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Roboto Light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gJilVhZCNjCdVlRGZrmpglIqnY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obotoLight-boldItalic.fntdata"/><Relationship Id="rId5" Type="http://schemas.openxmlformats.org/officeDocument/2006/relationships/slide" Target="slides/slide1.xml"/><Relationship Id="rId6" Type="http://schemas.openxmlformats.org/officeDocument/2006/relationships/font" Target="fonts/RobotoLight-regular.fntdata"/><Relationship Id="rId7" Type="http://schemas.openxmlformats.org/officeDocument/2006/relationships/font" Target="fonts/RobotoLight-bold.fntdata"/><Relationship Id="rId8" Type="http://schemas.openxmlformats.org/officeDocument/2006/relationships/font" Target="fonts/RobotoLight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>
  <p:cSld name="Diapositiva de títul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/>
          <p:nvPr>
            <p:ph type="ctrTitle"/>
          </p:nvPr>
        </p:nvSpPr>
        <p:spPr>
          <a:xfrm>
            <a:off x="964131" y="3199172"/>
            <a:ext cx="10263739" cy="1606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  <a:defRPr sz="54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4"/>
          <p:cNvSpPr/>
          <p:nvPr/>
        </p:nvSpPr>
        <p:spPr>
          <a:xfrm>
            <a:off x="298049" y="219920"/>
            <a:ext cx="2171217" cy="549675"/>
          </a:xfrm>
          <a:prstGeom prst="roundRect">
            <a:avLst>
              <a:gd fmla="val 5865" name="adj"/>
            </a:avLst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4"/>
          <p:cNvSpPr txBox="1"/>
          <p:nvPr/>
        </p:nvSpPr>
        <p:spPr>
          <a:xfrm>
            <a:off x="298049" y="285234"/>
            <a:ext cx="2171217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s-ES" sz="1100" u="none" cap="none" strike="noStrik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Place your logo </a:t>
            </a:r>
            <a:br>
              <a:rPr b="0" i="0" lang="es-ES" sz="1100" u="none" cap="none" strike="noStrik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</a:br>
            <a:r>
              <a:rPr b="0" i="0" lang="es-ES" sz="1100" u="none" cap="none" strike="noStrik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in white here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4"/>
          <p:cNvSpPr txBox="1"/>
          <p:nvPr>
            <p:ph idx="1" type="body"/>
          </p:nvPr>
        </p:nvSpPr>
        <p:spPr>
          <a:xfrm>
            <a:off x="964131" y="2383020"/>
            <a:ext cx="10263739" cy="729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461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Char char="•"/>
              <a:defRPr b="0" i="0" sz="5000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Logotipo&#10;&#10;Descripción generada automáticamente" id="90" name="Google Shape;9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48648" y="274584"/>
            <a:ext cx="1181341" cy="7295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n que contiene vajilla, plato, dibujo, alimentos&#10;&#10;Descripción generada automáticamente" id="91" name="Google Shape;91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53700" y="440788"/>
            <a:ext cx="2618072" cy="293627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4"/>
          <p:cNvSpPr txBox="1"/>
          <p:nvPr/>
        </p:nvSpPr>
        <p:spPr>
          <a:xfrm>
            <a:off x="6096000" y="5093775"/>
            <a:ext cx="5582653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Here you can put a short summary description of the presentation. Lorem ipsum dolor sit adipiscing elit. Gravida praesent non tortor ante justo, commodo quis elementum quis. Mollis id adipiscing ipsum amet. </a:t>
            </a:r>
            <a:endParaRPr b="0" i="0" sz="1600" u="none" cap="none" strike="noStrik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"/>
          <p:cNvSpPr/>
          <p:nvPr/>
        </p:nvSpPr>
        <p:spPr>
          <a:xfrm>
            <a:off x="2815821" y="2364060"/>
            <a:ext cx="6560358" cy="2096429"/>
          </a:xfrm>
          <a:prstGeom prst="roundRect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8" name="Google Shape;98;p1"/>
          <p:cNvPicPr preferRelativeResize="0"/>
          <p:nvPr/>
        </p:nvPicPr>
        <p:blipFill rotWithShape="1">
          <a:blip r:embed="rId4">
            <a:alphaModFix/>
          </a:blip>
          <a:srcRect b="0" l="29" r="29" t="0"/>
          <a:stretch/>
        </p:blipFill>
        <p:spPr>
          <a:xfrm>
            <a:off x="465085" y="91516"/>
            <a:ext cx="1938432" cy="128711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ackground pattern&#10;&#10;Description automatically generated with low confidence" id="99" name="Google Shape;9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1015" y="1541780"/>
            <a:ext cx="11802793" cy="37639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2021-10-29T07:52:31Z</dcterms:created>
  <dc:creator>Laura González Gimeno</dc:creator>
</cp:coreProperties>
</file>