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embeddedFontLst>
    <p:embeddedFont>
      <p:font typeface="Roboto Light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0" roundtripDataSignature="AMtx7mhSn1kz7Yt0Jid2t8KDi5VJNG6B1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0" Type="http://customschemas.google.com/relationships/presentationmetadata" Target="meta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Light-boldItalic.fntdata"/><Relationship Id="rId5" Type="http://schemas.openxmlformats.org/officeDocument/2006/relationships/slide" Target="slides/slide1.xml"/><Relationship Id="rId6" Type="http://schemas.openxmlformats.org/officeDocument/2006/relationships/font" Target="fonts/RobotoLight-regular.fntdata"/><Relationship Id="rId7" Type="http://schemas.openxmlformats.org/officeDocument/2006/relationships/font" Target="fonts/RobotoLight-bold.fntdata"/><Relationship Id="rId8" Type="http://schemas.openxmlformats.org/officeDocument/2006/relationships/font" Target="fonts/RobotoLight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>
  <p:cSld name="Diapositiva de título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 txBox="1"/>
          <p:nvPr>
            <p:ph type="ctrTitle"/>
          </p:nvPr>
        </p:nvSpPr>
        <p:spPr>
          <a:xfrm>
            <a:off x="964131" y="3199172"/>
            <a:ext cx="10263739" cy="16066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4"/>
          <p:cNvSpPr/>
          <p:nvPr/>
        </p:nvSpPr>
        <p:spPr>
          <a:xfrm>
            <a:off x="298049" y="219920"/>
            <a:ext cx="2171217" cy="549675"/>
          </a:xfrm>
          <a:prstGeom prst="roundRect">
            <a:avLst>
              <a:gd fmla="val 5865" name="adj"/>
            </a:avLst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4"/>
          <p:cNvSpPr txBox="1"/>
          <p:nvPr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Place your logo </a:t>
            </a:r>
            <a:br>
              <a:rPr b="0" i="0" lang="en-U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</a:br>
            <a:r>
              <a:rPr b="0" i="0" lang="en-US" sz="11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in white here</a:t>
            </a:r>
            <a:endParaRPr/>
          </a:p>
        </p:txBody>
      </p:sp>
      <p:sp>
        <p:nvSpPr>
          <p:cNvPr id="89" name="Google Shape;89;p14"/>
          <p:cNvSpPr txBox="1"/>
          <p:nvPr>
            <p:ph idx="1" type="body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5461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5000"/>
              <a:buChar char="•"/>
              <a:defRPr b="0" i="0" sz="5000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descr="Logotipo&#10;&#10;Descripción generada automáticamente"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548648" y="274584"/>
            <a:ext cx="1181341" cy="72952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magen que contiene vajilla, plato, dibujo, alimentos&#10;&#10;Descripción generada automáticamente" id="91" name="Google Shape;91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53700" y="440788"/>
            <a:ext cx="2618072" cy="29362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14"/>
          <p:cNvSpPr txBox="1"/>
          <p:nvPr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Roboto Light"/>
                <a:ea typeface="Roboto Light"/>
                <a:cs typeface="Roboto Light"/>
                <a:sym typeface="Roboto Light"/>
              </a:rPr>
              <a:t>Here you can put a short summary description of the presentation. Lorem ipsum dolor sit adipiscing elit. Gravida praesent non tortor ante justo, commodo quis elementum quis. Mollis id adipiscing ipsum amet. </a:t>
            </a:r>
            <a:endParaRPr b="0" i="0" sz="1600">
              <a:solidFill>
                <a:schemeClr val="lt1"/>
              </a:solidFill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4" Type="http://schemas.openxmlformats.org/officeDocument/2006/relationships/image" Target="../media/image2.png"/><Relationship Id="rId5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Google Shape;97;p1"/>
          <p:cNvPicPr preferRelativeResize="0"/>
          <p:nvPr/>
        </p:nvPicPr>
        <p:blipFill rotWithShape="1">
          <a:blip r:embed="rId4">
            <a:alphaModFix/>
          </a:blip>
          <a:srcRect b="0" l="29" r="29" t="0"/>
          <a:stretch/>
        </p:blipFill>
        <p:spPr>
          <a:xfrm>
            <a:off x="10180077" y="105258"/>
            <a:ext cx="1784187" cy="11846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ackground pattern&#10;&#10;Description automatically generated with low confidence" id="98" name="Google Shape;98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47839" y="1532100"/>
            <a:ext cx="11896322" cy="379379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"/>
          <p:cNvSpPr txBox="1"/>
          <p:nvPr/>
        </p:nvSpPr>
        <p:spPr>
          <a:xfrm>
            <a:off x="506436" y="258538"/>
            <a:ext cx="2700997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Insert </a:t>
            </a:r>
            <a:b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logo </a:t>
            </a:r>
            <a:b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506435" y="235942"/>
            <a:ext cx="2700997" cy="923330"/>
          </a:xfrm>
          <a:prstGeom prst="rect">
            <a:avLst/>
          </a:prstGeom>
          <a:noFill/>
          <a:ln cap="flat" cmpd="sng" w="381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2021-10-29T07:52:31Z</dcterms:created>
  <dc:creator>Laura González Gimeno</dc:creator>
</cp:coreProperties>
</file>