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entation.xml" ContentType="application/vnd.openxmlformats-officedocument.presentationml.presentation.main+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embeddedFontLst>
    <p:embeddedFont>
      <p:font typeface="Open Sans" panose="020B0606030504020204" pitchFamily="34" charset="0"/>
      <p:regular r:id="rId14"/>
      <p:bold r:id="rId15"/>
      <p:italic r:id="rId16"/>
      <p:boldItalic r:id="rId17"/>
    </p:embeddedFont>
    <p:embeddedFont>
      <p:font typeface="Open Sans Light" pitchFamily="2" charset="0"/>
      <p:regular r:id="rId18"/>
      <p:bold r:id="rId19"/>
      <p:italic r:id="rId20"/>
      <p:boldItalic r:id="rId21"/>
    </p:embeddedFont>
    <p:embeddedFont>
      <p:font typeface="Open Sans SemiBold" panose="020B0606030504020204" pitchFamily="34" charset="0"/>
      <p:regular r:id="rId22"/>
      <p:bold r:id="rId23"/>
      <p:italic r:id="rId24"/>
      <p:boldItalic r:id="rId25"/>
    </p:embeddedFont>
    <p:embeddedFont>
      <p:font typeface="Roboto" panose="02000000000000000000" pitchFamily="2" charset="0"/>
      <p:regular r:id="rId26"/>
      <p:bold r:id="rId27"/>
      <p:italic r:id="rId28"/>
      <p:boldItalic r:id="rId29"/>
    </p:embeddedFont>
    <p:embeddedFont>
      <p:font typeface="Roboto Light" panose="02000000000000000000" pitchFamily="2"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iC1RFE1Og1AMqwtPZydE+ic6Gyn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p:scale>
          <a:sx n="108" d="100"/>
          <a:sy n="108" d="100"/>
        </p:scale>
        <p:origin x="2208" y="3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9" Type="http://schemas.openxmlformats.org/officeDocument/2006/relationships/theme" Target="theme/theme1.xml"/><Relationship Id="rId21" Type="http://schemas.openxmlformats.org/officeDocument/2006/relationships/font" Target="fonts/font8.fntdata"/><Relationship Id="rId42"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6" name="Google Shape;156;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4"/>
        <p:cNvGrpSpPr/>
        <p:nvPr/>
      </p:nvGrpSpPr>
      <p:grpSpPr>
        <a:xfrm>
          <a:off x="0" y="0"/>
          <a:ext cx="0" cy="0"/>
          <a:chOff x="0" y="0"/>
          <a:chExt cx="0" cy="0"/>
        </a:xfrm>
      </p:grpSpPr>
      <p:sp>
        <p:nvSpPr>
          <p:cNvPr id="15" name="Google Shape;15;p13"/>
          <p:cNvSpPr txBox="1">
            <a:spLocks noGrp="1"/>
          </p:cNvSpPr>
          <p:nvPr>
            <p:ph type="title"/>
          </p:nvPr>
        </p:nvSpPr>
        <p:spPr>
          <a:xfrm>
            <a:off x="628650" y="1168762"/>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13"/>
          <p:cNvSpPr txBox="1">
            <a:spLocks noGrp="1"/>
          </p:cNvSpPr>
          <p:nvPr>
            <p:ph type="body" idx="1"/>
          </p:nvPr>
        </p:nvSpPr>
        <p:spPr>
          <a:xfrm>
            <a:off x="628650" y="3429000"/>
            <a:ext cx="7886700" cy="22602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p13"/>
          <p:cNvSpPr txBox="1">
            <a:spLocks noGrp="1"/>
          </p:cNvSpPr>
          <p:nvPr>
            <p:ph type="dt" idx="10"/>
          </p:nvPr>
        </p:nvSpPr>
        <p:spPr>
          <a:xfrm>
            <a:off x="223536" y="6295362"/>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3"/>
          <p:cNvSpPr txBox="1">
            <a:spLocks noGrp="1"/>
          </p:cNvSpPr>
          <p:nvPr>
            <p:ph type="sldNum" idx="12"/>
          </p:nvPr>
        </p:nvSpPr>
        <p:spPr>
          <a:xfrm>
            <a:off x="6863064" y="6295362"/>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3"/>
        <p:cNvGrpSpPr/>
        <p:nvPr/>
      </p:nvGrpSpPr>
      <p:grpSpPr>
        <a:xfrm>
          <a:off x="0" y="0"/>
          <a:ext cx="0" cy="0"/>
          <a:chOff x="0" y="0"/>
          <a:chExt cx="0" cy="0"/>
        </a:xfrm>
      </p:grpSpPr>
      <p:sp>
        <p:nvSpPr>
          <p:cNvPr id="74" name="Google Shape;74;p22"/>
          <p:cNvSpPr txBox="1">
            <a:spLocks noGrp="1"/>
          </p:cNvSpPr>
          <p:nvPr>
            <p:ph type="title"/>
          </p:nvPr>
        </p:nvSpPr>
        <p:spPr>
          <a:xfrm>
            <a:off x="628650" y="1168762"/>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22"/>
          <p:cNvSpPr txBox="1">
            <a:spLocks noGrp="1"/>
          </p:cNvSpPr>
          <p:nvPr>
            <p:ph type="body" idx="1"/>
          </p:nvPr>
        </p:nvSpPr>
        <p:spPr>
          <a:xfrm rot="5400000">
            <a:off x="3441881" y="615769"/>
            <a:ext cx="2260238" cy="78867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22"/>
          <p:cNvSpPr txBox="1">
            <a:spLocks noGrp="1"/>
          </p:cNvSpPr>
          <p:nvPr>
            <p:ph type="dt" idx="10"/>
          </p:nvPr>
        </p:nvSpPr>
        <p:spPr>
          <a:xfrm>
            <a:off x="223536" y="6295362"/>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22"/>
          <p:cNvSpPr txBox="1">
            <a:spLocks noGrp="1"/>
          </p:cNvSpPr>
          <p:nvPr>
            <p:ph type="sldNum" idx="12"/>
          </p:nvPr>
        </p:nvSpPr>
        <p:spPr>
          <a:xfrm>
            <a:off x="6863064" y="6295362"/>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9"/>
        <p:cNvGrpSpPr/>
        <p:nvPr/>
      </p:nvGrpSpPr>
      <p:grpSpPr>
        <a:xfrm>
          <a:off x="0" y="0"/>
          <a:ext cx="0" cy="0"/>
          <a:chOff x="0" y="0"/>
          <a:chExt cx="0" cy="0"/>
        </a:xfrm>
      </p:grpSpPr>
      <p:sp>
        <p:nvSpPr>
          <p:cNvPr id="80" name="Google Shape;80;p23"/>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23"/>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23"/>
          <p:cNvSpPr txBox="1">
            <a:spLocks noGrp="1"/>
          </p:cNvSpPr>
          <p:nvPr>
            <p:ph type="dt" idx="10"/>
          </p:nvPr>
        </p:nvSpPr>
        <p:spPr>
          <a:xfrm>
            <a:off x="223536" y="6295362"/>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23"/>
          <p:cNvSpPr txBox="1">
            <a:spLocks noGrp="1"/>
          </p:cNvSpPr>
          <p:nvPr>
            <p:ph type="sldNum" idx="12"/>
          </p:nvPr>
        </p:nvSpPr>
        <p:spPr>
          <a:xfrm>
            <a:off x="6863064" y="6295362"/>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14"/>
          <p:cNvSpPr txBox="1">
            <a:spLocks noGrp="1"/>
          </p:cNvSpPr>
          <p:nvPr>
            <p:ph type="ctrTitle"/>
          </p:nvPr>
        </p:nvSpPr>
        <p:spPr>
          <a:xfrm>
            <a:off x="723098" y="3199172"/>
            <a:ext cx="7697804" cy="1606612"/>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5400"/>
              <a:buFont typeface="Roboto"/>
              <a:buNone/>
              <a:defRPr sz="5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4"/>
          <p:cNvSpPr txBox="1">
            <a:spLocks noGrp="1"/>
          </p:cNvSpPr>
          <p:nvPr>
            <p:ph type="dt" idx="10"/>
          </p:nvPr>
        </p:nvSpPr>
        <p:spPr>
          <a:xfrm>
            <a:off x="223536" y="6295362"/>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4"/>
          <p:cNvSpPr/>
          <p:nvPr/>
        </p:nvSpPr>
        <p:spPr>
          <a:xfrm>
            <a:off x="223536" y="219919"/>
            <a:ext cx="1628413" cy="549675"/>
          </a:xfrm>
          <a:prstGeom prst="roundRect">
            <a:avLst>
              <a:gd name="adj" fmla="val 5865"/>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 name="Google Shape;23;p14"/>
          <p:cNvSpPr txBox="1"/>
          <p:nvPr/>
        </p:nvSpPr>
        <p:spPr>
          <a:xfrm>
            <a:off x="223536" y="285233"/>
            <a:ext cx="1628413"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100" b="0" i="0">
                <a:solidFill>
                  <a:schemeClr val="lt1"/>
                </a:solidFill>
                <a:latin typeface="Roboto Light"/>
                <a:ea typeface="Roboto Light"/>
                <a:cs typeface="Roboto Light"/>
                <a:sym typeface="Roboto Light"/>
              </a:rPr>
              <a:t>Place your logo </a:t>
            </a:r>
            <a:br>
              <a:rPr lang="es-ES" sz="1100" b="0" i="0">
                <a:solidFill>
                  <a:schemeClr val="lt1"/>
                </a:solidFill>
                <a:latin typeface="Roboto Light"/>
                <a:ea typeface="Roboto Light"/>
                <a:cs typeface="Roboto Light"/>
                <a:sym typeface="Roboto Light"/>
              </a:rPr>
            </a:br>
            <a:r>
              <a:rPr lang="es-ES" sz="1100" b="0" i="0">
                <a:solidFill>
                  <a:schemeClr val="lt1"/>
                </a:solidFill>
                <a:latin typeface="Roboto Light"/>
                <a:ea typeface="Roboto Light"/>
                <a:cs typeface="Roboto Light"/>
                <a:sym typeface="Roboto Light"/>
              </a:rPr>
              <a:t>in white here</a:t>
            </a:r>
            <a:endParaRPr/>
          </a:p>
        </p:txBody>
      </p:sp>
      <p:sp>
        <p:nvSpPr>
          <p:cNvPr id="24" name="Google Shape;24;p14"/>
          <p:cNvSpPr txBox="1">
            <a:spLocks noGrp="1"/>
          </p:cNvSpPr>
          <p:nvPr>
            <p:ph type="body" idx="1"/>
          </p:nvPr>
        </p:nvSpPr>
        <p:spPr>
          <a:xfrm>
            <a:off x="723098" y="2383020"/>
            <a:ext cx="7697804" cy="72952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5000"/>
              <a:buNone/>
              <a:defRPr sz="5000" b="0" i="0">
                <a:solidFill>
                  <a:schemeClr val="lt1"/>
                </a:solidFill>
                <a:latin typeface="Roboto Light"/>
                <a:ea typeface="Roboto Light"/>
                <a:cs typeface="Roboto Light"/>
                <a:sym typeface="Roboto Light"/>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5" name="Google Shape;25;p14" descr="Logotipo&#10;&#10;Descripción generada automáticamente"/>
          <p:cNvPicPr preferRelativeResize="0"/>
          <p:nvPr/>
        </p:nvPicPr>
        <p:blipFill rotWithShape="1">
          <a:blip r:embed="rId3">
            <a:alphaModFix/>
          </a:blip>
          <a:srcRect/>
          <a:stretch/>
        </p:blipFill>
        <p:spPr>
          <a:xfrm>
            <a:off x="7911486" y="274584"/>
            <a:ext cx="886006" cy="729526"/>
          </a:xfrm>
          <a:prstGeom prst="rect">
            <a:avLst/>
          </a:prstGeom>
          <a:noFill/>
          <a:ln>
            <a:noFill/>
          </a:ln>
        </p:spPr>
      </p:pic>
      <p:pic>
        <p:nvPicPr>
          <p:cNvPr id="26" name="Google Shape;26;p14" descr="Imagen que contiene vajilla, plato, dibujo, alimentos&#10;&#10;Descripción generada automáticamente"/>
          <p:cNvPicPr preferRelativeResize="0"/>
          <p:nvPr/>
        </p:nvPicPr>
        <p:blipFill rotWithShape="1">
          <a:blip r:embed="rId4">
            <a:alphaModFix/>
          </a:blip>
          <a:srcRect/>
          <a:stretch/>
        </p:blipFill>
        <p:spPr>
          <a:xfrm>
            <a:off x="5515275" y="440787"/>
            <a:ext cx="1963554" cy="293627"/>
          </a:xfrm>
          <a:prstGeom prst="rect">
            <a:avLst/>
          </a:prstGeom>
          <a:noFill/>
          <a:ln>
            <a:noFill/>
          </a:ln>
        </p:spPr>
      </p:pic>
      <p:sp>
        <p:nvSpPr>
          <p:cNvPr id="27" name="Google Shape;27;p14"/>
          <p:cNvSpPr txBox="1"/>
          <p:nvPr/>
        </p:nvSpPr>
        <p:spPr>
          <a:xfrm>
            <a:off x="4572000" y="5093774"/>
            <a:ext cx="4186990"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600" b="0" i="0">
                <a:solidFill>
                  <a:schemeClr val="lt1"/>
                </a:solidFill>
                <a:latin typeface="Roboto Light"/>
                <a:ea typeface="Roboto Light"/>
                <a:cs typeface="Roboto Light"/>
                <a:sym typeface="Roboto Light"/>
              </a:rPr>
              <a:t>Here you can put a short summary description of the presentation. Lorem ipsum dolor sit adipiscing elit. Gravida praesent non tortor ante justo, commodo quis elementum quis. Mollis id adipiscing ipsum amet. </a:t>
            </a:r>
            <a:endParaRPr sz="1600" b="0" i="0">
              <a:solidFill>
                <a:schemeClr val="lt1"/>
              </a:solidFill>
              <a:latin typeface="Roboto Light"/>
              <a:ea typeface="Roboto Light"/>
              <a:cs typeface="Roboto Light"/>
              <a:sym typeface="Roboto Ligh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8"/>
        <p:cNvGrpSpPr/>
        <p:nvPr/>
      </p:nvGrpSpPr>
      <p:grpSpPr>
        <a:xfrm>
          <a:off x="0" y="0"/>
          <a:ext cx="0" cy="0"/>
          <a:chOff x="0" y="0"/>
          <a:chExt cx="0" cy="0"/>
        </a:xfrm>
      </p:grpSpPr>
      <p:sp>
        <p:nvSpPr>
          <p:cNvPr id="29" name="Google Shape;29;p15"/>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Roboto"/>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5"/>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15"/>
          <p:cNvSpPr txBox="1">
            <a:spLocks noGrp="1"/>
          </p:cNvSpPr>
          <p:nvPr>
            <p:ph type="dt" idx="10"/>
          </p:nvPr>
        </p:nvSpPr>
        <p:spPr>
          <a:xfrm>
            <a:off x="223536" y="6295362"/>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15"/>
          <p:cNvSpPr txBox="1">
            <a:spLocks noGrp="1"/>
          </p:cNvSpPr>
          <p:nvPr>
            <p:ph type="sldNum" idx="12"/>
          </p:nvPr>
        </p:nvSpPr>
        <p:spPr>
          <a:xfrm>
            <a:off x="6863064" y="6295362"/>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4"/>
        <p:cNvGrpSpPr/>
        <p:nvPr/>
      </p:nvGrpSpPr>
      <p:grpSpPr>
        <a:xfrm>
          <a:off x="0" y="0"/>
          <a:ext cx="0" cy="0"/>
          <a:chOff x="0" y="0"/>
          <a:chExt cx="0" cy="0"/>
        </a:xfrm>
      </p:grpSpPr>
      <p:sp>
        <p:nvSpPr>
          <p:cNvPr id="35" name="Google Shape;35;p16"/>
          <p:cNvSpPr txBox="1">
            <a:spLocks noGrp="1"/>
          </p:cNvSpPr>
          <p:nvPr>
            <p:ph type="title"/>
          </p:nvPr>
        </p:nvSpPr>
        <p:spPr>
          <a:xfrm>
            <a:off x="628650" y="1168762"/>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6"/>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6"/>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16"/>
          <p:cNvSpPr txBox="1">
            <a:spLocks noGrp="1"/>
          </p:cNvSpPr>
          <p:nvPr>
            <p:ph type="dt" idx="10"/>
          </p:nvPr>
        </p:nvSpPr>
        <p:spPr>
          <a:xfrm>
            <a:off x="223536" y="6295362"/>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16"/>
          <p:cNvSpPr txBox="1">
            <a:spLocks noGrp="1"/>
          </p:cNvSpPr>
          <p:nvPr>
            <p:ph type="sldNum" idx="12"/>
          </p:nvPr>
        </p:nvSpPr>
        <p:spPr>
          <a:xfrm>
            <a:off x="6863064" y="6295362"/>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1"/>
        <p:cNvGrpSpPr/>
        <p:nvPr/>
      </p:nvGrpSpPr>
      <p:grpSpPr>
        <a:xfrm>
          <a:off x="0" y="0"/>
          <a:ext cx="0" cy="0"/>
          <a:chOff x="0" y="0"/>
          <a:chExt cx="0" cy="0"/>
        </a:xfrm>
      </p:grpSpPr>
      <p:sp>
        <p:nvSpPr>
          <p:cNvPr id="42" name="Google Shape;42;p17"/>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17"/>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17"/>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17"/>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17"/>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7"/>
          <p:cNvSpPr txBox="1">
            <a:spLocks noGrp="1"/>
          </p:cNvSpPr>
          <p:nvPr>
            <p:ph type="dt" idx="10"/>
          </p:nvPr>
        </p:nvSpPr>
        <p:spPr>
          <a:xfrm>
            <a:off x="223536" y="6295362"/>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17"/>
          <p:cNvSpPr txBox="1">
            <a:spLocks noGrp="1"/>
          </p:cNvSpPr>
          <p:nvPr>
            <p:ph type="sldNum" idx="12"/>
          </p:nvPr>
        </p:nvSpPr>
        <p:spPr>
          <a:xfrm>
            <a:off x="6863064" y="6295362"/>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50"/>
        <p:cNvGrpSpPr/>
        <p:nvPr/>
      </p:nvGrpSpPr>
      <p:grpSpPr>
        <a:xfrm>
          <a:off x="0" y="0"/>
          <a:ext cx="0" cy="0"/>
          <a:chOff x="0" y="0"/>
          <a:chExt cx="0" cy="0"/>
        </a:xfrm>
      </p:grpSpPr>
      <p:sp>
        <p:nvSpPr>
          <p:cNvPr id="51" name="Google Shape;51;p18"/>
          <p:cNvSpPr txBox="1">
            <a:spLocks noGrp="1"/>
          </p:cNvSpPr>
          <p:nvPr>
            <p:ph type="title"/>
          </p:nvPr>
        </p:nvSpPr>
        <p:spPr>
          <a:xfrm>
            <a:off x="628650" y="1168762"/>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18"/>
          <p:cNvSpPr txBox="1">
            <a:spLocks noGrp="1"/>
          </p:cNvSpPr>
          <p:nvPr>
            <p:ph type="dt" idx="10"/>
          </p:nvPr>
        </p:nvSpPr>
        <p:spPr>
          <a:xfrm>
            <a:off x="223536" y="6295362"/>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8"/>
          <p:cNvSpPr txBox="1">
            <a:spLocks noGrp="1"/>
          </p:cNvSpPr>
          <p:nvPr>
            <p:ph type="sldNum" idx="12"/>
          </p:nvPr>
        </p:nvSpPr>
        <p:spPr>
          <a:xfrm>
            <a:off x="6863064" y="6295362"/>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5"/>
        <p:cNvGrpSpPr/>
        <p:nvPr/>
      </p:nvGrpSpPr>
      <p:grpSpPr>
        <a:xfrm>
          <a:off x="0" y="0"/>
          <a:ext cx="0" cy="0"/>
          <a:chOff x="0" y="0"/>
          <a:chExt cx="0" cy="0"/>
        </a:xfrm>
      </p:grpSpPr>
      <p:sp>
        <p:nvSpPr>
          <p:cNvPr id="56" name="Google Shape;56;p19"/>
          <p:cNvSpPr txBox="1">
            <a:spLocks noGrp="1"/>
          </p:cNvSpPr>
          <p:nvPr>
            <p:ph type="dt" idx="10"/>
          </p:nvPr>
        </p:nvSpPr>
        <p:spPr>
          <a:xfrm>
            <a:off x="223536" y="6295362"/>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19"/>
          <p:cNvSpPr txBox="1">
            <a:spLocks noGrp="1"/>
          </p:cNvSpPr>
          <p:nvPr>
            <p:ph type="sldNum" idx="12"/>
          </p:nvPr>
        </p:nvSpPr>
        <p:spPr>
          <a:xfrm>
            <a:off x="6863064" y="6295362"/>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9"/>
        <p:cNvGrpSpPr/>
        <p:nvPr/>
      </p:nvGrpSpPr>
      <p:grpSpPr>
        <a:xfrm>
          <a:off x="0" y="0"/>
          <a:ext cx="0" cy="0"/>
          <a:chOff x="0" y="0"/>
          <a:chExt cx="0" cy="0"/>
        </a:xfrm>
      </p:grpSpPr>
      <p:sp>
        <p:nvSpPr>
          <p:cNvPr id="60" name="Google Shape;60;p2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Roboto"/>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0"/>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3200"/>
              <a:buNone/>
              <a:defRPr sz="3200"/>
            </a:lvl1pPr>
            <a:lvl2pPr marL="914400" lvl="1" indent="-228600" algn="l">
              <a:lnSpc>
                <a:spcPct val="90000"/>
              </a:lnSpc>
              <a:spcBef>
                <a:spcPts val="500"/>
              </a:spcBef>
              <a:spcAft>
                <a:spcPts val="0"/>
              </a:spcAft>
              <a:buClr>
                <a:schemeClr val="dk1"/>
              </a:buClr>
              <a:buSzPts val="2800"/>
              <a:buNone/>
              <a:defRPr sz="2800"/>
            </a:lvl2pPr>
            <a:lvl3pPr marL="1371600" lvl="2" indent="-228600" algn="l">
              <a:lnSpc>
                <a:spcPct val="90000"/>
              </a:lnSpc>
              <a:spcBef>
                <a:spcPts val="500"/>
              </a:spcBef>
              <a:spcAft>
                <a:spcPts val="0"/>
              </a:spcAft>
              <a:buClr>
                <a:schemeClr val="dk1"/>
              </a:buClr>
              <a:buSzPts val="2400"/>
              <a:buNone/>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20"/>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20"/>
          <p:cNvSpPr txBox="1">
            <a:spLocks noGrp="1"/>
          </p:cNvSpPr>
          <p:nvPr>
            <p:ph type="dt" idx="10"/>
          </p:nvPr>
        </p:nvSpPr>
        <p:spPr>
          <a:xfrm>
            <a:off x="223536" y="6295362"/>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20"/>
          <p:cNvSpPr txBox="1">
            <a:spLocks noGrp="1"/>
          </p:cNvSpPr>
          <p:nvPr>
            <p:ph type="sldNum" idx="12"/>
          </p:nvPr>
        </p:nvSpPr>
        <p:spPr>
          <a:xfrm>
            <a:off x="6863064" y="6295362"/>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6"/>
        <p:cNvGrpSpPr/>
        <p:nvPr/>
      </p:nvGrpSpPr>
      <p:grpSpPr>
        <a:xfrm>
          <a:off x="0" y="0"/>
          <a:ext cx="0" cy="0"/>
          <a:chOff x="0" y="0"/>
          <a:chExt cx="0" cy="0"/>
        </a:xfrm>
      </p:grpSpPr>
      <p:sp>
        <p:nvSpPr>
          <p:cNvPr id="67" name="Google Shape;67;p21"/>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Roboto"/>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21"/>
          <p:cNvSpPr>
            <a:spLocks noGrp="1"/>
          </p:cNvSpPr>
          <p:nvPr>
            <p:ph type="pic" idx="2"/>
          </p:nvPr>
        </p:nvSpPr>
        <p:spPr>
          <a:xfrm>
            <a:off x="3887391" y="987426"/>
            <a:ext cx="4629150" cy="4873625"/>
          </a:xfrm>
          <a:prstGeom prst="rect">
            <a:avLst/>
          </a:prstGeom>
          <a:noFill/>
          <a:ln>
            <a:noFill/>
          </a:ln>
        </p:spPr>
      </p:sp>
      <p:sp>
        <p:nvSpPr>
          <p:cNvPr id="69" name="Google Shape;69;p21"/>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21"/>
          <p:cNvSpPr txBox="1">
            <a:spLocks noGrp="1"/>
          </p:cNvSpPr>
          <p:nvPr>
            <p:ph type="dt" idx="10"/>
          </p:nvPr>
        </p:nvSpPr>
        <p:spPr>
          <a:xfrm>
            <a:off x="223536" y="6295362"/>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21"/>
          <p:cNvSpPr txBox="1">
            <a:spLocks noGrp="1"/>
          </p:cNvSpPr>
          <p:nvPr>
            <p:ph type="sldNum" idx="12"/>
          </p:nvPr>
        </p:nvSpPr>
        <p:spPr>
          <a:xfrm>
            <a:off x="6863064" y="6295362"/>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628650" y="1168762"/>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6600"/>
              <a:buFont typeface="Roboto"/>
              <a:buNone/>
              <a:defRPr sz="6600" b="1" i="0" u="none" strike="noStrike" cap="none">
                <a:solidFill>
                  <a:schemeClr val="dk1"/>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628650" y="3429000"/>
            <a:ext cx="7886700" cy="22602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5000"/>
              <a:buFont typeface="Arial"/>
              <a:buNone/>
              <a:defRPr sz="5000" b="0" i="0" u="none" strike="noStrike" cap="none">
                <a:solidFill>
                  <a:schemeClr val="dk1"/>
                </a:solidFill>
                <a:latin typeface="Roboto Light"/>
                <a:ea typeface="Roboto Light"/>
                <a:cs typeface="Roboto Light"/>
                <a:sym typeface="Roboto Light"/>
              </a:defRPr>
            </a:lvl1pPr>
            <a:lvl2pPr marL="914400" marR="0" lvl="1" indent="-228600" algn="l" rtl="0">
              <a:lnSpc>
                <a:spcPct val="90000"/>
              </a:lnSpc>
              <a:spcBef>
                <a:spcPts val="500"/>
              </a:spcBef>
              <a:spcAft>
                <a:spcPts val="0"/>
              </a:spcAft>
              <a:buClr>
                <a:schemeClr val="dk1"/>
              </a:buClr>
              <a:buSzPts val="3500"/>
              <a:buFont typeface="Arial"/>
              <a:buNone/>
              <a:defRPr sz="3500" b="1" i="0" u="none" strike="noStrike" cap="none">
                <a:solidFill>
                  <a:schemeClr val="dk1"/>
                </a:solidFill>
                <a:latin typeface="Roboto"/>
                <a:ea typeface="Roboto"/>
                <a:cs typeface="Roboto"/>
                <a:sym typeface="Roboto"/>
              </a:defRPr>
            </a:lvl2pPr>
            <a:lvl3pPr marL="1371600" marR="0" lvl="2"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Roboto Light"/>
                <a:ea typeface="Roboto Light"/>
                <a:cs typeface="Roboto Light"/>
                <a:sym typeface="Robo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dt" idx="10"/>
          </p:nvPr>
        </p:nvSpPr>
        <p:spPr>
          <a:xfrm>
            <a:off x="223536" y="6295362"/>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3F3F3F"/>
                </a:solidFill>
                <a:latin typeface="Roboto"/>
                <a:ea typeface="Roboto"/>
                <a:cs typeface="Roboto"/>
                <a:sym typeface="Roboto"/>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2"/>
          <p:cNvSpPr txBox="1">
            <a:spLocks noGrp="1"/>
          </p:cNvSpPr>
          <p:nvPr>
            <p:ph type="sldNum" idx="12"/>
          </p:nvPr>
        </p:nvSpPr>
        <p:spPr>
          <a:xfrm>
            <a:off x="6863064" y="6295362"/>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3F3F3F"/>
                </a:solidFill>
                <a:latin typeface="Roboto"/>
                <a:ea typeface="Roboto"/>
                <a:cs typeface="Roboto"/>
                <a:sym typeface="Roboto"/>
              </a:defRPr>
            </a:lvl1pPr>
            <a:lvl2pPr marL="0" marR="0" lvl="1" indent="0" algn="r" rtl="0">
              <a:spcBef>
                <a:spcPts val="0"/>
              </a:spcBef>
              <a:buNone/>
              <a:defRPr sz="1200" b="0" i="0" u="none" strike="noStrike" cap="none">
                <a:solidFill>
                  <a:srgbClr val="3F3F3F"/>
                </a:solidFill>
                <a:latin typeface="Roboto"/>
                <a:ea typeface="Roboto"/>
                <a:cs typeface="Roboto"/>
                <a:sym typeface="Roboto"/>
              </a:defRPr>
            </a:lvl2pPr>
            <a:lvl3pPr marL="0" marR="0" lvl="2" indent="0" algn="r" rtl="0">
              <a:spcBef>
                <a:spcPts val="0"/>
              </a:spcBef>
              <a:buNone/>
              <a:defRPr sz="1200" b="0" i="0" u="none" strike="noStrike" cap="none">
                <a:solidFill>
                  <a:srgbClr val="3F3F3F"/>
                </a:solidFill>
                <a:latin typeface="Roboto"/>
                <a:ea typeface="Roboto"/>
                <a:cs typeface="Roboto"/>
                <a:sym typeface="Roboto"/>
              </a:defRPr>
            </a:lvl3pPr>
            <a:lvl4pPr marL="0" marR="0" lvl="3" indent="0" algn="r" rtl="0">
              <a:spcBef>
                <a:spcPts val="0"/>
              </a:spcBef>
              <a:buNone/>
              <a:defRPr sz="1200" b="0" i="0" u="none" strike="noStrike" cap="none">
                <a:solidFill>
                  <a:srgbClr val="3F3F3F"/>
                </a:solidFill>
                <a:latin typeface="Roboto"/>
                <a:ea typeface="Roboto"/>
                <a:cs typeface="Roboto"/>
                <a:sym typeface="Roboto"/>
              </a:defRPr>
            </a:lvl4pPr>
            <a:lvl5pPr marL="0" marR="0" lvl="4" indent="0" algn="r" rtl="0">
              <a:spcBef>
                <a:spcPts val="0"/>
              </a:spcBef>
              <a:buNone/>
              <a:defRPr sz="1200" b="0" i="0" u="none" strike="noStrike" cap="none">
                <a:solidFill>
                  <a:srgbClr val="3F3F3F"/>
                </a:solidFill>
                <a:latin typeface="Roboto"/>
                <a:ea typeface="Roboto"/>
                <a:cs typeface="Roboto"/>
                <a:sym typeface="Roboto"/>
              </a:defRPr>
            </a:lvl5pPr>
            <a:lvl6pPr marL="0" marR="0" lvl="5" indent="0" algn="r" rtl="0">
              <a:spcBef>
                <a:spcPts val="0"/>
              </a:spcBef>
              <a:buNone/>
              <a:defRPr sz="1200" b="0" i="0" u="none" strike="noStrike" cap="none">
                <a:solidFill>
                  <a:srgbClr val="3F3F3F"/>
                </a:solidFill>
                <a:latin typeface="Roboto"/>
                <a:ea typeface="Roboto"/>
                <a:cs typeface="Roboto"/>
                <a:sym typeface="Roboto"/>
              </a:defRPr>
            </a:lvl6pPr>
            <a:lvl7pPr marL="0" marR="0" lvl="6" indent="0" algn="r" rtl="0">
              <a:spcBef>
                <a:spcPts val="0"/>
              </a:spcBef>
              <a:buNone/>
              <a:defRPr sz="1200" b="0" i="0" u="none" strike="noStrike" cap="none">
                <a:solidFill>
                  <a:srgbClr val="3F3F3F"/>
                </a:solidFill>
                <a:latin typeface="Roboto"/>
                <a:ea typeface="Roboto"/>
                <a:cs typeface="Roboto"/>
                <a:sym typeface="Roboto"/>
              </a:defRPr>
            </a:lvl7pPr>
            <a:lvl8pPr marL="0" marR="0" lvl="7" indent="0" algn="r" rtl="0">
              <a:spcBef>
                <a:spcPts val="0"/>
              </a:spcBef>
              <a:buNone/>
              <a:defRPr sz="1200" b="0" i="0" u="none" strike="noStrike" cap="none">
                <a:solidFill>
                  <a:srgbClr val="3F3F3F"/>
                </a:solidFill>
                <a:latin typeface="Roboto"/>
                <a:ea typeface="Roboto"/>
                <a:cs typeface="Roboto"/>
                <a:sym typeface="Roboto"/>
              </a:defRPr>
            </a:lvl8pPr>
            <a:lvl9pPr marL="0" marR="0" lvl="8" indent="0" algn="r" rtl="0">
              <a:spcBef>
                <a:spcPts val="0"/>
              </a:spcBef>
              <a:buNone/>
              <a:defRPr sz="1200" b="0" i="0" u="none" strike="noStrike" cap="none">
                <a:solidFill>
                  <a:srgbClr val="3F3F3F"/>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s-E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
          <p:cNvSpPr txBox="1"/>
          <p:nvPr/>
        </p:nvSpPr>
        <p:spPr>
          <a:xfrm>
            <a:off x="723098" y="2951741"/>
            <a:ext cx="7697804" cy="160661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4600"/>
              <a:buFont typeface="Open Sans"/>
              <a:buNone/>
            </a:pPr>
            <a:r>
              <a:rPr lang="es-ES" sz="4600" b="1" i="0" u="none" strike="noStrike" cap="none">
                <a:solidFill>
                  <a:schemeClr val="lt1"/>
                </a:solidFill>
                <a:latin typeface="Open Sans"/>
                <a:ea typeface="Open Sans"/>
                <a:cs typeface="Open Sans"/>
                <a:sym typeface="Open Sans"/>
              </a:rPr>
              <a:t>Title of the presentation</a:t>
            </a:r>
            <a:br>
              <a:rPr lang="es-ES" sz="4600" b="1" i="0" u="none" strike="noStrike" cap="none">
                <a:solidFill>
                  <a:schemeClr val="lt1"/>
                </a:solidFill>
                <a:latin typeface="Open Sans"/>
                <a:ea typeface="Open Sans"/>
                <a:cs typeface="Open Sans"/>
                <a:sym typeface="Open Sans"/>
              </a:rPr>
            </a:br>
            <a:endParaRPr sz="4600" b="1" i="0" u="none" strike="noStrike" cap="none">
              <a:solidFill>
                <a:schemeClr val="lt1"/>
              </a:solidFill>
              <a:latin typeface="Open Sans"/>
              <a:ea typeface="Open Sans"/>
              <a:cs typeface="Open Sans"/>
              <a:sym typeface="Open Sans"/>
            </a:endParaRPr>
          </a:p>
        </p:txBody>
      </p:sp>
      <p:sp>
        <p:nvSpPr>
          <p:cNvPr id="90" name="Google Shape;90;p1"/>
          <p:cNvSpPr txBox="1">
            <a:spLocks noGrp="1"/>
          </p:cNvSpPr>
          <p:nvPr>
            <p:ph type="dt" idx="10"/>
          </p:nvPr>
        </p:nvSpPr>
        <p:spPr>
          <a:xfrm>
            <a:off x="298840" y="6144754"/>
            <a:ext cx="1628413"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s-ES" sz="1200" b="0" i="0" u="none" strike="noStrike" cap="none">
                <a:solidFill>
                  <a:schemeClr val="lt1"/>
                </a:solidFill>
                <a:latin typeface="Open Sans Light"/>
                <a:ea typeface="Open Sans Light"/>
                <a:cs typeface="Open Sans Light"/>
                <a:sym typeface="Open Sans Light"/>
              </a:rPr>
              <a:t>Day Month Year</a:t>
            </a:r>
            <a:endParaRPr sz="1200" b="0" i="0" u="none" strike="noStrike" cap="none">
              <a:solidFill>
                <a:schemeClr val="lt1"/>
              </a:solidFill>
              <a:latin typeface="Open Sans Light"/>
              <a:ea typeface="Open Sans Light"/>
              <a:cs typeface="Open Sans Light"/>
              <a:sym typeface="Open Sans Light"/>
            </a:endParaRPr>
          </a:p>
        </p:txBody>
      </p:sp>
      <p:sp>
        <p:nvSpPr>
          <p:cNvPr id="91" name="Google Shape;91;p1"/>
          <p:cNvSpPr/>
          <p:nvPr/>
        </p:nvSpPr>
        <p:spPr>
          <a:xfrm>
            <a:off x="223536" y="219919"/>
            <a:ext cx="1628413" cy="549675"/>
          </a:xfrm>
          <a:prstGeom prst="roundRect">
            <a:avLst>
              <a:gd name="adj" fmla="val 5865"/>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2" name="Google Shape;92;p1"/>
          <p:cNvSpPr txBox="1"/>
          <p:nvPr/>
        </p:nvSpPr>
        <p:spPr>
          <a:xfrm>
            <a:off x="380338" y="310090"/>
            <a:ext cx="131480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900" b="0" i="0" u="none" strike="noStrike" cap="none">
                <a:solidFill>
                  <a:schemeClr val="lt1"/>
                </a:solidFill>
                <a:latin typeface="Open Sans Light"/>
                <a:ea typeface="Open Sans Light"/>
                <a:cs typeface="Open Sans Light"/>
                <a:sym typeface="Open Sans Light"/>
              </a:rPr>
              <a:t>Place your logo in white here</a:t>
            </a:r>
            <a:endParaRPr/>
          </a:p>
        </p:txBody>
      </p:sp>
      <p:sp>
        <p:nvSpPr>
          <p:cNvPr id="93" name="Google Shape;93;p1"/>
          <p:cNvSpPr txBox="1"/>
          <p:nvPr/>
        </p:nvSpPr>
        <p:spPr>
          <a:xfrm>
            <a:off x="723098" y="2651964"/>
            <a:ext cx="7697804" cy="72952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3400"/>
              <a:buFont typeface="Arial"/>
              <a:buNone/>
            </a:pPr>
            <a:r>
              <a:rPr lang="es-ES" sz="3400" b="0" i="0" u="none" strike="noStrike" cap="none">
                <a:solidFill>
                  <a:schemeClr val="lt1"/>
                </a:solidFill>
                <a:latin typeface="Open Sans Light"/>
                <a:ea typeface="Open Sans Light"/>
                <a:cs typeface="Open Sans Light"/>
                <a:sym typeface="Open Sans Light"/>
              </a:rPr>
              <a:t>Subtitle</a:t>
            </a:r>
            <a:endParaRPr sz="3400" b="0" i="0" u="none" strike="noStrike" cap="none">
              <a:solidFill>
                <a:schemeClr val="lt1"/>
              </a:solidFill>
              <a:latin typeface="Open Sans Light"/>
              <a:ea typeface="Open Sans Light"/>
              <a:cs typeface="Open Sans Light"/>
              <a:sym typeface="Open Sans Light"/>
            </a:endParaRPr>
          </a:p>
        </p:txBody>
      </p:sp>
      <p:pic>
        <p:nvPicPr>
          <p:cNvPr id="94" name="Google Shape;94;p1" descr="Logotipo&#10;&#10;Descripción generada automáticamente"/>
          <p:cNvPicPr preferRelativeResize="0"/>
          <p:nvPr/>
        </p:nvPicPr>
        <p:blipFill rotWithShape="1">
          <a:blip r:embed="rId4">
            <a:alphaModFix/>
          </a:blip>
          <a:srcRect/>
          <a:stretch/>
        </p:blipFill>
        <p:spPr>
          <a:xfrm>
            <a:off x="7911486" y="274584"/>
            <a:ext cx="886006" cy="729526"/>
          </a:xfrm>
          <a:prstGeom prst="rect">
            <a:avLst/>
          </a:prstGeom>
          <a:noFill/>
          <a:ln>
            <a:noFill/>
          </a:ln>
        </p:spPr>
      </p:pic>
      <p:sp>
        <p:nvSpPr>
          <p:cNvPr id="96" name="Google Shape;96;p1"/>
          <p:cNvSpPr txBox="1"/>
          <p:nvPr/>
        </p:nvSpPr>
        <p:spPr>
          <a:xfrm>
            <a:off x="5400339" y="5401485"/>
            <a:ext cx="3302597"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200" b="0" i="0" u="none" strike="noStrike" cap="none">
                <a:solidFill>
                  <a:schemeClr val="lt1"/>
                </a:solidFill>
                <a:latin typeface="Roboto Light"/>
                <a:ea typeface="Roboto Light"/>
                <a:cs typeface="Roboto Light"/>
                <a:sym typeface="Roboto Light"/>
              </a:rPr>
              <a:t>Here you can put a short summary description of the presentation. Lorem ipsum dolor sit adipiscing elit. Gravida praesent non tortor ante justo, commodo quis elementum quis. Mollis id adipiscing ipsum amet. </a:t>
            </a:r>
            <a:endParaRPr sz="1200" b="0" i="0">
              <a:solidFill>
                <a:schemeClr val="lt1"/>
              </a:solidFill>
              <a:latin typeface="Roboto Light"/>
              <a:ea typeface="Roboto Light"/>
              <a:cs typeface="Roboto Light"/>
              <a:sym typeface="Roboto Light"/>
            </a:endParaRPr>
          </a:p>
        </p:txBody>
      </p:sp>
      <p:pic>
        <p:nvPicPr>
          <p:cNvPr id="3" name="Picture 2">
            <a:extLst>
              <a:ext uri="{FF2B5EF4-FFF2-40B4-BE49-F238E27FC236}">
                <a16:creationId xmlns:a16="http://schemas.microsoft.com/office/drawing/2014/main" id="{72D616B4-618D-C2FD-DA00-73F7001AE191}"/>
              </a:ext>
            </a:extLst>
          </p:cNvPr>
          <p:cNvPicPr>
            <a:picLocks noChangeAspect="1"/>
          </p:cNvPicPr>
          <p:nvPr/>
        </p:nvPicPr>
        <p:blipFill>
          <a:blip r:embed="rId5"/>
          <a:stretch>
            <a:fillRect/>
          </a:stretch>
        </p:blipFill>
        <p:spPr>
          <a:xfrm>
            <a:off x="4913524" y="606121"/>
            <a:ext cx="2732302" cy="11997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1"/>
        <p:cNvGrpSpPr/>
        <p:nvPr/>
      </p:nvGrpSpPr>
      <p:grpSpPr>
        <a:xfrm>
          <a:off x="0" y="0"/>
          <a:ext cx="0" cy="0"/>
          <a:chOff x="0" y="0"/>
          <a:chExt cx="0" cy="0"/>
        </a:xfrm>
      </p:grpSpPr>
      <p:sp>
        <p:nvSpPr>
          <p:cNvPr id="232" name="Google Shape;232;p10"/>
          <p:cNvSpPr txBox="1">
            <a:spLocks noGrp="1"/>
          </p:cNvSpPr>
          <p:nvPr>
            <p:ph type="dt" idx="10"/>
          </p:nvPr>
        </p:nvSpPr>
        <p:spPr>
          <a:xfrm>
            <a:off x="8529436" y="6295362"/>
            <a:ext cx="378416"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s-ES" sz="1200">
                <a:solidFill>
                  <a:schemeClr val="lt1"/>
                </a:solidFill>
                <a:latin typeface="Roboto"/>
                <a:ea typeface="Roboto"/>
                <a:cs typeface="Roboto"/>
                <a:sym typeface="Roboto"/>
              </a:rPr>
              <a:t>10</a:t>
            </a:r>
            <a:endParaRPr/>
          </a:p>
        </p:txBody>
      </p:sp>
      <p:sp>
        <p:nvSpPr>
          <p:cNvPr id="233" name="Google Shape;233;p10"/>
          <p:cNvSpPr/>
          <p:nvPr/>
        </p:nvSpPr>
        <p:spPr>
          <a:xfrm>
            <a:off x="1291821" y="2364059"/>
            <a:ext cx="6560358" cy="2096429"/>
          </a:xfrm>
          <a:prstGeom prst="roundRect">
            <a:avLst>
              <a:gd name="adj"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4" name="Google Shape;234;p10"/>
          <p:cNvSpPr txBox="1">
            <a:spLocks noGrp="1"/>
          </p:cNvSpPr>
          <p:nvPr>
            <p:ph type="title"/>
          </p:nvPr>
        </p:nvSpPr>
        <p:spPr>
          <a:xfrm>
            <a:off x="1758560" y="2895905"/>
            <a:ext cx="5626880" cy="106618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A3D48"/>
              </a:buClr>
              <a:buSzPts val="2400"/>
              <a:buFont typeface="Open Sans"/>
              <a:buNone/>
            </a:pPr>
            <a:r>
              <a:rPr lang="es-ES" sz="2400">
                <a:solidFill>
                  <a:srgbClr val="2A3D48"/>
                </a:solidFill>
                <a:latin typeface="Open Sans"/>
                <a:ea typeface="Open Sans"/>
                <a:cs typeface="Open Sans"/>
                <a:sym typeface="Open Sans"/>
              </a:rPr>
              <a:t>Here you can include a question or statement. Lorem ipsum dolor sit amet, consectetur adipiscing elit?</a:t>
            </a:r>
            <a:endParaRPr/>
          </a:p>
        </p:txBody>
      </p:sp>
      <p:sp>
        <p:nvSpPr>
          <p:cNvPr id="235" name="Google Shape;235;p10"/>
          <p:cNvSpPr/>
          <p:nvPr/>
        </p:nvSpPr>
        <p:spPr>
          <a:xfrm>
            <a:off x="134159" y="130542"/>
            <a:ext cx="1416393" cy="478107"/>
          </a:xfrm>
          <a:prstGeom prst="roundRect">
            <a:avLst>
              <a:gd name="adj" fmla="val 5865"/>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6" name="Google Shape;236;p10"/>
          <p:cNvSpPr txBox="1"/>
          <p:nvPr/>
        </p:nvSpPr>
        <p:spPr>
          <a:xfrm>
            <a:off x="290870" y="184929"/>
            <a:ext cx="110297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900">
                <a:solidFill>
                  <a:schemeClr val="lt1"/>
                </a:solidFill>
                <a:latin typeface="Open Sans Light"/>
                <a:ea typeface="Open Sans Light"/>
                <a:cs typeface="Open Sans Light"/>
                <a:sym typeface="Open Sans Light"/>
              </a:rPr>
              <a:t>Place your logo in white here</a:t>
            </a:r>
            <a:endParaRPr/>
          </a:p>
        </p:txBody>
      </p:sp>
      <p:pic>
        <p:nvPicPr>
          <p:cNvPr id="237" name="Google Shape;237;p10" descr="Logotipo&#10;&#10;Descripción generada automáticamente"/>
          <p:cNvPicPr preferRelativeResize="0"/>
          <p:nvPr/>
        </p:nvPicPr>
        <p:blipFill rotWithShape="1">
          <a:blip r:embed="rId4">
            <a:alphaModFix/>
          </a:blip>
          <a:srcRect/>
          <a:stretch/>
        </p:blipFill>
        <p:spPr>
          <a:xfrm>
            <a:off x="8252552" y="97850"/>
            <a:ext cx="642066" cy="528670"/>
          </a:xfrm>
          <a:prstGeom prst="rect">
            <a:avLst/>
          </a:prstGeom>
          <a:noFill/>
          <a:ln>
            <a:noFill/>
          </a:ln>
        </p:spPr>
      </p:pic>
      <p:pic>
        <p:nvPicPr>
          <p:cNvPr id="2" name="Picture 1">
            <a:extLst>
              <a:ext uri="{FF2B5EF4-FFF2-40B4-BE49-F238E27FC236}">
                <a16:creationId xmlns:a16="http://schemas.microsoft.com/office/drawing/2014/main" id="{773C2214-A375-93B6-636C-E698BDC4724B}"/>
              </a:ext>
            </a:extLst>
          </p:cNvPr>
          <p:cNvPicPr>
            <a:picLocks noChangeAspect="1"/>
          </p:cNvPicPr>
          <p:nvPr/>
        </p:nvPicPr>
        <p:blipFill>
          <a:blip r:embed="rId5"/>
          <a:stretch>
            <a:fillRect/>
          </a:stretch>
        </p:blipFill>
        <p:spPr>
          <a:xfrm>
            <a:off x="5323598" y="331640"/>
            <a:ext cx="2732302" cy="11997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2"/>
        <p:cNvGrpSpPr/>
        <p:nvPr/>
      </p:nvGrpSpPr>
      <p:grpSpPr>
        <a:xfrm>
          <a:off x="0" y="0"/>
          <a:ext cx="0" cy="0"/>
          <a:chOff x="0" y="0"/>
          <a:chExt cx="0" cy="0"/>
        </a:xfrm>
      </p:grpSpPr>
      <p:sp>
        <p:nvSpPr>
          <p:cNvPr id="243" name="Google Shape;243;p11"/>
          <p:cNvSpPr txBox="1">
            <a:spLocks noGrp="1"/>
          </p:cNvSpPr>
          <p:nvPr>
            <p:ph type="dt" idx="10"/>
          </p:nvPr>
        </p:nvSpPr>
        <p:spPr>
          <a:xfrm>
            <a:off x="8529436" y="6295362"/>
            <a:ext cx="378416"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s-ES" sz="1200">
                <a:solidFill>
                  <a:schemeClr val="lt1"/>
                </a:solidFill>
                <a:latin typeface="Roboto"/>
                <a:ea typeface="Roboto"/>
                <a:cs typeface="Roboto"/>
                <a:sym typeface="Roboto"/>
              </a:rPr>
              <a:t>11</a:t>
            </a:r>
            <a:endParaRPr/>
          </a:p>
        </p:txBody>
      </p:sp>
      <p:sp>
        <p:nvSpPr>
          <p:cNvPr id="244" name="Google Shape;244;p11"/>
          <p:cNvSpPr/>
          <p:nvPr/>
        </p:nvSpPr>
        <p:spPr>
          <a:xfrm>
            <a:off x="1291821" y="1449659"/>
            <a:ext cx="6560358" cy="4427034"/>
          </a:xfrm>
          <a:prstGeom prst="roundRect">
            <a:avLst>
              <a:gd name="adj"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5" name="Google Shape;245;p11"/>
          <p:cNvSpPr txBox="1">
            <a:spLocks noGrp="1"/>
          </p:cNvSpPr>
          <p:nvPr>
            <p:ph type="title"/>
          </p:nvPr>
        </p:nvSpPr>
        <p:spPr>
          <a:xfrm>
            <a:off x="1758560" y="2017251"/>
            <a:ext cx="4911181" cy="106618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A3D48"/>
              </a:buClr>
              <a:buSzPts val="2400"/>
              <a:buFont typeface="Open Sans"/>
              <a:buNone/>
            </a:pPr>
            <a:r>
              <a:rPr lang="es-ES" sz="2400">
                <a:solidFill>
                  <a:srgbClr val="2A3D48"/>
                </a:solidFill>
                <a:latin typeface="Open Sans"/>
                <a:ea typeface="Open Sans"/>
                <a:cs typeface="Open Sans"/>
                <a:sym typeface="Open Sans"/>
              </a:rPr>
              <a:t>Thank you for your contribution to saving lives!</a:t>
            </a:r>
            <a:endParaRPr/>
          </a:p>
        </p:txBody>
      </p:sp>
      <p:sp>
        <p:nvSpPr>
          <p:cNvPr id="246" name="Google Shape;246;p11"/>
          <p:cNvSpPr txBox="1"/>
          <p:nvPr/>
        </p:nvSpPr>
        <p:spPr>
          <a:xfrm>
            <a:off x="1758561" y="3276742"/>
            <a:ext cx="172062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200">
                <a:solidFill>
                  <a:srgbClr val="2A3D48"/>
                </a:solidFill>
                <a:latin typeface="Open Sans Light"/>
                <a:ea typeface="Open Sans Light"/>
                <a:cs typeface="Open Sans Light"/>
                <a:sym typeface="Open Sans Light"/>
              </a:rPr>
              <a:t>Esther Howard</a:t>
            </a:r>
            <a:endParaRPr sz="1200">
              <a:solidFill>
                <a:srgbClr val="2A3D48"/>
              </a:solidFill>
              <a:latin typeface="Open Sans Light"/>
              <a:ea typeface="Open Sans Light"/>
              <a:cs typeface="Open Sans Light"/>
              <a:sym typeface="Open Sans Light"/>
            </a:endParaRPr>
          </a:p>
        </p:txBody>
      </p:sp>
      <p:sp>
        <p:nvSpPr>
          <p:cNvPr id="247" name="Google Shape;247;p11"/>
          <p:cNvSpPr txBox="1"/>
          <p:nvPr/>
        </p:nvSpPr>
        <p:spPr>
          <a:xfrm>
            <a:off x="1758561" y="3789698"/>
            <a:ext cx="172062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200">
                <a:solidFill>
                  <a:srgbClr val="2A3D48"/>
                </a:solidFill>
                <a:latin typeface="Open Sans Light"/>
                <a:ea typeface="Open Sans Light"/>
                <a:cs typeface="Open Sans Light"/>
                <a:sym typeface="Open Sans Light"/>
              </a:rPr>
              <a:t>Cody Fisher</a:t>
            </a:r>
            <a:endParaRPr sz="1200">
              <a:solidFill>
                <a:srgbClr val="2A3D48"/>
              </a:solidFill>
              <a:latin typeface="Open Sans Light"/>
              <a:ea typeface="Open Sans Light"/>
              <a:cs typeface="Open Sans Light"/>
              <a:sym typeface="Open Sans Light"/>
            </a:endParaRPr>
          </a:p>
        </p:txBody>
      </p:sp>
      <p:sp>
        <p:nvSpPr>
          <p:cNvPr id="248" name="Google Shape;248;p11"/>
          <p:cNvSpPr txBox="1"/>
          <p:nvPr/>
        </p:nvSpPr>
        <p:spPr>
          <a:xfrm>
            <a:off x="1758561" y="4324956"/>
            <a:ext cx="172062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200">
                <a:solidFill>
                  <a:srgbClr val="2A3D48"/>
                </a:solidFill>
                <a:latin typeface="Open Sans Light"/>
                <a:ea typeface="Open Sans Light"/>
                <a:cs typeface="Open Sans Light"/>
                <a:sym typeface="Open Sans Light"/>
              </a:rPr>
              <a:t>Bessie Cooper</a:t>
            </a:r>
            <a:endParaRPr sz="1200">
              <a:solidFill>
                <a:srgbClr val="2A3D48"/>
              </a:solidFill>
              <a:latin typeface="Open Sans Light"/>
              <a:ea typeface="Open Sans Light"/>
              <a:cs typeface="Open Sans Light"/>
              <a:sym typeface="Open Sans Light"/>
            </a:endParaRPr>
          </a:p>
        </p:txBody>
      </p:sp>
      <p:sp>
        <p:nvSpPr>
          <p:cNvPr id="249" name="Google Shape;249;p11"/>
          <p:cNvSpPr txBox="1"/>
          <p:nvPr/>
        </p:nvSpPr>
        <p:spPr>
          <a:xfrm>
            <a:off x="1758561" y="4904820"/>
            <a:ext cx="172062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200">
                <a:solidFill>
                  <a:srgbClr val="2A3D48"/>
                </a:solidFill>
                <a:latin typeface="Open Sans Light"/>
                <a:ea typeface="Open Sans Light"/>
                <a:cs typeface="Open Sans Light"/>
                <a:sym typeface="Open Sans Light"/>
              </a:rPr>
              <a:t>Wade Warren</a:t>
            </a:r>
            <a:endParaRPr sz="1200">
              <a:solidFill>
                <a:srgbClr val="2A3D48"/>
              </a:solidFill>
              <a:latin typeface="Open Sans Light"/>
              <a:ea typeface="Open Sans Light"/>
              <a:cs typeface="Open Sans Light"/>
              <a:sym typeface="Open Sans Light"/>
            </a:endParaRPr>
          </a:p>
        </p:txBody>
      </p:sp>
      <p:sp>
        <p:nvSpPr>
          <p:cNvPr id="250" name="Google Shape;250;p11"/>
          <p:cNvSpPr txBox="1"/>
          <p:nvPr/>
        </p:nvSpPr>
        <p:spPr>
          <a:xfrm>
            <a:off x="3687721" y="3276742"/>
            <a:ext cx="172062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200">
                <a:solidFill>
                  <a:srgbClr val="2A3D48"/>
                </a:solidFill>
                <a:latin typeface="Open Sans Light"/>
                <a:ea typeface="Open Sans Light"/>
                <a:cs typeface="Open Sans Light"/>
                <a:sym typeface="Open Sans Light"/>
              </a:rPr>
              <a:t>Elena Altieri</a:t>
            </a:r>
            <a:endParaRPr sz="1200">
              <a:solidFill>
                <a:srgbClr val="2A3D48"/>
              </a:solidFill>
              <a:latin typeface="Open Sans Light"/>
              <a:ea typeface="Open Sans Light"/>
              <a:cs typeface="Open Sans Light"/>
              <a:sym typeface="Open Sans Light"/>
            </a:endParaRPr>
          </a:p>
        </p:txBody>
      </p:sp>
      <p:sp>
        <p:nvSpPr>
          <p:cNvPr id="251" name="Google Shape;251;p11"/>
          <p:cNvSpPr txBox="1"/>
          <p:nvPr/>
        </p:nvSpPr>
        <p:spPr>
          <a:xfrm>
            <a:off x="3687721" y="3789698"/>
            <a:ext cx="172062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200">
                <a:solidFill>
                  <a:srgbClr val="2A3D48"/>
                </a:solidFill>
                <a:latin typeface="Open Sans Light"/>
                <a:ea typeface="Open Sans Light"/>
                <a:cs typeface="Open Sans Light"/>
                <a:sym typeface="Open Sans Light"/>
              </a:rPr>
              <a:t>Tarik Jasarevic</a:t>
            </a:r>
            <a:endParaRPr sz="1200">
              <a:solidFill>
                <a:srgbClr val="2A3D48"/>
              </a:solidFill>
              <a:latin typeface="Open Sans Light"/>
              <a:ea typeface="Open Sans Light"/>
              <a:cs typeface="Open Sans Light"/>
              <a:sym typeface="Open Sans Light"/>
            </a:endParaRPr>
          </a:p>
        </p:txBody>
      </p:sp>
      <p:sp>
        <p:nvSpPr>
          <p:cNvPr id="252" name="Google Shape;252;p11"/>
          <p:cNvSpPr txBox="1"/>
          <p:nvPr/>
        </p:nvSpPr>
        <p:spPr>
          <a:xfrm>
            <a:off x="3687721" y="4324956"/>
            <a:ext cx="172062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200">
                <a:solidFill>
                  <a:srgbClr val="2A3D48"/>
                </a:solidFill>
                <a:latin typeface="Open Sans Light"/>
                <a:ea typeface="Open Sans Light"/>
                <a:cs typeface="Open Sans Light"/>
                <a:sym typeface="Open Sans Light"/>
              </a:rPr>
              <a:t>Kai Ilchmann</a:t>
            </a:r>
            <a:endParaRPr sz="1200">
              <a:solidFill>
                <a:srgbClr val="2A3D48"/>
              </a:solidFill>
              <a:latin typeface="Open Sans Light"/>
              <a:ea typeface="Open Sans Light"/>
              <a:cs typeface="Open Sans Light"/>
              <a:sym typeface="Open Sans Light"/>
            </a:endParaRPr>
          </a:p>
        </p:txBody>
      </p:sp>
      <p:sp>
        <p:nvSpPr>
          <p:cNvPr id="253" name="Google Shape;253;p11"/>
          <p:cNvSpPr txBox="1"/>
          <p:nvPr/>
        </p:nvSpPr>
        <p:spPr>
          <a:xfrm>
            <a:off x="3687721" y="4904820"/>
            <a:ext cx="172062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200">
                <a:solidFill>
                  <a:srgbClr val="2A3D48"/>
                </a:solidFill>
                <a:latin typeface="Open Sans Light"/>
                <a:ea typeface="Open Sans Light"/>
                <a:cs typeface="Open Sans Light"/>
                <a:sym typeface="Open Sans Light"/>
              </a:rPr>
              <a:t>Tom Mutuku</a:t>
            </a:r>
            <a:endParaRPr sz="1200">
              <a:solidFill>
                <a:srgbClr val="2A3D48"/>
              </a:solidFill>
              <a:latin typeface="Open Sans Light"/>
              <a:ea typeface="Open Sans Light"/>
              <a:cs typeface="Open Sans Light"/>
              <a:sym typeface="Open Sans Light"/>
            </a:endParaRPr>
          </a:p>
        </p:txBody>
      </p:sp>
      <p:sp>
        <p:nvSpPr>
          <p:cNvPr id="254" name="Google Shape;254;p11"/>
          <p:cNvSpPr txBox="1"/>
          <p:nvPr/>
        </p:nvSpPr>
        <p:spPr>
          <a:xfrm>
            <a:off x="5594580" y="3276742"/>
            <a:ext cx="172062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200">
                <a:solidFill>
                  <a:srgbClr val="2A3D48"/>
                </a:solidFill>
                <a:latin typeface="Open Sans Light"/>
                <a:ea typeface="Open Sans Light"/>
                <a:cs typeface="Open Sans Light"/>
                <a:sym typeface="Open Sans Light"/>
              </a:rPr>
              <a:t>Kizito Nsarhaza</a:t>
            </a:r>
            <a:endParaRPr sz="1200">
              <a:solidFill>
                <a:srgbClr val="2A3D48"/>
              </a:solidFill>
              <a:latin typeface="Open Sans Light"/>
              <a:ea typeface="Open Sans Light"/>
              <a:cs typeface="Open Sans Light"/>
              <a:sym typeface="Open Sans Light"/>
            </a:endParaRPr>
          </a:p>
        </p:txBody>
      </p:sp>
      <p:sp>
        <p:nvSpPr>
          <p:cNvPr id="255" name="Google Shape;255;p11"/>
          <p:cNvSpPr txBox="1"/>
          <p:nvPr/>
        </p:nvSpPr>
        <p:spPr>
          <a:xfrm>
            <a:off x="5594580" y="3789698"/>
            <a:ext cx="172062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200">
                <a:solidFill>
                  <a:srgbClr val="2A3D48"/>
                </a:solidFill>
                <a:latin typeface="Open Sans Light"/>
                <a:ea typeface="Open Sans Light"/>
                <a:cs typeface="Open Sans Light"/>
                <a:sym typeface="Open Sans Light"/>
              </a:rPr>
              <a:t>Tana Wuliji</a:t>
            </a:r>
            <a:endParaRPr sz="1200">
              <a:solidFill>
                <a:srgbClr val="2A3D48"/>
              </a:solidFill>
              <a:latin typeface="Open Sans Light"/>
              <a:ea typeface="Open Sans Light"/>
              <a:cs typeface="Open Sans Light"/>
              <a:sym typeface="Open Sans Light"/>
            </a:endParaRPr>
          </a:p>
        </p:txBody>
      </p:sp>
      <p:sp>
        <p:nvSpPr>
          <p:cNvPr id="256" name="Google Shape;256;p11"/>
          <p:cNvSpPr txBox="1"/>
          <p:nvPr/>
        </p:nvSpPr>
        <p:spPr>
          <a:xfrm>
            <a:off x="5594580" y="4324956"/>
            <a:ext cx="172062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200">
                <a:solidFill>
                  <a:srgbClr val="2A3D48"/>
                </a:solidFill>
                <a:latin typeface="Open Sans Light"/>
                <a:ea typeface="Open Sans Light"/>
                <a:cs typeface="Open Sans Light"/>
                <a:sym typeface="Open Sans Light"/>
              </a:rPr>
              <a:t>Winfred Kariuki</a:t>
            </a:r>
            <a:endParaRPr sz="1200">
              <a:solidFill>
                <a:srgbClr val="2A3D48"/>
              </a:solidFill>
              <a:latin typeface="Open Sans Light"/>
              <a:ea typeface="Open Sans Light"/>
              <a:cs typeface="Open Sans Light"/>
              <a:sym typeface="Open Sans Light"/>
            </a:endParaRPr>
          </a:p>
        </p:txBody>
      </p:sp>
      <p:sp>
        <p:nvSpPr>
          <p:cNvPr id="257" name="Google Shape;257;p11"/>
          <p:cNvSpPr txBox="1"/>
          <p:nvPr/>
        </p:nvSpPr>
        <p:spPr>
          <a:xfrm>
            <a:off x="5594580" y="4904820"/>
            <a:ext cx="172062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200">
                <a:solidFill>
                  <a:srgbClr val="2A3D48"/>
                </a:solidFill>
                <a:latin typeface="Open Sans Light"/>
                <a:ea typeface="Open Sans Light"/>
                <a:cs typeface="Open Sans Light"/>
                <a:sym typeface="Open Sans Light"/>
              </a:rPr>
              <a:t>Jose Cerezo</a:t>
            </a:r>
            <a:endParaRPr sz="1200">
              <a:solidFill>
                <a:srgbClr val="2A3D48"/>
              </a:solidFill>
              <a:latin typeface="Open Sans Light"/>
              <a:ea typeface="Open Sans Light"/>
              <a:cs typeface="Open Sans Light"/>
              <a:sym typeface="Open Sans Light"/>
            </a:endParaRPr>
          </a:p>
        </p:txBody>
      </p:sp>
      <p:sp>
        <p:nvSpPr>
          <p:cNvPr id="258" name="Google Shape;258;p11"/>
          <p:cNvSpPr/>
          <p:nvPr/>
        </p:nvSpPr>
        <p:spPr>
          <a:xfrm>
            <a:off x="134159" y="130542"/>
            <a:ext cx="1416393" cy="478107"/>
          </a:xfrm>
          <a:prstGeom prst="roundRect">
            <a:avLst>
              <a:gd name="adj" fmla="val 5865"/>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9" name="Google Shape;259;p11"/>
          <p:cNvSpPr txBox="1"/>
          <p:nvPr/>
        </p:nvSpPr>
        <p:spPr>
          <a:xfrm>
            <a:off x="290870" y="184929"/>
            <a:ext cx="110297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900">
                <a:solidFill>
                  <a:schemeClr val="lt1"/>
                </a:solidFill>
                <a:latin typeface="Open Sans Light"/>
                <a:ea typeface="Open Sans Light"/>
                <a:cs typeface="Open Sans Light"/>
                <a:sym typeface="Open Sans Light"/>
              </a:rPr>
              <a:t>Place your logo in white here</a:t>
            </a:r>
            <a:endParaRPr/>
          </a:p>
        </p:txBody>
      </p:sp>
      <p:pic>
        <p:nvPicPr>
          <p:cNvPr id="260" name="Google Shape;260;p11" descr="Logotipo&#10;&#10;Descripción generada automáticamente"/>
          <p:cNvPicPr preferRelativeResize="0"/>
          <p:nvPr/>
        </p:nvPicPr>
        <p:blipFill rotWithShape="1">
          <a:blip r:embed="rId4">
            <a:alphaModFix/>
          </a:blip>
          <a:srcRect/>
          <a:stretch/>
        </p:blipFill>
        <p:spPr>
          <a:xfrm>
            <a:off x="8252552" y="97850"/>
            <a:ext cx="642066" cy="528670"/>
          </a:xfrm>
          <a:prstGeom prst="rect">
            <a:avLst/>
          </a:prstGeom>
          <a:noFill/>
          <a:ln>
            <a:noFill/>
          </a:ln>
        </p:spPr>
      </p:pic>
      <p:pic>
        <p:nvPicPr>
          <p:cNvPr id="2" name="Picture 1">
            <a:extLst>
              <a:ext uri="{FF2B5EF4-FFF2-40B4-BE49-F238E27FC236}">
                <a16:creationId xmlns:a16="http://schemas.microsoft.com/office/drawing/2014/main" id="{6400B46B-C0E4-FE0D-124A-35001C67F1DA}"/>
              </a:ext>
            </a:extLst>
          </p:cNvPr>
          <p:cNvPicPr>
            <a:picLocks noChangeAspect="1"/>
          </p:cNvPicPr>
          <p:nvPr/>
        </p:nvPicPr>
        <p:blipFill>
          <a:blip r:embed="rId5"/>
          <a:stretch>
            <a:fillRect/>
          </a:stretch>
        </p:blipFill>
        <p:spPr>
          <a:xfrm>
            <a:off x="5323598" y="331640"/>
            <a:ext cx="2732302" cy="11997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537806" y="1265745"/>
            <a:ext cx="3943350" cy="208588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82D6"/>
              </a:buClr>
              <a:buSzPts val="2400"/>
              <a:buFont typeface="Open Sans"/>
              <a:buNone/>
            </a:pPr>
            <a:r>
              <a:rPr lang="es-ES" sz="2400">
                <a:solidFill>
                  <a:srgbClr val="0182D6"/>
                </a:solidFill>
                <a:latin typeface="Open Sans"/>
                <a:ea typeface="Open Sans"/>
                <a:cs typeface="Open Sans"/>
                <a:sym typeface="Open Sans"/>
              </a:rPr>
              <a:t>Lorem ipsum dolor sit amet, consectetur adipiscing elit cursus nulla lacus ultricies nunc rhoncus dui vel </a:t>
            </a:r>
            <a:endParaRPr/>
          </a:p>
        </p:txBody>
      </p:sp>
      <p:pic>
        <p:nvPicPr>
          <p:cNvPr id="102" name="Google Shape;102;p2" descr="Patrón de fondo&#10;&#10;Descripción generada automáticamente"/>
          <p:cNvPicPr preferRelativeResize="0">
            <a:picLocks noGrp="1"/>
          </p:cNvPicPr>
          <p:nvPr>
            <p:ph type="body" idx="1"/>
          </p:nvPr>
        </p:nvPicPr>
        <p:blipFill rotWithShape="1">
          <a:blip r:embed="rId3">
            <a:alphaModFix/>
          </a:blip>
          <a:srcRect t="37903" b="47951"/>
          <a:stretch/>
        </p:blipFill>
        <p:spPr>
          <a:xfrm>
            <a:off x="1" y="0"/>
            <a:ext cx="9143999" cy="727846"/>
          </a:xfrm>
          <a:prstGeom prst="rect">
            <a:avLst/>
          </a:prstGeom>
          <a:noFill/>
          <a:ln>
            <a:noFill/>
          </a:ln>
        </p:spPr>
      </p:pic>
      <p:sp>
        <p:nvSpPr>
          <p:cNvPr id="103" name="Google Shape;103;p2"/>
          <p:cNvSpPr/>
          <p:nvPr/>
        </p:nvSpPr>
        <p:spPr>
          <a:xfrm>
            <a:off x="134159" y="130542"/>
            <a:ext cx="1416393" cy="478107"/>
          </a:xfrm>
          <a:prstGeom prst="roundRect">
            <a:avLst>
              <a:gd name="adj" fmla="val 5865"/>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4" name="Google Shape;104;p2"/>
          <p:cNvSpPr txBox="1"/>
          <p:nvPr/>
        </p:nvSpPr>
        <p:spPr>
          <a:xfrm>
            <a:off x="290870" y="184929"/>
            <a:ext cx="110297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900">
                <a:solidFill>
                  <a:schemeClr val="lt1"/>
                </a:solidFill>
                <a:latin typeface="Open Sans Light"/>
                <a:ea typeface="Open Sans Light"/>
                <a:cs typeface="Open Sans Light"/>
                <a:sym typeface="Open Sans Light"/>
              </a:rPr>
              <a:t>Place your logo in white here</a:t>
            </a:r>
            <a:endParaRPr/>
          </a:p>
        </p:txBody>
      </p:sp>
      <p:pic>
        <p:nvPicPr>
          <p:cNvPr id="105" name="Google Shape;105;p2" descr="Logotipo&#10;&#10;Descripción generada automáticamente"/>
          <p:cNvPicPr preferRelativeResize="0"/>
          <p:nvPr/>
        </p:nvPicPr>
        <p:blipFill rotWithShape="1">
          <a:blip r:embed="rId4">
            <a:alphaModFix/>
          </a:blip>
          <a:srcRect/>
          <a:stretch/>
        </p:blipFill>
        <p:spPr>
          <a:xfrm>
            <a:off x="8252552" y="97850"/>
            <a:ext cx="642066" cy="528669"/>
          </a:xfrm>
          <a:prstGeom prst="rect">
            <a:avLst/>
          </a:prstGeom>
          <a:noFill/>
          <a:ln>
            <a:noFill/>
          </a:ln>
        </p:spPr>
      </p:pic>
      <p:sp>
        <p:nvSpPr>
          <p:cNvPr id="106" name="Google Shape;106;p2"/>
          <p:cNvSpPr txBox="1"/>
          <p:nvPr/>
        </p:nvSpPr>
        <p:spPr>
          <a:xfrm>
            <a:off x="4721324" y="2842979"/>
            <a:ext cx="3455922" cy="830997"/>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182D6"/>
              </a:buClr>
              <a:buSzPts val="1800"/>
              <a:buFont typeface="Arial"/>
              <a:buChar char="•"/>
            </a:pPr>
            <a:r>
              <a:rPr lang="es-ES" sz="1200">
                <a:solidFill>
                  <a:srgbClr val="2A3D48"/>
                </a:solidFill>
                <a:latin typeface="Open Sans Light"/>
                <a:ea typeface="Open Sans Light"/>
                <a:cs typeface="Open Sans Light"/>
                <a:sym typeface="Open Sans Light"/>
              </a:rPr>
              <a:t>Lorem ipsum dolor sit amet, consectetur adipiscing elit. Sit viverra lobortis ut arcu et quam eget dui. Quis fermentum dignissim placerat ac libero, nulla sit mattis faucibus.</a:t>
            </a:r>
            <a:endParaRPr sz="1200">
              <a:solidFill>
                <a:srgbClr val="2A3D48"/>
              </a:solidFill>
              <a:latin typeface="Open Sans Light"/>
              <a:ea typeface="Open Sans Light"/>
              <a:cs typeface="Open Sans Light"/>
              <a:sym typeface="Open Sans Light"/>
            </a:endParaRPr>
          </a:p>
        </p:txBody>
      </p:sp>
      <p:sp>
        <p:nvSpPr>
          <p:cNvPr id="107" name="Google Shape;107;p2"/>
          <p:cNvSpPr txBox="1"/>
          <p:nvPr/>
        </p:nvSpPr>
        <p:spPr>
          <a:xfrm>
            <a:off x="4721324" y="3951653"/>
            <a:ext cx="3455922" cy="830997"/>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182D6"/>
              </a:buClr>
              <a:buSzPts val="1800"/>
              <a:buFont typeface="Arial"/>
              <a:buChar char="•"/>
            </a:pPr>
            <a:r>
              <a:rPr lang="es-ES" sz="1200">
                <a:solidFill>
                  <a:srgbClr val="2A3D48"/>
                </a:solidFill>
                <a:latin typeface="Open Sans Light"/>
                <a:ea typeface="Open Sans Light"/>
                <a:cs typeface="Open Sans Light"/>
                <a:sym typeface="Open Sans Light"/>
              </a:rPr>
              <a:t>Lorem ipsum dolor sit amet, consectetur adipiscing elit. Sit viverra lobortis ut arcu et quam eget dui. Quis fermentum dignissim placerat ac libero, nulla sit mattis faucibus.</a:t>
            </a:r>
            <a:endParaRPr sz="1200">
              <a:solidFill>
                <a:srgbClr val="2A3D48"/>
              </a:solidFill>
              <a:latin typeface="Open Sans Light"/>
              <a:ea typeface="Open Sans Light"/>
              <a:cs typeface="Open Sans Light"/>
              <a:sym typeface="Open Sans Light"/>
            </a:endParaRPr>
          </a:p>
        </p:txBody>
      </p:sp>
      <p:sp>
        <p:nvSpPr>
          <p:cNvPr id="108" name="Google Shape;108;p2"/>
          <p:cNvSpPr txBox="1"/>
          <p:nvPr/>
        </p:nvSpPr>
        <p:spPr>
          <a:xfrm>
            <a:off x="4721324" y="5060326"/>
            <a:ext cx="3455922" cy="830997"/>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182D6"/>
              </a:buClr>
              <a:buSzPts val="1800"/>
              <a:buFont typeface="Arial"/>
              <a:buChar char="•"/>
            </a:pPr>
            <a:r>
              <a:rPr lang="es-ES" sz="1200">
                <a:solidFill>
                  <a:srgbClr val="2A3D48"/>
                </a:solidFill>
                <a:latin typeface="Open Sans Light"/>
                <a:ea typeface="Open Sans Light"/>
                <a:cs typeface="Open Sans Light"/>
                <a:sym typeface="Open Sans Light"/>
              </a:rPr>
              <a:t>Lorem ipsum dolor sit amet, consectetur adipiscing elit. Sit viverra lobortis ut arcu et quam eget dui. Quis fermentum dignissim placerat ac libero, nulla sit mattis faucibus.</a:t>
            </a:r>
            <a:endParaRPr sz="1200">
              <a:solidFill>
                <a:srgbClr val="2A3D48"/>
              </a:solidFill>
              <a:latin typeface="Open Sans Light"/>
              <a:ea typeface="Open Sans Light"/>
              <a:cs typeface="Open Sans Light"/>
              <a:sym typeface="Open Sans Light"/>
            </a:endParaRPr>
          </a:p>
        </p:txBody>
      </p:sp>
      <p:sp>
        <p:nvSpPr>
          <p:cNvPr id="109" name="Google Shape;109;p2"/>
          <p:cNvSpPr txBox="1">
            <a:spLocks noGrp="1"/>
          </p:cNvSpPr>
          <p:nvPr>
            <p:ph type="dt" idx="10"/>
          </p:nvPr>
        </p:nvSpPr>
        <p:spPr>
          <a:xfrm>
            <a:off x="8529436" y="6295362"/>
            <a:ext cx="378416"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s-ES" sz="1200">
                <a:solidFill>
                  <a:srgbClr val="0182D6"/>
                </a:solidFill>
                <a:latin typeface="Roboto"/>
                <a:ea typeface="Roboto"/>
                <a:cs typeface="Roboto"/>
                <a:sym typeface="Roboto"/>
              </a:rPr>
              <a:t>2</a:t>
            </a:r>
            <a:endParaRPr/>
          </a:p>
        </p:txBody>
      </p:sp>
      <p:pic>
        <p:nvPicPr>
          <p:cNvPr id="2" name="Picture 1">
            <a:extLst>
              <a:ext uri="{FF2B5EF4-FFF2-40B4-BE49-F238E27FC236}">
                <a16:creationId xmlns:a16="http://schemas.microsoft.com/office/drawing/2014/main" id="{F4859F5B-2DAA-F2A6-60CF-E954CE8863C7}"/>
              </a:ext>
            </a:extLst>
          </p:cNvPr>
          <p:cNvPicPr>
            <a:picLocks noChangeAspect="1"/>
          </p:cNvPicPr>
          <p:nvPr/>
        </p:nvPicPr>
        <p:blipFill>
          <a:blip r:embed="rId5"/>
          <a:stretch>
            <a:fillRect/>
          </a:stretch>
        </p:blipFill>
        <p:spPr>
          <a:xfrm>
            <a:off x="5323598" y="327691"/>
            <a:ext cx="2732302" cy="11997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4"/>
        <p:cNvGrpSpPr/>
        <p:nvPr/>
      </p:nvGrpSpPr>
      <p:grpSpPr>
        <a:xfrm>
          <a:off x="0" y="0"/>
          <a:ext cx="0" cy="0"/>
          <a:chOff x="0" y="0"/>
          <a:chExt cx="0" cy="0"/>
        </a:xfrm>
      </p:grpSpPr>
      <p:sp>
        <p:nvSpPr>
          <p:cNvPr id="115" name="Google Shape;115;p3"/>
          <p:cNvSpPr txBox="1">
            <a:spLocks noGrp="1"/>
          </p:cNvSpPr>
          <p:nvPr>
            <p:ph type="dt" idx="10"/>
          </p:nvPr>
        </p:nvSpPr>
        <p:spPr>
          <a:xfrm>
            <a:off x="8529436" y="6295362"/>
            <a:ext cx="378416"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s-ES" sz="1200">
                <a:solidFill>
                  <a:schemeClr val="lt1"/>
                </a:solidFill>
                <a:latin typeface="Roboto"/>
                <a:ea typeface="Roboto"/>
                <a:cs typeface="Roboto"/>
                <a:sym typeface="Roboto"/>
              </a:rPr>
              <a:t>3</a:t>
            </a:r>
            <a:endParaRPr/>
          </a:p>
        </p:txBody>
      </p:sp>
      <p:sp>
        <p:nvSpPr>
          <p:cNvPr id="116" name="Google Shape;116;p3"/>
          <p:cNvSpPr/>
          <p:nvPr/>
        </p:nvSpPr>
        <p:spPr>
          <a:xfrm>
            <a:off x="1291821" y="1665027"/>
            <a:ext cx="6560358" cy="4244454"/>
          </a:xfrm>
          <a:prstGeom prst="roundRect">
            <a:avLst>
              <a:gd name="adj" fmla="val 0"/>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7" name="Google Shape;117;p3" descr="Imagen que contiene dibujo&#10;&#10;Descripción generada automáticamente"/>
          <p:cNvPicPr preferRelativeResize="0"/>
          <p:nvPr/>
        </p:nvPicPr>
        <p:blipFill rotWithShape="1">
          <a:blip r:embed="rId4">
            <a:alphaModFix/>
          </a:blip>
          <a:srcRect/>
          <a:stretch/>
        </p:blipFill>
        <p:spPr>
          <a:xfrm>
            <a:off x="1686918" y="1293148"/>
            <a:ext cx="892510" cy="743758"/>
          </a:xfrm>
          <a:prstGeom prst="rect">
            <a:avLst/>
          </a:prstGeom>
          <a:noFill/>
          <a:ln>
            <a:noFill/>
          </a:ln>
        </p:spPr>
      </p:pic>
      <p:sp>
        <p:nvSpPr>
          <p:cNvPr id="118" name="Google Shape;118;p3"/>
          <p:cNvSpPr txBox="1">
            <a:spLocks noGrp="1"/>
          </p:cNvSpPr>
          <p:nvPr>
            <p:ph type="title"/>
          </p:nvPr>
        </p:nvSpPr>
        <p:spPr>
          <a:xfrm>
            <a:off x="1758560" y="2234410"/>
            <a:ext cx="5137092" cy="280161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Open Sans SemiBold"/>
              <a:buNone/>
            </a:pPr>
            <a:r>
              <a:rPr lang="es-ES" sz="2400" i="1">
                <a:solidFill>
                  <a:schemeClr val="lt1"/>
                </a:solidFill>
                <a:latin typeface="Open Sans SemiBold"/>
                <a:ea typeface="Open Sans SemiBold"/>
                <a:cs typeface="Open Sans SemiBold"/>
                <a:sym typeface="Open Sans SemiBold"/>
              </a:rPr>
              <a:t>This could be an inspiring quotation. Lorem ipsum dolor sit amet, consectetur adipiscing elit. Et fermentum arcu est nunc ultrices duis maecenas purus. Accumsan mollis donec arcu auctor nibh.</a:t>
            </a:r>
            <a:endParaRPr/>
          </a:p>
        </p:txBody>
      </p:sp>
      <p:sp>
        <p:nvSpPr>
          <p:cNvPr id="119" name="Google Shape;119;p3"/>
          <p:cNvSpPr txBox="1"/>
          <p:nvPr/>
        </p:nvSpPr>
        <p:spPr>
          <a:xfrm>
            <a:off x="2143931" y="5275530"/>
            <a:ext cx="403564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200">
                <a:solidFill>
                  <a:srgbClr val="BBD6EE"/>
                </a:solidFill>
                <a:latin typeface="Open Sans"/>
                <a:ea typeface="Open Sans"/>
                <a:cs typeface="Open Sans"/>
                <a:sym typeface="Open Sans"/>
              </a:rPr>
              <a:t>Name of person</a:t>
            </a:r>
            <a:endParaRPr sz="1200">
              <a:solidFill>
                <a:srgbClr val="BBD6EE"/>
              </a:solidFill>
              <a:latin typeface="Open Sans"/>
              <a:ea typeface="Open Sans"/>
              <a:cs typeface="Open Sans"/>
              <a:sym typeface="Open Sans"/>
            </a:endParaRPr>
          </a:p>
        </p:txBody>
      </p:sp>
      <p:cxnSp>
        <p:nvCxnSpPr>
          <p:cNvPr id="120" name="Google Shape;120;p3"/>
          <p:cNvCxnSpPr/>
          <p:nvPr/>
        </p:nvCxnSpPr>
        <p:spPr>
          <a:xfrm>
            <a:off x="1851949" y="5407902"/>
            <a:ext cx="281224" cy="0"/>
          </a:xfrm>
          <a:prstGeom prst="straightConnector1">
            <a:avLst/>
          </a:prstGeom>
          <a:noFill/>
          <a:ln w="12700" cap="flat" cmpd="sng">
            <a:solidFill>
              <a:schemeClr val="lt1"/>
            </a:solidFill>
            <a:prstDash val="solid"/>
            <a:miter lim="800000"/>
            <a:headEnd type="none" w="sm" len="sm"/>
            <a:tailEnd type="none" w="sm" len="sm"/>
          </a:ln>
        </p:spPr>
      </p:cxnSp>
      <p:pic>
        <p:nvPicPr>
          <p:cNvPr id="121" name="Google Shape;121;p3" descr="Logotipo&#10;&#10;Descripción generada automáticamente"/>
          <p:cNvPicPr preferRelativeResize="0"/>
          <p:nvPr/>
        </p:nvPicPr>
        <p:blipFill rotWithShape="1">
          <a:blip r:embed="rId5">
            <a:alphaModFix/>
          </a:blip>
          <a:srcRect/>
          <a:stretch/>
        </p:blipFill>
        <p:spPr>
          <a:xfrm>
            <a:off x="8252552" y="97850"/>
            <a:ext cx="642066" cy="528670"/>
          </a:xfrm>
          <a:prstGeom prst="rect">
            <a:avLst/>
          </a:prstGeom>
          <a:noFill/>
          <a:ln>
            <a:noFill/>
          </a:ln>
        </p:spPr>
      </p:pic>
      <p:sp>
        <p:nvSpPr>
          <p:cNvPr id="122" name="Google Shape;122;p3"/>
          <p:cNvSpPr/>
          <p:nvPr/>
        </p:nvSpPr>
        <p:spPr>
          <a:xfrm>
            <a:off x="134159" y="130542"/>
            <a:ext cx="1416393" cy="478107"/>
          </a:xfrm>
          <a:prstGeom prst="roundRect">
            <a:avLst>
              <a:gd name="adj" fmla="val 5865"/>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3" name="Google Shape;123;p3"/>
          <p:cNvSpPr txBox="1"/>
          <p:nvPr/>
        </p:nvSpPr>
        <p:spPr>
          <a:xfrm>
            <a:off x="290870" y="184929"/>
            <a:ext cx="110297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900">
                <a:solidFill>
                  <a:schemeClr val="lt1"/>
                </a:solidFill>
                <a:latin typeface="Open Sans Light"/>
                <a:ea typeface="Open Sans Light"/>
                <a:cs typeface="Open Sans Light"/>
                <a:sym typeface="Open Sans Light"/>
              </a:rPr>
              <a:t>Place your logo in white here</a:t>
            </a:r>
            <a:endParaRPr/>
          </a:p>
        </p:txBody>
      </p:sp>
      <p:pic>
        <p:nvPicPr>
          <p:cNvPr id="2" name="Picture 1">
            <a:extLst>
              <a:ext uri="{FF2B5EF4-FFF2-40B4-BE49-F238E27FC236}">
                <a16:creationId xmlns:a16="http://schemas.microsoft.com/office/drawing/2014/main" id="{CA67B805-007E-79E8-A397-9AF098A6EC0B}"/>
              </a:ext>
            </a:extLst>
          </p:cNvPr>
          <p:cNvPicPr>
            <a:picLocks noChangeAspect="1"/>
          </p:cNvPicPr>
          <p:nvPr/>
        </p:nvPicPr>
        <p:blipFill>
          <a:blip r:embed="rId6"/>
          <a:stretch>
            <a:fillRect/>
          </a:stretch>
        </p:blipFill>
        <p:spPr>
          <a:xfrm>
            <a:off x="5323598" y="331640"/>
            <a:ext cx="2732302" cy="11997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4" descr="Patrón de fondo&#10;&#10;Descripción generada automáticamente"/>
          <p:cNvPicPr preferRelativeResize="0">
            <a:picLocks noGrp="1"/>
          </p:cNvPicPr>
          <p:nvPr>
            <p:ph type="body" idx="1"/>
          </p:nvPr>
        </p:nvPicPr>
        <p:blipFill rotWithShape="1">
          <a:blip r:embed="rId3">
            <a:alphaModFix/>
          </a:blip>
          <a:srcRect t="37903" b="47951"/>
          <a:stretch/>
        </p:blipFill>
        <p:spPr>
          <a:xfrm>
            <a:off x="1" y="-9"/>
            <a:ext cx="9143999" cy="727846"/>
          </a:xfrm>
          <a:prstGeom prst="rect">
            <a:avLst/>
          </a:prstGeom>
          <a:noFill/>
          <a:ln>
            <a:noFill/>
          </a:ln>
        </p:spPr>
      </p:pic>
      <p:pic>
        <p:nvPicPr>
          <p:cNvPr id="130" name="Google Shape;130;p4" descr="Logotipo&#10;&#10;Descripción generada automáticamente"/>
          <p:cNvPicPr preferRelativeResize="0"/>
          <p:nvPr/>
        </p:nvPicPr>
        <p:blipFill rotWithShape="1">
          <a:blip r:embed="rId4">
            <a:alphaModFix/>
          </a:blip>
          <a:srcRect/>
          <a:stretch/>
        </p:blipFill>
        <p:spPr>
          <a:xfrm>
            <a:off x="8252552" y="97850"/>
            <a:ext cx="642066" cy="528670"/>
          </a:xfrm>
          <a:prstGeom prst="rect">
            <a:avLst/>
          </a:prstGeom>
          <a:noFill/>
          <a:ln>
            <a:noFill/>
          </a:ln>
        </p:spPr>
      </p:pic>
      <p:sp>
        <p:nvSpPr>
          <p:cNvPr id="131" name="Google Shape;131;p4"/>
          <p:cNvSpPr txBox="1">
            <a:spLocks noGrp="1"/>
          </p:cNvSpPr>
          <p:nvPr>
            <p:ph type="dt" idx="10"/>
          </p:nvPr>
        </p:nvSpPr>
        <p:spPr>
          <a:xfrm>
            <a:off x="8529436" y="6295362"/>
            <a:ext cx="378416"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s-ES" sz="1200">
                <a:solidFill>
                  <a:srgbClr val="0182D6"/>
                </a:solidFill>
                <a:latin typeface="Roboto"/>
                <a:ea typeface="Roboto"/>
                <a:cs typeface="Roboto"/>
                <a:sym typeface="Roboto"/>
              </a:rPr>
              <a:t>4</a:t>
            </a:r>
            <a:endParaRPr/>
          </a:p>
        </p:txBody>
      </p:sp>
      <p:sp>
        <p:nvSpPr>
          <p:cNvPr id="132" name="Google Shape;132;p4"/>
          <p:cNvSpPr/>
          <p:nvPr/>
        </p:nvSpPr>
        <p:spPr>
          <a:xfrm>
            <a:off x="1291821" y="1665027"/>
            <a:ext cx="6560358" cy="4244454"/>
          </a:xfrm>
          <a:prstGeom prst="roundRect">
            <a:avLst>
              <a:gd name="adj" fmla="val 0"/>
            </a:avLst>
          </a:prstGeom>
          <a:solidFill>
            <a:srgbClr val="0182D6">
              <a:alpha val="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3" name="Google Shape;133;p4"/>
          <p:cNvSpPr txBox="1">
            <a:spLocks noGrp="1"/>
          </p:cNvSpPr>
          <p:nvPr>
            <p:ph type="title"/>
          </p:nvPr>
        </p:nvSpPr>
        <p:spPr>
          <a:xfrm>
            <a:off x="1758560" y="2234410"/>
            <a:ext cx="5147849" cy="280161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A3D48"/>
              </a:buClr>
              <a:buSzPts val="2400"/>
              <a:buFont typeface="Open Sans SemiBold"/>
              <a:buNone/>
            </a:pPr>
            <a:r>
              <a:rPr lang="es-ES" sz="2400" i="1">
                <a:solidFill>
                  <a:srgbClr val="2A3D48"/>
                </a:solidFill>
                <a:latin typeface="Open Sans SemiBold"/>
                <a:ea typeface="Open Sans SemiBold"/>
                <a:cs typeface="Open Sans SemiBold"/>
                <a:sym typeface="Open Sans SemiBold"/>
              </a:rPr>
              <a:t>This could be an inspiring quotation. Lorem ipsum dolor sit amet, consectetur adipiscing elit. Et fermentum arcu est nunc ultrices duis maecenas purus. Accumsan mollis donec arcu auctor nibh.</a:t>
            </a:r>
            <a:endParaRPr/>
          </a:p>
        </p:txBody>
      </p:sp>
      <p:sp>
        <p:nvSpPr>
          <p:cNvPr id="134" name="Google Shape;134;p4"/>
          <p:cNvSpPr txBox="1"/>
          <p:nvPr/>
        </p:nvSpPr>
        <p:spPr>
          <a:xfrm>
            <a:off x="2133173" y="5275530"/>
            <a:ext cx="403564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200">
                <a:solidFill>
                  <a:srgbClr val="0182D6"/>
                </a:solidFill>
                <a:latin typeface="Open Sans"/>
                <a:ea typeface="Open Sans"/>
                <a:cs typeface="Open Sans"/>
                <a:sym typeface="Open Sans"/>
              </a:rPr>
              <a:t>Name of person</a:t>
            </a:r>
            <a:endParaRPr sz="1200">
              <a:solidFill>
                <a:srgbClr val="0182D6"/>
              </a:solidFill>
              <a:latin typeface="Open Sans"/>
              <a:ea typeface="Open Sans"/>
              <a:cs typeface="Open Sans"/>
              <a:sym typeface="Open Sans"/>
            </a:endParaRPr>
          </a:p>
        </p:txBody>
      </p:sp>
      <p:cxnSp>
        <p:nvCxnSpPr>
          <p:cNvPr id="135" name="Google Shape;135;p4"/>
          <p:cNvCxnSpPr/>
          <p:nvPr/>
        </p:nvCxnSpPr>
        <p:spPr>
          <a:xfrm>
            <a:off x="1851949" y="5407902"/>
            <a:ext cx="281224" cy="0"/>
          </a:xfrm>
          <a:prstGeom prst="straightConnector1">
            <a:avLst/>
          </a:prstGeom>
          <a:noFill/>
          <a:ln w="12700" cap="flat" cmpd="sng">
            <a:solidFill>
              <a:srgbClr val="0182D6"/>
            </a:solidFill>
            <a:prstDash val="solid"/>
            <a:miter lim="800000"/>
            <a:headEnd type="none" w="sm" len="sm"/>
            <a:tailEnd type="none" w="sm" len="sm"/>
          </a:ln>
        </p:spPr>
      </p:cxnSp>
      <p:pic>
        <p:nvPicPr>
          <p:cNvPr id="136" name="Google Shape;136;p4" descr="Icono&#10;&#10;Descripción generada automáticamente"/>
          <p:cNvPicPr preferRelativeResize="0"/>
          <p:nvPr/>
        </p:nvPicPr>
        <p:blipFill rotWithShape="1">
          <a:blip r:embed="rId5">
            <a:alphaModFix/>
          </a:blip>
          <a:srcRect/>
          <a:stretch/>
        </p:blipFill>
        <p:spPr>
          <a:xfrm>
            <a:off x="1686918" y="1368464"/>
            <a:ext cx="892510" cy="743758"/>
          </a:xfrm>
          <a:prstGeom prst="rect">
            <a:avLst/>
          </a:prstGeom>
          <a:noFill/>
          <a:ln>
            <a:noFill/>
          </a:ln>
        </p:spPr>
      </p:pic>
      <p:sp>
        <p:nvSpPr>
          <p:cNvPr id="137" name="Google Shape;137;p4"/>
          <p:cNvSpPr/>
          <p:nvPr/>
        </p:nvSpPr>
        <p:spPr>
          <a:xfrm>
            <a:off x="134159" y="130542"/>
            <a:ext cx="1416393" cy="478107"/>
          </a:xfrm>
          <a:prstGeom prst="roundRect">
            <a:avLst>
              <a:gd name="adj" fmla="val 5865"/>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 name="Google Shape;138;p4"/>
          <p:cNvSpPr txBox="1"/>
          <p:nvPr/>
        </p:nvSpPr>
        <p:spPr>
          <a:xfrm>
            <a:off x="290870" y="184929"/>
            <a:ext cx="110297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900">
                <a:solidFill>
                  <a:schemeClr val="lt1"/>
                </a:solidFill>
                <a:latin typeface="Open Sans Light"/>
                <a:ea typeface="Open Sans Light"/>
                <a:cs typeface="Open Sans Light"/>
                <a:sym typeface="Open Sans Light"/>
              </a:rPr>
              <a:t>Place your logo in white here</a:t>
            </a:r>
            <a:endParaRPr/>
          </a:p>
        </p:txBody>
      </p:sp>
      <p:pic>
        <p:nvPicPr>
          <p:cNvPr id="2" name="Picture 1">
            <a:extLst>
              <a:ext uri="{FF2B5EF4-FFF2-40B4-BE49-F238E27FC236}">
                <a16:creationId xmlns:a16="http://schemas.microsoft.com/office/drawing/2014/main" id="{14EB7AED-4E6E-6CE5-A876-641D77D9C399}"/>
              </a:ext>
            </a:extLst>
          </p:cNvPr>
          <p:cNvPicPr>
            <a:picLocks noChangeAspect="1"/>
          </p:cNvPicPr>
          <p:nvPr/>
        </p:nvPicPr>
        <p:blipFill>
          <a:blip r:embed="rId6"/>
          <a:stretch>
            <a:fillRect/>
          </a:stretch>
        </p:blipFill>
        <p:spPr>
          <a:xfrm>
            <a:off x="5323598" y="327691"/>
            <a:ext cx="2732302" cy="11997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5"/>
          <p:cNvSpPr/>
          <p:nvPr/>
        </p:nvSpPr>
        <p:spPr>
          <a:xfrm>
            <a:off x="5497526" y="0"/>
            <a:ext cx="3646724" cy="6858000"/>
          </a:xfrm>
          <a:prstGeom prst="rect">
            <a:avLst/>
          </a:prstGeom>
          <a:blipFill rotWithShape="1">
            <a:blip r:embed="rId3">
              <a:alphaModFix/>
            </a:blip>
            <a:stretch>
              <a:fillRect l="-138006" r="-192175"/>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5" name="Google Shape;145;p5"/>
          <p:cNvSpPr/>
          <p:nvPr/>
        </p:nvSpPr>
        <p:spPr>
          <a:xfrm>
            <a:off x="134159" y="130542"/>
            <a:ext cx="1416393" cy="478107"/>
          </a:xfrm>
          <a:prstGeom prst="roundRect">
            <a:avLst>
              <a:gd name="adj" fmla="val 5865"/>
            </a:avLst>
          </a:prstGeom>
          <a:noFill/>
          <a:ln w="12700" cap="flat" cmpd="sng">
            <a:solidFill>
              <a:srgbClr val="0182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182D6"/>
              </a:solidFill>
              <a:latin typeface="Calibri"/>
              <a:ea typeface="Calibri"/>
              <a:cs typeface="Calibri"/>
              <a:sym typeface="Calibri"/>
            </a:endParaRPr>
          </a:p>
        </p:txBody>
      </p:sp>
      <p:sp>
        <p:nvSpPr>
          <p:cNvPr id="146" name="Google Shape;146;p5"/>
          <p:cNvSpPr txBox="1"/>
          <p:nvPr/>
        </p:nvSpPr>
        <p:spPr>
          <a:xfrm>
            <a:off x="274733" y="184929"/>
            <a:ext cx="113524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900" b="0" i="0">
                <a:solidFill>
                  <a:srgbClr val="0182D6"/>
                </a:solidFill>
                <a:latin typeface="Open Sans"/>
                <a:ea typeface="Open Sans"/>
                <a:cs typeface="Open Sans"/>
                <a:sym typeface="Open Sans"/>
              </a:rPr>
              <a:t>Place your logo in color here</a:t>
            </a:r>
            <a:endParaRPr/>
          </a:p>
        </p:txBody>
      </p:sp>
      <p:pic>
        <p:nvPicPr>
          <p:cNvPr id="147" name="Google Shape;147;p5" descr="Logotipo&#10;&#10;Descripción generada automáticamente"/>
          <p:cNvPicPr preferRelativeResize="0"/>
          <p:nvPr/>
        </p:nvPicPr>
        <p:blipFill rotWithShape="1">
          <a:blip r:embed="rId4">
            <a:alphaModFix/>
          </a:blip>
          <a:srcRect/>
          <a:stretch/>
        </p:blipFill>
        <p:spPr>
          <a:xfrm>
            <a:off x="8252552" y="97850"/>
            <a:ext cx="642066" cy="528670"/>
          </a:xfrm>
          <a:prstGeom prst="rect">
            <a:avLst/>
          </a:prstGeom>
          <a:noFill/>
          <a:ln>
            <a:noFill/>
          </a:ln>
        </p:spPr>
      </p:pic>
      <p:pic>
        <p:nvPicPr>
          <p:cNvPr id="148" name="Google Shape;148;p5" descr="Niño sentado en el pasto&#10;&#10;Descripción generada automáticamente con confianza media"/>
          <p:cNvPicPr preferRelativeResize="0"/>
          <p:nvPr/>
        </p:nvPicPr>
        <p:blipFill rotWithShape="1">
          <a:blip r:embed="rId5">
            <a:alphaModFix/>
          </a:blip>
          <a:srcRect/>
          <a:stretch/>
        </p:blipFill>
        <p:spPr>
          <a:xfrm>
            <a:off x="2076773" y="971045"/>
            <a:ext cx="7067227" cy="4915909"/>
          </a:xfrm>
          <a:prstGeom prst="rect">
            <a:avLst/>
          </a:prstGeom>
          <a:noFill/>
          <a:ln>
            <a:noFill/>
          </a:ln>
        </p:spPr>
      </p:pic>
      <p:sp>
        <p:nvSpPr>
          <p:cNvPr id="149" name="Google Shape;149;p5"/>
          <p:cNvSpPr/>
          <p:nvPr/>
        </p:nvSpPr>
        <p:spPr>
          <a:xfrm>
            <a:off x="0" y="1952396"/>
            <a:ext cx="5356952" cy="3006671"/>
          </a:xfrm>
          <a:prstGeom prst="roundRect">
            <a:avLst>
              <a:gd name="adj" fmla="val 0"/>
            </a:avLst>
          </a:prstGeom>
          <a:solidFill>
            <a:srgbClr val="E4F4F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0" name="Google Shape;150;p5"/>
          <p:cNvSpPr txBox="1">
            <a:spLocks noGrp="1"/>
          </p:cNvSpPr>
          <p:nvPr>
            <p:ph type="title"/>
          </p:nvPr>
        </p:nvSpPr>
        <p:spPr>
          <a:xfrm>
            <a:off x="522893" y="2467895"/>
            <a:ext cx="4312578" cy="101250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82D6"/>
              </a:buClr>
              <a:buSzPts val="2400"/>
              <a:buFont typeface="Open Sans"/>
              <a:buNone/>
            </a:pPr>
            <a:r>
              <a:rPr lang="es-ES" sz="2400">
                <a:solidFill>
                  <a:srgbClr val="0182D6"/>
                </a:solidFill>
                <a:latin typeface="Open Sans"/>
                <a:ea typeface="Open Sans"/>
                <a:cs typeface="Open Sans"/>
                <a:sym typeface="Open Sans"/>
              </a:rPr>
              <a:t>Lorem ipsum enim risus ultrices turpis rhoncus.</a:t>
            </a:r>
            <a:endParaRPr/>
          </a:p>
        </p:txBody>
      </p:sp>
      <p:sp>
        <p:nvSpPr>
          <p:cNvPr id="151" name="Google Shape;151;p5"/>
          <p:cNvSpPr txBox="1"/>
          <p:nvPr/>
        </p:nvSpPr>
        <p:spPr>
          <a:xfrm>
            <a:off x="522893" y="3480400"/>
            <a:ext cx="3220768"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200">
                <a:solidFill>
                  <a:srgbClr val="2A3D48"/>
                </a:solidFill>
                <a:latin typeface="Open Sans Light"/>
                <a:ea typeface="Open Sans Light"/>
                <a:cs typeface="Open Sans Light"/>
                <a:sym typeface="Open Sans Light"/>
              </a:rPr>
              <a:t>Lorem ipsum dolor sit amet, consectetur adipiscing elit. Sit viverra lobortis ut arcu et quam eget dui. Quis fermentum dignissim placerat ac libero, nulla sit mattis faucibus.</a:t>
            </a:r>
            <a:endParaRPr sz="1200">
              <a:solidFill>
                <a:srgbClr val="2A3D48"/>
              </a:solidFill>
              <a:latin typeface="Open Sans Light"/>
              <a:ea typeface="Open Sans Light"/>
              <a:cs typeface="Open Sans Light"/>
              <a:sym typeface="Open Sans Light"/>
            </a:endParaRPr>
          </a:p>
        </p:txBody>
      </p:sp>
      <p:sp>
        <p:nvSpPr>
          <p:cNvPr id="152" name="Google Shape;152;p5"/>
          <p:cNvSpPr txBox="1">
            <a:spLocks noGrp="1"/>
          </p:cNvSpPr>
          <p:nvPr>
            <p:ph type="dt" idx="10"/>
          </p:nvPr>
        </p:nvSpPr>
        <p:spPr>
          <a:xfrm>
            <a:off x="8529436" y="6295362"/>
            <a:ext cx="378416"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s-ES" sz="1200">
                <a:solidFill>
                  <a:schemeClr val="lt1"/>
                </a:solidFill>
                <a:latin typeface="Roboto"/>
                <a:ea typeface="Roboto"/>
                <a:cs typeface="Roboto"/>
                <a:sym typeface="Roboto"/>
              </a:rPr>
              <a:t>5</a:t>
            </a:r>
            <a:endParaRPr/>
          </a:p>
        </p:txBody>
      </p:sp>
      <p:pic>
        <p:nvPicPr>
          <p:cNvPr id="2" name="Picture 1">
            <a:extLst>
              <a:ext uri="{FF2B5EF4-FFF2-40B4-BE49-F238E27FC236}">
                <a16:creationId xmlns:a16="http://schemas.microsoft.com/office/drawing/2014/main" id="{B29C188A-6DA6-D863-630F-D7E48CB714E7}"/>
              </a:ext>
            </a:extLst>
          </p:cNvPr>
          <p:cNvPicPr>
            <a:picLocks noChangeAspect="1"/>
          </p:cNvPicPr>
          <p:nvPr/>
        </p:nvPicPr>
        <p:blipFill>
          <a:blip r:embed="rId6"/>
          <a:stretch>
            <a:fillRect/>
          </a:stretch>
        </p:blipFill>
        <p:spPr>
          <a:xfrm>
            <a:off x="5706736" y="338708"/>
            <a:ext cx="2349163" cy="10315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6"/>
          <p:cNvSpPr/>
          <p:nvPr/>
        </p:nvSpPr>
        <p:spPr>
          <a:xfrm>
            <a:off x="0" y="3921071"/>
            <a:ext cx="3046288" cy="2936930"/>
          </a:xfrm>
          <a:prstGeom prst="roundRect">
            <a:avLst>
              <a:gd name="adj" fmla="val 0"/>
            </a:avLst>
          </a:prstGeom>
          <a:solidFill>
            <a:srgbClr val="E4F4F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9" name="Google Shape;159;p6" descr="Una persona con un sombrero y una bicicleta&#10;&#10;Descripción generada automáticamente"/>
          <p:cNvPicPr preferRelativeResize="0"/>
          <p:nvPr/>
        </p:nvPicPr>
        <p:blipFill rotWithShape="1">
          <a:blip r:embed="rId3">
            <a:alphaModFix/>
          </a:blip>
          <a:srcRect/>
          <a:stretch/>
        </p:blipFill>
        <p:spPr>
          <a:xfrm>
            <a:off x="543473" y="1320938"/>
            <a:ext cx="5005630" cy="4216124"/>
          </a:xfrm>
          <a:prstGeom prst="rect">
            <a:avLst/>
          </a:prstGeom>
          <a:noFill/>
          <a:ln>
            <a:noFill/>
          </a:ln>
        </p:spPr>
      </p:pic>
      <p:sp>
        <p:nvSpPr>
          <p:cNvPr id="160" name="Google Shape;160;p6"/>
          <p:cNvSpPr/>
          <p:nvPr/>
        </p:nvSpPr>
        <p:spPr>
          <a:xfrm>
            <a:off x="4138368" y="2641875"/>
            <a:ext cx="5005631" cy="4216124"/>
          </a:xfrm>
          <a:prstGeom prst="rect">
            <a:avLst/>
          </a:prstGeom>
          <a:blipFill rotWithShape="1">
            <a:blip r:embed="rId4">
              <a:alphaModFix/>
            </a:blip>
            <a:stretch>
              <a:fillRect l="-41490" t="-62659" r="-114244"/>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1" name="Google Shape;161;p6"/>
          <p:cNvSpPr txBox="1">
            <a:spLocks noGrp="1"/>
          </p:cNvSpPr>
          <p:nvPr>
            <p:ph type="title"/>
          </p:nvPr>
        </p:nvSpPr>
        <p:spPr>
          <a:xfrm>
            <a:off x="4572000" y="3429000"/>
            <a:ext cx="4312578" cy="101250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Open Sans"/>
              <a:buNone/>
            </a:pPr>
            <a:r>
              <a:rPr lang="es-ES" sz="2400">
                <a:solidFill>
                  <a:schemeClr val="lt1"/>
                </a:solidFill>
                <a:latin typeface="Open Sans"/>
                <a:ea typeface="Open Sans"/>
                <a:cs typeface="Open Sans"/>
                <a:sym typeface="Open Sans"/>
              </a:rPr>
              <a:t>Lorem ipsum enim risus ultrices turpis rhoncus.</a:t>
            </a:r>
            <a:endParaRPr/>
          </a:p>
        </p:txBody>
      </p:sp>
      <p:sp>
        <p:nvSpPr>
          <p:cNvPr id="162" name="Google Shape;162;p6"/>
          <p:cNvSpPr txBox="1"/>
          <p:nvPr/>
        </p:nvSpPr>
        <p:spPr>
          <a:xfrm>
            <a:off x="4572000" y="4441505"/>
            <a:ext cx="3676475"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200">
                <a:solidFill>
                  <a:schemeClr val="lt1"/>
                </a:solidFill>
                <a:latin typeface="Open Sans"/>
                <a:ea typeface="Open Sans"/>
                <a:cs typeface="Open Sans"/>
                <a:sym typeface="Open Sans"/>
              </a:rPr>
              <a:t>Lorem ipsum dolor sit amet, consectetur adipiscing elit. Volutpat, venenatis gravida massa egestas. Magnis lorem diam cras sed amet, viverra massa. Elementum massa enim felis enim gravida facilisis. Mauris tellus vivamus at scelerisque arcu amet in risus. </a:t>
            </a:r>
            <a:endParaRPr sz="1200">
              <a:solidFill>
                <a:schemeClr val="lt1"/>
              </a:solidFill>
              <a:latin typeface="Open Sans"/>
              <a:ea typeface="Open Sans"/>
              <a:cs typeface="Open Sans"/>
              <a:sym typeface="Open Sans"/>
            </a:endParaRPr>
          </a:p>
        </p:txBody>
      </p:sp>
      <p:sp>
        <p:nvSpPr>
          <p:cNvPr id="163" name="Google Shape;163;p6"/>
          <p:cNvSpPr txBox="1">
            <a:spLocks noGrp="1"/>
          </p:cNvSpPr>
          <p:nvPr>
            <p:ph type="dt" idx="10"/>
          </p:nvPr>
        </p:nvSpPr>
        <p:spPr>
          <a:xfrm>
            <a:off x="8529436" y="6295362"/>
            <a:ext cx="378416"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s-ES" sz="1200">
                <a:solidFill>
                  <a:schemeClr val="lt1"/>
                </a:solidFill>
                <a:latin typeface="Roboto"/>
                <a:ea typeface="Roboto"/>
                <a:cs typeface="Roboto"/>
                <a:sym typeface="Roboto"/>
              </a:rPr>
              <a:t>6</a:t>
            </a:r>
            <a:endParaRPr/>
          </a:p>
        </p:txBody>
      </p:sp>
      <p:pic>
        <p:nvPicPr>
          <p:cNvPr id="164" name="Google Shape;164;p6" descr="Logotipo&#10;&#10;Descripción generada automáticamente"/>
          <p:cNvPicPr preferRelativeResize="0"/>
          <p:nvPr/>
        </p:nvPicPr>
        <p:blipFill rotWithShape="1">
          <a:blip r:embed="rId5">
            <a:alphaModFix/>
          </a:blip>
          <a:srcRect/>
          <a:stretch/>
        </p:blipFill>
        <p:spPr>
          <a:xfrm>
            <a:off x="8248475" y="93154"/>
            <a:ext cx="641598" cy="528670"/>
          </a:xfrm>
          <a:prstGeom prst="rect">
            <a:avLst/>
          </a:prstGeom>
          <a:noFill/>
          <a:ln>
            <a:noFill/>
          </a:ln>
        </p:spPr>
      </p:pic>
      <p:sp>
        <p:nvSpPr>
          <p:cNvPr id="165" name="Google Shape;165;p6"/>
          <p:cNvSpPr/>
          <p:nvPr/>
        </p:nvSpPr>
        <p:spPr>
          <a:xfrm>
            <a:off x="134159" y="130542"/>
            <a:ext cx="1416393" cy="478107"/>
          </a:xfrm>
          <a:prstGeom prst="roundRect">
            <a:avLst>
              <a:gd name="adj" fmla="val 5865"/>
            </a:avLst>
          </a:prstGeom>
          <a:noFill/>
          <a:ln w="12700" cap="flat" cmpd="sng">
            <a:solidFill>
              <a:srgbClr val="0182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182D6"/>
              </a:solidFill>
              <a:latin typeface="Calibri"/>
              <a:ea typeface="Calibri"/>
              <a:cs typeface="Calibri"/>
              <a:sym typeface="Calibri"/>
            </a:endParaRPr>
          </a:p>
        </p:txBody>
      </p:sp>
      <p:sp>
        <p:nvSpPr>
          <p:cNvPr id="166" name="Google Shape;166;p6"/>
          <p:cNvSpPr txBox="1"/>
          <p:nvPr/>
        </p:nvSpPr>
        <p:spPr>
          <a:xfrm>
            <a:off x="274733" y="184929"/>
            <a:ext cx="113524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900" b="0" i="0">
                <a:solidFill>
                  <a:srgbClr val="0182D6"/>
                </a:solidFill>
                <a:latin typeface="Open Sans"/>
                <a:ea typeface="Open Sans"/>
                <a:cs typeface="Open Sans"/>
                <a:sym typeface="Open Sans"/>
              </a:rPr>
              <a:t>Place your logo in color here</a:t>
            </a:r>
            <a:endParaRPr/>
          </a:p>
        </p:txBody>
      </p:sp>
      <p:pic>
        <p:nvPicPr>
          <p:cNvPr id="2" name="Picture 1">
            <a:extLst>
              <a:ext uri="{FF2B5EF4-FFF2-40B4-BE49-F238E27FC236}">
                <a16:creationId xmlns:a16="http://schemas.microsoft.com/office/drawing/2014/main" id="{ED29F8CF-E7FD-F8A0-9737-6E735114B16F}"/>
              </a:ext>
            </a:extLst>
          </p:cNvPr>
          <p:cNvPicPr>
            <a:picLocks noChangeAspect="1"/>
          </p:cNvPicPr>
          <p:nvPr/>
        </p:nvPicPr>
        <p:blipFill>
          <a:blip r:embed="rId6"/>
          <a:stretch>
            <a:fillRect/>
          </a:stretch>
        </p:blipFill>
        <p:spPr>
          <a:xfrm>
            <a:off x="5323598" y="327691"/>
            <a:ext cx="2732302" cy="119977"/>
          </a:xfrm>
          <a:prstGeom prst="rect">
            <a:avLst/>
          </a:prstGeom>
        </p:spPr>
      </p:pic>
      <p:pic>
        <p:nvPicPr>
          <p:cNvPr id="5" name="Picture 4">
            <a:extLst>
              <a:ext uri="{FF2B5EF4-FFF2-40B4-BE49-F238E27FC236}">
                <a16:creationId xmlns:a16="http://schemas.microsoft.com/office/drawing/2014/main" id="{D06B2616-E902-BBBC-29C4-02045044D893}"/>
              </a:ext>
            </a:extLst>
          </p:cNvPr>
          <p:cNvPicPr>
            <a:picLocks noChangeAspect="1"/>
          </p:cNvPicPr>
          <p:nvPr/>
        </p:nvPicPr>
        <p:blipFill>
          <a:blip r:embed="rId7"/>
          <a:stretch>
            <a:fillRect/>
          </a:stretch>
        </p:blipFill>
        <p:spPr>
          <a:xfrm>
            <a:off x="5323598" y="327691"/>
            <a:ext cx="2732293" cy="11997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7"/>
          <p:cNvSpPr/>
          <p:nvPr/>
        </p:nvSpPr>
        <p:spPr>
          <a:xfrm>
            <a:off x="1" y="1173410"/>
            <a:ext cx="5542156" cy="4669829"/>
          </a:xfrm>
          <a:prstGeom prst="roundRect">
            <a:avLst>
              <a:gd name="adj" fmla="val 0"/>
            </a:avLst>
          </a:prstGeom>
          <a:solidFill>
            <a:srgbClr val="E4F4F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3" name="Google Shape;173;p7"/>
          <p:cNvSpPr/>
          <p:nvPr/>
        </p:nvSpPr>
        <p:spPr>
          <a:xfrm>
            <a:off x="5040351" y="1951463"/>
            <a:ext cx="4103648" cy="4906536"/>
          </a:xfrm>
          <a:prstGeom prst="rect">
            <a:avLst/>
          </a:prstGeom>
          <a:blipFill rotWithShape="1">
            <a:blip r:embed="rId3">
              <a:alphaModFix/>
            </a:blip>
            <a:stretch>
              <a:fillRect l="-72591" t="-39774" r="-139362"/>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4" name="Google Shape;174;p7"/>
          <p:cNvSpPr txBox="1">
            <a:spLocks noGrp="1"/>
          </p:cNvSpPr>
          <p:nvPr>
            <p:ph type="title"/>
          </p:nvPr>
        </p:nvSpPr>
        <p:spPr>
          <a:xfrm>
            <a:off x="5542157" y="2711941"/>
            <a:ext cx="3179634" cy="101250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Open Sans"/>
              <a:buNone/>
            </a:pPr>
            <a:r>
              <a:rPr lang="es-ES" sz="2400">
                <a:solidFill>
                  <a:schemeClr val="lt1"/>
                </a:solidFill>
                <a:latin typeface="Open Sans"/>
                <a:ea typeface="Open Sans"/>
                <a:cs typeface="Open Sans"/>
                <a:sym typeface="Open Sans"/>
              </a:rPr>
              <a:t>Include data driven visuals or graphs here. Lorem ipsum.</a:t>
            </a:r>
            <a:endParaRPr/>
          </a:p>
        </p:txBody>
      </p:sp>
      <p:sp>
        <p:nvSpPr>
          <p:cNvPr id="175" name="Google Shape;175;p7"/>
          <p:cNvSpPr txBox="1"/>
          <p:nvPr/>
        </p:nvSpPr>
        <p:spPr>
          <a:xfrm>
            <a:off x="5542157" y="4009223"/>
            <a:ext cx="2805777" cy="830997"/>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lt1"/>
              </a:buClr>
              <a:buSzPts val="1800"/>
              <a:buFont typeface="Arial"/>
              <a:buChar char="•"/>
            </a:pPr>
            <a:r>
              <a:rPr lang="es-ES" sz="1200">
                <a:solidFill>
                  <a:schemeClr val="lt1"/>
                </a:solidFill>
                <a:latin typeface="Open Sans"/>
                <a:ea typeface="Open Sans"/>
                <a:cs typeface="Open Sans"/>
                <a:sym typeface="Open Sans"/>
              </a:rPr>
              <a:t>Lorem ipsum dolor sit amet, consectetur adipiscing elit. Volutpat, venenatis gravida massa egestas. </a:t>
            </a:r>
            <a:endParaRPr sz="1200">
              <a:solidFill>
                <a:schemeClr val="lt1"/>
              </a:solidFill>
              <a:latin typeface="Open Sans"/>
              <a:ea typeface="Open Sans"/>
              <a:cs typeface="Open Sans"/>
              <a:sym typeface="Open Sans"/>
            </a:endParaRPr>
          </a:p>
        </p:txBody>
      </p:sp>
      <p:sp>
        <p:nvSpPr>
          <p:cNvPr id="176" name="Google Shape;176;p7"/>
          <p:cNvSpPr txBox="1">
            <a:spLocks noGrp="1"/>
          </p:cNvSpPr>
          <p:nvPr>
            <p:ph type="dt" idx="10"/>
          </p:nvPr>
        </p:nvSpPr>
        <p:spPr>
          <a:xfrm>
            <a:off x="8529436" y="6295362"/>
            <a:ext cx="378416"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s-ES" sz="1200">
                <a:solidFill>
                  <a:schemeClr val="lt1"/>
                </a:solidFill>
                <a:latin typeface="Roboto"/>
                <a:ea typeface="Roboto"/>
                <a:cs typeface="Roboto"/>
                <a:sym typeface="Roboto"/>
              </a:rPr>
              <a:t>7</a:t>
            </a:r>
            <a:endParaRPr/>
          </a:p>
        </p:txBody>
      </p:sp>
      <p:sp>
        <p:nvSpPr>
          <p:cNvPr id="177" name="Google Shape;177;p7"/>
          <p:cNvSpPr txBox="1"/>
          <p:nvPr/>
        </p:nvSpPr>
        <p:spPr>
          <a:xfrm>
            <a:off x="5542157" y="5112900"/>
            <a:ext cx="2805777" cy="830997"/>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lt1"/>
              </a:buClr>
              <a:buSzPts val="1800"/>
              <a:buFont typeface="Arial"/>
              <a:buChar char="•"/>
            </a:pPr>
            <a:r>
              <a:rPr lang="es-ES" sz="1200">
                <a:solidFill>
                  <a:schemeClr val="lt1"/>
                </a:solidFill>
                <a:latin typeface="Open Sans"/>
                <a:ea typeface="Open Sans"/>
                <a:cs typeface="Open Sans"/>
                <a:sym typeface="Open Sans"/>
              </a:rPr>
              <a:t>Lorem ipsum dolor sit amet, consectetur adipiscing elit. Volutpat, venenatis gravida massa egestas. </a:t>
            </a:r>
            <a:endParaRPr sz="1200">
              <a:solidFill>
                <a:schemeClr val="lt1"/>
              </a:solidFill>
              <a:latin typeface="Open Sans"/>
              <a:ea typeface="Open Sans"/>
              <a:cs typeface="Open Sans"/>
              <a:sym typeface="Open Sans"/>
            </a:endParaRPr>
          </a:p>
        </p:txBody>
      </p:sp>
      <p:pic>
        <p:nvPicPr>
          <p:cNvPr id="178" name="Google Shape;178;p7" descr="Imagen que contiene Logotipo&#10;&#10;Descripción generada automáticamente"/>
          <p:cNvPicPr preferRelativeResize="0"/>
          <p:nvPr/>
        </p:nvPicPr>
        <p:blipFill rotWithShape="1">
          <a:blip r:embed="rId4">
            <a:alphaModFix/>
          </a:blip>
          <a:srcRect b="16390"/>
          <a:stretch/>
        </p:blipFill>
        <p:spPr>
          <a:xfrm>
            <a:off x="422210" y="2232294"/>
            <a:ext cx="4205545" cy="2649769"/>
          </a:xfrm>
          <a:prstGeom prst="rect">
            <a:avLst/>
          </a:prstGeom>
          <a:noFill/>
          <a:ln>
            <a:noFill/>
          </a:ln>
        </p:spPr>
      </p:pic>
      <p:sp>
        <p:nvSpPr>
          <p:cNvPr id="179" name="Google Shape;179;p7"/>
          <p:cNvSpPr/>
          <p:nvPr/>
        </p:nvSpPr>
        <p:spPr>
          <a:xfrm>
            <a:off x="134159" y="130542"/>
            <a:ext cx="1416393" cy="478107"/>
          </a:xfrm>
          <a:prstGeom prst="roundRect">
            <a:avLst>
              <a:gd name="adj" fmla="val 5865"/>
            </a:avLst>
          </a:prstGeom>
          <a:noFill/>
          <a:ln w="12700" cap="flat" cmpd="sng">
            <a:solidFill>
              <a:srgbClr val="0182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182D6"/>
              </a:solidFill>
              <a:latin typeface="Calibri"/>
              <a:ea typeface="Calibri"/>
              <a:cs typeface="Calibri"/>
              <a:sym typeface="Calibri"/>
            </a:endParaRPr>
          </a:p>
        </p:txBody>
      </p:sp>
      <p:sp>
        <p:nvSpPr>
          <p:cNvPr id="180" name="Google Shape;180;p7"/>
          <p:cNvSpPr txBox="1"/>
          <p:nvPr/>
        </p:nvSpPr>
        <p:spPr>
          <a:xfrm>
            <a:off x="274733" y="184929"/>
            <a:ext cx="113524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900" b="0" i="0">
                <a:solidFill>
                  <a:srgbClr val="0182D6"/>
                </a:solidFill>
                <a:latin typeface="Open Sans"/>
                <a:ea typeface="Open Sans"/>
                <a:cs typeface="Open Sans"/>
                <a:sym typeface="Open Sans"/>
              </a:rPr>
              <a:t>Place your logo in color here</a:t>
            </a:r>
            <a:endParaRPr/>
          </a:p>
        </p:txBody>
      </p:sp>
      <p:pic>
        <p:nvPicPr>
          <p:cNvPr id="181" name="Google Shape;181;p7" descr="Logotipo&#10;&#10;Descripción generada automáticamente"/>
          <p:cNvPicPr preferRelativeResize="0"/>
          <p:nvPr/>
        </p:nvPicPr>
        <p:blipFill rotWithShape="1">
          <a:blip r:embed="rId5">
            <a:alphaModFix/>
          </a:blip>
          <a:srcRect/>
          <a:stretch/>
        </p:blipFill>
        <p:spPr>
          <a:xfrm>
            <a:off x="8248475" y="93154"/>
            <a:ext cx="641597" cy="528670"/>
          </a:xfrm>
          <a:prstGeom prst="rect">
            <a:avLst/>
          </a:prstGeom>
          <a:noFill/>
          <a:ln>
            <a:noFill/>
          </a:ln>
        </p:spPr>
      </p:pic>
      <p:sp>
        <p:nvSpPr>
          <p:cNvPr id="182" name="Google Shape;182;p7"/>
          <p:cNvSpPr txBox="1"/>
          <p:nvPr/>
        </p:nvSpPr>
        <p:spPr>
          <a:xfrm>
            <a:off x="1860717" y="3131008"/>
            <a:ext cx="1283175" cy="7848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900" b="0" i="0">
                <a:solidFill>
                  <a:srgbClr val="7F7F7F"/>
                </a:solidFill>
                <a:latin typeface="Open Sans"/>
                <a:ea typeface="Open Sans"/>
                <a:cs typeface="Open Sans"/>
                <a:sym typeface="Open Sans"/>
              </a:rPr>
              <a:t>[Placeholder visual]</a:t>
            </a:r>
            <a:endParaRPr/>
          </a:p>
          <a:p>
            <a:pPr marL="0" marR="0" lvl="0" indent="0" algn="ctr" rtl="0">
              <a:spcBef>
                <a:spcPts val="0"/>
              </a:spcBef>
              <a:spcAft>
                <a:spcPts val="0"/>
              </a:spcAft>
              <a:buNone/>
            </a:pPr>
            <a:endParaRPr sz="900">
              <a:solidFill>
                <a:srgbClr val="7F7F7F"/>
              </a:solidFill>
              <a:latin typeface="Open Sans"/>
              <a:ea typeface="Open Sans"/>
              <a:cs typeface="Open Sans"/>
              <a:sym typeface="Open Sans"/>
            </a:endParaRPr>
          </a:p>
          <a:p>
            <a:pPr marL="0" marR="0" lvl="0" indent="0" algn="ctr" rtl="0">
              <a:spcBef>
                <a:spcPts val="0"/>
              </a:spcBef>
              <a:spcAft>
                <a:spcPts val="0"/>
              </a:spcAft>
              <a:buNone/>
            </a:pPr>
            <a:r>
              <a:rPr lang="es-ES" sz="900">
                <a:solidFill>
                  <a:srgbClr val="7F7F7F"/>
                </a:solidFill>
                <a:latin typeface="Open Sans"/>
                <a:ea typeface="Open Sans"/>
                <a:cs typeface="Open Sans"/>
                <a:sym typeface="Open Sans"/>
              </a:rPr>
              <a:t>Replace this with your own graph or data driven visual.</a:t>
            </a:r>
            <a:endParaRPr sz="900" b="0" i="0">
              <a:solidFill>
                <a:srgbClr val="7F7F7F"/>
              </a:solidFill>
              <a:latin typeface="Open Sans"/>
              <a:ea typeface="Open Sans"/>
              <a:cs typeface="Open Sans"/>
              <a:sym typeface="Open Sans"/>
            </a:endParaRPr>
          </a:p>
        </p:txBody>
      </p:sp>
      <p:pic>
        <p:nvPicPr>
          <p:cNvPr id="2" name="Picture 1">
            <a:extLst>
              <a:ext uri="{FF2B5EF4-FFF2-40B4-BE49-F238E27FC236}">
                <a16:creationId xmlns:a16="http://schemas.microsoft.com/office/drawing/2014/main" id="{75D84985-AD9A-0805-0D96-EDDA352BAE5D}"/>
              </a:ext>
            </a:extLst>
          </p:cNvPr>
          <p:cNvPicPr>
            <a:picLocks noChangeAspect="1"/>
          </p:cNvPicPr>
          <p:nvPr/>
        </p:nvPicPr>
        <p:blipFill>
          <a:blip r:embed="rId6"/>
          <a:stretch>
            <a:fillRect/>
          </a:stretch>
        </p:blipFill>
        <p:spPr>
          <a:xfrm>
            <a:off x="5323598" y="327691"/>
            <a:ext cx="2732293" cy="11997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8"/>
          <p:cNvSpPr/>
          <p:nvPr/>
        </p:nvSpPr>
        <p:spPr>
          <a:xfrm>
            <a:off x="1682500" y="0"/>
            <a:ext cx="4187100" cy="6858000"/>
          </a:xfrm>
          <a:prstGeom prst="roundRect">
            <a:avLst>
              <a:gd name="adj" fmla="val 0"/>
            </a:avLst>
          </a:prstGeom>
          <a:solidFill>
            <a:srgbClr val="E4F4F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9" name="Google Shape;189;p8"/>
          <p:cNvSpPr/>
          <p:nvPr/>
        </p:nvSpPr>
        <p:spPr>
          <a:xfrm>
            <a:off x="5851500" y="0"/>
            <a:ext cx="3292500" cy="6858000"/>
          </a:xfrm>
          <a:prstGeom prst="rect">
            <a:avLst/>
          </a:prstGeom>
          <a:blipFill rotWithShape="1">
            <a:blip r:embed="rId3">
              <a:alphaModFix/>
            </a:blip>
            <a:stretch>
              <a:fillRect l="-137994" r="-192149"/>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0" name="Google Shape;190;p8"/>
          <p:cNvSpPr txBox="1">
            <a:spLocks noGrp="1"/>
          </p:cNvSpPr>
          <p:nvPr>
            <p:ph type="dt" idx="10"/>
          </p:nvPr>
        </p:nvSpPr>
        <p:spPr>
          <a:xfrm>
            <a:off x="8529436" y="6295362"/>
            <a:ext cx="378416"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s-ES" sz="1200">
                <a:solidFill>
                  <a:schemeClr val="lt1"/>
                </a:solidFill>
                <a:latin typeface="Roboto"/>
                <a:ea typeface="Roboto"/>
                <a:cs typeface="Roboto"/>
                <a:sym typeface="Roboto"/>
              </a:rPr>
              <a:t>8</a:t>
            </a:r>
            <a:endParaRPr/>
          </a:p>
        </p:txBody>
      </p:sp>
      <p:sp>
        <p:nvSpPr>
          <p:cNvPr id="191" name="Google Shape;191;p8"/>
          <p:cNvSpPr txBox="1">
            <a:spLocks noGrp="1"/>
          </p:cNvSpPr>
          <p:nvPr>
            <p:ph type="title"/>
          </p:nvPr>
        </p:nvSpPr>
        <p:spPr>
          <a:xfrm>
            <a:off x="2109216" y="744390"/>
            <a:ext cx="3389376" cy="99087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82D6"/>
              </a:buClr>
              <a:buSzPts val="2400"/>
              <a:buFont typeface="Open Sans"/>
              <a:buNone/>
            </a:pPr>
            <a:r>
              <a:rPr lang="es-ES" sz="2400">
                <a:solidFill>
                  <a:srgbClr val="0182D6"/>
                </a:solidFill>
                <a:latin typeface="Open Sans"/>
                <a:ea typeface="Open Sans"/>
                <a:cs typeface="Open Sans"/>
                <a:sym typeface="Open Sans"/>
              </a:rPr>
              <a:t>Lorem ipsum enim risus ultrices turpis rhoncus.</a:t>
            </a:r>
            <a:endParaRPr/>
          </a:p>
        </p:txBody>
      </p:sp>
      <p:sp>
        <p:nvSpPr>
          <p:cNvPr id="192" name="Google Shape;192;p8"/>
          <p:cNvSpPr txBox="1"/>
          <p:nvPr/>
        </p:nvSpPr>
        <p:spPr>
          <a:xfrm>
            <a:off x="2109216" y="1976590"/>
            <a:ext cx="3248092" cy="32316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200">
                <a:solidFill>
                  <a:srgbClr val="2A3D48"/>
                </a:solidFill>
                <a:latin typeface="Open Sans Light"/>
                <a:ea typeface="Open Sans Light"/>
                <a:cs typeface="Open Sans Light"/>
                <a:sym typeface="Open Sans Light"/>
              </a:rPr>
              <a:t>Lorem ipsum dolor sit amet, consectetur adipiscing elit. Volutpat, venenatis gravida massa egestas. Magnis lorem diam cras sed amet, viverra massa. Elementum massa enim felis enim gravida facilisis. Mauris tellus vivamus at scelerisque arcu amet in risus. </a:t>
            </a:r>
            <a:endParaRPr/>
          </a:p>
          <a:p>
            <a:pPr marL="0" marR="0" lvl="0" indent="0" algn="l" rtl="0">
              <a:spcBef>
                <a:spcPts val="0"/>
              </a:spcBef>
              <a:spcAft>
                <a:spcPts val="0"/>
              </a:spcAft>
              <a:buNone/>
            </a:pPr>
            <a:endParaRPr sz="1200">
              <a:solidFill>
                <a:srgbClr val="2A3D48"/>
              </a:solidFill>
              <a:latin typeface="Open Sans Light"/>
              <a:ea typeface="Open Sans Light"/>
              <a:cs typeface="Open Sans Light"/>
              <a:sym typeface="Open Sans Light"/>
            </a:endParaRPr>
          </a:p>
          <a:p>
            <a:pPr marL="0" marR="0" lvl="0" indent="0" algn="l" rtl="0">
              <a:spcBef>
                <a:spcPts val="0"/>
              </a:spcBef>
              <a:spcAft>
                <a:spcPts val="0"/>
              </a:spcAft>
              <a:buNone/>
            </a:pPr>
            <a:r>
              <a:rPr lang="es-ES" sz="1200">
                <a:solidFill>
                  <a:srgbClr val="2A3D48"/>
                </a:solidFill>
                <a:latin typeface="Open Sans Light"/>
                <a:ea typeface="Open Sans Light"/>
                <a:cs typeface="Open Sans Light"/>
                <a:sym typeface="Open Sans Light"/>
              </a:rPr>
              <a:t>Sed et eu in vel. Nunc nulla morbi adipiscing nisi arcu proin. Amet massa in sollicitudin bibendum. Malesuada vitae lacus, vitae urna. Metus urna a sit elit in ornare massa. Augue aliquam vestibulum luctus nisi. Viverra eu id adipiscing aliquam. At massa purus dictumst accumsan, posuere. Ut cursus elementum odio in amet mauris quam vitae. Nisl, risus velit quis interdum ipsum volutpat amet, faucibus.</a:t>
            </a:r>
            <a:endParaRPr sz="1200">
              <a:solidFill>
                <a:srgbClr val="2A3D48"/>
              </a:solidFill>
              <a:latin typeface="Open Sans Light"/>
              <a:ea typeface="Open Sans Light"/>
              <a:cs typeface="Open Sans Light"/>
              <a:sym typeface="Open Sans Light"/>
            </a:endParaRPr>
          </a:p>
        </p:txBody>
      </p:sp>
      <p:pic>
        <p:nvPicPr>
          <p:cNvPr id="193" name="Google Shape;193;p8" descr="Un rebaño de ovejas en el campo&#10;&#10;Descripción generada automáticamente"/>
          <p:cNvPicPr preferRelativeResize="0"/>
          <p:nvPr/>
        </p:nvPicPr>
        <p:blipFill rotWithShape="1">
          <a:blip r:embed="rId4">
            <a:alphaModFix/>
          </a:blip>
          <a:srcRect/>
          <a:stretch/>
        </p:blipFill>
        <p:spPr>
          <a:xfrm>
            <a:off x="5630150" y="1533025"/>
            <a:ext cx="3513850" cy="3791950"/>
          </a:xfrm>
          <a:prstGeom prst="rect">
            <a:avLst/>
          </a:prstGeom>
          <a:noFill/>
          <a:ln>
            <a:noFill/>
          </a:ln>
        </p:spPr>
      </p:pic>
      <p:sp>
        <p:nvSpPr>
          <p:cNvPr id="194" name="Google Shape;194;p8"/>
          <p:cNvSpPr/>
          <p:nvPr/>
        </p:nvSpPr>
        <p:spPr>
          <a:xfrm>
            <a:off x="134159" y="130542"/>
            <a:ext cx="1416393" cy="478107"/>
          </a:xfrm>
          <a:prstGeom prst="roundRect">
            <a:avLst>
              <a:gd name="adj" fmla="val 5865"/>
            </a:avLst>
          </a:prstGeom>
          <a:noFill/>
          <a:ln w="12700" cap="flat" cmpd="sng">
            <a:solidFill>
              <a:srgbClr val="0182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182D6"/>
              </a:solidFill>
              <a:latin typeface="Calibri"/>
              <a:ea typeface="Calibri"/>
              <a:cs typeface="Calibri"/>
              <a:sym typeface="Calibri"/>
            </a:endParaRPr>
          </a:p>
        </p:txBody>
      </p:sp>
      <p:sp>
        <p:nvSpPr>
          <p:cNvPr id="195" name="Google Shape;195;p8"/>
          <p:cNvSpPr txBox="1"/>
          <p:nvPr/>
        </p:nvSpPr>
        <p:spPr>
          <a:xfrm>
            <a:off x="274733" y="184929"/>
            <a:ext cx="113524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900" b="0" i="0">
                <a:solidFill>
                  <a:srgbClr val="0182D6"/>
                </a:solidFill>
                <a:latin typeface="Open Sans"/>
                <a:ea typeface="Open Sans"/>
                <a:cs typeface="Open Sans"/>
                <a:sym typeface="Open Sans"/>
              </a:rPr>
              <a:t>Place your logo in color here</a:t>
            </a:r>
            <a:endParaRPr/>
          </a:p>
        </p:txBody>
      </p:sp>
      <p:pic>
        <p:nvPicPr>
          <p:cNvPr id="196" name="Google Shape;196;p8" descr="Logotipo&#10;&#10;Descripción generada automáticamente"/>
          <p:cNvPicPr preferRelativeResize="0"/>
          <p:nvPr/>
        </p:nvPicPr>
        <p:blipFill rotWithShape="1">
          <a:blip r:embed="rId5">
            <a:alphaModFix/>
          </a:blip>
          <a:srcRect/>
          <a:stretch/>
        </p:blipFill>
        <p:spPr>
          <a:xfrm>
            <a:off x="8252552" y="97850"/>
            <a:ext cx="642066" cy="528670"/>
          </a:xfrm>
          <a:prstGeom prst="rect">
            <a:avLst/>
          </a:prstGeom>
          <a:noFill/>
          <a:ln>
            <a:noFill/>
          </a:ln>
        </p:spPr>
      </p:pic>
      <p:pic>
        <p:nvPicPr>
          <p:cNvPr id="2" name="Picture 1">
            <a:extLst>
              <a:ext uri="{FF2B5EF4-FFF2-40B4-BE49-F238E27FC236}">
                <a16:creationId xmlns:a16="http://schemas.microsoft.com/office/drawing/2014/main" id="{B9055CE8-468D-4802-C65B-3EFF61B75723}"/>
              </a:ext>
            </a:extLst>
          </p:cNvPr>
          <p:cNvPicPr>
            <a:picLocks noChangeAspect="1"/>
          </p:cNvPicPr>
          <p:nvPr/>
        </p:nvPicPr>
        <p:blipFill>
          <a:blip r:embed="rId6"/>
          <a:stretch>
            <a:fillRect/>
          </a:stretch>
        </p:blipFill>
        <p:spPr>
          <a:xfrm>
            <a:off x="6030206" y="338709"/>
            <a:ext cx="2025693" cy="889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9"/>
          <p:cNvSpPr/>
          <p:nvPr/>
        </p:nvSpPr>
        <p:spPr>
          <a:xfrm>
            <a:off x="0" y="760651"/>
            <a:ext cx="1723768" cy="6097349"/>
          </a:xfrm>
          <a:prstGeom prst="roundRect">
            <a:avLst>
              <a:gd name="adj" fmla="val 0"/>
            </a:avLst>
          </a:prstGeom>
          <a:solidFill>
            <a:srgbClr val="E4F4F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9" descr="Mujer parada junto a una niña&#10;&#10;Descripción generada automáticamente con confianza media"/>
          <p:cNvPicPr preferRelativeResize="0"/>
          <p:nvPr/>
        </p:nvPicPr>
        <p:blipFill rotWithShape="1">
          <a:blip r:embed="rId3">
            <a:alphaModFix/>
          </a:blip>
          <a:srcRect/>
          <a:stretch/>
        </p:blipFill>
        <p:spPr>
          <a:xfrm>
            <a:off x="0" y="1439742"/>
            <a:ext cx="3349857" cy="3978516"/>
          </a:xfrm>
          <a:prstGeom prst="rect">
            <a:avLst/>
          </a:prstGeom>
          <a:noFill/>
          <a:ln>
            <a:noFill/>
          </a:ln>
        </p:spPr>
      </p:pic>
      <p:grpSp>
        <p:nvGrpSpPr>
          <p:cNvPr id="205" name="Google Shape;205;p9"/>
          <p:cNvGrpSpPr/>
          <p:nvPr/>
        </p:nvGrpSpPr>
        <p:grpSpPr>
          <a:xfrm>
            <a:off x="3705743" y="1054703"/>
            <a:ext cx="4769183" cy="1475249"/>
            <a:chOff x="3705743" y="992459"/>
            <a:chExt cx="4769183" cy="1475249"/>
          </a:xfrm>
        </p:grpSpPr>
        <p:sp>
          <p:nvSpPr>
            <p:cNvPr id="206" name="Google Shape;206;p9"/>
            <p:cNvSpPr/>
            <p:nvPr/>
          </p:nvSpPr>
          <p:spPr>
            <a:xfrm>
              <a:off x="3802565" y="992459"/>
              <a:ext cx="4672361" cy="780585"/>
            </a:xfrm>
            <a:prstGeom prst="roundRect">
              <a:avLst>
                <a:gd name="adj" fmla="val 0"/>
              </a:avLst>
            </a:prstGeom>
            <a:solidFill>
              <a:srgbClr val="E4F4F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7" name="Google Shape;207;p9"/>
            <p:cNvSpPr/>
            <p:nvPr/>
          </p:nvSpPr>
          <p:spPr>
            <a:xfrm>
              <a:off x="3802565" y="992459"/>
              <a:ext cx="769435" cy="780585"/>
            </a:xfrm>
            <a:prstGeom prst="roundRect">
              <a:avLst>
                <a:gd name="adj" fmla="val 0"/>
              </a:avLst>
            </a:prstGeom>
            <a:solidFill>
              <a:srgbClr val="0182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8" name="Google Shape;208;p9"/>
            <p:cNvSpPr txBox="1"/>
            <p:nvPr/>
          </p:nvSpPr>
          <p:spPr>
            <a:xfrm>
              <a:off x="3802565" y="1198085"/>
              <a:ext cx="76943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800" b="1">
                  <a:solidFill>
                    <a:schemeClr val="lt1"/>
                  </a:solidFill>
                  <a:latin typeface="Roboto"/>
                  <a:ea typeface="Roboto"/>
                  <a:cs typeface="Roboto"/>
                  <a:sym typeface="Roboto"/>
                </a:rPr>
                <a:t>01</a:t>
              </a:r>
              <a:endParaRPr/>
            </a:p>
          </p:txBody>
        </p:sp>
        <p:sp>
          <p:nvSpPr>
            <p:cNvPr id="209" name="Google Shape;209;p9"/>
            <p:cNvSpPr txBox="1"/>
            <p:nvPr/>
          </p:nvSpPr>
          <p:spPr>
            <a:xfrm>
              <a:off x="4672362" y="1122244"/>
              <a:ext cx="299967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a:solidFill>
                    <a:srgbClr val="2A3D48"/>
                  </a:solidFill>
                  <a:latin typeface="Open Sans"/>
                  <a:ea typeface="Open Sans"/>
                  <a:cs typeface="Open Sans"/>
                  <a:sym typeface="Open Sans"/>
                </a:rPr>
                <a:t>Lorem ipsum enim risus ultrices turpis rhoncus.</a:t>
              </a:r>
              <a:endParaRPr/>
            </a:p>
          </p:txBody>
        </p:sp>
        <p:sp>
          <p:nvSpPr>
            <p:cNvPr id="210" name="Google Shape;210;p9"/>
            <p:cNvSpPr txBox="1"/>
            <p:nvPr/>
          </p:nvSpPr>
          <p:spPr>
            <a:xfrm>
              <a:off x="3705743" y="1821377"/>
              <a:ext cx="467236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200">
                  <a:solidFill>
                    <a:srgbClr val="2A3D48"/>
                  </a:solidFill>
                  <a:latin typeface="Open Sans Light"/>
                  <a:ea typeface="Open Sans Light"/>
                  <a:cs typeface="Open Sans Light"/>
                  <a:sym typeface="Open Sans Light"/>
                </a:rPr>
                <a:t>Lorem ipsum dolor sit amet, consectetur adipiscing elit. Sit viverra lobortis ut arcu et quam eget dui. Quis fermentum dignissim placerat ac libero, nulla sit mattis.</a:t>
              </a:r>
              <a:endParaRPr sz="1200">
                <a:solidFill>
                  <a:srgbClr val="2A3D48"/>
                </a:solidFill>
                <a:latin typeface="Open Sans Light"/>
                <a:ea typeface="Open Sans Light"/>
                <a:cs typeface="Open Sans Light"/>
                <a:sym typeface="Open Sans Light"/>
              </a:endParaRPr>
            </a:p>
          </p:txBody>
        </p:sp>
      </p:grpSp>
      <p:grpSp>
        <p:nvGrpSpPr>
          <p:cNvPr id="211" name="Google Shape;211;p9"/>
          <p:cNvGrpSpPr/>
          <p:nvPr/>
        </p:nvGrpSpPr>
        <p:grpSpPr>
          <a:xfrm>
            <a:off x="3705743" y="2907147"/>
            <a:ext cx="4769183" cy="1464097"/>
            <a:chOff x="3705743" y="992459"/>
            <a:chExt cx="4769183" cy="1464097"/>
          </a:xfrm>
        </p:grpSpPr>
        <p:sp>
          <p:nvSpPr>
            <p:cNvPr id="212" name="Google Shape;212;p9"/>
            <p:cNvSpPr/>
            <p:nvPr/>
          </p:nvSpPr>
          <p:spPr>
            <a:xfrm>
              <a:off x="3802565" y="992459"/>
              <a:ext cx="4672361" cy="780585"/>
            </a:xfrm>
            <a:prstGeom prst="roundRect">
              <a:avLst>
                <a:gd name="adj" fmla="val 0"/>
              </a:avLst>
            </a:prstGeom>
            <a:solidFill>
              <a:srgbClr val="E4F4F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3" name="Google Shape;213;p9"/>
            <p:cNvSpPr/>
            <p:nvPr/>
          </p:nvSpPr>
          <p:spPr>
            <a:xfrm>
              <a:off x="3802565" y="992459"/>
              <a:ext cx="769435" cy="780585"/>
            </a:xfrm>
            <a:prstGeom prst="roundRect">
              <a:avLst>
                <a:gd name="adj" fmla="val 0"/>
              </a:avLst>
            </a:prstGeom>
            <a:solidFill>
              <a:srgbClr val="0182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4" name="Google Shape;214;p9"/>
            <p:cNvSpPr txBox="1"/>
            <p:nvPr/>
          </p:nvSpPr>
          <p:spPr>
            <a:xfrm>
              <a:off x="3802565" y="1198085"/>
              <a:ext cx="76943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800" b="1">
                  <a:solidFill>
                    <a:schemeClr val="lt1"/>
                  </a:solidFill>
                  <a:latin typeface="Roboto"/>
                  <a:ea typeface="Roboto"/>
                  <a:cs typeface="Roboto"/>
                  <a:sym typeface="Roboto"/>
                </a:rPr>
                <a:t>02</a:t>
              </a:r>
              <a:endParaRPr/>
            </a:p>
          </p:txBody>
        </p:sp>
        <p:sp>
          <p:nvSpPr>
            <p:cNvPr id="215" name="Google Shape;215;p9"/>
            <p:cNvSpPr txBox="1"/>
            <p:nvPr/>
          </p:nvSpPr>
          <p:spPr>
            <a:xfrm>
              <a:off x="4672362" y="1122244"/>
              <a:ext cx="299967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a:solidFill>
                    <a:srgbClr val="2A3D48"/>
                  </a:solidFill>
                  <a:latin typeface="Open Sans"/>
                  <a:ea typeface="Open Sans"/>
                  <a:cs typeface="Open Sans"/>
                  <a:sym typeface="Open Sans"/>
                </a:rPr>
                <a:t>Lorem ipsum enim risus ultrices turpis rhoncus.</a:t>
              </a:r>
              <a:endParaRPr/>
            </a:p>
          </p:txBody>
        </p:sp>
        <p:sp>
          <p:nvSpPr>
            <p:cNvPr id="216" name="Google Shape;216;p9"/>
            <p:cNvSpPr txBox="1"/>
            <p:nvPr/>
          </p:nvSpPr>
          <p:spPr>
            <a:xfrm>
              <a:off x="3705743" y="1810225"/>
              <a:ext cx="467236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200">
                  <a:solidFill>
                    <a:srgbClr val="2A3D48"/>
                  </a:solidFill>
                  <a:latin typeface="Open Sans Light"/>
                  <a:ea typeface="Open Sans Light"/>
                  <a:cs typeface="Open Sans Light"/>
                  <a:sym typeface="Open Sans Light"/>
                </a:rPr>
                <a:t>Lorem ipsum dolor sit amet, consectetur adipiscing elit. Sit viverra lobortis ut arcu et quam eget dui. Quis fermentum dignissim placerat ac libero, nulla sit mattis.</a:t>
              </a:r>
              <a:endParaRPr sz="1200">
                <a:solidFill>
                  <a:srgbClr val="2A3D48"/>
                </a:solidFill>
                <a:latin typeface="Open Sans Light"/>
                <a:ea typeface="Open Sans Light"/>
                <a:cs typeface="Open Sans Light"/>
                <a:sym typeface="Open Sans Light"/>
              </a:endParaRPr>
            </a:p>
          </p:txBody>
        </p:sp>
      </p:grpSp>
      <p:grpSp>
        <p:nvGrpSpPr>
          <p:cNvPr id="217" name="Google Shape;217;p9"/>
          <p:cNvGrpSpPr/>
          <p:nvPr/>
        </p:nvGrpSpPr>
        <p:grpSpPr>
          <a:xfrm>
            <a:off x="3694985" y="4756219"/>
            <a:ext cx="4779941" cy="1497551"/>
            <a:chOff x="3694985" y="992459"/>
            <a:chExt cx="4779941" cy="1497551"/>
          </a:xfrm>
        </p:grpSpPr>
        <p:sp>
          <p:nvSpPr>
            <p:cNvPr id="218" name="Google Shape;218;p9"/>
            <p:cNvSpPr/>
            <p:nvPr/>
          </p:nvSpPr>
          <p:spPr>
            <a:xfrm>
              <a:off x="3802565" y="992459"/>
              <a:ext cx="4672361" cy="780585"/>
            </a:xfrm>
            <a:prstGeom prst="roundRect">
              <a:avLst>
                <a:gd name="adj" fmla="val 0"/>
              </a:avLst>
            </a:prstGeom>
            <a:solidFill>
              <a:srgbClr val="E4F4F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 name="Google Shape;219;p9"/>
            <p:cNvSpPr/>
            <p:nvPr/>
          </p:nvSpPr>
          <p:spPr>
            <a:xfrm>
              <a:off x="3802565" y="992459"/>
              <a:ext cx="769435" cy="780585"/>
            </a:xfrm>
            <a:prstGeom prst="roundRect">
              <a:avLst>
                <a:gd name="adj" fmla="val 0"/>
              </a:avLst>
            </a:prstGeom>
            <a:solidFill>
              <a:srgbClr val="0182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 name="Google Shape;220;p9"/>
            <p:cNvSpPr txBox="1"/>
            <p:nvPr/>
          </p:nvSpPr>
          <p:spPr>
            <a:xfrm>
              <a:off x="3802565" y="1198085"/>
              <a:ext cx="76943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800" b="1">
                  <a:solidFill>
                    <a:schemeClr val="lt1"/>
                  </a:solidFill>
                  <a:latin typeface="Roboto"/>
                  <a:ea typeface="Roboto"/>
                  <a:cs typeface="Roboto"/>
                  <a:sym typeface="Roboto"/>
                </a:rPr>
                <a:t>03</a:t>
              </a:r>
              <a:endParaRPr/>
            </a:p>
          </p:txBody>
        </p:sp>
        <p:sp>
          <p:nvSpPr>
            <p:cNvPr id="221" name="Google Shape;221;p9"/>
            <p:cNvSpPr txBox="1"/>
            <p:nvPr/>
          </p:nvSpPr>
          <p:spPr>
            <a:xfrm>
              <a:off x="4672362" y="1122244"/>
              <a:ext cx="299967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a:solidFill>
                    <a:srgbClr val="2A3D48"/>
                  </a:solidFill>
                  <a:latin typeface="Open Sans"/>
                  <a:ea typeface="Open Sans"/>
                  <a:cs typeface="Open Sans"/>
                  <a:sym typeface="Open Sans"/>
                </a:rPr>
                <a:t>Lorem ipsum enim risus ultrices turpis rhoncus.</a:t>
              </a:r>
              <a:endParaRPr/>
            </a:p>
          </p:txBody>
        </p:sp>
        <p:sp>
          <p:nvSpPr>
            <p:cNvPr id="222" name="Google Shape;222;p9"/>
            <p:cNvSpPr txBox="1"/>
            <p:nvPr/>
          </p:nvSpPr>
          <p:spPr>
            <a:xfrm>
              <a:off x="3694985" y="1843679"/>
              <a:ext cx="467236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200">
                  <a:solidFill>
                    <a:srgbClr val="2A3D48"/>
                  </a:solidFill>
                  <a:latin typeface="Open Sans Light"/>
                  <a:ea typeface="Open Sans Light"/>
                  <a:cs typeface="Open Sans Light"/>
                  <a:sym typeface="Open Sans Light"/>
                </a:rPr>
                <a:t>Lorem ipsum dolor sit amet, consectetur adipiscing elit. Sit viverra lobortis ut arcu et quam eget dui. Quis fermentum dignissim placerat ac libero, nulla sit mattis.</a:t>
              </a:r>
              <a:endParaRPr sz="1200">
                <a:solidFill>
                  <a:srgbClr val="2A3D48"/>
                </a:solidFill>
                <a:latin typeface="Open Sans Light"/>
                <a:ea typeface="Open Sans Light"/>
                <a:cs typeface="Open Sans Light"/>
                <a:sym typeface="Open Sans Light"/>
              </a:endParaRPr>
            </a:p>
          </p:txBody>
        </p:sp>
      </p:grpSp>
      <p:sp>
        <p:nvSpPr>
          <p:cNvPr id="223" name="Google Shape;223;p9"/>
          <p:cNvSpPr txBox="1">
            <a:spLocks noGrp="1"/>
          </p:cNvSpPr>
          <p:nvPr>
            <p:ph type="dt" idx="10"/>
          </p:nvPr>
        </p:nvSpPr>
        <p:spPr>
          <a:xfrm>
            <a:off x="8529436" y="6295362"/>
            <a:ext cx="378416"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s-ES" sz="1200">
                <a:solidFill>
                  <a:srgbClr val="0182D6"/>
                </a:solidFill>
                <a:latin typeface="Roboto"/>
                <a:ea typeface="Roboto"/>
                <a:cs typeface="Roboto"/>
                <a:sym typeface="Roboto"/>
              </a:rPr>
              <a:t>9</a:t>
            </a:r>
            <a:endParaRPr/>
          </a:p>
        </p:txBody>
      </p:sp>
      <p:sp>
        <p:nvSpPr>
          <p:cNvPr id="224" name="Google Shape;224;p9"/>
          <p:cNvSpPr/>
          <p:nvPr/>
        </p:nvSpPr>
        <p:spPr>
          <a:xfrm>
            <a:off x="134159" y="130542"/>
            <a:ext cx="1416393" cy="478107"/>
          </a:xfrm>
          <a:prstGeom prst="roundRect">
            <a:avLst>
              <a:gd name="adj" fmla="val 5865"/>
            </a:avLst>
          </a:prstGeom>
          <a:noFill/>
          <a:ln w="12700" cap="flat" cmpd="sng">
            <a:solidFill>
              <a:srgbClr val="0182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182D6"/>
              </a:solidFill>
              <a:latin typeface="Calibri"/>
              <a:ea typeface="Calibri"/>
              <a:cs typeface="Calibri"/>
              <a:sym typeface="Calibri"/>
            </a:endParaRPr>
          </a:p>
        </p:txBody>
      </p:sp>
      <p:sp>
        <p:nvSpPr>
          <p:cNvPr id="225" name="Google Shape;225;p9"/>
          <p:cNvSpPr txBox="1"/>
          <p:nvPr/>
        </p:nvSpPr>
        <p:spPr>
          <a:xfrm>
            <a:off x="274733" y="184929"/>
            <a:ext cx="113524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900" b="0" i="0">
                <a:solidFill>
                  <a:srgbClr val="0182D6"/>
                </a:solidFill>
                <a:latin typeface="Open Sans"/>
                <a:ea typeface="Open Sans"/>
                <a:cs typeface="Open Sans"/>
                <a:sym typeface="Open Sans"/>
              </a:rPr>
              <a:t>Place your logo in color here</a:t>
            </a:r>
            <a:endParaRPr/>
          </a:p>
        </p:txBody>
      </p:sp>
      <p:pic>
        <p:nvPicPr>
          <p:cNvPr id="226" name="Google Shape;226;p9" descr="Logotipo&#10;&#10;Descripción generada automáticamente"/>
          <p:cNvPicPr preferRelativeResize="0"/>
          <p:nvPr/>
        </p:nvPicPr>
        <p:blipFill rotWithShape="1">
          <a:blip r:embed="rId4">
            <a:alphaModFix/>
          </a:blip>
          <a:srcRect/>
          <a:stretch/>
        </p:blipFill>
        <p:spPr>
          <a:xfrm>
            <a:off x="8248475" y="93154"/>
            <a:ext cx="641597" cy="528670"/>
          </a:xfrm>
          <a:prstGeom prst="rect">
            <a:avLst/>
          </a:prstGeom>
          <a:noFill/>
          <a:ln>
            <a:noFill/>
          </a:ln>
        </p:spPr>
      </p:pic>
      <p:pic>
        <p:nvPicPr>
          <p:cNvPr id="2" name="Picture 1">
            <a:extLst>
              <a:ext uri="{FF2B5EF4-FFF2-40B4-BE49-F238E27FC236}">
                <a16:creationId xmlns:a16="http://schemas.microsoft.com/office/drawing/2014/main" id="{715C84E2-36A2-0808-80E1-E5C424C4BB93}"/>
              </a:ext>
            </a:extLst>
          </p:cNvPr>
          <p:cNvPicPr>
            <a:picLocks noChangeAspect="1"/>
          </p:cNvPicPr>
          <p:nvPr/>
        </p:nvPicPr>
        <p:blipFill>
          <a:blip r:embed="rId5"/>
          <a:stretch>
            <a:fillRect/>
          </a:stretch>
        </p:blipFill>
        <p:spPr>
          <a:xfrm>
            <a:off x="5323598" y="327691"/>
            <a:ext cx="2732293" cy="119977"/>
          </a:xfrm>
          <a:prstGeom prst="rect">
            <a:avLst/>
          </a:prstGeom>
        </p:spPr>
      </p:pic>
    </p:spTree>
  </p:cSld>
  <p:clrMapOvr>
    <a:masterClrMapping/>
  </p:clrMapOvr>
</p:sld>
</file>

<file path=ppt/theme/theme1.xml><?xml version="1.0" encoding="utf-8"?>
<a:theme xmlns:a="http://schemas.openxmlformats.org/drawingml/2006/main" name="Tema de Office">
  <a:themeElements>
    <a:clrScheme name="Tema d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487241F1D74F943B2190331A164D504" ma:contentTypeVersion="20" ma:contentTypeDescription="Create a new document." ma:contentTypeScope="" ma:versionID="a45522ebf8c96fcdf5f29d7f3ee8a9b3">
  <xsd:schema xmlns:xsd="http://www.w3.org/2001/XMLSchema" xmlns:xs="http://www.w3.org/2001/XMLSchema" xmlns:p="http://schemas.microsoft.com/office/2006/metadata/properties" xmlns:ns2="9ff46ee8-0867-43ec-873f-f705957b5d43" xmlns:ns3="1afb1850-b955-4d83-9956-2c2af24f892d" targetNamespace="http://schemas.microsoft.com/office/2006/metadata/properties" ma:root="true" ma:fieldsID="57a518f18984ca20120951d5bcb7e61b" ns2:_="" ns3:_="">
    <xsd:import namespace="9ff46ee8-0867-43ec-873f-f705957b5d43"/>
    <xsd:import namespace="1afb1850-b955-4d83-9956-2c2af24f892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Dat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f46ee8-0867-43ec-873f-f705957b5d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Date" ma:index="25" nillable="true" ma:displayName="Date" ma:default="[today]" ma:format="DateOnly" ma:internalName="Date">
      <xsd:simpleType>
        <xsd:restriction base="dms:DateTime"/>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afb1850-b955-4d83-9956-2c2af24f892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b2dcb84-5efc-4130-a1f7-9b89e236c289}" ma:internalName="TaxCatchAll" ma:showField="CatchAllData" ma:web="1afb1850-b955-4d83-9956-2c2af24f89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27CA9F-78AC-45D9-BD04-10105C260B04}"/>
</file>

<file path=customXml/itemProps2.xml><?xml version="1.0" encoding="utf-8"?>
<ds:datastoreItem xmlns:ds="http://schemas.openxmlformats.org/officeDocument/2006/customXml" ds:itemID="{482CD584-CCE0-44AF-8815-BBDEE3735F46}"/>
</file>

<file path=docProps/app.xml><?xml version="1.0" encoding="utf-8"?>
<Properties xmlns="http://schemas.openxmlformats.org/officeDocument/2006/extended-properties" xmlns:vt="http://schemas.openxmlformats.org/officeDocument/2006/docPropsVTypes">
  <TotalTime>0</TotalTime>
  <Words>766</Words>
  <Application>Microsoft Macintosh PowerPoint</Application>
  <PresentationFormat>On-screen Show (4:3)</PresentationFormat>
  <Paragraphs>71</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Calibri</vt:lpstr>
      <vt:lpstr>Open Sans SemiBold</vt:lpstr>
      <vt:lpstr>Roboto</vt:lpstr>
      <vt:lpstr>Roboto Light</vt:lpstr>
      <vt:lpstr>Open Sans</vt:lpstr>
      <vt:lpstr>Arial</vt:lpstr>
      <vt:lpstr>Open Sans Light</vt:lpstr>
      <vt:lpstr>Tema de Office</vt:lpstr>
      <vt:lpstr>PowerPoint Presentation</vt:lpstr>
      <vt:lpstr>Lorem ipsum dolor sit amet, consectetur adipiscing elit cursus nulla lacus ultricies nunc rhoncus dui vel </vt:lpstr>
      <vt:lpstr>This could be an inspiring quotation. Lorem ipsum dolor sit amet, consectetur adipiscing elit. Et fermentum arcu est nunc ultrices duis maecenas purus. Accumsan mollis donec arcu auctor nibh.</vt:lpstr>
      <vt:lpstr>This could be an inspiring quotation. Lorem ipsum dolor sit amet, consectetur adipiscing elit. Et fermentum arcu est nunc ultrices duis maecenas purus. Accumsan mollis donec arcu auctor nibh.</vt:lpstr>
      <vt:lpstr>Lorem ipsum enim risus ultrices turpis rhoncus.</vt:lpstr>
      <vt:lpstr>Lorem ipsum enim risus ultrices turpis rhoncus.</vt:lpstr>
      <vt:lpstr>Include data driven visuals or graphs here. Lorem ipsum.</vt:lpstr>
      <vt:lpstr>Lorem ipsum enim risus ultrices turpis rhoncus.</vt:lpstr>
      <vt:lpstr>PowerPoint Presentation</vt:lpstr>
      <vt:lpstr>Here you can include a question or statement. Lorem ipsum dolor sit amet, consectetur adipiscing elit?</vt:lpstr>
      <vt:lpstr>Thank you for your contribution to saving lives!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Laura González Gimeno</dc:creator>
  <cp:lastModifiedBy>Kelsey Sansom</cp:lastModifiedBy>
  <cp:revision>1</cp:revision>
  <dcterms:created xsi:type="dcterms:W3CDTF">2021-10-29T07:52:31Z</dcterms:created>
  <dcterms:modified xsi:type="dcterms:W3CDTF">2024-08-21T10:31:50Z</dcterms:modified>
</cp:coreProperties>
</file>