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2D6"/>
    <a:srgbClr val="2A3D48"/>
    <a:srgbClr val="E4F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B0463B-B05C-463E-BED2-6060F4401A8C}" v="1" dt="2021-11-12T09:54:44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7"/>
    <p:restoredTop sz="94658"/>
  </p:normalViewPr>
  <p:slideViewPr>
    <p:cSldViewPr snapToGrid="0" snapToObjects="1">
      <p:cViewPr>
        <p:scale>
          <a:sx n="80" d="100"/>
          <a:sy n="80" d="100"/>
        </p:scale>
        <p:origin x="2072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11242-6D9E-0840-8A88-165C5913CD07}" type="datetimeFigureOut">
              <a:rPr lang="es-ES" smtClean="0"/>
              <a:t>21/8/24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FB5F-F53A-614F-AB3F-8B21D4E1E0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983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421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47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9076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4131" y="3199172"/>
            <a:ext cx="10263739" cy="1606612"/>
          </a:xfr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s-ES" dirty="0" err="1"/>
              <a:t>Title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br>
              <a:rPr lang="es-E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21/8/24</a:t>
            </a:fld>
            <a:endParaRPr lang="es-ES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44075044-C4C6-754E-A31C-207FF772CCCE}"/>
              </a:ext>
            </a:extLst>
          </p:cNvPr>
          <p:cNvSpPr/>
          <p:nvPr userDrawn="1"/>
        </p:nvSpPr>
        <p:spPr>
          <a:xfrm>
            <a:off x="298049" y="219920"/>
            <a:ext cx="2171217" cy="549675"/>
          </a:xfrm>
          <a:prstGeom prst="roundRect">
            <a:avLst>
              <a:gd name="adj" fmla="val 586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D516CDD-0B0A-AC43-AD15-8A9202EC32DF}"/>
              </a:ext>
            </a:extLst>
          </p:cNvPr>
          <p:cNvSpPr txBox="1"/>
          <p:nvPr userDrawn="1"/>
        </p:nvSpPr>
        <p:spPr>
          <a:xfrm>
            <a:off x="298049" y="285234"/>
            <a:ext cx="217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Place your logo </a:t>
            </a:r>
            <a:b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in white here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B1015A1-C5A3-F045-A89A-9A31B4BEABE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64131" y="2383020"/>
            <a:ext cx="10263739" cy="729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en-US" sz="50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pPr lvl="0"/>
            <a:r>
              <a:rPr lang="es-ES" dirty="0" err="1"/>
              <a:t>Subtitle</a:t>
            </a:r>
            <a:endParaRPr lang="en-US" dirty="0"/>
          </a:p>
        </p:txBody>
      </p:sp>
      <p:pic>
        <p:nvPicPr>
          <p:cNvPr id="14" name="Imagen 13" descr="Logotipo&#10;&#10;Descripción generada automáticamente">
            <a:extLst>
              <a:ext uri="{FF2B5EF4-FFF2-40B4-BE49-F238E27FC236}">
                <a16:creationId xmlns:a16="http://schemas.microsoft.com/office/drawing/2014/main" id="{DF3CEA2E-4BAC-2B42-81A0-1F50B92CBB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48648" y="274584"/>
            <a:ext cx="1181341" cy="729526"/>
          </a:xfrm>
          <a:prstGeom prst="rect">
            <a:avLst/>
          </a:prstGeom>
        </p:spPr>
      </p:pic>
      <p:pic>
        <p:nvPicPr>
          <p:cNvPr id="18" name="Imagen 17" descr="Imagen que contiene vajilla, plato, dibujo, alimentos&#10;&#10;Descripción generada automáticamente">
            <a:extLst>
              <a:ext uri="{FF2B5EF4-FFF2-40B4-BE49-F238E27FC236}">
                <a16:creationId xmlns:a16="http://schemas.microsoft.com/office/drawing/2014/main" id="{AE290FAA-CA56-404D-8CA7-1F2A862A96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53700" y="440788"/>
            <a:ext cx="2618072" cy="293627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76043EB6-2B4F-D644-890B-66BB7A55D0F8}"/>
              </a:ext>
            </a:extLst>
          </p:cNvPr>
          <p:cNvSpPr txBox="1"/>
          <p:nvPr userDrawn="1"/>
        </p:nvSpPr>
        <p:spPr>
          <a:xfrm>
            <a:off x="6096000" y="5093775"/>
            <a:ext cx="55826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Here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you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can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put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a short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summary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description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of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the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presentation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Lorem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dolor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Gravida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praesent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non tortor ante justo, commodo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elementum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Mollis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id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amet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endParaRPr lang="en-US" sz="1600" b="0" i="0" kern="12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05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545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34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613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212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20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84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842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1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21/8/24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01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93BAF8C2-F464-8A48-B6C7-89C76BD29FD9}"/>
              </a:ext>
            </a:extLst>
          </p:cNvPr>
          <p:cNvSpPr/>
          <p:nvPr/>
        </p:nvSpPr>
        <p:spPr>
          <a:xfrm>
            <a:off x="2011688" y="1351183"/>
            <a:ext cx="8468750" cy="4427034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Imagen 10" descr="Logotipo&#10;&#10;Descripción generada automáticamente">
            <a:extLst>
              <a:ext uri="{FF2B5EF4-FFF2-40B4-BE49-F238E27FC236}">
                <a16:creationId xmlns:a16="http://schemas.microsoft.com/office/drawing/2014/main" id="{88D5023B-48E1-A94B-82E8-D5C258F9C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0952" y="266588"/>
            <a:ext cx="1210316" cy="9965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D77B106-1B2D-D016-23B7-535E117AE3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4118" y="6279613"/>
            <a:ext cx="4307150" cy="189130"/>
          </a:xfrm>
          <a:prstGeom prst="rect">
            <a:avLst/>
          </a:prstGeom>
        </p:spPr>
      </p:pic>
      <p:pic>
        <p:nvPicPr>
          <p:cNvPr id="6" name="Picture 5" descr="A black and white sign with white text and pills&#10;&#10;Description automatically generated">
            <a:extLst>
              <a:ext uri="{FF2B5EF4-FFF2-40B4-BE49-F238E27FC236}">
                <a16:creationId xmlns:a16="http://schemas.microsoft.com/office/drawing/2014/main" id="{75A37FA4-CCA3-7993-3F53-0C87DA5DA5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318" y="313519"/>
            <a:ext cx="1444468" cy="90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771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87241F1D74F943B2190331A164D504" ma:contentTypeVersion="20" ma:contentTypeDescription="Create a new document." ma:contentTypeScope="" ma:versionID="a45522ebf8c96fcdf5f29d7f3ee8a9b3">
  <xsd:schema xmlns:xsd="http://www.w3.org/2001/XMLSchema" xmlns:xs="http://www.w3.org/2001/XMLSchema" xmlns:p="http://schemas.microsoft.com/office/2006/metadata/properties" xmlns:ns2="9ff46ee8-0867-43ec-873f-f705957b5d43" xmlns:ns3="1afb1850-b955-4d83-9956-2c2af24f892d" targetNamespace="http://schemas.microsoft.com/office/2006/metadata/properties" ma:root="true" ma:fieldsID="57a518f18984ca20120951d5bcb7e61b" ns2:_="" ns3:_="">
    <xsd:import namespace="9ff46ee8-0867-43ec-873f-f705957b5d43"/>
    <xsd:import namespace="1afb1850-b955-4d83-9956-2c2af24f89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Dat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46ee8-0867-43ec-873f-f705957b5d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ate" ma:index="25" nillable="true" ma:displayName="Date" ma:default="[today]" ma:format="DateOnly" ma:internalName="Date">
      <xsd:simpleType>
        <xsd:restriction base="dms:DateTime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fb1850-b955-4d83-9956-2c2af24f89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b2dcb84-5efc-4130-a1f7-9b89e236c289}" ma:internalName="TaxCatchAll" ma:showField="CatchAllData" ma:web="1afb1850-b955-4d83-9956-2c2af24f89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88187B-4F57-45BF-A2AA-58774957AC37}"/>
</file>

<file path=customXml/itemProps2.xml><?xml version="1.0" encoding="utf-8"?>
<ds:datastoreItem xmlns:ds="http://schemas.openxmlformats.org/officeDocument/2006/customXml" ds:itemID="{E7B32C55-51BA-4255-89AD-297B40E707C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485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 Light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González Gimeno</dc:creator>
  <cp:lastModifiedBy>Kelsey Sansom</cp:lastModifiedBy>
  <cp:revision>16</cp:revision>
  <dcterms:created xsi:type="dcterms:W3CDTF">2021-10-29T07:52:31Z</dcterms:created>
  <dcterms:modified xsi:type="dcterms:W3CDTF">2024-08-21T11:38:51Z</dcterms:modified>
</cp:coreProperties>
</file>