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rlito"/>
          <a:ea typeface="Carlito"/>
          <a:cs typeface="Carlit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>
        <p:scale>
          <a:sx n="98" d="100"/>
          <a:sy n="98" d="100"/>
        </p:scale>
        <p:origin x="156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4791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 Light"/>
      </a:defRPr>
    </a:lvl1pPr>
    <a:lvl2pPr indent="228600" latinLnBrk="0">
      <a:defRPr sz="1200">
        <a:latin typeface="+mj-lt"/>
        <a:ea typeface="+mj-ea"/>
        <a:cs typeface="+mj-cs"/>
        <a:sym typeface="Calibri Light"/>
      </a:defRPr>
    </a:lvl2pPr>
    <a:lvl3pPr indent="457200" latinLnBrk="0">
      <a:defRPr sz="1200">
        <a:latin typeface="+mj-lt"/>
        <a:ea typeface="+mj-ea"/>
        <a:cs typeface="+mj-cs"/>
        <a:sym typeface="Calibri Light"/>
      </a:defRPr>
    </a:lvl3pPr>
    <a:lvl4pPr indent="685800" latinLnBrk="0">
      <a:defRPr sz="1200">
        <a:latin typeface="+mj-lt"/>
        <a:ea typeface="+mj-ea"/>
        <a:cs typeface="+mj-cs"/>
        <a:sym typeface="Calibri Light"/>
      </a:defRPr>
    </a:lvl4pPr>
    <a:lvl5pPr indent="914400" latinLnBrk="0">
      <a:defRPr sz="1200">
        <a:latin typeface="+mj-lt"/>
        <a:ea typeface="+mj-ea"/>
        <a:cs typeface="+mj-cs"/>
        <a:sym typeface="Calibri Light"/>
      </a:defRPr>
    </a:lvl5pPr>
    <a:lvl6pPr indent="1143000" latinLnBrk="0">
      <a:defRPr sz="1200">
        <a:latin typeface="+mj-lt"/>
        <a:ea typeface="+mj-ea"/>
        <a:cs typeface="+mj-cs"/>
        <a:sym typeface="Calibri Light"/>
      </a:defRPr>
    </a:lvl6pPr>
    <a:lvl7pPr indent="1371600" latinLnBrk="0">
      <a:defRPr sz="1200">
        <a:latin typeface="+mj-lt"/>
        <a:ea typeface="+mj-ea"/>
        <a:cs typeface="+mj-cs"/>
        <a:sym typeface="Calibri Light"/>
      </a:defRPr>
    </a:lvl7pPr>
    <a:lvl8pPr indent="1600200" latinLnBrk="0">
      <a:defRPr sz="1200">
        <a:latin typeface="+mj-lt"/>
        <a:ea typeface="+mj-ea"/>
        <a:cs typeface="+mj-cs"/>
        <a:sym typeface="Calibri Light"/>
      </a:defRPr>
    </a:lvl8pPr>
    <a:lvl9pPr indent="1828800" latinLnBrk="0">
      <a:defRPr sz="1200">
        <a:latin typeface="+mj-lt"/>
        <a:ea typeface="+mj-ea"/>
        <a:cs typeface="+mj-cs"/>
        <a:sym typeface="Calibri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of the presentation"/>
          <p:cNvSpPr txBox="1">
            <a:spLocks noGrp="1"/>
          </p:cNvSpPr>
          <p:nvPr>
            <p:ph type="title" hasCustomPrompt="1"/>
          </p:nvPr>
        </p:nvSpPr>
        <p:spPr>
          <a:xfrm>
            <a:off x="964130" y="3199171"/>
            <a:ext cx="10263740" cy="1606613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Title of the presentation</a:t>
            </a:r>
          </a:p>
        </p:txBody>
      </p:sp>
      <p:sp>
        <p:nvSpPr>
          <p:cNvPr id="93" name="Rectángulo redondeado 6"/>
          <p:cNvSpPr/>
          <p:nvPr/>
        </p:nvSpPr>
        <p:spPr>
          <a:xfrm>
            <a:off x="298049" y="219920"/>
            <a:ext cx="2171218" cy="549676"/>
          </a:xfrm>
          <a:prstGeom prst="roundRect">
            <a:avLst>
              <a:gd name="adj" fmla="val 5865"/>
            </a:avLst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CuadroTexto 7"/>
          <p:cNvSpPr txBox="1"/>
          <p:nvPr/>
        </p:nvSpPr>
        <p:spPr>
          <a:xfrm>
            <a:off x="343768" y="285233"/>
            <a:ext cx="207977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Place your logo </a:t>
            </a:r>
            <a:br/>
            <a:r>
              <a:t>in white here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130" y="2383020"/>
            <a:ext cx="10263740" cy="729527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933450" indent="-476250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485900" indent="-571500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2006600" indent="-635000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463800" indent="-635000"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96" name="Imagen 13" descr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648" y="274583"/>
            <a:ext cx="1181342" cy="729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n 17" descr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699" y="440788"/>
            <a:ext cx="2618073" cy="293628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CuadroTexto 18"/>
          <p:cNvSpPr txBox="1"/>
          <p:nvPr/>
        </p:nvSpPr>
        <p:spPr>
          <a:xfrm>
            <a:off x="6141720" y="5093775"/>
            <a:ext cx="5491213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Here you can put a short summary description of the presentation. Lorem ipsum dolor sit adipiscing elit. Gravida praesent non tortor ante justo, commodo quis elementum quis. Mollis id adipiscing ipsum amet. 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Marcador de contenido 7" descr="Marcador de contenido 7"/>
          <p:cNvPicPr>
            <a:picLocks noChangeAspect="1"/>
          </p:cNvPicPr>
          <p:nvPr/>
        </p:nvPicPr>
        <p:blipFill>
          <a:blip r:embed="rId2"/>
          <a:srcRect t="37903" b="47951"/>
          <a:stretch>
            <a:fillRect/>
          </a:stretch>
        </p:blipFill>
        <p:spPr>
          <a:xfrm>
            <a:off x="0" y="-9455"/>
            <a:ext cx="12192000" cy="135255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Date Placeholder 3"/>
          <p:cNvSpPr txBox="1"/>
          <p:nvPr/>
        </p:nvSpPr>
        <p:spPr>
          <a:xfrm>
            <a:off x="10099155" y="6353773"/>
            <a:ext cx="286977" cy="248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0182D6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110" name="Rectángulo redondeado 11"/>
          <p:cNvSpPr/>
          <p:nvPr/>
        </p:nvSpPr>
        <p:spPr>
          <a:xfrm>
            <a:off x="0" y="1355797"/>
            <a:ext cx="12192000" cy="5514902"/>
          </a:xfrm>
          <a:prstGeom prst="roundRect">
            <a:avLst>
              <a:gd name="adj" fmla="val 0"/>
            </a:avLst>
          </a:prstGeom>
          <a:solidFill>
            <a:srgbClr val="0182D6">
              <a:alpha val="1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774"/>
            <a:ext cx="12154486" cy="3876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F9A808-9CCA-AC50-E63D-FD6CFDEF7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5" y="6022155"/>
            <a:ext cx="7772400" cy="341292"/>
          </a:xfrm>
          <a:prstGeom prst="rect">
            <a:avLst/>
          </a:prstGeom>
        </p:spPr>
      </p:pic>
      <p:pic>
        <p:nvPicPr>
          <p:cNvPr id="6" name="Picture 5" descr="A black and white sign with white text and pills&#10;&#10;Description automatically generated">
            <a:extLst>
              <a:ext uri="{FF2B5EF4-FFF2-40B4-BE49-F238E27FC236}">
                <a16:creationId xmlns:a16="http://schemas.microsoft.com/office/drawing/2014/main" id="{A106C12A-725E-603A-5716-D8E98BCE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155" y="144725"/>
            <a:ext cx="1655738" cy="10347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7241F1D74F943B2190331A164D504" ma:contentTypeVersion="20" ma:contentTypeDescription="Create a new document." ma:contentTypeScope="" ma:versionID="a45522ebf8c96fcdf5f29d7f3ee8a9b3">
  <xsd:schema xmlns:xsd="http://www.w3.org/2001/XMLSchema" xmlns:xs="http://www.w3.org/2001/XMLSchema" xmlns:p="http://schemas.microsoft.com/office/2006/metadata/properties" xmlns:ns2="9ff46ee8-0867-43ec-873f-f705957b5d43" xmlns:ns3="1afb1850-b955-4d83-9956-2c2af24f892d" targetNamespace="http://schemas.microsoft.com/office/2006/metadata/properties" ma:root="true" ma:fieldsID="57a518f18984ca20120951d5bcb7e61b" ns2:_="" ns3:_="">
    <xsd:import namespace="9ff46ee8-0867-43ec-873f-f705957b5d43"/>
    <xsd:import namespace="1afb1850-b955-4d83-9956-2c2af24f8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46ee8-0867-43ec-873f-f705957b5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ate" ma:index="25" nillable="true" ma:displayName="Date" ma:default="[today]" ma:format="DateOnly" ma:internalName="Date">
      <xsd:simpleType>
        <xsd:restriction base="dms:DateTim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b1850-b955-4d83-9956-2c2af24f89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2dcb84-5efc-4130-a1f7-9b89e236c289}" ma:internalName="TaxCatchAll" ma:showField="CatchAllData" ma:web="1afb1850-b955-4d83-9956-2c2af24f89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7D53B-A5F5-4748-AFCA-FAE639EA2E97}"/>
</file>

<file path=customXml/itemProps2.xml><?xml version="1.0" encoding="utf-8"?>
<ds:datastoreItem xmlns:ds="http://schemas.openxmlformats.org/officeDocument/2006/customXml" ds:itemID="{807807BA-133E-4A81-9C6C-D534EB0FD541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 Light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julieta p</dc:creator>
  <cp:lastModifiedBy>Kelsey Sansom</cp:lastModifiedBy>
  <cp:revision>3</cp:revision>
  <dcterms:modified xsi:type="dcterms:W3CDTF">2024-08-21T11:40:33Z</dcterms:modified>
</cp:coreProperties>
</file>