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Roboto Light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D6SDsPYyL5a4MejY9JCX0jFz1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Light-boldItalic.fntdata"/><Relationship Id="rId5" Type="http://schemas.openxmlformats.org/officeDocument/2006/relationships/slide" Target="slides/slide1.xml"/><Relationship Id="rId6" Type="http://schemas.openxmlformats.org/officeDocument/2006/relationships/font" Target="fonts/RobotoLight-regular.fntdata"/><Relationship Id="rId7" Type="http://schemas.openxmlformats.org/officeDocument/2006/relationships/font" Target="fonts/RobotoLight-bold.fntdata"/><Relationship Id="rId8" Type="http://schemas.openxmlformats.org/officeDocument/2006/relationships/font" Target="fonts/RobotoLigh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/>
          <p:nvPr>
            <p:ph type="ctrTitle"/>
          </p:nvPr>
        </p:nvSpPr>
        <p:spPr>
          <a:xfrm>
            <a:off x="964131" y="3199172"/>
            <a:ext cx="10263739" cy="1606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/>
          <p:nvPr/>
        </p:nvSpPr>
        <p:spPr>
          <a:xfrm>
            <a:off x="298049" y="219920"/>
            <a:ext cx="2171217" cy="549675"/>
          </a:xfrm>
          <a:prstGeom prst="roundRect">
            <a:avLst>
              <a:gd fmla="val 5865" name="adj"/>
            </a:avLst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Place your logo </a:t>
            </a:r>
            <a:br>
              <a:rPr b="0" i="0" lang="es-E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r>
              <a:rPr b="0" i="0" lang="es-E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in white here</a:t>
            </a:r>
            <a:endParaRPr/>
          </a:p>
        </p:txBody>
      </p:sp>
      <p:sp>
        <p:nvSpPr>
          <p:cNvPr id="89" name="Google Shape;89;p14"/>
          <p:cNvSpPr txBox="1"/>
          <p:nvPr>
            <p:ph idx="1" type="body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461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Char char="•"/>
              <a:defRPr b="0" i="0" sz="5000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Logotipo&#10;&#10;Descripción generada automáticamente" id="90" name="Google Shape;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48648" y="274584"/>
            <a:ext cx="1181341" cy="7295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vajilla, plato, dibujo, alimentos&#10;&#10;Descripción generada automáticamente" id="91" name="Google Shape;9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53700" y="440788"/>
            <a:ext cx="2618072" cy="29362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/>
          <p:nvPr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Here you can put a short summary description of the presentation. Lorem ipsum dolor sit adipiscing elit. Gravida praesent non tortor ante justo, commodo quis elementum quis. Mollis id adipiscing ipsum amet. </a:t>
            </a:r>
            <a:endParaRPr b="0" i="0" sz="1600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7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/>
          <p:nvPr/>
        </p:nvSpPr>
        <p:spPr>
          <a:xfrm>
            <a:off x="2011688" y="1351183"/>
            <a:ext cx="8468750" cy="4427034"/>
          </a:xfrm>
          <a:prstGeom prst="roundRect">
            <a:avLst>
              <a:gd fmla="val 0" name="adj"/>
            </a:avLst>
          </a:prstGeom>
          <a:solidFill>
            <a:srgbClr val="D8E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tipo&#10;&#10;Descripción generada automáticamente" id="98" name="Google Shape;9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90952" y="266588"/>
            <a:ext cx="1210316" cy="996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47604" y="6155492"/>
            <a:ext cx="3545832" cy="491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6">
            <a:alphaModFix/>
          </a:blip>
          <a:srcRect b="0" l="29" r="29" t="0"/>
          <a:stretch/>
        </p:blipFill>
        <p:spPr>
          <a:xfrm>
            <a:off x="431318" y="266589"/>
            <a:ext cx="1509207" cy="1002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2021-10-29T07:52:31Z</dcterms:created>
  <dc:creator>Laura González Gimeno</dc:creator>
</cp:coreProperties>
</file>