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Helvetica Neue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jVMVJc4xVD5a097rUlACYpa0gA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HelveticaNeue-boldItalic.fntdata"/><Relationship Id="rId5" Type="http://schemas.openxmlformats.org/officeDocument/2006/relationships/slide" Target="slides/slide1.xml"/><Relationship Id="rId6" Type="http://schemas.openxmlformats.org/officeDocument/2006/relationships/font" Target="fonts/HelveticaNeue-regular.fntdata"/><Relationship Id="rId7" Type="http://schemas.openxmlformats.org/officeDocument/2006/relationships/font" Target="fonts/HelveticaNeue-bold.fntdata"/><Relationship Id="rId8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964130" y="3199171"/>
            <a:ext cx="10263740" cy="16066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Calibri"/>
              <a:buNone/>
              <a:defRPr sz="5400">
                <a:solidFill>
                  <a:srgbClr val="FFFFFF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7" name="Google Shape;47;p12"/>
          <p:cNvSpPr/>
          <p:nvPr/>
        </p:nvSpPr>
        <p:spPr>
          <a:xfrm>
            <a:off x="298049" y="219920"/>
            <a:ext cx="2171218" cy="549676"/>
          </a:xfrm>
          <a:prstGeom prst="roundRect">
            <a:avLst>
              <a:gd fmla="val 5865" name="adj"/>
            </a:avLst>
          </a:prstGeom>
          <a:noFill/>
          <a:ln cap="flat" cmpd="sng" w="127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12"/>
          <p:cNvSpPr txBox="1"/>
          <p:nvPr/>
        </p:nvSpPr>
        <p:spPr>
          <a:xfrm>
            <a:off x="343768" y="285233"/>
            <a:ext cx="2079779" cy="421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Helvetica Neue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Place your logo </a:t>
            </a:r>
            <a:br>
              <a:rPr b="0" i="0" lang="en-US" sz="11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0" lang="en-US" sz="11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white here</a:t>
            </a:r>
            <a:endParaRPr/>
          </a:p>
        </p:txBody>
      </p:sp>
      <p:sp>
        <p:nvSpPr>
          <p:cNvPr id="49" name="Google Shape;49;p12"/>
          <p:cNvSpPr txBox="1"/>
          <p:nvPr>
            <p:ph idx="1" type="body"/>
          </p:nvPr>
        </p:nvSpPr>
        <p:spPr>
          <a:xfrm>
            <a:off x="964130" y="2383020"/>
            <a:ext cx="10263740" cy="7295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5461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5000"/>
              <a:buChar char="•"/>
              <a:defRPr sz="5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5461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5000"/>
              <a:buChar char="•"/>
              <a:defRPr sz="5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5461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5000"/>
              <a:buChar char="•"/>
              <a:defRPr sz="5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5461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5000"/>
              <a:buChar char="•"/>
              <a:defRPr sz="5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5461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5000"/>
              <a:buChar char="•"/>
              <a:defRPr sz="50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Imagen 13" id="50" name="Google Shape;5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48648" y="274583"/>
            <a:ext cx="1181342" cy="7295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17" id="51" name="Google Shape;51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53699" y="440788"/>
            <a:ext cx="2618073" cy="293628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2"/>
          <p:cNvSpPr txBox="1"/>
          <p:nvPr/>
        </p:nvSpPr>
        <p:spPr>
          <a:xfrm>
            <a:off x="6141720" y="5093775"/>
            <a:ext cx="5491213" cy="1056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Helvetica Neue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Here you can put a short summary description of the presentation. Lorem ipsum dolor sit adipiscing elit. Gravida praesent non tortor ante justo, commodo quis elementum quis. Mollis id adipiscing ipsum amet. </a:t>
            </a:r>
            <a:endParaRPr/>
          </a:p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" type="body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indent="-228600" lvl="1" marL="9144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indent="-228600" lvl="2" marL="1371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indent="-228600" lvl="3" marL="18288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indent="-228600" lvl="4" marL="22860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2" type="body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" type="body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318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2pPr>
            <a:lvl3pPr indent="-4318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3pPr>
            <a:lvl4pPr indent="-4318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4pPr>
            <a:lvl5pPr indent="-4318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2" type="body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2" name="Google Shape;42;p11"/>
          <p:cNvSpPr/>
          <p:nvPr>
            <p:ph idx="2" type="pic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064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064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064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064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064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064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arcador de contenido 7" id="58" name="Google Shape;58;p1"/>
          <p:cNvPicPr preferRelativeResize="0"/>
          <p:nvPr/>
        </p:nvPicPr>
        <p:blipFill rotWithShape="1">
          <a:blip r:embed="rId3">
            <a:alphaModFix/>
          </a:blip>
          <a:srcRect b="47951" l="0" r="0" t="37903"/>
          <a:stretch/>
        </p:blipFill>
        <p:spPr>
          <a:xfrm>
            <a:off x="0" y="-9455"/>
            <a:ext cx="12192000" cy="135255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"/>
          <p:cNvSpPr txBox="1"/>
          <p:nvPr/>
        </p:nvSpPr>
        <p:spPr>
          <a:xfrm>
            <a:off x="10099155" y="6353773"/>
            <a:ext cx="286977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182D6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182D6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60" name="Google Shape;60;p1"/>
          <p:cNvSpPr/>
          <p:nvPr/>
        </p:nvSpPr>
        <p:spPr>
          <a:xfrm>
            <a:off x="0" y="1355797"/>
            <a:ext cx="12192000" cy="5514902"/>
          </a:xfrm>
          <a:prstGeom prst="roundRect">
            <a:avLst>
              <a:gd fmla="val 0" name="adj"/>
            </a:avLst>
          </a:prstGeom>
          <a:solidFill>
            <a:srgbClr val="0182D6">
              <a:alpha val="9803"/>
            </a:srgbClr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1"/>
          <p:cNvPicPr preferRelativeResize="0"/>
          <p:nvPr/>
        </p:nvPicPr>
        <p:blipFill rotWithShape="1">
          <a:blip r:embed="rId4">
            <a:alphaModFix/>
          </a:blip>
          <a:srcRect b="0" l="29" r="29" t="0"/>
          <a:stretch/>
        </p:blipFill>
        <p:spPr>
          <a:xfrm>
            <a:off x="10026987" y="69211"/>
            <a:ext cx="1800028" cy="11952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icture 19" id="62" name="Google Shape;6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1638774"/>
            <a:ext cx="12154486" cy="38761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logan-stamp_blue.png" id="63" name="Google Shape;6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61390" y="5700012"/>
            <a:ext cx="6808687" cy="9435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julieta p</dc:creator>
</cp:coreProperties>
</file>