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9050000" cy="6350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12886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112886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112886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112886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112886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112886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112886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112886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112886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838383"/>
              </a:solidFill>
              <a:prstDash val="solid"/>
              <a:miter lim="400000"/>
            </a:ln>
          </a:left>
          <a:right>
            <a:ln w="3175" cap="flat">
              <a:solidFill>
                <a:srgbClr val="838383"/>
              </a:solidFill>
              <a:prstDash val="solid"/>
              <a:miter lim="400000"/>
            </a:ln>
          </a:right>
          <a:top>
            <a:ln w="3175" cap="flat">
              <a:solidFill>
                <a:srgbClr val="838383"/>
              </a:solidFill>
              <a:prstDash val="solid"/>
              <a:miter lim="400000"/>
            </a:ln>
          </a:top>
          <a:bottom>
            <a:ln w="3175" cap="flat">
              <a:solidFill>
                <a:srgbClr val="838383"/>
              </a:solidFill>
              <a:prstDash val="solid"/>
              <a:miter lim="400000"/>
            </a:ln>
          </a:bottom>
          <a:insideH>
            <a:ln w="3175" cap="flat">
              <a:solidFill>
                <a:srgbClr val="838383"/>
              </a:solidFill>
              <a:prstDash val="solid"/>
              <a:miter lim="400000"/>
            </a:ln>
          </a:insideH>
          <a:insideV>
            <a:ln w="3175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808080"/>
              </a:solidFill>
              <a:prstDash val="solid"/>
              <a:miter lim="400000"/>
            </a:ln>
          </a:right>
          <a:top>
            <a:ln w="3175" cap="flat">
              <a:solidFill>
                <a:srgbClr val="808080"/>
              </a:solidFill>
              <a:prstDash val="solid"/>
              <a:miter lim="400000"/>
            </a:ln>
          </a:top>
          <a:bottom>
            <a:ln w="3175" cap="flat">
              <a:solidFill>
                <a:srgbClr val="808080"/>
              </a:solidFill>
              <a:prstDash val="solid"/>
              <a:miter lim="400000"/>
            </a:ln>
          </a:bottom>
          <a:insideH>
            <a:ln w="3175" cap="flat">
              <a:solidFill>
                <a:srgbClr val="808080"/>
              </a:solidFill>
              <a:prstDash val="solid"/>
              <a:miter lim="400000"/>
            </a:ln>
          </a:insideH>
          <a:insideV>
            <a:ln w="3175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chemeClr val="accent3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4D4D4D"/>
              </a:solidFill>
              <a:prstDash val="solid"/>
              <a:miter lim="400000"/>
            </a:ln>
          </a:right>
          <a:top>
            <a:ln w="3175" cap="flat">
              <a:solidFill>
                <a:srgbClr val="4D4D4D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4D4D4D"/>
              </a:solidFill>
              <a:prstDash val="solid"/>
              <a:miter lim="400000"/>
            </a:ln>
          </a:insideH>
          <a:insideV>
            <a:ln w="3175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F8BA00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464646"/>
              </a:solidFill>
              <a:prstDash val="solid"/>
              <a:miter lim="400000"/>
            </a:ln>
          </a:left>
          <a:right>
            <a:ln w="3175" cap="flat">
              <a:solidFill>
                <a:srgbClr val="464646"/>
              </a:solidFill>
              <a:prstDash val="solid"/>
              <a:miter lim="400000"/>
            </a:ln>
          </a:right>
          <a:top>
            <a:ln w="3175" cap="flat">
              <a:solidFill>
                <a:srgbClr val="464646"/>
              </a:solidFill>
              <a:prstDash val="solid"/>
              <a:miter lim="400000"/>
            </a:ln>
          </a:top>
          <a:bottom>
            <a:ln w="3175" cap="flat">
              <a:solidFill>
                <a:srgbClr val="464646"/>
              </a:solidFill>
              <a:prstDash val="solid"/>
              <a:miter lim="400000"/>
            </a:ln>
          </a:bottom>
          <a:insideH>
            <a:ln w="3175" cap="flat">
              <a:solidFill>
                <a:srgbClr val="464646"/>
              </a:solidFill>
              <a:prstDash val="solid"/>
              <a:miter lim="400000"/>
            </a:ln>
          </a:insideH>
          <a:insideV>
            <a:ln w="3175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C3C3C3"/>
              </a:solidFill>
              <a:prstDash val="solid"/>
              <a:miter lim="400000"/>
            </a:ln>
          </a:top>
          <a:bottom>
            <a:ln w="3175" cap="flat">
              <a:solidFill>
                <a:srgbClr val="C3C3C3"/>
              </a:solidFill>
              <a:prstDash val="solid"/>
              <a:miter lim="400000"/>
            </a:ln>
          </a:bottom>
          <a:insideH>
            <a:ln w="3175" cap="flat">
              <a:solidFill>
                <a:srgbClr val="C3C3C3"/>
              </a:solidFill>
              <a:prstDash val="solid"/>
              <a:miter lim="400000"/>
            </a:ln>
          </a:insideH>
          <a:insideV>
            <a:ln w="3175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CB297B"/>
              </a:solidFill>
              <a:prstDash val="solid"/>
              <a:miter lim="400000"/>
            </a:ln>
          </a:top>
          <a:bottom>
            <a:ln w="3175" cap="flat">
              <a:solidFill>
                <a:srgbClr val="5E5E5E"/>
              </a:solidFill>
              <a:prstDash val="solid"/>
              <a:miter lim="400000"/>
            </a:ln>
          </a:bottom>
          <a:insideH>
            <a:ln w="3175" cap="flat">
              <a:solidFill>
                <a:srgbClr val="5E5E5E"/>
              </a:solidFill>
              <a:prstDash val="solid"/>
              <a:miter lim="400000"/>
            </a:ln>
          </a:insideH>
          <a:insideV>
            <a:ln w="3175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5E5E5E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6C6C6C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6C6C6C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6C6C6C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6"/>
    <p:restoredTop sz="94694"/>
  </p:normalViewPr>
  <p:slideViewPr>
    <p:cSldViewPr snapToGrid="0" snapToObjects="1">
      <p:cViewPr varScale="1">
        <p:scale>
          <a:sx n="88" d="100"/>
          <a:sy n="88" d="100"/>
        </p:scale>
        <p:origin x="248" y="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436731" y="5490677"/>
            <a:ext cx="10171761" cy="294898"/>
          </a:xfrm>
          <a:prstGeom prst="rect">
            <a:avLst/>
          </a:prstGeom>
        </p:spPr>
        <p:txBody>
          <a:bodyPr lIns="21166" tIns="21166" rIns="21166" bIns="21166"/>
          <a:lstStyle>
            <a:lvl1pPr marL="0" indent="0" defTabSz="382175">
              <a:lnSpc>
                <a:spcPct val="100000"/>
              </a:lnSpc>
              <a:spcBef>
                <a:spcPts val="0"/>
              </a:spcBef>
              <a:buSzTx/>
              <a:buNone/>
              <a:defRPr sz="1600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4439119" y="1192125"/>
            <a:ext cx="10171761" cy="2151945"/>
          </a:xfrm>
          <a:prstGeom prst="rect">
            <a:avLst/>
          </a:prstGeom>
        </p:spPr>
        <p:txBody>
          <a:bodyPr anchor="b"/>
          <a:lstStyle>
            <a:lvl1pPr>
              <a:defRPr sz="5200" spc="-104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436732" y="3344069"/>
            <a:ext cx="10171760" cy="881946"/>
          </a:xfrm>
          <a:prstGeom prst="rect">
            <a:avLst/>
          </a:prstGeom>
        </p:spPr>
        <p:txBody>
          <a:bodyPr/>
          <a:lstStyle>
            <a:lvl1pPr marL="0" indent="0" defTabSz="382175">
              <a:lnSpc>
                <a:spcPct val="100000"/>
              </a:lnSpc>
              <a:spcBef>
                <a:spcPts val="0"/>
              </a:spcBef>
              <a:buSzTx/>
              <a:buNone/>
              <a:defRPr sz="2400" b="1"/>
            </a:lvl1pPr>
            <a:lvl2pPr marL="0" indent="457200" defTabSz="382175">
              <a:lnSpc>
                <a:spcPct val="100000"/>
              </a:lnSpc>
              <a:spcBef>
                <a:spcPts val="0"/>
              </a:spcBef>
              <a:buSzTx/>
              <a:buNone/>
              <a:defRPr sz="2400" b="1"/>
            </a:lvl2pPr>
            <a:lvl3pPr marL="0" indent="914400" defTabSz="382175">
              <a:lnSpc>
                <a:spcPct val="100000"/>
              </a:lnSpc>
              <a:spcBef>
                <a:spcPts val="0"/>
              </a:spcBef>
              <a:buSzTx/>
              <a:buNone/>
              <a:defRPr sz="2400" b="1"/>
            </a:lvl3pPr>
            <a:lvl4pPr marL="0" indent="1371600" defTabSz="382175">
              <a:lnSpc>
                <a:spcPct val="100000"/>
              </a:lnSpc>
              <a:spcBef>
                <a:spcPts val="0"/>
              </a:spcBef>
              <a:buSzTx/>
              <a:buNone/>
              <a:defRPr sz="2400" b="1"/>
            </a:lvl4pPr>
            <a:lvl5pPr marL="0" indent="1828800" defTabSz="382175">
              <a:lnSpc>
                <a:spcPct val="100000"/>
              </a:lnSpc>
              <a:spcBef>
                <a:spcPts val="0"/>
              </a:spcBef>
              <a:buSzTx/>
              <a:buNone/>
              <a:defRPr sz="24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439120" y="2278168"/>
            <a:ext cx="10171760" cy="179366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5200" spc="-10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5200" spc="-10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5200" spc="-10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5200" spc="-10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5200" spc="-10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4439120" y="498114"/>
            <a:ext cx="10171760" cy="3352586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400" b="1" spc="-114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400" b="1" spc="-114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400" b="1" spc="-114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400" b="1" spc="-114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400" b="1" spc="-114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439120" y="3825083"/>
            <a:ext cx="10171760" cy="432769"/>
          </a:xfrm>
          <a:prstGeom prst="rect">
            <a:avLst/>
          </a:prstGeom>
        </p:spPr>
        <p:txBody>
          <a:bodyPr lIns="21166" tIns="21166" rIns="21166" bIns="21166"/>
          <a:lstStyle>
            <a:lvl1pPr marL="0" indent="0" algn="ctr" defTabSz="382175">
              <a:lnSpc>
                <a:spcPct val="100000"/>
              </a:lnSpc>
              <a:spcBef>
                <a:spcPts val="0"/>
              </a:spcBef>
              <a:buSzTx/>
              <a:buNone/>
              <a:defRPr sz="2400" b="1"/>
            </a:lvl1pPr>
          </a:lstStyle>
          <a:p>
            <a:r>
              <a:t>Fact information</a:t>
            </a:r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5005567" y="4942339"/>
            <a:ext cx="9351876" cy="294898"/>
          </a:xfrm>
          <a:prstGeom prst="rect">
            <a:avLst/>
          </a:prstGeom>
        </p:spPr>
        <p:txBody>
          <a:bodyPr lIns="21166" tIns="21166" rIns="21166" bIns="21166"/>
          <a:lstStyle>
            <a:lvl1pPr marL="0" indent="0" defTabSz="382175">
              <a:lnSpc>
                <a:spcPct val="100000"/>
              </a:lnSpc>
              <a:spcBef>
                <a:spcPts val="0"/>
              </a:spcBef>
              <a:buSzTx/>
              <a:buNone/>
              <a:defRPr sz="1600" b="1"/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692557" y="2286972"/>
            <a:ext cx="9664886" cy="1776056"/>
          </a:xfrm>
          <a:prstGeom prst="rect">
            <a:avLst/>
          </a:prstGeom>
        </p:spPr>
        <p:txBody>
          <a:bodyPr/>
          <a:lstStyle>
            <a:lvl1pPr marL="295797" indent="-217546">
              <a:spcBef>
                <a:spcPts val="0"/>
              </a:spcBef>
              <a:buSzTx/>
              <a:buNone/>
              <a:defRPr sz="3800" spc="-7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295797" indent="239653">
              <a:spcBef>
                <a:spcPts val="0"/>
              </a:spcBef>
              <a:buSzTx/>
              <a:buNone/>
              <a:defRPr sz="3800" spc="-7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295797" indent="696853">
              <a:spcBef>
                <a:spcPts val="0"/>
              </a:spcBef>
              <a:buSzTx/>
              <a:buNone/>
              <a:defRPr sz="3800" spc="-7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295797" indent="1154053">
              <a:spcBef>
                <a:spcPts val="0"/>
              </a:spcBef>
              <a:buSzTx/>
              <a:buNone/>
              <a:defRPr sz="3800" spc="-7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295797" indent="1611253">
              <a:spcBef>
                <a:spcPts val="0"/>
              </a:spcBef>
              <a:buSzTx/>
              <a:buNone/>
              <a:defRPr sz="3800" spc="-7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wl of salad with fried rice, boiled eggs and chopsticks"/>
          <p:cNvSpPr>
            <a:spLocks noGrp="1"/>
          </p:cNvSpPr>
          <p:nvPr>
            <p:ph type="pic" sz="quarter" idx="21"/>
          </p:nvPr>
        </p:nvSpPr>
        <p:spPr>
          <a:xfrm>
            <a:off x="11177175" y="470370"/>
            <a:ext cx="3444028" cy="27544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Bowl with salmon cakes, salad and houmous "/>
          <p:cNvSpPr>
            <a:spLocks noGrp="1"/>
          </p:cNvSpPr>
          <p:nvPr>
            <p:ph type="pic" sz="half" idx="22"/>
          </p:nvPr>
        </p:nvSpPr>
        <p:spPr>
          <a:xfrm>
            <a:off x="10130601" y="1841794"/>
            <a:ext cx="4833057" cy="562508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Bowl of pappardelle pasta with parsley butter, roasted hazelnuts and shaved parmesan cheese"/>
          <p:cNvSpPr>
            <a:spLocks noGrp="1"/>
          </p:cNvSpPr>
          <p:nvPr>
            <p:ph type="pic" sz="half" idx="23"/>
          </p:nvPr>
        </p:nvSpPr>
        <p:spPr>
          <a:xfrm>
            <a:off x="3815879" y="229305"/>
            <a:ext cx="7690557" cy="576791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wl of salad with fried rice, boiled eggs and chopsticks"/>
          <p:cNvSpPr>
            <a:spLocks noGrp="1"/>
          </p:cNvSpPr>
          <p:nvPr>
            <p:ph type="pic" idx="21"/>
          </p:nvPr>
        </p:nvSpPr>
        <p:spPr>
          <a:xfrm>
            <a:off x="3263194" y="-2557639"/>
            <a:ext cx="12523612" cy="100188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>
            <a:spLocks noGrp="1"/>
          </p:cNvSpPr>
          <p:nvPr>
            <p:ph type="pic" idx="21"/>
          </p:nvPr>
        </p:nvSpPr>
        <p:spPr>
          <a:xfrm>
            <a:off x="3345509" y="-599723"/>
            <a:ext cx="12382501" cy="741617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4439120" y="3298472"/>
            <a:ext cx="10171760" cy="2151945"/>
          </a:xfrm>
          <a:prstGeom prst="rect">
            <a:avLst/>
          </a:prstGeom>
        </p:spPr>
        <p:txBody>
          <a:bodyPr anchor="b"/>
          <a:lstStyle>
            <a:lvl1pPr>
              <a:defRPr sz="5200" spc="-104"/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4439671" y="512100"/>
            <a:ext cx="10170659" cy="294899"/>
          </a:xfrm>
          <a:prstGeom prst="rect">
            <a:avLst/>
          </a:prstGeom>
        </p:spPr>
        <p:txBody>
          <a:bodyPr lIns="21166" tIns="21166" rIns="21166" bIns="21166"/>
          <a:lstStyle>
            <a:lvl1pPr marL="0" indent="0" defTabSz="382175">
              <a:lnSpc>
                <a:spcPct val="100000"/>
              </a:lnSpc>
              <a:spcBef>
                <a:spcPts val="0"/>
              </a:spcBef>
              <a:buSzTx/>
              <a:buNone/>
              <a:defRPr sz="1600" b="1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439120" y="5374958"/>
            <a:ext cx="10171760" cy="517108"/>
          </a:xfrm>
          <a:prstGeom prst="rect">
            <a:avLst/>
          </a:prstGeom>
        </p:spPr>
        <p:txBody>
          <a:bodyPr/>
          <a:lstStyle>
            <a:lvl1pPr marL="0" indent="0" defTabSz="382175">
              <a:lnSpc>
                <a:spcPct val="100000"/>
              </a:lnSpc>
              <a:spcBef>
                <a:spcPts val="0"/>
              </a:spcBef>
              <a:buSzTx/>
              <a:buNone/>
              <a:defRPr sz="2400" b="1"/>
            </a:lvl1pPr>
            <a:lvl2pPr marL="0" indent="457200" defTabSz="382175">
              <a:lnSpc>
                <a:spcPct val="100000"/>
              </a:lnSpc>
              <a:spcBef>
                <a:spcPts val="0"/>
              </a:spcBef>
              <a:buSzTx/>
              <a:buNone/>
              <a:defRPr sz="2400" b="1"/>
            </a:lvl2pPr>
            <a:lvl3pPr marL="0" indent="914400" defTabSz="382175">
              <a:lnSpc>
                <a:spcPct val="100000"/>
              </a:lnSpc>
              <a:spcBef>
                <a:spcPts val="0"/>
              </a:spcBef>
              <a:buSzTx/>
              <a:buNone/>
              <a:defRPr sz="2400" b="1"/>
            </a:lvl3pPr>
            <a:lvl4pPr marL="0" indent="1371600" defTabSz="382175">
              <a:lnSpc>
                <a:spcPct val="100000"/>
              </a:lnSpc>
              <a:spcBef>
                <a:spcPts val="0"/>
              </a:spcBef>
              <a:buSzTx/>
              <a:buNone/>
              <a:defRPr sz="2400" b="1"/>
            </a:lvl4pPr>
            <a:lvl5pPr marL="0" indent="1828800" defTabSz="382175">
              <a:lnSpc>
                <a:spcPct val="100000"/>
              </a:lnSpc>
              <a:spcBef>
                <a:spcPts val="0"/>
              </a:spcBef>
              <a:buSzTx/>
              <a:buNone/>
              <a:defRPr sz="24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 and houmous"/>
          <p:cNvSpPr>
            <a:spLocks noGrp="1"/>
          </p:cNvSpPr>
          <p:nvPr>
            <p:ph type="pic" sz="half" idx="21"/>
          </p:nvPr>
        </p:nvSpPr>
        <p:spPr>
          <a:xfrm>
            <a:off x="8960555" y="-94075"/>
            <a:ext cx="5622611" cy="654402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4439120" y="587963"/>
            <a:ext cx="4527316" cy="2723275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439120" y="3268785"/>
            <a:ext cx="4527316" cy="2493252"/>
          </a:xfrm>
          <a:prstGeom prst="rect">
            <a:avLst/>
          </a:prstGeom>
        </p:spPr>
        <p:txBody>
          <a:bodyPr/>
          <a:lstStyle>
            <a:lvl1pPr marL="0" indent="0" defTabSz="382175">
              <a:lnSpc>
                <a:spcPct val="100000"/>
              </a:lnSpc>
              <a:spcBef>
                <a:spcPts val="0"/>
              </a:spcBef>
              <a:buSzTx/>
              <a:buNone/>
              <a:defRPr sz="2400" b="1"/>
            </a:lvl1pPr>
            <a:lvl2pPr marL="0" indent="457200" defTabSz="382175">
              <a:lnSpc>
                <a:spcPct val="100000"/>
              </a:lnSpc>
              <a:spcBef>
                <a:spcPts val="0"/>
              </a:spcBef>
              <a:buSzTx/>
              <a:buNone/>
              <a:defRPr sz="2400" b="1"/>
            </a:lvl2pPr>
            <a:lvl3pPr marL="0" indent="914400" defTabSz="382175">
              <a:lnSpc>
                <a:spcPct val="100000"/>
              </a:lnSpc>
              <a:spcBef>
                <a:spcPts val="0"/>
              </a:spcBef>
              <a:buSzTx/>
              <a:buNone/>
              <a:defRPr sz="2400" b="1"/>
            </a:lvl3pPr>
            <a:lvl4pPr marL="0" indent="1371600" defTabSz="382175">
              <a:lnSpc>
                <a:spcPct val="100000"/>
              </a:lnSpc>
              <a:spcBef>
                <a:spcPts val="0"/>
              </a:spcBef>
              <a:buSzTx/>
              <a:buNone/>
              <a:defRPr sz="2400" b="1"/>
            </a:lvl4pPr>
            <a:lvl5pPr marL="0" indent="1828800" defTabSz="382175">
              <a:lnSpc>
                <a:spcPct val="100000"/>
              </a:lnSpc>
              <a:spcBef>
                <a:spcPts val="0"/>
              </a:spcBef>
              <a:buSzTx/>
              <a:buNone/>
              <a:defRPr sz="24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435749" y="6060211"/>
            <a:ext cx="172717" cy="171193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439120" y="1098593"/>
            <a:ext cx="10171760" cy="432769"/>
          </a:xfrm>
          <a:prstGeom prst="rect">
            <a:avLst/>
          </a:prstGeom>
        </p:spPr>
        <p:txBody>
          <a:bodyPr lIns="21166" tIns="21166" rIns="21166" bIns="21166"/>
          <a:lstStyle>
            <a:lvl1pPr marL="0" indent="0" defTabSz="382175">
              <a:lnSpc>
                <a:spcPct val="100000"/>
              </a:lnSpc>
              <a:spcBef>
                <a:spcPts val="0"/>
              </a:spcBef>
              <a:buSzTx/>
              <a:buNone/>
              <a:defRPr sz="2400" b="1"/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sz="half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sz="half" idx="1" hasCustomPrompt="1"/>
          </p:nvPr>
        </p:nvSpPr>
        <p:spPr>
          <a:prstGeom prst="rect">
            <a:avLst/>
          </a:prstGeom>
        </p:spPr>
        <p:txBody>
          <a:bodyPr numCol="2" spcCol="508587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439120" y="1098593"/>
            <a:ext cx="4527316" cy="432769"/>
          </a:xfrm>
          <a:prstGeom prst="rect">
            <a:avLst/>
          </a:prstGeom>
        </p:spPr>
        <p:txBody>
          <a:bodyPr lIns="21166" tIns="21166" rIns="21166" bIns="21166"/>
          <a:lstStyle>
            <a:lvl1pPr marL="0" indent="0" defTabSz="382175">
              <a:lnSpc>
                <a:spcPct val="100000"/>
              </a:lnSpc>
              <a:spcBef>
                <a:spcPts val="0"/>
              </a:spcBef>
              <a:buSzTx/>
              <a:buNone/>
              <a:defRPr sz="2400" b="1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439120" y="1966900"/>
            <a:ext cx="4527316" cy="3822514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owl of pappardelle pasta with parsley butter, roasted hazelnuts and shaved parmesan cheese"/>
          <p:cNvSpPr>
            <a:spLocks noGrp="1"/>
          </p:cNvSpPr>
          <p:nvPr>
            <p:ph type="pic" sz="half" idx="22"/>
          </p:nvPr>
        </p:nvSpPr>
        <p:spPr>
          <a:xfrm>
            <a:off x="9525000" y="-188549"/>
            <a:ext cx="5054108" cy="673881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4439120" y="499768"/>
            <a:ext cx="4527316" cy="66439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4439119" y="2099027"/>
            <a:ext cx="10171761" cy="2151946"/>
          </a:xfrm>
          <a:prstGeom prst="rect">
            <a:avLst/>
          </a:prstGeom>
        </p:spPr>
        <p:txBody>
          <a:bodyPr anchor="ctr"/>
          <a:lstStyle>
            <a:lvl1pPr>
              <a:defRPr sz="5200" b="0" spc="-10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435749" y="6060211"/>
            <a:ext cx="172717" cy="171193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4439120" y="499768"/>
            <a:ext cx="10171760" cy="66432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439120" y="1098593"/>
            <a:ext cx="10171760" cy="432769"/>
          </a:xfrm>
          <a:prstGeom prst="rect">
            <a:avLst/>
          </a:prstGeom>
        </p:spPr>
        <p:txBody>
          <a:bodyPr lIns="21166" tIns="21166" rIns="21166" bIns="21166"/>
          <a:lstStyle>
            <a:lvl1pPr marL="0" indent="0" defTabSz="382175">
              <a:lnSpc>
                <a:spcPct val="100000"/>
              </a:lnSpc>
              <a:spcBef>
                <a:spcPts val="0"/>
              </a:spcBef>
              <a:buSzTx/>
              <a:buNone/>
              <a:defRPr sz="2400" b="1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4439120" y="499768"/>
            <a:ext cx="10171760" cy="664399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439120" y="1098593"/>
            <a:ext cx="10171760" cy="432769"/>
          </a:xfrm>
          <a:prstGeom prst="rect">
            <a:avLst/>
          </a:prstGeom>
        </p:spPr>
        <p:txBody>
          <a:bodyPr lIns="21166" tIns="21166" rIns="21166" bIns="21166"/>
          <a:lstStyle>
            <a:lvl1pPr marL="0" indent="0" defTabSz="382175">
              <a:lnSpc>
                <a:spcPct val="100000"/>
              </a:lnSpc>
              <a:spcBef>
                <a:spcPts val="0"/>
              </a:spcBef>
              <a:buSzTx/>
              <a:buNone/>
              <a:defRPr sz="2400" b="1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sz="half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382175">
              <a:lnSpc>
                <a:spcPct val="100000"/>
              </a:lnSpc>
              <a:spcBef>
                <a:spcPts val="800"/>
              </a:spcBef>
              <a:buSzTx/>
              <a:buNone/>
              <a:defRPr sz="2400" spc="-24"/>
            </a:lvl1pPr>
            <a:lvl2pPr marL="0" indent="457200" defTabSz="382175">
              <a:lnSpc>
                <a:spcPct val="100000"/>
              </a:lnSpc>
              <a:spcBef>
                <a:spcPts val="800"/>
              </a:spcBef>
              <a:buSzTx/>
              <a:buNone/>
              <a:defRPr sz="2400" spc="-24"/>
            </a:lvl2pPr>
            <a:lvl3pPr marL="0" indent="914400" defTabSz="382175">
              <a:lnSpc>
                <a:spcPct val="100000"/>
              </a:lnSpc>
              <a:spcBef>
                <a:spcPts val="800"/>
              </a:spcBef>
              <a:buSzTx/>
              <a:buNone/>
              <a:defRPr sz="2400" spc="-24"/>
            </a:lvl3pPr>
            <a:lvl4pPr marL="0" indent="1371600" defTabSz="382175">
              <a:lnSpc>
                <a:spcPct val="100000"/>
              </a:lnSpc>
              <a:spcBef>
                <a:spcPts val="800"/>
              </a:spcBef>
              <a:buSzTx/>
              <a:buNone/>
              <a:defRPr sz="2400" spc="-24"/>
            </a:lvl4pPr>
            <a:lvl5pPr marL="0" indent="1828800" defTabSz="382175">
              <a:lnSpc>
                <a:spcPct val="100000"/>
              </a:lnSpc>
              <a:spcBef>
                <a:spcPts val="800"/>
              </a:spcBef>
              <a:buSzTx/>
              <a:buNone/>
              <a:defRPr sz="2400" spc="-24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4439120" y="499768"/>
            <a:ext cx="10171760" cy="66350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3518" tIns="23518" rIns="23518" bIns="23518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4439120" y="1966900"/>
            <a:ext cx="10171760" cy="382222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3518" tIns="23518" rIns="23518" bIns="23518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435749" y="6058251"/>
            <a:ext cx="172717" cy="171193"/>
          </a:xfrm>
          <a:prstGeom prst="rect">
            <a:avLst/>
          </a:prstGeom>
          <a:ln w="3175">
            <a:miter lim="400000"/>
          </a:ln>
        </p:spPr>
        <p:txBody>
          <a:bodyPr wrap="none" lIns="23518" tIns="23518" rIns="23518" bIns="23518" anchor="b">
            <a:spAutoFit/>
          </a:bodyPr>
          <a:lstStyle>
            <a:lvl1pPr defTabSz="270462">
              <a:defRPr sz="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112886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1" i="0" u="none" strike="noStrike" cap="none" spc="-76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12886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1" i="0" u="none" strike="noStrike" cap="none" spc="-76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12886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1" i="0" u="none" strike="noStrike" cap="none" spc="-76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12886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1" i="0" u="none" strike="noStrike" cap="none" spc="-76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12886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1" i="0" u="none" strike="noStrike" cap="none" spc="-76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12886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1" i="0" u="none" strike="noStrike" cap="none" spc="-76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12886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1" i="0" u="none" strike="noStrike" cap="none" spc="-76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12886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1" i="0" u="none" strike="noStrike" cap="none" spc="-76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12886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1" i="0" u="none" strike="noStrike" cap="none" spc="-76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279400" marR="0" indent="-279400" algn="l" defTabSz="112886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23000"/>
        <a:buFontTx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889000" marR="0" indent="-279400" algn="l" defTabSz="112886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23000"/>
        <a:buFontTx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498600" marR="0" indent="-279400" algn="l" defTabSz="112886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23000"/>
        <a:buFontTx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108200" marR="0" indent="-279400" algn="l" defTabSz="112886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23000"/>
        <a:buFontTx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2717800" marR="0" indent="-279400" algn="l" defTabSz="112886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23000"/>
        <a:buFontTx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327400" marR="0" indent="-279400" algn="l" defTabSz="112886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23000"/>
        <a:buFontTx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3937000" marR="0" indent="-279400" algn="l" defTabSz="112886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23000"/>
        <a:buFontTx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546600" marR="0" indent="-279400" algn="l" defTabSz="112886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23000"/>
        <a:buFontTx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156200" marR="0" indent="-279400" algn="l" defTabSz="112886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23000"/>
        <a:buFontTx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2704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2704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2704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2704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2704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2704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2704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2704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2704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"/>
          <p:cNvSpPr/>
          <p:nvPr/>
        </p:nvSpPr>
        <p:spPr>
          <a:xfrm>
            <a:off x="-11760" y="3814974"/>
            <a:ext cx="19073520" cy="2660751"/>
          </a:xfrm>
          <a:prstGeom prst="rect">
            <a:avLst/>
          </a:prstGeom>
          <a:solidFill>
            <a:srgbClr val="DBF1E9"/>
          </a:solidFill>
          <a:ln w="3175">
            <a:miter lim="400000"/>
          </a:ln>
        </p:spPr>
        <p:txBody>
          <a:bodyPr lIns="23518" tIns="23518" rIns="23518" bIns="23518" anchor="ctr"/>
          <a:lstStyle/>
          <a:p>
            <a:pPr defTabSz="382175">
              <a:defRPr sz="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52" name="Preventing antimicrobial"/>
          <p:cNvSpPr txBox="1">
            <a:spLocks noGrp="1"/>
          </p:cNvSpPr>
          <p:nvPr>
            <p:ph type="ctrTitle"/>
          </p:nvPr>
        </p:nvSpPr>
        <p:spPr>
          <a:xfrm>
            <a:off x="371948" y="4404545"/>
            <a:ext cx="18306104" cy="2250133"/>
          </a:xfrm>
          <a:prstGeom prst="rect">
            <a:avLst/>
          </a:prstGeom>
        </p:spPr>
        <p:txBody>
          <a:bodyPr lIns="13229" tIns="13229" rIns="13229" bIns="13229" anchor="t">
            <a:noAutofit/>
          </a:bodyPr>
          <a:lstStyle/>
          <a:p>
            <a:pPr lvl="1" indent="0" algn="ctr">
              <a:lnSpc>
                <a:spcPct val="60000"/>
              </a:lnSpc>
              <a:defRPr sz="7800" b="0" cap="all" spc="0">
                <a:gradFill flip="none" rotWithShape="1">
                  <a:gsLst>
                    <a:gs pos="0">
                      <a:srgbClr val="00B7E2"/>
                    </a:gs>
                    <a:gs pos="100000">
                      <a:srgbClr val="008AE2"/>
                    </a:gs>
                  </a:gsLst>
                  <a:lin ang="5400000" scaled="0"/>
                </a:gradFill>
                <a:latin typeface="Archer Bold"/>
                <a:ea typeface="Archer Bold"/>
                <a:cs typeface="Archer Bold"/>
                <a:sym typeface="Archer Bold"/>
              </a:defRPr>
            </a:pPr>
            <a:r>
              <a:rPr dirty="0"/>
              <a:t>Preventing antimicrobial</a:t>
            </a:r>
          </a:p>
        </p:txBody>
      </p:sp>
      <p:sp>
        <p:nvSpPr>
          <p:cNvPr id="153" name="Resistance together"/>
          <p:cNvSpPr txBox="1"/>
          <p:nvPr/>
        </p:nvSpPr>
        <p:spPr>
          <a:xfrm>
            <a:off x="1070982" y="5290094"/>
            <a:ext cx="16908036" cy="102213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3229" tIns="13229" rIns="13229" bIns="13229">
            <a:spAutoFit/>
          </a:bodyPr>
          <a:lstStyle/>
          <a:p>
            <a:pPr lvl="1" indent="0">
              <a:lnSpc>
                <a:spcPct val="60000"/>
              </a:lnSpc>
              <a:defRPr sz="7800" cap="all">
                <a:gradFill flip="none" rotWithShape="1">
                  <a:gsLst>
                    <a:gs pos="0">
                      <a:srgbClr val="00B7E2"/>
                    </a:gs>
                    <a:gs pos="100000">
                      <a:srgbClr val="008AE2"/>
                    </a:gs>
                  </a:gsLst>
                  <a:lin ang="5400000" scaled="0"/>
                </a:gradFill>
                <a:latin typeface="Archer Bold"/>
                <a:ea typeface="Archer Bold"/>
                <a:cs typeface="Archer Bold"/>
                <a:sym typeface="Archer Bold"/>
              </a:defRPr>
            </a:pPr>
            <a:r>
              <a:rPr dirty="0"/>
              <a:t>Resistance together</a:t>
            </a:r>
          </a:p>
        </p:txBody>
      </p:sp>
      <p:sp>
        <p:nvSpPr>
          <p:cNvPr id="154" name="Rectangle"/>
          <p:cNvSpPr/>
          <p:nvPr/>
        </p:nvSpPr>
        <p:spPr>
          <a:xfrm>
            <a:off x="-11760" y="-31956"/>
            <a:ext cx="19073520" cy="3854911"/>
          </a:xfrm>
          <a:prstGeom prst="rect">
            <a:avLst/>
          </a:prstGeom>
          <a:gradFill>
            <a:gsLst>
              <a:gs pos="0">
                <a:srgbClr val="52B4DE"/>
              </a:gs>
              <a:gs pos="100000">
                <a:srgbClr val="008AE2"/>
              </a:gs>
            </a:gsLst>
            <a:lin ang="5400000"/>
          </a:gradFill>
          <a:ln w="3175">
            <a:miter lim="400000"/>
          </a:ln>
        </p:spPr>
        <p:txBody>
          <a:bodyPr lIns="23518" tIns="23518" rIns="23518" bIns="23518" anchor="ctr"/>
          <a:lstStyle/>
          <a:p>
            <a:pPr defTabSz="382175">
              <a:defRPr sz="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B80741B2-E2E7-0BF6-F727-EF713DC46D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8171" y="296536"/>
            <a:ext cx="8136366" cy="3053362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3518" tIns="23518" rIns="23518" bIns="23518" numCol="1" spcCol="38100" rtlCol="0" anchor="ctr">
        <a:spAutoFit/>
      </a:bodyPr>
      <a:lstStyle>
        <a:defPPr marL="0" marR="0" indent="0" algn="ctr" defTabSz="38217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3518" tIns="23518" rIns="23518" bIns="23518" numCol="1" spcCol="38100" rtlCol="0" anchor="ctr">
        <a:spAutoFit/>
      </a:bodyPr>
      <a:lstStyle>
        <a:defPPr marL="0" marR="0" indent="0" algn="ctr" defTabSz="112886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1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3518" tIns="23518" rIns="23518" bIns="23518" numCol="1" spcCol="38100" rtlCol="0" anchor="ctr">
        <a:spAutoFit/>
      </a:bodyPr>
      <a:lstStyle>
        <a:defPPr marL="0" marR="0" indent="0" algn="ctr" defTabSz="38217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3518" tIns="23518" rIns="23518" bIns="23518" numCol="1" spcCol="38100" rtlCol="0" anchor="ctr">
        <a:spAutoFit/>
      </a:bodyPr>
      <a:lstStyle>
        <a:defPPr marL="0" marR="0" indent="0" algn="ctr" defTabSz="112886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1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Archer Bold</vt:lpstr>
      <vt:lpstr>Helvetica Neue</vt:lpstr>
      <vt:lpstr>Helvetica Neue Medium</vt:lpstr>
      <vt:lpstr>21_BasicWhite</vt:lpstr>
      <vt:lpstr>Preventing antimicrobial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Preventing antimicrobial</dc:title>
  <cp:lastModifiedBy>Iva Kvakic</cp:lastModifiedBy>
  <cp:revision>2</cp:revision>
  <dcterms:modified xsi:type="dcterms:W3CDTF">2022-10-28T10:17:18Z</dcterms:modified>
</cp:coreProperties>
</file>