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35304413" cy="508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3"/>
    <p:restoredTop sz="96327"/>
  </p:normalViewPr>
  <p:slideViewPr>
    <p:cSldViewPr snapToGrid="0">
      <p:cViewPr varScale="1">
        <p:scale>
          <a:sx n="32" d="100"/>
          <a:sy n="32" d="100"/>
        </p:scale>
        <p:origin x="280" y="2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3052" y="831380"/>
            <a:ext cx="26478310" cy="1768593"/>
          </a:xfrm>
        </p:spPr>
        <p:txBody>
          <a:bodyPr anchor="b"/>
          <a:lstStyle>
            <a:lvl1pPr algn="ctr">
              <a:defRPr sz="444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3052" y="2668176"/>
            <a:ext cx="26478310" cy="1226490"/>
          </a:xfrm>
        </p:spPr>
        <p:txBody>
          <a:bodyPr/>
          <a:lstStyle>
            <a:lvl1pPr marL="0" indent="0" algn="ctr">
              <a:buNone/>
              <a:defRPr sz="1778"/>
            </a:lvl1pPr>
            <a:lvl2pPr marL="338648" indent="0" algn="ctr">
              <a:buNone/>
              <a:defRPr sz="1481"/>
            </a:lvl2pPr>
            <a:lvl3pPr marL="677296" indent="0" algn="ctr">
              <a:buNone/>
              <a:defRPr sz="1333"/>
            </a:lvl3pPr>
            <a:lvl4pPr marL="1015944" indent="0" algn="ctr">
              <a:buNone/>
              <a:defRPr sz="1185"/>
            </a:lvl4pPr>
            <a:lvl5pPr marL="1354592" indent="0" algn="ctr">
              <a:buNone/>
              <a:defRPr sz="1185"/>
            </a:lvl5pPr>
            <a:lvl6pPr marL="1693240" indent="0" algn="ctr">
              <a:buNone/>
              <a:defRPr sz="1185"/>
            </a:lvl6pPr>
            <a:lvl7pPr marL="2031888" indent="0" algn="ctr">
              <a:buNone/>
              <a:defRPr sz="1185"/>
            </a:lvl7pPr>
            <a:lvl8pPr marL="2370536" indent="0" algn="ctr">
              <a:buNone/>
              <a:defRPr sz="1185"/>
            </a:lvl8pPr>
            <a:lvl9pPr marL="2709184" indent="0" algn="ctr">
              <a:buNone/>
              <a:defRPr sz="1185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17026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143031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264721" y="270463"/>
            <a:ext cx="7612514" cy="430506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27178" y="270463"/>
            <a:ext cx="22396237" cy="430506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9900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962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8791" y="1266473"/>
            <a:ext cx="30450056" cy="2113139"/>
          </a:xfrm>
        </p:spPr>
        <p:txBody>
          <a:bodyPr anchor="b"/>
          <a:lstStyle>
            <a:lvl1pPr>
              <a:defRPr sz="444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08791" y="3399602"/>
            <a:ext cx="30450056" cy="1111250"/>
          </a:xfrm>
        </p:spPr>
        <p:txBody>
          <a:bodyPr/>
          <a:lstStyle>
            <a:lvl1pPr marL="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1pPr>
            <a:lvl2pPr marL="338648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2pPr>
            <a:lvl3pPr marL="67729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015944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4pPr>
            <a:lvl5pPr marL="1354592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5pPr>
            <a:lvl6pPr marL="1693240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6pPr>
            <a:lvl7pPr marL="2031888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7pPr>
            <a:lvl8pPr marL="2370536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8pPr>
            <a:lvl9pPr marL="2709184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9513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7178" y="1352315"/>
            <a:ext cx="15004376" cy="32232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72859" y="1352315"/>
            <a:ext cx="15004376" cy="32232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26415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1777" y="270463"/>
            <a:ext cx="30450056" cy="9818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1778" y="1245306"/>
            <a:ext cx="14935420" cy="610305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48" indent="0">
              <a:buNone/>
              <a:defRPr sz="1481" b="1"/>
            </a:lvl2pPr>
            <a:lvl3pPr marL="677296" indent="0">
              <a:buNone/>
              <a:defRPr sz="1333" b="1"/>
            </a:lvl3pPr>
            <a:lvl4pPr marL="1015944" indent="0">
              <a:buNone/>
              <a:defRPr sz="1185" b="1"/>
            </a:lvl4pPr>
            <a:lvl5pPr marL="1354592" indent="0">
              <a:buNone/>
              <a:defRPr sz="1185" b="1"/>
            </a:lvl5pPr>
            <a:lvl6pPr marL="1693240" indent="0">
              <a:buNone/>
              <a:defRPr sz="1185" b="1"/>
            </a:lvl6pPr>
            <a:lvl7pPr marL="2031888" indent="0">
              <a:buNone/>
              <a:defRPr sz="1185" b="1"/>
            </a:lvl7pPr>
            <a:lvl8pPr marL="2370536" indent="0">
              <a:buNone/>
              <a:defRPr sz="1185" b="1"/>
            </a:lvl8pPr>
            <a:lvl9pPr marL="2709184" indent="0">
              <a:buNone/>
              <a:defRPr sz="118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31778" y="1855611"/>
            <a:ext cx="14935420" cy="272932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872859" y="1245306"/>
            <a:ext cx="15008974" cy="610305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48" indent="0">
              <a:buNone/>
              <a:defRPr sz="1481" b="1"/>
            </a:lvl2pPr>
            <a:lvl3pPr marL="677296" indent="0">
              <a:buNone/>
              <a:defRPr sz="1333" b="1"/>
            </a:lvl3pPr>
            <a:lvl4pPr marL="1015944" indent="0">
              <a:buNone/>
              <a:defRPr sz="1185" b="1"/>
            </a:lvl4pPr>
            <a:lvl5pPr marL="1354592" indent="0">
              <a:buNone/>
              <a:defRPr sz="1185" b="1"/>
            </a:lvl5pPr>
            <a:lvl6pPr marL="1693240" indent="0">
              <a:buNone/>
              <a:defRPr sz="1185" b="1"/>
            </a:lvl6pPr>
            <a:lvl7pPr marL="2031888" indent="0">
              <a:buNone/>
              <a:defRPr sz="1185" b="1"/>
            </a:lvl7pPr>
            <a:lvl8pPr marL="2370536" indent="0">
              <a:buNone/>
              <a:defRPr sz="1185" b="1"/>
            </a:lvl8pPr>
            <a:lvl9pPr marL="2709184" indent="0">
              <a:buNone/>
              <a:defRPr sz="118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872859" y="1855611"/>
            <a:ext cx="15008974" cy="272932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72873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98502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9962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1778" y="338667"/>
            <a:ext cx="11386591" cy="1185333"/>
          </a:xfrm>
        </p:spPr>
        <p:txBody>
          <a:bodyPr anchor="b"/>
          <a:lstStyle>
            <a:lvl1pPr>
              <a:defRPr sz="237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08974" y="731426"/>
            <a:ext cx="17872859" cy="3610093"/>
          </a:xfrm>
        </p:spPr>
        <p:txBody>
          <a:bodyPr/>
          <a:lstStyle>
            <a:lvl1pPr>
              <a:defRPr sz="2370"/>
            </a:lvl1pPr>
            <a:lvl2pPr>
              <a:defRPr sz="2074"/>
            </a:lvl2pPr>
            <a:lvl3pPr>
              <a:defRPr sz="1778"/>
            </a:lvl3pPr>
            <a:lvl4pPr>
              <a:defRPr sz="1481"/>
            </a:lvl4pPr>
            <a:lvl5pPr>
              <a:defRPr sz="1481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1778" y="1524000"/>
            <a:ext cx="11386591" cy="2823399"/>
          </a:xfrm>
        </p:spPr>
        <p:txBody>
          <a:bodyPr/>
          <a:lstStyle>
            <a:lvl1pPr marL="0" indent="0">
              <a:buNone/>
              <a:defRPr sz="1185"/>
            </a:lvl1pPr>
            <a:lvl2pPr marL="338648" indent="0">
              <a:buNone/>
              <a:defRPr sz="1037"/>
            </a:lvl2pPr>
            <a:lvl3pPr marL="677296" indent="0">
              <a:buNone/>
              <a:defRPr sz="889"/>
            </a:lvl3pPr>
            <a:lvl4pPr marL="1015944" indent="0">
              <a:buNone/>
              <a:defRPr sz="741"/>
            </a:lvl4pPr>
            <a:lvl5pPr marL="1354592" indent="0">
              <a:buNone/>
              <a:defRPr sz="741"/>
            </a:lvl5pPr>
            <a:lvl6pPr marL="1693240" indent="0">
              <a:buNone/>
              <a:defRPr sz="741"/>
            </a:lvl6pPr>
            <a:lvl7pPr marL="2031888" indent="0">
              <a:buNone/>
              <a:defRPr sz="741"/>
            </a:lvl7pPr>
            <a:lvl8pPr marL="2370536" indent="0">
              <a:buNone/>
              <a:defRPr sz="741"/>
            </a:lvl8pPr>
            <a:lvl9pPr marL="2709184" indent="0">
              <a:buNone/>
              <a:defRPr sz="74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1713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1778" y="338667"/>
            <a:ext cx="11386591" cy="1185333"/>
          </a:xfrm>
        </p:spPr>
        <p:txBody>
          <a:bodyPr anchor="b"/>
          <a:lstStyle>
            <a:lvl1pPr>
              <a:defRPr sz="237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008974" y="731426"/>
            <a:ext cx="17872859" cy="3610093"/>
          </a:xfrm>
        </p:spPr>
        <p:txBody>
          <a:bodyPr anchor="t"/>
          <a:lstStyle>
            <a:lvl1pPr marL="0" indent="0">
              <a:buNone/>
              <a:defRPr sz="2370"/>
            </a:lvl1pPr>
            <a:lvl2pPr marL="338648" indent="0">
              <a:buNone/>
              <a:defRPr sz="2074"/>
            </a:lvl2pPr>
            <a:lvl3pPr marL="677296" indent="0">
              <a:buNone/>
              <a:defRPr sz="1778"/>
            </a:lvl3pPr>
            <a:lvl4pPr marL="1015944" indent="0">
              <a:buNone/>
              <a:defRPr sz="1481"/>
            </a:lvl4pPr>
            <a:lvl5pPr marL="1354592" indent="0">
              <a:buNone/>
              <a:defRPr sz="1481"/>
            </a:lvl5pPr>
            <a:lvl6pPr marL="1693240" indent="0">
              <a:buNone/>
              <a:defRPr sz="1481"/>
            </a:lvl6pPr>
            <a:lvl7pPr marL="2031888" indent="0">
              <a:buNone/>
              <a:defRPr sz="1481"/>
            </a:lvl7pPr>
            <a:lvl8pPr marL="2370536" indent="0">
              <a:buNone/>
              <a:defRPr sz="1481"/>
            </a:lvl8pPr>
            <a:lvl9pPr marL="2709184" indent="0">
              <a:buNone/>
              <a:defRPr sz="148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1778" y="1524000"/>
            <a:ext cx="11386591" cy="2823399"/>
          </a:xfrm>
        </p:spPr>
        <p:txBody>
          <a:bodyPr/>
          <a:lstStyle>
            <a:lvl1pPr marL="0" indent="0">
              <a:buNone/>
              <a:defRPr sz="1185"/>
            </a:lvl1pPr>
            <a:lvl2pPr marL="338648" indent="0">
              <a:buNone/>
              <a:defRPr sz="1037"/>
            </a:lvl2pPr>
            <a:lvl3pPr marL="677296" indent="0">
              <a:buNone/>
              <a:defRPr sz="889"/>
            </a:lvl3pPr>
            <a:lvl4pPr marL="1015944" indent="0">
              <a:buNone/>
              <a:defRPr sz="741"/>
            </a:lvl4pPr>
            <a:lvl5pPr marL="1354592" indent="0">
              <a:buNone/>
              <a:defRPr sz="741"/>
            </a:lvl5pPr>
            <a:lvl6pPr marL="1693240" indent="0">
              <a:buNone/>
              <a:defRPr sz="741"/>
            </a:lvl6pPr>
            <a:lvl7pPr marL="2031888" indent="0">
              <a:buNone/>
              <a:defRPr sz="741"/>
            </a:lvl7pPr>
            <a:lvl8pPr marL="2370536" indent="0">
              <a:buNone/>
              <a:defRPr sz="741"/>
            </a:lvl8pPr>
            <a:lvl9pPr marL="2709184" indent="0">
              <a:buNone/>
              <a:defRPr sz="74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64743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27179" y="270463"/>
            <a:ext cx="30450056" cy="981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27179" y="1352315"/>
            <a:ext cx="30450056" cy="3223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27178" y="4708408"/>
            <a:ext cx="7943493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35899-A738-8F40-BDA5-E070B7D1BE36}" type="datetimeFigureOut">
              <a:rPr lang="en-HR" smtClean="0"/>
              <a:t>28.10.2022.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694587" y="4708408"/>
            <a:ext cx="11915239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933742" y="4708408"/>
            <a:ext cx="7943493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79B48-BB75-D44E-B9B0-9509C6A3FD7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7685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77296" rtl="0" eaLnBrk="1" latinLnBrk="0" hangingPunct="1">
        <a:lnSpc>
          <a:spcPct val="90000"/>
        </a:lnSpc>
        <a:spcBef>
          <a:spcPct val="0"/>
        </a:spcBef>
        <a:buNone/>
        <a:defRPr sz="32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324" indent="-169324" algn="l" defTabSz="677296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074" kern="1200">
          <a:solidFill>
            <a:schemeClr val="tx1"/>
          </a:solidFill>
          <a:latin typeface="+mn-lt"/>
          <a:ea typeface="+mn-ea"/>
          <a:cs typeface="+mn-cs"/>
        </a:defRPr>
      </a:lvl1pPr>
      <a:lvl2pPr marL="507972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846620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3pPr>
      <a:lvl4pPr marL="1185268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523916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862564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201212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539860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878508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8648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77296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15944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54592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93240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031888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370536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709184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6;p1">
            <a:extLst>
              <a:ext uri="{FF2B5EF4-FFF2-40B4-BE49-F238E27FC236}">
                <a16:creationId xmlns:a16="http://schemas.microsoft.com/office/drawing/2014/main" id="{CC1A5CD3-5C71-DBDD-23EC-2ABDB04C96CD}"/>
              </a:ext>
            </a:extLst>
          </p:cNvPr>
          <p:cNvSpPr txBox="1">
            <a:spLocks/>
          </p:cNvSpPr>
          <p:nvPr/>
        </p:nvSpPr>
        <p:spPr>
          <a:xfrm>
            <a:off x="-658426" y="704643"/>
            <a:ext cx="36649210" cy="243513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28575" tIns="28575" rIns="28575" bIns="28575" rtlCol="0" anchor="ctr" anchorCtr="0">
            <a:noAutofit/>
          </a:bodyPr>
          <a:lstStyle>
            <a:lvl1pPr algn="l" defTabSz="67729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defTabSz="914400" rtl="0">
              <a:lnSpc>
                <a:spcPct val="60000"/>
              </a:lnSpc>
              <a:buClr>
                <a:srgbClr val="00B7E2"/>
              </a:buClr>
              <a:buSzPts val="6400"/>
              <a:buFont typeface="Arial"/>
              <a:buNone/>
            </a:pPr>
            <a:r>
              <a:rPr lang="en-US" sz="18000" kern="0" spc="-700" dirty="0">
                <a:gradFill>
                  <a:gsLst>
                    <a:gs pos="0">
                      <a:srgbClr val="008AE2"/>
                    </a:gs>
                    <a:gs pos="100000">
                      <a:srgbClr val="00B7E2"/>
                    </a:gs>
                  </a:gsLst>
                  <a:lin ang="5400000" scaled="1"/>
                </a:gradFill>
                <a:latin typeface="Archer Bold" pitchFamily="2" charset="0"/>
                <a:ea typeface="Arial"/>
                <a:cs typeface="Arial"/>
                <a:sym typeface="Arial"/>
              </a:rPr>
              <a:t>PREVENTING</a:t>
            </a:r>
            <a:r>
              <a:rPr lang="en-US" sz="18000" kern="0" spc="-700" dirty="0">
                <a:solidFill>
                  <a:srgbClr val="00B7E2"/>
                </a:solidFill>
                <a:latin typeface="Archer Bold" pitchFamily="2" charset="0"/>
                <a:ea typeface="Arial"/>
                <a:cs typeface="Arial"/>
                <a:sym typeface="Arial"/>
              </a:rPr>
              <a:t> </a:t>
            </a:r>
            <a:r>
              <a:rPr lang="en-US" sz="18000" kern="0" spc="-700" dirty="0">
                <a:gradFill>
                  <a:gsLst>
                    <a:gs pos="100000">
                      <a:srgbClr val="008AE2"/>
                    </a:gs>
                    <a:gs pos="0">
                      <a:srgbClr val="00B7E2"/>
                    </a:gs>
                  </a:gsLst>
                  <a:lin ang="5400000" scaled="1"/>
                </a:gradFill>
                <a:latin typeface="Archer Bold" pitchFamily="2" charset="0"/>
                <a:ea typeface="Arial"/>
                <a:cs typeface="Arial"/>
                <a:sym typeface="Arial"/>
              </a:rPr>
              <a:t>ANTIMICROBIAL</a:t>
            </a:r>
            <a:endParaRPr lang="en-US" sz="18000" kern="0" spc="-700" dirty="0">
              <a:gradFill>
                <a:gsLst>
                  <a:gs pos="100000">
                    <a:srgbClr val="008AE2"/>
                  </a:gs>
                  <a:gs pos="0">
                    <a:srgbClr val="00B7E2"/>
                  </a:gs>
                </a:gsLst>
                <a:lin ang="5400000" scaled="1"/>
              </a:gradFill>
              <a:latin typeface="Archer Bold" pitchFamily="2" charset="0"/>
            </a:endParaRPr>
          </a:p>
        </p:txBody>
      </p:sp>
      <p:sp>
        <p:nvSpPr>
          <p:cNvPr id="5" name="Google Shape;27;p1">
            <a:extLst>
              <a:ext uri="{FF2B5EF4-FFF2-40B4-BE49-F238E27FC236}">
                <a16:creationId xmlns:a16="http://schemas.microsoft.com/office/drawing/2014/main" id="{B1766801-D3C2-682E-7325-46C766824A1E}"/>
              </a:ext>
            </a:extLst>
          </p:cNvPr>
          <p:cNvSpPr txBox="1"/>
          <p:nvPr/>
        </p:nvSpPr>
        <p:spPr>
          <a:xfrm>
            <a:off x="3463462" y="3111963"/>
            <a:ext cx="29089178" cy="1719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75" tIns="28575" rIns="28575" bIns="28575" anchor="ctr" anchorCtr="0">
            <a:spAutoFit/>
          </a:bodyPr>
          <a:lstStyle/>
          <a:p>
            <a:pPr marL="0" marR="0" lvl="1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B7E2"/>
              </a:buClr>
              <a:buSzPts val="6400"/>
              <a:buFont typeface="Arial"/>
              <a:buNone/>
            </a:pPr>
            <a:r>
              <a:rPr lang="en-US" sz="18000" u="none" strike="noStrike" cap="none" spc="-800" dirty="0">
                <a:gradFill>
                  <a:gsLst>
                    <a:gs pos="100000">
                      <a:srgbClr val="008AE2"/>
                    </a:gs>
                    <a:gs pos="0">
                      <a:srgbClr val="00B7E2"/>
                    </a:gs>
                  </a:gsLst>
                  <a:lin ang="5400000" scaled="1"/>
                </a:gradFill>
                <a:latin typeface="Archer Bold" pitchFamily="2" charset="0"/>
                <a:sym typeface="Arial"/>
              </a:rPr>
              <a:t>RESISTANCE </a:t>
            </a:r>
            <a:r>
              <a:rPr lang="en-US" sz="18000" u="none" strike="noStrike" cap="none" spc="-700" dirty="0">
                <a:gradFill>
                  <a:gsLst>
                    <a:gs pos="100000">
                      <a:srgbClr val="008AE2"/>
                    </a:gs>
                    <a:gs pos="0">
                      <a:srgbClr val="00B7E2"/>
                    </a:gs>
                  </a:gsLst>
                  <a:lin ang="5400000" scaled="1"/>
                </a:gradFill>
                <a:latin typeface="Archer Bold" pitchFamily="2" charset="0"/>
                <a:sym typeface="Arial"/>
              </a:rPr>
              <a:t>TOGETHER</a:t>
            </a:r>
            <a:endParaRPr lang="en-US" sz="18000" spc="-700" dirty="0">
              <a:gradFill>
                <a:gsLst>
                  <a:gs pos="100000">
                    <a:srgbClr val="008AE2"/>
                  </a:gs>
                  <a:gs pos="0">
                    <a:srgbClr val="00B7E2"/>
                  </a:gs>
                </a:gsLst>
                <a:lin ang="5400000" scaled="1"/>
              </a:gradFill>
              <a:latin typeface="Archer 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040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6;p1">
            <a:extLst>
              <a:ext uri="{FF2B5EF4-FFF2-40B4-BE49-F238E27FC236}">
                <a16:creationId xmlns:a16="http://schemas.microsoft.com/office/drawing/2014/main" id="{352953C5-BECD-0F51-184E-566C5E561429}"/>
              </a:ext>
            </a:extLst>
          </p:cNvPr>
          <p:cNvSpPr txBox="1">
            <a:spLocks/>
          </p:cNvSpPr>
          <p:nvPr/>
        </p:nvSpPr>
        <p:spPr>
          <a:xfrm>
            <a:off x="-658426" y="704643"/>
            <a:ext cx="36649210" cy="243513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28575" tIns="28575" rIns="28575" bIns="28575" rtlCol="0" anchor="ctr" anchorCtr="0">
            <a:noAutofit/>
          </a:bodyPr>
          <a:lstStyle>
            <a:lvl1pPr algn="l" defTabSz="67729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defTabSz="914400" rtl="0">
              <a:lnSpc>
                <a:spcPct val="60000"/>
              </a:lnSpc>
              <a:buClr>
                <a:srgbClr val="00B7E2"/>
              </a:buClr>
              <a:buSzPts val="6400"/>
              <a:buFont typeface="Arial"/>
              <a:buNone/>
            </a:pPr>
            <a:r>
              <a:rPr lang="en-US" sz="18000" kern="0" spc="-700" dirty="0">
                <a:solidFill>
                  <a:schemeClr val="bg1"/>
                </a:solidFill>
                <a:latin typeface="Archer Bold" pitchFamily="2" charset="0"/>
                <a:ea typeface="Arial"/>
                <a:cs typeface="Arial"/>
                <a:sym typeface="Arial"/>
              </a:rPr>
              <a:t>PREVENTING ANTIMICROBIAL</a:t>
            </a:r>
            <a:endParaRPr lang="en-US" sz="18000" kern="0" spc="-700" dirty="0">
              <a:solidFill>
                <a:schemeClr val="bg1"/>
              </a:solidFill>
              <a:latin typeface="Archer Bold" pitchFamily="2" charset="0"/>
            </a:endParaRPr>
          </a:p>
        </p:txBody>
      </p:sp>
      <p:sp>
        <p:nvSpPr>
          <p:cNvPr id="3" name="Google Shape;27;p1">
            <a:extLst>
              <a:ext uri="{FF2B5EF4-FFF2-40B4-BE49-F238E27FC236}">
                <a16:creationId xmlns:a16="http://schemas.microsoft.com/office/drawing/2014/main" id="{25E7F711-8990-8331-8748-D718EB5250A5}"/>
              </a:ext>
            </a:extLst>
          </p:cNvPr>
          <p:cNvSpPr txBox="1"/>
          <p:nvPr/>
        </p:nvSpPr>
        <p:spPr>
          <a:xfrm>
            <a:off x="3463462" y="3111963"/>
            <a:ext cx="29089178" cy="1719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75" tIns="28575" rIns="28575" bIns="28575" anchor="ctr" anchorCtr="0">
            <a:spAutoFit/>
          </a:bodyPr>
          <a:lstStyle/>
          <a:p>
            <a:pPr marL="0" marR="0" lvl="1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B7E2"/>
              </a:buClr>
              <a:buSzPts val="6400"/>
              <a:buFont typeface="Arial"/>
              <a:buNone/>
            </a:pPr>
            <a:r>
              <a:rPr lang="en-US" sz="18000" u="none" strike="noStrike" cap="none" spc="-700" dirty="0">
                <a:solidFill>
                  <a:schemeClr val="bg1"/>
                </a:solidFill>
                <a:latin typeface="Archer Bold" pitchFamily="2" charset="0"/>
                <a:sym typeface="Arial"/>
              </a:rPr>
              <a:t>RESISTANCE TOGETHER</a:t>
            </a:r>
            <a:endParaRPr lang="en-US" sz="18000" spc="-700" dirty="0">
              <a:solidFill>
                <a:schemeClr val="bg1"/>
              </a:solidFill>
              <a:latin typeface="Archer 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754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8</Words>
  <Application>Microsoft Macintosh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Archer Bold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 Kvakic</dc:creator>
  <cp:lastModifiedBy>Iva Kvakic</cp:lastModifiedBy>
  <cp:revision>3</cp:revision>
  <dcterms:created xsi:type="dcterms:W3CDTF">2022-10-28T10:22:07Z</dcterms:created>
  <dcterms:modified xsi:type="dcterms:W3CDTF">2022-10-28T10:55:33Z</dcterms:modified>
</cp:coreProperties>
</file>