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0463B-B05C-463E-BED2-6060F4401A8C}" v="1" dt="2021-11-12T09:54:44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78"/>
    <p:restoredTop sz="94698"/>
  </p:normalViewPr>
  <p:slideViewPr>
    <p:cSldViewPr snapToGrid="0" snapToObjects="1">
      <p:cViewPr varScale="1">
        <p:scale>
          <a:sx n="111" d="100"/>
          <a:sy n="111" d="100"/>
        </p:scale>
        <p:origin x="13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28/10/22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42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4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076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28/10/22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4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4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1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1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0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84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42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28/10/22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0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93BAF8C2-F464-8A48-B6C7-89C76BD29FD9}"/>
              </a:ext>
            </a:extLst>
          </p:cNvPr>
          <p:cNvSpPr/>
          <p:nvPr/>
        </p:nvSpPr>
        <p:spPr>
          <a:xfrm>
            <a:off x="2011688" y="1351183"/>
            <a:ext cx="8468750" cy="4427034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Imagen 10" descr="Logotipo&#10;&#10;Descripción generada automáticamente">
            <a:extLst>
              <a:ext uri="{FF2B5EF4-FFF2-40B4-BE49-F238E27FC236}">
                <a16:creationId xmlns:a16="http://schemas.microsoft.com/office/drawing/2014/main" id="{88D5023B-48E1-A94B-82E8-D5C258F9C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952" y="266588"/>
            <a:ext cx="1210316" cy="996561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1FDB0CF0-2468-4993-A9F1-1FD8FD7DD6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1318" y="266589"/>
            <a:ext cx="1509209" cy="1002115"/>
          </a:xfrm>
          <a:prstGeom prst="rect">
            <a:avLst/>
          </a:prstGeom>
        </p:spPr>
      </p:pic>
      <p:sp>
        <p:nvSpPr>
          <p:cNvPr id="4" name="Google Shape;26;p1">
            <a:extLst>
              <a:ext uri="{FF2B5EF4-FFF2-40B4-BE49-F238E27FC236}">
                <a16:creationId xmlns:a16="http://schemas.microsoft.com/office/drawing/2014/main" id="{EC8B7F10-1DC6-36F3-5A41-24FE30049184}"/>
              </a:ext>
            </a:extLst>
          </p:cNvPr>
          <p:cNvSpPr txBox="1">
            <a:spLocks/>
          </p:cNvSpPr>
          <p:nvPr/>
        </p:nvSpPr>
        <p:spPr>
          <a:xfrm>
            <a:off x="8095931" y="6031923"/>
            <a:ext cx="4249178" cy="61494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28575" tIns="28575" rIns="28575" bIns="28575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defTabSz="914400" rtl="0">
              <a:lnSpc>
                <a:spcPct val="60000"/>
              </a:lnSpc>
              <a:buClr>
                <a:srgbClr val="00B7E2"/>
              </a:buClr>
              <a:buSzPts val="6400"/>
              <a:buFont typeface="Arial"/>
              <a:buNone/>
            </a:pPr>
            <a:r>
              <a:rPr lang="en-US" kern="0" dirty="0">
                <a:solidFill>
                  <a:schemeClr val="bg1"/>
                </a:solidFill>
                <a:latin typeface="Archer Bold" pitchFamily="2" charset="0"/>
                <a:ea typeface="Arial"/>
                <a:cs typeface="Arial"/>
                <a:sym typeface="Arial"/>
              </a:rPr>
              <a:t>PREVENTING ANTIMICROBIAL</a:t>
            </a:r>
            <a:endParaRPr lang="en-US" kern="0" dirty="0">
              <a:solidFill>
                <a:schemeClr val="bg1"/>
              </a:solidFill>
              <a:latin typeface="Archer Bold" pitchFamily="2" charset="0"/>
            </a:endParaRPr>
          </a:p>
        </p:txBody>
      </p:sp>
      <p:sp>
        <p:nvSpPr>
          <p:cNvPr id="5" name="Google Shape;27;p1">
            <a:extLst>
              <a:ext uri="{FF2B5EF4-FFF2-40B4-BE49-F238E27FC236}">
                <a16:creationId xmlns:a16="http://schemas.microsoft.com/office/drawing/2014/main" id="{67AB28AA-AB7C-01C4-B367-EBFBDD310CE5}"/>
              </a:ext>
            </a:extLst>
          </p:cNvPr>
          <p:cNvSpPr txBox="1"/>
          <p:nvPr/>
        </p:nvSpPr>
        <p:spPr>
          <a:xfrm>
            <a:off x="8622784" y="6422959"/>
            <a:ext cx="3195472" cy="223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75" tIns="28575" rIns="28575" bIns="28575" anchor="ctr" anchorCtr="0">
            <a:spAutoFit/>
          </a:bodyPr>
          <a:lstStyle/>
          <a:p>
            <a:pPr marL="0" marR="0" lvl="1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B7E2"/>
              </a:buClr>
              <a:buSzPts val="6400"/>
              <a:buFont typeface="Arial"/>
              <a:buNone/>
            </a:pPr>
            <a:r>
              <a:rPr lang="en-US" u="none" strike="noStrike" cap="none" dirty="0">
                <a:solidFill>
                  <a:schemeClr val="bg1"/>
                </a:solidFill>
                <a:latin typeface="Archer Bold" pitchFamily="2" charset="0"/>
                <a:sym typeface="Arial"/>
              </a:rPr>
              <a:t>RESISTANCE TOGETHER</a:t>
            </a:r>
            <a:endParaRPr lang="en-US" dirty="0">
              <a:solidFill>
                <a:schemeClr val="bg1"/>
              </a:solidFill>
              <a:latin typeface="Archer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771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484</TotalTime>
  <Words>4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Archer Bold</vt:lpstr>
      <vt:lpstr>Arial</vt:lpstr>
      <vt:lpstr>Calibri</vt:lpstr>
      <vt:lpstr>Calibri Light</vt:lpstr>
      <vt:lpstr>Roboto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Iva Kvakic</cp:lastModifiedBy>
  <cp:revision>15</cp:revision>
  <dcterms:created xsi:type="dcterms:W3CDTF">2021-10-29T07:52:31Z</dcterms:created>
  <dcterms:modified xsi:type="dcterms:W3CDTF">2022-10-28T10:19:35Z</dcterms:modified>
</cp:coreProperties>
</file>