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 Light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 Light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 Light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 Light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 Light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 Light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 Light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 Light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 Light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>
          <a:latin typeface="Carlito"/>
          <a:ea typeface="Carlito"/>
          <a:cs typeface="Carlit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rlito"/>
          <a:ea typeface="Carlito"/>
          <a:cs typeface="Carlit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rlito"/>
          <a:ea typeface="Carlito"/>
          <a:cs typeface="Carlit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>
          <a:latin typeface="Carlito"/>
          <a:ea typeface="Carlito"/>
          <a:cs typeface="Carlit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Carlito"/>
          <a:ea typeface="Carlito"/>
          <a:cs typeface="Carlit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Carlito"/>
          <a:ea typeface="Carlito"/>
          <a:cs typeface="Carlit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>
          <a:latin typeface="Carlito"/>
          <a:ea typeface="Carlito"/>
          <a:cs typeface="Carlit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Carlito"/>
          <a:ea typeface="Carlito"/>
          <a:cs typeface="Carlit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Carlito"/>
          <a:ea typeface="Carlito"/>
          <a:cs typeface="Carlit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rlito"/>
          <a:ea typeface="Carlito"/>
          <a:cs typeface="Carlito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rlito"/>
          <a:ea typeface="Carlito"/>
          <a:cs typeface="Carlito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Carlito"/>
          <a:ea typeface="Carlito"/>
          <a:cs typeface="Carlito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Carlito"/>
          <a:ea typeface="Carlito"/>
          <a:cs typeface="Carlit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Carlito"/>
          <a:ea typeface="Carlito"/>
          <a:cs typeface="Carlit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Carlito"/>
          <a:ea typeface="Carlito"/>
          <a:cs typeface="Carlito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rlito"/>
          <a:ea typeface="Carlito"/>
          <a:cs typeface="Carlito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Carlito"/>
          <a:ea typeface="Carlito"/>
          <a:cs typeface="Carlito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Carlito"/>
          <a:ea typeface="Carlito"/>
          <a:cs typeface="Carlito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116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6" name="Shape 10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05479113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 Light"/>
      </a:defRPr>
    </a:lvl1pPr>
    <a:lvl2pPr indent="228600" latinLnBrk="0">
      <a:defRPr sz="1200">
        <a:latin typeface="+mj-lt"/>
        <a:ea typeface="+mj-ea"/>
        <a:cs typeface="+mj-cs"/>
        <a:sym typeface="Calibri Light"/>
      </a:defRPr>
    </a:lvl2pPr>
    <a:lvl3pPr indent="457200" latinLnBrk="0">
      <a:defRPr sz="1200">
        <a:latin typeface="+mj-lt"/>
        <a:ea typeface="+mj-ea"/>
        <a:cs typeface="+mj-cs"/>
        <a:sym typeface="Calibri Light"/>
      </a:defRPr>
    </a:lvl3pPr>
    <a:lvl4pPr indent="685800" latinLnBrk="0">
      <a:defRPr sz="1200">
        <a:latin typeface="+mj-lt"/>
        <a:ea typeface="+mj-ea"/>
        <a:cs typeface="+mj-cs"/>
        <a:sym typeface="Calibri Light"/>
      </a:defRPr>
    </a:lvl4pPr>
    <a:lvl5pPr indent="914400" latinLnBrk="0">
      <a:defRPr sz="1200">
        <a:latin typeface="+mj-lt"/>
        <a:ea typeface="+mj-ea"/>
        <a:cs typeface="+mj-cs"/>
        <a:sym typeface="Calibri Light"/>
      </a:defRPr>
    </a:lvl5pPr>
    <a:lvl6pPr indent="1143000" latinLnBrk="0">
      <a:defRPr sz="1200">
        <a:latin typeface="+mj-lt"/>
        <a:ea typeface="+mj-ea"/>
        <a:cs typeface="+mj-cs"/>
        <a:sym typeface="Calibri Light"/>
      </a:defRPr>
    </a:lvl6pPr>
    <a:lvl7pPr indent="1371600" latinLnBrk="0">
      <a:defRPr sz="1200">
        <a:latin typeface="+mj-lt"/>
        <a:ea typeface="+mj-ea"/>
        <a:cs typeface="+mj-cs"/>
        <a:sym typeface="Calibri Light"/>
      </a:defRPr>
    </a:lvl7pPr>
    <a:lvl8pPr indent="1600200" latinLnBrk="0">
      <a:defRPr sz="1200">
        <a:latin typeface="+mj-lt"/>
        <a:ea typeface="+mj-ea"/>
        <a:cs typeface="+mj-cs"/>
        <a:sym typeface="Calibri Light"/>
      </a:defRPr>
    </a:lvl8pPr>
    <a:lvl9pPr indent="1828800" latinLnBrk="0">
      <a:defRPr sz="1200">
        <a:latin typeface="+mj-lt"/>
        <a:ea typeface="+mj-ea"/>
        <a:cs typeface="+mj-cs"/>
        <a:sym typeface="Calibri Light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apositiva de título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itle of the presentation"/>
          <p:cNvSpPr txBox="1">
            <a:spLocks noGrp="1"/>
          </p:cNvSpPr>
          <p:nvPr>
            <p:ph type="title" hasCustomPrompt="1"/>
          </p:nvPr>
        </p:nvSpPr>
        <p:spPr>
          <a:xfrm>
            <a:off x="964130" y="3199171"/>
            <a:ext cx="10263740" cy="1606613"/>
          </a:xfrm>
          <a:prstGeom prst="rect">
            <a:avLst/>
          </a:prstGeom>
        </p:spPr>
        <p:txBody>
          <a:bodyPr anchor="b"/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t>Title of the presentation</a:t>
            </a:r>
          </a:p>
        </p:txBody>
      </p:sp>
      <p:sp>
        <p:nvSpPr>
          <p:cNvPr id="93" name="Rectángulo redondeado 6"/>
          <p:cNvSpPr/>
          <p:nvPr/>
        </p:nvSpPr>
        <p:spPr>
          <a:xfrm>
            <a:off x="298049" y="219920"/>
            <a:ext cx="2171218" cy="549676"/>
          </a:xfrm>
          <a:prstGeom prst="roundRect">
            <a:avLst>
              <a:gd name="adj" fmla="val 5865"/>
            </a:avLst>
          </a:prstGeom>
          <a:ln w="12700">
            <a:solidFill>
              <a:srgbClr val="FFFFFF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4" name="CuadroTexto 7"/>
          <p:cNvSpPr txBox="1"/>
          <p:nvPr/>
        </p:nvSpPr>
        <p:spPr>
          <a:xfrm>
            <a:off x="343768" y="285233"/>
            <a:ext cx="2079779" cy="421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sz="11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Place your logo </a:t>
            </a:r>
            <a:br/>
            <a:r>
              <a:t>in white here</a:t>
            </a:r>
          </a:p>
        </p:txBody>
      </p:sp>
      <p:sp>
        <p:nvSpPr>
          <p:cNvPr id="95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964130" y="2383020"/>
            <a:ext cx="10263740" cy="729527"/>
          </a:xfrm>
          <a:prstGeom prst="rect">
            <a:avLst/>
          </a:prstGeom>
        </p:spPr>
        <p:txBody>
          <a:bodyPr/>
          <a:lstStyle>
            <a:lvl1pPr>
              <a:defRPr sz="50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lvl1pPr>
            <a:lvl2pPr marL="933450" indent="-476250">
              <a:defRPr sz="50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lvl2pPr>
            <a:lvl3pPr marL="1485900" indent="-571500">
              <a:defRPr sz="50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lvl3pPr>
            <a:lvl4pPr marL="2006600" indent="-635000">
              <a:defRPr sz="50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lvl4pPr>
            <a:lvl5pPr marL="2463800" indent="-635000">
              <a:defRPr sz="50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lvl5pPr>
          </a:lstStyle>
          <a:p>
            <a:r>
              <a:t>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pic>
        <p:nvPicPr>
          <p:cNvPr id="96" name="Imagen 13" descr="Imagen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48648" y="274583"/>
            <a:ext cx="1181342" cy="729528"/>
          </a:xfrm>
          <a:prstGeom prst="rect">
            <a:avLst/>
          </a:prstGeom>
          <a:ln w="12700">
            <a:miter lim="400000"/>
          </a:ln>
        </p:spPr>
      </p:pic>
      <p:pic>
        <p:nvPicPr>
          <p:cNvPr id="97" name="Imagen 17" descr="Imagen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53699" y="440788"/>
            <a:ext cx="2618073" cy="293628"/>
          </a:xfrm>
          <a:prstGeom prst="rect">
            <a:avLst/>
          </a:prstGeom>
          <a:ln w="12700">
            <a:miter lim="400000"/>
          </a:ln>
        </p:spPr>
      </p:pic>
      <p:sp>
        <p:nvSpPr>
          <p:cNvPr id="98" name="CuadroTexto 18"/>
          <p:cNvSpPr txBox="1"/>
          <p:nvPr/>
        </p:nvSpPr>
        <p:spPr>
          <a:xfrm>
            <a:off x="6141720" y="5093775"/>
            <a:ext cx="5491213" cy="1056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6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Here you can put a short summary description of the presentation. Lorem ipsum dolor sit adipiscing elit. Gravida praesent non tortor ante justo, commodo quis elementum quis. Mollis id adipiscing ipsum amet. </a:t>
            </a:r>
          </a:p>
        </p:txBody>
      </p:sp>
      <p:sp>
        <p:nvSpPr>
          <p:cNvPr id="9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/>
            </a:lvl1pPr>
            <a:lvl2pPr marL="0" indent="457200">
              <a:buSzTx/>
              <a:buFontTx/>
              <a:buNone/>
              <a:defRPr sz="2400"/>
            </a:lvl2pPr>
            <a:lvl3pPr marL="0" indent="914400">
              <a:buSzTx/>
              <a:buFontTx/>
              <a:buNone/>
              <a:defRPr sz="2400"/>
            </a:lvl3pPr>
            <a:lvl4pPr marL="0" indent="1371600">
              <a:buSzTx/>
              <a:buFontTx/>
              <a:buNone/>
              <a:defRPr sz="2400"/>
            </a:lvl4pPr>
            <a:lvl5pPr marL="0" indent="1828800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/>
            </a:pPr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 Light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 Light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 Light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 Light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 Light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 Light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 Light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 Light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 Light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Marcador de contenido 7" descr="Marcador de contenido 7"/>
          <p:cNvPicPr>
            <a:picLocks noChangeAspect="1"/>
          </p:cNvPicPr>
          <p:nvPr/>
        </p:nvPicPr>
        <p:blipFill>
          <a:blip r:embed="rId2"/>
          <a:srcRect t="37903" b="47951"/>
          <a:stretch>
            <a:fillRect/>
          </a:stretch>
        </p:blipFill>
        <p:spPr>
          <a:xfrm>
            <a:off x="0" y="-9455"/>
            <a:ext cx="12192000" cy="1352553"/>
          </a:xfrm>
          <a:prstGeom prst="rect">
            <a:avLst/>
          </a:prstGeom>
          <a:ln w="12700">
            <a:miter lim="400000"/>
          </a:ln>
        </p:spPr>
      </p:pic>
      <p:sp>
        <p:nvSpPr>
          <p:cNvPr id="109" name="Date Placeholder 3"/>
          <p:cNvSpPr txBox="1"/>
          <p:nvPr/>
        </p:nvSpPr>
        <p:spPr>
          <a:xfrm>
            <a:off x="10099155" y="6353773"/>
            <a:ext cx="286977" cy="2483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r">
              <a:defRPr sz="1200">
                <a:solidFill>
                  <a:srgbClr val="0182D6"/>
                </a:solidFill>
              </a:defRPr>
            </a:lvl1pPr>
          </a:lstStyle>
          <a:p>
            <a:r>
              <a:t>4</a:t>
            </a:r>
          </a:p>
        </p:txBody>
      </p:sp>
      <p:sp>
        <p:nvSpPr>
          <p:cNvPr id="110" name="Rectángulo redondeado 11"/>
          <p:cNvSpPr/>
          <p:nvPr/>
        </p:nvSpPr>
        <p:spPr>
          <a:xfrm>
            <a:off x="0" y="1355797"/>
            <a:ext cx="12192000" cy="5514902"/>
          </a:xfrm>
          <a:prstGeom prst="roundRect">
            <a:avLst>
              <a:gd name="adj" fmla="val 0"/>
            </a:avLst>
          </a:prstGeom>
          <a:solidFill>
            <a:srgbClr val="0182D6">
              <a:alpha val="1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111" name="Graphic 18" descr="Graphic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26987" y="69211"/>
            <a:ext cx="1800029" cy="119522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2" name="Picture 19" descr="Pictur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638774"/>
            <a:ext cx="12154486" cy="3876129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Google Shape;26;p1">
            <a:extLst>
              <a:ext uri="{FF2B5EF4-FFF2-40B4-BE49-F238E27FC236}">
                <a16:creationId xmlns:a16="http://schemas.microsoft.com/office/drawing/2014/main" id="{41E0DBA6-5671-36B8-8634-64DB41C45224}"/>
              </a:ext>
            </a:extLst>
          </p:cNvPr>
          <p:cNvSpPr txBox="1">
            <a:spLocks/>
          </p:cNvSpPr>
          <p:nvPr/>
        </p:nvSpPr>
        <p:spPr>
          <a:xfrm>
            <a:off x="-86310" y="5656636"/>
            <a:ext cx="7704083" cy="788947"/>
          </a:xfrm>
          <a:prstGeom prst="rect">
            <a:avLst/>
          </a:prstGeom>
          <a:noFill/>
          <a:ln w="12700">
            <a:noFill/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spcFirstLastPara="1" wrap="square" lIns="28575" tIns="28575" rIns="28575" bIns="28575" anchor="ctr" anchorCtr="0">
            <a:normAutofit/>
          </a:bodyPr>
          <a:lstStyle>
            <a:lvl1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 Light"/>
              </a:defRPr>
            </a:lvl1pPr>
            <a:lvl2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 Light"/>
              </a:defRPr>
            </a:lvl2pPr>
            <a:lvl3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 Light"/>
              </a:defRPr>
            </a:lvl3pPr>
            <a:lvl4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 Light"/>
              </a:defRPr>
            </a:lvl4pPr>
            <a:lvl5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 Light"/>
              </a:defRPr>
            </a:lvl5pPr>
            <a:lvl6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 Light"/>
              </a:defRPr>
            </a:lvl6pPr>
            <a:lvl7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 Light"/>
              </a:defRPr>
            </a:lvl7pPr>
            <a:lvl8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 Light"/>
              </a:defRPr>
            </a:lvl8pPr>
            <a:lvl9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+mj-lt"/>
                <a:ea typeface="+mj-ea"/>
                <a:cs typeface="+mj-cs"/>
                <a:sym typeface="Calibri Light"/>
              </a:defRPr>
            </a:lvl9pPr>
          </a:lstStyle>
          <a:p>
            <a:pPr lvl="1" algn="ctr" hangingPunct="1">
              <a:lnSpc>
                <a:spcPct val="60000"/>
              </a:lnSpc>
              <a:buClr>
                <a:srgbClr val="00B7E2"/>
              </a:buClr>
              <a:buSzPts val="6400"/>
              <a:buFont typeface="Arial"/>
              <a:buNone/>
            </a:pPr>
            <a:r>
              <a:rPr lang="en-US" sz="3800" spc="-150" dirty="0">
                <a:gradFill>
                  <a:gsLst>
                    <a:gs pos="0">
                      <a:srgbClr val="008AE2"/>
                    </a:gs>
                    <a:gs pos="100000">
                      <a:srgbClr val="00B7E2"/>
                    </a:gs>
                  </a:gsLst>
                  <a:lin ang="5400000" scaled="1"/>
                </a:gradFill>
                <a:latin typeface="Archer Bold" pitchFamily="2" charset="0"/>
                <a:ea typeface="Arial"/>
                <a:cs typeface="Arial"/>
                <a:sym typeface="Arial"/>
              </a:rPr>
              <a:t>PREVENTING</a:t>
            </a:r>
            <a:r>
              <a:rPr lang="en-US" sz="3800" spc="-150" dirty="0">
                <a:solidFill>
                  <a:srgbClr val="00B7E2"/>
                </a:solidFill>
                <a:latin typeface="Archer Bold" pitchFamily="2" charset="0"/>
                <a:ea typeface="Arial"/>
                <a:cs typeface="Arial"/>
                <a:sym typeface="Arial"/>
              </a:rPr>
              <a:t> </a:t>
            </a:r>
            <a:r>
              <a:rPr lang="en-US" sz="3800" spc="-150" dirty="0">
                <a:gradFill>
                  <a:gsLst>
                    <a:gs pos="100000">
                      <a:srgbClr val="008AE2"/>
                    </a:gs>
                    <a:gs pos="0">
                      <a:srgbClr val="00B7E2"/>
                    </a:gs>
                  </a:gsLst>
                  <a:lin ang="5400000" scaled="1"/>
                </a:gradFill>
                <a:latin typeface="Archer Bold" pitchFamily="2" charset="0"/>
                <a:ea typeface="Arial"/>
                <a:cs typeface="Arial"/>
                <a:sym typeface="Arial"/>
              </a:rPr>
              <a:t>ANTIMICROBIAL</a:t>
            </a:r>
            <a:endParaRPr lang="en-US" sz="3800" spc="-150" dirty="0">
              <a:gradFill>
                <a:gsLst>
                  <a:gs pos="100000">
                    <a:srgbClr val="008AE2"/>
                  </a:gs>
                  <a:gs pos="0">
                    <a:srgbClr val="00B7E2"/>
                  </a:gs>
                </a:gsLst>
                <a:lin ang="5400000" scaled="1"/>
              </a:gradFill>
              <a:latin typeface="Archer Bold" pitchFamily="2" charset="0"/>
            </a:endParaRPr>
          </a:p>
        </p:txBody>
      </p:sp>
      <p:sp>
        <p:nvSpPr>
          <p:cNvPr id="5" name="Google Shape;27;p1">
            <a:extLst>
              <a:ext uri="{FF2B5EF4-FFF2-40B4-BE49-F238E27FC236}">
                <a16:creationId xmlns:a16="http://schemas.microsoft.com/office/drawing/2014/main" id="{D5079ED8-ED4A-16F9-055C-D3227E9A719E}"/>
              </a:ext>
            </a:extLst>
          </p:cNvPr>
          <p:cNvSpPr txBox="1"/>
          <p:nvPr/>
        </p:nvSpPr>
        <p:spPr>
          <a:xfrm>
            <a:off x="-1347878" y="6267749"/>
            <a:ext cx="10227220" cy="371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575" tIns="28575" rIns="28575" bIns="28575" anchor="ctr" anchorCtr="0">
            <a:spAutoFit/>
          </a:bodyPr>
          <a:lstStyle/>
          <a:p>
            <a:pPr marL="0" marR="0" lvl="1" indent="0" algn="ctr" rt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rgbClr val="00B7E2"/>
              </a:buClr>
              <a:buSzPts val="6400"/>
              <a:buFont typeface="Arial"/>
              <a:buNone/>
            </a:pPr>
            <a:r>
              <a:rPr lang="en-US" sz="3400" b="1" u="none" strike="noStrike" cap="none" dirty="0">
                <a:gradFill>
                  <a:gsLst>
                    <a:gs pos="100000">
                      <a:srgbClr val="008AE2"/>
                    </a:gs>
                    <a:gs pos="0">
                      <a:srgbClr val="00B7E2"/>
                    </a:gs>
                  </a:gsLst>
                  <a:lin ang="5400000" scaled="1"/>
                </a:gradFill>
                <a:latin typeface="Archer Bold" pitchFamily="2" charset="0"/>
                <a:sym typeface="Arial"/>
              </a:rPr>
              <a:t>RESISTANCE TOGETHER</a:t>
            </a:r>
            <a:endParaRPr lang="en-US" sz="3400" b="1" dirty="0">
              <a:gradFill>
                <a:gsLst>
                  <a:gs pos="100000">
                    <a:srgbClr val="008AE2"/>
                  </a:gs>
                  <a:gs pos="0">
                    <a:srgbClr val="00B7E2"/>
                  </a:gs>
                </a:gsLst>
                <a:lin ang="5400000" scaled="1"/>
              </a:gradFill>
              <a:latin typeface="Archer Bold" pitchFamily="2" charset="0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Tema de Office">
      <a:majorFont>
        <a:latin typeface="Calibri Light"/>
        <a:ea typeface="Calibri Light"/>
        <a:cs typeface="Calibri Light"/>
      </a:majorFont>
      <a:minorFont>
        <a:latin typeface="Helvetica"/>
        <a:ea typeface="Helvetica"/>
        <a:cs typeface="Helvetic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Tema de Office">
      <a:majorFont>
        <a:latin typeface="Calibri Light"/>
        <a:ea typeface="Calibri Light"/>
        <a:cs typeface="Calibri Light"/>
      </a:majorFont>
      <a:minorFont>
        <a:latin typeface="Helvetica"/>
        <a:ea typeface="Helvetica"/>
        <a:cs typeface="Helvetic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</Words>
  <Application>Microsoft Macintosh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Archer Bold</vt:lpstr>
      <vt:lpstr>Arial</vt:lpstr>
      <vt:lpstr>Calibri Light</vt:lpstr>
      <vt:lpstr>Helvetica</vt:lpstr>
      <vt:lpstr>Tema de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julieta p</dc:creator>
  <cp:lastModifiedBy>Iva Kvakic</cp:lastModifiedBy>
  <cp:revision>2</cp:revision>
  <dcterms:modified xsi:type="dcterms:W3CDTF">2022-10-28T10:21:00Z</dcterms:modified>
</cp:coreProperties>
</file>