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2D6"/>
    <a:srgbClr val="2A3D48"/>
    <a:srgbClr val="E4F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0CBAD8-7B42-495C-A806-03C09765AB33}" v="1" dt="2021-11-12T09:50:24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07"/>
    <p:restoredTop sz="94674"/>
  </p:normalViewPr>
  <p:slideViewPr>
    <p:cSldViewPr snapToGrid="0" snapToObjects="1">
      <p:cViewPr varScale="1">
        <p:scale>
          <a:sx n="68" d="100"/>
          <a:sy n="68" d="100"/>
        </p:scale>
        <p:origin x="6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11242-6D9E-0840-8A88-165C5913CD07}" type="datetimeFigureOut">
              <a:rPr lang="es-ES" smtClean="0"/>
              <a:t>12/11/2021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FB5F-F53A-614F-AB3F-8B21D4E1E0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983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7804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7547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9278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4131" y="3199172"/>
            <a:ext cx="10263739" cy="1606612"/>
          </a:xfr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s-ES" dirty="0" err="1"/>
              <a:t>Title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br>
              <a:rPr lang="es-E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12/11/2021</a:t>
            </a:fld>
            <a:endParaRPr lang="es-ES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44075044-C4C6-754E-A31C-207FF772CCCE}"/>
              </a:ext>
            </a:extLst>
          </p:cNvPr>
          <p:cNvSpPr/>
          <p:nvPr userDrawn="1"/>
        </p:nvSpPr>
        <p:spPr>
          <a:xfrm>
            <a:off x="298049" y="219920"/>
            <a:ext cx="2171217" cy="549675"/>
          </a:xfrm>
          <a:prstGeom prst="roundRect">
            <a:avLst>
              <a:gd name="adj" fmla="val 586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D516CDD-0B0A-AC43-AD15-8A9202EC32DF}"/>
              </a:ext>
            </a:extLst>
          </p:cNvPr>
          <p:cNvSpPr txBox="1"/>
          <p:nvPr userDrawn="1"/>
        </p:nvSpPr>
        <p:spPr>
          <a:xfrm>
            <a:off x="298049" y="285234"/>
            <a:ext cx="217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Place your logo </a:t>
            </a:r>
            <a:b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in white here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B1015A1-C5A3-F045-A89A-9A31B4BEABE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64131" y="2383020"/>
            <a:ext cx="10263739" cy="729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en-US" sz="50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pPr lvl="0"/>
            <a:r>
              <a:rPr lang="es-ES" dirty="0" err="1"/>
              <a:t>Subtitle</a:t>
            </a:r>
            <a:endParaRPr lang="en-US" dirty="0"/>
          </a:p>
        </p:txBody>
      </p:sp>
      <p:pic>
        <p:nvPicPr>
          <p:cNvPr id="14" name="Imagen 13" descr="Logotipo&#10;&#10;Descripción generada automáticamente">
            <a:extLst>
              <a:ext uri="{FF2B5EF4-FFF2-40B4-BE49-F238E27FC236}">
                <a16:creationId xmlns:a16="http://schemas.microsoft.com/office/drawing/2014/main" id="{DF3CEA2E-4BAC-2B42-81A0-1F50B92CBB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48648" y="274584"/>
            <a:ext cx="1181341" cy="729526"/>
          </a:xfrm>
          <a:prstGeom prst="rect">
            <a:avLst/>
          </a:prstGeom>
        </p:spPr>
      </p:pic>
      <p:pic>
        <p:nvPicPr>
          <p:cNvPr id="18" name="Imagen 17" descr="Imagen que contiene vajilla, plato, dibujo, alimentos&#10;&#10;Descripción generada automáticamente">
            <a:extLst>
              <a:ext uri="{FF2B5EF4-FFF2-40B4-BE49-F238E27FC236}">
                <a16:creationId xmlns:a16="http://schemas.microsoft.com/office/drawing/2014/main" id="{AE290FAA-CA56-404D-8CA7-1F2A862A96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53700" y="440788"/>
            <a:ext cx="2618072" cy="293627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id="{76043EB6-2B4F-D644-890B-66BB7A55D0F8}"/>
              </a:ext>
            </a:extLst>
          </p:cNvPr>
          <p:cNvSpPr txBox="1"/>
          <p:nvPr userDrawn="1"/>
        </p:nvSpPr>
        <p:spPr>
          <a:xfrm>
            <a:off x="6096000" y="5093775"/>
            <a:ext cx="55826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Here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you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can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put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a short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summary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description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of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the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presentation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Lorem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dolor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Gravida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praesent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non tortor ante justo, commodo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elementum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Mollis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id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amet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endParaRPr lang="en-US" sz="1600" b="0" i="0" kern="12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05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2498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547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658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7826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1945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669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2755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8955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12/11/2021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009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93BAF8C2-F464-8A48-B6C7-89C76BD29FD9}"/>
              </a:ext>
            </a:extLst>
          </p:cNvPr>
          <p:cNvSpPr/>
          <p:nvPr/>
        </p:nvSpPr>
        <p:spPr>
          <a:xfrm>
            <a:off x="2815821" y="2364060"/>
            <a:ext cx="6560358" cy="209642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AC91497-E125-44CF-B8B9-451EE4C783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085" y="91516"/>
            <a:ext cx="1938430" cy="1287118"/>
          </a:xfrm>
          <a:prstGeom prst="rect">
            <a:avLst/>
          </a:prstGeom>
        </p:spPr>
      </p:pic>
      <p:pic>
        <p:nvPicPr>
          <p:cNvPr id="5" name="Picture 4" descr="Background pattern&#10;&#10;Description automatically generated with low confidence">
            <a:extLst>
              <a:ext uri="{FF2B5EF4-FFF2-40B4-BE49-F238E27FC236}">
                <a16:creationId xmlns:a16="http://schemas.microsoft.com/office/drawing/2014/main" id="{E1EBE9A7-F75C-4A41-BC27-B5499343FD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015" y="1541780"/>
            <a:ext cx="11802794" cy="3763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180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 Light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González Gimeno</dc:creator>
  <cp:lastModifiedBy>BLITZ, Emily</cp:lastModifiedBy>
  <cp:revision>13</cp:revision>
  <dcterms:created xsi:type="dcterms:W3CDTF">2021-10-29T07:52:31Z</dcterms:created>
  <dcterms:modified xsi:type="dcterms:W3CDTF">2021-11-12T09:53:19Z</dcterms:modified>
</cp:coreProperties>
</file>