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Roboto"/>
      <p:regular r:id="rId16"/>
      <p:bold r:id="rId17"/>
      <p:italic r:id="rId18"/>
      <p:boldItalic r:id="rId19"/>
    </p:embeddedFont>
    <p:embeddedFont>
      <p:font typeface="Open Sans SemiBold"/>
      <p:regular r:id="rId20"/>
      <p:bold r:id="rId21"/>
      <p:italic r:id="rId22"/>
      <p:boldItalic r:id="rId23"/>
    </p:embeddedFont>
    <p:embeddedFont>
      <p:font typeface="Roboto Light"/>
      <p:regular r:id="rId24"/>
      <p:bold r:id="rId25"/>
      <p:italic r:id="rId26"/>
      <p:boldItalic r:id="rId27"/>
    </p:embeddedFon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C1RFE1Og1AMqwtPZydE+ic6Gy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SemiBold-regular.fntdata"/><Relationship Id="rId22" Type="http://schemas.openxmlformats.org/officeDocument/2006/relationships/font" Target="fonts/OpenSansSemiBold-italic.fntdata"/><Relationship Id="rId21" Type="http://schemas.openxmlformats.org/officeDocument/2006/relationships/font" Target="fonts/OpenSansSemiBold-bold.fntdata"/><Relationship Id="rId24" Type="http://schemas.openxmlformats.org/officeDocument/2006/relationships/font" Target="fonts/RobotoLight-regular.fntdata"/><Relationship Id="rId23" Type="http://schemas.openxmlformats.org/officeDocument/2006/relationships/font" Target="fonts/OpenSans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italic.fntdata"/><Relationship Id="rId25" Type="http://schemas.openxmlformats.org/officeDocument/2006/relationships/font" Target="fonts/RobotoLight-bold.fntdata"/><Relationship Id="rId28" Type="http://schemas.openxmlformats.org/officeDocument/2006/relationships/font" Target="fonts/OpenSansLight-regular.fntdata"/><Relationship Id="rId27" Type="http://schemas.openxmlformats.org/officeDocument/2006/relationships/font" Target="fonts/RobotoLigh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7.xml"/><Relationship Id="rId33" Type="http://schemas.openxmlformats.org/officeDocument/2006/relationships/font" Target="fonts/OpenSans-bold.fntdata"/><Relationship Id="rId10" Type="http://schemas.openxmlformats.org/officeDocument/2006/relationships/slide" Target="slides/slide6.xml"/><Relationship Id="rId32" Type="http://schemas.openxmlformats.org/officeDocument/2006/relationships/font" Target="fonts/OpenSans-regular.fntdata"/><Relationship Id="rId13" Type="http://schemas.openxmlformats.org/officeDocument/2006/relationships/slide" Target="slides/slide9.xml"/><Relationship Id="rId35" Type="http://schemas.openxmlformats.org/officeDocument/2006/relationships/font" Target="fonts/OpenSans-boldItalic.fntdata"/><Relationship Id="rId12" Type="http://schemas.openxmlformats.org/officeDocument/2006/relationships/slide" Target="slides/slide8.xml"/><Relationship Id="rId34"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4" name="Shape 14"/>
        <p:cNvGrpSpPr/>
        <p:nvPr/>
      </p:nvGrpSpPr>
      <p:grpSpPr>
        <a:xfrm>
          <a:off x="0" y="0"/>
          <a:ext cx="0" cy="0"/>
          <a:chOff x="0" y="0"/>
          <a:chExt cx="0" cy="0"/>
        </a:xfrm>
      </p:grpSpPr>
      <p:sp>
        <p:nvSpPr>
          <p:cNvPr id="15" name="Google Shape;15;p13"/>
          <p:cNvSpPr txBox="1"/>
          <p:nvPr>
            <p:ph type="title"/>
          </p:nvPr>
        </p:nvSpPr>
        <p:spPr>
          <a:xfrm>
            <a:off x="628650" y="1168762"/>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3"/>
          <p:cNvSpPr txBox="1"/>
          <p:nvPr>
            <p:ph idx="1" type="body"/>
          </p:nvPr>
        </p:nvSpPr>
        <p:spPr>
          <a:xfrm>
            <a:off x="628650" y="3429000"/>
            <a:ext cx="7886700" cy="22602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13"/>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3" name="Shape 73"/>
        <p:cNvGrpSpPr/>
        <p:nvPr/>
      </p:nvGrpSpPr>
      <p:grpSpPr>
        <a:xfrm>
          <a:off x="0" y="0"/>
          <a:ext cx="0" cy="0"/>
          <a:chOff x="0" y="0"/>
          <a:chExt cx="0" cy="0"/>
        </a:xfrm>
      </p:grpSpPr>
      <p:sp>
        <p:nvSpPr>
          <p:cNvPr id="74" name="Google Shape;74;p22"/>
          <p:cNvSpPr txBox="1"/>
          <p:nvPr>
            <p:ph type="title"/>
          </p:nvPr>
        </p:nvSpPr>
        <p:spPr>
          <a:xfrm>
            <a:off x="628650" y="1168762"/>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2"/>
          <p:cNvSpPr txBox="1"/>
          <p:nvPr>
            <p:ph idx="1" type="body"/>
          </p:nvPr>
        </p:nvSpPr>
        <p:spPr>
          <a:xfrm rot="5400000">
            <a:off x="3441881" y="615769"/>
            <a:ext cx="2260238" cy="7886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2"/>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2"/>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9" name="Shape 79"/>
        <p:cNvGrpSpPr/>
        <p:nvPr/>
      </p:nvGrpSpPr>
      <p:grpSpPr>
        <a:xfrm>
          <a:off x="0" y="0"/>
          <a:ext cx="0" cy="0"/>
          <a:chOff x="0" y="0"/>
          <a:chExt cx="0" cy="0"/>
        </a:xfrm>
      </p:grpSpPr>
      <p:sp>
        <p:nvSpPr>
          <p:cNvPr id="80" name="Google Shape;80;p2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3"/>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3"/>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14"/>
          <p:cNvSpPr txBox="1"/>
          <p:nvPr>
            <p:ph type="ctrTitle"/>
          </p:nvPr>
        </p:nvSpPr>
        <p:spPr>
          <a:xfrm>
            <a:off x="723098" y="3199172"/>
            <a:ext cx="7697804" cy="160661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Roboto"/>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p:nvPr/>
        </p:nvSpPr>
        <p:spPr>
          <a:xfrm>
            <a:off x="223536" y="219919"/>
            <a:ext cx="1628413" cy="549675"/>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14"/>
          <p:cNvSpPr txBox="1"/>
          <p:nvPr/>
        </p:nvSpPr>
        <p:spPr>
          <a:xfrm>
            <a:off x="223536" y="285233"/>
            <a:ext cx="1628413"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100">
                <a:solidFill>
                  <a:schemeClr val="lt1"/>
                </a:solidFill>
                <a:latin typeface="Roboto Light"/>
                <a:ea typeface="Roboto Light"/>
                <a:cs typeface="Roboto Light"/>
                <a:sym typeface="Roboto Light"/>
              </a:rPr>
              <a:t>Place your logo </a:t>
            </a:r>
            <a:br>
              <a:rPr b="0" i="0" lang="es-ES" sz="1100">
                <a:solidFill>
                  <a:schemeClr val="lt1"/>
                </a:solidFill>
                <a:latin typeface="Roboto Light"/>
                <a:ea typeface="Roboto Light"/>
                <a:cs typeface="Roboto Light"/>
                <a:sym typeface="Roboto Light"/>
              </a:rPr>
            </a:br>
            <a:r>
              <a:rPr b="0" i="0" lang="es-ES" sz="1100">
                <a:solidFill>
                  <a:schemeClr val="lt1"/>
                </a:solidFill>
                <a:latin typeface="Roboto Light"/>
                <a:ea typeface="Roboto Light"/>
                <a:cs typeface="Roboto Light"/>
                <a:sym typeface="Roboto Light"/>
              </a:rPr>
              <a:t>in white here</a:t>
            </a:r>
            <a:endParaRPr/>
          </a:p>
        </p:txBody>
      </p:sp>
      <p:sp>
        <p:nvSpPr>
          <p:cNvPr id="24" name="Google Shape;24;p14"/>
          <p:cNvSpPr txBox="1"/>
          <p:nvPr>
            <p:ph idx="1" type="body"/>
          </p:nvPr>
        </p:nvSpPr>
        <p:spPr>
          <a:xfrm>
            <a:off x="723098" y="2383020"/>
            <a:ext cx="7697804" cy="72952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0" i="0" sz="5000">
                <a:solidFill>
                  <a:schemeClr val="lt1"/>
                </a:solidFill>
                <a:latin typeface="Roboto Light"/>
                <a:ea typeface="Roboto Light"/>
                <a:cs typeface="Roboto Light"/>
                <a:sym typeface="Roboto Light"/>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tipo&#10;&#10;Descripción generada automáticamente" id="25" name="Google Shape;25;p14"/>
          <p:cNvPicPr preferRelativeResize="0"/>
          <p:nvPr/>
        </p:nvPicPr>
        <p:blipFill rotWithShape="1">
          <a:blip r:embed="rId3">
            <a:alphaModFix/>
          </a:blip>
          <a:srcRect b="0" l="0" r="0" t="0"/>
          <a:stretch/>
        </p:blipFill>
        <p:spPr>
          <a:xfrm>
            <a:off x="7911486" y="274584"/>
            <a:ext cx="886006" cy="729526"/>
          </a:xfrm>
          <a:prstGeom prst="rect">
            <a:avLst/>
          </a:prstGeom>
          <a:noFill/>
          <a:ln>
            <a:noFill/>
          </a:ln>
        </p:spPr>
      </p:pic>
      <p:pic>
        <p:nvPicPr>
          <p:cNvPr descr="Imagen que contiene vajilla, plato, dibujo, alimentos&#10;&#10;Descripción generada automáticamente" id="26" name="Google Shape;26;p14"/>
          <p:cNvPicPr preferRelativeResize="0"/>
          <p:nvPr/>
        </p:nvPicPr>
        <p:blipFill rotWithShape="1">
          <a:blip r:embed="rId4">
            <a:alphaModFix/>
          </a:blip>
          <a:srcRect b="0" l="0" r="0" t="0"/>
          <a:stretch/>
        </p:blipFill>
        <p:spPr>
          <a:xfrm>
            <a:off x="5515275" y="440787"/>
            <a:ext cx="1963554" cy="293627"/>
          </a:xfrm>
          <a:prstGeom prst="rect">
            <a:avLst/>
          </a:prstGeom>
          <a:noFill/>
          <a:ln>
            <a:noFill/>
          </a:ln>
        </p:spPr>
      </p:pic>
      <p:sp>
        <p:nvSpPr>
          <p:cNvPr id="27" name="Google Shape;27;p14"/>
          <p:cNvSpPr txBox="1"/>
          <p:nvPr/>
        </p:nvSpPr>
        <p:spPr>
          <a:xfrm>
            <a:off x="4572000" y="5093774"/>
            <a:ext cx="418699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600">
                <a:solidFill>
                  <a:schemeClr val="lt1"/>
                </a:solidFill>
                <a:latin typeface="Roboto Light"/>
                <a:ea typeface="Roboto Light"/>
                <a:cs typeface="Roboto Light"/>
                <a:sym typeface="Roboto Light"/>
              </a:rPr>
              <a:t>Here you can put a short summary description of the presentation. Lorem ipsum dolor sit adipiscing elit. Gravida praesent non tortor ante justo, commodo quis elementum quis. Mollis id adipiscing ipsum amet. </a:t>
            </a:r>
            <a:endParaRPr b="0" i="0" sz="1600">
              <a:solidFill>
                <a:schemeClr val="lt1"/>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5"/>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6"/>
          <p:cNvSpPr txBox="1"/>
          <p:nvPr>
            <p:ph type="title"/>
          </p:nvPr>
        </p:nvSpPr>
        <p:spPr>
          <a:xfrm>
            <a:off x="628650" y="1168762"/>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6"/>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16"/>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7"/>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17"/>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18"/>
          <p:cNvSpPr txBox="1"/>
          <p:nvPr>
            <p:ph type="title"/>
          </p:nvPr>
        </p:nvSpPr>
        <p:spPr>
          <a:xfrm>
            <a:off x="628650" y="1168762"/>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8"/>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8"/>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9"/>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9"/>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9" name="Shape 59"/>
        <p:cNvGrpSpPr/>
        <p:nvPr/>
      </p:nvGrpSpPr>
      <p:grpSpPr>
        <a:xfrm>
          <a:off x="0" y="0"/>
          <a:ext cx="0" cy="0"/>
          <a:chOff x="0" y="0"/>
          <a:chExt cx="0" cy="0"/>
        </a:xfrm>
      </p:grpSpPr>
      <p:sp>
        <p:nvSpPr>
          <p:cNvPr id="60" name="Google Shape;60;p2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800"/>
              <a:buNone/>
              <a:defRPr sz="2800"/>
            </a:lvl2pPr>
            <a:lvl3pPr indent="-228600" lvl="2" marL="1371600" algn="l">
              <a:lnSpc>
                <a:spcPct val="90000"/>
              </a:lnSpc>
              <a:spcBef>
                <a:spcPts val="500"/>
              </a:spcBef>
              <a:spcAft>
                <a:spcPts val="0"/>
              </a:spcAft>
              <a:buClr>
                <a:schemeClr val="dk1"/>
              </a:buClr>
              <a:buSzPts val="2400"/>
              <a:buNone/>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0"/>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20"/>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6" name="Shape 66"/>
        <p:cNvGrpSpPr/>
        <p:nvPr/>
      </p:nvGrpSpPr>
      <p:grpSpPr>
        <a:xfrm>
          <a:off x="0" y="0"/>
          <a:ext cx="0" cy="0"/>
          <a:chOff x="0" y="0"/>
          <a:chExt cx="0" cy="0"/>
        </a:xfrm>
      </p:grpSpPr>
      <p:sp>
        <p:nvSpPr>
          <p:cNvPr id="67" name="Google Shape;67;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1"/>
          <p:cNvSpPr/>
          <p:nvPr>
            <p:ph idx="2" type="pic"/>
          </p:nvPr>
        </p:nvSpPr>
        <p:spPr>
          <a:xfrm>
            <a:off x="3887391" y="987426"/>
            <a:ext cx="4629150" cy="4873625"/>
          </a:xfrm>
          <a:prstGeom prst="rect">
            <a:avLst/>
          </a:prstGeom>
          <a:noFill/>
          <a:ln>
            <a:noFill/>
          </a:ln>
        </p:spPr>
      </p:sp>
      <p:sp>
        <p:nvSpPr>
          <p:cNvPr id="69" name="Google Shape;69;p2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1"/>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21"/>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628650" y="1168762"/>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Roboto"/>
              <a:buNone/>
              <a:defRPr b="1" i="0" sz="66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628650" y="3429000"/>
            <a:ext cx="7886700" cy="22602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5000"/>
              <a:buFont typeface="Arial"/>
              <a:buNone/>
              <a:defRPr b="0" i="0" sz="5000" u="none" cap="none" strike="noStrike">
                <a:solidFill>
                  <a:schemeClr val="dk1"/>
                </a:solidFill>
                <a:latin typeface="Roboto Light"/>
                <a:ea typeface="Roboto Light"/>
                <a:cs typeface="Roboto Light"/>
                <a:sym typeface="Roboto Light"/>
              </a:defRPr>
            </a:lvl1pPr>
            <a:lvl2pPr indent="-228600" lvl="1" marL="914400" marR="0" rtl="0" algn="l">
              <a:lnSpc>
                <a:spcPct val="90000"/>
              </a:lnSpc>
              <a:spcBef>
                <a:spcPts val="500"/>
              </a:spcBef>
              <a:spcAft>
                <a:spcPts val="0"/>
              </a:spcAft>
              <a:buClr>
                <a:schemeClr val="dk1"/>
              </a:buClr>
              <a:buSzPts val="3500"/>
              <a:buFont typeface="Arial"/>
              <a:buNone/>
              <a:defRPr b="1" i="0" sz="35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Roboto Light"/>
                <a:ea typeface="Roboto Light"/>
                <a:cs typeface="Roboto Light"/>
                <a:sym typeface="Robo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223536" y="6295362"/>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3F3F3F"/>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2" type="sldNum"/>
          </p:nvPr>
        </p:nvSpPr>
        <p:spPr>
          <a:xfrm>
            <a:off x="6863064" y="6295362"/>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3F3F3F"/>
                </a:solidFill>
                <a:latin typeface="Roboto"/>
                <a:ea typeface="Roboto"/>
                <a:cs typeface="Roboto"/>
                <a:sym typeface="Roboto"/>
              </a:defRPr>
            </a:lvl1pPr>
            <a:lvl2pPr indent="0" lvl="1" marL="0" marR="0" rtl="0" algn="r">
              <a:spcBef>
                <a:spcPts val="0"/>
              </a:spcBef>
              <a:buNone/>
              <a:defRPr b="0" i="0" sz="1200" u="none" cap="none" strike="noStrike">
                <a:solidFill>
                  <a:srgbClr val="3F3F3F"/>
                </a:solidFill>
                <a:latin typeface="Roboto"/>
                <a:ea typeface="Roboto"/>
                <a:cs typeface="Roboto"/>
                <a:sym typeface="Roboto"/>
              </a:defRPr>
            </a:lvl2pPr>
            <a:lvl3pPr indent="0" lvl="2" marL="0" marR="0" rtl="0" algn="r">
              <a:spcBef>
                <a:spcPts val="0"/>
              </a:spcBef>
              <a:buNone/>
              <a:defRPr b="0" i="0" sz="1200" u="none" cap="none" strike="noStrike">
                <a:solidFill>
                  <a:srgbClr val="3F3F3F"/>
                </a:solidFill>
                <a:latin typeface="Roboto"/>
                <a:ea typeface="Roboto"/>
                <a:cs typeface="Roboto"/>
                <a:sym typeface="Roboto"/>
              </a:defRPr>
            </a:lvl3pPr>
            <a:lvl4pPr indent="0" lvl="3" marL="0" marR="0" rtl="0" algn="r">
              <a:spcBef>
                <a:spcPts val="0"/>
              </a:spcBef>
              <a:buNone/>
              <a:defRPr b="0" i="0" sz="1200" u="none" cap="none" strike="noStrike">
                <a:solidFill>
                  <a:srgbClr val="3F3F3F"/>
                </a:solidFill>
                <a:latin typeface="Roboto"/>
                <a:ea typeface="Roboto"/>
                <a:cs typeface="Roboto"/>
                <a:sym typeface="Roboto"/>
              </a:defRPr>
            </a:lvl4pPr>
            <a:lvl5pPr indent="0" lvl="4" marL="0" marR="0" rtl="0" algn="r">
              <a:spcBef>
                <a:spcPts val="0"/>
              </a:spcBef>
              <a:buNone/>
              <a:defRPr b="0" i="0" sz="1200" u="none" cap="none" strike="noStrike">
                <a:solidFill>
                  <a:srgbClr val="3F3F3F"/>
                </a:solidFill>
                <a:latin typeface="Roboto"/>
                <a:ea typeface="Roboto"/>
                <a:cs typeface="Roboto"/>
                <a:sym typeface="Roboto"/>
              </a:defRPr>
            </a:lvl5pPr>
            <a:lvl6pPr indent="0" lvl="5" marL="0" marR="0" rtl="0" algn="r">
              <a:spcBef>
                <a:spcPts val="0"/>
              </a:spcBef>
              <a:buNone/>
              <a:defRPr b="0" i="0" sz="1200" u="none" cap="none" strike="noStrike">
                <a:solidFill>
                  <a:srgbClr val="3F3F3F"/>
                </a:solidFill>
                <a:latin typeface="Roboto"/>
                <a:ea typeface="Roboto"/>
                <a:cs typeface="Roboto"/>
                <a:sym typeface="Roboto"/>
              </a:defRPr>
            </a:lvl6pPr>
            <a:lvl7pPr indent="0" lvl="6" marL="0" marR="0" rtl="0" algn="r">
              <a:spcBef>
                <a:spcPts val="0"/>
              </a:spcBef>
              <a:buNone/>
              <a:defRPr b="0" i="0" sz="1200" u="none" cap="none" strike="noStrike">
                <a:solidFill>
                  <a:srgbClr val="3F3F3F"/>
                </a:solidFill>
                <a:latin typeface="Roboto"/>
                <a:ea typeface="Roboto"/>
                <a:cs typeface="Roboto"/>
                <a:sym typeface="Roboto"/>
              </a:defRPr>
            </a:lvl7pPr>
            <a:lvl8pPr indent="0" lvl="7" marL="0" marR="0" rtl="0" algn="r">
              <a:spcBef>
                <a:spcPts val="0"/>
              </a:spcBef>
              <a:buNone/>
              <a:defRPr b="0" i="0" sz="1200" u="none" cap="none" strike="noStrike">
                <a:solidFill>
                  <a:srgbClr val="3F3F3F"/>
                </a:solidFill>
                <a:latin typeface="Roboto"/>
                <a:ea typeface="Roboto"/>
                <a:cs typeface="Roboto"/>
                <a:sym typeface="Roboto"/>
              </a:defRPr>
            </a:lvl8pPr>
            <a:lvl9pPr indent="0" lvl="8" marL="0" marR="0" rtl="0" algn="r">
              <a:spcBef>
                <a:spcPts val="0"/>
              </a:spcBef>
              <a:buNone/>
              <a:defRPr b="0" i="0" sz="1200" u="none" cap="none" strike="noStrike">
                <a:solidFill>
                  <a:srgbClr val="3F3F3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nvSpPr>
        <p:spPr>
          <a:xfrm>
            <a:off x="723098" y="2951741"/>
            <a:ext cx="7697804" cy="160661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600"/>
              <a:buFont typeface="Open Sans"/>
              <a:buNone/>
            </a:pPr>
            <a:r>
              <a:rPr b="1" i="0" lang="es-ES" sz="4600" u="none" cap="none" strike="noStrike">
                <a:solidFill>
                  <a:schemeClr val="lt1"/>
                </a:solidFill>
                <a:latin typeface="Open Sans"/>
                <a:ea typeface="Open Sans"/>
                <a:cs typeface="Open Sans"/>
                <a:sym typeface="Open Sans"/>
              </a:rPr>
              <a:t>Title of the presentation</a:t>
            </a:r>
            <a:br>
              <a:rPr b="1" i="0" lang="es-ES" sz="4600" u="none" cap="none" strike="noStrike">
                <a:solidFill>
                  <a:schemeClr val="lt1"/>
                </a:solidFill>
                <a:latin typeface="Open Sans"/>
                <a:ea typeface="Open Sans"/>
                <a:cs typeface="Open Sans"/>
                <a:sym typeface="Open Sans"/>
              </a:rPr>
            </a:br>
            <a:endParaRPr b="1" i="0" sz="4600" u="none" cap="none" strike="noStrike">
              <a:solidFill>
                <a:schemeClr val="lt1"/>
              </a:solidFill>
              <a:latin typeface="Open Sans"/>
              <a:ea typeface="Open Sans"/>
              <a:cs typeface="Open Sans"/>
              <a:sym typeface="Open Sans"/>
            </a:endParaRPr>
          </a:p>
        </p:txBody>
      </p:sp>
      <p:sp>
        <p:nvSpPr>
          <p:cNvPr id="90" name="Google Shape;90;p1"/>
          <p:cNvSpPr txBox="1"/>
          <p:nvPr>
            <p:ph idx="10" type="dt"/>
          </p:nvPr>
        </p:nvSpPr>
        <p:spPr>
          <a:xfrm>
            <a:off x="298840" y="6144754"/>
            <a:ext cx="162841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0" i="0" lang="es-ES" sz="1200" u="none" cap="none" strike="noStrike">
                <a:solidFill>
                  <a:schemeClr val="lt1"/>
                </a:solidFill>
                <a:latin typeface="Open Sans Light"/>
                <a:ea typeface="Open Sans Light"/>
                <a:cs typeface="Open Sans Light"/>
                <a:sym typeface="Open Sans Light"/>
              </a:rPr>
              <a:t>Day Month Year</a:t>
            </a:r>
            <a:endParaRPr b="0" i="0" sz="1200" u="none" cap="none" strike="noStrike">
              <a:solidFill>
                <a:schemeClr val="lt1"/>
              </a:solidFill>
              <a:latin typeface="Open Sans Light"/>
              <a:ea typeface="Open Sans Light"/>
              <a:cs typeface="Open Sans Light"/>
              <a:sym typeface="Open Sans Light"/>
            </a:endParaRPr>
          </a:p>
        </p:txBody>
      </p:sp>
      <p:sp>
        <p:nvSpPr>
          <p:cNvPr id="91" name="Google Shape;91;p1"/>
          <p:cNvSpPr/>
          <p:nvPr/>
        </p:nvSpPr>
        <p:spPr>
          <a:xfrm>
            <a:off x="223536" y="219919"/>
            <a:ext cx="1628413" cy="549675"/>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txBox="1"/>
          <p:nvPr/>
        </p:nvSpPr>
        <p:spPr>
          <a:xfrm>
            <a:off x="380338" y="310090"/>
            <a:ext cx="13148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u="none" cap="none" strike="noStrike">
                <a:solidFill>
                  <a:schemeClr val="lt1"/>
                </a:solidFill>
                <a:latin typeface="Open Sans Light"/>
                <a:ea typeface="Open Sans Light"/>
                <a:cs typeface="Open Sans Light"/>
                <a:sym typeface="Open Sans Light"/>
              </a:rPr>
              <a:t>Place your logo in white here</a:t>
            </a:r>
            <a:endParaRPr/>
          </a:p>
        </p:txBody>
      </p:sp>
      <p:sp>
        <p:nvSpPr>
          <p:cNvPr id="93" name="Google Shape;93;p1"/>
          <p:cNvSpPr txBox="1"/>
          <p:nvPr/>
        </p:nvSpPr>
        <p:spPr>
          <a:xfrm>
            <a:off x="723098" y="2651964"/>
            <a:ext cx="7697804" cy="72952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400"/>
              <a:buFont typeface="Arial"/>
              <a:buNone/>
            </a:pPr>
            <a:r>
              <a:rPr b="0" i="0" lang="es-ES" sz="3400" u="none" cap="none" strike="noStrike">
                <a:solidFill>
                  <a:schemeClr val="lt1"/>
                </a:solidFill>
                <a:latin typeface="Open Sans Light"/>
                <a:ea typeface="Open Sans Light"/>
                <a:cs typeface="Open Sans Light"/>
                <a:sym typeface="Open Sans Light"/>
              </a:rPr>
              <a:t>Subtitle</a:t>
            </a:r>
            <a:endParaRPr b="0" i="0" sz="3400" u="none" cap="none" strike="noStrike">
              <a:solidFill>
                <a:schemeClr val="lt1"/>
              </a:solidFill>
              <a:latin typeface="Open Sans Light"/>
              <a:ea typeface="Open Sans Light"/>
              <a:cs typeface="Open Sans Light"/>
              <a:sym typeface="Open Sans Light"/>
            </a:endParaRPr>
          </a:p>
        </p:txBody>
      </p:sp>
      <p:pic>
        <p:nvPicPr>
          <p:cNvPr descr="Logotipo&#10;&#10;Descripción generada automáticamente" id="94" name="Google Shape;94;p1"/>
          <p:cNvPicPr preferRelativeResize="0"/>
          <p:nvPr/>
        </p:nvPicPr>
        <p:blipFill rotWithShape="1">
          <a:blip r:embed="rId4">
            <a:alphaModFix/>
          </a:blip>
          <a:srcRect b="0" l="0" r="0" t="0"/>
          <a:stretch/>
        </p:blipFill>
        <p:spPr>
          <a:xfrm>
            <a:off x="7911486" y="274584"/>
            <a:ext cx="886006" cy="729526"/>
          </a:xfrm>
          <a:prstGeom prst="rect">
            <a:avLst/>
          </a:prstGeom>
          <a:noFill/>
          <a:ln>
            <a:noFill/>
          </a:ln>
        </p:spPr>
      </p:pic>
      <p:pic>
        <p:nvPicPr>
          <p:cNvPr id="95" name="Google Shape;95;p1"/>
          <p:cNvPicPr preferRelativeResize="0"/>
          <p:nvPr/>
        </p:nvPicPr>
        <p:blipFill rotWithShape="1">
          <a:blip r:embed="rId5">
            <a:alphaModFix/>
          </a:blip>
          <a:srcRect b="-10" l="0" r="0" t="0"/>
          <a:stretch/>
        </p:blipFill>
        <p:spPr>
          <a:xfrm>
            <a:off x="5177625" y="512675"/>
            <a:ext cx="2402099" cy="333125"/>
          </a:xfrm>
          <a:prstGeom prst="rect">
            <a:avLst/>
          </a:prstGeom>
          <a:noFill/>
          <a:ln>
            <a:noFill/>
          </a:ln>
        </p:spPr>
      </p:pic>
      <p:sp>
        <p:nvSpPr>
          <p:cNvPr id="96" name="Google Shape;96;p1"/>
          <p:cNvSpPr txBox="1"/>
          <p:nvPr/>
        </p:nvSpPr>
        <p:spPr>
          <a:xfrm>
            <a:off x="5400339" y="5401485"/>
            <a:ext cx="330259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200" u="none" cap="none" strike="noStrike">
                <a:solidFill>
                  <a:schemeClr val="lt1"/>
                </a:solidFill>
                <a:latin typeface="Roboto Light"/>
                <a:ea typeface="Roboto Light"/>
                <a:cs typeface="Roboto Light"/>
                <a:sym typeface="Roboto Light"/>
              </a:rPr>
              <a:t>Here you can put a short summary description of the presentation. Lorem ipsum dolor sit adipiscing elit. Gravida praesent non tortor ante justo, commodo quis elementum quis. Mollis id adipiscing ipsum amet. </a:t>
            </a:r>
            <a:endParaRPr b="0" i="0" sz="1200">
              <a:solidFill>
                <a:schemeClr val="lt1"/>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10"/>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10</a:t>
            </a:r>
            <a:endParaRPr/>
          </a:p>
        </p:txBody>
      </p:sp>
      <p:sp>
        <p:nvSpPr>
          <p:cNvPr id="233" name="Google Shape;233;p10"/>
          <p:cNvSpPr/>
          <p:nvPr/>
        </p:nvSpPr>
        <p:spPr>
          <a:xfrm>
            <a:off x="1291821" y="2364059"/>
            <a:ext cx="6560358" cy="2096429"/>
          </a:xfrm>
          <a:prstGeom prst="roundRect">
            <a:avLst>
              <a:gd fmla="val 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0"/>
          <p:cNvSpPr txBox="1"/>
          <p:nvPr>
            <p:ph type="title"/>
          </p:nvPr>
        </p:nvSpPr>
        <p:spPr>
          <a:xfrm>
            <a:off x="1758560" y="2895905"/>
            <a:ext cx="5626880" cy="10661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A3D48"/>
              </a:buClr>
              <a:buSzPts val="2400"/>
              <a:buFont typeface="Open Sans"/>
              <a:buNone/>
            </a:pPr>
            <a:r>
              <a:rPr lang="es-ES" sz="2400">
                <a:solidFill>
                  <a:srgbClr val="2A3D48"/>
                </a:solidFill>
                <a:latin typeface="Open Sans"/>
                <a:ea typeface="Open Sans"/>
                <a:cs typeface="Open Sans"/>
                <a:sym typeface="Open Sans"/>
              </a:rPr>
              <a:t>Here you can include a question or statement. Lorem ipsum dolor sit amet, consectetur adipiscing elit?</a:t>
            </a:r>
            <a:endParaRPr/>
          </a:p>
        </p:txBody>
      </p:sp>
      <p:sp>
        <p:nvSpPr>
          <p:cNvPr id="235" name="Google Shape;235;p10"/>
          <p:cNvSpPr/>
          <p:nvPr/>
        </p:nvSpPr>
        <p:spPr>
          <a:xfrm>
            <a:off x="134159" y="130542"/>
            <a:ext cx="1416393" cy="478107"/>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0"/>
          <p:cNvSpPr txBox="1"/>
          <p:nvPr/>
        </p:nvSpPr>
        <p:spPr>
          <a:xfrm>
            <a:off x="290870" y="184929"/>
            <a:ext cx="11029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descr="Logotipo&#10;&#10;Descripción generada automáticamente" id="237" name="Google Shape;237;p10"/>
          <p:cNvPicPr preferRelativeResize="0"/>
          <p:nvPr/>
        </p:nvPicPr>
        <p:blipFill rotWithShape="1">
          <a:blip r:embed="rId4">
            <a:alphaModFix/>
          </a:blip>
          <a:srcRect b="0" l="0" r="0" t="0"/>
          <a:stretch/>
        </p:blipFill>
        <p:spPr>
          <a:xfrm>
            <a:off x="8252552" y="97850"/>
            <a:ext cx="642066" cy="528670"/>
          </a:xfrm>
          <a:prstGeom prst="rect">
            <a:avLst/>
          </a:prstGeom>
          <a:noFill/>
          <a:ln>
            <a:noFill/>
          </a:ln>
        </p:spPr>
      </p:pic>
      <p:pic>
        <p:nvPicPr>
          <p:cNvPr id="238" name="Google Shape;238;p10"/>
          <p:cNvPicPr preferRelativeResize="0"/>
          <p:nvPr/>
        </p:nvPicPr>
        <p:blipFill rotWithShape="1">
          <a:blip r:embed="rId5">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11"/>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11</a:t>
            </a:r>
            <a:endParaRPr/>
          </a:p>
        </p:txBody>
      </p:sp>
      <p:sp>
        <p:nvSpPr>
          <p:cNvPr id="244" name="Google Shape;244;p11"/>
          <p:cNvSpPr/>
          <p:nvPr/>
        </p:nvSpPr>
        <p:spPr>
          <a:xfrm>
            <a:off x="1291821" y="1449659"/>
            <a:ext cx="6560358" cy="4427034"/>
          </a:xfrm>
          <a:prstGeom prst="roundRect">
            <a:avLst>
              <a:gd fmla="val 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1"/>
          <p:cNvSpPr txBox="1"/>
          <p:nvPr>
            <p:ph type="title"/>
          </p:nvPr>
        </p:nvSpPr>
        <p:spPr>
          <a:xfrm>
            <a:off x="1758560" y="2017251"/>
            <a:ext cx="4911181" cy="10661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A3D48"/>
              </a:buClr>
              <a:buSzPts val="2400"/>
              <a:buFont typeface="Open Sans"/>
              <a:buNone/>
            </a:pPr>
            <a:r>
              <a:rPr lang="es-ES" sz="2400">
                <a:solidFill>
                  <a:srgbClr val="2A3D48"/>
                </a:solidFill>
                <a:latin typeface="Open Sans"/>
                <a:ea typeface="Open Sans"/>
                <a:cs typeface="Open Sans"/>
                <a:sym typeface="Open Sans"/>
              </a:rPr>
              <a:t>Thank you for your contribution to saving lives!</a:t>
            </a:r>
            <a:endParaRPr/>
          </a:p>
        </p:txBody>
      </p:sp>
      <p:sp>
        <p:nvSpPr>
          <p:cNvPr id="246" name="Google Shape;246;p11"/>
          <p:cNvSpPr txBox="1"/>
          <p:nvPr/>
        </p:nvSpPr>
        <p:spPr>
          <a:xfrm>
            <a:off x="1758561" y="3276742"/>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Esther Howard</a:t>
            </a:r>
            <a:endParaRPr sz="1200">
              <a:solidFill>
                <a:srgbClr val="2A3D48"/>
              </a:solidFill>
              <a:latin typeface="Open Sans Light"/>
              <a:ea typeface="Open Sans Light"/>
              <a:cs typeface="Open Sans Light"/>
              <a:sym typeface="Open Sans Light"/>
            </a:endParaRPr>
          </a:p>
        </p:txBody>
      </p:sp>
      <p:sp>
        <p:nvSpPr>
          <p:cNvPr id="247" name="Google Shape;247;p11"/>
          <p:cNvSpPr txBox="1"/>
          <p:nvPr/>
        </p:nvSpPr>
        <p:spPr>
          <a:xfrm>
            <a:off x="1758561" y="3789698"/>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Cody Fisher</a:t>
            </a:r>
            <a:endParaRPr sz="1200">
              <a:solidFill>
                <a:srgbClr val="2A3D48"/>
              </a:solidFill>
              <a:latin typeface="Open Sans Light"/>
              <a:ea typeface="Open Sans Light"/>
              <a:cs typeface="Open Sans Light"/>
              <a:sym typeface="Open Sans Light"/>
            </a:endParaRPr>
          </a:p>
        </p:txBody>
      </p:sp>
      <p:sp>
        <p:nvSpPr>
          <p:cNvPr id="248" name="Google Shape;248;p11"/>
          <p:cNvSpPr txBox="1"/>
          <p:nvPr/>
        </p:nvSpPr>
        <p:spPr>
          <a:xfrm>
            <a:off x="1758561" y="4324956"/>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Bessie Cooper</a:t>
            </a:r>
            <a:endParaRPr sz="1200">
              <a:solidFill>
                <a:srgbClr val="2A3D48"/>
              </a:solidFill>
              <a:latin typeface="Open Sans Light"/>
              <a:ea typeface="Open Sans Light"/>
              <a:cs typeface="Open Sans Light"/>
              <a:sym typeface="Open Sans Light"/>
            </a:endParaRPr>
          </a:p>
        </p:txBody>
      </p:sp>
      <p:sp>
        <p:nvSpPr>
          <p:cNvPr id="249" name="Google Shape;249;p11"/>
          <p:cNvSpPr txBox="1"/>
          <p:nvPr/>
        </p:nvSpPr>
        <p:spPr>
          <a:xfrm>
            <a:off x="1758561" y="4904820"/>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Wade Warren</a:t>
            </a:r>
            <a:endParaRPr sz="1200">
              <a:solidFill>
                <a:srgbClr val="2A3D48"/>
              </a:solidFill>
              <a:latin typeface="Open Sans Light"/>
              <a:ea typeface="Open Sans Light"/>
              <a:cs typeface="Open Sans Light"/>
              <a:sym typeface="Open Sans Light"/>
            </a:endParaRPr>
          </a:p>
        </p:txBody>
      </p:sp>
      <p:sp>
        <p:nvSpPr>
          <p:cNvPr id="250" name="Google Shape;250;p11"/>
          <p:cNvSpPr txBox="1"/>
          <p:nvPr/>
        </p:nvSpPr>
        <p:spPr>
          <a:xfrm>
            <a:off x="3687721" y="3276742"/>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Elena Altieri</a:t>
            </a:r>
            <a:endParaRPr sz="1200">
              <a:solidFill>
                <a:srgbClr val="2A3D48"/>
              </a:solidFill>
              <a:latin typeface="Open Sans Light"/>
              <a:ea typeface="Open Sans Light"/>
              <a:cs typeface="Open Sans Light"/>
              <a:sym typeface="Open Sans Light"/>
            </a:endParaRPr>
          </a:p>
        </p:txBody>
      </p:sp>
      <p:sp>
        <p:nvSpPr>
          <p:cNvPr id="251" name="Google Shape;251;p11"/>
          <p:cNvSpPr txBox="1"/>
          <p:nvPr/>
        </p:nvSpPr>
        <p:spPr>
          <a:xfrm>
            <a:off x="3687721" y="3789698"/>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Tarik Jasarevic</a:t>
            </a:r>
            <a:endParaRPr sz="1200">
              <a:solidFill>
                <a:srgbClr val="2A3D48"/>
              </a:solidFill>
              <a:latin typeface="Open Sans Light"/>
              <a:ea typeface="Open Sans Light"/>
              <a:cs typeface="Open Sans Light"/>
              <a:sym typeface="Open Sans Light"/>
            </a:endParaRPr>
          </a:p>
        </p:txBody>
      </p:sp>
      <p:sp>
        <p:nvSpPr>
          <p:cNvPr id="252" name="Google Shape;252;p11"/>
          <p:cNvSpPr txBox="1"/>
          <p:nvPr/>
        </p:nvSpPr>
        <p:spPr>
          <a:xfrm>
            <a:off x="3687721" y="4324956"/>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Kai Ilchmann</a:t>
            </a:r>
            <a:endParaRPr sz="1200">
              <a:solidFill>
                <a:srgbClr val="2A3D48"/>
              </a:solidFill>
              <a:latin typeface="Open Sans Light"/>
              <a:ea typeface="Open Sans Light"/>
              <a:cs typeface="Open Sans Light"/>
              <a:sym typeface="Open Sans Light"/>
            </a:endParaRPr>
          </a:p>
        </p:txBody>
      </p:sp>
      <p:sp>
        <p:nvSpPr>
          <p:cNvPr id="253" name="Google Shape;253;p11"/>
          <p:cNvSpPr txBox="1"/>
          <p:nvPr/>
        </p:nvSpPr>
        <p:spPr>
          <a:xfrm>
            <a:off x="3687721" y="4904820"/>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Tom Mutuku</a:t>
            </a:r>
            <a:endParaRPr sz="1200">
              <a:solidFill>
                <a:srgbClr val="2A3D48"/>
              </a:solidFill>
              <a:latin typeface="Open Sans Light"/>
              <a:ea typeface="Open Sans Light"/>
              <a:cs typeface="Open Sans Light"/>
              <a:sym typeface="Open Sans Light"/>
            </a:endParaRPr>
          </a:p>
        </p:txBody>
      </p:sp>
      <p:sp>
        <p:nvSpPr>
          <p:cNvPr id="254" name="Google Shape;254;p11"/>
          <p:cNvSpPr txBox="1"/>
          <p:nvPr/>
        </p:nvSpPr>
        <p:spPr>
          <a:xfrm>
            <a:off x="5594580" y="3276742"/>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Kizito Nsarhaza</a:t>
            </a:r>
            <a:endParaRPr sz="1200">
              <a:solidFill>
                <a:srgbClr val="2A3D48"/>
              </a:solidFill>
              <a:latin typeface="Open Sans Light"/>
              <a:ea typeface="Open Sans Light"/>
              <a:cs typeface="Open Sans Light"/>
              <a:sym typeface="Open Sans Light"/>
            </a:endParaRPr>
          </a:p>
        </p:txBody>
      </p:sp>
      <p:sp>
        <p:nvSpPr>
          <p:cNvPr id="255" name="Google Shape;255;p11"/>
          <p:cNvSpPr txBox="1"/>
          <p:nvPr/>
        </p:nvSpPr>
        <p:spPr>
          <a:xfrm>
            <a:off x="5594580" y="3789698"/>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Tana Wuliji</a:t>
            </a:r>
            <a:endParaRPr sz="1200">
              <a:solidFill>
                <a:srgbClr val="2A3D48"/>
              </a:solidFill>
              <a:latin typeface="Open Sans Light"/>
              <a:ea typeface="Open Sans Light"/>
              <a:cs typeface="Open Sans Light"/>
              <a:sym typeface="Open Sans Light"/>
            </a:endParaRPr>
          </a:p>
        </p:txBody>
      </p:sp>
      <p:sp>
        <p:nvSpPr>
          <p:cNvPr id="256" name="Google Shape;256;p11"/>
          <p:cNvSpPr txBox="1"/>
          <p:nvPr/>
        </p:nvSpPr>
        <p:spPr>
          <a:xfrm>
            <a:off x="5594580" y="4324956"/>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Winfred Kariuki</a:t>
            </a:r>
            <a:endParaRPr sz="1200">
              <a:solidFill>
                <a:srgbClr val="2A3D48"/>
              </a:solidFill>
              <a:latin typeface="Open Sans Light"/>
              <a:ea typeface="Open Sans Light"/>
              <a:cs typeface="Open Sans Light"/>
              <a:sym typeface="Open Sans Light"/>
            </a:endParaRPr>
          </a:p>
        </p:txBody>
      </p:sp>
      <p:sp>
        <p:nvSpPr>
          <p:cNvPr id="257" name="Google Shape;257;p11"/>
          <p:cNvSpPr txBox="1"/>
          <p:nvPr/>
        </p:nvSpPr>
        <p:spPr>
          <a:xfrm>
            <a:off x="5594580" y="4904820"/>
            <a:ext cx="17206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Jose Cerezo</a:t>
            </a:r>
            <a:endParaRPr sz="1200">
              <a:solidFill>
                <a:srgbClr val="2A3D48"/>
              </a:solidFill>
              <a:latin typeface="Open Sans Light"/>
              <a:ea typeface="Open Sans Light"/>
              <a:cs typeface="Open Sans Light"/>
              <a:sym typeface="Open Sans Light"/>
            </a:endParaRPr>
          </a:p>
        </p:txBody>
      </p:sp>
      <p:sp>
        <p:nvSpPr>
          <p:cNvPr id="258" name="Google Shape;258;p11"/>
          <p:cNvSpPr/>
          <p:nvPr/>
        </p:nvSpPr>
        <p:spPr>
          <a:xfrm>
            <a:off x="134159" y="130542"/>
            <a:ext cx="1416393" cy="478107"/>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1"/>
          <p:cNvSpPr txBox="1"/>
          <p:nvPr/>
        </p:nvSpPr>
        <p:spPr>
          <a:xfrm>
            <a:off x="290870" y="184929"/>
            <a:ext cx="11029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descr="Logotipo&#10;&#10;Descripción generada automáticamente" id="260" name="Google Shape;260;p11"/>
          <p:cNvPicPr preferRelativeResize="0"/>
          <p:nvPr/>
        </p:nvPicPr>
        <p:blipFill rotWithShape="1">
          <a:blip r:embed="rId4">
            <a:alphaModFix/>
          </a:blip>
          <a:srcRect b="0" l="0" r="0" t="0"/>
          <a:stretch/>
        </p:blipFill>
        <p:spPr>
          <a:xfrm>
            <a:off x="8252552" y="97850"/>
            <a:ext cx="642066" cy="528670"/>
          </a:xfrm>
          <a:prstGeom prst="rect">
            <a:avLst/>
          </a:prstGeom>
          <a:noFill/>
          <a:ln>
            <a:noFill/>
          </a:ln>
        </p:spPr>
      </p:pic>
      <p:pic>
        <p:nvPicPr>
          <p:cNvPr id="261" name="Google Shape;261;p11"/>
          <p:cNvPicPr preferRelativeResize="0"/>
          <p:nvPr/>
        </p:nvPicPr>
        <p:blipFill rotWithShape="1">
          <a:blip r:embed="rId5">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537806" y="1265745"/>
            <a:ext cx="3943350" cy="2085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dolor sit amet, consectetur adipiscing elit cursus nulla lacus ultricies nunc rhoncus dui vel </a:t>
            </a:r>
            <a:endParaRPr/>
          </a:p>
        </p:txBody>
      </p:sp>
      <p:pic>
        <p:nvPicPr>
          <p:cNvPr descr="Patrón de fondo&#10;&#10;Descripción generada automáticamente" id="102" name="Google Shape;102;p2"/>
          <p:cNvPicPr preferRelativeResize="0"/>
          <p:nvPr>
            <p:ph idx="1" type="body"/>
          </p:nvPr>
        </p:nvPicPr>
        <p:blipFill rotWithShape="1">
          <a:blip r:embed="rId3">
            <a:alphaModFix/>
          </a:blip>
          <a:srcRect b="47951" l="0" r="0" t="37903"/>
          <a:stretch/>
        </p:blipFill>
        <p:spPr>
          <a:xfrm>
            <a:off x="1" y="-9"/>
            <a:ext cx="9143999" cy="727846"/>
          </a:xfrm>
          <a:prstGeom prst="rect">
            <a:avLst/>
          </a:prstGeom>
          <a:noFill/>
          <a:ln>
            <a:noFill/>
          </a:ln>
        </p:spPr>
      </p:pic>
      <p:sp>
        <p:nvSpPr>
          <p:cNvPr id="103" name="Google Shape;103;p2"/>
          <p:cNvSpPr/>
          <p:nvPr/>
        </p:nvSpPr>
        <p:spPr>
          <a:xfrm>
            <a:off x="134159" y="130542"/>
            <a:ext cx="1416393" cy="478107"/>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
          <p:cNvSpPr txBox="1"/>
          <p:nvPr/>
        </p:nvSpPr>
        <p:spPr>
          <a:xfrm>
            <a:off x="290870" y="184929"/>
            <a:ext cx="11029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descr="Logotipo&#10;&#10;Descripción generada automáticamente" id="105" name="Google Shape;105;p2"/>
          <p:cNvPicPr preferRelativeResize="0"/>
          <p:nvPr/>
        </p:nvPicPr>
        <p:blipFill rotWithShape="1">
          <a:blip r:embed="rId4">
            <a:alphaModFix/>
          </a:blip>
          <a:srcRect b="0" l="0" r="0" t="0"/>
          <a:stretch/>
        </p:blipFill>
        <p:spPr>
          <a:xfrm>
            <a:off x="8252552" y="97850"/>
            <a:ext cx="642066" cy="528669"/>
          </a:xfrm>
          <a:prstGeom prst="rect">
            <a:avLst/>
          </a:prstGeom>
          <a:noFill/>
          <a:ln>
            <a:noFill/>
          </a:ln>
        </p:spPr>
      </p:pic>
      <p:sp>
        <p:nvSpPr>
          <p:cNvPr id="106" name="Google Shape;106;p2"/>
          <p:cNvSpPr txBox="1"/>
          <p:nvPr/>
        </p:nvSpPr>
        <p:spPr>
          <a:xfrm>
            <a:off x="4721324" y="2842979"/>
            <a:ext cx="3455922"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7" name="Google Shape;107;p2"/>
          <p:cNvSpPr txBox="1"/>
          <p:nvPr/>
        </p:nvSpPr>
        <p:spPr>
          <a:xfrm>
            <a:off x="4721324" y="3951653"/>
            <a:ext cx="3455922"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8" name="Google Shape;108;p2"/>
          <p:cNvSpPr txBox="1"/>
          <p:nvPr/>
        </p:nvSpPr>
        <p:spPr>
          <a:xfrm>
            <a:off x="4721324" y="5060326"/>
            <a:ext cx="3455922"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9" name="Google Shape;109;p2"/>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rgbClr val="0182D6"/>
                </a:solidFill>
                <a:latin typeface="Roboto"/>
                <a:ea typeface="Roboto"/>
                <a:cs typeface="Roboto"/>
                <a:sym typeface="Roboto"/>
              </a:rPr>
              <a:t>2</a:t>
            </a:r>
            <a:endParaRPr/>
          </a:p>
        </p:txBody>
      </p:sp>
      <p:pic>
        <p:nvPicPr>
          <p:cNvPr id="110" name="Google Shape;110;p2"/>
          <p:cNvPicPr preferRelativeResize="0"/>
          <p:nvPr/>
        </p:nvPicPr>
        <p:blipFill rotWithShape="1">
          <a:blip r:embed="rId5">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3"/>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3</a:t>
            </a:r>
            <a:endParaRPr/>
          </a:p>
        </p:txBody>
      </p:sp>
      <p:sp>
        <p:nvSpPr>
          <p:cNvPr id="116" name="Google Shape;116;p3"/>
          <p:cNvSpPr/>
          <p:nvPr/>
        </p:nvSpPr>
        <p:spPr>
          <a:xfrm>
            <a:off x="1291821" y="1665027"/>
            <a:ext cx="6560358" cy="4244454"/>
          </a:xfrm>
          <a:prstGeom prst="roundRect">
            <a:avLst>
              <a:gd fmla="val 0"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n que contiene dibujo&#10;&#10;Descripción generada automáticamente" id="117" name="Google Shape;117;p3"/>
          <p:cNvPicPr preferRelativeResize="0"/>
          <p:nvPr/>
        </p:nvPicPr>
        <p:blipFill rotWithShape="1">
          <a:blip r:embed="rId4">
            <a:alphaModFix/>
          </a:blip>
          <a:srcRect b="0" l="0" r="0" t="0"/>
          <a:stretch/>
        </p:blipFill>
        <p:spPr>
          <a:xfrm>
            <a:off x="1686918" y="1293148"/>
            <a:ext cx="892510" cy="743758"/>
          </a:xfrm>
          <a:prstGeom prst="rect">
            <a:avLst/>
          </a:prstGeom>
          <a:noFill/>
          <a:ln>
            <a:noFill/>
          </a:ln>
        </p:spPr>
      </p:pic>
      <p:sp>
        <p:nvSpPr>
          <p:cNvPr id="118" name="Google Shape;118;p3"/>
          <p:cNvSpPr txBox="1"/>
          <p:nvPr>
            <p:ph type="title"/>
          </p:nvPr>
        </p:nvSpPr>
        <p:spPr>
          <a:xfrm>
            <a:off x="1758560" y="2234410"/>
            <a:ext cx="5137092" cy="280161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Open Sans SemiBold"/>
              <a:buNone/>
            </a:pPr>
            <a:r>
              <a:rPr i="1" lang="es-ES" sz="2400">
                <a:solidFill>
                  <a:schemeClr val="lt1"/>
                </a:solidFill>
                <a:latin typeface="Open Sans SemiBold"/>
                <a:ea typeface="Open Sans SemiBold"/>
                <a:cs typeface="Open Sans SemiBold"/>
                <a:sym typeface="Open Sans SemiBold"/>
              </a:rPr>
              <a:t>This could be an inspiring quotation. Lorem ipsum dolor sit amet, consectetur adipiscing elit. Et fermentum arcu est nunc ultrices duis maecenas purus. Accumsan mollis donec arcu auctor nibh.</a:t>
            </a:r>
            <a:endParaRPr/>
          </a:p>
        </p:txBody>
      </p:sp>
      <p:sp>
        <p:nvSpPr>
          <p:cNvPr id="119" name="Google Shape;119;p3"/>
          <p:cNvSpPr txBox="1"/>
          <p:nvPr/>
        </p:nvSpPr>
        <p:spPr>
          <a:xfrm>
            <a:off x="2143931" y="5275530"/>
            <a:ext cx="40356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BBD6EE"/>
                </a:solidFill>
                <a:latin typeface="Open Sans"/>
                <a:ea typeface="Open Sans"/>
                <a:cs typeface="Open Sans"/>
                <a:sym typeface="Open Sans"/>
              </a:rPr>
              <a:t>Name of person</a:t>
            </a:r>
            <a:endParaRPr sz="1200">
              <a:solidFill>
                <a:srgbClr val="BBD6EE"/>
              </a:solidFill>
              <a:latin typeface="Open Sans"/>
              <a:ea typeface="Open Sans"/>
              <a:cs typeface="Open Sans"/>
              <a:sym typeface="Open Sans"/>
            </a:endParaRPr>
          </a:p>
        </p:txBody>
      </p:sp>
      <p:cxnSp>
        <p:nvCxnSpPr>
          <p:cNvPr id="120" name="Google Shape;120;p3"/>
          <p:cNvCxnSpPr/>
          <p:nvPr/>
        </p:nvCxnSpPr>
        <p:spPr>
          <a:xfrm>
            <a:off x="1851949" y="5407902"/>
            <a:ext cx="281224" cy="0"/>
          </a:xfrm>
          <a:prstGeom prst="straightConnector1">
            <a:avLst/>
          </a:prstGeom>
          <a:noFill/>
          <a:ln cap="flat" cmpd="sng" w="12700">
            <a:solidFill>
              <a:schemeClr val="lt1"/>
            </a:solidFill>
            <a:prstDash val="solid"/>
            <a:miter lim="800000"/>
            <a:headEnd len="sm" w="sm" type="none"/>
            <a:tailEnd len="sm" w="sm" type="none"/>
          </a:ln>
        </p:spPr>
      </p:cxnSp>
      <p:pic>
        <p:nvPicPr>
          <p:cNvPr descr="Logotipo&#10;&#10;Descripción generada automáticamente" id="121" name="Google Shape;121;p3"/>
          <p:cNvPicPr preferRelativeResize="0"/>
          <p:nvPr/>
        </p:nvPicPr>
        <p:blipFill rotWithShape="1">
          <a:blip r:embed="rId5">
            <a:alphaModFix/>
          </a:blip>
          <a:srcRect b="0" l="0" r="0" t="0"/>
          <a:stretch/>
        </p:blipFill>
        <p:spPr>
          <a:xfrm>
            <a:off x="8252552" y="97850"/>
            <a:ext cx="642066" cy="528670"/>
          </a:xfrm>
          <a:prstGeom prst="rect">
            <a:avLst/>
          </a:prstGeom>
          <a:noFill/>
          <a:ln>
            <a:noFill/>
          </a:ln>
        </p:spPr>
      </p:pic>
      <p:sp>
        <p:nvSpPr>
          <p:cNvPr id="122" name="Google Shape;122;p3"/>
          <p:cNvSpPr/>
          <p:nvPr/>
        </p:nvSpPr>
        <p:spPr>
          <a:xfrm>
            <a:off x="134159" y="130542"/>
            <a:ext cx="1416393" cy="478107"/>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txBox="1"/>
          <p:nvPr/>
        </p:nvSpPr>
        <p:spPr>
          <a:xfrm>
            <a:off x="290870" y="184929"/>
            <a:ext cx="11029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124" name="Google Shape;124;p3"/>
          <p:cNvPicPr preferRelativeResize="0"/>
          <p:nvPr/>
        </p:nvPicPr>
        <p:blipFill rotWithShape="1">
          <a:blip r:embed="rId6">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Patrón de fondo&#10;&#10;Descripción generada automáticamente" id="129" name="Google Shape;129;p4"/>
          <p:cNvPicPr preferRelativeResize="0"/>
          <p:nvPr>
            <p:ph idx="1" type="body"/>
          </p:nvPr>
        </p:nvPicPr>
        <p:blipFill rotWithShape="1">
          <a:blip r:embed="rId3">
            <a:alphaModFix/>
          </a:blip>
          <a:srcRect b="47951" l="0" r="0" t="37903"/>
          <a:stretch/>
        </p:blipFill>
        <p:spPr>
          <a:xfrm>
            <a:off x="1" y="-9"/>
            <a:ext cx="9143999" cy="727846"/>
          </a:xfrm>
          <a:prstGeom prst="rect">
            <a:avLst/>
          </a:prstGeom>
          <a:noFill/>
          <a:ln>
            <a:noFill/>
          </a:ln>
        </p:spPr>
      </p:pic>
      <p:pic>
        <p:nvPicPr>
          <p:cNvPr descr="Logotipo&#10;&#10;Descripción generada automáticamente" id="130" name="Google Shape;130;p4"/>
          <p:cNvPicPr preferRelativeResize="0"/>
          <p:nvPr/>
        </p:nvPicPr>
        <p:blipFill rotWithShape="1">
          <a:blip r:embed="rId4">
            <a:alphaModFix/>
          </a:blip>
          <a:srcRect b="0" l="0" r="0" t="0"/>
          <a:stretch/>
        </p:blipFill>
        <p:spPr>
          <a:xfrm>
            <a:off x="8252552" y="97850"/>
            <a:ext cx="642066" cy="528670"/>
          </a:xfrm>
          <a:prstGeom prst="rect">
            <a:avLst/>
          </a:prstGeom>
          <a:noFill/>
          <a:ln>
            <a:noFill/>
          </a:ln>
        </p:spPr>
      </p:pic>
      <p:sp>
        <p:nvSpPr>
          <p:cNvPr id="131" name="Google Shape;131;p4"/>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rgbClr val="0182D6"/>
                </a:solidFill>
                <a:latin typeface="Roboto"/>
                <a:ea typeface="Roboto"/>
                <a:cs typeface="Roboto"/>
                <a:sym typeface="Roboto"/>
              </a:rPr>
              <a:t>4</a:t>
            </a:r>
            <a:endParaRPr/>
          </a:p>
        </p:txBody>
      </p:sp>
      <p:sp>
        <p:nvSpPr>
          <p:cNvPr id="132" name="Google Shape;132;p4"/>
          <p:cNvSpPr/>
          <p:nvPr/>
        </p:nvSpPr>
        <p:spPr>
          <a:xfrm>
            <a:off x="1291821" y="1665027"/>
            <a:ext cx="6560358" cy="4244454"/>
          </a:xfrm>
          <a:prstGeom prst="roundRect">
            <a:avLst>
              <a:gd fmla="val 0" name="adj"/>
            </a:avLst>
          </a:prstGeom>
          <a:solidFill>
            <a:srgbClr val="0182D6">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4"/>
          <p:cNvSpPr txBox="1"/>
          <p:nvPr>
            <p:ph type="title"/>
          </p:nvPr>
        </p:nvSpPr>
        <p:spPr>
          <a:xfrm>
            <a:off x="1758560" y="2234410"/>
            <a:ext cx="5147849" cy="280161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A3D48"/>
              </a:buClr>
              <a:buSzPts val="2400"/>
              <a:buFont typeface="Open Sans SemiBold"/>
              <a:buNone/>
            </a:pPr>
            <a:r>
              <a:rPr i="1" lang="es-ES" sz="2400">
                <a:solidFill>
                  <a:srgbClr val="2A3D48"/>
                </a:solidFill>
                <a:latin typeface="Open Sans SemiBold"/>
                <a:ea typeface="Open Sans SemiBold"/>
                <a:cs typeface="Open Sans SemiBold"/>
                <a:sym typeface="Open Sans SemiBold"/>
              </a:rPr>
              <a:t>This could be an inspiring quotation. Lorem ipsum dolor sit amet, consectetur adipiscing elit. Et fermentum arcu est nunc ultrices duis maecenas purus. Accumsan mollis donec arcu auctor nibh.</a:t>
            </a:r>
            <a:endParaRPr/>
          </a:p>
        </p:txBody>
      </p:sp>
      <p:sp>
        <p:nvSpPr>
          <p:cNvPr id="134" name="Google Shape;134;p4"/>
          <p:cNvSpPr txBox="1"/>
          <p:nvPr/>
        </p:nvSpPr>
        <p:spPr>
          <a:xfrm>
            <a:off x="2133173" y="5275530"/>
            <a:ext cx="40356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0182D6"/>
                </a:solidFill>
                <a:latin typeface="Open Sans"/>
                <a:ea typeface="Open Sans"/>
                <a:cs typeface="Open Sans"/>
                <a:sym typeface="Open Sans"/>
              </a:rPr>
              <a:t>Name of person</a:t>
            </a:r>
            <a:endParaRPr sz="1200">
              <a:solidFill>
                <a:srgbClr val="0182D6"/>
              </a:solidFill>
              <a:latin typeface="Open Sans"/>
              <a:ea typeface="Open Sans"/>
              <a:cs typeface="Open Sans"/>
              <a:sym typeface="Open Sans"/>
            </a:endParaRPr>
          </a:p>
        </p:txBody>
      </p:sp>
      <p:cxnSp>
        <p:nvCxnSpPr>
          <p:cNvPr id="135" name="Google Shape;135;p4"/>
          <p:cNvCxnSpPr/>
          <p:nvPr/>
        </p:nvCxnSpPr>
        <p:spPr>
          <a:xfrm>
            <a:off x="1851949" y="5407902"/>
            <a:ext cx="281224" cy="0"/>
          </a:xfrm>
          <a:prstGeom prst="straightConnector1">
            <a:avLst/>
          </a:prstGeom>
          <a:noFill/>
          <a:ln cap="flat" cmpd="sng" w="12700">
            <a:solidFill>
              <a:srgbClr val="0182D6"/>
            </a:solidFill>
            <a:prstDash val="solid"/>
            <a:miter lim="800000"/>
            <a:headEnd len="sm" w="sm" type="none"/>
            <a:tailEnd len="sm" w="sm" type="none"/>
          </a:ln>
        </p:spPr>
      </p:cxnSp>
      <p:pic>
        <p:nvPicPr>
          <p:cNvPr descr="Icono&#10;&#10;Descripción generada automáticamente" id="136" name="Google Shape;136;p4"/>
          <p:cNvPicPr preferRelativeResize="0"/>
          <p:nvPr/>
        </p:nvPicPr>
        <p:blipFill rotWithShape="1">
          <a:blip r:embed="rId5">
            <a:alphaModFix/>
          </a:blip>
          <a:srcRect b="0" l="0" r="0" t="0"/>
          <a:stretch/>
        </p:blipFill>
        <p:spPr>
          <a:xfrm>
            <a:off x="1686918" y="1368464"/>
            <a:ext cx="892510" cy="743758"/>
          </a:xfrm>
          <a:prstGeom prst="rect">
            <a:avLst/>
          </a:prstGeom>
          <a:noFill/>
          <a:ln>
            <a:noFill/>
          </a:ln>
        </p:spPr>
      </p:pic>
      <p:sp>
        <p:nvSpPr>
          <p:cNvPr id="137" name="Google Shape;137;p4"/>
          <p:cNvSpPr/>
          <p:nvPr/>
        </p:nvSpPr>
        <p:spPr>
          <a:xfrm>
            <a:off x="134159" y="130542"/>
            <a:ext cx="1416393" cy="478107"/>
          </a:xfrm>
          <a:prstGeom prst="roundRect">
            <a:avLst>
              <a:gd fmla="val 5865"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txBox="1"/>
          <p:nvPr/>
        </p:nvSpPr>
        <p:spPr>
          <a:xfrm>
            <a:off x="290870" y="184929"/>
            <a:ext cx="11029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139" name="Google Shape;139;p4"/>
          <p:cNvPicPr preferRelativeResize="0"/>
          <p:nvPr/>
        </p:nvPicPr>
        <p:blipFill rotWithShape="1">
          <a:blip r:embed="rId6">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5851750" y="0"/>
            <a:ext cx="3292500" cy="6858000"/>
          </a:xfrm>
          <a:prstGeom prst="rect">
            <a:avLst/>
          </a:prstGeom>
          <a:blipFill rotWithShape="1">
            <a:blip r:embed="rId3">
              <a:alphaModFix/>
            </a:blip>
            <a:stretch>
              <a:fillRect b="0" l="-138006" r="-192175"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p:nvPr/>
        </p:nvSpPr>
        <p:spPr>
          <a:xfrm>
            <a:off x="134159" y="130542"/>
            <a:ext cx="1416393" cy="478107"/>
          </a:xfrm>
          <a:prstGeom prst="roundRect">
            <a:avLst>
              <a:gd fmla="val 5865" name="adj"/>
            </a:avLst>
          </a:prstGeom>
          <a:noFill/>
          <a:ln cap="flat" cmpd="sng" w="12700">
            <a:solidFill>
              <a:srgbClr val="0182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182D6"/>
              </a:solidFill>
              <a:latin typeface="Calibri"/>
              <a:ea typeface="Calibri"/>
              <a:cs typeface="Calibri"/>
              <a:sym typeface="Calibri"/>
            </a:endParaRPr>
          </a:p>
        </p:txBody>
      </p:sp>
      <p:sp>
        <p:nvSpPr>
          <p:cNvPr id="146" name="Google Shape;146;p5"/>
          <p:cNvSpPr txBox="1"/>
          <p:nvPr/>
        </p:nvSpPr>
        <p:spPr>
          <a:xfrm>
            <a:off x="274733" y="184929"/>
            <a:ext cx="11352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0182D6"/>
                </a:solidFill>
                <a:latin typeface="Open Sans"/>
                <a:ea typeface="Open Sans"/>
                <a:cs typeface="Open Sans"/>
                <a:sym typeface="Open Sans"/>
              </a:rPr>
              <a:t>Place your logo in color here</a:t>
            </a:r>
            <a:endParaRPr/>
          </a:p>
        </p:txBody>
      </p:sp>
      <p:pic>
        <p:nvPicPr>
          <p:cNvPr descr="Logotipo&#10;&#10;Descripción generada automáticamente" id="147" name="Google Shape;147;p5"/>
          <p:cNvPicPr preferRelativeResize="0"/>
          <p:nvPr/>
        </p:nvPicPr>
        <p:blipFill rotWithShape="1">
          <a:blip r:embed="rId4">
            <a:alphaModFix/>
          </a:blip>
          <a:srcRect b="0" l="0" r="0" t="0"/>
          <a:stretch/>
        </p:blipFill>
        <p:spPr>
          <a:xfrm>
            <a:off x="8252552" y="97850"/>
            <a:ext cx="642066" cy="528670"/>
          </a:xfrm>
          <a:prstGeom prst="rect">
            <a:avLst/>
          </a:prstGeom>
          <a:noFill/>
          <a:ln>
            <a:noFill/>
          </a:ln>
        </p:spPr>
      </p:pic>
      <p:pic>
        <p:nvPicPr>
          <p:cNvPr descr="Niño sentado en el pasto&#10;&#10;Descripción generada automáticamente con confianza media" id="148" name="Google Shape;148;p5"/>
          <p:cNvPicPr preferRelativeResize="0"/>
          <p:nvPr/>
        </p:nvPicPr>
        <p:blipFill rotWithShape="1">
          <a:blip r:embed="rId5">
            <a:alphaModFix/>
          </a:blip>
          <a:srcRect b="0" l="0" r="0" t="0"/>
          <a:stretch/>
        </p:blipFill>
        <p:spPr>
          <a:xfrm>
            <a:off x="2076773" y="971045"/>
            <a:ext cx="7067227" cy="4915909"/>
          </a:xfrm>
          <a:prstGeom prst="rect">
            <a:avLst/>
          </a:prstGeom>
          <a:noFill/>
          <a:ln>
            <a:noFill/>
          </a:ln>
        </p:spPr>
      </p:pic>
      <p:sp>
        <p:nvSpPr>
          <p:cNvPr id="149" name="Google Shape;149;p5"/>
          <p:cNvSpPr/>
          <p:nvPr/>
        </p:nvSpPr>
        <p:spPr>
          <a:xfrm>
            <a:off x="0" y="1952396"/>
            <a:ext cx="5356952" cy="3006671"/>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txBox="1"/>
          <p:nvPr>
            <p:ph type="title"/>
          </p:nvPr>
        </p:nvSpPr>
        <p:spPr>
          <a:xfrm>
            <a:off x="522893" y="2467895"/>
            <a:ext cx="4312578" cy="1012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enim risus ultrices turpis rhoncus.</a:t>
            </a:r>
            <a:endParaRPr/>
          </a:p>
        </p:txBody>
      </p:sp>
      <p:sp>
        <p:nvSpPr>
          <p:cNvPr id="151" name="Google Shape;151;p5"/>
          <p:cNvSpPr txBox="1"/>
          <p:nvPr/>
        </p:nvSpPr>
        <p:spPr>
          <a:xfrm>
            <a:off x="522893" y="3480400"/>
            <a:ext cx="32207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52" name="Google Shape;152;p5"/>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5</a:t>
            </a:r>
            <a:endParaRPr/>
          </a:p>
        </p:txBody>
      </p:sp>
      <p:pic>
        <p:nvPicPr>
          <p:cNvPr id="153" name="Google Shape;153;p5"/>
          <p:cNvPicPr preferRelativeResize="0"/>
          <p:nvPr/>
        </p:nvPicPr>
        <p:blipFill rotWithShape="1">
          <a:blip r:embed="rId6">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p:nvPr/>
        </p:nvSpPr>
        <p:spPr>
          <a:xfrm>
            <a:off x="0" y="3921071"/>
            <a:ext cx="3046288" cy="2936930"/>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na persona con un sombrero y una bicicleta&#10;&#10;Descripción generada automáticamente" id="159" name="Google Shape;159;p6"/>
          <p:cNvPicPr preferRelativeResize="0"/>
          <p:nvPr/>
        </p:nvPicPr>
        <p:blipFill rotWithShape="1">
          <a:blip r:embed="rId3">
            <a:alphaModFix/>
          </a:blip>
          <a:srcRect b="0" l="0" r="0" t="0"/>
          <a:stretch/>
        </p:blipFill>
        <p:spPr>
          <a:xfrm>
            <a:off x="543473" y="1320938"/>
            <a:ext cx="5005630" cy="4216124"/>
          </a:xfrm>
          <a:prstGeom prst="rect">
            <a:avLst/>
          </a:prstGeom>
          <a:noFill/>
          <a:ln>
            <a:noFill/>
          </a:ln>
        </p:spPr>
      </p:pic>
      <p:sp>
        <p:nvSpPr>
          <p:cNvPr id="160" name="Google Shape;160;p6"/>
          <p:cNvSpPr/>
          <p:nvPr/>
        </p:nvSpPr>
        <p:spPr>
          <a:xfrm>
            <a:off x="4138368" y="2641875"/>
            <a:ext cx="5005631" cy="4216124"/>
          </a:xfrm>
          <a:prstGeom prst="rect">
            <a:avLst/>
          </a:prstGeom>
          <a:blipFill rotWithShape="1">
            <a:blip r:embed="rId4">
              <a:alphaModFix/>
            </a:blip>
            <a:stretch>
              <a:fillRect b="0" l="-41490" r="-114244" t="-6265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6"/>
          <p:cNvSpPr txBox="1"/>
          <p:nvPr>
            <p:ph type="title"/>
          </p:nvPr>
        </p:nvSpPr>
        <p:spPr>
          <a:xfrm>
            <a:off x="4572000" y="3429000"/>
            <a:ext cx="4312578" cy="1012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Open Sans"/>
              <a:buNone/>
            </a:pPr>
            <a:r>
              <a:rPr lang="es-ES" sz="2400">
                <a:solidFill>
                  <a:schemeClr val="lt1"/>
                </a:solidFill>
                <a:latin typeface="Open Sans"/>
                <a:ea typeface="Open Sans"/>
                <a:cs typeface="Open Sans"/>
                <a:sym typeface="Open Sans"/>
              </a:rPr>
              <a:t>Lorem ipsum enim risus ultrices turpis rhoncus.</a:t>
            </a:r>
            <a:endParaRPr/>
          </a:p>
        </p:txBody>
      </p:sp>
      <p:sp>
        <p:nvSpPr>
          <p:cNvPr id="162" name="Google Shape;162;p6"/>
          <p:cNvSpPr txBox="1"/>
          <p:nvPr/>
        </p:nvSpPr>
        <p:spPr>
          <a:xfrm>
            <a:off x="4572000" y="4441505"/>
            <a:ext cx="36764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lt1"/>
                </a:solidFill>
                <a:latin typeface="Open Sans"/>
                <a:ea typeface="Open Sans"/>
                <a:cs typeface="Open Sans"/>
                <a:sym typeface="Open Sans"/>
              </a:rPr>
              <a:t>Lorem ipsum dolor sit amet, consectetur adipiscing elit. Volutpat, venenatis gravida massa egestas. Magnis lorem diam cras sed amet, viverra massa. Elementum massa enim felis enim gravida facilisis. Mauris tellus vivamus at scelerisque arcu amet in risus. </a:t>
            </a:r>
            <a:endParaRPr sz="1200">
              <a:solidFill>
                <a:schemeClr val="lt1"/>
              </a:solidFill>
              <a:latin typeface="Open Sans"/>
              <a:ea typeface="Open Sans"/>
              <a:cs typeface="Open Sans"/>
              <a:sym typeface="Open Sans"/>
            </a:endParaRPr>
          </a:p>
        </p:txBody>
      </p:sp>
      <p:sp>
        <p:nvSpPr>
          <p:cNvPr id="163" name="Google Shape;163;p6"/>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6</a:t>
            </a:r>
            <a:endParaRPr/>
          </a:p>
        </p:txBody>
      </p:sp>
      <p:pic>
        <p:nvPicPr>
          <p:cNvPr descr="Logotipo&#10;&#10;Descripción generada automáticamente" id="164" name="Google Shape;164;p6"/>
          <p:cNvPicPr preferRelativeResize="0"/>
          <p:nvPr/>
        </p:nvPicPr>
        <p:blipFill rotWithShape="1">
          <a:blip r:embed="rId5">
            <a:alphaModFix/>
          </a:blip>
          <a:srcRect b="0" l="0" r="0" t="0"/>
          <a:stretch/>
        </p:blipFill>
        <p:spPr>
          <a:xfrm>
            <a:off x="8248475" y="93154"/>
            <a:ext cx="641598" cy="528670"/>
          </a:xfrm>
          <a:prstGeom prst="rect">
            <a:avLst/>
          </a:prstGeom>
          <a:noFill/>
          <a:ln>
            <a:noFill/>
          </a:ln>
        </p:spPr>
      </p:pic>
      <p:sp>
        <p:nvSpPr>
          <p:cNvPr id="165" name="Google Shape;165;p6"/>
          <p:cNvSpPr/>
          <p:nvPr/>
        </p:nvSpPr>
        <p:spPr>
          <a:xfrm>
            <a:off x="134159" y="130542"/>
            <a:ext cx="1416393" cy="478107"/>
          </a:xfrm>
          <a:prstGeom prst="roundRect">
            <a:avLst>
              <a:gd fmla="val 5865" name="adj"/>
            </a:avLst>
          </a:prstGeom>
          <a:noFill/>
          <a:ln cap="flat" cmpd="sng" w="12700">
            <a:solidFill>
              <a:srgbClr val="0182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182D6"/>
              </a:solidFill>
              <a:latin typeface="Calibri"/>
              <a:ea typeface="Calibri"/>
              <a:cs typeface="Calibri"/>
              <a:sym typeface="Calibri"/>
            </a:endParaRPr>
          </a:p>
        </p:txBody>
      </p:sp>
      <p:sp>
        <p:nvSpPr>
          <p:cNvPr id="166" name="Google Shape;166;p6"/>
          <p:cNvSpPr txBox="1"/>
          <p:nvPr/>
        </p:nvSpPr>
        <p:spPr>
          <a:xfrm>
            <a:off x="274733" y="184929"/>
            <a:ext cx="11352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0182D6"/>
                </a:solidFill>
                <a:latin typeface="Open Sans"/>
                <a:ea typeface="Open Sans"/>
                <a:cs typeface="Open Sans"/>
                <a:sym typeface="Open Sans"/>
              </a:rPr>
              <a:t>Place your logo in color here</a:t>
            </a:r>
            <a:endParaRPr/>
          </a:p>
        </p:txBody>
      </p:sp>
      <p:pic>
        <p:nvPicPr>
          <p:cNvPr id="167" name="Google Shape;167;p6"/>
          <p:cNvPicPr preferRelativeResize="0"/>
          <p:nvPr/>
        </p:nvPicPr>
        <p:blipFill rotWithShape="1">
          <a:blip r:embed="rId6">
            <a:alphaModFix/>
          </a:blip>
          <a:srcRect b="0" l="0" r="0" t="0"/>
          <a:stretch/>
        </p:blipFill>
        <p:spPr>
          <a:xfrm>
            <a:off x="5890691" y="215101"/>
            <a:ext cx="2053550" cy="284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p:nvPr/>
        </p:nvSpPr>
        <p:spPr>
          <a:xfrm>
            <a:off x="1" y="1173410"/>
            <a:ext cx="5542156" cy="4669829"/>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7"/>
          <p:cNvSpPr/>
          <p:nvPr/>
        </p:nvSpPr>
        <p:spPr>
          <a:xfrm>
            <a:off x="5040351" y="1951463"/>
            <a:ext cx="4103648" cy="4906536"/>
          </a:xfrm>
          <a:prstGeom prst="rect">
            <a:avLst/>
          </a:prstGeom>
          <a:blipFill rotWithShape="1">
            <a:blip r:embed="rId3">
              <a:alphaModFix/>
            </a:blip>
            <a:stretch>
              <a:fillRect b="0" l="-72591" r="-139362" t="-3977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7"/>
          <p:cNvSpPr txBox="1"/>
          <p:nvPr>
            <p:ph type="title"/>
          </p:nvPr>
        </p:nvSpPr>
        <p:spPr>
          <a:xfrm>
            <a:off x="5542157" y="2711941"/>
            <a:ext cx="3179634" cy="1012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Open Sans"/>
              <a:buNone/>
            </a:pPr>
            <a:r>
              <a:rPr lang="es-ES" sz="2400">
                <a:solidFill>
                  <a:schemeClr val="lt1"/>
                </a:solidFill>
                <a:latin typeface="Open Sans"/>
                <a:ea typeface="Open Sans"/>
                <a:cs typeface="Open Sans"/>
                <a:sym typeface="Open Sans"/>
              </a:rPr>
              <a:t>Include data driven visuals or graphs here. Lorem ipsum.</a:t>
            </a:r>
            <a:endParaRPr/>
          </a:p>
        </p:txBody>
      </p:sp>
      <p:sp>
        <p:nvSpPr>
          <p:cNvPr id="175" name="Google Shape;175;p7"/>
          <p:cNvSpPr txBox="1"/>
          <p:nvPr/>
        </p:nvSpPr>
        <p:spPr>
          <a:xfrm>
            <a:off x="5542157" y="4009223"/>
            <a:ext cx="2805777"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s-ES" sz="1200">
                <a:solidFill>
                  <a:schemeClr val="lt1"/>
                </a:solidFill>
                <a:latin typeface="Open Sans"/>
                <a:ea typeface="Open Sans"/>
                <a:cs typeface="Open Sans"/>
                <a:sym typeface="Open Sans"/>
              </a:rPr>
              <a:t>Lorem ipsum dolor sit amet, consectetur adipiscing elit. Volutpat, venenatis gravida massa egestas. </a:t>
            </a:r>
            <a:endParaRPr sz="1200">
              <a:solidFill>
                <a:schemeClr val="lt1"/>
              </a:solidFill>
              <a:latin typeface="Open Sans"/>
              <a:ea typeface="Open Sans"/>
              <a:cs typeface="Open Sans"/>
              <a:sym typeface="Open Sans"/>
            </a:endParaRPr>
          </a:p>
        </p:txBody>
      </p:sp>
      <p:sp>
        <p:nvSpPr>
          <p:cNvPr id="176" name="Google Shape;176;p7"/>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7</a:t>
            </a:r>
            <a:endParaRPr/>
          </a:p>
        </p:txBody>
      </p:sp>
      <p:sp>
        <p:nvSpPr>
          <p:cNvPr id="177" name="Google Shape;177;p7"/>
          <p:cNvSpPr txBox="1"/>
          <p:nvPr/>
        </p:nvSpPr>
        <p:spPr>
          <a:xfrm>
            <a:off x="5542157" y="5112900"/>
            <a:ext cx="2805777"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s-ES" sz="1200">
                <a:solidFill>
                  <a:schemeClr val="lt1"/>
                </a:solidFill>
                <a:latin typeface="Open Sans"/>
                <a:ea typeface="Open Sans"/>
                <a:cs typeface="Open Sans"/>
                <a:sym typeface="Open Sans"/>
              </a:rPr>
              <a:t>Lorem ipsum dolor sit amet, consectetur adipiscing elit. Volutpat, venenatis gravida massa egestas. </a:t>
            </a:r>
            <a:endParaRPr sz="1200">
              <a:solidFill>
                <a:schemeClr val="lt1"/>
              </a:solidFill>
              <a:latin typeface="Open Sans"/>
              <a:ea typeface="Open Sans"/>
              <a:cs typeface="Open Sans"/>
              <a:sym typeface="Open Sans"/>
            </a:endParaRPr>
          </a:p>
        </p:txBody>
      </p:sp>
      <p:pic>
        <p:nvPicPr>
          <p:cNvPr descr="Imagen que contiene Logotipo&#10;&#10;Descripción generada automáticamente" id="178" name="Google Shape;178;p7"/>
          <p:cNvPicPr preferRelativeResize="0"/>
          <p:nvPr/>
        </p:nvPicPr>
        <p:blipFill rotWithShape="1">
          <a:blip r:embed="rId4">
            <a:alphaModFix/>
          </a:blip>
          <a:srcRect b="16390" l="0" r="0" t="0"/>
          <a:stretch/>
        </p:blipFill>
        <p:spPr>
          <a:xfrm>
            <a:off x="422210" y="2232294"/>
            <a:ext cx="4205545" cy="2649769"/>
          </a:xfrm>
          <a:prstGeom prst="rect">
            <a:avLst/>
          </a:prstGeom>
          <a:noFill/>
          <a:ln>
            <a:noFill/>
          </a:ln>
        </p:spPr>
      </p:pic>
      <p:sp>
        <p:nvSpPr>
          <p:cNvPr id="179" name="Google Shape;179;p7"/>
          <p:cNvSpPr/>
          <p:nvPr/>
        </p:nvSpPr>
        <p:spPr>
          <a:xfrm>
            <a:off x="134159" y="130542"/>
            <a:ext cx="1416393" cy="478107"/>
          </a:xfrm>
          <a:prstGeom prst="roundRect">
            <a:avLst>
              <a:gd fmla="val 5865" name="adj"/>
            </a:avLst>
          </a:prstGeom>
          <a:noFill/>
          <a:ln cap="flat" cmpd="sng" w="12700">
            <a:solidFill>
              <a:srgbClr val="0182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182D6"/>
              </a:solidFill>
              <a:latin typeface="Calibri"/>
              <a:ea typeface="Calibri"/>
              <a:cs typeface="Calibri"/>
              <a:sym typeface="Calibri"/>
            </a:endParaRPr>
          </a:p>
        </p:txBody>
      </p:sp>
      <p:sp>
        <p:nvSpPr>
          <p:cNvPr id="180" name="Google Shape;180;p7"/>
          <p:cNvSpPr txBox="1"/>
          <p:nvPr/>
        </p:nvSpPr>
        <p:spPr>
          <a:xfrm>
            <a:off x="274733" y="184929"/>
            <a:ext cx="11352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0182D6"/>
                </a:solidFill>
                <a:latin typeface="Open Sans"/>
                <a:ea typeface="Open Sans"/>
                <a:cs typeface="Open Sans"/>
                <a:sym typeface="Open Sans"/>
              </a:rPr>
              <a:t>Place your logo in color here</a:t>
            </a:r>
            <a:endParaRPr/>
          </a:p>
        </p:txBody>
      </p:sp>
      <p:pic>
        <p:nvPicPr>
          <p:cNvPr descr="Logotipo&#10;&#10;Descripción generada automáticamente" id="181" name="Google Shape;181;p7"/>
          <p:cNvPicPr preferRelativeResize="0"/>
          <p:nvPr/>
        </p:nvPicPr>
        <p:blipFill rotWithShape="1">
          <a:blip r:embed="rId5">
            <a:alphaModFix/>
          </a:blip>
          <a:srcRect b="0" l="0" r="0" t="0"/>
          <a:stretch/>
        </p:blipFill>
        <p:spPr>
          <a:xfrm>
            <a:off x="8248475" y="93154"/>
            <a:ext cx="641597" cy="528670"/>
          </a:xfrm>
          <a:prstGeom prst="rect">
            <a:avLst/>
          </a:prstGeom>
          <a:noFill/>
          <a:ln>
            <a:noFill/>
          </a:ln>
        </p:spPr>
      </p:pic>
      <p:sp>
        <p:nvSpPr>
          <p:cNvPr id="182" name="Google Shape;182;p7"/>
          <p:cNvSpPr txBox="1"/>
          <p:nvPr/>
        </p:nvSpPr>
        <p:spPr>
          <a:xfrm>
            <a:off x="1860717" y="3131008"/>
            <a:ext cx="1283175"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7F7F7F"/>
                </a:solidFill>
                <a:latin typeface="Open Sans"/>
                <a:ea typeface="Open Sans"/>
                <a:cs typeface="Open Sans"/>
                <a:sym typeface="Open Sans"/>
              </a:rPr>
              <a:t>[Placeholder visual]</a:t>
            </a:r>
            <a:endParaRPr/>
          </a:p>
          <a:p>
            <a:pPr indent="0" lvl="0" marL="0" marR="0" rtl="0" algn="ctr">
              <a:spcBef>
                <a:spcPts val="0"/>
              </a:spcBef>
              <a:spcAft>
                <a:spcPts val="0"/>
              </a:spcAft>
              <a:buNone/>
            </a:pPr>
            <a:r>
              <a:t/>
            </a:r>
            <a:endParaRPr sz="9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900">
                <a:solidFill>
                  <a:srgbClr val="7F7F7F"/>
                </a:solidFill>
                <a:latin typeface="Open Sans"/>
                <a:ea typeface="Open Sans"/>
                <a:cs typeface="Open Sans"/>
                <a:sym typeface="Open Sans"/>
              </a:rPr>
              <a:t>Replace this with your own graph or data driven visual.</a:t>
            </a:r>
            <a:endParaRPr b="0" i="0" sz="900">
              <a:solidFill>
                <a:srgbClr val="7F7F7F"/>
              </a:solidFill>
              <a:latin typeface="Open Sans"/>
              <a:ea typeface="Open Sans"/>
              <a:cs typeface="Open Sans"/>
              <a:sym typeface="Open Sans"/>
            </a:endParaRPr>
          </a:p>
        </p:txBody>
      </p:sp>
      <p:pic>
        <p:nvPicPr>
          <p:cNvPr id="183" name="Google Shape;183;p7"/>
          <p:cNvPicPr preferRelativeResize="0"/>
          <p:nvPr/>
        </p:nvPicPr>
        <p:blipFill rotWithShape="1">
          <a:blip r:embed="rId6">
            <a:alphaModFix/>
          </a:blip>
          <a:srcRect b="0" l="0" r="0" t="0"/>
          <a:stretch/>
        </p:blipFill>
        <p:spPr>
          <a:xfrm>
            <a:off x="5890691" y="215101"/>
            <a:ext cx="2053550" cy="28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p:nvPr/>
        </p:nvSpPr>
        <p:spPr>
          <a:xfrm>
            <a:off x="1682500" y="0"/>
            <a:ext cx="4187100" cy="6858000"/>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8"/>
          <p:cNvSpPr/>
          <p:nvPr/>
        </p:nvSpPr>
        <p:spPr>
          <a:xfrm>
            <a:off x="5851750" y="0"/>
            <a:ext cx="3292500" cy="6858000"/>
          </a:xfrm>
          <a:prstGeom prst="rect">
            <a:avLst/>
          </a:prstGeom>
          <a:blipFill rotWithShape="1">
            <a:blip r:embed="rId3">
              <a:alphaModFix/>
            </a:blip>
            <a:stretch>
              <a:fillRect b="0" l="-137994" r="-192149"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8"/>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chemeClr val="lt1"/>
                </a:solidFill>
                <a:latin typeface="Roboto"/>
                <a:ea typeface="Roboto"/>
                <a:cs typeface="Roboto"/>
                <a:sym typeface="Roboto"/>
              </a:rPr>
              <a:t>8</a:t>
            </a:r>
            <a:endParaRPr/>
          </a:p>
        </p:txBody>
      </p:sp>
      <p:sp>
        <p:nvSpPr>
          <p:cNvPr id="191" name="Google Shape;191;p8"/>
          <p:cNvSpPr txBox="1"/>
          <p:nvPr>
            <p:ph type="title"/>
          </p:nvPr>
        </p:nvSpPr>
        <p:spPr>
          <a:xfrm>
            <a:off x="2109216" y="744390"/>
            <a:ext cx="3389376" cy="9908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enim risus ultrices turpis rhoncus.</a:t>
            </a:r>
            <a:endParaRPr/>
          </a:p>
        </p:txBody>
      </p:sp>
      <p:sp>
        <p:nvSpPr>
          <p:cNvPr id="192" name="Google Shape;192;p8"/>
          <p:cNvSpPr txBox="1"/>
          <p:nvPr/>
        </p:nvSpPr>
        <p:spPr>
          <a:xfrm>
            <a:off x="2109216" y="1976590"/>
            <a:ext cx="3248092"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Volutpat, venenatis gravida massa egestas. Magnis lorem diam cras sed amet, viverra massa. Elementum massa enim felis enim gravida facilisis. Mauris tellus vivamus at scelerisque arcu amet in risus. </a:t>
            </a:r>
            <a:endParaRPr/>
          </a:p>
          <a:p>
            <a:pPr indent="0" lvl="0" marL="0" marR="0" rtl="0" algn="l">
              <a:spcBef>
                <a:spcPts val="0"/>
              </a:spcBef>
              <a:spcAft>
                <a:spcPts val="0"/>
              </a:spcAft>
              <a:buNone/>
            </a:pPr>
            <a:r>
              <a:t/>
            </a:r>
            <a:endParaRPr sz="1200">
              <a:solidFill>
                <a:srgbClr val="2A3D48"/>
              </a:solidFill>
              <a:latin typeface="Open Sans Light"/>
              <a:ea typeface="Open Sans Light"/>
              <a:cs typeface="Open Sans Light"/>
              <a:sym typeface="Open Sans Light"/>
            </a:endParaRPr>
          </a:p>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Sed et eu in vel. Nunc nulla morbi adipiscing nisi arcu proin. Amet massa in sollicitudin bibendum. Malesuada vitae lacus, vitae urna. Metus urna a sit elit in ornare massa. Augue aliquam vestibulum luctus nisi. Viverra eu id adipiscing aliquam. At massa purus dictumst accumsan, posuere. Ut cursus elementum odio in amet mauris quam vitae. Nisl, risus velit quis interdum ipsum volutpat amet, faucibus.</a:t>
            </a:r>
            <a:endParaRPr sz="1200">
              <a:solidFill>
                <a:srgbClr val="2A3D48"/>
              </a:solidFill>
              <a:latin typeface="Open Sans Light"/>
              <a:ea typeface="Open Sans Light"/>
              <a:cs typeface="Open Sans Light"/>
              <a:sym typeface="Open Sans Light"/>
            </a:endParaRPr>
          </a:p>
        </p:txBody>
      </p:sp>
      <p:pic>
        <p:nvPicPr>
          <p:cNvPr descr="Un rebaño de ovejas en el campo&#10;&#10;Descripción generada automáticamente" id="193" name="Google Shape;193;p8"/>
          <p:cNvPicPr preferRelativeResize="0"/>
          <p:nvPr/>
        </p:nvPicPr>
        <p:blipFill rotWithShape="1">
          <a:blip r:embed="rId4">
            <a:alphaModFix/>
          </a:blip>
          <a:srcRect b="0" l="0" r="0" t="0"/>
          <a:stretch/>
        </p:blipFill>
        <p:spPr>
          <a:xfrm>
            <a:off x="5630150" y="1533025"/>
            <a:ext cx="3513850" cy="3791950"/>
          </a:xfrm>
          <a:prstGeom prst="rect">
            <a:avLst/>
          </a:prstGeom>
          <a:noFill/>
          <a:ln>
            <a:noFill/>
          </a:ln>
        </p:spPr>
      </p:pic>
      <p:sp>
        <p:nvSpPr>
          <p:cNvPr id="194" name="Google Shape;194;p8"/>
          <p:cNvSpPr/>
          <p:nvPr/>
        </p:nvSpPr>
        <p:spPr>
          <a:xfrm>
            <a:off x="134159" y="130542"/>
            <a:ext cx="1416393" cy="478107"/>
          </a:xfrm>
          <a:prstGeom prst="roundRect">
            <a:avLst>
              <a:gd fmla="val 5865" name="adj"/>
            </a:avLst>
          </a:prstGeom>
          <a:noFill/>
          <a:ln cap="flat" cmpd="sng" w="12700">
            <a:solidFill>
              <a:srgbClr val="0182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182D6"/>
              </a:solidFill>
              <a:latin typeface="Calibri"/>
              <a:ea typeface="Calibri"/>
              <a:cs typeface="Calibri"/>
              <a:sym typeface="Calibri"/>
            </a:endParaRPr>
          </a:p>
        </p:txBody>
      </p:sp>
      <p:sp>
        <p:nvSpPr>
          <p:cNvPr id="195" name="Google Shape;195;p8"/>
          <p:cNvSpPr txBox="1"/>
          <p:nvPr/>
        </p:nvSpPr>
        <p:spPr>
          <a:xfrm>
            <a:off x="274733" y="184929"/>
            <a:ext cx="11352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0182D6"/>
                </a:solidFill>
                <a:latin typeface="Open Sans"/>
                <a:ea typeface="Open Sans"/>
                <a:cs typeface="Open Sans"/>
                <a:sym typeface="Open Sans"/>
              </a:rPr>
              <a:t>Place your logo in color here</a:t>
            </a:r>
            <a:endParaRPr/>
          </a:p>
        </p:txBody>
      </p:sp>
      <p:pic>
        <p:nvPicPr>
          <p:cNvPr descr="Logotipo&#10;&#10;Descripción generada automáticamente" id="196" name="Google Shape;196;p8"/>
          <p:cNvPicPr preferRelativeResize="0"/>
          <p:nvPr/>
        </p:nvPicPr>
        <p:blipFill rotWithShape="1">
          <a:blip r:embed="rId5">
            <a:alphaModFix/>
          </a:blip>
          <a:srcRect b="0" l="0" r="0" t="0"/>
          <a:stretch/>
        </p:blipFill>
        <p:spPr>
          <a:xfrm>
            <a:off x="8252552" y="97850"/>
            <a:ext cx="642066" cy="528670"/>
          </a:xfrm>
          <a:prstGeom prst="rect">
            <a:avLst/>
          </a:prstGeom>
          <a:noFill/>
          <a:ln>
            <a:noFill/>
          </a:ln>
        </p:spPr>
      </p:pic>
      <p:pic>
        <p:nvPicPr>
          <p:cNvPr id="197" name="Google Shape;197;p8"/>
          <p:cNvPicPr preferRelativeResize="0"/>
          <p:nvPr/>
        </p:nvPicPr>
        <p:blipFill rotWithShape="1">
          <a:blip r:embed="rId6">
            <a:alphaModFix/>
          </a:blip>
          <a:srcRect b="-10" l="0" r="0" t="0"/>
          <a:stretch/>
        </p:blipFill>
        <p:spPr>
          <a:xfrm>
            <a:off x="6002350" y="219797"/>
            <a:ext cx="2053550" cy="28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p:nvPr/>
        </p:nvSpPr>
        <p:spPr>
          <a:xfrm>
            <a:off x="0" y="760651"/>
            <a:ext cx="1723768" cy="6097349"/>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ujer parada junto a una niña&#10;&#10;Descripción generada automáticamente con confianza media" id="204" name="Google Shape;204;p9"/>
          <p:cNvPicPr preferRelativeResize="0"/>
          <p:nvPr/>
        </p:nvPicPr>
        <p:blipFill rotWithShape="1">
          <a:blip r:embed="rId3">
            <a:alphaModFix/>
          </a:blip>
          <a:srcRect b="0" l="0" r="0" t="0"/>
          <a:stretch/>
        </p:blipFill>
        <p:spPr>
          <a:xfrm>
            <a:off x="0" y="1439742"/>
            <a:ext cx="3349857" cy="3978516"/>
          </a:xfrm>
          <a:prstGeom prst="rect">
            <a:avLst/>
          </a:prstGeom>
          <a:noFill/>
          <a:ln>
            <a:noFill/>
          </a:ln>
        </p:spPr>
      </p:pic>
      <p:grpSp>
        <p:nvGrpSpPr>
          <p:cNvPr id="205" name="Google Shape;205;p9"/>
          <p:cNvGrpSpPr/>
          <p:nvPr/>
        </p:nvGrpSpPr>
        <p:grpSpPr>
          <a:xfrm>
            <a:off x="3705743" y="1054703"/>
            <a:ext cx="4769183" cy="1475249"/>
            <a:chOff x="3705743" y="992459"/>
            <a:chExt cx="4769183" cy="1475249"/>
          </a:xfrm>
        </p:grpSpPr>
        <p:sp>
          <p:nvSpPr>
            <p:cNvPr id="206" name="Google Shape;206;p9"/>
            <p:cNvSpPr/>
            <p:nvPr/>
          </p:nvSpPr>
          <p:spPr>
            <a:xfrm>
              <a:off x="3802565" y="992459"/>
              <a:ext cx="4672361" cy="780585"/>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9"/>
            <p:cNvSpPr/>
            <p:nvPr/>
          </p:nvSpPr>
          <p:spPr>
            <a:xfrm>
              <a:off x="3802565" y="992459"/>
              <a:ext cx="769435" cy="780585"/>
            </a:xfrm>
            <a:prstGeom prst="roundRect">
              <a:avLst>
                <a:gd fmla="val 0" name="adj"/>
              </a:avLst>
            </a:prstGeom>
            <a:solidFill>
              <a:srgbClr val="018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9"/>
            <p:cNvSpPr txBox="1"/>
            <p:nvPr/>
          </p:nvSpPr>
          <p:spPr>
            <a:xfrm>
              <a:off x="3802565" y="1198085"/>
              <a:ext cx="7694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Roboto"/>
                  <a:ea typeface="Roboto"/>
                  <a:cs typeface="Roboto"/>
                  <a:sym typeface="Roboto"/>
                </a:rPr>
                <a:t>01</a:t>
              </a:r>
              <a:endParaRPr/>
            </a:p>
          </p:txBody>
        </p:sp>
        <p:sp>
          <p:nvSpPr>
            <p:cNvPr id="209" name="Google Shape;209;p9"/>
            <p:cNvSpPr txBox="1"/>
            <p:nvPr/>
          </p:nvSpPr>
          <p:spPr>
            <a:xfrm>
              <a:off x="4672362" y="1122244"/>
              <a:ext cx="299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10" name="Google Shape;210;p9"/>
            <p:cNvSpPr txBox="1"/>
            <p:nvPr/>
          </p:nvSpPr>
          <p:spPr>
            <a:xfrm>
              <a:off x="3705743" y="1821377"/>
              <a:ext cx="46723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grpSp>
        <p:nvGrpSpPr>
          <p:cNvPr id="211" name="Google Shape;211;p9"/>
          <p:cNvGrpSpPr/>
          <p:nvPr/>
        </p:nvGrpSpPr>
        <p:grpSpPr>
          <a:xfrm>
            <a:off x="3705743" y="2907147"/>
            <a:ext cx="4769183" cy="1464097"/>
            <a:chOff x="3705743" y="992459"/>
            <a:chExt cx="4769183" cy="1464097"/>
          </a:xfrm>
        </p:grpSpPr>
        <p:sp>
          <p:nvSpPr>
            <p:cNvPr id="212" name="Google Shape;212;p9"/>
            <p:cNvSpPr/>
            <p:nvPr/>
          </p:nvSpPr>
          <p:spPr>
            <a:xfrm>
              <a:off x="3802565" y="992459"/>
              <a:ext cx="4672361" cy="780585"/>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9"/>
            <p:cNvSpPr/>
            <p:nvPr/>
          </p:nvSpPr>
          <p:spPr>
            <a:xfrm>
              <a:off x="3802565" y="992459"/>
              <a:ext cx="769435" cy="780585"/>
            </a:xfrm>
            <a:prstGeom prst="roundRect">
              <a:avLst>
                <a:gd fmla="val 0" name="adj"/>
              </a:avLst>
            </a:prstGeom>
            <a:solidFill>
              <a:srgbClr val="018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txBox="1"/>
            <p:nvPr/>
          </p:nvSpPr>
          <p:spPr>
            <a:xfrm>
              <a:off x="3802565" y="1198085"/>
              <a:ext cx="7694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Roboto"/>
                  <a:ea typeface="Roboto"/>
                  <a:cs typeface="Roboto"/>
                  <a:sym typeface="Roboto"/>
                </a:rPr>
                <a:t>02</a:t>
              </a:r>
              <a:endParaRPr/>
            </a:p>
          </p:txBody>
        </p:sp>
        <p:sp>
          <p:nvSpPr>
            <p:cNvPr id="215" name="Google Shape;215;p9"/>
            <p:cNvSpPr txBox="1"/>
            <p:nvPr/>
          </p:nvSpPr>
          <p:spPr>
            <a:xfrm>
              <a:off x="4672362" y="1122244"/>
              <a:ext cx="299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16" name="Google Shape;216;p9"/>
            <p:cNvSpPr txBox="1"/>
            <p:nvPr/>
          </p:nvSpPr>
          <p:spPr>
            <a:xfrm>
              <a:off x="3705743" y="1810225"/>
              <a:ext cx="46723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grpSp>
        <p:nvGrpSpPr>
          <p:cNvPr id="217" name="Google Shape;217;p9"/>
          <p:cNvGrpSpPr/>
          <p:nvPr/>
        </p:nvGrpSpPr>
        <p:grpSpPr>
          <a:xfrm>
            <a:off x="3694985" y="4756219"/>
            <a:ext cx="4779941" cy="1497551"/>
            <a:chOff x="3694985" y="992459"/>
            <a:chExt cx="4779941" cy="1497551"/>
          </a:xfrm>
        </p:grpSpPr>
        <p:sp>
          <p:nvSpPr>
            <p:cNvPr id="218" name="Google Shape;218;p9"/>
            <p:cNvSpPr/>
            <p:nvPr/>
          </p:nvSpPr>
          <p:spPr>
            <a:xfrm>
              <a:off x="3802565" y="992459"/>
              <a:ext cx="4672361" cy="780585"/>
            </a:xfrm>
            <a:prstGeom prst="roundRect">
              <a:avLst>
                <a:gd fmla="val 0" name="adj"/>
              </a:avLst>
            </a:prstGeom>
            <a:solidFill>
              <a:srgbClr val="E4F4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9"/>
            <p:cNvSpPr/>
            <p:nvPr/>
          </p:nvSpPr>
          <p:spPr>
            <a:xfrm>
              <a:off x="3802565" y="992459"/>
              <a:ext cx="769435" cy="780585"/>
            </a:xfrm>
            <a:prstGeom prst="roundRect">
              <a:avLst>
                <a:gd fmla="val 0" name="adj"/>
              </a:avLst>
            </a:prstGeom>
            <a:solidFill>
              <a:srgbClr val="018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9"/>
            <p:cNvSpPr txBox="1"/>
            <p:nvPr/>
          </p:nvSpPr>
          <p:spPr>
            <a:xfrm>
              <a:off x="3802565" y="1198085"/>
              <a:ext cx="7694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Roboto"/>
                  <a:ea typeface="Roboto"/>
                  <a:cs typeface="Roboto"/>
                  <a:sym typeface="Roboto"/>
                </a:rPr>
                <a:t>03</a:t>
              </a:r>
              <a:endParaRPr/>
            </a:p>
          </p:txBody>
        </p:sp>
        <p:sp>
          <p:nvSpPr>
            <p:cNvPr id="221" name="Google Shape;221;p9"/>
            <p:cNvSpPr txBox="1"/>
            <p:nvPr/>
          </p:nvSpPr>
          <p:spPr>
            <a:xfrm>
              <a:off x="4672362" y="1122244"/>
              <a:ext cx="299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22" name="Google Shape;222;p9"/>
            <p:cNvSpPr txBox="1"/>
            <p:nvPr/>
          </p:nvSpPr>
          <p:spPr>
            <a:xfrm>
              <a:off x="3694985" y="1843679"/>
              <a:ext cx="46723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sp>
        <p:nvSpPr>
          <p:cNvPr id="223" name="Google Shape;223;p9"/>
          <p:cNvSpPr txBox="1"/>
          <p:nvPr>
            <p:ph idx="10" type="dt"/>
          </p:nvPr>
        </p:nvSpPr>
        <p:spPr>
          <a:xfrm>
            <a:off x="8529436" y="6295362"/>
            <a:ext cx="37841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ES" sz="1200">
                <a:solidFill>
                  <a:srgbClr val="0182D6"/>
                </a:solidFill>
                <a:latin typeface="Roboto"/>
                <a:ea typeface="Roboto"/>
                <a:cs typeface="Roboto"/>
                <a:sym typeface="Roboto"/>
              </a:rPr>
              <a:t>9</a:t>
            </a:r>
            <a:endParaRPr/>
          </a:p>
        </p:txBody>
      </p:sp>
      <p:sp>
        <p:nvSpPr>
          <p:cNvPr id="224" name="Google Shape;224;p9"/>
          <p:cNvSpPr/>
          <p:nvPr/>
        </p:nvSpPr>
        <p:spPr>
          <a:xfrm>
            <a:off x="134159" y="130542"/>
            <a:ext cx="1416393" cy="478107"/>
          </a:xfrm>
          <a:prstGeom prst="roundRect">
            <a:avLst>
              <a:gd fmla="val 5865" name="adj"/>
            </a:avLst>
          </a:prstGeom>
          <a:noFill/>
          <a:ln cap="flat" cmpd="sng" w="12700">
            <a:solidFill>
              <a:srgbClr val="0182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182D6"/>
              </a:solidFill>
              <a:latin typeface="Calibri"/>
              <a:ea typeface="Calibri"/>
              <a:cs typeface="Calibri"/>
              <a:sym typeface="Calibri"/>
            </a:endParaRPr>
          </a:p>
        </p:txBody>
      </p:sp>
      <p:sp>
        <p:nvSpPr>
          <p:cNvPr id="225" name="Google Shape;225;p9"/>
          <p:cNvSpPr txBox="1"/>
          <p:nvPr/>
        </p:nvSpPr>
        <p:spPr>
          <a:xfrm>
            <a:off x="274733" y="184929"/>
            <a:ext cx="11352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900">
                <a:solidFill>
                  <a:srgbClr val="0182D6"/>
                </a:solidFill>
                <a:latin typeface="Open Sans"/>
                <a:ea typeface="Open Sans"/>
                <a:cs typeface="Open Sans"/>
                <a:sym typeface="Open Sans"/>
              </a:rPr>
              <a:t>Place your logo in color here</a:t>
            </a:r>
            <a:endParaRPr/>
          </a:p>
        </p:txBody>
      </p:sp>
      <p:pic>
        <p:nvPicPr>
          <p:cNvPr descr="Logotipo&#10;&#10;Descripción generada automáticamente" id="226" name="Google Shape;226;p9"/>
          <p:cNvPicPr preferRelativeResize="0"/>
          <p:nvPr/>
        </p:nvPicPr>
        <p:blipFill rotWithShape="1">
          <a:blip r:embed="rId4">
            <a:alphaModFix/>
          </a:blip>
          <a:srcRect b="0" l="0" r="0" t="0"/>
          <a:stretch/>
        </p:blipFill>
        <p:spPr>
          <a:xfrm>
            <a:off x="8248475" y="93154"/>
            <a:ext cx="641597" cy="528670"/>
          </a:xfrm>
          <a:prstGeom prst="rect">
            <a:avLst/>
          </a:prstGeom>
          <a:noFill/>
          <a:ln>
            <a:noFill/>
          </a:ln>
        </p:spPr>
      </p:pic>
      <p:pic>
        <p:nvPicPr>
          <p:cNvPr id="227" name="Google Shape;227;p9"/>
          <p:cNvPicPr preferRelativeResize="0"/>
          <p:nvPr/>
        </p:nvPicPr>
        <p:blipFill rotWithShape="1">
          <a:blip r:embed="rId5">
            <a:alphaModFix/>
          </a:blip>
          <a:srcRect b="0" l="0" r="0" t="0"/>
          <a:stretch/>
        </p:blipFill>
        <p:spPr>
          <a:xfrm>
            <a:off x="5890691" y="215101"/>
            <a:ext cx="2053550" cy="284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2021-10-29T07:52:31Z</dcterms:created>
  <dc:creator>Laura González Gimeno</dc:creator>
</cp:coreProperties>
</file>