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82D6"/>
    <a:srgbClr val="2A3D48"/>
    <a:srgbClr val="E4F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B0463B-B05C-463E-BED2-6060F4401A8C}" v="1" dt="2021-11-12T09:54:44.1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07"/>
    <p:restoredTop sz="94674"/>
  </p:normalViewPr>
  <p:slideViewPr>
    <p:cSldViewPr snapToGrid="0" snapToObjects="1">
      <p:cViewPr varScale="1">
        <p:scale>
          <a:sx n="79" d="100"/>
          <a:sy n="79" d="100"/>
        </p:scale>
        <p:origin x="453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11242-6D9E-0840-8A88-165C5913CD07}" type="datetimeFigureOut">
              <a:rPr lang="es-ES" smtClean="0"/>
              <a:t>15/09/2022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19FB5F-F53A-614F-AB3F-8B21D4E1E05F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5983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15/09/2022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1421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15/09/2022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472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15/09/2022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990763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64131" y="3199172"/>
            <a:ext cx="10263739" cy="1606612"/>
          </a:xfrm>
        </p:spPr>
        <p:txBody>
          <a:bodyPr anchor="b"/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s-ES" dirty="0" err="1"/>
              <a:t>Title</a:t>
            </a:r>
            <a:r>
              <a:rPr lang="es-ES" dirty="0"/>
              <a:t> of </a:t>
            </a:r>
            <a:r>
              <a:rPr lang="es-ES" dirty="0" err="1"/>
              <a:t>the</a:t>
            </a:r>
            <a:r>
              <a:rPr lang="es-ES" dirty="0"/>
              <a:t> </a:t>
            </a:r>
            <a:r>
              <a:rPr lang="es-ES" dirty="0" err="1"/>
              <a:t>presentation</a:t>
            </a:r>
            <a:r>
              <a:rPr lang="es-ES" dirty="0"/>
              <a:t/>
            </a:r>
            <a:br>
              <a:rPr lang="es-ES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A5B336A-5DEE-4640-8894-873576002639}" type="datetimeFigureOut">
              <a:rPr lang="es-ES" smtClean="0"/>
              <a:pPr/>
              <a:t>15/09/2022</a:t>
            </a:fld>
            <a:endParaRPr lang="es-ES"/>
          </a:p>
        </p:txBody>
      </p:sp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xmlns="" id="{44075044-C4C6-754E-A31C-207FF772CCCE}"/>
              </a:ext>
            </a:extLst>
          </p:cNvPr>
          <p:cNvSpPr/>
          <p:nvPr userDrawn="1"/>
        </p:nvSpPr>
        <p:spPr>
          <a:xfrm>
            <a:off x="298049" y="219920"/>
            <a:ext cx="2171217" cy="549675"/>
          </a:xfrm>
          <a:prstGeom prst="roundRect">
            <a:avLst>
              <a:gd name="adj" fmla="val 5865"/>
            </a:avLst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800"/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9D516CDD-0B0A-AC43-AD15-8A9202EC32DF}"/>
              </a:ext>
            </a:extLst>
          </p:cNvPr>
          <p:cNvSpPr txBox="1"/>
          <p:nvPr userDrawn="1"/>
        </p:nvSpPr>
        <p:spPr>
          <a:xfrm>
            <a:off x="298049" y="285234"/>
            <a:ext cx="21712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0" i="0" noProof="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Place your logo </a:t>
            </a:r>
            <a:br>
              <a:rPr lang="en-US" sz="1100" b="0" i="0" noProof="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n-US" sz="1100" b="0" i="0" noProof="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in white here</a:t>
            </a: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xmlns="" id="{CB1015A1-C5A3-F045-A89A-9A31B4BEABEA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64131" y="2383020"/>
            <a:ext cx="10263739" cy="7295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>
              <a:defRPr lang="en-US" sz="50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defRPr>
            </a:lvl1pPr>
          </a:lstStyle>
          <a:p>
            <a:pPr lvl="0"/>
            <a:r>
              <a:rPr lang="es-ES" dirty="0" err="1"/>
              <a:t>Subtitle</a:t>
            </a:r>
            <a:endParaRPr lang="en-US" dirty="0"/>
          </a:p>
        </p:txBody>
      </p:sp>
      <p:pic>
        <p:nvPicPr>
          <p:cNvPr id="14" name="Imagen 13" descr="Logotipo&#10;&#10;Descripción generada automáticamente">
            <a:extLst>
              <a:ext uri="{FF2B5EF4-FFF2-40B4-BE49-F238E27FC236}">
                <a16:creationId xmlns:a16="http://schemas.microsoft.com/office/drawing/2014/main" xmlns="" id="{DF3CEA2E-4BAC-2B42-81A0-1F50B92CBBF1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48648" y="274584"/>
            <a:ext cx="1181341" cy="729526"/>
          </a:xfrm>
          <a:prstGeom prst="rect">
            <a:avLst/>
          </a:prstGeom>
        </p:spPr>
      </p:pic>
      <p:pic>
        <p:nvPicPr>
          <p:cNvPr id="18" name="Imagen 17" descr="Imagen que contiene vajilla, plato, dibujo, alimentos&#10;&#10;Descripción generada automáticamente">
            <a:extLst>
              <a:ext uri="{FF2B5EF4-FFF2-40B4-BE49-F238E27FC236}">
                <a16:creationId xmlns:a16="http://schemas.microsoft.com/office/drawing/2014/main" xmlns="" id="{AE290FAA-CA56-404D-8CA7-1F2A862A96D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353700" y="440788"/>
            <a:ext cx="2618072" cy="293627"/>
          </a:xfrm>
          <a:prstGeom prst="rect">
            <a:avLst/>
          </a:prstGeom>
        </p:spPr>
      </p:pic>
      <p:sp>
        <p:nvSpPr>
          <p:cNvPr id="19" name="CuadroTexto 18">
            <a:extLst>
              <a:ext uri="{FF2B5EF4-FFF2-40B4-BE49-F238E27FC236}">
                <a16:creationId xmlns:a16="http://schemas.microsoft.com/office/drawing/2014/main" xmlns="" id="{76043EB6-2B4F-D644-890B-66BB7A55D0F8}"/>
              </a:ext>
            </a:extLst>
          </p:cNvPr>
          <p:cNvSpPr txBox="1"/>
          <p:nvPr userDrawn="1"/>
        </p:nvSpPr>
        <p:spPr>
          <a:xfrm>
            <a:off x="6096000" y="5093775"/>
            <a:ext cx="55826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Here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you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can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put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a short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summary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description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of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the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presentation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Lorem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ipsum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dolor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sit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adipiscing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elit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Gravida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praesent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non tortor ante justo, commodo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quis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elementum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quis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Mollis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id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adipiscing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ipsum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 </a:t>
            </a:r>
            <a:r>
              <a:rPr lang="es-ES" sz="1600" b="0" i="0" kern="1200" dirty="0" err="1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amet</a:t>
            </a:r>
            <a:r>
              <a:rPr lang="es-ES" sz="1600" b="0" i="0" kern="1200" dirty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+mn-cs"/>
              </a:rPr>
              <a:t>. </a:t>
            </a:r>
            <a:endParaRPr lang="en-US" sz="1600" b="0" i="0" kern="1200" dirty="0">
              <a:solidFill>
                <a:schemeClr val="bg1"/>
              </a:solidFill>
              <a:latin typeface="Roboto Light" panose="02000000000000000000" pitchFamily="2" charset="0"/>
              <a:ea typeface="Roboto Light" panose="02000000000000000000" pitchFamily="2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4056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15/09/2022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5451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15/09/2022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343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15/09/2022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6133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15/09/2022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82121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15/09/2022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5209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15/09/2022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7848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15/09/2022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8423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B336A-5DEE-4640-8894-873576002639}" type="datetimeFigureOut">
              <a:rPr lang="es-ES" smtClean="0"/>
              <a:pPr/>
              <a:t>15/09/2022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4814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B336A-5DEE-4640-8894-873576002639}" type="datetimeFigureOut">
              <a:rPr lang="es-ES" smtClean="0"/>
              <a:pPr/>
              <a:t>15/09/2022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1B8645-32CE-1149-AD27-7F36688D9BB2}" type="slidenum">
              <a:rPr lang="es-ES" smtClean="0"/>
              <a:pPr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2013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redondeado 9">
            <a:extLst>
              <a:ext uri="{FF2B5EF4-FFF2-40B4-BE49-F238E27FC236}">
                <a16:creationId xmlns:a16="http://schemas.microsoft.com/office/drawing/2014/main" xmlns="" id="{93BAF8C2-F464-8A48-B6C7-89C76BD29FD9}"/>
              </a:ext>
            </a:extLst>
          </p:cNvPr>
          <p:cNvSpPr/>
          <p:nvPr/>
        </p:nvSpPr>
        <p:spPr>
          <a:xfrm>
            <a:off x="2011688" y="1351183"/>
            <a:ext cx="8468750" cy="4427034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7" name="Imagen 10" descr="Logotipo&#10;&#10;Descripción generada automáticamente">
            <a:extLst>
              <a:ext uri="{FF2B5EF4-FFF2-40B4-BE49-F238E27FC236}">
                <a16:creationId xmlns:a16="http://schemas.microsoft.com/office/drawing/2014/main" xmlns="" id="{88D5023B-48E1-A94B-82E8-D5C258F9CA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90952" y="266588"/>
            <a:ext cx="1210316" cy="996561"/>
          </a:xfrm>
          <a:prstGeom prst="rect">
            <a:avLst/>
          </a:prstGeom>
        </p:spPr>
      </p:pic>
      <p:pic>
        <p:nvPicPr>
          <p:cNvPr id="28" name="Imagen 11">
            <a:extLst>
              <a:ext uri="{FF2B5EF4-FFF2-40B4-BE49-F238E27FC236}">
                <a16:creationId xmlns:a16="http://schemas.microsoft.com/office/drawing/2014/main" xmlns="" id="{CDA64B75-4353-D644-8B71-579223A34B2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604" y="6155492"/>
            <a:ext cx="3545832" cy="491374"/>
          </a:xfrm>
          <a:prstGeom prst="rect">
            <a:avLst/>
          </a:prstGeom>
        </p:spPr>
      </p:pic>
      <p:pic>
        <p:nvPicPr>
          <p:cNvPr id="29" name="Graphic 28">
            <a:extLst>
              <a:ext uri="{FF2B5EF4-FFF2-40B4-BE49-F238E27FC236}">
                <a16:creationId xmlns:a16="http://schemas.microsoft.com/office/drawing/2014/main" xmlns="" id="{1FDB0CF0-2468-4993-A9F1-1FD8FD7DD66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431318" y="266589"/>
            <a:ext cx="1509209" cy="1002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7717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Roboto Light</vt:lpstr>
      <vt:lpstr>Arial</vt:lpstr>
      <vt:lpstr>Calibri</vt:lpstr>
      <vt:lpstr>Calibri Light</vt:lpstr>
      <vt:lpstr>Tema de Office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Laura González Gimeno</dc:creator>
  <cp:lastModifiedBy>julieta p</cp:lastModifiedBy>
  <cp:revision>14</cp:revision>
  <dcterms:created xsi:type="dcterms:W3CDTF">2021-10-29T07:52:31Z</dcterms:created>
  <dcterms:modified xsi:type="dcterms:W3CDTF">2022-09-15T11:53:58Z</dcterms:modified>
</cp:coreProperties>
</file>