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56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6" name="Shape 10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5479113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 Light"/>
      </a:defRPr>
    </a:lvl1pPr>
    <a:lvl2pPr indent="228600" latinLnBrk="0">
      <a:defRPr sz="1200">
        <a:latin typeface="+mj-lt"/>
        <a:ea typeface="+mj-ea"/>
        <a:cs typeface="+mj-cs"/>
        <a:sym typeface="Calibri Light"/>
      </a:defRPr>
    </a:lvl2pPr>
    <a:lvl3pPr indent="457200" latinLnBrk="0">
      <a:defRPr sz="1200">
        <a:latin typeface="+mj-lt"/>
        <a:ea typeface="+mj-ea"/>
        <a:cs typeface="+mj-cs"/>
        <a:sym typeface="Calibri Light"/>
      </a:defRPr>
    </a:lvl3pPr>
    <a:lvl4pPr indent="685800" latinLnBrk="0">
      <a:defRPr sz="1200">
        <a:latin typeface="+mj-lt"/>
        <a:ea typeface="+mj-ea"/>
        <a:cs typeface="+mj-cs"/>
        <a:sym typeface="Calibri Light"/>
      </a:defRPr>
    </a:lvl4pPr>
    <a:lvl5pPr indent="914400" latinLnBrk="0">
      <a:defRPr sz="1200">
        <a:latin typeface="+mj-lt"/>
        <a:ea typeface="+mj-ea"/>
        <a:cs typeface="+mj-cs"/>
        <a:sym typeface="Calibri Light"/>
      </a:defRPr>
    </a:lvl5pPr>
    <a:lvl6pPr indent="1143000" latinLnBrk="0">
      <a:defRPr sz="1200">
        <a:latin typeface="+mj-lt"/>
        <a:ea typeface="+mj-ea"/>
        <a:cs typeface="+mj-cs"/>
        <a:sym typeface="Calibri Light"/>
      </a:defRPr>
    </a:lvl6pPr>
    <a:lvl7pPr indent="1371600" latinLnBrk="0">
      <a:defRPr sz="1200">
        <a:latin typeface="+mj-lt"/>
        <a:ea typeface="+mj-ea"/>
        <a:cs typeface="+mj-cs"/>
        <a:sym typeface="Calibri Light"/>
      </a:defRPr>
    </a:lvl7pPr>
    <a:lvl8pPr indent="1600200" latinLnBrk="0">
      <a:defRPr sz="1200">
        <a:latin typeface="+mj-lt"/>
        <a:ea typeface="+mj-ea"/>
        <a:cs typeface="+mj-cs"/>
        <a:sym typeface="Calibri Light"/>
      </a:defRPr>
    </a:lvl8pPr>
    <a:lvl9pPr indent="1828800" latinLnBrk="0">
      <a:defRPr sz="1200">
        <a:latin typeface="+mj-lt"/>
        <a:ea typeface="+mj-ea"/>
        <a:cs typeface="+mj-cs"/>
        <a:sym typeface="Calibri Ligh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de título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of the presentation"/>
          <p:cNvSpPr txBox="1">
            <a:spLocks noGrp="1"/>
          </p:cNvSpPr>
          <p:nvPr>
            <p:ph type="title" hasCustomPrompt="1"/>
          </p:nvPr>
        </p:nvSpPr>
        <p:spPr>
          <a:xfrm>
            <a:off x="964130" y="3199171"/>
            <a:ext cx="10263740" cy="1606613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t>Title of the presentation</a:t>
            </a:r>
          </a:p>
        </p:txBody>
      </p:sp>
      <p:sp>
        <p:nvSpPr>
          <p:cNvPr id="93" name="Rectángulo redondeado 6"/>
          <p:cNvSpPr/>
          <p:nvPr/>
        </p:nvSpPr>
        <p:spPr>
          <a:xfrm>
            <a:off x="298049" y="219920"/>
            <a:ext cx="2171218" cy="549676"/>
          </a:xfrm>
          <a:prstGeom prst="roundRect">
            <a:avLst>
              <a:gd name="adj" fmla="val 5865"/>
            </a:avLst>
          </a:prstGeom>
          <a:ln w="12700">
            <a:solidFill>
              <a:srgbClr val="FFFFF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CuadroTexto 7"/>
          <p:cNvSpPr txBox="1"/>
          <p:nvPr/>
        </p:nvSpPr>
        <p:spPr>
          <a:xfrm>
            <a:off x="343768" y="285233"/>
            <a:ext cx="2079779" cy="421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1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Place your logo </a:t>
            </a:r>
            <a:br/>
            <a:r>
              <a:t>in white here</a:t>
            </a:r>
          </a:p>
        </p:txBody>
      </p:sp>
      <p:sp>
        <p:nvSpPr>
          <p:cNvPr id="9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964130" y="2383020"/>
            <a:ext cx="10263740" cy="729527"/>
          </a:xfrm>
          <a:prstGeom prst="rect">
            <a:avLst/>
          </a:prstGeom>
        </p:spPr>
        <p:txBody>
          <a:bodyPr/>
          <a:lstStyle>
            <a:lvl1pPr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933450" indent="-476250"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1485900" indent="-571500"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2006600" indent="-635000"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2463800" indent="-635000"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96" name="Imagen 13" descr="Imagen 1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8648" y="274583"/>
            <a:ext cx="1181342" cy="729528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Imagen 17" descr="Imagen 1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53699" y="440788"/>
            <a:ext cx="2618073" cy="293628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CuadroTexto 18"/>
          <p:cNvSpPr txBox="1"/>
          <p:nvPr/>
        </p:nvSpPr>
        <p:spPr>
          <a:xfrm>
            <a:off x="6141720" y="5093775"/>
            <a:ext cx="5491213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1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Here you can put a short summary description of the presentation. Lorem ipsum dolor sit adipiscing elit. Gravida praesent non tortor ante justo, commodo quis elementum quis. Mollis id adipiscing ipsum amet. </a:t>
            </a:r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Marcador de contenido 7" descr="Marcador de contenido 7"/>
          <p:cNvPicPr>
            <a:picLocks noChangeAspect="1"/>
          </p:cNvPicPr>
          <p:nvPr/>
        </p:nvPicPr>
        <p:blipFill>
          <a:blip r:embed="rId2">
            <a:extLst/>
          </a:blip>
          <a:srcRect t="37903" b="47951"/>
          <a:stretch>
            <a:fillRect/>
          </a:stretch>
        </p:blipFill>
        <p:spPr>
          <a:xfrm>
            <a:off x="0" y="-9455"/>
            <a:ext cx="12192000" cy="1352553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Date Placeholder 3"/>
          <p:cNvSpPr txBox="1"/>
          <p:nvPr/>
        </p:nvSpPr>
        <p:spPr>
          <a:xfrm>
            <a:off x="10099155" y="6353773"/>
            <a:ext cx="286977" cy="248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0182D6"/>
                </a:solidFill>
              </a:defRPr>
            </a:lvl1pPr>
          </a:lstStyle>
          <a:p>
            <a:r>
              <a:t>4</a:t>
            </a:r>
          </a:p>
        </p:txBody>
      </p:sp>
      <p:sp>
        <p:nvSpPr>
          <p:cNvPr id="110" name="Rectángulo redondeado 11"/>
          <p:cNvSpPr/>
          <p:nvPr/>
        </p:nvSpPr>
        <p:spPr>
          <a:xfrm>
            <a:off x="0" y="1355797"/>
            <a:ext cx="12192000" cy="5514902"/>
          </a:xfrm>
          <a:prstGeom prst="roundRect">
            <a:avLst>
              <a:gd name="adj" fmla="val 0"/>
            </a:avLst>
          </a:prstGeom>
          <a:solidFill>
            <a:srgbClr val="0182D6">
              <a:alpha val="1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11" name="Graphic 18" descr="Graphic 1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26987" y="69211"/>
            <a:ext cx="1800029" cy="119522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Picture 19" descr="Picture 1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0" y="1638774"/>
            <a:ext cx="12154486" cy="38761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3" name="Slogan-stamp_blue.png" descr="Slogan-stamp_blue.png"/>
          <p:cNvPicPr>
            <a:picLocks noChangeAspect="1"/>
          </p:cNvPicPr>
          <p:nvPr/>
        </p:nvPicPr>
        <p:blipFill>
          <a:blip r:embed="rId5">
            <a:extLst/>
          </a:blip>
          <a:srcRect/>
          <a:stretch>
            <a:fillRect/>
          </a:stretch>
        </p:blipFill>
        <p:spPr>
          <a:xfrm>
            <a:off x="361390" y="5700012"/>
            <a:ext cx="6808687" cy="94353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 Light"/>
        <a:ea typeface="Calibri Light"/>
        <a:cs typeface="Calibri Light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 Light"/>
        <a:ea typeface="Calibri Light"/>
        <a:cs typeface="Calibri Light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 Light</vt:lpstr>
      <vt:lpstr>Helvetica</vt:lpstr>
      <vt:lpstr>Tema de Office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julieta p</dc:creator>
  <cp:lastModifiedBy>julieta p</cp:lastModifiedBy>
  <cp:revision>1</cp:revision>
  <dcterms:modified xsi:type="dcterms:W3CDTF">2022-09-15T12:08:36Z</dcterms:modified>
</cp:coreProperties>
</file>