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0463B-B05C-463E-BED2-6060F4401A8C}" v="1" dt="2021-11-12T09:54:44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7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12/11/2021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42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4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076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4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4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1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1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0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84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42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0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93BAF8C2-F464-8A48-B6C7-89C76BD29FD9}"/>
              </a:ext>
            </a:extLst>
          </p:cNvPr>
          <p:cNvSpPr/>
          <p:nvPr/>
        </p:nvSpPr>
        <p:spPr>
          <a:xfrm>
            <a:off x="2011688" y="1351183"/>
            <a:ext cx="8468750" cy="4427034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Imagen 10" descr="Logotipo&#10;&#10;Descripción generada automáticamente">
            <a:extLst>
              <a:ext uri="{FF2B5EF4-FFF2-40B4-BE49-F238E27FC236}">
                <a16:creationId xmlns:a16="http://schemas.microsoft.com/office/drawing/2014/main" id="{88D5023B-48E1-A94B-82E8-D5C258F9C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952" y="266588"/>
            <a:ext cx="1210316" cy="996561"/>
          </a:xfrm>
          <a:prstGeom prst="rect">
            <a:avLst/>
          </a:prstGeom>
        </p:spPr>
      </p:pic>
      <p:pic>
        <p:nvPicPr>
          <p:cNvPr id="28" name="Imagen 11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CDA64B75-4353-D644-8B71-579223A34B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7440" y="6138909"/>
            <a:ext cx="3025995" cy="452503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1FDB0CF0-2468-4993-A9F1-1FD8FD7DD6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1318" y="266589"/>
            <a:ext cx="1509209" cy="100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771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BLITZ, Emily</cp:lastModifiedBy>
  <cp:revision>13</cp:revision>
  <dcterms:created xsi:type="dcterms:W3CDTF">2021-10-29T07:52:31Z</dcterms:created>
  <dcterms:modified xsi:type="dcterms:W3CDTF">2021-11-12T09:58:18Z</dcterms:modified>
</cp:coreProperties>
</file>