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6" r:id="rId2"/>
    <p:sldId id="265" r:id="rId3"/>
    <p:sldId id="264" r:id="rId4"/>
    <p:sldId id="263" r:id="rId5"/>
    <p:sldId id="262" r:id="rId6"/>
    <p:sldId id="261" r:id="rId7"/>
    <p:sldId id="269" r:id="rId8"/>
    <p:sldId id="260" r:id="rId9"/>
    <p:sldId id="259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2D6"/>
    <a:srgbClr val="2A3D48"/>
    <a:srgbClr val="E4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7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11242-6D9E-0840-8A88-165C5913CD07}" type="datetimeFigureOut">
              <a:rPr lang="es-ES" smtClean="0"/>
              <a:t>31/10/21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9FB5F-F53A-614F-AB3F-8B21D4E1E05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98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9FB5F-F53A-614F-AB3F-8B21D4E1E05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19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098" y="3199172"/>
            <a:ext cx="7697804" cy="1606612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Title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br>
              <a:rPr lang="es-E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B336A-5DEE-4640-8894-873576002639}" type="datetimeFigureOut">
              <a:rPr lang="es-ES" smtClean="0"/>
              <a:pPr/>
              <a:t>31/10/21</a:t>
            </a:fld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44075044-C4C6-754E-A31C-207FF772CCCE}"/>
              </a:ext>
            </a:extLst>
          </p:cNvPr>
          <p:cNvSpPr/>
          <p:nvPr userDrawn="1"/>
        </p:nvSpPr>
        <p:spPr>
          <a:xfrm>
            <a:off x="223536" y="219919"/>
            <a:ext cx="1628413" cy="549675"/>
          </a:xfrm>
          <a:prstGeom prst="roundRect">
            <a:avLst>
              <a:gd name="adj" fmla="val 58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D516CDD-0B0A-AC43-AD15-8A9202EC32DF}"/>
              </a:ext>
            </a:extLst>
          </p:cNvPr>
          <p:cNvSpPr txBox="1"/>
          <p:nvPr userDrawn="1"/>
        </p:nvSpPr>
        <p:spPr>
          <a:xfrm>
            <a:off x="223536" y="285233"/>
            <a:ext cx="1628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i="0" noProof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Place your logo </a:t>
            </a:r>
            <a:br>
              <a:rPr lang="en-US" sz="1100" b="0" i="0" noProof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1100" b="0" i="0" noProof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 white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B1015A1-C5A3-F045-A89A-9A31B4BEAB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098" y="2383020"/>
            <a:ext cx="7697804" cy="729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50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n-US" dirty="0"/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DF3CEA2E-4BAC-2B42-81A0-1F50B92CBB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1486" y="274584"/>
            <a:ext cx="886006" cy="729526"/>
          </a:xfrm>
          <a:prstGeom prst="rect">
            <a:avLst/>
          </a:prstGeom>
        </p:spPr>
      </p:pic>
      <p:pic>
        <p:nvPicPr>
          <p:cNvPr id="18" name="Imagen 17" descr="Imagen que contiene vajilla, plato, dibujo, alimentos&#10;&#10;Descripción generada automáticamente">
            <a:extLst>
              <a:ext uri="{FF2B5EF4-FFF2-40B4-BE49-F238E27FC236}">
                <a16:creationId xmlns:a16="http://schemas.microsoft.com/office/drawing/2014/main" id="{AE290FAA-CA56-404D-8CA7-1F2A862A96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15275" y="440787"/>
            <a:ext cx="1963554" cy="29362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6043EB6-2B4F-D644-890B-66BB7A55D0F8}"/>
              </a:ext>
            </a:extLst>
          </p:cNvPr>
          <p:cNvSpPr txBox="1"/>
          <p:nvPr userDrawn="1"/>
        </p:nvSpPr>
        <p:spPr>
          <a:xfrm>
            <a:off x="4572000" y="5093774"/>
            <a:ext cx="4186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Here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you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can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put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a short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summary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description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of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the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presentation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Lorem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ipsum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dolor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sit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adipiscing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elit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Gravida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praesent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non tortor ante justo, commodo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quis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elementum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quis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Mollis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id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adipiscing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ipsum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6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amet</a:t>
            </a:r>
            <a:r>
              <a:rPr lang="es-ES" sz="16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</a:t>
            </a:r>
            <a:endParaRPr lang="en-US" sz="1600" b="0" i="0" kern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05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336A-5DEE-4640-8894-873576002639}" type="datetimeFigureOut">
              <a:rPr lang="es-ES" smtClean="0"/>
              <a:t>31/10/21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8645-32CE-1149-AD27-7F36688D9B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40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336A-5DEE-4640-8894-873576002639}" type="datetimeFigureOut">
              <a:rPr lang="es-ES" smtClean="0"/>
              <a:t>31/10/21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8645-32CE-1149-AD27-7F36688D9B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61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336A-5DEE-4640-8894-873576002639}" type="datetimeFigureOut">
              <a:rPr lang="es-ES" smtClean="0"/>
              <a:t>31/10/21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8645-32CE-1149-AD27-7F36688D9B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00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336A-5DEE-4640-8894-873576002639}" type="datetimeFigureOut">
              <a:rPr lang="es-ES" smtClean="0"/>
              <a:t>31/10/21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8645-32CE-1149-AD27-7F36688D9B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28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336A-5DEE-4640-8894-873576002639}" type="datetimeFigureOut">
              <a:rPr lang="es-ES" smtClean="0"/>
              <a:t>31/10/21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8645-32CE-1149-AD27-7F36688D9B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35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336A-5DEE-4640-8894-873576002639}" type="datetimeFigureOut">
              <a:rPr lang="es-ES" smtClean="0"/>
              <a:t>31/10/21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8645-32CE-1149-AD27-7F36688D9B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65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336A-5DEE-4640-8894-873576002639}" type="datetimeFigureOut">
              <a:rPr lang="es-ES" smtClean="0"/>
              <a:t>31/10/21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8645-32CE-1149-AD27-7F36688D9B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6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336A-5DEE-4640-8894-873576002639}" type="datetimeFigureOut">
              <a:rPr lang="es-ES" smtClean="0"/>
              <a:t>31/10/21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8645-32CE-1149-AD27-7F36688D9B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4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336A-5DEE-4640-8894-873576002639}" type="datetimeFigureOut">
              <a:rPr lang="es-ES" smtClean="0"/>
              <a:t>31/10/21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8645-32CE-1149-AD27-7F36688D9B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29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336A-5DEE-4640-8894-873576002639}" type="datetimeFigureOut">
              <a:rPr lang="es-ES" smtClean="0"/>
              <a:t>31/10/21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8645-32CE-1149-AD27-7F36688D9B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77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687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9000"/>
            <a:ext cx="7886700" cy="226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3536" y="62953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A5B336A-5DEE-4640-8894-873576002639}" type="datetimeFigureOut">
              <a:rPr lang="es-ES" smtClean="0"/>
              <a:pPr/>
              <a:t>31/10/21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3064" y="62953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EB1B8645-32CE-1149-AD27-7F36688D9B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82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50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5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544F48-AF3F-6E4C-944F-3DEE78246A6E}"/>
              </a:ext>
            </a:extLst>
          </p:cNvPr>
          <p:cNvSpPr txBox="1">
            <a:spLocks/>
          </p:cNvSpPr>
          <p:nvPr/>
        </p:nvSpPr>
        <p:spPr>
          <a:xfrm>
            <a:off x="723098" y="2951741"/>
            <a:ext cx="7697804" cy="1606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GB" sz="4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the presentation</a:t>
            </a:r>
            <a:br>
              <a:rPr lang="en-GB" sz="4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4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A33B78-AD6C-2745-869A-AB17F220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8840" y="6144754"/>
            <a:ext cx="16284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Day </a:t>
            </a:r>
            <a:r>
              <a:rPr lang="es-E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Month</a:t>
            </a:r>
            <a:r>
              <a:rPr lang="es-E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Year</a:t>
            </a:r>
            <a:endParaRPr lang="es-E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85B7DBB0-027D-3F4B-8372-2CA06AE8968C}"/>
              </a:ext>
            </a:extLst>
          </p:cNvPr>
          <p:cNvSpPr/>
          <p:nvPr/>
        </p:nvSpPr>
        <p:spPr>
          <a:xfrm>
            <a:off x="223536" y="219919"/>
            <a:ext cx="1628413" cy="549675"/>
          </a:xfrm>
          <a:prstGeom prst="roundRect">
            <a:avLst>
              <a:gd name="adj" fmla="val 58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B328AC-79C0-C74E-BB27-B44398ADD7F8}"/>
              </a:ext>
            </a:extLst>
          </p:cNvPr>
          <p:cNvSpPr txBox="1"/>
          <p:nvPr/>
        </p:nvSpPr>
        <p:spPr>
          <a:xfrm>
            <a:off x="380338" y="310090"/>
            <a:ext cx="131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noProof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Place your logo in white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148A4F9-87DE-D54A-8D3E-1C8D92F315A0}"/>
              </a:ext>
            </a:extLst>
          </p:cNvPr>
          <p:cNvSpPr txBox="1">
            <a:spLocks/>
          </p:cNvSpPr>
          <p:nvPr/>
        </p:nvSpPr>
        <p:spPr>
          <a:xfrm>
            <a:off x="723098" y="2651964"/>
            <a:ext cx="7697804" cy="729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0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  <a:endParaRPr lang="es-ES" sz="3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14FB0C23-FCB0-5C4F-B13F-3589504C6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486" y="274584"/>
            <a:ext cx="886006" cy="729526"/>
          </a:xfrm>
          <a:prstGeom prst="rect">
            <a:avLst/>
          </a:prstGeom>
        </p:spPr>
      </p:pic>
      <p:pic>
        <p:nvPicPr>
          <p:cNvPr id="10" name="Imagen 9" descr="Imagen que contiene vajilla, plato, dibujo, alimentos&#10;&#10;Descripción generada automáticamente">
            <a:extLst>
              <a:ext uri="{FF2B5EF4-FFF2-40B4-BE49-F238E27FC236}">
                <a16:creationId xmlns:a16="http://schemas.microsoft.com/office/drawing/2014/main" id="{CE9B732E-D14F-6044-A3EE-8BD306B74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275" y="440787"/>
            <a:ext cx="1963554" cy="29362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13CB9E2-B2D9-4449-B2F5-BE2233F82C5E}"/>
              </a:ext>
            </a:extLst>
          </p:cNvPr>
          <p:cNvSpPr txBox="1"/>
          <p:nvPr/>
        </p:nvSpPr>
        <p:spPr>
          <a:xfrm>
            <a:off x="5400339" y="5401485"/>
            <a:ext cx="3302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Here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you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can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put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a short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summary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description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of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the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presentation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Lorem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ipsum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dolor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sit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adipiscing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elit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Gravida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praesent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non tortor ante justo, commodo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quis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elementum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quis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Mollis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id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adipiscing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ipsum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amet</a:t>
            </a:r>
            <a:r>
              <a:rPr lang="es-ES" sz="1200" b="0" i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</a:t>
            </a:r>
            <a:endParaRPr lang="en-US" sz="1200" b="0" i="0" kern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38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1A02FE-D877-4540-A292-823B1B68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29436" y="6295362"/>
            <a:ext cx="3784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s-ES" dirty="0"/>
              <a:t>10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93BAF8C2-F464-8A48-B6C7-89C76BD29FD9}"/>
              </a:ext>
            </a:extLst>
          </p:cNvPr>
          <p:cNvSpPr/>
          <p:nvPr/>
        </p:nvSpPr>
        <p:spPr>
          <a:xfrm>
            <a:off x="1291821" y="2364059"/>
            <a:ext cx="6560358" cy="20964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50DD427-58A3-ED4C-957B-C796BA65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560" y="2895905"/>
            <a:ext cx="5626880" cy="1066189"/>
          </a:xfrm>
        </p:spPr>
        <p:txBody>
          <a:bodyPr/>
          <a:lstStyle/>
          <a:p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can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statement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11" name="Rectángulo redondeado 8">
            <a:extLst>
              <a:ext uri="{FF2B5EF4-FFF2-40B4-BE49-F238E27FC236}">
                <a16:creationId xmlns:a16="http://schemas.microsoft.com/office/drawing/2014/main" id="{5BD0DF89-FF5D-C242-9462-878DA90061E8}"/>
              </a:ext>
            </a:extLst>
          </p:cNvPr>
          <p:cNvSpPr/>
          <p:nvPr/>
        </p:nvSpPr>
        <p:spPr>
          <a:xfrm>
            <a:off x="134159" y="130542"/>
            <a:ext cx="1416393" cy="478107"/>
          </a:xfrm>
          <a:prstGeom prst="roundRect">
            <a:avLst>
              <a:gd name="adj" fmla="val 58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9">
            <a:extLst>
              <a:ext uri="{FF2B5EF4-FFF2-40B4-BE49-F238E27FC236}">
                <a16:creationId xmlns:a16="http://schemas.microsoft.com/office/drawing/2014/main" id="{91795633-7710-0C42-929A-E91C9D1CFBD4}"/>
              </a:ext>
            </a:extLst>
          </p:cNvPr>
          <p:cNvSpPr txBox="1"/>
          <p:nvPr/>
        </p:nvSpPr>
        <p:spPr>
          <a:xfrm>
            <a:off x="290870" y="184929"/>
            <a:ext cx="110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Place your logo in white here</a:t>
            </a:r>
          </a:p>
        </p:txBody>
      </p:sp>
      <p:pic>
        <p:nvPicPr>
          <p:cNvPr id="13" name="Imagen 10" descr="Logotipo&#10;&#10;Descripción generada automáticamente">
            <a:extLst>
              <a:ext uri="{FF2B5EF4-FFF2-40B4-BE49-F238E27FC236}">
                <a16:creationId xmlns:a16="http://schemas.microsoft.com/office/drawing/2014/main" id="{32C80178-D2E5-CA4B-A9BC-FFCD6CDB1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552" y="97850"/>
            <a:ext cx="642066" cy="528670"/>
          </a:xfrm>
          <a:prstGeom prst="rect">
            <a:avLst/>
          </a:prstGeom>
        </p:spPr>
      </p:pic>
      <p:pic>
        <p:nvPicPr>
          <p:cNvPr id="14" name="Imagen 11" descr="Imagen que contiene vajilla, plato, dibujo, alimentos&#10;&#10;Descripción generada automáticamente">
            <a:extLst>
              <a:ext uri="{FF2B5EF4-FFF2-40B4-BE49-F238E27FC236}">
                <a16:creationId xmlns:a16="http://schemas.microsoft.com/office/drawing/2014/main" id="{84A6A872-6794-6246-B3EA-68E5EF147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032" y="262020"/>
            <a:ext cx="1509209" cy="22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8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1A02FE-D877-4540-A292-823B1B68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29436" y="6295362"/>
            <a:ext cx="3784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s-ES" dirty="0"/>
              <a:t>11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93BAF8C2-F464-8A48-B6C7-89C76BD29FD9}"/>
              </a:ext>
            </a:extLst>
          </p:cNvPr>
          <p:cNvSpPr/>
          <p:nvPr/>
        </p:nvSpPr>
        <p:spPr>
          <a:xfrm>
            <a:off x="1291821" y="1449659"/>
            <a:ext cx="6560358" cy="44270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50DD427-58A3-ED4C-957B-C796BA65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560" y="2017251"/>
            <a:ext cx="4911181" cy="1066189"/>
          </a:xfrm>
        </p:spPr>
        <p:txBody>
          <a:bodyPr/>
          <a:lstStyle/>
          <a:p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contribution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saving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lives</a:t>
            </a:r>
            <a:r>
              <a:rPr lang="es-ES" sz="2400" dirty="0">
                <a:solidFill>
                  <a:srgbClr val="2A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2B4DDF-F3FD-1540-BCEE-21DEF8998C06}"/>
              </a:ext>
            </a:extLst>
          </p:cNvPr>
          <p:cNvSpPr txBox="1"/>
          <p:nvPr/>
        </p:nvSpPr>
        <p:spPr>
          <a:xfrm>
            <a:off x="1758561" y="3276742"/>
            <a:ext cx="172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Esther Howard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AF9C895-49A2-4149-B86E-F61D55A787F5}"/>
              </a:ext>
            </a:extLst>
          </p:cNvPr>
          <p:cNvSpPr txBox="1"/>
          <p:nvPr/>
        </p:nvSpPr>
        <p:spPr>
          <a:xfrm>
            <a:off x="1758561" y="3789698"/>
            <a:ext cx="172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Cody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Fisher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38212B-5AF5-D047-96AA-9019DE46B4EB}"/>
              </a:ext>
            </a:extLst>
          </p:cNvPr>
          <p:cNvSpPr txBox="1"/>
          <p:nvPr/>
        </p:nvSpPr>
        <p:spPr>
          <a:xfrm>
            <a:off x="1758561" y="4324956"/>
            <a:ext cx="172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Bessie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Cooper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8D444F7-3597-3445-A784-E1DA51220B4F}"/>
              </a:ext>
            </a:extLst>
          </p:cNvPr>
          <p:cNvSpPr txBox="1"/>
          <p:nvPr/>
        </p:nvSpPr>
        <p:spPr>
          <a:xfrm>
            <a:off x="1758561" y="4904820"/>
            <a:ext cx="172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Wade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Warren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F8E767D-07E5-8549-B060-2F3EF0342C68}"/>
              </a:ext>
            </a:extLst>
          </p:cNvPr>
          <p:cNvSpPr txBox="1"/>
          <p:nvPr/>
        </p:nvSpPr>
        <p:spPr>
          <a:xfrm>
            <a:off x="3687721" y="3276742"/>
            <a:ext cx="172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Elena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Altieri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31AE4C1-F906-CC47-B550-C9D4E4C96176}"/>
              </a:ext>
            </a:extLst>
          </p:cNvPr>
          <p:cNvSpPr txBox="1"/>
          <p:nvPr/>
        </p:nvSpPr>
        <p:spPr>
          <a:xfrm>
            <a:off x="3687721" y="3789698"/>
            <a:ext cx="172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Tarik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Jasarevic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733904D-2699-7A4F-AABA-1F32CF02A97E}"/>
              </a:ext>
            </a:extLst>
          </p:cNvPr>
          <p:cNvSpPr txBox="1"/>
          <p:nvPr/>
        </p:nvSpPr>
        <p:spPr>
          <a:xfrm>
            <a:off x="3687721" y="4324956"/>
            <a:ext cx="172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Kai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Ilchmann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CC7DFAD-3D62-1943-888C-21E02A249F64}"/>
              </a:ext>
            </a:extLst>
          </p:cNvPr>
          <p:cNvSpPr txBox="1"/>
          <p:nvPr/>
        </p:nvSpPr>
        <p:spPr>
          <a:xfrm>
            <a:off x="3687721" y="4904820"/>
            <a:ext cx="172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Tom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Mutuku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1044DDB-5AA9-8A44-8D01-9329DB042871}"/>
              </a:ext>
            </a:extLst>
          </p:cNvPr>
          <p:cNvSpPr txBox="1"/>
          <p:nvPr/>
        </p:nvSpPr>
        <p:spPr>
          <a:xfrm>
            <a:off x="5594580" y="3276742"/>
            <a:ext cx="172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Kizito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Nsarhaza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E10539B-1125-2947-8E21-984DC7973C76}"/>
              </a:ext>
            </a:extLst>
          </p:cNvPr>
          <p:cNvSpPr txBox="1"/>
          <p:nvPr/>
        </p:nvSpPr>
        <p:spPr>
          <a:xfrm>
            <a:off x="5594580" y="3789698"/>
            <a:ext cx="172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Tana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Wuliji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7D24DC5-61BC-3147-B526-D400C982701F}"/>
              </a:ext>
            </a:extLst>
          </p:cNvPr>
          <p:cNvSpPr txBox="1"/>
          <p:nvPr/>
        </p:nvSpPr>
        <p:spPr>
          <a:xfrm>
            <a:off x="5594580" y="4324956"/>
            <a:ext cx="172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Winfred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Kariuki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8A7BCC9-B563-EE45-8C5F-8C38E92CF081}"/>
              </a:ext>
            </a:extLst>
          </p:cNvPr>
          <p:cNvSpPr txBox="1"/>
          <p:nvPr/>
        </p:nvSpPr>
        <p:spPr>
          <a:xfrm>
            <a:off x="5594580" y="4904820"/>
            <a:ext cx="172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Jose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Cerezo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Rectángulo redondeado 8">
            <a:extLst>
              <a:ext uri="{FF2B5EF4-FFF2-40B4-BE49-F238E27FC236}">
                <a16:creationId xmlns:a16="http://schemas.microsoft.com/office/drawing/2014/main" id="{8913CFC5-5FF3-414F-AE25-F6575E524717}"/>
              </a:ext>
            </a:extLst>
          </p:cNvPr>
          <p:cNvSpPr/>
          <p:nvPr/>
        </p:nvSpPr>
        <p:spPr>
          <a:xfrm>
            <a:off x="134159" y="130542"/>
            <a:ext cx="1416393" cy="478107"/>
          </a:xfrm>
          <a:prstGeom prst="roundRect">
            <a:avLst>
              <a:gd name="adj" fmla="val 58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9">
            <a:extLst>
              <a:ext uri="{FF2B5EF4-FFF2-40B4-BE49-F238E27FC236}">
                <a16:creationId xmlns:a16="http://schemas.microsoft.com/office/drawing/2014/main" id="{5CE81F0C-15B8-1A45-BC4B-B462266A875D}"/>
              </a:ext>
            </a:extLst>
          </p:cNvPr>
          <p:cNvSpPr txBox="1"/>
          <p:nvPr/>
        </p:nvSpPr>
        <p:spPr>
          <a:xfrm>
            <a:off x="290870" y="184929"/>
            <a:ext cx="110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Place your logo in white here</a:t>
            </a:r>
          </a:p>
        </p:txBody>
      </p:sp>
      <p:pic>
        <p:nvPicPr>
          <p:cNvPr id="27" name="Imagen 10" descr="Logotipo&#10;&#10;Descripción generada automáticamente">
            <a:extLst>
              <a:ext uri="{FF2B5EF4-FFF2-40B4-BE49-F238E27FC236}">
                <a16:creationId xmlns:a16="http://schemas.microsoft.com/office/drawing/2014/main" id="{88D5023B-48E1-A94B-82E8-D5C258F9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552" y="97850"/>
            <a:ext cx="642066" cy="528670"/>
          </a:xfrm>
          <a:prstGeom prst="rect">
            <a:avLst/>
          </a:prstGeom>
        </p:spPr>
      </p:pic>
      <p:pic>
        <p:nvPicPr>
          <p:cNvPr id="28" name="Imagen 11" descr="Imagen que contiene vajilla, plato, dibujo, alimentos&#10;&#10;Descripción generada automáticamente">
            <a:extLst>
              <a:ext uri="{FF2B5EF4-FFF2-40B4-BE49-F238E27FC236}">
                <a16:creationId xmlns:a16="http://schemas.microsoft.com/office/drawing/2014/main" id="{CDA64B75-4353-D644-8B71-579223A34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032" y="262020"/>
            <a:ext cx="1509209" cy="22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E5E4A-89B4-7040-A452-47A7E364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06" y="1265745"/>
            <a:ext cx="3943350" cy="2085882"/>
          </a:xfrm>
        </p:spPr>
        <p:txBody>
          <a:bodyPr/>
          <a:lstStyle/>
          <a:p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nunc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8" name="Marcador de contenido 7" descr="Patrón de fondo&#10;&#10;Descripción generada automáticamente">
            <a:extLst>
              <a:ext uri="{FF2B5EF4-FFF2-40B4-BE49-F238E27FC236}">
                <a16:creationId xmlns:a16="http://schemas.microsoft.com/office/drawing/2014/main" id="{7C992472-9FF3-1041-9D5C-D5DD43560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903" b="47952"/>
          <a:stretch/>
        </p:blipFill>
        <p:spPr>
          <a:xfrm>
            <a:off x="1" y="-9"/>
            <a:ext cx="9143999" cy="727846"/>
          </a:xfrm>
        </p:spPr>
      </p:pic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D7A8A764-52D4-5743-AF56-095709E885CD}"/>
              </a:ext>
            </a:extLst>
          </p:cNvPr>
          <p:cNvSpPr/>
          <p:nvPr/>
        </p:nvSpPr>
        <p:spPr>
          <a:xfrm>
            <a:off x="134159" y="130542"/>
            <a:ext cx="1416393" cy="478107"/>
          </a:xfrm>
          <a:prstGeom prst="roundRect">
            <a:avLst>
              <a:gd name="adj" fmla="val 58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0FACBE-06B7-AA48-8366-468EBC089EAD}"/>
              </a:ext>
            </a:extLst>
          </p:cNvPr>
          <p:cNvSpPr txBox="1"/>
          <p:nvPr/>
        </p:nvSpPr>
        <p:spPr>
          <a:xfrm>
            <a:off x="290870" y="184929"/>
            <a:ext cx="110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Place your logo in white here</a:t>
            </a:r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116EACE0-58F3-F64A-8023-0CA001496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552" y="97850"/>
            <a:ext cx="642066" cy="528670"/>
          </a:xfrm>
          <a:prstGeom prst="rect">
            <a:avLst/>
          </a:prstGeom>
        </p:spPr>
      </p:pic>
      <p:pic>
        <p:nvPicPr>
          <p:cNvPr id="12" name="Imagen 11" descr="Imagen que contiene vajilla, plato, dibujo, alimentos&#10;&#10;Descripción generada automáticamente">
            <a:extLst>
              <a:ext uri="{FF2B5EF4-FFF2-40B4-BE49-F238E27FC236}">
                <a16:creationId xmlns:a16="http://schemas.microsoft.com/office/drawing/2014/main" id="{2F2A0494-8B29-A849-8A8D-523D3D6BF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032" y="262020"/>
            <a:ext cx="1509209" cy="22568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D18A74F-30DA-FE4C-964F-A604C9ADB378}"/>
              </a:ext>
            </a:extLst>
          </p:cNvPr>
          <p:cNvSpPr txBox="1"/>
          <p:nvPr/>
        </p:nvSpPr>
        <p:spPr>
          <a:xfrm>
            <a:off x="4721324" y="2842979"/>
            <a:ext cx="3455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182D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lobortis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ut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fermentum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dignissim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placerat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libero,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mattis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54C5BA-2A64-9A45-A6BF-966A59C03FB4}"/>
              </a:ext>
            </a:extLst>
          </p:cNvPr>
          <p:cNvSpPr txBox="1"/>
          <p:nvPr/>
        </p:nvSpPr>
        <p:spPr>
          <a:xfrm>
            <a:off x="4721324" y="3951653"/>
            <a:ext cx="3455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182D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lobortis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ut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fermentum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dignissim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placerat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libero,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mattis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232D652-1139-844D-BF35-457532D6725F}"/>
              </a:ext>
            </a:extLst>
          </p:cNvPr>
          <p:cNvSpPr txBox="1"/>
          <p:nvPr/>
        </p:nvSpPr>
        <p:spPr>
          <a:xfrm>
            <a:off x="4721324" y="5060326"/>
            <a:ext cx="3455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182D6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lobortis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ut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fermentum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dignissim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placerat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libero,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mattis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C306FD8-E940-6049-A69D-A894F57B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29436" y="6295362"/>
            <a:ext cx="3784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s-ES" dirty="0">
                <a:solidFill>
                  <a:srgbClr val="0182D6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8484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1A02FE-D877-4540-A292-823B1B68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29436" y="6295362"/>
            <a:ext cx="3784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s-ES" dirty="0"/>
              <a:t>3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93BAF8C2-F464-8A48-B6C7-89C76BD29FD9}"/>
              </a:ext>
            </a:extLst>
          </p:cNvPr>
          <p:cNvSpPr/>
          <p:nvPr/>
        </p:nvSpPr>
        <p:spPr>
          <a:xfrm>
            <a:off x="1291821" y="1665027"/>
            <a:ext cx="6560358" cy="4244454"/>
          </a:xfrm>
          <a:prstGeom prst="roundRect">
            <a:avLst>
              <a:gd name="adj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543750E-8F81-C845-A852-BDB02CBCB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918" y="1293148"/>
            <a:ext cx="892510" cy="743758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C50DD427-58A3-ED4C-957B-C796BA65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560" y="2234410"/>
            <a:ext cx="5137092" cy="2801614"/>
          </a:xfrm>
        </p:spPr>
        <p:txBody>
          <a:bodyPr/>
          <a:lstStyle/>
          <a:p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This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could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be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an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inspiring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quotation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.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Lorem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ipsum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dolor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sit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amet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,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consectetur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adipiscing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elit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. Et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fermentum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arcu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est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nunc ultrices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duis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maecenas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purus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.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Accumsan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mollis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donec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arcu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auctor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nibh</a:t>
            </a:r>
            <a:r>
              <a:rPr lang="es-ES" sz="2400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A221C9B-B774-7A49-9852-5ED7DC46DD19}"/>
              </a:ext>
            </a:extLst>
          </p:cNvPr>
          <p:cNvSpPr txBox="1"/>
          <p:nvPr/>
        </p:nvSpPr>
        <p:spPr>
          <a:xfrm>
            <a:off x="2143931" y="5275530"/>
            <a:ext cx="4035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es-ES" sz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es-ES" sz="12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</a:t>
            </a:r>
            <a:endParaRPr lang="en-GB" sz="1200" dirty="0">
              <a:solidFill>
                <a:schemeClr val="accent5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6CA8874-0589-844D-99A0-DFC04C5F07B7}"/>
              </a:ext>
            </a:extLst>
          </p:cNvPr>
          <p:cNvCxnSpPr>
            <a:cxnSpLocks/>
          </p:cNvCxnSpPr>
          <p:nvPr/>
        </p:nvCxnSpPr>
        <p:spPr>
          <a:xfrm>
            <a:off x="1851949" y="5407902"/>
            <a:ext cx="28122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0" descr="Logotipo&#10;&#10;Descripción generada automáticamente">
            <a:extLst>
              <a:ext uri="{FF2B5EF4-FFF2-40B4-BE49-F238E27FC236}">
                <a16:creationId xmlns:a16="http://schemas.microsoft.com/office/drawing/2014/main" id="{6B7551BF-D592-1247-A891-D6E186AC4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552" y="97850"/>
            <a:ext cx="642066" cy="528670"/>
          </a:xfrm>
          <a:prstGeom prst="rect">
            <a:avLst/>
          </a:prstGeom>
        </p:spPr>
      </p:pic>
      <p:pic>
        <p:nvPicPr>
          <p:cNvPr id="13" name="Imagen 11" descr="Imagen que contiene vajilla, plato, dibujo, alimentos&#10;&#10;Descripción generada automáticamente">
            <a:extLst>
              <a:ext uri="{FF2B5EF4-FFF2-40B4-BE49-F238E27FC236}">
                <a16:creationId xmlns:a16="http://schemas.microsoft.com/office/drawing/2014/main" id="{A6519A4F-4938-BF49-9520-71DD0544F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032" y="262020"/>
            <a:ext cx="1509209" cy="225685"/>
          </a:xfrm>
          <a:prstGeom prst="rect">
            <a:avLst/>
          </a:prstGeom>
        </p:spPr>
      </p:pic>
      <p:sp>
        <p:nvSpPr>
          <p:cNvPr id="20" name="Rectángulo redondeado 8">
            <a:extLst>
              <a:ext uri="{FF2B5EF4-FFF2-40B4-BE49-F238E27FC236}">
                <a16:creationId xmlns:a16="http://schemas.microsoft.com/office/drawing/2014/main" id="{1A7E2CBA-3FB2-F349-A5BD-8797567C1BF4}"/>
              </a:ext>
            </a:extLst>
          </p:cNvPr>
          <p:cNvSpPr/>
          <p:nvPr/>
        </p:nvSpPr>
        <p:spPr>
          <a:xfrm>
            <a:off x="134159" y="130542"/>
            <a:ext cx="1416393" cy="478107"/>
          </a:xfrm>
          <a:prstGeom prst="roundRect">
            <a:avLst>
              <a:gd name="adj" fmla="val 58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9">
            <a:extLst>
              <a:ext uri="{FF2B5EF4-FFF2-40B4-BE49-F238E27FC236}">
                <a16:creationId xmlns:a16="http://schemas.microsoft.com/office/drawing/2014/main" id="{B2388BEF-0E87-4144-BFF1-351B317E0297}"/>
              </a:ext>
            </a:extLst>
          </p:cNvPr>
          <p:cNvSpPr txBox="1"/>
          <p:nvPr/>
        </p:nvSpPr>
        <p:spPr>
          <a:xfrm>
            <a:off x="290870" y="184929"/>
            <a:ext cx="110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Place your logo in white here</a:t>
            </a:r>
          </a:p>
        </p:txBody>
      </p:sp>
    </p:spTree>
    <p:extLst>
      <p:ext uri="{BB962C8B-B14F-4D97-AF65-F5344CB8AC3E}">
        <p14:creationId xmlns:p14="http://schemas.microsoft.com/office/powerpoint/2010/main" val="41980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7" descr="Patrón de fondo&#10;&#10;Descripción generada automáticamente">
            <a:extLst>
              <a:ext uri="{FF2B5EF4-FFF2-40B4-BE49-F238E27FC236}">
                <a16:creationId xmlns:a16="http://schemas.microsoft.com/office/drawing/2014/main" id="{41FC595E-C2C1-E84A-9049-F332CE7F2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903" b="47952"/>
          <a:stretch/>
        </p:blipFill>
        <p:spPr>
          <a:xfrm>
            <a:off x="1" y="-9"/>
            <a:ext cx="9143999" cy="727846"/>
          </a:xfr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EF5C1C20-6573-FD45-A166-1490EFA93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552" y="97850"/>
            <a:ext cx="642066" cy="528670"/>
          </a:xfrm>
          <a:prstGeom prst="rect">
            <a:avLst/>
          </a:prstGeom>
        </p:spPr>
      </p:pic>
      <p:pic>
        <p:nvPicPr>
          <p:cNvPr id="10" name="Imagen 9" descr="Imagen que contiene vajilla, plato, dibujo, alimentos&#10;&#10;Descripción generada automáticamente">
            <a:extLst>
              <a:ext uri="{FF2B5EF4-FFF2-40B4-BE49-F238E27FC236}">
                <a16:creationId xmlns:a16="http://schemas.microsoft.com/office/drawing/2014/main" id="{FCD8718E-DEA8-844A-A9E2-98CD2BC3C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032" y="262020"/>
            <a:ext cx="1509209" cy="225685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69BC083-D018-914F-8B1D-CA2A4965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29436" y="6295362"/>
            <a:ext cx="3784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s-ES" dirty="0">
                <a:solidFill>
                  <a:srgbClr val="0182D6"/>
                </a:solidFill>
              </a:rPr>
              <a:t>4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F15CBC0F-8C6F-A242-B7E8-952CC815B1C1}"/>
              </a:ext>
            </a:extLst>
          </p:cNvPr>
          <p:cNvSpPr/>
          <p:nvPr/>
        </p:nvSpPr>
        <p:spPr>
          <a:xfrm>
            <a:off x="1291821" y="1665027"/>
            <a:ext cx="6560358" cy="4244454"/>
          </a:xfrm>
          <a:prstGeom prst="roundRect">
            <a:avLst>
              <a:gd name="adj" fmla="val 0"/>
            </a:avLst>
          </a:prstGeom>
          <a:solidFill>
            <a:srgbClr val="0182D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0DBA234-0E88-1142-A4EA-64C8A5F8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560" y="2234410"/>
            <a:ext cx="5147849" cy="2801614"/>
          </a:xfrm>
        </p:spPr>
        <p:txBody>
          <a:bodyPr/>
          <a:lstStyle/>
          <a:p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This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could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be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an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inspiring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quotation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.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Lorem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ipsum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dolor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sit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amet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,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consectetur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adipiscing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elit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. Et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fermentum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arcu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est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nunc ultrices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duis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maecenas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purus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.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Accumsan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mollis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donec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arcu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auctor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" sz="2400" i="1" dirty="0" err="1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nibh</a:t>
            </a:r>
            <a:r>
              <a:rPr lang="es-ES" sz="2400" i="1" dirty="0">
                <a:solidFill>
                  <a:srgbClr val="2A3D4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2EC1B49-6BBF-E14D-BC3C-801131093073}"/>
              </a:ext>
            </a:extLst>
          </p:cNvPr>
          <p:cNvSpPr txBox="1"/>
          <p:nvPr/>
        </p:nvSpPr>
        <p:spPr>
          <a:xfrm>
            <a:off x="2133173" y="5275530"/>
            <a:ext cx="4035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es-ES" sz="12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es-ES" sz="12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</a:t>
            </a:r>
            <a:endParaRPr lang="en-GB" sz="1200" dirty="0">
              <a:solidFill>
                <a:srgbClr val="0182D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9D3B3B9-4B04-BC4E-8BAE-3BE3B44380E3}"/>
              </a:ext>
            </a:extLst>
          </p:cNvPr>
          <p:cNvCxnSpPr>
            <a:cxnSpLocks/>
          </p:cNvCxnSpPr>
          <p:nvPr/>
        </p:nvCxnSpPr>
        <p:spPr>
          <a:xfrm>
            <a:off x="1851949" y="5407902"/>
            <a:ext cx="281224" cy="0"/>
          </a:xfrm>
          <a:prstGeom prst="line">
            <a:avLst/>
          </a:prstGeom>
          <a:ln w="12700">
            <a:solidFill>
              <a:srgbClr val="018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985732A6-9B9E-2043-A12F-3845436DC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918" y="1368464"/>
            <a:ext cx="892510" cy="743758"/>
          </a:xfrm>
          <a:prstGeom prst="rect">
            <a:avLst/>
          </a:prstGeom>
        </p:spPr>
      </p:pic>
      <p:sp>
        <p:nvSpPr>
          <p:cNvPr id="13" name="Rectángulo redondeado 8">
            <a:extLst>
              <a:ext uri="{FF2B5EF4-FFF2-40B4-BE49-F238E27FC236}">
                <a16:creationId xmlns:a16="http://schemas.microsoft.com/office/drawing/2014/main" id="{731B54E0-D01F-0D42-838D-FCD95E89F581}"/>
              </a:ext>
            </a:extLst>
          </p:cNvPr>
          <p:cNvSpPr/>
          <p:nvPr/>
        </p:nvSpPr>
        <p:spPr>
          <a:xfrm>
            <a:off x="134159" y="130542"/>
            <a:ext cx="1416393" cy="478107"/>
          </a:xfrm>
          <a:prstGeom prst="roundRect">
            <a:avLst>
              <a:gd name="adj" fmla="val 58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9">
            <a:extLst>
              <a:ext uri="{FF2B5EF4-FFF2-40B4-BE49-F238E27FC236}">
                <a16:creationId xmlns:a16="http://schemas.microsoft.com/office/drawing/2014/main" id="{354E6BCD-B3E6-6940-9F51-61F82EFC8523}"/>
              </a:ext>
            </a:extLst>
          </p:cNvPr>
          <p:cNvSpPr txBox="1"/>
          <p:nvPr/>
        </p:nvSpPr>
        <p:spPr>
          <a:xfrm>
            <a:off x="290870" y="184929"/>
            <a:ext cx="110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Place your logo in white here</a:t>
            </a:r>
          </a:p>
        </p:txBody>
      </p:sp>
    </p:spTree>
    <p:extLst>
      <p:ext uri="{BB962C8B-B14F-4D97-AF65-F5344CB8AC3E}">
        <p14:creationId xmlns:p14="http://schemas.microsoft.com/office/powerpoint/2010/main" val="299657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319A9E5-AC85-1241-9CEC-BD28717A50C7}"/>
              </a:ext>
            </a:extLst>
          </p:cNvPr>
          <p:cNvSpPr/>
          <p:nvPr/>
        </p:nvSpPr>
        <p:spPr>
          <a:xfrm>
            <a:off x="6168324" y="0"/>
            <a:ext cx="2975675" cy="6858000"/>
          </a:xfrm>
          <a:prstGeom prst="rect">
            <a:avLst/>
          </a:prstGeom>
          <a:blipFill>
            <a:blip r:embed="rId2"/>
            <a:stretch>
              <a:fillRect l="-138018" r="-1921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CC9A9481-671F-C042-9CD7-2467F1FEC152}"/>
              </a:ext>
            </a:extLst>
          </p:cNvPr>
          <p:cNvSpPr/>
          <p:nvPr/>
        </p:nvSpPr>
        <p:spPr>
          <a:xfrm>
            <a:off x="134159" y="130542"/>
            <a:ext cx="1416393" cy="478107"/>
          </a:xfrm>
          <a:prstGeom prst="roundRect">
            <a:avLst>
              <a:gd name="adj" fmla="val 5865"/>
            </a:avLst>
          </a:prstGeom>
          <a:noFill/>
          <a:ln>
            <a:solidFill>
              <a:srgbClr val="018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182D6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304166-89B7-8742-971E-96F7A44336C1}"/>
              </a:ext>
            </a:extLst>
          </p:cNvPr>
          <p:cNvSpPr txBox="1"/>
          <p:nvPr/>
        </p:nvSpPr>
        <p:spPr>
          <a:xfrm>
            <a:off x="274733" y="184929"/>
            <a:ext cx="113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noProof="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 your logo in color here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9D52A5A5-12FC-5B4E-8C85-3F748ACA7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552" y="97850"/>
            <a:ext cx="642066" cy="528670"/>
          </a:xfrm>
          <a:prstGeom prst="rect">
            <a:avLst/>
          </a:prstGeom>
        </p:spPr>
      </p:pic>
      <p:pic>
        <p:nvPicPr>
          <p:cNvPr id="8" name="Imagen 7" descr="Imagen que contiene vajilla, plato, dibujo, alimentos&#10;&#10;Descripción generada automáticamente">
            <a:extLst>
              <a:ext uri="{FF2B5EF4-FFF2-40B4-BE49-F238E27FC236}">
                <a16:creationId xmlns:a16="http://schemas.microsoft.com/office/drawing/2014/main" id="{DE7F62F4-13E6-714C-83B4-86903DA07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032" y="262020"/>
            <a:ext cx="1509209" cy="225685"/>
          </a:xfrm>
          <a:prstGeom prst="rect">
            <a:avLst/>
          </a:prstGeom>
        </p:spPr>
      </p:pic>
      <p:pic>
        <p:nvPicPr>
          <p:cNvPr id="12" name="Imagen 11" descr="Niño sentado en el pasto&#10;&#10;Descripción generada automáticamente con confianza media">
            <a:extLst>
              <a:ext uri="{FF2B5EF4-FFF2-40B4-BE49-F238E27FC236}">
                <a16:creationId xmlns:a16="http://schemas.microsoft.com/office/drawing/2014/main" id="{BDCBC022-2833-5045-BE40-2DFD257BC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773" y="971045"/>
            <a:ext cx="7067227" cy="491590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B76F209D-9D27-F847-A34E-8334987D589A}"/>
              </a:ext>
            </a:extLst>
          </p:cNvPr>
          <p:cNvSpPr/>
          <p:nvPr/>
        </p:nvSpPr>
        <p:spPr>
          <a:xfrm>
            <a:off x="0" y="1952396"/>
            <a:ext cx="5356952" cy="3006671"/>
          </a:xfrm>
          <a:prstGeom prst="roundRect">
            <a:avLst>
              <a:gd name="adj" fmla="val 0"/>
            </a:avLst>
          </a:prstGeom>
          <a:solidFill>
            <a:srgbClr val="E4F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7FE01981-76E5-DB46-98E8-82974BC0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93" y="2467895"/>
            <a:ext cx="4312578" cy="1012505"/>
          </a:xfrm>
        </p:spPr>
        <p:txBody>
          <a:bodyPr/>
          <a:lstStyle/>
          <a:p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ultrices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96890DA-47A6-1D4B-883F-1A7095EFE2FB}"/>
              </a:ext>
            </a:extLst>
          </p:cNvPr>
          <p:cNvSpPr txBox="1"/>
          <p:nvPr/>
        </p:nvSpPr>
        <p:spPr>
          <a:xfrm>
            <a:off x="522893" y="3480400"/>
            <a:ext cx="3220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lobortis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ut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fermentum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dignissim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placerat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libero,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mattis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57CF4D4-AD7F-854E-B58D-24FC0A81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29436" y="6295362"/>
            <a:ext cx="3784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s-E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6052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0A214C5-0E77-A249-8A6A-C6BECE9FA09C}"/>
              </a:ext>
            </a:extLst>
          </p:cNvPr>
          <p:cNvSpPr/>
          <p:nvPr/>
        </p:nvSpPr>
        <p:spPr>
          <a:xfrm>
            <a:off x="0" y="3921071"/>
            <a:ext cx="3046288" cy="2936930"/>
          </a:xfrm>
          <a:prstGeom prst="roundRect">
            <a:avLst>
              <a:gd name="adj" fmla="val 0"/>
            </a:avLst>
          </a:prstGeom>
          <a:solidFill>
            <a:srgbClr val="E4F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n 8" descr="Una persona con un sombrero y una bicicleta&#10;&#10;Descripción generada automáticamente">
            <a:extLst>
              <a:ext uri="{FF2B5EF4-FFF2-40B4-BE49-F238E27FC236}">
                <a16:creationId xmlns:a16="http://schemas.microsoft.com/office/drawing/2014/main" id="{9E51C616-822B-3744-A378-D863112F4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73" y="1320938"/>
            <a:ext cx="5005630" cy="421612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C2EA3EC-9C70-9142-A522-FCDC7B128A45}"/>
              </a:ext>
            </a:extLst>
          </p:cNvPr>
          <p:cNvSpPr/>
          <p:nvPr/>
        </p:nvSpPr>
        <p:spPr>
          <a:xfrm>
            <a:off x="4138368" y="2641875"/>
            <a:ext cx="5005631" cy="4216124"/>
          </a:xfrm>
          <a:prstGeom prst="rect">
            <a:avLst/>
          </a:prstGeom>
          <a:blipFill>
            <a:blip r:embed="rId3"/>
            <a:stretch>
              <a:fillRect l="-41493" t="-62663" r="-114251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BDD1F6B-E54D-1643-84F3-EC19EDB2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429000"/>
            <a:ext cx="4312578" cy="1012505"/>
          </a:xfrm>
        </p:spPr>
        <p:txBody>
          <a:bodyPr/>
          <a:lstStyle/>
          <a:p>
            <a:r>
              <a:rPr lang="es-E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ultrices </a:t>
            </a:r>
            <a:r>
              <a:rPr lang="es-E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F13DE0-756B-534A-B181-FFB8B306E34F}"/>
              </a:ext>
            </a:extLst>
          </p:cNvPr>
          <p:cNvSpPr txBox="1"/>
          <p:nvPr/>
        </p:nvSpPr>
        <p:spPr>
          <a:xfrm>
            <a:off x="4572000" y="4441505"/>
            <a:ext cx="367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gravida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sed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gravida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GB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F65761A-E722-6641-9232-1124163A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29436" y="6295362"/>
            <a:ext cx="3784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s-ES" dirty="0"/>
              <a:t>6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95A76C55-2FA6-824E-B8AE-9B384C96B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475" y="93154"/>
            <a:ext cx="641597" cy="528670"/>
          </a:xfrm>
          <a:prstGeom prst="rect">
            <a:avLst/>
          </a:prstGeom>
        </p:spPr>
      </p:pic>
      <p:pic>
        <p:nvPicPr>
          <p:cNvPr id="17" name="Imagen 16" descr="Un letrero azul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41B2D67B-79CB-D54C-ABC6-6EFA0B302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032" y="258777"/>
            <a:ext cx="1509209" cy="225685"/>
          </a:xfrm>
          <a:prstGeom prst="rect">
            <a:avLst/>
          </a:prstGeom>
        </p:spPr>
      </p:pic>
      <p:sp>
        <p:nvSpPr>
          <p:cNvPr id="14" name="Rectángulo redondeado 4">
            <a:extLst>
              <a:ext uri="{FF2B5EF4-FFF2-40B4-BE49-F238E27FC236}">
                <a16:creationId xmlns:a16="http://schemas.microsoft.com/office/drawing/2014/main" id="{2C2B51B2-EEE7-1C47-9A21-26DA96CECF2B}"/>
              </a:ext>
            </a:extLst>
          </p:cNvPr>
          <p:cNvSpPr/>
          <p:nvPr/>
        </p:nvSpPr>
        <p:spPr>
          <a:xfrm>
            <a:off x="134159" y="130542"/>
            <a:ext cx="1416393" cy="478107"/>
          </a:xfrm>
          <a:prstGeom prst="roundRect">
            <a:avLst>
              <a:gd name="adj" fmla="val 5865"/>
            </a:avLst>
          </a:prstGeom>
          <a:noFill/>
          <a:ln>
            <a:solidFill>
              <a:srgbClr val="018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182D6"/>
              </a:solidFill>
            </a:endParaRPr>
          </a:p>
        </p:txBody>
      </p:sp>
      <p:sp>
        <p:nvSpPr>
          <p:cNvPr id="16" name="CuadroTexto 5">
            <a:extLst>
              <a:ext uri="{FF2B5EF4-FFF2-40B4-BE49-F238E27FC236}">
                <a16:creationId xmlns:a16="http://schemas.microsoft.com/office/drawing/2014/main" id="{4FC5E00C-5A8C-FE4F-8FCB-9C12EA5C49E6}"/>
              </a:ext>
            </a:extLst>
          </p:cNvPr>
          <p:cNvSpPr txBox="1"/>
          <p:nvPr/>
        </p:nvSpPr>
        <p:spPr>
          <a:xfrm>
            <a:off x="274733" y="184929"/>
            <a:ext cx="113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noProof="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 your logo in color here</a:t>
            </a:r>
          </a:p>
        </p:txBody>
      </p:sp>
    </p:spTree>
    <p:extLst>
      <p:ext uri="{BB962C8B-B14F-4D97-AF65-F5344CB8AC3E}">
        <p14:creationId xmlns:p14="http://schemas.microsoft.com/office/powerpoint/2010/main" val="338864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0A214C5-0E77-A249-8A6A-C6BECE9FA09C}"/>
              </a:ext>
            </a:extLst>
          </p:cNvPr>
          <p:cNvSpPr/>
          <p:nvPr/>
        </p:nvSpPr>
        <p:spPr>
          <a:xfrm>
            <a:off x="1" y="1173410"/>
            <a:ext cx="5542156" cy="4669829"/>
          </a:xfrm>
          <a:prstGeom prst="roundRect">
            <a:avLst>
              <a:gd name="adj" fmla="val 0"/>
            </a:avLst>
          </a:prstGeom>
          <a:solidFill>
            <a:srgbClr val="E4F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C2EA3EC-9C70-9142-A522-FCDC7B128A45}"/>
              </a:ext>
            </a:extLst>
          </p:cNvPr>
          <p:cNvSpPr/>
          <p:nvPr/>
        </p:nvSpPr>
        <p:spPr>
          <a:xfrm>
            <a:off x="5040351" y="1951463"/>
            <a:ext cx="4103648" cy="4906536"/>
          </a:xfrm>
          <a:prstGeom prst="rect">
            <a:avLst/>
          </a:prstGeom>
          <a:blipFill>
            <a:blip r:embed="rId2"/>
            <a:stretch>
              <a:fillRect l="-72593" t="-39775" r="-139364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BDD1F6B-E54D-1643-84F3-EC19EDB2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157" y="2711941"/>
            <a:ext cx="3179634" cy="1012505"/>
          </a:xfrm>
        </p:spPr>
        <p:txBody>
          <a:bodyPr/>
          <a:lstStyle/>
          <a:p>
            <a:r>
              <a:rPr lang="es-E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</a:t>
            </a:r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 </a:t>
            </a:r>
            <a:r>
              <a:rPr lang="es-E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driven</a:t>
            </a:r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visuals</a:t>
            </a:r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graphs</a:t>
            </a:r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F13DE0-756B-534A-B181-FFB8B306E34F}"/>
              </a:ext>
            </a:extLst>
          </p:cNvPr>
          <p:cNvSpPr txBox="1"/>
          <p:nvPr/>
        </p:nvSpPr>
        <p:spPr>
          <a:xfrm>
            <a:off x="5542157" y="4009223"/>
            <a:ext cx="2805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gravida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GB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F65761A-E722-6641-9232-1124163A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29436" y="6295362"/>
            <a:ext cx="3784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s-ES" dirty="0"/>
              <a:t>7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54D07F4-8814-174D-875A-42C1288CC84C}"/>
              </a:ext>
            </a:extLst>
          </p:cNvPr>
          <p:cNvSpPr txBox="1"/>
          <p:nvPr/>
        </p:nvSpPr>
        <p:spPr>
          <a:xfrm>
            <a:off x="5542157" y="5112900"/>
            <a:ext cx="2805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gravida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GB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Imagen 1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58DF21D-0BED-D444-86C1-5A8F10C5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390"/>
          <a:stretch/>
        </p:blipFill>
        <p:spPr>
          <a:xfrm>
            <a:off x="422210" y="2232294"/>
            <a:ext cx="4205545" cy="2649769"/>
          </a:xfrm>
          <a:prstGeom prst="rect">
            <a:avLst/>
          </a:prstGeom>
        </p:spPr>
      </p:pic>
      <p:sp>
        <p:nvSpPr>
          <p:cNvPr id="16" name="Rectángulo redondeado 4">
            <a:extLst>
              <a:ext uri="{FF2B5EF4-FFF2-40B4-BE49-F238E27FC236}">
                <a16:creationId xmlns:a16="http://schemas.microsoft.com/office/drawing/2014/main" id="{85A49335-49BE-E643-874C-081921330765}"/>
              </a:ext>
            </a:extLst>
          </p:cNvPr>
          <p:cNvSpPr/>
          <p:nvPr/>
        </p:nvSpPr>
        <p:spPr>
          <a:xfrm>
            <a:off x="134159" y="130542"/>
            <a:ext cx="1416393" cy="478107"/>
          </a:xfrm>
          <a:prstGeom prst="roundRect">
            <a:avLst>
              <a:gd name="adj" fmla="val 5865"/>
            </a:avLst>
          </a:prstGeom>
          <a:noFill/>
          <a:ln>
            <a:solidFill>
              <a:srgbClr val="018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182D6"/>
              </a:solidFill>
            </a:endParaRPr>
          </a:p>
        </p:txBody>
      </p:sp>
      <p:sp>
        <p:nvSpPr>
          <p:cNvPr id="19" name="CuadroTexto 5">
            <a:extLst>
              <a:ext uri="{FF2B5EF4-FFF2-40B4-BE49-F238E27FC236}">
                <a16:creationId xmlns:a16="http://schemas.microsoft.com/office/drawing/2014/main" id="{2E888C4E-7406-464C-9C77-A3FC5F30ED0B}"/>
              </a:ext>
            </a:extLst>
          </p:cNvPr>
          <p:cNvSpPr txBox="1"/>
          <p:nvPr/>
        </p:nvSpPr>
        <p:spPr>
          <a:xfrm>
            <a:off x="274733" y="184929"/>
            <a:ext cx="113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noProof="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 your logo in color here</a:t>
            </a:r>
          </a:p>
        </p:txBody>
      </p:sp>
      <p:pic>
        <p:nvPicPr>
          <p:cNvPr id="20" name="Imagen 14" descr="Logotipo&#10;&#10;Descripción generada automáticamente">
            <a:extLst>
              <a:ext uri="{FF2B5EF4-FFF2-40B4-BE49-F238E27FC236}">
                <a16:creationId xmlns:a16="http://schemas.microsoft.com/office/drawing/2014/main" id="{27EE6D18-EB38-724B-95EE-A7385605F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475" y="93154"/>
            <a:ext cx="641597" cy="528670"/>
          </a:xfrm>
          <a:prstGeom prst="rect">
            <a:avLst/>
          </a:prstGeom>
        </p:spPr>
      </p:pic>
      <p:pic>
        <p:nvPicPr>
          <p:cNvPr id="21" name="Imagen 16" descr="Un letrero azul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85933656-5153-6F49-98CB-4339BC99D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032" y="258777"/>
            <a:ext cx="1509209" cy="225685"/>
          </a:xfrm>
          <a:prstGeom prst="rect">
            <a:avLst/>
          </a:prstGeom>
        </p:spPr>
      </p:pic>
      <p:sp>
        <p:nvSpPr>
          <p:cNvPr id="15" name="CuadroTexto 5">
            <a:extLst>
              <a:ext uri="{FF2B5EF4-FFF2-40B4-BE49-F238E27FC236}">
                <a16:creationId xmlns:a16="http://schemas.microsoft.com/office/drawing/2014/main" id="{C928BC17-85EF-444E-A901-E59AC684841B}"/>
              </a:ext>
            </a:extLst>
          </p:cNvPr>
          <p:cNvSpPr txBox="1"/>
          <p:nvPr/>
        </p:nvSpPr>
        <p:spPr>
          <a:xfrm>
            <a:off x="1860717" y="3131008"/>
            <a:ext cx="12831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noProof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[Placeholder visual]</a:t>
            </a:r>
          </a:p>
          <a:p>
            <a:pPr algn="ctr"/>
            <a:endParaRPr lang="en-US" sz="9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Replace this with your own graph or data driven visual.</a:t>
            </a:r>
            <a:endParaRPr lang="en-US" sz="900" b="0" i="0" noProof="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2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6B0DEF0-B8EE-FA41-A50B-ACA964FA9AF9}"/>
              </a:ext>
            </a:extLst>
          </p:cNvPr>
          <p:cNvSpPr/>
          <p:nvPr/>
        </p:nvSpPr>
        <p:spPr>
          <a:xfrm>
            <a:off x="6168324" y="0"/>
            <a:ext cx="2975675" cy="6858000"/>
          </a:xfrm>
          <a:prstGeom prst="rect">
            <a:avLst/>
          </a:prstGeom>
          <a:blipFill>
            <a:blip r:embed="rId2"/>
            <a:stretch>
              <a:fillRect l="-138018" r="-1921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2795CAE-42F4-7147-B47E-A38FFB72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29436" y="6295362"/>
            <a:ext cx="3784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s-ES" dirty="0"/>
              <a:t>8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ECFE9D22-A277-6D42-B47C-4E839D4D8C7A}"/>
              </a:ext>
            </a:extLst>
          </p:cNvPr>
          <p:cNvSpPr/>
          <p:nvPr/>
        </p:nvSpPr>
        <p:spPr>
          <a:xfrm>
            <a:off x="1682495" y="0"/>
            <a:ext cx="4485827" cy="6858000"/>
          </a:xfrm>
          <a:prstGeom prst="roundRect">
            <a:avLst>
              <a:gd name="adj" fmla="val 0"/>
            </a:avLst>
          </a:prstGeom>
          <a:solidFill>
            <a:srgbClr val="E4F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C46466A-1FBC-4A49-84A2-612D2F3B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216" y="744390"/>
            <a:ext cx="3389376" cy="990878"/>
          </a:xfrm>
        </p:spPr>
        <p:txBody>
          <a:bodyPr/>
          <a:lstStyle/>
          <a:p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ultrices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s-ES" sz="240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C882DB-1FFD-4445-895A-B6A0728DF44B}"/>
              </a:ext>
            </a:extLst>
          </p:cNvPr>
          <p:cNvSpPr txBox="1"/>
          <p:nvPr/>
        </p:nvSpPr>
        <p:spPr>
          <a:xfrm>
            <a:off x="2109216" y="1976590"/>
            <a:ext cx="32480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2D6"/>
              </a:buClr>
              <a:buSzPct val="150000"/>
            </a:pP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Volutpat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gravida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egestas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diam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sed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gravida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facilisis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Mauris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at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scelerisque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>
              <a:buClr>
                <a:srgbClr val="0182D6"/>
              </a:buClr>
              <a:buSzPct val="150000"/>
            </a:pPr>
            <a:endParaRPr lang="es-ES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0182D6"/>
              </a:buClr>
              <a:buSzPct val="150000"/>
            </a:pP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et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Nunc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morbi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nisi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proin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sollicitudin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bibendum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Malesuada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lacus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vitae urna.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Metus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urna a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ornare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vestibulum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luctus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nisi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id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At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dictumst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accumsan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posuere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Ut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cursus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odio in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mauris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vitae.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Nisl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velit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interdum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volutpat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ES" sz="1200" dirty="0" err="1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s-ES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GB" sz="1200" dirty="0">
              <a:solidFill>
                <a:srgbClr val="2A3D4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7" name="Imagen 16" descr="Un rebaño de ovejas en el campo&#10;&#10;Descripción generada automáticamente">
            <a:extLst>
              <a:ext uri="{FF2B5EF4-FFF2-40B4-BE49-F238E27FC236}">
                <a16:creationId xmlns:a16="http://schemas.microsoft.com/office/drawing/2014/main" id="{6A684F1C-DEF1-4C4B-A187-3135816D7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968" y="1533033"/>
            <a:ext cx="3304032" cy="3791933"/>
          </a:xfrm>
          <a:prstGeom prst="rect">
            <a:avLst/>
          </a:prstGeom>
        </p:spPr>
      </p:pic>
      <p:sp>
        <p:nvSpPr>
          <p:cNvPr id="12" name="Rectángulo redondeado 4">
            <a:extLst>
              <a:ext uri="{FF2B5EF4-FFF2-40B4-BE49-F238E27FC236}">
                <a16:creationId xmlns:a16="http://schemas.microsoft.com/office/drawing/2014/main" id="{DE2D81E8-1B18-AD40-B019-53B8954C52EB}"/>
              </a:ext>
            </a:extLst>
          </p:cNvPr>
          <p:cNvSpPr/>
          <p:nvPr/>
        </p:nvSpPr>
        <p:spPr>
          <a:xfrm>
            <a:off x="134159" y="130542"/>
            <a:ext cx="1416393" cy="478107"/>
          </a:xfrm>
          <a:prstGeom prst="roundRect">
            <a:avLst>
              <a:gd name="adj" fmla="val 5865"/>
            </a:avLst>
          </a:prstGeom>
          <a:noFill/>
          <a:ln>
            <a:solidFill>
              <a:srgbClr val="018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182D6"/>
              </a:solidFill>
            </a:endParaRPr>
          </a:p>
        </p:txBody>
      </p:sp>
      <p:sp>
        <p:nvSpPr>
          <p:cNvPr id="16" name="CuadroTexto 5">
            <a:extLst>
              <a:ext uri="{FF2B5EF4-FFF2-40B4-BE49-F238E27FC236}">
                <a16:creationId xmlns:a16="http://schemas.microsoft.com/office/drawing/2014/main" id="{F0AD99B3-FB54-C14D-815E-34DD0B7A315B}"/>
              </a:ext>
            </a:extLst>
          </p:cNvPr>
          <p:cNvSpPr txBox="1"/>
          <p:nvPr/>
        </p:nvSpPr>
        <p:spPr>
          <a:xfrm>
            <a:off x="274733" y="184929"/>
            <a:ext cx="113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noProof="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 your logo in color here</a:t>
            </a:r>
          </a:p>
        </p:txBody>
      </p:sp>
      <p:pic>
        <p:nvPicPr>
          <p:cNvPr id="18" name="Imagen 10" descr="Logotipo&#10;&#10;Descripción generada automáticamente">
            <a:extLst>
              <a:ext uri="{FF2B5EF4-FFF2-40B4-BE49-F238E27FC236}">
                <a16:creationId xmlns:a16="http://schemas.microsoft.com/office/drawing/2014/main" id="{EBB63360-8ED5-3F4B-A401-C40AF520D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552" y="97850"/>
            <a:ext cx="642066" cy="528670"/>
          </a:xfrm>
          <a:prstGeom prst="rect">
            <a:avLst/>
          </a:prstGeom>
        </p:spPr>
      </p:pic>
      <p:pic>
        <p:nvPicPr>
          <p:cNvPr id="19" name="Imagen 11" descr="Imagen que contiene vajilla, plato, dibujo, alimentos&#10;&#10;Descripción generada automáticamente">
            <a:extLst>
              <a:ext uri="{FF2B5EF4-FFF2-40B4-BE49-F238E27FC236}">
                <a16:creationId xmlns:a16="http://schemas.microsoft.com/office/drawing/2014/main" id="{D45445A1-9F84-E947-B961-D47E97EE5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032" y="262020"/>
            <a:ext cx="1509209" cy="22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8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27A831A6-D34E-DD45-A144-DE2D5E52C8FC}"/>
              </a:ext>
            </a:extLst>
          </p:cNvPr>
          <p:cNvSpPr/>
          <p:nvPr/>
        </p:nvSpPr>
        <p:spPr>
          <a:xfrm>
            <a:off x="0" y="760651"/>
            <a:ext cx="1723768" cy="6097349"/>
          </a:xfrm>
          <a:prstGeom prst="roundRect">
            <a:avLst>
              <a:gd name="adj" fmla="val 0"/>
            </a:avLst>
          </a:prstGeom>
          <a:solidFill>
            <a:srgbClr val="E4F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n 11" descr="Mujer parada junto a una niña&#10;&#10;Descripción generada automáticamente con confianza media">
            <a:extLst>
              <a:ext uri="{FF2B5EF4-FFF2-40B4-BE49-F238E27FC236}">
                <a16:creationId xmlns:a16="http://schemas.microsoft.com/office/drawing/2014/main" id="{172B9AF3-2178-784D-8671-3ECCEC90D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9742"/>
            <a:ext cx="3349857" cy="3978516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4B940349-CACF-9E48-BA30-2631040ABBA3}"/>
              </a:ext>
            </a:extLst>
          </p:cNvPr>
          <p:cNvGrpSpPr/>
          <p:nvPr/>
        </p:nvGrpSpPr>
        <p:grpSpPr>
          <a:xfrm>
            <a:off x="3705743" y="1054703"/>
            <a:ext cx="4769183" cy="1475249"/>
            <a:chOff x="3705743" y="992459"/>
            <a:chExt cx="4769183" cy="1475249"/>
          </a:xfrm>
        </p:grpSpPr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id="{B9E45F64-58A2-424C-BA98-61453E69B7B8}"/>
                </a:ext>
              </a:extLst>
            </p:cNvPr>
            <p:cNvSpPr/>
            <p:nvPr/>
          </p:nvSpPr>
          <p:spPr>
            <a:xfrm>
              <a:off x="3802565" y="992459"/>
              <a:ext cx="4672361" cy="780585"/>
            </a:xfrm>
            <a:prstGeom prst="roundRect">
              <a:avLst>
                <a:gd name="adj" fmla="val 0"/>
              </a:avLst>
            </a:prstGeom>
            <a:solidFill>
              <a:srgbClr val="E4F4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ángulo redondeado 12">
              <a:extLst>
                <a:ext uri="{FF2B5EF4-FFF2-40B4-BE49-F238E27FC236}">
                  <a16:creationId xmlns:a16="http://schemas.microsoft.com/office/drawing/2014/main" id="{71D95E8E-9AFE-CF40-B5B3-E902DE577A27}"/>
                </a:ext>
              </a:extLst>
            </p:cNvPr>
            <p:cNvSpPr/>
            <p:nvPr/>
          </p:nvSpPr>
          <p:spPr>
            <a:xfrm>
              <a:off x="3802565" y="992459"/>
              <a:ext cx="769435" cy="780585"/>
            </a:xfrm>
            <a:prstGeom prst="roundRect">
              <a:avLst>
                <a:gd name="adj" fmla="val 0"/>
              </a:avLst>
            </a:prstGeom>
            <a:solidFill>
              <a:srgbClr val="018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0D5D497C-1FBD-4C44-9B04-F67E3578D753}"/>
                </a:ext>
              </a:extLst>
            </p:cNvPr>
            <p:cNvSpPr txBox="1"/>
            <p:nvPr/>
          </p:nvSpPr>
          <p:spPr>
            <a:xfrm>
              <a:off x="3802565" y="1198085"/>
              <a:ext cx="769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01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1A0B9BE-ADA3-364A-9050-85E025AC1758}"/>
                </a:ext>
              </a:extLst>
            </p:cNvPr>
            <p:cNvSpPr txBox="1"/>
            <p:nvPr/>
          </p:nvSpPr>
          <p:spPr>
            <a:xfrm>
              <a:off x="4672362" y="1122244"/>
              <a:ext cx="29996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r>
                <a:rPr lang="en-GB" sz="1400" dirty="0" err="1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400" dirty="0" err="1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risus</a:t>
              </a:r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400" dirty="0" err="1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ultrices</a:t>
              </a:r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400" dirty="0" err="1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turpis</a:t>
              </a:r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400" dirty="0" err="1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rhoncus</a:t>
              </a:r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9DA56C2-6285-F045-A50D-5E55B7450EFD}"/>
                </a:ext>
              </a:extLst>
            </p:cNvPr>
            <p:cNvSpPr txBox="1"/>
            <p:nvPr/>
          </p:nvSpPr>
          <p:spPr>
            <a:xfrm>
              <a:off x="3705743" y="1821377"/>
              <a:ext cx="4672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182D6"/>
                </a:buClr>
                <a:buSzPct val="150000"/>
              </a:pP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Lorem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ipsum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dolor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sit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amet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consectetur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adipiscing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elit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Sit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viverra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lobortis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ut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arcu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et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quam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eget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dui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Quis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fermentum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dignissim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placerat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ac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libero,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nulla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sit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mattis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</a:t>
              </a:r>
              <a:endParaRPr lang="en-GB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D3D5924-08BC-2747-BA28-3919B583BE16}"/>
              </a:ext>
            </a:extLst>
          </p:cNvPr>
          <p:cNvGrpSpPr/>
          <p:nvPr/>
        </p:nvGrpSpPr>
        <p:grpSpPr>
          <a:xfrm>
            <a:off x="3705743" y="2907147"/>
            <a:ext cx="4769183" cy="1464097"/>
            <a:chOff x="3705743" y="992459"/>
            <a:chExt cx="4769183" cy="1464097"/>
          </a:xfrm>
        </p:grpSpPr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id="{2B5D434C-CB54-BE41-B078-D6D6E7081281}"/>
                </a:ext>
              </a:extLst>
            </p:cNvPr>
            <p:cNvSpPr/>
            <p:nvPr/>
          </p:nvSpPr>
          <p:spPr>
            <a:xfrm>
              <a:off x="3802565" y="992459"/>
              <a:ext cx="4672361" cy="780585"/>
            </a:xfrm>
            <a:prstGeom prst="roundRect">
              <a:avLst>
                <a:gd name="adj" fmla="val 0"/>
              </a:avLst>
            </a:prstGeom>
            <a:solidFill>
              <a:srgbClr val="E4F4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ángulo redondeado 19">
              <a:extLst>
                <a:ext uri="{FF2B5EF4-FFF2-40B4-BE49-F238E27FC236}">
                  <a16:creationId xmlns:a16="http://schemas.microsoft.com/office/drawing/2014/main" id="{6C878957-B868-134E-A3D2-CA0DDB9349A2}"/>
                </a:ext>
              </a:extLst>
            </p:cNvPr>
            <p:cNvSpPr/>
            <p:nvPr/>
          </p:nvSpPr>
          <p:spPr>
            <a:xfrm>
              <a:off x="3802565" y="992459"/>
              <a:ext cx="769435" cy="780585"/>
            </a:xfrm>
            <a:prstGeom prst="roundRect">
              <a:avLst>
                <a:gd name="adj" fmla="val 0"/>
              </a:avLst>
            </a:prstGeom>
            <a:solidFill>
              <a:srgbClr val="018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45F2D04-F4B0-AB43-BF5E-84C9A9E2C7E6}"/>
                </a:ext>
              </a:extLst>
            </p:cNvPr>
            <p:cNvSpPr txBox="1"/>
            <p:nvPr/>
          </p:nvSpPr>
          <p:spPr>
            <a:xfrm>
              <a:off x="3802565" y="1198085"/>
              <a:ext cx="769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02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A746215-A4C4-734B-A835-F7A39279D3ED}"/>
                </a:ext>
              </a:extLst>
            </p:cNvPr>
            <p:cNvSpPr txBox="1"/>
            <p:nvPr/>
          </p:nvSpPr>
          <p:spPr>
            <a:xfrm>
              <a:off x="4672362" y="1122244"/>
              <a:ext cx="29996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r>
                <a:rPr lang="en-GB" sz="1400" dirty="0" err="1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400" dirty="0" err="1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risus</a:t>
              </a:r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400" dirty="0" err="1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ultrices</a:t>
              </a:r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400" dirty="0" err="1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turpis</a:t>
              </a:r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400" dirty="0" err="1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rhoncus</a:t>
              </a:r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7847584F-D566-264E-BFAC-0AD34FAB1C9F}"/>
                </a:ext>
              </a:extLst>
            </p:cNvPr>
            <p:cNvSpPr txBox="1"/>
            <p:nvPr/>
          </p:nvSpPr>
          <p:spPr>
            <a:xfrm>
              <a:off x="3705743" y="1810225"/>
              <a:ext cx="4672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182D6"/>
                </a:buClr>
                <a:buSzPct val="150000"/>
              </a:pP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Lorem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ipsum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dolor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sit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amet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consectetur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adipiscing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elit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Sit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viverra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lobortis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ut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arcu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et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quam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eget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dui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Quis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fermentum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dignissim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placerat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ac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libero,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nulla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sit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mattis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</a:t>
              </a:r>
              <a:endParaRPr lang="en-GB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3AA2BA7-E30C-7F40-88B7-686F0DCC1185}"/>
              </a:ext>
            </a:extLst>
          </p:cNvPr>
          <p:cNvGrpSpPr/>
          <p:nvPr/>
        </p:nvGrpSpPr>
        <p:grpSpPr>
          <a:xfrm>
            <a:off x="3694985" y="4756219"/>
            <a:ext cx="4779941" cy="1497551"/>
            <a:chOff x="3694985" y="992459"/>
            <a:chExt cx="4779941" cy="1497551"/>
          </a:xfrm>
        </p:grpSpPr>
        <p:sp>
          <p:nvSpPr>
            <p:cNvPr id="25" name="Rectángulo redondeado 24">
              <a:extLst>
                <a:ext uri="{FF2B5EF4-FFF2-40B4-BE49-F238E27FC236}">
                  <a16:creationId xmlns:a16="http://schemas.microsoft.com/office/drawing/2014/main" id="{DCB79491-5406-7246-9EA0-D2B8961AE4A3}"/>
                </a:ext>
              </a:extLst>
            </p:cNvPr>
            <p:cNvSpPr/>
            <p:nvPr/>
          </p:nvSpPr>
          <p:spPr>
            <a:xfrm>
              <a:off x="3802565" y="992459"/>
              <a:ext cx="4672361" cy="780585"/>
            </a:xfrm>
            <a:prstGeom prst="roundRect">
              <a:avLst>
                <a:gd name="adj" fmla="val 0"/>
              </a:avLst>
            </a:prstGeom>
            <a:solidFill>
              <a:srgbClr val="E4F4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ángulo redondeado 25">
              <a:extLst>
                <a:ext uri="{FF2B5EF4-FFF2-40B4-BE49-F238E27FC236}">
                  <a16:creationId xmlns:a16="http://schemas.microsoft.com/office/drawing/2014/main" id="{7629505A-D156-894E-A11E-1F6199B1064D}"/>
                </a:ext>
              </a:extLst>
            </p:cNvPr>
            <p:cNvSpPr/>
            <p:nvPr/>
          </p:nvSpPr>
          <p:spPr>
            <a:xfrm>
              <a:off x="3802565" y="992459"/>
              <a:ext cx="769435" cy="780585"/>
            </a:xfrm>
            <a:prstGeom prst="roundRect">
              <a:avLst>
                <a:gd name="adj" fmla="val 0"/>
              </a:avLst>
            </a:prstGeom>
            <a:solidFill>
              <a:srgbClr val="018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648A04D7-79B8-3F41-BD93-3AAF66750AAC}"/>
                </a:ext>
              </a:extLst>
            </p:cNvPr>
            <p:cNvSpPr txBox="1"/>
            <p:nvPr/>
          </p:nvSpPr>
          <p:spPr>
            <a:xfrm>
              <a:off x="3802565" y="1198085"/>
              <a:ext cx="769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03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9AE818F3-D442-EC44-A3BC-4D59E528460F}"/>
                </a:ext>
              </a:extLst>
            </p:cNvPr>
            <p:cNvSpPr txBox="1"/>
            <p:nvPr/>
          </p:nvSpPr>
          <p:spPr>
            <a:xfrm>
              <a:off x="4672362" y="1122244"/>
              <a:ext cx="29996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r>
                <a:rPr lang="en-GB" sz="1400" dirty="0" err="1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400" dirty="0" err="1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risus</a:t>
              </a:r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400" dirty="0" err="1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ultrices</a:t>
              </a:r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400" dirty="0" err="1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turpis</a:t>
              </a:r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400" dirty="0" err="1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rhoncus</a:t>
              </a:r>
              <a:r>
                <a:rPr lang="en-GB" sz="1400" dirty="0">
                  <a:solidFill>
                    <a:srgbClr val="2A3D4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A250F4F8-1A0A-CA45-9E81-A7914FC1E0A0}"/>
                </a:ext>
              </a:extLst>
            </p:cNvPr>
            <p:cNvSpPr txBox="1"/>
            <p:nvPr/>
          </p:nvSpPr>
          <p:spPr>
            <a:xfrm>
              <a:off x="3694985" y="1843679"/>
              <a:ext cx="4672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182D6"/>
                </a:buClr>
                <a:buSzPct val="150000"/>
              </a:pP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Lorem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ipsum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dolor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sit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amet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consectetur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adipiscing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elit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Sit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viverra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lobortis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ut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arcu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et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quam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eget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dui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Quis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fermentum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dignissim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placerat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ac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libero,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nulla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sit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s-ES" sz="1200" dirty="0" err="1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mattis</a:t>
              </a:r>
              <a:r>
                <a:rPr lang="es-ES" sz="1200" dirty="0">
                  <a:solidFill>
                    <a:srgbClr val="2A3D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</a:t>
              </a:r>
              <a:endParaRPr lang="en-GB" sz="1200" dirty="0">
                <a:solidFill>
                  <a:srgbClr val="2A3D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00B5CD38-3B88-504E-8AEF-2AFD283D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29436" y="6295362"/>
            <a:ext cx="3784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s-ES" dirty="0">
                <a:solidFill>
                  <a:srgbClr val="0182D6"/>
                </a:solidFill>
              </a:rPr>
              <a:t>9</a:t>
            </a:r>
          </a:p>
        </p:txBody>
      </p:sp>
      <p:sp>
        <p:nvSpPr>
          <p:cNvPr id="31" name="Rectángulo redondeado 4">
            <a:extLst>
              <a:ext uri="{FF2B5EF4-FFF2-40B4-BE49-F238E27FC236}">
                <a16:creationId xmlns:a16="http://schemas.microsoft.com/office/drawing/2014/main" id="{F7FB521E-7158-0D4F-94EB-C10DDD24CDAC}"/>
              </a:ext>
            </a:extLst>
          </p:cNvPr>
          <p:cNvSpPr/>
          <p:nvPr/>
        </p:nvSpPr>
        <p:spPr>
          <a:xfrm>
            <a:off x="134159" y="130542"/>
            <a:ext cx="1416393" cy="478107"/>
          </a:xfrm>
          <a:prstGeom prst="roundRect">
            <a:avLst>
              <a:gd name="adj" fmla="val 5865"/>
            </a:avLst>
          </a:prstGeom>
          <a:noFill/>
          <a:ln>
            <a:solidFill>
              <a:srgbClr val="018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182D6"/>
              </a:solidFill>
            </a:endParaRPr>
          </a:p>
        </p:txBody>
      </p:sp>
      <p:sp>
        <p:nvSpPr>
          <p:cNvPr id="32" name="CuadroTexto 5">
            <a:extLst>
              <a:ext uri="{FF2B5EF4-FFF2-40B4-BE49-F238E27FC236}">
                <a16:creationId xmlns:a16="http://schemas.microsoft.com/office/drawing/2014/main" id="{C5CCAAD6-9F9A-9949-AB91-281808754F7C}"/>
              </a:ext>
            </a:extLst>
          </p:cNvPr>
          <p:cNvSpPr txBox="1"/>
          <p:nvPr/>
        </p:nvSpPr>
        <p:spPr>
          <a:xfrm>
            <a:off x="274733" y="184929"/>
            <a:ext cx="113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noProof="0" dirty="0">
                <a:solidFill>
                  <a:srgbClr val="0182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 your logo in color here</a:t>
            </a:r>
          </a:p>
        </p:txBody>
      </p:sp>
      <p:pic>
        <p:nvPicPr>
          <p:cNvPr id="33" name="Imagen 14" descr="Logotipo&#10;&#10;Descripción generada automáticamente">
            <a:extLst>
              <a:ext uri="{FF2B5EF4-FFF2-40B4-BE49-F238E27FC236}">
                <a16:creationId xmlns:a16="http://schemas.microsoft.com/office/drawing/2014/main" id="{F4B15443-A23A-984F-913C-58C8CB17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475" y="93154"/>
            <a:ext cx="641597" cy="528670"/>
          </a:xfrm>
          <a:prstGeom prst="rect">
            <a:avLst/>
          </a:prstGeom>
        </p:spPr>
      </p:pic>
      <p:pic>
        <p:nvPicPr>
          <p:cNvPr id="34" name="Imagen 16" descr="Un letrero azul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D6A8D9BB-7BE3-5847-B02A-AE88E66C4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032" y="258777"/>
            <a:ext cx="1509209" cy="22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91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765</Words>
  <Application>Microsoft Macintosh PowerPoint</Application>
  <PresentationFormat>On-screen Show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Open Sans</vt:lpstr>
      <vt:lpstr>Open Sans Light</vt:lpstr>
      <vt:lpstr>Open Sans SemiBold</vt:lpstr>
      <vt:lpstr>Roboto</vt:lpstr>
      <vt:lpstr>Roboto Light</vt:lpstr>
      <vt:lpstr>Tema de Office</vt:lpstr>
      <vt:lpstr>PowerPoint Presentation</vt:lpstr>
      <vt:lpstr>Lorem ipsum dolor sit amet, consectetur adipiscing elit cursus nulla lacus ultricies nunc rhoncus dui vel </vt:lpstr>
      <vt:lpstr>This could be an inspiring quotation. Lorem ipsum dolor sit amet, consectetur adipiscing elit. Et fermentum arcu est nunc ultrices duis maecenas purus. Accumsan mollis donec arcu auctor nibh.</vt:lpstr>
      <vt:lpstr>This could be an inspiring quotation. Lorem ipsum dolor sit amet, consectetur adipiscing elit. Et fermentum arcu est nunc ultrices duis maecenas purus. Accumsan mollis donec arcu auctor nibh.</vt:lpstr>
      <vt:lpstr>Lorem ipsum enim risus ultrices turpis rhoncus.</vt:lpstr>
      <vt:lpstr>Lorem ipsum enim risus ultrices turpis rhoncus.</vt:lpstr>
      <vt:lpstr>Include data driven visuals or graphs here. Lorem ipsum.</vt:lpstr>
      <vt:lpstr>Lorem ipsum enim risus ultrices turpis rhoncus.</vt:lpstr>
      <vt:lpstr>PowerPoint Presentation</vt:lpstr>
      <vt:lpstr>Here you can include a question or statement. Lorem ipsum dolor sit amet, consectetur adipiscing elit?</vt:lpstr>
      <vt:lpstr>Thank you for your contribution to saving lives!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González Gimeno</dc:creator>
  <cp:lastModifiedBy>Microsoft Office User</cp:lastModifiedBy>
  <cp:revision>10</cp:revision>
  <dcterms:created xsi:type="dcterms:W3CDTF">2021-10-29T07:52:31Z</dcterms:created>
  <dcterms:modified xsi:type="dcterms:W3CDTF">2021-10-31T14:06:52Z</dcterms:modified>
</cp:coreProperties>
</file>