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71" r:id="rId7"/>
    <p:sldId id="259" r:id="rId8"/>
    <p:sldId id="260" r:id="rId9"/>
    <p:sldId id="263" r:id="rId10"/>
    <p:sldId id="27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7" autoAdjust="0"/>
    <p:restoredTop sz="94773" autoAdjust="0"/>
  </p:normalViewPr>
  <p:slideViewPr>
    <p:cSldViewPr snapToGrid="0">
      <p:cViewPr varScale="1">
        <p:scale>
          <a:sx n="57" d="100"/>
          <a:sy n="57" d="100"/>
        </p:scale>
        <p:origin x="102" y="8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1E827-14B8-40BF-8EAD-18FC92D9C35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6E5EBA06-906F-424D-8D9A-71CECF68E8C2}">
      <dgm:prSet phldrT="[Text]" custT="1"/>
      <dgm:spPr/>
      <dgm:t>
        <a:bodyPr/>
        <a:lstStyle/>
        <a:p>
          <a:r>
            <a:rPr lang="en-GB" sz="1600" dirty="0"/>
            <a:t>HOUSING SYSTEM </a:t>
          </a:r>
          <a:endParaRPr lang="en-BE" sz="1600" dirty="0"/>
        </a:p>
      </dgm:t>
    </dgm:pt>
    <dgm:pt modelId="{4BBB620D-58BC-4692-A073-6A37DB4464AC}" type="parTrans" cxnId="{10E2CA49-DE3B-48CB-AEDA-9B46D5F68C24}">
      <dgm:prSet/>
      <dgm:spPr/>
      <dgm:t>
        <a:bodyPr/>
        <a:lstStyle/>
        <a:p>
          <a:endParaRPr lang="en-BE"/>
        </a:p>
      </dgm:t>
    </dgm:pt>
    <dgm:pt modelId="{B11ADF93-70DC-4D46-BE95-06B95618F3C6}" type="sibTrans" cxnId="{10E2CA49-DE3B-48CB-AEDA-9B46D5F68C24}">
      <dgm:prSet/>
      <dgm:spPr/>
      <dgm:t>
        <a:bodyPr/>
        <a:lstStyle/>
        <a:p>
          <a:endParaRPr lang="en-BE"/>
        </a:p>
      </dgm:t>
    </dgm:pt>
    <dgm:pt modelId="{70655DC6-937F-4065-B4E2-982946E62243}">
      <dgm:prSet phldrT="[Text]" custT="1"/>
      <dgm:spPr/>
      <dgm:t>
        <a:bodyPr/>
        <a:lstStyle/>
        <a:p>
          <a:r>
            <a:rPr lang="en-GB" sz="1600" dirty="0"/>
            <a:t>ENVIRONMENT</a:t>
          </a:r>
          <a:endParaRPr lang="en-BE" sz="1100" dirty="0"/>
        </a:p>
      </dgm:t>
    </dgm:pt>
    <dgm:pt modelId="{E537B34A-0D01-471A-A62A-36047C48C59F}" type="parTrans" cxnId="{081483DC-AC8A-4FE0-BD27-B0CC82FD8653}">
      <dgm:prSet/>
      <dgm:spPr/>
      <dgm:t>
        <a:bodyPr/>
        <a:lstStyle/>
        <a:p>
          <a:endParaRPr lang="en-BE"/>
        </a:p>
      </dgm:t>
    </dgm:pt>
    <dgm:pt modelId="{1A8C5713-B4FA-4E30-BA17-3D628B3632F8}" type="sibTrans" cxnId="{081483DC-AC8A-4FE0-BD27-B0CC82FD8653}">
      <dgm:prSet/>
      <dgm:spPr/>
      <dgm:t>
        <a:bodyPr/>
        <a:lstStyle/>
        <a:p>
          <a:endParaRPr lang="en-BE"/>
        </a:p>
      </dgm:t>
    </dgm:pt>
    <dgm:pt modelId="{BB34DEAF-D94F-4A92-919F-51054EA7B0CB}">
      <dgm:prSet phldrT="[Text]" custT="1"/>
      <dgm:spPr/>
      <dgm:t>
        <a:bodyPr/>
        <a:lstStyle/>
        <a:p>
          <a:r>
            <a:rPr lang="en-GB" sz="1400" dirty="0"/>
            <a:t>GROUP MANAGEMENT</a:t>
          </a:r>
          <a:endParaRPr lang="en-BE" sz="1400" dirty="0"/>
        </a:p>
      </dgm:t>
    </dgm:pt>
    <dgm:pt modelId="{4C0FF946-C1DC-4AFC-B787-2EB179ABD0FF}" type="parTrans" cxnId="{A6F2A18B-3C6B-4D6F-940A-ADF64911FE47}">
      <dgm:prSet/>
      <dgm:spPr/>
      <dgm:t>
        <a:bodyPr/>
        <a:lstStyle/>
        <a:p>
          <a:endParaRPr lang="en-BE"/>
        </a:p>
      </dgm:t>
    </dgm:pt>
    <dgm:pt modelId="{2B0D8372-EBDB-4B00-BE09-CA0C7EE653FC}" type="sibTrans" cxnId="{A6F2A18B-3C6B-4D6F-940A-ADF64911FE47}">
      <dgm:prSet/>
      <dgm:spPr/>
      <dgm:t>
        <a:bodyPr/>
        <a:lstStyle/>
        <a:p>
          <a:endParaRPr lang="en-BE"/>
        </a:p>
      </dgm:t>
    </dgm:pt>
    <dgm:pt modelId="{3854EDDC-2712-4F5E-983C-F861A7F42CC8}" type="pres">
      <dgm:prSet presAssocID="{4ED1E827-14B8-40BF-8EAD-18FC92D9C35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A527F6A-C01C-4B77-A752-2F5D5DB09D2E}" type="pres">
      <dgm:prSet presAssocID="{4ED1E827-14B8-40BF-8EAD-18FC92D9C359}" presName="cycle" presStyleCnt="0"/>
      <dgm:spPr/>
    </dgm:pt>
    <dgm:pt modelId="{DBA823B8-F3F2-4028-AFBB-2E1D68C2DFAF}" type="pres">
      <dgm:prSet presAssocID="{4ED1E827-14B8-40BF-8EAD-18FC92D9C359}" presName="centerShape" presStyleCnt="0"/>
      <dgm:spPr/>
    </dgm:pt>
    <dgm:pt modelId="{BDDC6890-0ADC-4AC9-9F06-A791098F98B7}" type="pres">
      <dgm:prSet presAssocID="{4ED1E827-14B8-40BF-8EAD-18FC92D9C359}" presName="connSite" presStyleLbl="node1" presStyleIdx="0" presStyleCnt="4"/>
      <dgm:spPr/>
    </dgm:pt>
    <dgm:pt modelId="{C0E19F11-A271-407C-98F5-66F10DFD2913}" type="pres">
      <dgm:prSet presAssocID="{4ED1E827-14B8-40BF-8EAD-18FC92D9C359}" presName="visible" presStyleLbl="node1" presStyleIdx="0" presStyleCnt="4" custScaleX="117665" custScaleY="117665"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10E2C245-1A66-4E77-93E5-AD017A1C50CF}" type="pres">
      <dgm:prSet presAssocID="{4BBB620D-58BC-4692-A073-6A37DB4464AC}" presName="Name25" presStyleLbl="parChTrans1D1" presStyleIdx="0" presStyleCnt="3"/>
      <dgm:spPr/>
    </dgm:pt>
    <dgm:pt modelId="{18015D10-96F0-435B-8E81-8FB26B9E6400}" type="pres">
      <dgm:prSet presAssocID="{6E5EBA06-906F-424D-8D9A-71CECF68E8C2}" presName="node" presStyleCnt="0"/>
      <dgm:spPr/>
    </dgm:pt>
    <dgm:pt modelId="{D642703B-011D-440A-B3DE-F134AF541AC9}" type="pres">
      <dgm:prSet presAssocID="{6E5EBA06-906F-424D-8D9A-71CECF68E8C2}" presName="parentNode" presStyleLbl="node1" presStyleIdx="1" presStyleCnt="4" custScaleX="137272" custScaleY="137272">
        <dgm:presLayoutVars>
          <dgm:chMax val="1"/>
          <dgm:bulletEnabled val="1"/>
        </dgm:presLayoutVars>
      </dgm:prSet>
      <dgm:spPr/>
    </dgm:pt>
    <dgm:pt modelId="{A6BEDA6B-3FE3-4230-93BD-75BA2B9D1B94}" type="pres">
      <dgm:prSet presAssocID="{6E5EBA06-906F-424D-8D9A-71CECF68E8C2}" presName="childNode" presStyleLbl="revTx" presStyleIdx="0" presStyleCnt="0">
        <dgm:presLayoutVars>
          <dgm:bulletEnabled val="1"/>
        </dgm:presLayoutVars>
      </dgm:prSet>
      <dgm:spPr/>
    </dgm:pt>
    <dgm:pt modelId="{AB100671-C742-4E4B-998B-F69193C57BD5}" type="pres">
      <dgm:prSet presAssocID="{E537B34A-0D01-471A-A62A-36047C48C59F}" presName="Name25" presStyleLbl="parChTrans1D1" presStyleIdx="1" presStyleCnt="3"/>
      <dgm:spPr/>
    </dgm:pt>
    <dgm:pt modelId="{E56C731E-DB63-4F71-9103-1AB89FA9F1C2}" type="pres">
      <dgm:prSet presAssocID="{70655DC6-937F-4065-B4E2-982946E62243}" presName="node" presStyleCnt="0"/>
      <dgm:spPr/>
    </dgm:pt>
    <dgm:pt modelId="{072ED6AD-6BFF-43BF-BF3B-78201B87A98E}" type="pres">
      <dgm:prSet presAssocID="{70655DC6-937F-4065-B4E2-982946E62243}" presName="parentNode" presStyleLbl="node1" presStyleIdx="2" presStyleCnt="4" custScaleX="144212" custScaleY="144212" custLinFactNeighborX="73048" custLinFactNeighborY="-3903">
        <dgm:presLayoutVars>
          <dgm:chMax val="1"/>
          <dgm:bulletEnabled val="1"/>
        </dgm:presLayoutVars>
      </dgm:prSet>
      <dgm:spPr/>
    </dgm:pt>
    <dgm:pt modelId="{C2C2DF74-74F9-4F0A-A72A-34996A2205E1}" type="pres">
      <dgm:prSet presAssocID="{70655DC6-937F-4065-B4E2-982946E62243}" presName="childNode" presStyleLbl="revTx" presStyleIdx="0" presStyleCnt="0">
        <dgm:presLayoutVars>
          <dgm:bulletEnabled val="1"/>
        </dgm:presLayoutVars>
      </dgm:prSet>
      <dgm:spPr/>
    </dgm:pt>
    <dgm:pt modelId="{56561A27-C3FE-4946-B4C3-4B8A9E887521}" type="pres">
      <dgm:prSet presAssocID="{4C0FF946-C1DC-4AFC-B787-2EB179ABD0FF}" presName="Name25" presStyleLbl="parChTrans1D1" presStyleIdx="2" presStyleCnt="3"/>
      <dgm:spPr/>
    </dgm:pt>
    <dgm:pt modelId="{7F81B340-62C8-49C0-AE72-D8F52560A7F1}" type="pres">
      <dgm:prSet presAssocID="{BB34DEAF-D94F-4A92-919F-51054EA7B0CB}" presName="node" presStyleCnt="0"/>
      <dgm:spPr/>
    </dgm:pt>
    <dgm:pt modelId="{A5EB9125-4199-4619-A130-F7800275411B}" type="pres">
      <dgm:prSet presAssocID="{BB34DEAF-D94F-4A92-919F-51054EA7B0CB}" presName="parentNode" presStyleLbl="node1" presStyleIdx="3" presStyleCnt="4" custScaleX="140657" custScaleY="140657">
        <dgm:presLayoutVars>
          <dgm:chMax val="1"/>
          <dgm:bulletEnabled val="1"/>
        </dgm:presLayoutVars>
      </dgm:prSet>
      <dgm:spPr/>
    </dgm:pt>
    <dgm:pt modelId="{42ACFB92-9368-4937-A7C7-871C5FFD3C1B}" type="pres">
      <dgm:prSet presAssocID="{BB34DEAF-D94F-4A92-919F-51054EA7B0C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5810B64-E279-4C65-80EE-3CCCD863CCD3}" type="presOf" srcId="{70655DC6-937F-4065-B4E2-982946E62243}" destId="{072ED6AD-6BFF-43BF-BF3B-78201B87A98E}" srcOrd="0" destOrd="0" presId="urn:microsoft.com/office/officeart/2005/8/layout/radial2"/>
    <dgm:cxn modelId="{10E2CA49-DE3B-48CB-AEDA-9B46D5F68C24}" srcId="{4ED1E827-14B8-40BF-8EAD-18FC92D9C359}" destId="{6E5EBA06-906F-424D-8D9A-71CECF68E8C2}" srcOrd="0" destOrd="0" parTransId="{4BBB620D-58BC-4692-A073-6A37DB4464AC}" sibTransId="{B11ADF93-70DC-4D46-BE95-06B95618F3C6}"/>
    <dgm:cxn modelId="{8901E858-CDB1-4A4C-9729-1808AA3EB0AF}" type="presOf" srcId="{E537B34A-0D01-471A-A62A-36047C48C59F}" destId="{AB100671-C742-4E4B-998B-F69193C57BD5}" srcOrd="0" destOrd="0" presId="urn:microsoft.com/office/officeart/2005/8/layout/radial2"/>
    <dgm:cxn modelId="{00A45383-8ED5-47D5-BA0B-C80111562D6A}" type="presOf" srcId="{BB34DEAF-D94F-4A92-919F-51054EA7B0CB}" destId="{A5EB9125-4199-4619-A130-F7800275411B}" srcOrd="0" destOrd="0" presId="urn:microsoft.com/office/officeart/2005/8/layout/radial2"/>
    <dgm:cxn modelId="{139B7783-F02E-426D-A067-35D72CEAAE3D}" type="presOf" srcId="{4ED1E827-14B8-40BF-8EAD-18FC92D9C359}" destId="{3854EDDC-2712-4F5E-983C-F861A7F42CC8}" srcOrd="0" destOrd="0" presId="urn:microsoft.com/office/officeart/2005/8/layout/radial2"/>
    <dgm:cxn modelId="{A6F2A18B-3C6B-4D6F-940A-ADF64911FE47}" srcId="{4ED1E827-14B8-40BF-8EAD-18FC92D9C359}" destId="{BB34DEAF-D94F-4A92-919F-51054EA7B0CB}" srcOrd="2" destOrd="0" parTransId="{4C0FF946-C1DC-4AFC-B787-2EB179ABD0FF}" sibTransId="{2B0D8372-EBDB-4B00-BE09-CA0C7EE653FC}"/>
    <dgm:cxn modelId="{66718694-22D8-4B8E-9D77-E20B48E44DBF}" type="presOf" srcId="{4C0FF946-C1DC-4AFC-B787-2EB179ABD0FF}" destId="{56561A27-C3FE-4946-B4C3-4B8A9E887521}" srcOrd="0" destOrd="0" presId="urn:microsoft.com/office/officeart/2005/8/layout/radial2"/>
    <dgm:cxn modelId="{8B5772B3-4D75-485E-B4FA-18B4FD3A6D98}" type="presOf" srcId="{6E5EBA06-906F-424D-8D9A-71CECF68E8C2}" destId="{D642703B-011D-440A-B3DE-F134AF541AC9}" srcOrd="0" destOrd="0" presId="urn:microsoft.com/office/officeart/2005/8/layout/radial2"/>
    <dgm:cxn modelId="{F38C0ABF-C721-4E3E-A53E-212ADD55867C}" type="presOf" srcId="{4BBB620D-58BC-4692-A073-6A37DB4464AC}" destId="{10E2C245-1A66-4E77-93E5-AD017A1C50CF}" srcOrd="0" destOrd="0" presId="urn:microsoft.com/office/officeart/2005/8/layout/radial2"/>
    <dgm:cxn modelId="{081483DC-AC8A-4FE0-BD27-B0CC82FD8653}" srcId="{4ED1E827-14B8-40BF-8EAD-18FC92D9C359}" destId="{70655DC6-937F-4065-B4E2-982946E62243}" srcOrd="1" destOrd="0" parTransId="{E537B34A-0D01-471A-A62A-36047C48C59F}" sibTransId="{1A8C5713-B4FA-4E30-BA17-3D628B3632F8}"/>
    <dgm:cxn modelId="{7018DD95-53AE-4134-8F78-9A6DE7D67B26}" type="presParOf" srcId="{3854EDDC-2712-4F5E-983C-F861A7F42CC8}" destId="{8A527F6A-C01C-4B77-A752-2F5D5DB09D2E}" srcOrd="0" destOrd="0" presId="urn:microsoft.com/office/officeart/2005/8/layout/radial2"/>
    <dgm:cxn modelId="{C71E0367-1706-4798-8B5F-AC1E1EDFEC04}" type="presParOf" srcId="{8A527F6A-C01C-4B77-A752-2F5D5DB09D2E}" destId="{DBA823B8-F3F2-4028-AFBB-2E1D68C2DFAF}" srcOrd="0" destOrd="0" presId="urn:microsoft.com/office/officeart/2005/8/layout/radial2"/>
    <dgm:cxn modelId="{5660CDA1-95B9-4A2E-B7EC-218DEFAF2CFB}" type="presParOf" srcId="{DBA823B8-F3F2-4028-AFBB-2E1D68C2DFAF}" destId="{BDDC6890-0ADC-4AC9-9F06-A791098F98B7}" srcOrd="0" destOrd="0" presId="urn:microsoft.com/office/officeart/2005/8/layout/radial2"/>
    <dgm:cxn modelId="{89CFFF1C-2A33-4854-AEC4-CD88F8AD239D}" type="presParOf" srcId="{DBA823B8-F3F2-4028-AFBB-2E1D68C2DFAF}" destId="{C0E19F11-A271-407C-98F5-66F10DFD2913}" srcOrd="1" destOrd="0" presId="urn:microsoft.com/office/officeart/2005/8/layout/radial2"/>
    <dgm:cxn modelId="{89B3B787-D047-46B0-A72D-E76694794A8C}" type="presParOf" srcId="{8A527F6A-C01C-4B77-A752-2F5D5DB09D2E}" destId="{10E2C245-1A66-4E77-93E5-AD017A1C50CF}" srcOrd="1" destOrd="0" presId="urn:microsoft.com/office/officeart/2005/8/layout/radial2"/>
    <dgm:cxn modelId="{50AAC097-EB0B-4A36-8C27-98D7CD311C22}" type="presParOf" srcId="{8A527F6A-C01C-4B77-A752-2F5D5DB09D2E}" destId="{18015D10-96F0-435B-8E81-8FB26B9E6400}" srcOrd="2" destOrd="0" presId="urn:microsoft.com/office/officeart/2005/8/layout/radial2"/>
    <dgm:cxn modelId="{639F4A20-BDC0-459D-A91D-A7871637F82A}" type="presParOf" srcId="{18015D10-96F0-435B-8E81-8FB26B9E6400}" destId="{D642703B-011D-440A-B3DE-F134AF541AC9}" srcOrd="0" destOrd="0" presId="urn:microsoft.com/office/officeart/2005/8/layout/radial2"/>
    <dgm:cxn modelId="{086A7079-B0AA-40F0-ACB1-6C8AADB77703}" type="presParOf" srcId="{18015D10-96F0-435B-8E81-8FB26B9E6400}" destId="{A6BEDA6B-3FE3-4230-93BD-75BA2B9D1B94}" srcOrd="1" destOrd="0" presId="urn:microsoft.com/office/officeart/2005/8/layout/radial2"/>
    <dgm:cxn modelId="{67E6BE55-129D-42BA-9661-34D5337DE45E}" type="presParOf" srcId="{8A527F6A-C01C-4B77-A752-2F5D5DB09D2E}" destId="{AB100671-C742-4E4B-998B-F69193C57BD5}" srcOrd="3" destOrd="0" presId="urn:microsoft.com/office/officeart/2005/8/layout/radial2"/>
    <dgm:cxn modelId="{7D1A5513-50AE-4481-8269-4DF41AB2F7F4}" type="presParOf" srcId="{8A527F6A-C01C-4B77-A752-2F5D5DB09D2E}" destId="{E56C731E-DB63-4F71-9103-1AB89FA9F1C2}" srcOrd="4" destOrd="0" presId="urn:microsoft.com/office/officeart/2005/8/layout/radial2"/>
    <dgm:cxn modelId="{B1A00F1B-2FE2-4021-BEFD-2F6F1EC14AE5}" type="presParOf" srcId="{E56C731E-DB63-4F71-9103-1AB89FA9F1C2}" destId="{072ED6AD-6BFF-43BF-BF3B-78201B87A98E}" srcOrd="0" destOrd="0" presId="urn:microsoft.com/office/officeart/2005/8/layout/radial2"/>
    <dgm:cxn modelId="{A309C8B7-86E3-4F27-A0BC-6087B636491E}" type="presParOf" srcId="{E56C731E-DB63-4F71-9103-1AB89FA9F1C2}" destId="{C2C2DF74-74F9-4F0A-A72A-34996A2205E1}" srcOrd="1" destOrd="0" presId="urn:microsoft.com/office/officeart/2005/8/layout/radial2"/>
    <dgm:cxn modelId="{39C85A5B-9D11-4034-AB57-AB95216E8A89}" type="presParOf" srcId="{8A527F6A-C01C-4B77-A752-2F5D5DB09D2E}" destId="{56561A27-C3FE-4946-B4C3-4B8A9E887521}" srcOrd="5" destOrd="0" presId="urn:microsoft.com/office/officeart/2005/8/layout/radial2"/>
    <dgm:cxn modelId="{176A90A6-95F7-4883-9F21-AA723009C02A}" type="presParOf" srcId="{8A527F6A-C01C-4B77-A752-2F5D5DB09D2E}" destId="{7F81B340-62C8-49C0-AE72-D8F52560A7F1}" srcOrd="6" destOrd="0" presId="urn:microsoft.com/office/officeart/2005/8/layout/radial2"/>
    <dgm:cxn modelId="{18081D5B-D188-4B97-AC56-E6FB2ADA1889}" type="presParOf" srcId="{7F81B340-62C8-49C0-AE72-D8F52560A7F1}" destId="{A5EB9125-4199-4619-A130-F7800275411B}" srcOrd="0" destOrd="0" presId="urn:microsoft.com/office/officeart/2005/8/layout/radial2"/>
    <dgm:cxn modelId="{A2E3705D-4826-4B49-8C7F-8B66765F6481}" type="presParOf" srcId="{7F81B340-62C8-49C0-AE72-D8F52560A7F1}" destId="{42ACFB92-9368-4937-A7C7-871C5FFD3C1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61A27-C3FE-4946-B4C3-4B8A9E887521}">
      <dsp:nvSpPr>
        <dsp:cNvPr id="0" name=""/>
        <dsp:cNvSpPr/>
      </dsp:nvSpPr>
      <dsp:spPr>
        <a:xfrm rot="2629188">
          <a:off x="2679643" y="4546859"/>
          <a:ext cx="518233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18233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00671-C742-4E4B-998B-F69193C57BD5}">
      <dsp:nvSpPr>
        <dsp:cNvPr id="0" name=""/>
        <dsp:cNvSpPr/>
      </dsp:nvSpPr>
      <dsp:spPr>
        <a:xfrm rot="21542700">
          <a:off x="2751663" y="3254351"/>
          <a:ext cx="1997044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1997044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2C245-1A66-4E77-93E5-AD017A1C50CF}">
      <dsp:nvSpPr>
        <dsp:cNvPr id="0" name=""/>
        <dsp:cNvSpPr/>
      </dsp:nvSpPr>
      <dsp:spPr>
        <a:xfrm rot="18976458">
          <a:off x="2674264" y="2022273"/>
          <a:ext cx="559148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59148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19F11-A271-407C-98F5-66F10DFD2913}">
      <dsp:nvSpPr>
        <dsp:cNvPr id="0" name=""/>
        <dsp:cNvSpPr/>
      </dsp:nvSpPr>
      <dsp:spPr>
        <a:xfrm>
          <a:off x="-259079" y="1433460"/>
          <a:ext cx="3775614" cy="377561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2703B-011D-440A-B3DE-F134AF541AC9}">
      <dsp:nvSpPr>
        <dsp:cNvPr id="0" name=""/>
        <dsp:cNvSpPr/>
      </dsp:nvSpPr>
      <dsp:spPr>
        <a:xfrm>
          <a:off x="2789385" y="-374224"/>
          <a:ext cx="2642856" cy="2642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HOUSING SYSTEM </a:t>
          </a:r>
          <a:endParaRPr lang="en-BE" sz="1600" kern="1200" dirty="0"/>
        </a:p>
      </dsp:txBody>
      <dsp:txXfrm>
        <a:off x="3176422" y="12813"/>
        <a:ext cx="1868782" cy="1868782"/>
      </dsp:txXfrm>
    </dsp:sp>
    <dsp:sp modelId="{072ED6AD-6BFF-43BF-BF3B-78201B87A98E}">
      <dsp:nvSpPr>
        <dsp:cNvPr id="0" name=""/>
        <dsp:cNvSpPr/>
      </dsp:nvSpPr>
      <dsp:spPr>
        <a:xfrm>
          <a:off x="4748376" y="1857889"/>
          <a:ext cx="2776469" cy="2776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ENVIRONMENT</a:t>
          </a:r>
          <a:endParaRPr lang="en-BE" sz="1100" kern="1200" dirty="0"/>
        </a:p>
      </dsp:txBody>
      <dsp:txXfrm>
        <a:off x="5154980" y="2264493"/>
        <a:ext cx="1963261" cy="1963261"/>
      </dsp:txXfrm>
    </dsp:sp>
    <dsp:sp modelId="{A5EB9125-4199-4619-A130-F7800275411B}">
      <dsp:nvSpPr>
        <dsp:cNvPr id="0" name=""/>
        <dsp:cNvSpPr/>
      </dsp:nvSpPr>
      <dsp:spPr>
        <a:xfrm>
          <a:off x="2748654" y="4341318"/>
          <a:ext cx="2708026" cy="2708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GROUP MANAGEMENT</a:t>
          </a:r>
          <a:endParaRPr lang="en-BE" sz="1400" kern="1200" dirty="0"/>
        </a:p>
      </dsp:txBody>
      <dsp:txXfrm>
        <a:off x="3145235" y="4737899"/>
        <a:ext cx="1914864" cy="1914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X07F7turyg?start=45&amp;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standing close to shorn sheep eating grass in pasture, with palm held to furthest sheep’s mouth">
            <a:extLst>
              <a:ext uri="{FF2B5EF4-FFF2-40B4-BE49-F238E27FC236}">
                <a16:creationId xmlns:a16="http://schemas.microsoft.com/office/drawing/2014/main" id="{ECD261F8-F7DC-3052-106B-BEA19CE01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1" t="6406" r="371" b="36624"/>
          <a:stretch/>
        </p:blipFill>
        <p:spPr>
          <a:xfrm>
            <a:off x="2403825" y="622103"/>
            <a:ext cx="9860850" cy="374855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5" y="4965134"/>
            <a:ext cx="4333088" cy="1596004"/>
          </a:xfrm>
        </p:spPr>
        <p:txBody>
          <a:bodyPr/>
          <a:lstStyle/>
          <a:p>
            <a:r>
              <a:rPr lang="en-GB" sz="5400" dirty="0"/>
              <a:t>Optimal Housing for Livestock</a:t>
            </a:r>
            <a:endParaRPr lang="en-US" sz="54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9337" y="5779363"/>
            <a:ext cx="2459114" cy="685430"/>
          </a:xfrm>
        </p:spPr>
        <p:txBody>
          <a:bodyPr/>
          <a:lstStyle/>
          <a:p>
            <a:r>
              <a:rPr lang="en-US" dirty="0"/>
              <a:t>From DISARM project​​</a:t>
            </a:r>
          </a:p>
        </p:txBody>
      </p:sp>
      <p:pic>
        <p:nvPicPr>
          <p:cNvPr id="1026" name="Picture 2" descr="Welcome - Disarm Project">
            <a:extLst>
              <a:ext uri="{FF2B5EF4-FFF2-40B4-BE49-F238E27FC236}">
                <a16:creationId xmlns:a16="http://schemas.microsoft.com/office/drawing/2014/main" id="{86A074F0-6659-5BD7-32EE-0AD0E9DD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510" y="4750293"/>
            <a:ext cx="19716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tter of piglets huddled on earth lined with straw">
            <a:extLst>
              <a:ext uri="{FF2B5EF4-FFF2-40B4-BE49-F238E27FC236}">
                <a16:creationId xmlns:a16="http://schemas.microsoft.com/office/drawing/2014/main" id="{EA1FB68D-1A0B-BD11-5440-C83091AB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850" r="29121"/>
          <a:stretch/>
        </p:blipFill>
        <p:spPr>
          <a:xfrm>
            <a:off x="1482906" y="-82012"/>
            <a:ext cx="4723425" cy="702202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760" y="209850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MAIN OBJECTIVES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42493" y="3231793"/>
            <a:ext cx="4834569" cy="2384195"/>
          </a:xfrm>
        </p:spPr>
        <p:txBody>
          <a:bodyPr/>
          <a:lstStyle/>
          <a:p>
            <a:pPr algn="ctr"/>
            <a:r>
              <a:rPr lang="en-GB" sz="1800" dirty="0"/>
              <a:t>Inform about the best practices to optimize housing in livestock </a:t>
            </a:r>
          </a:p>
          <a:p>
            <a:pPr algn="ctr"/>
            <a:endParaRPr lang="en-GB" sz="1800" dirty="0"/>
          </a:p>
          <a:p>
            <a:pPr algn="ctr"/>
            <a:r>
              <a:rPr lang="en-GB" sz="1800" dirty="0"/>
              <a:t>Improve animal health </a:t>
            </a:r>
          </a:p>
          <a:p>
            <a:pPr algn="ctr"/>
            <a:endParaRPr lang="en-GB" sz="1800" dirty="0"/>
          </a:p>
          <a:p>
            <a:pPr algn="ctr"/>
            <a:r>
              <a:rPr lang="en-GB" sz="1800" dirty="0"/>
              <a:t>Reduce antimicrobial use</a:t>
            </a:r>
          </a:p>
          <a:p>
            <a:pPr algn="ctr"/>
            <a:endParaRPr lang="en-GB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382979-A0F1-99BA-7180-73417247B627}"/>
              </a:ext>
            </a:extLst>
          </p:cNvPr>
          <p:cNvCxnSpPr/>
          <p:nvPr/>
        </p:nvCxnSpPr>
        <p:spPr>
          <a:xfrm>
            <a:off x="9259777" y="4199365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663AEF-EDB0-722E-DBE7-5AD4D11644F6}"/>
              </a:ext>
            </a:extLst>
          </p:cNvPr>
          <p:cNvCxnSpPr/>
          <p:nvPr/>
        </p:nvCxnSpPr>
        <p:spPr>
          <a:xfrm>
            <a:off x="9259777" y="5312228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FF38-7E51-F7C7-9B31-59DF382E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20CD1D-5F2D-1718-BD16-6C70B68E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495" y="1408950"/>
            <a:ext cx="4013853" cy="1452111"/>
          </a:xfrm>
        </p:spPr>
        <p:txBody>
          <a:bodyPr/>
          <a:lstStyle/>
          <a:p>
            <a:r>
              <a:rPr lang="en-GB" dirty="0"/>
              <a:t>HOUSING CONCERNS SEVERAL SUBJECTS</a:t>
            </a:r>
            <a:endParaRPr lang="en-BE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483E3C-29EF-6B19-1891-3CBEB0F15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84796"/>
              </p:ext>
            </p:extLst>
          </p:nvPr>
        </p:nvGraphicFramePr>
        <p:xfrm>
          <a:off x="326652" y="182880"/>
          <a:ext cx="9152628" cy="66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E76435E-6960-A622-E4D9-79B55D75AB61}"/>
              </a:ext>
            </a:extLst>
          </p:cNvPr>
          <p:cNvSpPr txBox="1"/>
          <p:nvPr/>
        </p:nvSpPr>
        <p:spPr>
          <a:xfrm>
            <a:off x="8702053" y="2662941"/>
            <a:ext cx="3163296" cy="388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200000"/>
              </a:lnSpc>
            </a:pPr>
            <a:r>
              <a:rPr lang="en-GB" dirty="0">
                <a:solidFill>
                  <a:schemeClr val="accent3">
                    <a:lumMod val="25000"/>
                  </a:schemeClr>
                </a:solidFill>
                <a:effectLst/>
              </a:rPr>
              <a:t>An environment that meets animals’ needs, limits stress, and inhibits infectious disease is another important factor in maintaining high animal health and welfare standards.</a:t>
            </a:r>
          </a:p>
        </p:txBody>
      </p:sp>
    </p:spTree>
    <p:extLst>
      <p:ext uri="{BB962C8B-B14F-4D97-AF65-F5344CB8AC3E}">
        <p14:creationId xmlns:p14="http://schemas.microsoft.com/office/powerpoint/2010/main" val="18388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6" y="1360309"/>
            <a:ext cx="9013463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dirty="0"/>
              <a:t>HOUSING SYSTEMS</a:t>
            </a:r>
            <a:br>
              <a:rPr lang="en-GB" b="0" i="0" dirty="0">
                <a:solidFill>
                  <a:srgbClr val="222222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GB" sz="2800" dirty="0">
                <a:solidFill>
                  <a:schemeClr val="accent3">
                    <a:lumMod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Coating surfaces in poultry, pig, and dairy farms</a:t>
            </a:r>
            <a:br>
              <a:rPr lang="en-GB" dirty="0"/>
            </a:b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nline Media 6" title="Coating surfaces in poultry, pig and dairy farms">
            <a:hlinkClick r:id="" action="ppaction://media"/>
            <a:extLst>
              <a:ext uri="{FF2B5EF4-FFF2-40B4-BE49-F238E27FC236}">
                <a16:creationId xmlns:a16="http://schemas.microsoft.com/office/drawing/2014/main" id="{6E6B640D-9CE8-D455-C719-B03725E942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56241" y="2134461"/>
            <a:ext cx="6679517" cy="37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29" y="1692364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400" dirty="0"/>
              <a:t>ENVIRONMENT</a:t>
            </a:r>
            <a:endParaRPr lang="en-BE" sz="24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1229" y="2090720"/>
            <a:ext cx="4887611" cy="2221291"/>
          </a:xfrm>
        </p:spPr>
        <p:txBody>
          <a:bodyPr/>
          <a:lstStyle/>
          <a:p>
            <a:r>
              <a:rPr lang="en-GB" sz="1750" dirty="0"/>
              <a:t>Providing animals with a clean, dry, comfortable environment that provides for their physical, social, and mental needs can improve production, health, and welfare by reducing negative stress: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Appropriate disinfectants, bedding, and flooring substrates;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Regular cleaning, removal of waste, and topping up of clean, dry bedding and litter material;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Adequate space and facilities in which to rest, exercise and perform species-typical behaviours;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50" dirty="0"/>
              <a:t>Suitable social and environmental enrichment.</a:t>
            </a:r>
            <a:endParaRPr lang="en-GB" sz="17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Placeholder 11" descr="Cows eating from trough">
            <a:extLst>
              <a:ext uri="{FF2B5EF4-FFF2-40B4-BE49-F238E27FC236}">
                <a16:creationId xmlns:a16="http://schemas.microsoft.com/office/drawing/2014/main" id="{96E784B3-B174-96EC-D46D-438F162C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2972" r="12972"/>
          <a:stretch>
            <a:fillRect/>
          </a:stretch>
        </p:blipFill>
        <p:spPr>
          <a:xfrm>
            <a:off x="6096000" y="0"/>
            <a:ext cx="7609489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2A0A85-E944-5DBC-F751-24C4C2E2175D}"/>
              </a:ext>
            </a:extLst>
          </p:cNvPr>
          <p:cNvSpPr txBox="1"/>
          <p:nvPr/>
        </p:nvSpPr>
        <p:spPr>
          <a:xfrm>
            <a:off x="6934505" y="2364170"/>
            <a:ext cx="4666331" cy="3895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 an environment in which animals are happy, comfortable and content can contribute to lower susceptibility to disease and easier management.</a:t>
            </a:r>
            <a:endParaRPr lang="en-B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>
            <a:extLst>
              <a:ext uri="{FF2B5EF4-FFF2-40B4-BE49-F238E27FC236}">
                <a16:creationId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5" y="1010472"/>
            <a:ext cx="6012779" cy="1268810"/>
          </a:xfrm>
        </p:spPr>
        <p:txBody>
          <a:bodyPr/>
          <a:lstStyle/>
          <a:p>
            <a:r>
              <a:rPr lang="en-GB" sz="2400" dirty="0"/>
              <a:t>GROUP MANAGEMENT</a:t>
            </a:r>
            <a:endParaRPr lang="en-B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B891D-1C27-2B2E-5FB3-5F21A338CDEA}"/>
              </a:ext>
            </a:extLst>
          </p:cNvPr>
          <p:cNvSpPr txBox="1"/>
          <p:nvPr/>
        </p:nvSpPr>
        <p:spPr>
          <a:xfrm>
            <a:off x="1313995" y="2001489"/>
            <a:ext cx="92536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Effective management of animal groups ensures animals have appropriate social contact whilst minimising the risk of injuries and disease thereby reducing the need for antibiotic treatments: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Adequate space to avoid overcrowding;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Animals should be regularly observed to identify early signs of illness or other problems;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Stable groups should be maintained - mixing animals from different groups should be avoided and young animals should be kept separately from older animals;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Clean, disinfect, dry, and rest enclosures to reduce pathogenic load before introducing the next group of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Stockpersons should move from young to older animals or change footwear and protective clothing when it is necessary to visit young animals after dealing with adult stock.</a:t>
            </a:r>
          </a:p>
        </p:txBody>
      </p:sp>
    </p:spTree>
    <p:extLst>
      <p:ext uri="{BB962C8B-B14F-4D97-AF65-F5344CB8AC3E}">
        <p14:creationId xmlns:p14="http://schemas.microsoft.com/office/powerpoint/2010/main" val="411186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824B-9244-36B0-9FDD-B4746AD2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50DBD-876D-3F82-8346-A1CFDA976FA0}"/>
              </a:ext>
            </a:extLst>
          </p:cNvPr>
          <p:cNvSpPr txBox="1"/>
          <p:nvPr/>
        </p:nvSpPr>
        <p:spPr>
          <a:xfrm>
            <a:off x="5896450" y="1779373"/>
            <a:ext cx="50299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Scan this QR code to learn more about the DISARM approach toolbox or visit </a:t>
            </a:r>
            <a:r>
              <a:rPr lang="en-GB" sz="2800" b="0" i="0" dirty="0">
                <a:solidFill>
                  <a:srgbClr val="F8800A"/>
                </a:solidFill>
                <a:effectLst/>
              </a:rPr>
              <a:t>https://shorturl.at/rCGP3</a:t>
            </a:r>
            <a:endParaRPr lang="en-GB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36BE5D-DA8B-35DA-00FE-4D9449F00210}"/>
              </a:ext>
            </a:extLst>
          </p:cNvPr>
          <p:cNvSpPr txBox="1"/>
          <p:nvPr/>
        </p:nvSpPr>
        <p:spPr>
          <a:xfrm>
            <a:off x="7796979" y="4925563"/>
            <a:ext cx="3696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This project has received funding from the European Union’s Horizon 2020 Research and Innovation Programme under grant agreement no. 817591.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A8D5EB-76CB-C171-C502-C01F8489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20" y="5001224"/>
            <a:ext cx="1021434" cy="679676"/>
          </a:xfrm>
          <a:prstGeom prst="rect">
            <a:avLst/>
          </a:prstGeom>
        </p:spPr>
      </p:pic>
      <p:pic>
        <p:nvPicPr>
          <p:cNvPr id="3" name="Picture 2" descr="A qr code with a logo&#10;&#10;Description automatically generated">
            <a:extLst>
              <a:ext uri="{FF2B5EF4-FFF2-40B4-BE49-F238E27FC236}">
                <a16:creationId xmlns:a16="http://schemas.microsoft.com/office/drawing/2014/main" id="{ACA203A2-7698-4AA8-3CB8-95E7F850D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28" y="1098421"/>
            <a:ext cx="4658139" cy="46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1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petting chick">
            <a:extLst>
              <a:ext uri="{FF2B5EF4-FFF2-40B4-BE49-F238E27FC236}">
                <a16:creationId xmlns:a16="http://schemas.microsoft.com/office/drawing/2014/main" id="{212FA897-F300-57EC-2AFC-4E57BE96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829519" y="-914782"/>
            <a:ext cx="13021519" cy="868101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94AB131-F9C1-48DB-AD3A-5C074FBC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E9ED3E-A3FD-4FE3-BD8B-BC4B8C020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03075" y="0"/>
            <a:ext cx="0" cy="2991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242" y="2906331"/>
            <a:ext cx="4005205" cy="140173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4000" noProof="0" dirty="0">
                <a:solidFill>
                  <a:schemeClr val="accent3">
                    <a:lumMod val="25000"/>
                  </a:schemeClr>
                </a:solidFill>
              </a:rPr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5C0AD-B05B-4C54-AD82-229A2A39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{17E0BAF9-826B-49AA-8DE3-4F0F8B79A862}tf78544816_win32</Template>
  <TotalTime>0</TotalTime>
  <Words>360</Words>
  <Application>Microsoft Office PowerPoint</Application>
  <PresentationFormat>Widescreen</PresentationFormat>
  <Paragraphs>38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Univers Light</vt:lpstr>
      <vt:lpstr>Univers LT Std 45 Light</vt:lpstr>
      <vt:lpstr>varela round</vt:lpstr>
      <vt:lpstr>Office Theme</vt:lpstr>
      <vt:lpstr>Optimal Housing for Livestock</vt:lpstr>
      <vt:lpstr>MAIN OBJECTIVES</vt:lpstr>
      <vt:lpstr>HOUSING CONCERNS SEVERAL SUBJECTS</vt:lpstr>
      <vt:lpstr>HOUSING SYSTEMS Coating surfaces in poultry, pig, and dairy farms </vt:lpstr>
      <vt:lpstr>ENVIRONMENT</vt:lpstr>
      <vt:lpstr>GROUP MANAGEMENT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Housing for Livestock</dc:title>
  <dc:creator>Catarina Santiago</dc:creator>
  <cp:lastModifiedBy>Andrea Castro Troya</cp:lastModifiedBy>
  <cp:revision>4</cp:revision>
  <dcterms:created xsi:type="dcterms:W3CDTF">2024-01-16T12:58:34Z</dcterms:created>
  <dcterms:modified xsi:type="dcterms:W3CDTF">2024-06-12T16:06:41Z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