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media/image14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8" r:id="rId4"/>
  </p:sldMasterIdLst>
  <p:notesMasterIdLst>
    <p:notesMasterId r:id="rId15"/>
  </p:notesMasterIdLst>
  <p:sldIdLst>
    <p:sldId id="256" r:id="rId5"/>
    <p:sldId id="258" r:id="rId6"/>
    <p:sldId id="300" r:id="rId7"/>
    <p:sldId id="260" r:id="rId8"/>
    <p:sldId id="303" r:id="rId9"/>
    <p:sldId id="265" r:id="rId10"/>
    <p:sldId id="301" r:id="rId11"/>
    <p:sldId id="302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E6E"/>
    <a:srgbClr val="5A6B76"/>
    <a:srgbClr val="646C92"/>
    <a:srgbClr val="685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edium Style 3 –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Medium Style 3 –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548" autoAdjust="0"/>
    <p:restoredTop sz="95934"/>
  </p:normalViewPr>
  <p:slideViewPr>
    <p:cSldViewPr snapToGrid="0">
      <p:cViewPr varScale="1">
        <p:scale>
          <a:sx n="82" d="100"/>
          <a:sy n="82" d="100"/>
        </p:scale>
        <p:origin x="562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09B849-A532-4BEC-801F-3B37E8D78C0B}" type="doc">
      <dgm:prSet loTypeId="urn:microsoft.com/office/officeart/2005/8/layout/hierarchy1" loCatId="hierarchy" qsTypeId="urn:microsoft.com/office/officeart/2005/8/quickstyle/simple2" qsCatId="simple" csTypeId="urn:microsoft.com/office/officeart/2005/8/colors/accent3_4" csCatId="accent3" phldr="1"/>
      <dgm:spPr/>
      <dgm:t>
        <a:bodyPr/>
        <a:lstStyle/>
        <a:p>
          <a:endParaRPr lang="en-US"/>
        </a:p>
      </dgm:t>
    </dgm:pt>
    <dgm:pt modelId="{B3FAAD48-7331-404E-9628-60F33B4290DE}">
      <dgm:prSet/>
      <dgm:spPr/>
      <dgm:t>
        <a:bodyPr/>
        <a:lstStyle/>
        <a:p>
          <a:r>
            <a:rPr lang="en-GB" b="1" dirty="0"/>
            <a:t>POSITION</a:t>
          </a:r>
          <a:endParaRPr lang="en-US" dirty="0"/>
        </a:p>
      </dgm:t>
    </dgm:pt>
    <dgm:pt modelId="{FF04F3E8-27D6-4394-8780-27B6983510BF}" type="parTrans" cxnId="{98F07A98-03E2-45C2-AF4F-A84850CEA853}">
      <dgm:prSet/>
      <dgm:spPr/>
      <dgm:t>
        <a:bodyPr/>
        <a:lstStyle/>
        <a:p>
          <a:endParaRPr lang="en-US"/>
        </a:p>
      </dgm:t>
    </dgm:pt>
    <dgm:pt modelId="{2B3204CF-0BF2-44BE-8710-80025AFC8E52}" type="sibTrans" cxnId="{98F07A98-03E2-45C2-AF4F-A84850CEA853}">
      <dgm:prSet/>
      <dgm:spPr/>
      <dgm:t>
        <a:bodyPr/>
        <a:lstStyle/>
        <a:p>
          <a:endParaRPr lang="en-US"/>
        </a:p>
      </dgm:t>
    </dgm:pt>
    <dgm:pt modelId="{9CA7EED7-AA20-4862-953F-9F86AE1F4E12}">
      <dgm:prSet/>
      <dgm:spPr/>
      <dgm:t>
        <a:bodyPr/>
        <a:lstStyle/>
        <a:p>
          <a:r>
            <a:rPr lang="en-GB" dirty="0"/>
            <a:t>Given the widespread consumption of antibiotics in both humans and animals, we decided to be </a:t>
          </a:r>
          <a:r>
            <a:rPr lang="en-GB" b="1" dirty="0"/>
            <a:t>proactive </a:t>
          </a:r>
          <a:r>
            <a:rPr lang="en-GB" dirty="0"/>
            <a:t>and </a:t>
          </a:r>
          <a:r>
            <a:rPr lang="en-GB" b="1" dirty="0"/>
            <a:t>to be part of the SOLUTION</a:t>
          </a:r>
          <a:endParaRPr lang="en-US" dirty="0"/>
        </a:p>
      </dgm:t>
    </dgm:pt>
    <dgm:pt modelId="{E704A19A-36D5-4C8B-8B72-8F5DD48E70EB}" type="parTrans" cxnId="{4FF23F41-927A-4693-A4AF-0B57C8C3FC55}">
      <dgm:prSet/>
      <dgm:spPr/>
      <dgm:t>
        <a:bodyPr/>
        <a:lstStyle/>
        <a:p>
          <a:endParaRPr lang="en-US"/>
        </a:p>
      </dgm:t>
    </dgm:pt>
    <dgm:pt modelId="{F347DD39-7527-4FC2-A058-F414455E6E7A}" type="sibTrans" cxnId="{4FF23F41-927A-4693-A4AF-0B57C8C3FC55}">
      <dgm:prSet/>
      <dgm:spPr/>
      <dgm:t>
        <a:bodyPr/>
        <a:lstStyle/>
        <a:p>
          <a:endParaRPr lang="en-US"/>
        </a:p>
      </dgm:t>
    </dgm:pt>
    <dgm:pt modelId="{7722BC22-816B-4488-B748-AA4A1B6EF4CE}">
      <dgm:prSet/>
      <dgm:spPr/>
      <dgm:t>
        <a:bodyPr/>
        <a:lstStyle/>
        <a:p>
          <a:r>
            <a:rPr lang="en-GB" dirty="0"/>
            <a:t>The poultry industry has successfully </a:t>
          </a:r>
          <a:r>
            <a:rPr lang="en-GB" b="1" dirty="0"/>
            <a:t>implemented strategies </a:t>
          </a:r>
          <a:r>
            <a:rPr lang="en-GB" dirty="0"/>
            <a:t>to </a:t>
          </a:r>
          <a:r>
            <a:rPr lang="en-GB" b="1" dirty="0"/>
            <a:t>dramatically reduce </a:t>
          </a:r>
          <a:r>
            <a:rPr lang="en-GB" dirty="0"/>
            <a:t>the use of </a:t>
          </a:r>
          <a:r>
            <a:rPr lang="en-GB" b="1" dirty="0"/>
            <a:t>ANTIBIOTICS</a:t>
          </a:r>
          <a:endParaRPr lang="en-US" dirty="0"/>
        </a:p>
      </dgm:t>
    </dgm:pt>
    <dgm:pt modelId="{056C0C8A-8B28-479B-8AE2-F3C3B016242D}" type="parTrans" cxnId="{27F6B597-46D1-40E0-8D11-1823E790822C}">
      <dgm:prSet/>
      <dgm:spPr/>
      <dgm:t>
        <a:bodyPr/>
        <a:lstStyle/>
        <a:p>
          <a:endParaRPr lang="en-US"/>
        </a:p>
      </dgm:t>
    </dgm:pt>
    <dgm:pt modelId="{215098CF-E3FD-40AC-BE08-CC533420791B}" type="sibTrans" cxnId="{27F6B597-46D1-40E0-8D11-1823E790822C}">
      <dgm:prSet/>
      <dgm:spPr/>
      <dgm:t>
        <a:bodyPr/>
        <a:lstStyle/>
        <a:p>
          <a:endParaRPr lang="en-US"/>
        </a:p>
      </dgm:t>
    </dgm:pt>
    <dgm:pt modelId="{39F2CF81-EB63-4655-A809-959FC3BCAF31}" type="pres">
      <dgm:prSet presAssocID="{4009B849-A532-4BEC-801F-3B37E8D78C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5F561CDE-5B0B-40DB-A7BF-91C69B722EA2}" type="pres">
      <dgm:prSet presAssocID="{B3FAAD48-7331-404E-9628-60F33B4290DE}" presName="hierRoot1" presStyleCnt="0"/>
      <dgm:spPr/>
    </dgm:pt>
    <dgm:pt modelId="{D932E995-5B68-4D6C-A036-30FE4122600A}" type="pres">
      <dgm:prSet presAssocID="{B3FAAD48-7331-404E-9628-60F33B4290DE}" presName="composite" presStyleCnt="0"/>
      <dgm:spPr/>
    </dgm:pt>
    <dgm:pt modelId="{A03E24A5-6876-45BB-ADA6-A792F18D09CF}" type="pres">
      <dgm:prSet presAssocID="{B3FAAD48-7331-404E-9628-60F33B4290DE}" presName="background" presStyleLbl="node0" presStyleIdx="0" presStyleCnt="3"/>
      <dgm:spPr/>
    </dgm:pt>
    <dgm:pt modelId="{1FA8CC0B-6B3B-4396-AF51-9ABAE661BD4F}" type="pres">
      <dgm:prSet presAssocID="{B3FAAD48-7331-404E-9628-60F33B4290DE}" presName="text" presStyleLbl="fgAcc0" presStyleIdx="0" presStyleCnt="3">
        <dgm:presLayoutVars>
          <dgm:chPref val="3"/>
        </dgm:presLayoutVars>
      </dgm:prSet>
      <dgm:spPr/>
    </dgm:pt>
    <dgm:pt modelId="{F514BC17-3B0A-4399-BA97-680CD0B2C1BF}" type="pres">
      <dgm:prSet presAssocID="{B3FAAD48-7331-404E-9628-60F33B4290DE}" presName="hierChild2" presStyleCnt="0"/>
      <dgm:spPr/>
    </dgm:pt>
    <dgm:pt modelId="{6C688C19-05E6-4FB6-97DB-3240F781A7E1}" type="pres">
      <dgm:prSet presAssocID="{9CA7EED7-AA20-4862-953F-9F86AE1F4E12}" presName="hierRoot1" presStyleCnt="0"/>
      <dgm:spPr/>
    </dgm:pt>
    <dgm:pt modelId="{0881162B-5169-42BD-ADC8-B88BCBACECCA}" type="pres">
      <dgm:prSet presAssocID="{9CA7EED7-AA20-4862-953F-9F86AE1F4E12}" presName="composite" presStyleCnt="0"/>
      <dgm:spPr/>
    </dgm:pt>
    <dgm:pt modelId="{6AE5DABA-8E49-4257-A047-258235683768}" type="pres">
      <dgm:prSet presAssocID="{9CA7EED7-AA20-4862-953F-9F86AE1F4E12}" presName="background" presStyleLbl="node0" presStyleIdx="1" presStyleCnt="3"/>
      <dgm:spPr/>
    </dgm:pt>
    <dgm:pt modelId="{9C995FF1-0A9C-4097-9F4F-C209573720D8}" type="pres">
      <dgm:prSet presAssocID="{9CA7EED7-AA20-4862-953F-9F86AE1F4E12}" presName="text" presStyleLbl="fgAcc0" presStyleIdx="1" presStyleCnt="3">
        <dgm:presLayoutVars>
          <dgm:chPref val="3"/>
        </dgm:presLayoutVars>
      </dgm:prSet>
      <dgm:spPr/>
    </dgm:pt>
    <dgm:pt modelId="{A42C00EE-9081-439F-94C6-E2D72AFFA119}" type="pres">
      <dgm:prSet presAssocID="{9CA7EED7-AA20-4862-953F-9F86AE1F4E12}" presName="hierChild2" presStyleCnt="0"/>
      <dgm:spPr/>
    </dgm:pt>
    <dgm:pt modelId="{4956C246-8CA2-4A77-8063-470B5FBDE15B}" type="pres">
      <dgm:prSet presAssocID="{7722BC22-816B-4488-B748-AA4A1B6EF4CE}" presName="hierRoot1" presStyleCnt="0"/>
      <dgm:spPr/>
    </dgm:pt>
    <dgm:pt modelId="{731B4110-F3BD-4FB3-9A66-9B10B750F60E}" type="pres">
      <dgm:prSet presAssocID="{7722BC22-816B-4488-B748-AA4A1B6EF4CE}" presName="composite" presStyleCnt="0"/>
      <dgm:spPr/>
    </dgm:pt>
    <dgm:pt modelId="{E38413B6-56F6-4AEB-A897-250B584A34D0}" type="pres">
      <dgm:prSet presAssocID="{7722BC22-816B-4488-B748-AA4A1B6EF4CE}" presName="background" presStyleLbl="node0" presStyleIdx="2" presStyleCnt="3"/>
      <dgm:spPr/>
    </dgm:pt>
    <dgm:pt modelId="{E02BA5F4-967F-453A-AFC5-858841378F5D}" type="pres">
      <dgm:prSet presAssocID="{7722BC22-816B-4488-B748-AA4A1B6EF4CE}" presName="text" presStyleLbl="fgAcc0" presStyleIdx="2" presStyleCnt="3">
        <dgm:presLayoutVars>
          <dgm:chPref val="3"/>
        </dgm:presLayoutVars>
      </dgm:prSet>
      <dgm:spPr/>
    </dgm:pt>
    <dgm:pt modelId="{640907DF-A1C2-4B67-9F9A-FE7F60728CD6}" type="pres">
      <dgm:prSet presAssocID="{7722BC22-816B-4488-B748-AA4A1B6EF4CE}" presName="hierChild2" presStyleCnt="0"/>
      <dgm:spPr/>
    </dgm:pt>
  </dgm:ptLst>
  <dgm:cxnLst>
    <dgm:cxn modelId="{FCAE2121-08BE-48BA-BF23-46DDE7C88798}" type="presOf" srcId="{7722BC22-816B-4488-B748-AA4A1B6EF4CE}" destId="{E02BA5F4-967F-453A-AFC5-858841378F5D}" srcOrd="0" destOrd="0" presId="urn:microsoft.com/office/officeart/2005/8/layout/hierarchy1"/>
    <dgm:cxn modelId="{F294ED36-804D-497D-8816-07502E233597}" type="presOf" srcId="{4009B849-A532-4BEC-801F-3B37E8D78C0B}" destId="{39F2CF81-EB63-4655-A809-959FC3BCAF31}" srcOrd="0" destOrd="0" presId="urn:microsoft.com/office/officeart/2005/8/layout/hierarchy1"/>
    <dgm:cxn modelId="{4FF23F41-927A-4693-A4AF-0B57C8C3FC55}" srcId="{4009B849-A532-4BEC-801F-3B37E8D78C0B}" destId="{9CA7EED7-AA20-4862-953F-9F86AE1F4E12}" srcOrd="1" destOrd="0" parTransId="{E704A19A-36D5-4C8B-8B72-8F5DD48E70EB}" sibTransId="{F347DD39-7527-4FC2-A058-F414455E6E7A}"/>
    <dgm:cxn modelId="{CC9FCD94-56A9-4E0E-AF04-F2AA11FBD7DE}" type="presOf" srcId="{9CA7EED7-AA20-4862-953F-9F86AE1F4E12}" destId="{9C995FF1-0A9C-4097-9F4F-C209573720D8}" srcOrd="0" destOrd="0" presId="urn:microsoft.com/office/officeart/2005/8/layout/hierarchy1"/>
    <dgm:cxn modelId="{27F6B597-46D1-40E0-8D11-1823E790822C}" srcId="{4009B849-A532-4BEC-801F-3B37E8D78C0B}" destId="{7722BC22-816B-4488-B748-AA4A1B6EF4CE}" srcOrd="2" destOrd="0" parTransId="{056C0C8A-8B28-479B-8AE2-F3C3B016242D}" sibTransId="{215098CF-E3FD-40AC-BE08-CC533420791B}"/>
    <dgm:cxn modelId="{98F07A98-03E2-45C2-AF4F-A84850CEA853}" srcId="{4009B849-A532-4BEC-801F-3B37E8D78C0B}" destId="{B3FAAD48-7331-404E-9628-60F33B4290DE}" srcOrd="0" destOrd="0" parTransId="{FF04F3E8-27D6-4394-8780-27B6983510BF}" sibTransId="{2B3204CF-0BF2-44BE-8710-80025AFC8E52}"/>
    <dgm:cxn modelId="{6D908BDA-CB56-4033-A439-109D2A21C439}" type="presOf" srcId="{B3FAAD48-7331-404E-9628-60F33B4290DE}" destId="{1FA8CC0B-6B3B-4396-AF51-9ABAE661BD4F}" srcOrd="0" destOrd="0" presId="urn:microsoft.com/office/officeart/2005/8/layout/hierarchy1"/>
    <dgm:cxn modelId="{709D028A-AF46-444A-82C8-72F4B5599139}" type="presParOf" srcId="{39F2CF81-EB63-4655-A809-959FC3BCAF31}" destId="{5F561CDE-5B0B-40DB-A7BF-91C69B722EA2}" srcOrd="0" destOrd="0" presId="urn:microsoft.com/office/officeart/2005/8/layout/hierarchy1"/>
    <dgm:cxn modelId="{A4B6DB9E-9EEE-472D-A573-DCC5CF9765FC}" type="presParOf" srcId="{5F561CDE-5B0B-40DB-A7BF-91C69B722EA2}" destId="{D932E995-5B68-4D6C-A036-30FE4122600A}" srcOrd="0" destOrd="0" presId="urn:microsoft.com/office/officeart/2005/8/layout/hierarchy1"/>
    <dgm:cxn modelId="{BB00E755-1258-4EA3-9E99-72BB13CBA5FC}" type="presParOf" srcId="{D932E995-5B68-4D6C-A036-30FE4122600A}" destId="{A03E24A5-6876-45BB-ADA6-A792F18D09CF}" srcOrd="0" destOrd="0" presId="urn:microsoft.com/office/officeart/2005/8/layout/hierarchy1"/>
    <dgm:cxn modelId="{BD7F4B19-B133-4EE9-95AF-156A27A96D92}" type="presParOf" srcId="{D932E995-5B68-4D6C-A036-30FE4122600A}" destId="{1FA8CC0B-6B3B-4396-AF51-9ABAE661BD4F}" srcOrd="1" destOrd="0" presId="urn:microsoft.com/office/officeart/2005/8/layout/hierarchy1"/>
    <dgm:cxn modelId="{9DF8DF37-DE71-4F02-A6F2-0A481F98F82D}" type="presParOf" srcId="{5F561CDE-5B0B-40DB-A7BF-91C69B722EA2}" destId="{F514BC17-3B0A-4399-BA97-680CD0B2C1BF}" srcOrd="1" destOrd="0" presId="urn:microsoft.com/office/officeart/2005/8/layout/hierarchy1"/>
    <dgm:cxn modelId="{BB7CEB20-5AFF-4DBE-B13C-BAA681D1B9AB}" type="presParOf" srcId="{39F2CF81-EB63-4655-A809-959FC3BCAF31}" destId="{6C688C19-05E6-4FB6-97DB-3240F781A7E1}" srcOrd="1" destOrd="0" presId="urn:microsoft.com/office/officeart/2005/8/layout/hierarchy1"/>
    <dgm:cxn modelId="{F370809E-A9CF-4611-88FF-5CC9C2B33DB3}" type="presParOf" srcId="{6C688C19-05E6-4FB6-97DB-3240F781A7E1}" destId="{0881162B-5169-42BD-ADC8-B88BCBACECCA}" srcOrd="0" destOrd="0" presId="urn:microsoft.com/office/officeart/2005/8/layout/hierarchy1"/>
    <dgm:cxn modelId="{B0CC824B-0B80-4312-887B-901E0C9A05D4}" type="presParOf" srcId="{0881162B-5169-42BD-ADC8-B88BCBACECCA}" destId="{6AE5DABA-8E49-4257-A047-258235683768}" srcOrd="0" destOrd="0" presId="urn:microsoft.com/office/officeart/2005/8/layout/hierarchy1"/>
    <dgm:cxn modelId="{71E712B3-F554-4ECC-878C-B9662ABCB270}" type="presParOf" srcId="{0881162B-5169-42BD-ADC8-B88BCBACECCA}" destId="{9C995FF1-0A9C-4097-9F4F-C209573720D8}" srcOrd="1" destOrd="0" presId="urn:microsoft.com/office/officeart/2005/8/layout/hierarchy1"/>
    <dgm:cxn modelId="{B4FDC21A-A1CC-456A-B25B-7A9EBC5361C7}" type="presParOf" srcId="{6C688C19-05E6-4FB6-97DB-3240F781A7E1}" destId="{A42C00EE-9081-439F-94C6-E2D72AFFA119}" srcOrd="1" destOrd="0" presId="urn:microsoft.com/office/officeart/2005/8/layout/hierarchy1"/>
    <dgm:cxn modelId="{80A27FDF-26BC-419F-A0C7-56C33311BE44}" type="presParOf" srcId="{39F2CF81-EB63-4655-A809-959FC3BCAF31}" destId="{4956C246-8CA2-4A77-8063-470B5FBDE15B}" srcOrd="2" destOrd="0" presId="urn:microsoft.com/office/officeart/2005/8/layout/hierarchy1"/>
    <dgm:cxn modelId="{C85094C0-A3B1-4276-B5E8-9DD77D0B1BF6}" type="presParOf" srcId="{4956C246-8CA2-4A77-8063-470B5FBDE15B}" destId="{731B4110-F3BD-4FB3-9A66-9B10B750F60E}" srcOrd="0" destOrd="0" presId="urn:microsoft.com/office/officeart/2005/8/layout/hierarchy1"/>
    <dgm:cxn modelId="{56FC9FFB-BD48-46C0-B43E-FED528BC31CA}" type="presParOf" srcId="{731B4110-F3BD-4FB3-9A66-9B10B750F60E}" destId="{E38413B6-56F6-4AEB-A897-250B584A34D0}" srcOrd="0" destOrd="0" presId="urn:microsoft.com/office/officeart/2005/8/layout/hierarchy1"/>
    <dgm:cxn modelId="{7C883DCA-9D7D-4073-99B9-BA5030361735}" type="presParOf" srcId="{731B4110-F3BD-4FB3-9A66-9B10B750F60E}" destId="{E02BA5F4-967F-453A-AFC5-858841378F5D}" srcOrd="1" destOrd="0" presId="urn:microsoft.com/office/officeart/2005/8/layout/hierarchy1"/>
    <dgm:cxn modelId="{6C0B3779-7DC0-445E-913C-829AD5852225}" type="presParOf" srcId="{4956C246-8CA2-4A77-8063-470B5FBDE15B}" destId="{640907DF-A1C2-4B67-9F9A-FE7F60728C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09B849-A532-4BEC-801F-3B37E8D78C0B}" type="doc">
      <dgm:prSet loTypeId="urn:microsoft.com/office/officeart/2005/8/layout/hierarchy1" loCatId="hierarchy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CA7EED7-AA20-4862-953F-9F86AE1F4E12}">
      <dgm:prSet custT="1"/>
      <dgm:spPr/>
      <dgm:t>
        <a:bodyPr/>
        <a:lstStyle/>
        <a:p>
          <a:r>
            <a:rPr lang="en-US" sz="1700" b="1" kern="1200" dirty="0">
              <a:latin typeface="Avenir Next LT Pro"/>
              <a:ea typeface="+mn-ea"/>
              <a:cs typeface="+mn-cs"/>
            </a:rPr>
            <a:t>PREVENTION</a:t>
          </a:r>
          <a:r>
            <a:rPr lang="en-US" sz="1700" b="0" kern="1200" dirty="0">
              <a:latin typeface="Avenir Next LT Pro"/>
              <a:ea typeface="+mn-ea"/>
              <a:cs typeface="+mn-cs"/>
            </a:rPr>
            <a:t> throughout the whole and fully integrated supply chain</a:t>
          </a:r>
          <a:endParaRPr lang="en-US" sz="1800" kern="1200" dirty="0"/>
        </a:p>
      </dgm:t>
    </dgm:pt>
    <dgm:pt modelId="{E704A19A-36D5-4C8B-8B72-8F5DD48E70EB}" type="parTrans" cxnId="{4FF23F41-927A-4693-A4AF-0B57C8C3FC55}">
      <dgm:prSet/>
      <dgm:spPr/>
      <dgm:t>
        <a:bodyPr/>
        <a:lstStyle/>
        <a:p>
          <a:endParaRPr lang="en-US"/>
        </a:p>
      </dgm:t>
    </dgm:pt>
    <dgm:pt modelId="{F347DD39-7527-4FC2-A058-F414455E6E7A}" type="sibTrans" cxnId="{4FF23F41-927A-4693-A4AF-0B57C8C3FC55}">
      <dgm:prSet/>
      <dgm:spPr/>
      <dgm:t>
        <a:bodyPr/>
        <a:lstStyle/>
        <a:p>
          <a:endParaRPr lang="en-US"/>
        </a:p>
      </dgm:t>
    </dgm:pt>
    <dgm:pt modelId="{7722BC22-816B-4488-B748-AA4A1B6EF4CE}">
      <dgm:prSet custT="1"/>
      <dgm:spPr/>
      <dgm:t>
        <a:bodyPr/>
        <a:lstStyle/>
        <a:p>
          <a:r>
            <a:rPr lang="en-US" sz="1700" b="0" kern="1200" dirty="0">
              <a:latin typeface="Avenir Next LT Pro"/>
              <a:ea typeface="+mn-ea"/>
              <a:cs typeface="+mn-cs"/>
            </a:rPr>
            <a:t>We built a </a:t>
          </a:r>
          <a:r>
            <a:rPr lang="en-US" sz="1700" b="1" kern="1200" dirty="0">
              <a:latin typeface="Avenir Next LT Pro"/>
              <a:ea typeface="+mn-ea"/>
              <a:cs typeface="+mn-cs"/>
            </a:rPr>
            <a:t>voluntary</a:t>
          </a:r>
          <a:r>
            <a:rPr lang="en-US" sz="1700" b="0" kern="1200" dirty="0">
              <a:latin typeface="Avenir Next LT Pro"/>
              <a:ea typeface="+mn-ea"/>
              <a:cs typeface="+mn-cs"/>
            </a:rPr>
            <a:t> and </a:t>
          </a:r>
          <a:r>
            <a:rPr lang="en-US" sz="1700" b="1" kern="1200" dirty="0">
              <a:latin typeface="Avenir Next LT Pro"/>
              <a:ea typeface="+mn-ea"/>
              <a:cs typeface="+mn-cs"/>
            </a:rPr>
            <a:t>science-based</a:t>
          </a:r>
          <a:r>
            <a:rPr lang="en-US" sz="1700" b="0" kern="1200" dirty="0">
              <a:latin typeface="Avenir Next LT Pro"/>
              <a:ea typeface="+mn-ea"/>
              <a:cs typeface="+mn-cs"/>
            </a:rPr>
            <a:t> plan to </a:t>
          </a:r>
          <a:r>
            <a:rPr lang="en-US" sz="1700" b="1" kern="1200" dirty="0">
              <a:latin typeface="Avenir Next LT Pro"/>
              <a:ea typeface="+mn-ea"/>
              <a:cs typeface="+mn-cs"/>
            </a:rPr>
            <a:t>REDUCE THE USE OF ANTIBIOTICS IN LIVESTOCK </a:t>
          </a:r>
          <a:r>
            <a:rPr lang="en-US" sz="1700" b="0" kern="1200" dirty="0">
              <a:latin typeface="Avenir Next LT Pro"/>
              <a:ea typeface="+mn-ea"/>
              <a:cs typeface="+mn-cs"/>
            </a:rPr>
            <a:t>farms, unique in the Italian livestock sector</a:t>
          </a:r>
        </a:p>
      </dgm:t>
    </dgm:pt>
    <dgm:pt modelId="{056C0C8A-8B28-479B-8AE2-F3C3B016242D}" type="parTrans" cxnId="{27F6B597-46D1-40E0-8D11-1823E790822C}">
      <dgm:prSet/>
      <dgm:spPr/>
      <dgm:t>
        <a:bodyPr/>
        <a:lstStyle/>
        <a:p>
          <a:endParaRPr lang="en-US"/>
        </a:p>
      </dgm:t>
    </dgm:pt>
    <dgm:pt modelId="{215098CF-E3FD-40AC-BE08-CC533420791B}" type="sibTrans" cxnId="{27F6B597-46D1-40E0-8D11-1823E790822C}">
      <dgm:prSet/>
      <dgm:spPr/>
      <dgm:t>
        <a:bodyPr/>
        <a:lstStyle/>
        <a:p>
          <a:endParaRPr lang="en-US"/>
        </a:p>
      </dgm:t>
    </dgm:pt>
    <dgm:pt modelId="{CB53DE54-66FD-41CE-B0E2-B111C33E5C47}">
      <dgm:prSet custT="1"/>
      <dgm:spPr/>
      <dgm:t>
        <a:bodyPr/>
        <a:lstStyle/>
        <a:p>
          <a:r>
            <a:rPr lang="en-GB" sz="1700" b="1" kern="1200" dirty="0">
              <a:latin typeface="Avenir Next LT Pro"/>
              <a:ea typeface="+mn-ea"/>
              <a:cs typeface="+mn-cs"/>
            </a:rPr>
            <a:t>APPROACH</a:t>
          </a:r>
          <a:endParaRPr lang="en-BE" sz="1700" b="1" kern="1200">
            <a:latin typeface="Avenir Next LT Pro"/>
            <a:ea typeface="+mn-ea"/>
            <a:cs typeface="+mn-cs"/>
          </a:endParaRPr>
        </a:p>
      </dgm:t>
    </dgm:pt>
    <dgm:pt modelId="{1042A7BD-910C-4183-BBBC-76B69F1F08D8}" type="parTrans" cxnId="{67BD77E8-87EB-4CDE-B86D-65AC347F1322}">
      <dgm:prSet/>
      <dgm:spPr/>
      <dgm:t>
        <a:bodyPr/>
        <a:lstStyle/>
        <a:p>
          <a:endParaRPr lang="en-BE"/>
        </a:p>
      </dgm:t>
    </dgm:pt>
    <dgm:pt modelId="{FC87A8F0-CE80-472B-9CC2-B16243C361EB}" type="sibTrans" cxnId="{67BD77E8-87EB-4CDE-B86D-65AC347F1322}">
      <dgm:prSet/>
      <dgm:spPr/>
      <dgm:t>
        <a:bodyPr/>
        <a:lstStyle/>
        <a:p>
          <a:endParaRPr lang="en-BE"/>
        </a:p>
      </dgm:t>
    </dgm:pt>
    <dgm:pt modelId="{39F2CF81-EB63-4655-A809-959FC3BCAF31}" type="pres">
      <dgm:prSet presAssocID="{4009B849-A532-4BEC-801F-3B37E8D78C0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FC9CF86-DCEB-4350-A5C0-304E99CB0678}" type="pres">
      <dgm:prSet presAssocID="{CB53DE54-66FD-41CE-B0E2-B111C33E5C47}" presName="hierRoot1" presStyleCnt="0"/>
      <dgm:spPr/>
    </dgm:pt>
    <dgm:pt modelId="{7682EF2F-4854-49B4-B361-91B9DE246A43}" type="pres">
      <dgm:prSet presAssocID="{CB53DE54-66FD-41CE-B0E2-B111C33E5C47}" presName="composite" presStyleCnt="0"/>
      <dgm:spPr/>
    </dgm:pt>
    <dgm:pt modelId="{F232B929-1F71-4444-8934-E2C66B32A9CB}" type="pres">
      <dgm:prSet presAssocID="{CB53DE54-66FD-41CE-B0E2-B111C33E5C47}" presName="background" presStyleLbl="node0" presStyleIdx="0" presStyleCnt="3"/>
      <dgm:spPr/>
    </dgm:pt>
    <dgm:pt modelId="{E8C1C7C2-E248-4C87-817E-B3C32270E704}" type="pres">
      <dgm:prSet presAssocID="{CB53DE54-66FD-41CE-B0E2-B111C33E5C47}" presName="text" presStyleLbl="fgAcc0" presStyleIdx="0" presStyleCnt="3">
        <dgm:presLayoutVars>
          <dgm:chPref val="3"/>
        </dgm:presLayoutVars>
      </dgm:prSet>
      <dgm:spPr/>
    </dgm:pt>
    <dgm:pt modelId="{82F5D149-B815-4A28-BCF2-72C0C63773AE}" type="pres">
      <dgm:prSet presAssocID="{CB53DE54-66FD-41CE-B0E2-B111C33E5C47}" presName="hierChild2" presStyleCnt="0"/>
      <dgm:spPr/>
    </dgm:pt>
    <dgm:pt modelId="{6C688C19-05E6-4FB6-97DB-3240F781A7E1}" type="pres">
      <dgm:prSet presAssocID="{9CA7EED7-AA20-4862-953F-9F86AE1F4E12}" presName="hierRoot1" presStyleCnt="0"/>
      <dgm:spPr/>
    </dgm:pt>
    <dgm:pt modelId="{0881162B-5169-42BD-ADC8-B88BCBACECCA}" type="pres">
      <dgm:prSet presAssocID="{9CA7EED7-AA20-4862-953F-9F86AE1F4E12}" presName="composite" presStyleCnt="0"/>
      <dgm:spPr/>
    </dgm:pt>
    <dgm:pt modelId="{6AE5DABA-8E49-4257-A047-258235683768}" type="pres">
      <dgm:prSet presAssocID="{9CA7EED7-AA20-4862-953F-9F86AE1F4E12}" presName="background" presStyleLbl="node0" presStyleIdx="1" presStyleCnt="3"/>
      <dgm:spPr/>
    </dgm:pt>
    <dgm:pt modelId="{9C995FF1-0A9C-4097-9F4F-C209573720D8}" type="pres">
      <dgm:prSet presAssocID="{9CA7EED7-AA20-4862-953F-9F86AE1F4E12}" presName="text" presStyleLbl="fgAcc0" presStyleIdx="1" presStyleCnt="3">
        <dgm:presLayoutVars>
          <dgm:chPref val="3"/>
        </dgm:presLayoutVars>
      </dgm:prSet>
      <dgm:spPr/>
    </dgm:pt>
    <dgm:pt modelId="{A42C00EE-9081-439F-94C6-E2D72AFFA119}" type="pres">
      <dgm:prSet presAssocID="{9CA7EED7-AA20-4862-953F-9F86AE1F4E12}" presName="hierChild2" presStyleCnt="0"/>
      <dgm:spPr/>
    </dgm:pt>
    <dgm:pt modelId="{4956C246-8CA2-4A77-8063-470B5FBDE15B}" type="pres">
      <dgm:prSet presAssocID="{7722BC22-816B-4488-B748-AA4A1B6EF4CE}" presName="hierRoot1" presStyleCnt="0"/>
      <dgm:spPr/>
    </dgm:pt>
    <dgm:pt modelId="{731B4110-F3BD-4FB3-9A66-9B10B750F60E}" type="pres">
      <dgm:prSet presAssocID="{7722BC22-816B-4488-B748-AA4A1B6EF4CE}" presName="composite" presStyleCnt="0"/>
      <dgm:spPr/>
    </dgm:pt>
    <dgm:pt modelId="{E38413B6-56F6-4AEB-A897-250B584A34D0}" type="pres">
      <dgm:prSet presAssocID="{7722BC22-816B-4488-B748-AA4A1B6EF4CE}" presName="background" presStyleLbl="node0" presStyleIdx="2" presStyleCnt="3"/>
      <dgm:spPr/>
    </dgm:pt>
    <dgm:pt modelId="{E02BA5F4-967F-453A-AFC5-858841378F5D}" type="pres">
      <dgm:prSet presAssocID="{7722BC22-816B-4488-B748-AA4A1B6EF4CE}" presName="text" presStyleLbl="fgAcc0" presStyleIdx="2" presStyleCnt="3">
        <dgm:presLayoutVars>
          <dgm:chPref val="3"/>
        </dgm:presLayoutVars>
      </dgm:prSet>
      <dgm:spPr/>
    </dgm:pt>
    <dgm:pt modelId="{640907DF-A1C2-4B67-9F9A-FE7F60728CD6}" type="pres">
      <dgm:prSet presAssocID="{7722BC22-816B-4488-B748-AA4A1B6EF4CE}" presName="hierChild2" presStyleCnt="0"/>
      <dgm:spPr/>
    </dgm:pt>
  </dgm:ptLst>
  <dgm:cxnLst>
    <dgm:cxn modelId="{FCAE2121-08BE-48BA-BF23-46DDE7C88798}" type="presOf" srcId="{7722BC22-816B-4488-B748-AA4A1B6EF4CE}" destId="{E02BA5F4-967F-453A-AFC5-858841378F5D}" srcOrd="0" destOrd="0" presId="urn:microsoft.com/office/officeart/2005/8/layout/hierarchy1"/>
    <dgm:cxn modelId="{F294ED36-804D-497D-8816-07502E233597}" type="presOf" srcId="{4009B849-A532-4BEC-801F-3B37E8D78C0B}" destId="{39F2CF81-EB63-4655-A809-959FC3BCAF31}" srcOrd="0" destOrd="0" presId="urn:microsoft.com/office/officeart/2005/8/layout/hierarchy1"/>
    <dgm:cxn modelId="{B3ED3C5F-B93C-4436-A607-83C2AF7EAF21}" type="presOf" srcId="{CB53DE54-66FD-41CE-B0E2-B111C33E5C47}" destId="{E8C1C7C2-E248-4C87-817E-B3C32270E704}" srcOrd="0" destOrd="0" presId="urn:microsoft.com/office/officeart/2005/8/layout/hierarchy1"/>
    <dgm:cxn modelId="{4FF23F41-927A-4693-A4AF-0B57C8C3FC55}" srcId="{4009B849-A532-4BEC-801F-3B37E8D78C0B}" destId="{9CA7EED7-AA20-4862-953F-9F86AE1F4E12}" srcOrd="1" destOrd="0" parTransId="{E704A19A-36D5-4C8B-8B72-8F5DD48E70EB}" sibTransId="{F347DD39-7527-4FC2-A058-F414455E6E7A}"/>
    <dgm:cxn modelId="{CC9FCD94-56A9-4E0E-AF04-F2AA11FBD7DE}" type="presOf" srcId="{9CA7EED7-AA20-4862-953F-9F86AE1F4E12}" destId="{9C995FF1-0A9C-4097-9F4F-C209573720D8}" srcOrd="0" destOrd="0" presId="urn:microsoft.com/office/officeart/2005/8/layout/hierarchy1"/>
    <dgm:cxn modelId="{27F6B597-46D1-40E0-8D11-1823E790822C}" srcId="{4009B849-A532-4BEC-801F-3B37E8D78C0B}" destId="{7722BC22-816B-4488-B748-AA4A1B6EF4CE}" srcOrd="2" destOrd="0" parTransId="{056C0C8A-8B28-479B-8AE2-F3C3B016242D}" sibTransId="{215098CF-E3FD-40AC-BE08-CC533420791B}"/>
    <dgm:cxn modelId="{67BD77E8-87EB-4CDE-B86D-65AC347F1322}" srcId="{4009B849-A532-4BEC-801F-3B37E8D78C0B}" destId="{CB53DE54-66FD-41CE-B0E2-B111C33E5C47}" srcOrd="0" destOrd="0" parTransId="{1042A7BD-910C-4183-BBBC-76B69F1F08D8}" sibTransId="{FC87A8F0-CE80-472B-9CC2-B16243C361EB}"/>
    <dgm:cxn modelId="{E4028C3D-CAF2-4722-86DF-2AF3EC525840}" type="presParOf" srcId="{39F2CF81-EB63-4655-A809-959FC3BCAF31}" destId="{BFC9CF86-DCEB-4350-A5C0-304E99CB0678}" srcOrd="0" destOrd="0" presId="urn:microsoft.com/office/officeart/2005/8/layout/hierarchy1"/>
    <dgm:cxn modelId="{378CF68B-2A63-4578-9A97-437EBC8F3EE2}" type="presParOf" srcId="{BFC9CF86-DCEB-4350-A5C0-304E99CB0678}" destId="{7682EF2F-4854-49B4-B361-91B9DE246A43}" srcOrd="0" destOrd="0" presId="urn:microsoft.com/office/officeart/2005/8/layout/hierarchy1"/>
    <dgm:cxn modelId="{67B02F93-4DA4-4685-A3F6-A980A9472C3A}" type="presParOf" srcId="{7682EF2F-4854-49B4-B361-91B9DE246A43}" destId="{F232B929-1F71-4444-8934-E2C66B32A9CB}" srcOrd="0" destOrd="0" presId="urn:microsoft.com/office/officeart/2005/8/layout/hierarchy1"/>
    <dgm:cxn modelId="{008DBF8D-8949-4A26-8015-FB3113AE69C9}" type="presParOf" srcId="{7682EF2F-4854-49B4-B361-91B9DE246A43}" destId="{E8C1C7C2-E248-4C87-817E-B3C32270E704}" srcOrd="1" destOrd="0" presId="urn:microsoft.com/office/officeart/2005/8/layout/hierarchy1"/>
    <dgm:cxn modelId="{7F9A8015-A42F-49AC-8551-6A432C15D3A1}" type="presParOf" srcId="{BFC9CF86-DCEB-4350-A5C0-304E99CB0678}" destId="{82F5D149-B815-4A28-BCF2-72C0C63773AE}" srcOrd="1" destOrd="0" presId="urn:microsoft.com/office/officeart/2005/8/layout/hierarchy1"/>
    <dgm:cxn modelId="{BB7CEB20-5AFF-4DBE-B13C-BAA681D1B9AB}" type="presParOf" srcId="{39F2CF81-EB63-4655-A809-959FC3BCAF31}" destId="{6C688C19-05E6-4FB6-97DB-3240F781A7E1}" srcOrd="1" destOrd="0" presId="urn:microsoft.com/office/officeart/2005/8/layout/hierarchy1"/>
    <dgm:cxn modelId="{F370809E-A9CF-4611-88FF-5CC9C2B33DB3}" type="presParOf" srcId="{6C688C19-05E6-4FB6-97DB-3240F781A7E1}" destId="{0881162B-5169-42BD-ADC8-B88BCBACECCA}" srcOrd="0" destOrd="0" presId="urn:microsoft.com/office/officeart/2005/8/layout/hierarchy1"/>
    <dgm:cxn modelId="{B0CC824B-0B80-4312-887B-901E0C9A05D4}" type="presParOf" srcId="{0881162B-5169-42BD-ADC8-B88BCBACECCA}" destId="{6AE5DABA-8E49-4257-A047-258235683768}" srcOrd="0" destOrd="0" presId="urn:microsoft.com/office/officeart/2005/8/layout/hierarchy1"/>
    <dgm:cxn modelId="{71E712B3-F554-4ECC-878C-B9662ABCB270}" type="presParOf" srcId="{0881162B-5169-42BD-ADC8-B88BCBACECCA}" destId="{9C995FF1-0A9C-4097-9F4F-C209573720D8}" srcOrd="1" destOrd="0" presId="urn:microsoft.com/office/officeart/2005/8/layout/hierarchy1"/>
    <dgm:cxn modelId="{B4FDC21A-A1CC-456A-B25B-7A9EBC5361C7}" type="presParOf" srcId="{6C688C19-05E6-4FB6-97DB-3240F781A7E1}" destId="{A42C00EE-9081-439F-94C6-E2D72AFFA119}" srcOrd="1" destOrd="0" presId="urn:microsoft.com/office/officeart/2005/8/layout/hierarchy1"/>
    <dgm:cxn modelId="{80A27FDF-26BC-419F-A0C7-56C33311BE44}" type="presParOf" srcId="{39F2CF81-EB63-4655-A809-959FC3BCAF31}" destId="{4956C246-8CA2-4A77-8063-470B5FBDE15B}" srcOrd="2" destOrd="0" presId="urn:microsoft.com/office/officeart/2005/8/layout/hierarchy1"/>
    <dgm:cxn modelId="{C85094C0-A3B1-4276-B5E8-9DD77D0B1BF6}" type="presParOf" srcId="{4956C246-8CA2-4A77-8063-470B5FBDE15B}" destId="{731B4110-F3BD-4FB3-9A66-9B10B750F60E}" srcOrd="0" destOrd="0" presId="urn:microsoft.com/office/officeart/2005/8/layout/hierarchy1"/>
    <dgm:cxn modelId="{56FC9FFB-BD48-46C0-B43E-FED528BC31CA}" type="presParOf" srcId="{731B4110-F3BD-4FB3-9A66-9B10B750F60E}" destId="{E38413B6-56F6-4AEB-A897-250B584A34D0}" srcOrd="0" destOrd="0" presId="urn:microsoft.com/office/officeart/2005/8/layout/hierarchy1"/>
    <dgm:cxn modelId="{7C883DCA-9D7D-4073-99B9-BA5030361735}" type="presParOf" srcId="{731B4110-F3BD-4FB3-9A66-9B10B750F60E}" destId="{E02BA5F4-967F-453A-AFC5-858841378F5D}" srcOrd="1" destOrd="0" presId="urn:microsoft.com/office/officeart/2005/8/layout/hierarchy1"/>
    <dgm:cxn modelId="{6C0B3779-7DC0-445E-913C-829AD5852225}" type="presParOf" srcId="{4956C246-8CA2-4A77-8063-470B5FBDE15B}" destId="{640907DF-A1C2-4B67-9F9A-FE7F60728CD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CE469F8-AF73-41F6-824E-53B594805228}" type="doc">
      <dgm:prSet loTypeId="urn:microsoft.com/office/officeart/2005/8/layout/chevron1" loCatId="process" qsTypeId="urn:microsoft.com/office/officeart/2005/8/quickstyle/simple1" qsCatId="simple" csTypeId="urn:microsoft.com/office/officeart/2005/8/colors/colorful2" csCatId="colorful" phldr="1"/>
      <dgm:spPr/>
    </dgm:pt>
    <dgm:pt modelId="{CE2DC4F4-58C3-4706-9A44-81CB0BC08243}">
      <dgm:prSet/>
      <dgm:spPr/>
      <dgm:t>
        <a:bodyPr/>
        <a:lstStyle/>
        <a:p>
          <a:r>
            <a:rPr lang="en-GB" dirty="0"/>
            <a:t>Develop and consolidate a preventive approach</a:t>
          </a:r>
          <a:endParaRPr lang="en-BE"/>
        </a:p>
      </dgm:t>
    </dgm:pt>
    <dgm:pt modelId="{219CC01C-504E-4377-AFE1-29E1B88F716F}" type="parTrans" cxnId="{09CC6CA4-AAC1-49B2-87C5-B618037F0914}">
      <dgm:prSet/>
      <dgm:spPr/>
      <dgm:t>
        <a:bodyPr/>
        <a:lstStyle/>
        <a:p>
          <a:endParaRPr lang="en-BE"/>
        </a:p>
      </dgm:t>
    </dgm:pt>
    <dgm:pt modelId="{5FB462E9-BB89-41C0-87BE-11A0246847C2}" type="sibTrans" cxnId="{09CC6CA4-AAC1-49B2-87C5-B618037F0914}">
      <dgm:prSet/>
      <dgm:spPr/>
      <dgm:t>
        <a:bodyPr/>
        <a:lstStyle/>
        <a:p>
          <a:endParaRPr lang="en-BE"/>
        </a:p>
      </dgm:t>
    </dgm:pt>
    <dgm:pt modelId="{C6847A63-2DB1-4AD4-BA34-53A8B958DDDE}">
      <dgm:prSet/>
      <dgm:spPr/>
      <dgm:t>
        <a:bodyPr/>
        <a:lstStyle/>
        <a:p>
          <a:r>
            <a:rPr lang="en-GB" dirty="0"/>
            <a:t>Respect biosecurity and animal welfare</a:t>
          </a:r>
          <a:endParaRPr lang="en-BE"/>
        </a:p>
      </dgm:t>
    </dgm:pt>
    <dgm:pt modelId="{E750FB13-8C03-406E-BAC5-D20E249E74E5}" type="parTrans" cxnId="{FDB1F79E-66A1-4D55-9A2D-4BB2D1F7EF2A}">
      <dgm:prSet/>
      <dgm:spPr/>
      <dgm:t>
        <a:bodyPr/>
        <a:lstStyle/>
        <a:p>
          <a:endParaRPr lang="en-BE"/>
        </a:p>
      </dgm:t>
    </dgm:pt>
    <dgm:pt modelId="{2E7FEC94-3BAE-4068-A252-18515CE553EB}" type="sibTrans" cxnId="{FDB1F79E-66A1-4D55-9A2D-4BB2D1F7EF2A}">
      <dgm:prSet/>
      <dgm:spPr/>
      <dgm:t>
        <a:bodyPr/>
        <a:lstStyle/>
        <a:p>
          <a:endParaRPr lang="en-BE"/>
        </a:p>
      </dgm:t>
    </dgm:pt>
    <dgm:pt modelId="{3D017939-E588-4BB0-BFCF-0A50FC2AEDD7}">
      <dgm:prSet/>
      <dgm:spPr/>
      <dgm:t>
        <a:bodyPr/>
        <a:lstStyle/>
        <a:p>
          <a:r>
            <a:rPr lang="en-GB" dirty="0"/>
            <a:t>Continuous training</a:t>
          </a:r>
          <a:endParaRPr lang="en-BE"/>
        </a:p>
      </dgm:t>
    </dgm:pt>
    <dgm:pt modelId="{A3DCD46E-A983-49F4-BCE2-43E4615E62B0}" type="parTrans" cxnId="{2C5ACB38-F9BA-4658-BAB4-5C44315C092F}">
      <dgm:prSet/>
      <dgm:spPr/>
      <dgm:t>
        <a:bodyPr/>
        <a:lstStyle/>
        <a:p>
          <a:endParaRPr lang="en-BE"/>
        </a:p>
      </dgm:t>
    </dgm:pt>
    <dgm:pt modelId="{270A74B1-2C99-47D8-BFB3-5068C3447BE9}" type="sibTrans" cxnId="{2C5ACB38-F9BA-4658-BAB4-5C44315C092F}">
      <dgm:prSet/>
      <dgm:spPr/>
      <dgm:t>
        <a:bodyPr/>
        <a:lstStyle/>
        <a:p>
          <a:endParaRPr lang="en-BE"/>
        </a:p>
      </dgm:t>
    </dgm:pt>
    <dgm:pt modelId="{CAF11658-B6C6-4982-AA6B-603723610D4E}">
      <dgm:prSet/>
      <dgm:spPr/>
      <dgm:t>
        <a:bodyPr/>
        <a:lstStyle/>
        <a:p>
          <a:r>
            <a:rPr lang="en-GB" dirty="0"/>
            <a:t>Ban for antibiotic prophylaxis in hatchery and farming</a:t>
          </a:r>
          <a:endParaRPr lang="en-BE"/>
        </a:p>
      </dgm:t>
    </dgm:pt>
    <dgm:pt modelId="{2F1B4F73-9931-41B8-9FF5-AEC773C81F87}" type="parTrans" cxnId="{2C6A7CA2-6F07-4C2B-8FD6-DA9B0F8C1E8B}">
      <dgm:prSet/>
      <dgm:spPr/>
      <dgm:t>
        <a:bodyPr/>
        <a:lstStyle/>
        <a:p>
          <a:endParaRPr lang="en-BE"/>
        </a:p>
      </dgm:t>
    </dgm:pt>
    <dgm:pt modelId="{F54A0067-2768-46E8-A3BE-08351D6FE2B4}" type="sibTrans" cxnId="{2C6A7CA2-6F07-4C2B-8FD6-DA9B0F8C1E8B}">
      <dgm:prSet/>
      <dgm:spPr/>
      <dgm:t>
        <a:bodyPr/>
        <a:lstStyle/>
        <a:p>
          <a:endParaRPr lang="en-BE"/>
        </a:p>
      </dgm:t>
    </dgm:pt>
    <dgm:pt modelId="{45051123-6C2A-A849-89AB-46D8115A5E02}">
      <dgm:prSet/>
      <dgm:spPr/>
      <dgm:t>
        <a:bodyPr/>
        <a:lstStyle/>
        <a:p>
          <a:r>
            <a:rPr lang="it-IT" dirty="0" err="1"/>
            <a:t>Ban</a:t>
          </a:r>
          <a:r>
            <a:rPr lang="it-IT" dirty="0"/>
            <a:t> for </a:t>
          </a:r>
          <a:r>
            <a:rPr lang="it-IT" dirty="0" err="1"/>
            <a:t>colistin</a:t>
          </a:r>
          <a:r>
            <a:rPr lang="it-IT" dirty="0"/>
            <a:t> in </a:t>
          </a:r>
          <a:r>
            <a:rPr lang="it-IT" dirty="0" err="1"/>
            <a:t>broilers</a:t>
          </a:r>
          <a:r>
            <a:rPr lang="it-IT" dirty="0"/>
            <a:t> and </a:t>
          </a:r>
          <a:r>
            <a:rPr lang="it-IT" dirty="0" err="1"/>
            <a:t>only</a:t>
          </a:r>
          <a:r>
            <a:rPr lang="it-IT" dirty="0"/>
            <a:t> </a:t>
          </a:r>
          <a:r>
            <a:rPr lang="it-IT" dirty="0" err="1"/>
            <a:t>injectable</a:t>
          </a:r>
          <a:r>
            <a:rPr lang="it-IT" dirty="0"/>
            <a:t> use for </a:t>
          </a:r>
          <a:r>
            <a:rPr lang="it-IT" dirty="0" err="1"/>
            <a:t>turkeys</a:t>
          </a:r>
          <a:r>
            <a:rPr lang="it-IT" dirty="0"/>
            <a:t> (2017)</a:t>
          </a:r>
          <a:endParaRPr lang="en-BE"/>
        </a:p>
      </dgm:t>
    </dgm:pt>
    <dgm:pt modelId="{5215E38D-3270-614D-BCD3-4E1D225080A4}" type="parTrans" cxnId="{7F4FA786-42F1-8843-9F23-D0054A87C2D0}">
      <dgm:prSet/>
      <dgm:spPr/>
      <dgm:t>
        <a:bodyPr/>
        <a:lstStyle/>
        <a:p>
          <a:endParaRPr lang="it-IT"/>
        </a:p>
      </dgm:t>
    </dgm:pt>
    <dgm:pt modelId="{936FA996-8604-8B40-B40C-7A5383E02C03}" type="sibTrans" cxnId="{7F4FA786-42F1-8843-9F23-D0054A87C2D0}">
      <dgm:prSet/>
      <dgm:spPr/>
      <dgm:t>
        <a:bodyPr/>
        <a:lstStyle/>
        <a:p>
          <a:endParaRPr lang="it-IT"/>
        </a:p>
      </dgm:t>
    </dgm:pt>
    <dgm:pt modelId="{FED21D1A-EA40-423E-8E18-580DA5365447}" type="pres">
      <dgm:prSet presAssocID="{ECE469F8-AF73-41F6-824E-53B594805228}" presName="Name0" presStyleCnt="0">
        <dgm:presLayoutVars>
          <dgm:dir/>
          <dgm:animLvl val="lvl"/>
          <dgm:resizeHandles val="exact"/>
        </dgm:presLayoutVars>
      </dgm:prSet>
      <dgm:spPr/>
    </dgm:pt>
    <dgm:pt modelId="{D85E40DE-352C-4D11-A64C-D1F224759C65}" type="pres">
      <dgm:prSet presAssocID="{CE2DC4F4-58C3-4706-9A44-81CB0BC08243}" presName="parTxOnly" presStyleLbl="node1" presStyleIdx="0" presStyleCnt="5" custScaleX="93215">
        <dgm:presLayoutVars>
          <dgm:chMax val="0"/>
          <dgm:chPref val="0"/>
          <dgm:bulletEnabled val="1"/>
        </dgm:presLayoutVars>
      </dgm:prSet>
      <dgm:spPr/>
    </dgm:pt>
    <dgm:pt modelId="{77BD1CD3-1656-41B3-ADE2-6FACEDC5AB8C}" type="pres">
      <dgm:prSet presAssocID="{5FB462E9-BB89-41C0-87BE-11A0246847C2}" presName="parTxOnlySpace" presStyleCnt="0"/>
      <dgm:spPr/>
    </dgm:pt>
    <dgm:pt modelId="{224E8AE1-1397-46B5-801A-7D8479E1BEAF}" type="pres">
      <dgm:prSet presAssocID="{C6847A63-2DB1-4AD4-BA34-53A8B958DDDE}" presName="parTxOnly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73EBD057-B2E1-4D4E-B53F-9A9CD3A6C246}" type="pres">
      <dgm:prSet presAssocID="{2E7FEC94-3BAE-4068-A252-18515CE553EB}" presName="parTxOnlySpace" presStyleCnt="0"/>
      <dgm:spPr/>
    </dgm:pt>
    <dgm:pt modelId="{E898E276-3F2D-435C-874F-3DCF6EC35985}" type="pres">
      <dgm:prSet presAssocID="{3D017939-E588-4BB0-BFCF-0A50FC2AEDD7}" presName="parTxOnly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F69950B5-1679-4A60-A455-C481BB318496}" type="pres">
      <dgm:prSet presAssocID="{270A74B1-2C99-47D8-BFB3-5068C3447BE9}" presName="parTxOnlySpace" presStyleCnt="0"/>
      <dgm:spPr/>
    </dgm:pt>
    <dgm:pt modelId="{4C152EAA-59C2-4E19-BC2F-0D152E55C121}" type="pres">
      <dgm:prSet presAssocID="{CAF11658-B6C6-4982-AA6B-603723610D4E}" presName="parTxOnly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BB85D7B5-D491-7C44-BAE6-10764E5D20EA}" type="pres">
      <dgm:prSet presAssocID="{F54A0067-2768-46E8-A3BE-08351D6FE2B4}" presName="parTxOnlySpace" presStyleCnt="0"/>
      <dgm:spPr/>
    </dgm:pt>
    <dgm:pt modelId="{1B2E6080-C9B1-3841-B6A0-7EF57E90EA6C}" type="pres">
      <dgm:prSet presAssocID="{45051123-6C2A-A849-89AB-46D8115A5E02}" presName="parTxOnly" presStyleLbl="node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828E12E-C326-4F60-AB65-CAAC8E1FE4C9}" type="presOf" srcId="{CAF11658-B6C6-4982-AA6B-603723610D4E}" destId="{4C152EAA-59C2-4E19-BC2F-0D152E55C121}" srcOrd="0" destOrd="0" presId="urn:microsoft.com/office/officeart/2005/8/layout/chevron1"/>
    <dgm:cxn modelId="{2C5ACB38-F9BA-4658-BAB4-5C44315C092F}" srcId="{ECE469F8-AF73-41F6-824E-53B594805228}" destId="{3D017939-E588-4BB0-BFCF-0A50FC2AEDD7}" srcOrd="2" destOrd="0" parTransId="{A3DCD46E-A983-49F4-BCE2-43E4615E62B0}" sibTransId="{270A74B1-2C99-47D8-BFB3-5068C3447BE9}"/>
    <dgm:cxn modelId="{7F4FA786-42F1-8843-9F23-D0054A87C2D0}" srcId="{ECE469F8-AF73-41F6-824E-53B594805228}" destId="{45051123-6C2A-A849-89AB-46D8115A5E02}" srcOrd="4" destOrd="0" parTransId="{5215E38D-3270-614D-BCD3-4E1D225080A4}" sibTransId="{936FA996-8604-8B40-B40C-7A5383E02C03}"/>
    <dgm:cxn modelId="{29717887-0B14-4F3F-B38F-6B3470FF86C3}" type="presOf" srcId="{ECE469F8-AF73-41F6-824E-53B594805228}" destId="{FED21D1A-EA40-423E-8E18-580DA5365447}" srcOrd="0" destOrd="0" presId="urn:microsoft.com/office/officeart/2005/8/layout/chevron1"/>
    <dgm:cxn modelId="{1817A289-D0B5-4B49-86FE-5E9BD57B07F1}" type="presOf" srcId="{45051123-6C2A-A849-89AB-46D8115A5E02}" destId="{1B2E6080-C9B1-3841-B6A0-7EF57E90EA6C}" srcOrd="0" destOrd="0" presId="urn:microsoft.com/office/officeart/2005/8/layout/chevron1"/>
    <dgm:cxn modelId="{4BB16194-02DA-4E52-A45A-CC72E23B0B07}" type="presOf" srcId="{3D017939-E588-4BB0-BFCF-0A50FC2AEDD7}" destId="{E898E276-3F2D-435C-874F-3DCF6EC35985}" srcOrd="0" destOrd="0" presId="urn:microsoft.com/office/officeart/2005/8/layout/chevron1"/>
    <dgm:cxn modelId="{FDB1F79E-66A1-4D55-9A2D-4BB2D1F7EF2A}" srcId="{ECE469F8-AF73-41F6-824E-53B594805228}" destId="{C6847A63-2DB1-4AD4-BA34-53A8B958DDDE}" srcOrd="1" destOrd="0" parTransId="{E750FB13-8C03-406E-BAC5-D20E249E74E5}" sibTransId="{2E7FEC94-3BAE-4068-A252-18515CE553EB}"/>
    <dgm:cxn modelId="{2C6A7CA2-6F07-4C2B-8FD6-DA9B0F8C1E8B}" srcId="{ECE469F8-AF73-41F6-824E-53B594805228}" destId="{CAF11658-B6C6-4982-AA6B-603723610D4E}" srcOrd="3" destOrd="0" parTransId="{2F1B4F73-9931-41B8-9FF5-AEC773C81F87}" sibTransId="{F54A0067-2768-46E8-A3BE-08351D6FE2B4}"/>
    <dgm:cxn modelId="{09CC6CA4-AAC1-49B2-87C5-B618037F0914}" srcId="{ECE469F8-AF73-41F6-824E-53B594805228}" destId="{CE2DC4F4-58C3-4706-9A44-81CB0BC08243}" srcOrd="0" destOrd="0" parTransId="{219CC01C-504E-4377-AFE1-29E1B88F716F}" sibTransId="{5FB462E9-BB89-41C0-87BE-11A0246847C2}"/>
    <dgm:cxn modelId="{AE5A91D8-D68C-4B88-A722-4E432F62E426}" type="presOf" srcId="{C6847A63-2DB1-4AD4-BA34-53A8B958DDDE}" destId="{224E8AE1-1397-46B5-801A-7D8479E1BEAF}" srcOrd="0" destOrd="0" presId="urn:microsoft.com/office/officeart/2005/8/layout/chevron1"/>
    <dgm:cxn modelId="{409E62D9-417B-4424-9984-D553918FB956}" type="presOf" srcId="{CE2DC4F4-58C3-4706-9A44-81CB0BC08243}" destId="{D85E40DE-352C-4D11-A64C-D1F224759C65}" srcOrd="0" destOrd="0" presId="urn:microsoft.com/office/officeart/2005/8/layout/chevron1"/>
    <dgm:cxn modelId="{935C8867-0296-4DAE-B5F6-87A61BE20549}" type="presParOf" srcId="{FED21D1A-EA40-423E-8E18-580DA5365447}" destId="{D85E40DE-352C-4D11-A64C-D1F224759C65}" srcOrd="0" destOrd="0" presId="urn:microsoft.com/office/officeart/2005/8/layout/chevron1"/>
    <dgm:cxn modelId="{A8F93117-A823-4CE9-8CAF-15261513C519}" type="presParOf" srcId="{FED21D1A-EA40-423E-8E18-580DA5365447}" destId="{77BD1CD3-1656-41B3-ADE2-6FACEDC5AB8C}" srcOrd="1" destOrd="0" presId="urn:microsoft.com/office/officeart/2005/8/layout/chevron1"/>
    <dgm:cxn modelId="{234039E9-BC05-436A-900C-9A0730D7980A}" type="presParOf" srcId="{FED21D1A-EA40-423E-8E18-580DA5365447}" destId="{224E8AE1-1397-46B5-801A-7D8479E1BEAF}" srcOrd="2" destOrd="0" presId="urn:microsoft.com/office/officeart/2005/8/layout/chevron1"/>
    <dgm:cxn modelId="{428B0FE1-A114-44B0-8E03-C3D1C9A20C28}" type="presParOf" srcId="{FED21D1A-EA40-423E-8E18-580DA5365447}" destId="{73EBD057-B2E1-4D4E-B53F-9A9CD3A6C246}" srcOrd="3" destOrd="0" presId="urn:microsoft.com/office/officeart/2005/8/layout/chevron1"/>
    <dgm:cxn modelId="{65D17E8E-1E96-4DEB-A087-837F79B1626A}" type="presParOf" srcId="{FED21D1A-EA40-423E-8E18-580DA5365447}" destId="{E898E276-3F2D-435C-874F-3DCF6EC35985}" srcOrd="4" destOrd="0" presId="urn:microsoft.com/office/officeart/2005/8/layout/chevron1"/>
    <dgm:cxn modelId="{0AE5C3E0-6512-47E8-A587-B81187808B71}" type="presParOf" srcId="{FED21D1A-EA40-423E-8E18-580DA5365447}" destId="{F69950B5-1679-4A60-A455-C481BB318496}" srcOrd="5" destOrd="0" presId="urn:microsoft.com/office/officeart/2005/8/layout/chevron1"/>
    <dgm:cxn modelId="{5A3AAB59-DE42-46E2-A7E5-5AA56A2A08FB}" type="presParOf" srcId="{FED21D1A-EA40-423E-8E18-580DA5365447}" destId="{4C152EAA-59C2-4E19-BC2F-0D152E55C121}" srcOrd="6" destOrd="0" presId="urn:microsoft.com/office/officeart/2005/8/layout/chevron1"/>
    <dgm:cxn modelId="{81675117-E0C5-D849-8721-69D3A7D2EE1D}" type="presParOf" srcId="{FED21D1A-EA40-423E-8E18-580DA5365447}" destId="{BB85D7B5-D491-7C44-BAE6-10764E5D20EA}" srcOrd="7" destOrd="0" presId="urn:microsoft.com/office/officeart/2005/8/layout/chevron1"/>
    <dgm:cxn modelId="{2A5F2783-88C9-114C-9B3D-F87D9FAD657A}" type="presParOf" srcId="{FED21D1A-EA40-423E-8E18-580DA5365447}" destId="{1B2E6080-C9B1-3841-B6A0-7EF57E90EA6C}" srcOrd="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BDD2B7-B433-432D-B21A-50E5A2AACE92}" type="doc">
      <dgm:prSet loTypeId="urn:microsoft.com/office/officeart/2005/8/layout/chevron1" loCatId="process" qsTypeId="urn:microsoft.com/office/officeart/2005/8/quickstyle/simple2" qsCatId="simple" csTypeId="urn:microsoft.com/office/officeart/2005/8/colors/colorful2" csCatId="colorful" phldr="1"/>
      <dgm:spPr/>
    </dgm:pt>
    <dgm:pt modelId="{AF7B0121-5645-49C0-A6AD-95F530C67D0E}">
      <dgm:prSet custT="1"/>
      <dgm:spPr/>
      <dgm:t>
        <a:bodyPr/>
        <a:lstStyle/>
        <a:p>
          <a:r>
            <a:rPr lang="en-GB" sz="1200" dirty="0"/>
            <a:t>Ban for Cephalosporins of 3rd and 4th generation (2009)</a:t>
          </a:r>
          <a:endParaRPr lang="en-BE" sz="1200"/>
        </a:p>
      </dgm:t>
    </dgm:pt>
    <dgm:pt modelId="{4C65E077-0DA7-4CF7-BBF8-B5E482B93A23}" type="parTrans" cxnId="{B09B8278-CA9E-40FA-AD72-35B692C51FB5}">
      <dgm:prSet/>
      <dgm:spPr/>
      <dgm:t>
        <a:bodyPr/>
        <a:lstStyle/>
        <a:p>
          <a:endParaRPr lang="en-BE"/>
        </a:p>
      </dgm:t>
    </dgm:pt>
    <dgm:pt modelId="{56D219FB-45A5-4CC2-B928-DA7096EAFC0A}" type="sibTrans" cxnId="{B09B8278-CA9E-40FA-AD72-35B692C51FB5}">
      <dgm:prSet/>
      <dgm:spPr/>
      <dgm:t>
        <a:bodyPr/>
        <a:lstStyle/>
        <a:p>
          <a:endParaRPr lang="en-BE"/>
        </a:p>
      </dgm:t>
    </dgm:pt>
    <dgm:pt modelId="{E68D72B0-EFEA-4517-B68A-9799907CEFE9}">
      <dgm:prSet custT="1"/>
      <dgm:spPr/>
      <dgm:t>
        <a:bodyPr/>
        <a:lstStyle/>
        <a:p>
          <a:r>
            <a:rPr lang="en-GB" sz="1200" dirty="0"/>
            <a:t>Preference for narrow-spectrum antibiotics</a:t>
          </a:r>
          <a:endParaRPr lang="en-BE" sz="1200"/>
        </a:p>
      </dgm:t>
    </dgm:pt>
    <dgm:pt modelId="{24F988FD-1B5F-4661-B870-C9820AF41E98}" type="parTrans" cxnId="{B2001959-85C3-4E96-8E95-6673BCBCC02E}">
      <dgm:prSet/>
      <dgm:spPr/>
      <dgm:t>
        <a:bodyPr/>
        <a:lstStyle/>
        <a:p>
          <a:endParaRPr lang="en-BE"/>
        </a:p>
      </dgm:t>
    </dgm:pt>
    <dgm:pt modelId="{C557034E-944D-4CE5-8165-EA187CE203D1}" type="sibTrans" cxnId="{B2001959-85C3-4E96-8E95-6673BCBCC02E}">
      <dgm:prSet/>
      <dgm:spPr/>
      <dgm:t>
        <a:bodyPr/>
        <a:lstStyle/>
        <a:p>
          <a:endParaRPr lang="en-BE"/>
        </a:p>
      </dgm:t>
    </dgm:pt>
    <dgm:pt modelId="{A16F97BD-36EE-4FCE-977F-34813A753183}">
      <dgm:prSet custT="1"/>
      <dgm:spPr/>
      <dgm:t>
        <a:bodyPr/>
        <a:lstStyle/>
        <a:p>
          <a:r>
            <a:rPr lang="en-GB" sz="1200" dirty="0"/>
            <a:t>Use of CIAs as a last resort</a:t>
          </a:r>
          <a:endParaRPr lang="en-BE" sz="1200"/>
        </a:p>
      </dgm:t>
    </dgm:pt>
    <dgm:pt modelId="{100F35E5-191D-4D7C-8202-4597748FE56E}" type="sibTrans" cxnId="{F957CF04-2267-4736-91D4-6DD776CA184B}">
      <dgm:prSet/>
      <dgm:spPr/>
      <dgm:t>
        <a:bodyPr/>
        <a:lstStyle/>
        <a:p>
          <a:endParaRPr lang="en-BE"/>
        </a:p>
      </dgm:t>
    </dgm:pt>
    <dgm:pt modelId="{D7237F77-87CA-49CB-A766-E2A21A324C21}" type="parTrans" cxnId="{F957CF04-2267-4736-91D4-6DD776CA184B}">
      <dgm:prSet/>
      <dgm:spPr/>
      <dgm:t>
        <a:bodyPr/>
        <a:lstStyle/>
        <a:p>
          <a:endParaRPr lang="en-BE"/>
        </a:p>
      </dgm:t>
    </dgm:pt>
    <dgm:pt modelId="{A05C1156-137B-4382-8D63-D24D18FDA3D5}" type="pres">
      <dgm:prSet presAssocID="{E5BDD2B7-B433-432D-B21A-50E5A2AACE92}" presName="Name0" presStyleCnt="0">
        <dgm:presLayoutVars>
          <dgm:dir/>
          <dgm:animLvl val="lvl"/>
          <dgm:resizeHandles val="exact"/>
        </dgm:presLayoutVars>
      </dgm:prSet>
      <dgm:spPr/>
    </dgm:pt>
    <dgm:pt modelId="{5FBE85AC-24EB-4C26-88EB-8C4A8E69D02A}" type="pres">
      <dgm:prSet presAssocID="{AF7B0121-5645-49C0-A6AD-95F530C67D0E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A45C42F4-6F69-4539-80B4-827551DA12C6}" type="pres">
      <dgm:prSet presAssocID="{56D219FB-45A5-4CC2-B928-DA7096EAFC0A}" presName="parTxOnlySpace" presStyleCnt="0"/>
      <dgm:spPr/>
    </dgm:pt>
    <dgm:pt modelId="{3DCBE742-026A-40BE-8607-FAC8DA65AB43}" type="pres">
      <dgm:prSet presAssocID="{E68D72B0-EFEA-4517-B68A-9799907CEFE9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43E64A1D-535B-4080-8404-462A45E3829B}" type="pres">
      <dgm:prSet presAssocID="{C557034E-944D-4CE5-8165-EA187CE203D1}" presName="parTxOnlySpace" presStyleCnt="0"/>
      <dgm:spPr/>
    </dgm:pt>
    <dgm:pt modelId="{FD2E8298-9096-4DC8-AC18-90E8F61650BF}" type="pres">
      <dgm:prSet presAssocID="{A16F97BD-36EE-4FCE-977F-34813A75318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F957CF04-2267-4736-91D4-6DD776CA184B}" srcId="{E5BDD2B7-B433-432D-B21A-50E5A2AACE92}" destId="{A16F97BD-36EE-4FCE-977F-34813A753183}" srcOrd="2" destOrd="0" parTransId="{D7237F77-87CA-49CB-A766-E2A21A324C21}" sibTransId="{100F35E5-191D-4D7C-8202-4597748FE56E}"/>
    <dgm:cxn modelId="{F3BB6D12-E69E-4F5F-A382-3AE26577AB22}" type="presOf" srcId="{E68D72B0-EFEA-4517-B68A-9799907CEFE9}" destId="{3DCBE742-026A-40BE-8607-FAC8DA65AB43}" srcOrd="0" destOrd="0" presId="urn:microsoft.com/office/officeart/2005/8/layout/chevron1"/>
    <dgm:cxn modelId="{8DC0FC39-7706-41B9-9282-8CFA72C8A175}" type="presOf" srcId="{E5BDD2B7-B433-432D-B21A-50E5A2AACE92}" destId="{A05C1156-137B-4382-8D63-D24D18FDA3D5}" srcOrd="0" destOrd="0" presId="urn:microsoft.com/office/officeart/2005/8/layout/chevron1"/>
    <dgm:cxn modelId="{E59ECD47-FCF6-4F58-BB84-5E082A114B4B}" type="presOf" srcId="{A16F97BD-36EE-4FCE-977F-34813A753183}" destId="{FD2E8298-9096-4DC8-AC18-90E8F61650BF}" srcOrd="0" destOrd="0" presId="urn:microsoft.com/office/officeart/2005/8/layout/chevron1"/>
    <dgm:cxn modelId="{B09B8278-CA9E-40FA-AD72-35B692C51FB5}" srcId="{E5BDD2B7-B433-432D-B21A-50E5A2AACE92}" destId="{AF7B0121-5645-49C0-A6AD-95F530C67D0E}" srcOrd="0" destOrd="0" parTransId="{4C65E077-0DA7-4CF7-BBF8-B5E482B93A23}" sibTransId="{56D219FB-45A5-4CC2-B928-DA7096EAFC0A}"/>
    <dgm:cxn modelId="{B2001959-85C3-4E96-8E95-6673BCBCC02E}" srcId="{E5BDD2B7-B433-432D-B21A-50E5A2AACE92}" destId="{E68D72B0-EFEA-4517-B68A-9799907CEFE9}" srcOrd="1" destOrd="0" parTransId="{24F988FD-1B5F-4661-B870-C9820AF41E98}" sibTransId="{C557034E-944D-4CE5-8165-EA187CE203D1}"/>
    <dgm:cxn modelId="{97A64DBF-541F-49E6-B9A2-A81C019F7F30}" type="presOf" srcId="{AF7B0121-5645-49C0-A6AD-95F530C67D0E}" destId="{5FBE85AC-24EB-4C26-88EB-8C4A8E69D02A}" srcOrd="0" destOrd="0" presId="urn:microsoft.com/office/officeart/2005/8/layout/chevron1"/>
    <dgm:cxn modelId="{AA10BB84-9249-4B55-8425-283775E405A3}" type="presParOf" srcId="{A05C1156-137B-4382-8D63-D24D18FDA3D5}" destId="{5FBE85AC-24EB-4C26-88EB-8C4A8E69D02A}" srcOrd="0" destOrd="0" presId="urn:microsoft.com/office/officeart/2005/8/layout/chevron1"/>
    <dgm:cxn modelId="{884C778B-8D9B-4A9F-9985-037AA0A18DD2}" type="presParOf" srcId="{A05C1156-137B-4382-8D63-D24D18FDA3D5}" destId="{A45C42F4-6F69-4539-80B4-827551DA12C6}" srcOrd="1" destOrd="0" presId="urn:microsoft.com/office/officeart/2005/8/layout/chevron1"/>
    <dgm:cxn modelId="{4FFB620C-997B-4C15-9F73-877A304A18F9}" type="presParOf" srcId="{A05C1156-137B-4382-8D63-D24D18FDA3D5}" destId="{3DCBE742-026A-40BE-8607-FAC8DA65AB43}" srcOrd="2" destOrd="0" presId="urn:microsoft.com/office/officeart/2005/8/layout/chevron1"/>
    <dgm:cxn modelId="{DFC57F01-CA09-4BB3-895C-4815989C5E33}" type="presParOf" srcId="{A05C1156-137B-4382-8D63-D24D18FDA3D5}" destId="{43E64A1D-535B-4080-8404-462A45E3829B}" srcOrd="3" destOrd="0" presId="urn:microsoft.com/office/officeart/2005/8/layout/chevron1"/>
    <dgm:cxn modelId="{B2F332A2-A4F7-4396-8299-630D36199B39}" type="presParOf" srcId="{A05C1156-137B-4382-8D63-D24D18FDA3D5}" destId="{FD2E8298-9096-4DC8-AC18-90E8F61650B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8AD652-A6FC-48C1-8F8D-64A55245C12B}" type="doc">
      <dgm:prSet loTypeId="urn:microsoft.com/office/officeart/2016/7/layout/LinearBlockProcessNumbered#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EA549D7-4274-48CC-BC1A-D3534675573B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algn="ctr"/>
          <a:r>
            <a:rPr lang="en-GB" sz="1600" kern="1200" dirty="0">
              <a:solidFill>
                <a:schemeClr val="bg1"/>
              </a:solidFill>
              <a:latin typeface="Avenir Next LT Pro"/>
              <a:ea typeface="+mn-ea"/>
              <a:cs typeface="+mn-cs"/>
            </a:rPr>
            <a:t>Healthy and resistant bacteria-free breeders</a:t>
          </a:r>
          <a:endParaRPr lang="en-US" sz="1600" kern="1200" dirty="0">
            <a:solidFill>
              <a:schemeClr val="bg1"/>
            </a:solidFill>
            <a:latin typeface="Avenir Next LT Pro"/>
            <a:ea typeface="+mn-ea"/>
            <a:cs typeface="+mn-cs"/>
          </a:endParaRPr>
        </a:p>
      </dgm:t>
    </dgm:pt>
    <dgm:pt modelId="{78563F9B-89B6-4C70-B414-2D77CD284015}" type="parTrans" cxnId="{0A185261-CCB6-4806-AE27-777579CCA6AE}">
      <dgm:prSet/>
      <dgm:spPr/>
      <dgm:t>
        <a:bodyPr/>
        <a:lstStyle/>
        <a:p>
          <a:endParaRPr lang="en-US"/>
        </a:p>
      </dgm:t>
    </dgm:pt>
    <dgm:pt modelId="{E0613AE2-5131-46BE-8016-7B4AFD6022CA}" type="sibTrans" cxnId="{0A185261-CCB6-4806-AE27-777579CCA6AE}">
      <dgm:prSet phldrT="01" phldr="0"/>
      <dgm:spPr/>
      <dgm:t>
        <a:bodyPr/>
        <a:lstStyle/>
        <a:p>
          <a:r>
            <a:rPr lang="en-US" dirty="0"/>
            <a:t>01</a:t>
          </a:r>
        </a:p>
      </dgm:t>
    </dgm:pt>
    <dgm:pt modelId="{12CAEDC4-5365-4F15-A687-1F4A58F8BE4E}">
      <dgm:prSet custT="1"/>
      <dgm:spPr>
        <a:solidFill>
          <a:srgbClr val="646C92"/>
        </a:solidFill>
      </dgm:spPr>
      <dgm:t>
        <a:bodyPr/>
        <a:lstStyle/>
        <a:p>
          <a:pPr algn="ctr"/>
          <a:r>
            <a:rPr lang="en-GB" sz="1600" b="0" spc="-10" dirty="0">
              <a:latin typeface="+mn-lt"/>
              <a:cs typeface="Calibri"/>
            </a:rPr>
            <a:t>Sustainable  farming environment</a:t>
          </a:r>
          <a:endParaRPr lang="en-US" sz="1600" b="0" dirty="0">
            <a:latin typeface="+mn-lt"/>
          </a:endParaRPr>
        </a:p>
      </dgm:t>
    </dgm:pt>
    <dgm:pt modelId="{4ECBC469-E2DF-46BC-920F-C88FDE12CD72}" type="parTrans" cxnId="{A1E87F8B-8223-4F32-B81C-0E19BB0F0EEA}">
      <dgm:prSet/>
      <dgm:spPr/>
      <dgm:t>
        <a:bodyPr/>
        <a:lstStyle/>
        <a:p>
          <a:endParaRPr lang="en-US"/>
        </a:p>
      </dgm:t>
    </dgm:pt>
    <dgm:pt modelId="{AFCE8FBA-6EAC-44A8-B55F-FDF49470A574}" type="sibTrans" cxnId="{A1E87F8B-8223-4F32-B81C-0E19BB0F0EEA}">
      <dgm:prSet phldrT="02" phldr="0"/>
      <dgm:spPr/>
      <dgm:t>
        <a:bodyPr/>
        <a:lstStyle/>
        <a:p>
          <a:r>
            <a:rPr lang="en-US" dirty="0"/>
            <a:t>02</a:t>
          </a:r>
        </a:p>
      </dgm:t>
    </dgm:pt>
    <dgm:pt modelId="{63001359-C113-45EA-885E-B54D5542D44F}">
      <dgm:prSet custT="1"/>
      <dgm:spPr>
        <a:solidFill>
          <a:srgbClr val="5A6B76"/>
        </a:solidFill>
      </dgm:spPr>
      <dgm:t>
        <a:bodyPr/>
        <a:lstStyle/>
        <a:p>
          <a:pPr algn="ctr"/>
          <a:r>
            <a:rPr lang="en-GB" sz="1600" b="0" spc="-10" dirty="0">
              <a:latin typeface="+mn-lt"/>
              <a:cs typeface="Calibri"/>
            </a:rPr>
            <a:t>Nutritional </a:t>
          </a:r>
          <a:r>
            <a:rPr lang="en-GB" sz="1600" b="0" dirty="0">
              <a:latin typeface="+mn-lt"/>
              <a:cs typeface="Calibri"/>
            </a:rPr>
            <a:t>aspects</a:t>
          </a:r>
          <a:r>
            <a:rPr lang="en-GB" sz="1600" b="0" spc="-40" dirty="0">
              <a:latin typeface="+mn-lt"/>
              <a:cs typeface="Calibri"/>
            </a:rPr>
            <a:t> </a:t>
          </a:r>
          <a:r>
            <a:rPr lang="en-GB" sz="1600" b="0" spc="-25" dirty="0">
              <a:latin typeface="+mn-lt"/>
              <a:cs typeface="Calibri"/>
            </a:rPr>
            <a:t>and </a:t>
          </a:r>
          <a:r>
            <a:rPr lang="en-GB" sz="1600" b="0" dirty="0">
              <a:latin typeface="+mn-lt"/>
              <a:cs typeface="Calibri"/>
            </a:rPr>
            <a:t>water</a:t>
          </a:r>
          <a:r>
            <a:rPr lang="en-GB" sz="1600" b="0" spc="-65" dirty="0">
              <a:latin typeface="+mn-lt"/>
              <a:cs typeface="Calibri"/>
            </a:rPr>
            <a:t> </a:t>
          </a:r>
          <a:r>
            <a:rPr lang="en-GB" sz="1600" b="0" spc="-10" dirty="0">
              <a:latin typeface="+mn-lt"/>
              <a:cs typeface="Calibri"/>
            </a:rPr>
            <a:t>quality</a:t>
          </a:r>
          <a:endParaRPr lang="en-US" sz="1600" b="0" dirty="0">
            <a:latin typeface="+mn-lt"/>
          </a:endParaRPr>
        </a:p>
      </dgm:t>
    </dgm:pt>
    <dgm:pt modelId="{EFCC96FC-1076-4A0E-B119-B94924371A87}" type="parTrans" cxnId="{BD5B04DF-8F64-4DB3-95ED-039D9AE7B75A}">
      <dgm:prSet/>
      <dgm:spPr/>
      <dgm:t>
        <a:bodyPr/>
        <a:lstStyle/>
        <a:p>
          <a:endParaRPr lang="en-US"/>
        </a:p>
      </dgm:t>
    </dgm:pt>
    <dgm:pt modelId="{60BC2331-F690-4E3C-ABD6-DFF22BBDF151}" type="sibTrans" cxnId="{BD5B04DF-8F64-4DB3-95ED-039D9AE7B75A}">
      <dgm:prSet phldrT="03" phldr="0"/>
      <dgm:spPr/>
      <dgm:t>
        <a:bodyPr/>
        <a:lstStyle/>
        <a:p>
          <a:r>
            <a:rPr lang="en-US" dirty="0"/>
            <a:t>03</a:t>
          </a:r>
        </a:p>
      </dgm:t>
    </dgm:pt>
    <dgm:pt modelId="{4373C676-42B5-4BD7-A8E2-1057AE88F257}">
      <dgm:prSet custT="1"/>
      <dgm:spPr>
        <a:solidFill>
          <a:srgbClr val="5A6E6E"/>
        </a:solidFill>
      </dgm:spPr>
      <dgm:t>
        <a:bodyPr/>
        <a:lstStyle/>
        <a:p>
          <a:pPr algn="ctr"/>
          <a:r>
            <a:rPr lang="en-GB" sz="1600" b="0" spc="-25" dirty="0">
              <a:latin typeface="+mn-lt"/>
              <a:cs typeface="Calibri"/>
            </a:rPr>
            <a:t>Targeted</a:t>
          </a:r>
          <a:r>
            <a:rPr lang="en-GB" sz="1600" b="0" dirty="0">
              <a:latin typeface="+mn-lt"/>
              <a:cs typeface="Calibri"/>
            </a:rPr>
            <a:t> </a:t>
          </a:r>
          <a:r>
            <a:rPr lang="en-GB" sz="1600" b="0" spc="-25" dirty="0">
              <a:latin typeface="+mn-lt"/>
              <a:cs typeface="Calibri"/>
            </a:rPr>
            <a:t>and </a:t>
          </a:r>
          <a:r>
            <a:rPr lang="en-GB" sz="1600" b="0" spc="-10" dirty="0">
              <a:latin typeface="+mn-lt"/>
              <a:cs typeface="Calibri"/>
            </a:rPr>
            <a:t>appropriate </a:t>
          </a:r>
          <a:r>
            <a:rPr lang="en-GB" sz="1600" b="0" dirty="0">
              <a:latin typeface="+mn-lt"/>
              <a:cs typeface="Calibri"/>
            </a:rPr>
            <a:t>therapies</a:t>
          </a:r>
          <a:r>
            <a:rPr lang="en-GB" sz="1600" b="0" spc="-80" dirty="0">
              <a:latin typeface="+mn-lt"/>
              <a:cs typeface="Calibri"/>
            </a:rPr>
            <a:t> </a:t>
          </a:r>
          <a:r>
            <a:rPr lang="en-GB" sz="1600" b="0" spc="-25" dirty="0">
              <a:latin typeface="+mn-lt"/>
              <a:cs typeface="Calibri"/>
            </a:rPr>
            <a:t>in </a:t>
          </a:r>
          <a:r>
            <a:rPr lang="en-GB" sz="1600" b="0" dirty="0">
              <a:latin typeface="+mn-lt"/>
              <a:cs typeface="Calibri"/>
            </a:rPr>
            <a:t>case</a:t>
          </a:r>
          <a:r>
            <a:rPr lang="en-GB" sz="1600" b="0" spc="-20" dirty="0">
              <a:latin typeface="+mn-lt"/>
              <a:cs typeface="Calibri"/>
            </a:rPr>
            <a:t> </a:t>
          </a:r>
          <a:r>
            <a:rPr lang="en-GB" sz="1600" b="0" spc="-25" dirty="0">
              <a:latin typeface="+mn-lt"/>
              <a:cs typeface="Calibri"/>
            </a:rPr>
            <a:t>of </a:t>
          </a:r>
          <a:r>
            <a:rPr lang="en-GB" sz="1600" b="0" spc="-10" dirty="0">
              <a:latin typeface="+mn-lt"/>
              <a:cs typeface="Calibri"/>
            </a:rPr>
            <a:t>diseases</a:t>
          </a:r>
          <a:endParaRPr lang="en-US" sz="1600" b="0" dirty="0">
            <a:latin typeface="+mn-lt"/>
          </a:endParaRPr>
        </a:p>
      </dgm:t>
    </dgm:pt>
    <dgm:pt modelId="{24DA0AE2-01E1-4D40-B562-7A89F8842997}" type="parTrans" cxnId="{AD175329-5799-428D-9CF7-F64C802D8A39}">
      <dgm:prSet/>
      <dgm:spPr/>
      <dgm:t>
        <a:bodyPr/>
        <a:lstStyle/>
        <a:p>
          <a:endParaRPr lang="en-US"/>
        </a:p>
      </dgm:t>
    </dgm:pt>
    <dgm:pt modelId="{D3ED181F-E4C0-46DF-BFC2-990CA6573396}" type="sibTrans" cxnId="{AD175329-5799-428D-9CF7-F64C802D8A39}">
      <dgm:prSet phldrT="04" phldr="0"/>
      <dgm:spPr/>
      <dgm:t>
        <a:bodyPr/>
        <a:lstStyle/>
        <a:p>
          <a:r>
            <a:rPr lang="en-US" dirty="0"/>
            <a:t>04</a:t>
          </a:r>
        </a:p>
      </dgm:t>
    </dgm:pt>
    <dgm:pt modelId="{FA331E9E-018F-4652-93B2-F0121E9407FE}">
      <dgm:prSet custT="1"/>
      <dgm:spPr/>
      <dgm:t>
        <a:bodyPr/>
        <a:lstStyle/>
        <a:p>
          <a:pPr algn="ctr"/>
          <a:r>
            <a:rPr lang="en-GB" sz="1600" b="0" spc="-10" dirty="0">
              <a:latin typeface="+mn-lt"/>
              <a:cs typeface="Calibri"/>
            </a:rPr>
            <a:t>Improvement </a:t>
          </a:r>
          <a:r>
            <a:rPr lang="en-GB" sz="1600" b="0" dirty="0">
              <a:latin typeface="+mn-lt"/>
              <a:cs typeface="Calibri"/>
            </a:rPr>
            <a:t>in</a:t>
          </a:r>
          <a:r>
            <a:rPr lang="en-GB" sz="1600" b="0" spc="-20" dirty="0">
              <a:latin typeface="+mn-lt"/>
              <a:cs typeface="Calibri"/>
            </a:rPr>
            <a:t> </a:t>
          </a:r>
          <a:r>
            <a:rPr lang="en-GB" sz="1600" b="0" spc="-10" dirty="0">
              <a:latin typeface="+mn-lt"/>
              <a:cs typeface="Calibri"/>
            </a:rPr>
            <a:t>structures </a:t>
          </a:r>
          <a:r>
            <a:rPr lang="en-GB" sz="1600" b="0" spc="-25" dirty="0">
              <a:latin typeface="+mn-lt"/>
              <a:cs typeface="Calibri"/>
            </a:rPr>
            <a:t>and </a:t>
          </a:r>
          <a:r>
            <a:rPr lang="en-GB" sz="1600" b="0" spc="-10" dirty="0">
              <a:latin typeface="+mn-lt"/>
              <a:cs typeface="Calibri"/>
            </a:rPr>
            <a:t>management</a:t>
          </a:r>
          <a:endParaRPr lang="en-GB" sz="1600" b="0" dirty="0">
            <a:latin typeface="+mn-lt"/>
            <a:cs typeface="Calibri"/>
          </a:endParaRPr>
        </a:p>
      </dgm:t>
    </dgm:pt>
    <dgm:pt modelId="{12301D18-C894-4ACD-9697-D256D89B13CB}" type="parTrans" cxnId="{7C865E24-370E-4C6B-9C97-E0D0B35EC321}">
      <dgm:prSet/>
      <dgm:spPr/>
      <dgm:t>
        <a:bodyPr/>
        <a:lstStyle/>
        <a:p>
          <a:endParaRPr lang="en-BE"/>
        </a:p>
      </dgm:t>
    </dgm:pt>
    <dgm:pt modelId="{A2284EC6-C85E-4F1D-99AF-D4894E99015A}" type="sibTrans" cxnId="{7C865E24-370E-4C6B-9C97-E0D0B35EC321}">
      <dgm:prSet phldrT="05" phldr="0"/>
      <dgm:spPr/>
      <dgm:t>
        <a:bodyPr/>
        <a:lstStyle/>
        <a:p>
          <a:r>
            <a:rPr lang="en-BE"/>
            <a:t>05</a:t>
          </a:r>
        </a:p>
      </dgm:t>
    </dgm:pt>
    <dgm:pt modelId="{E37A2EB9-BB4F-4C26-8F2C-50128B41FAD0}" type="pres">
      <dgm:prSet presAssocID="{938AD652-A6FC-48C1-8F8D-64A55245C12B}" presName="Name0" presStyleCnt="0">
        <dgm:presLayoutVars>
          <dgm:animLvl val="lvl"/>
          <dgm:resizeHandles val="exact"/>
        </dgm:presLayoutVars>
      </dgm:prSet>
      <dgm:spPr/>
    </dgm:pt>
    <dgm:pt modelId="{95620581-293C-4EA9-AC72-67C634853904}" type="pres">
      <dgm:prSet presAssocID="{BEA549D7-4274-48CC-BC1A-D3534675573B}" presName="compositeNode" presStyleCnt="0">
        <dgm:presLayoutVars>
          <dgm:bulletEnabled val="1"/>
        </dgm:presLayoutVars>
      </dgm:prSet>
      <dgm:spPr/>
    </dgm:pt>
    <dgm:pt modelId="{85A04922-B091-49E1-83F0-2B3D9BAF786D}" type="pres">
      <dgm:prSet presAssocID="{BEA549D7-4274-48CC-BC1A-D3534675573B}" presName="bgRect" presStyleLbl="alignNode1" presStyleIdx="0" presStyleCnt="5" custLinFactNeighborY="-34"/>
      <dgm:spPr/>
    </dgm:pt>
    <dgm:pt modelId="{1B55EFFE-1044-4C01-8E61-E200D5C36731}" type="pres">
      <dgm:prSet presAssocID="{E0613AE2-5131-46BE-8016-7B4AFD6022CA}" presName="sibTransNodeRect" presStyleLbl="alignNode1" presStyleIdx="0" presStyleCnt="5">
        <dgm:presLayoutVars>
          <dgm:chMax val="0"/>
          <dgm:bulletEnabled val="1"/>
        </dgm:presLayoutVars>
      </dgm:prSet>
      <dgm:spPr/>
    </dgm:pt>
    <dgm:pt modelId="{B9E45448-7C4D-4E80-A4A1-E7463BD574F2}" type="pres">
      <dgm:prSet presAssocID="{BEA549D7-4274-48CC-BC1A-D3534675573B}" presName="nodeRect" presStyleLbl="alignNode1" presStyleIdx="0" presStyleCnt="5">
        <dgm:presLayoutVars>
          <dgm:bulletEnabled val="1"/>
        </dgm:presLayoutVars>
      </dgm:prSet>
      <dgm:spPr/>
    </dgm:pt>
    <dgm:pt modelId="{5D3DB865-EFAC-444B-8451-F14B08C02D35}" type="pres">
      <dgm:prSet presAssocID="{E0613AE2-5131-46BE-8016-7B4AFD6022CA}" presName="sibTrans" presStyleCnt="0"/>
      <dgm:spPr/>
    </dgm:pt>
    <dgm:pt modelId="{DAB0B4D5-BA12-4203-A855-F0DF2D740AB7}" type="pres">
      <dgm:prSet presAssocID="{12CAEDC4-5365-4F15-A687-1F4A58F8BE4E}" presName="compositeNode" presStyleCnt="0">
        <dgm:presLayoutVars>
          <dgm:bulletEnabled val="1"/>
        </dgm:presLayoutVars>
      </dgm:prSet>
      <dgm:spPr/>
    </dgm:pt>
    <dgm:pt modelId="{5A462FD3-867E-4F03-9D43-8FC4B6496418}" type="pres">
      <dgm:prSet presAssocID="{12CAEDC4-5365-4F15-A687-1F4A58F8BE4E}" presName="bgRect" presStyleLbl="alignNode1" presStyleIdx="1" presStyleCnt="5"/>
      <dgm:spPr/>
    </dgm:pt>
    <dgm:pt modelId="{7950283A-EDC4-44D4-AF4B-F4FB05051470}" type="pres">
      <dgm:prSet presAssocID="{AFCE8FBA-6EAC-44A8-B55F-FDF49470A574}" presName="sibTransNodeRect" presStyleLbl="alignNode1" presStyleIdx="1" presStyleCnt="5">
        <dgm:presLayoutVars>
          <dgm:chMax val="0"/>
          <dgm:bulletEnabled val="1"/>
        </dgm:presLayoutVars>
      </dgm:prSet>
      <dgm:spPr/>
    </dgm:pt>
    <dgm:pt modelId="{18D54E00-AFEE-40AE-B281-81A7314844C1}" type="pres">
      <dgm:prSet presAssocID="{12CAEDC4-5365-4F15-A687-1F4A58F8BE4E}" presName="nodeRect" presStyleLbl="alignNode1" presStyleIdx="1" presStyleCnt="5">
        <dgm:presLayoutVars>
          <dgm:bulletEnabled val="1"/>
        </dgm:presLayoutVars>
      </dgm:prSet>
      <dgm:spPr/>
    </dgm:pt>
    <dgm:pt modelId="{D2C1D1BC-6555-4CC5-A982-C0E5CA9BA835}" type="pres">
      <dgm:prSet presAssocID="{AFCE8FBA-6EAC-44A8-B55F-FDF49470A574}" presName="sibTrans" presStyleCnt="0"/>
      <dgm:spPr/>
    </dgm:pt>
    <dgm:pt modelId="{AC023CBB-9BCB-46E9-84C4-69A3636486C6}" type="pres">
      <dgm:prSet presAssocID="{63001359-C113-45EA-885E-B54D5542D44F}" presName="compositeNode" presStyleCnt="0">
        <dgm:presLayoutVars>
          <dgm:bulletEnabled val="1"/>
        </dgm:presLayoutVars>
      </dgm:prSet>
      <dgm:spPr/>
    </dgm:pt>
    <dgm:pt modelId="{2408570E-3885-4050-AD4F-68135AFA0DF3}" type="pres">
      <dgm:prSet presAssocID="{63001359-C113-45EA-885E-B54D5542D44F}" presName="bgRect" presStyleLbl="alignNode1" presStyleIdx="2" presStyleCnt="5"/>
      <dgm:spPr/>
    </dgm:pt>
    <dgm:pt modelId="{2E5232D0-3F31-49B4-BA6C-474069EA24CC}" type="pres">
      <dgm:prSet presAssocID="{60BC2331-F690-4E3C-ABD6-DFF22BBDF151}" presName="sibTransNodeRect" presStyleLbl="alignNode1" presStyleIdx="2" presStyleCnt="5">
        <dgm:presLayoutVars>
          <dgm:chMax val="0"/>
          <dgm:bulletEnabled val="1"/>
        </dgm:presLayoutVars>
      </dgm:prSet>
      <dgm:spPr/>
    </dgm:pt>
    <dgm:pt modelId="{DC4A7395-AC2E-4FCE-A336-5E27128E9ACD}" type="pres">
      <dgm:prSet presAssocID="{63001359-C113-45EA-885E-B54D5542D44F}" presName="nodeRect" presStyleLbl="alignNode1" presStyleIdx="2" presStyleCnt="5">
        <dgm:presLayoutVars>
          <dgm:bulletEnabled val="1"/>
        </dgm:presLayoutVars>
      </dgm:prSet>
      <dgm:spPr/>
    </dgm:pt>
    <dgm:pt modelId="{1BA10CAA-9136-456A-95EF-890BAD05D6E9}" type="pres">
      <dgm:prSet presAssocID="{60BC2331-F690-4E3C-ABD6-DFF22BBDF151}" presName="sibTrans" presStyleCnt="0"/>
      <dgm:spPr/>
    </dgm:pt>
    <dgm:pt modelId="{DA68E4BA-4BA4-493B-B6BA-4E7AC1F5D952}" type="pres">
      <dgm:prSet presAssocID="{4373C676-42B5-4BD7-A8E2-1057AE88F257}" presName="compositeNode" presStyleCnt="0">
        <dgm:presLayoutVars>
          <dgm:bulletEnabled val="1"/>
        </dgm:presLayoutVars>
      </dgm:prSet>
      <dgm:spPr/>
    </dgm:pt>
    <dgm:pt modelId="{9E9AD039-2CB1-40B0-88CA-F094B81B2B6F}" type="pres">
      <dgm:prSet presAssocID="{4373C676-42B5-4BD7-A8E2-1057AE88F257}" presName="bgRect" presStyleLbl="alignNode1" presStyleIdx="3" presStyleCnt="5"/>
      <dgm:spPr/>
    </dgm:pt>
    <dgm:pt modelId="{A40C415F-DA13-447A-B354-BC1A77B99C4F}" type="pres">
      <dgm:prSet presAssocID="{D3ED181F-E4C0-46DF-BFC2-990CA6573396}" presName="sibTransNodeRect" presStyleLbl="alignNode1" presStyleIdx="3" presStyleCnt="5">
        <dgm:presLayoutVars>
          <dgm:chMax val="0"/>
          <dgm:bulletEnabled val="1"/>
        </dgm:presLayoutVars>
      </dgm:prSet>
      <dgm:spPr/>
    </dgm:pt>
    <dgm:pt modelId="{64AB7F31-F76B-4F96-9751-D932C530FF63}" type="pres">
      <dgm:prSet presAssocID="{4373C676-42B5-4BD7-A8E2-1057AE88F257}" presName="nodeRect" presStyleLbl="alignNode1" presStyleIdx="3" presStyleCnt="5">
        <dgm:presLayoutVars>
          <dgm:bulletEnabled val="1"/>
        </dgm:presLayoutVars>
      </dgm:prSet>
      <dgm:spPr/>
    </dgm:pt>
    <dgm:pt modelId="{5AD2F025-F79C-4172-931C-F6CB85E089FB}" type="pres">
      <dgm:prSet presAssocID="{D3ED181F-E4C0-46DF-BFC2-990CA6573396}" presName="sibTrans" presStyleCnt="0"/>
      <dgm:spPr/>
    </dgm:pt>
    <dgm:pt modelId="{BCE20984-EE4E-4FB1-832A-E99E21470CA1}" type="pres">
      <dgm:prSet presAssocID="{FA331E9E-018F-4652-93B2-F0121E9407FE}" presName="compositeNode" presStyleCnt="0">
        <dgm:presLayoutVars>
          <dgm:bulletEnabled val="1"/>
        </dgm:presLayoutVars>
      </dgm:prSet>
      <dgm:spPr/>
    </dgm:pt>
    <dgm:pt modelId="{9A0E9B5C-7FA2-4DAD-B35D-A352550B9986}" type="pres">
      <dgm:prSet presAssocID="{FA331E9E-018F-4652-93B2-F0121E9407FE}" presName="bgRect" presStyleLbl="alignNode1" presStyleIdx="4" presStyleCnt="5"/>
      <dgm:spPr/>
    </dgm:pt>
    <dgm:pt modelId="{54A5DE78-80D2-4FD9-94B8-4F41F2DE4DD7}" type="pres">
      <dgm:prSet presAssocID="{A2284EC6-C85E-4F1D-99AF-D4894E99015A}" presName="sibTransNodeRect" presStyleLbl="alignNode1" presStyleIdx="4" presStyleCnt="5">
        <dgm:presLayoutVars>
          <dgm:chMax val="0"/>
          <dgm:bulletEnabled val="1"/>
        </dgm:presLayoutVars>
      </dgm:prSet>
      <dgm:spPr/>
    </dgm:pt>
    <dgm:pt modelId="{671BC19F-F28F-4259-B974-EC2C62946EE0}" type="pres">
      <dgm:prSet presAssocID="{FA331E9E-018F-4652-93B2-F0121E9407FE}" presName="nodeRect" presStyleLbl="alignNode1" presStyleIdx="4" presStyleCnt="5">
        <dgm:presLayoutVars>
          <dgm:bulletEnabled val="1"/>
        </dgm:presLayoutVars>
      </dgm:prSet>
      <dgm:spPr/>
    </dgm:pt>
  </dgm:ptLst>
  <dgm:cxnLst>
    <dgm:cxn modelId="{529BA309-02A5-4E50-B377-6EA5794B5484}" type="presOf" srcId="{938AD652-A6FC-48C1-8F8D-64A55245C12B}" destId="{E37A2EB9-BB4F-4C26-8F2C-50128B41FAD0}" srcOrd="0" destOrd="0" presId="urn:microsoft.com/office/officeart/2016/7/layout/LinearBlockProcessNumbered#1"/>
    <dgm:cxn modelId="{C6BF250C-4DE4-422B-AEB6-BE86CFA83567}" type="presOf" srcId="{4373C676-42B5-4BD7-A8E2-1057AE88F257}" destId="{64AB7F31-F76B-4F96-9751-D932C530FF63}" srcOrd="1" destOrd="0" presId="urn:microsoft.com/office/officeart/2016/7/layout/LinearBlockProcessNumbered#1"/>
    <dgm:cxn modelId="{7C865E24-370E-4C6B-9C97-E0D0B35EC321}" srcId="{938AD652-A6FC-48C1-8F8D-64A55245C12B}" destId="{FA331E9E-018F-4652-93B2-F0121E9407FE}" srcOrd="4" destOrd="0" parTransId="{12301D18-C894-4ACD-9697-D256D89B13CB}" sibTransId="{A2284EC6-C85E-4F1D-99AF-D4894E99015A}"/>
    <dgm:cxn modelId="{5214D025-2DB1-4431-AAD9-8C6AA1828F32}" type="presOf" srcId="{A2284EC6-C85E-4F1D-99AF-D4894E99015A}" destId="{54A5DE78-80D2-4FD9-94B8-4F41F2DE4DD7}" srcOrd="0" destOrd="0" presId="urn:microsoft.com/office/officeart/2016/7/layout/LinearBlockProcessNumbered#1"/>
    <dgm:cxn modelId="{AD175329-5799-428D-9CF7-F64C802D8A39}" srcId="{938AD652-A6FC-48C1-8F8D-64A55245C12B}" destId="{4373C676-42B5-4BD7-A8E2-1057AE88F257}" srcOrd="3" destOrd="0" parTransId="{24DA0AE2-01E1-4D40-B562-7A89F8842997}" sibTransId="{D3ED181F-E4C0-46DF-BFC2-990CA6573396}"/>
    <dgm:cxn modelId="{966DC93C-57E0-4A6C-AFBD-31DEC422EDBA}" type="presOf" srcId="{D3ED181F-E4C0-46DF-BFC2-990CA6573396}" destId="{A40C415F-DA13-447A-B354-BC1A77B99C4F}" srcOrd="0" destOrd="0" presId="urn:microsoft.com/office/officeart/2016/7/layout/LinearBlockProcessNumbered#1"/>
    <dgm:cxn modelId="{0A185261-CCB6-4806-AE27-777579CCA6AE}" srcId="{938AD652-A6FC-48C1-8F8D-64A55245C12B}" destId="{BEA549D7-4274-48CC-BC1A-D3534675573B}" srcOrd="0" destOrd="0" parTransId="{78563F9B-89B6-4C70-B414-2D77CD284015}" sibTransId="{E0613AE2-5131-46BE-8016-7B4AFD6022CA}"/>
    <dgm:cxn modelId="{4FA8774D-A0B9-4CB6-8A9D-2C568132FFAE}" type="presOf" srcId="{FA331E9E-018F-4652-93B2-F0121E9407FE}" destId="{9A0E9B5C-7FA2-4DAD-B35D-A352550B9986}" srcOrd="0" destOrd="0" presId="urn:microsoft.com/office/officeart/2016/7/layout/LinearBlockProcessNumbered#1"/>
    <dgm:cxn modelId="{D03F1881-12CC-4A4D-BBAF-0251BFA0E0AD}" type="presOf" srcId="{63001359-C113-45EA-885E-B54D5542D44F}" destId="{DC4A7395-AC2E-4FCE-A336-5E27128E9ACD}" srcOrd="1" destOrd="0" presId="urn:microsoft.com/office/officeart/2016/7/layout/LinearBlockProcessNumbered#1"/>
    <dgm:cxn modelId="{FF931982-1940-468A-8F78-BBF592AEA6E7}" type="presOf" srcId="{BEA549D7-4274-48CC-BC1A-D3534675573B}" destId="{85A04922-B091-49E1-83F0-2B3D9BAF786D}" srcOrd="0" destOrd="0" presId="urn:microsoft.com/office/officeart/2016/7/layout/LinearBlockProcessNumbered#1"/>
    <dgm:cxn modelId="{E6C9638B-7A0A-44B0-8C61-07332C02209A}" type="presOf" srcId="{60BC2331-F690-4E3C-ABD6-DFF22BBDF151}" destId="{2E5232D0-3F31-49B4-BA6C-474069EA24CC}" srcOrd="0" destOrd="0" presId="urn:microsoft.com/office/officeart/2016/7/layout/LinearBlockProcessNumbered#1"/>
    <dgm:cxn modelId="{A1E87F8B-8223-4F32-B81C-0E19BB0F0EEA}" srcId="{938AD652-A6FC-48C1-8F8D-64A55245C12B}" destId="{12CAEDC4-5365-4F15-A687-1F4A58F8BE4E}" srcOrd="1" destOrd="0" parTransId="{4ECBC469-E2DF-46BC-920F-C88FDE12CD72}" sibTransId="{AFCE8FBA-6EAC-44A8-B55F-FDF49470A574}"/>
    <dgm:cxn modelId="{E54C018C-CE35-4E30-ABB8-1FB2FAA0710F}" type="presOf" srcId="{BEA549D7-4274-48CC-BC1A-D3534675573B}" destId="{B9E45448-7C4D-4E80-A4A1-E7463BD574F2}" srcOrd="1" destOrd="0" presId="urn:microsoft.com/office/officeart/2016/7/layout/LinearBlockProcessNumbered#1"/>
    <dgm:cxn modelId="{A3614D8F-0377-48B1-83BF-C2B18ACED321}" type="presOf" srcId="{12CAEDC4-5365-4F15-A687-1F4A58F8BE4E}" destId="{18D54E00-AFEE-40AE-B281-81A7314844C1}" srcOrd="1" destOrd="0" presId="urn:microsoft.com/office/officeart/2016/7/layout/LinearBlockProcessNumbered#1"/>
    <dgm:cxn modelId="{0CA4BEA5-39CF-4034-BCFF-BCCBD5192B82}" type="presOf" srcId="{63001359-C113-45EA-885E-B54D5542D44F}" destId="{2408570E-3885-4050-AD4F-68135AFA0DF3}" srcOrd="0" destOrd="0" presId="urn:microsoft.com/office/officeart/2016/7/layout/LinearBlockProcessNumbered#1"/>
    <dgm:cxn modelId="{B1E5DAA5-4A6A-4998-BB97-C8197EC069AB}" type="presOf" srcId="{4373C676-42B5-4BD7-A8E2-1057AE88F257}" destId="{9E9AD039-2CB1-40B0-88CA-F094B81B2B6F}" srcOrd="0" destOrd="0" presId="urn:microsoft.com/office/officeart/2016/7/layout/LinearBlockProcessNumbered#1"/>
    <dgm:cxn modelId="{AF3E55A9-79BA-4C3C-8096-C42428B03963}" type="presOf" srcId="{AFCE8FBA-6EAC-44A8-B55F-FDF49470A574}" destId="{7950283A-EDC4-44D4-AF4B-F4FB05051470}" srcOrd="0" destOrd="0" presId="urn:microsoft.com/office/officeart/2016/7/layout/LinearBlockProcessNumbered#1"/>
    <dgm:cxn modelId="{BD24EED5-BAF7-4763-A313-E03B67CA5FCA}" type="presOf" srcId="{FA331E9E-018F-4652-93B2-F0121E9407FE}" destId="{671BC19F-F28F-4259-B974-EC2C62946EE0}" srcOrd="1" destOrd="0" presId="urn:microsoft.com/office/officeart/2016/7/layout/LinearBlockProcessNumbered#1"/>
    <dgm:cxn modelId="{BD5B04DF-8F64-4DB3-95ED-039D9AE7B75A}" srcId="{938AD652-A6FC-48C1-8F8D-64A55245C12B}" destId="{63001359-C113-45EA-885E-B54D5542D44F}" srcOrd="2" destOrd="0" parTransId="{EFCC96FC-1076-4A0E-B119-B94924371A87}" sibTransId="{60BC2331-F690-4E3C-ABD6-DFF22BBDF151}"/>
    <dgm:cxn modelId="{5A49A4E4-247D-45E6-A4C1-BF1974F7F1A2}" type="presOf" srcId="{12CAEDC4-5365-4F15-A687-1F4A58F8BE4E}" destId="{5A462FD3-867E-4F03-9D43-8FC4B6496418}" srcOrd="0" destOrd="0" presId="urn:microsoft.com/office/officeart/2016/7/layout/LinearBlockProcessNumbered#1"/>
    <dgm:cxn modelId="{00619DE8-6CA6-4F37-AEB7-449E34C0ACFA}" type="presOf" srcId="{E0613AE2-5131-46BE-8016-7B4AFD6022CA}" destId="{1B55EFFE-1044-4C01-8E61-E200D5C36731}" srcOrd="0" destOrd="0" presId="urn:microsoft.com/office/officeart/2016/7/layout/LinearBlockProcessNumbered#1"/>
    <dgm:cxn modelId="{AFC357D7-6F36-4DC4-9268-68C654E126F5}" type="presParOf" srcId="{E37A2EB9-BB4F-4C26-8F2C-50128B41FAD0}" destId="{95620581-293C-4EA9-AC72-67C634853904}" srcOrd="0" destOrd="0" presId="urn:microsoft.com/office/officeart/2016/7/layout/LinearBlockProcessNumbered#1"/>
    <dgm:cxn modelId="{E61007F5-3883-44A2-8B99-976E5E395287}" type="presParOf" srcId="{95620581-293C-4EA9-AC72-67C634853904}" destId="{85A04922-B091-49E1-83F0-2B3D9BAF786D}" srcOrd="0" destOrd="0" presId="urn:microsoft.com/office/officeart/2016/7/layout/LinearBlockProcessNumbered#1"/>
    <dgm:cxn modelId="{B85852A8-593C-4746-A896-E2B31A0CC7B4}" type="presParOf" srcId="{95620581-293C-4EA9-AC72-67C634853904}" destId="{1B55EFFE-1044-4C01-8E61-E200D5C36731}" srcOrd="1" destOrd="0" presId="urn:microsoft.com/office/officeart/2016/7/layout/LinearBlockProcessNumbered#1"/>
    <dgm:cxn modelId="{0AEE0AB6-DAF9-4B24-AE58-61860DCCC884}" type="presParOf" srcId="{95620581-293C-4EA9-AC72-67C634853904}" destId="{B9E45448-7C4D-4E80-A4A1-E7463BD574F2}" srcOrd="2" destOrd="0" presId="urn:microsoft.com/office/officeart/2016/7/layout/LinearBlockProcessNumbered#1"/>
    <dgm:cxn modelId="{62F934C1-11D5-4DA6-B641-8BB3CA82316A}" type="presParOf" srcId="{E37A2EB9-BB4F-4C26-8F2C-50128B41FAD0}" destId="{5D3DB865-EFAC-444B-8451-F14B08C02D35}" srcOrd="1" destOrd="0" presId="urn:microsoft.com/office/officeart/2016/7/layout/LinearBlockProcessNumbered#1"/>
    <dgm:cxn modelId="{0D6DC76F-0423-4BE2-A001-D1C8CA450973}" type="presParOf" srcId="{E37A2EB9-BB4F-4C26-8F2C-50128B41FAD0}" destId="{DAB0B4D5-BA12-4203-A855-F0DF2D740AB7}" srcOrd="2" destOrd="0" presId="urn:microsoft.com/office/officeart/2016/7/layout/LinearBlockProcessNumbered#1"/>
    <dgm:cxn modelId="{7D291E1D-5D58-4BD7-80ED-22E4F525AD58}" type="presParOf" srcId="{DAB0B4D5-BA12-4203-A855-F0DF2D740AB7}" destId="{5A462FD3-867E-4F03-9D43-8FC4B6496418}" srcOrd="0" destOrd="0" presId="urn:microsoft.com/office/officeart/2016/7/layout/LinearBlockProcessNumbered#1"/>
    <dgm:cxn modelId="{063CB506-8E88-4910-8F5F-3A18DDD8CB3F}" type="presParOf" srcId="{DAB0B4D5-BA12-4203-A855-F0DF2D740AB7}" destId="{7950283A-EDC4-44D4-AF4B-F4FB05051470}" srcOrd="1" destOrd="0" presId="urn:microsoft.com/office/officeart/2016/7/layout/LinearBlockProcessNumbered#1"/>
    <dgm:cxn modelId="{3BFA06F9-CF85-4A75-8C39-3CEB64798F9E}" type="presParOf" srcId="{DAB0B4D5-BA12-4203-A855-F0DF2D740AB7}" destId="{18D54E00-AFEE-40AE-B281-81A7314844C1}" srcOrd="2" destOrd="0" presId="urn:microsoft.com/office/officeart/2016/7/layout/LinearBlockProcessNumbered#1"/>
    <dgm:cxn modelId="{7F1CFDC4-6E91-48E4-B50A-D5BA65520B0D}" type="presParOf" srcId="{E37A2EB9-BB4F-4C26-8F2C-50128B41FAD0}" destId="{D2C1D1BC-6555-4CC5-A982-C0E5CA9BA835}" srcOrd="3" destOrd="0" presId="urn:microsoft.com/office/officeart/2016/7/layout/LinearBlockProcessNumbered#1"/>
    <dgm:cxn modelId="{B8511F46-F391-4B04-A634-714537366714}" type="presParOf" srcId="{E37A2EB9-BB4F-4C26-8F2C-50128B41FAD0}" destId="{AC023CBB-9BCB-46E9-84C4-69A3636486C6}" srcOrd="4" destOrd="0" presId="urn:microsoft.com/office/officeart/2016/7/layout/LinearBlockProcessNumbered#1"/>
    <dgm:cxn modelId="{F93C4206-C845-42C7-A218-3DF0B8EAE8B9}" type="presParOf" srcId="{AC023CBB-9BCB-46E9-84C4-69A3636486C6}" destId="{2408570E-3885-4050-AD4F-68135AFA0DF3}" srcOrd="0" destOrd="0" presId="urn:microsoft.com/office/officeart/2016/7/layout/LinearBlockProcessNumbered#1"/>
    <dgm:cxn modelId="{25C51E01-E417-43BF-9F17-FE26BA323CEC}" type="presParOf" srcId="{AC023CBB-9BCB-46E9-84C4-69A3636486C6}" destId="{2E5232D0-3F31-49B4-BA6C-474069EA24CC}" srcOrd="1" destOrd="0" presId="urn:microsoft.com/office/officeart/2016/7/layout/LinearBlockProcessNumbered#1"/>
    <dgm:cxn modelId="{CB4BF5EE-8F3B-4656-B18E-AB3694366C77}" type="presParOf" srcId="{AC023CBB-9BCB-46E9-84C4-69A3636486C6}" destId="{DC4A7395-AC2E-4FCE-A336-5E27128E9ACD}" srcOrd="2" destOrd="0" presId="urn:microsoft.com/office/officeart/2016/7/layout/LinearBlockProcessNumbered#1"/>
    <dgm:cxn modelId="{EE8BED4D-8CA3-4F79-97C6-A2E9728B7A93}" type="presParOf" srcId="{E37A2EB9-BB4F-4C26-8F2C-50128B41FAD0}" destId="{1BA10CAA-9136-456A-95EF-890BAD05D6E9}" srcOrd="5" destOrd="0" presId="urn:microsoft.com/office/officeart/2016/7/layout/LinearBlockProcessNumbered#1"/>
    <dgm:cxn modelId="{7AC12FA0-5324-4F3F-B44D-B98FBDA5C1E1}" type="presParOf" srcId="{E37A2EB9-BB4F-4C26-8F2C-50128B41FAD0}" destId="{DA68E4BA-4BA4-493B-B6BA-4E7AC1F5D952}" srcOrd="6" destOrd="0" presId="urn:microsoft.com/office/officeart/2016/7/layout/LinearBlockProcessNumbered#1"/>
    <dgm:cxn modelId="{D0691625-9897-448E-89F7-57FECA0A07AE}" type="presParOf" srcId="{DA68E4BA-4BA4-493B-B6BA-4E7AC1F5D952}" destId="{9E9AD039-2CB1-40B0-88CA-F094B81B2B6F}" srcOrd="0" destOrd="0" presId="urn:microsoft.com/office/officeart/2016/7/layout/LinearBlockProcessNumbered#1"/>
    <dgm:cxn modelId="{0268CE3E-F426-49F1-B014-9B3285E404EC}" type="presParOf" srcId="{DA68E4BA-4BA4-493B-B6BA-4E7AC1F5D952}" destId="{A40C415F-DA13-447A-B354-BC1A77B99C4F}" srcOrd="1" destOrd="0" presId="urn:microsoft.com/office/officeart/2016/7/layout/LinearBlockProcessNumbered#1"/>
    <dgm:cxn modelId="{B26B2CEA-604C-4943-BF9F-001CC219AFF8}" type="presParOf" srcId="{DA68E4BA-4BA4-493B-B6BA-4E7AC1F5D952}" destId="{64AB7F31-F76B-4F96-9751-D932C530FF63}" srcOrd="2" destOrd="0" presId="urn:microsoft.com/office/officeart/2016/7/layout/LinearBlockProcessNumbered#1"/>
    <dgm:cxn modelId="{2933C7BD-3F9F-4D6F-9E8C-542535AB860B}" type="presParOf" srcId="{E37A2EB9-BB4F-4C26-8F2C-50128B41FAD0}" destId="{5AD2F025-F79C-4172-931C-F6CB85E089FB}" srcOrd="7" destOrd="0" presId="urn:microsoft.com/office/officeart/2016/7/layout/LinearBlockProcessNumbered#1"/>
    <dgm:cxn modelId="{83D6F11F-8E97-40C9-AEE9-9F952B3AE4BC}" type="presParOf" srcId="{E37A2EB9-BB4F-4C26-8F2C-50128B41FAD0}" destId="{BCE20984-EE4E-4FB1-832A-E99E21470CA1}" srcOrd="8" destOrd="0" presId="urn:microsoft.com/office/officeart/2016/7/layout/LinearBlockProcessNumbered#1"/>
    <dgm:cxn modelId="{AFE4EBDA-C6AE-4117-8A78-3128FD9FB775}" type="presParOf" srcId="{BCE20984-EE4E-4FB1-832A-E99E21470CA1}" destId="{9A0E9B5C-7FA2-4DAD-B35D-A352550B9986}" srcOrd="0" destOrd="0" presId="urn:microsoft.com/office/officeart/2016/7/layout/LinearBlockProcessNumbered#1"/>
    <dgm:cxn modelId="{98575A42-508B-4365-AD20-2B2A4E124370}" type="presParOf" srcId="{BCE20984-EE4E-4FB1-832A-E99E21470CA1}" destId="{54A5DE78-80D2-4FD9-94B8-4F41F2DE4DD7}" srcOrd="1" destOrd="0" presId="urn:microsoft.com/office/officeart/2016/7/layout/LinearBlockProcessNumbered#1"/>
    <dgm:cxn modelId="{EB0D3A86-8E22-409A-9757-A917DF86862B}" type="presParOf" srcId="{BCE20984-EE4E-4FB1-832A-E99E21470CA1}" destId="{671BC19F-F28F-4259-B974-EC2C62946EE0}" srcOrd="2" destOrd="0" presId="urn:microsoft.com/office/officeart/2016/7/layout/LinearBlockProcessNumbered#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3E24A5-6876-45BB-ADA6-A792F18D09CF}">
      <dsp:nvSpPr>
        <dsp:cNvPr id="0" name=""/>
        <dsp:cNvSpPr/>
      </dsp:nvSpPr>
      <dsp:spPr>
        <a:xfrm>
          <a:off x="0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FA8CC0B-6B3B-4396-AF51-9ABAE661BD4F}">
      <dsp:nvSpPr>
        <dsp:cNvPr id="0" name=""/>
        <dsp:cNvSpPr/>
      </dsp:nvSpPr>
      <dsp:spPr>
        <a:xfrm>
          <a:off x="319162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/>
            <a:t>POSITION</a:t>
          </a:r>
          <a:endParaRPr lang="en-US" sz="1700" kern="1200" dirty="0"/>
        </a:p>
      </dsp:txBody>
      <dsp:txXfrm>
        <a:off x="372586" y="1313114"/>
        <a:ext cx="2765614" cy="1717165"/>
      </dsp:txXfrm>
    </dsp:sp>
    <dsp:sp modelId="{6AE5DABA-8E49-4257-A047-258235683768}">
      <dsp:nvSpPr>
        <dsp:cNvPr id="0" name=""/>
        <dsp:cNvSpPr/>
      </dsp:nvSpPr>
      <dsp:spPr>
        <a:xfrm>
          <a:off x="3510787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995FF1-0A9C-4097-9F4F-C209573720D8}">
      <dsp:nvSpPr>
        <dsp:cNvPr id="0" name=""/>
        <dsp:cNvSpPr/>
      </dsp:nvSpPr>
      <dsp:spPr>
        <a:xfrm>
          <a:off x="3829949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Given the widespread consumption of antibiotics in both humans and animals, we decided to be </a:t>
          </a:r>
          <a:r>
            <a:rPr lang="en-GB" sz="1700" b="1" kern="1200" dirty="0"/>
            <a:t>proactive </a:t>
          </a:r>
          <a:r>
            <a:rPr lang="en-GB" sz="1700" kern="1200" dirty="0"/>
            <a:t>and </a:t>
          </a:r>
          <a:r>
            <a:rPr lang="en-GB" sz="1700" b="1" kern="1200" dirty="0"/>
            <a:t>to be part of the SOLUTION</a:t>
          </a:r>
          <a:endParaRPr lang="en-US" sz="1700" kern="1200" dirty="0"/>
        </a:p>
      </dsp:txBody>
      <dsp:txXfrm>
        <a:off x="3883373" y="1313114"/>
        <a:ext cx="2765614" cy="1717165"/>
      </dsp:txXfrm>
    </dsp:sp>
    <dsp:sp modelId="{E38413B6-56F6-4AEB-A897-250B584A34D0}">
      <dsp:nvSpPr>
        <dsp:cNvPr id="0" name=""/>
        <dsp:cNvSpPr/>
      </dsp:nvSpPr>
      <dsp:spPr>
        <a:xfrm>
          <a:off x="7021575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3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2BA5F4-967F-453A-AFC5-858841378F5D}">
      <dsp:nvSpPr>
        <dsp:cNvPr id="0" name=""/>
        <dsp:cNvSpPr/>
      </dsp:nvSpPr>
      <dsp:spPr>
        <a:xfrm>
          <a:off x="7340737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poultry industry has successfully </a:t>
          </a:r>
          <a:r>
            <a:rPr lang="en-GB" sz="1700" b="1" kern="1200" dirty="0"/>
            <a:t>implemented strategies </a:t>
          </a:r>
          <a:r>
            <a:rPr lang="en-GB" sz="1700" kern="1200" dirty="0"/>
            <a:t>to </a:t>
          </a:r>
          <a:r>
            <a:rPr lang="en-GB" sz="1700" b="1" kern="1200" dirty="0"/>
            <a:t>dramatically reduce </a:t>
          </a:r>
          <a:r>
            <a:rPr lang="en-GB" sz="1700" kern="1200" dirty="0"/>
            <a:t>the use of </a:t>
          </a:r>
          <a:r>
            <a:rPr lang="en-GB" sz="1700" b="1" kern="1200" dirty="0"/>
            <a:t>ANTIBIOTICS</a:t>
          </a:r>
          <a:endParaRPr lang="en-US" sz="1700" kern="1200" dirty="0"/>
        </a:p>
      </dsp:txBody>
      <dsp:txXfrm>
        <a:off x="7394161" y="1313114"/>
        <a:ext cx="2765614" cy="17171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2B929-1F71-4444-8934-E2C66B32A9CB}">
      <dsp:nvSpPr>
        <dsp:cNvPr id="0" name=""/>
        <dsp:cNvSpPr/>
      </dsp:nvSpPr>
      <dsp:spPr>
        <a:xfrm>
          <a:off x="0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C1C7C2-E248-4C87-817E-B3C32270E704}">
      <dsp:nvSpPr>
        <dsp:cNvPr id="0" name=""/>
        <dsp:cNvSpPr/>
      </dsp:nvSpPr>
      <dsp:spPr>
        <a:xfrm>
          <a:off x="319162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b="1" kern="1200" dirty="0">
              <a:latin typeface="Avenir Next LT Pro"/>
              <a:ea typeface="+mn-ea"/>
              <a:cs typeface="+mn-cs"/>
            </a:rPr>
            <a:t>APPROACH</a:t>
          </a:r>
          <a:endParaRPr lang="en-BE" sz="1700" b="1" kern="1200">
            <a:latin typeface="Avenir Next LT Pro"/>
            <a:ea typeface="+mn-ea"/>
            <a:cs typeface="+mn-cs"/>
          </a:endParaRPr>
        </a:p>
      </dsp:txBody>
      <dsp:txXfrm>
        <a:off x="372586" y="1313114"/>
        <a:ext cx="2765614" cy="1717165"/>
      </dsp:txXfrm>
    </dsp:sp>
    <dsp:sp modelId="{6AE5DABA-8E49-4257-A047-258235683768}">
      <dsp:nvSpPr>
        <dsp:cNvPr id="0" name=""/>
        <dsp:cNvSpPr/>
      </dsp:nvSpPr>
      <dsp:spPr>
        <a:xfrm>
          <a:off x="3510787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C995FF1-0A9C-4097-9F4F-C209573720D8}">
      <dsp:nvSpPr>
        <dsp:cNvPr id="0" name=""/>
        <dsp:cNvSpPr/>
      </dsp:nvSpPr>
      <dsp:spPr>
        <a:xfrm>
          <a:off x="3829949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latin typeface="Avenir Next LT Pro"/>
              <a:ea typeface="+mn-ea"/>
              <a:cs typeface="+mn-cs"/>
            </a:rPr>
            <a:t>PREVENTION</a:t>
          </a:r>
          <a:r>
            <a:rPr lang="en-US" sz="1700" b="0" kern="1200" dirty="0">
              <a:latin typeface="Avenir Next LT Pro"/>
              <a:ea typeface="+mn-ea"/>
              <a:cs typeface="+mn-cs"/>
            </a:rPr>
            <a:t> throughout the whole and fully integrated supply chain</a:t>
          </a:r>
          <a:endParaRPr lang="en-US" sz="1800" kern="1200" dirty="0"/>
        </a:p>
      </dsp:txBody>
      <dsp:txXfrm>
        <a:off x="3883373" y="1313114"/>
        <a:ext cx="2765614" cy="1717165"/>
      </dsp:txXfrm>
    </dsp:sp>
    <dsp:sp modelId="{E38413B6-56F6-4AEB-A897-250B584A34D0}">
      <dsp:nvSpPr>
        <dsp:cNvPr id="0" name=""/>
        <dsp:cNvSpPr/>
      </dsp:nvSpPr>
      <dsp:spPr>
        <a:xfrm>
          <a:off x="7021575" y="956486"/>
          <a:ext cx="2872462" cy="1824013"/>
        </a:xfrm>
        <a:prstGeom prst="roundRect">
          <a:avLst>
            <a:gd name="adj" fmla="val 10000"/>
          </a:avLst>
        </a:prstGeom>
        <a:solidFill>
          <a:schemeClr val="accent2">
            <a:shade val="60000"/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2BA5F4-967F-453A-AFC5-858841378F5D}">
      <dsp:nvSpPr>
        <dsp:cNvPr id="0" name=""/>
        <dsp:cNvSpPr/>
      </dsp:nvSpPr>
      <dsp:spPr>
        <a:xfrm>
          <a:off x="7340737" y="1259690"/>
          <a:ext cx="2872462" cy="18240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latin typeface="Avenir Next LT Pro"/>
              <a:ea typeface="+mn-ea"/>
              <a:cs typeface="+mn-cs"/>
            </a:rPr>
            <a:t>We built a </a:t>
          </a:r>
          <a:r>
            <a:rPr lang="en-US" sz="1700" b="1" kern="1200" dirty="0">
              <a:latin typeface="Avenir Next LT Pro"/>
              <a:ea typeface="+mn-ea"/>
              <a:cs typeface="+mn-cs"/>
            </a:rPr>
            <a:t>voluntary</a:t>
          </a:r>
          <a:r>
            <a:rPr lang="en-US" sz="1700" b="0" kern="1200" dirty="0">
              <a:latin typeface="Avenir Next LT Pro"/>
              <a:ea typeface="+mn-ea"/>
              <a:cs typeface="+mn-cs"/>
            </a:rPr>
            <a:t> and </a:t>
          </a:r>
          <a:r>
            <a:rPr lang="en-US" sz="1700" b="1" kern="1200" dirty="0">
              <a:latin typeface="Avenir Next LT Pro"/>
              <a:ea typeface="+mn-ea"/>
              <a:cs typeface="+mn-cs"/>
            </a:rPr>
            <a:t>science-based</a:t>
          </a:r>
          <a:r>
            <a:rPr lang="en-US" sz="1700" b="0" kern="1200" dirty="0">
              <a:latin typeface="Avenir Next LT Pro"/>
              <a:ea typeface="+mn-ea"/>
              <a:cs typeface="+mn-cs"/>
            </a:rPr>
            <a:t> plan to </a:t>
          </a:r>
          <a:r>
            <a:rPr lang="en-US" sz="1700" b="1" kern="1200" dirty="0">
              <a:latin typeface="Avenir Next LT Pro"/>
              <a:ea typeface="+mn-ea"/>
              <a:cs typeface="+mn-cs"/>
            </a:rPr>
            <a:t>REDUCE THE USE OF ANTIBIOTICS IN LIVESTOCK </a:t>
          </a:r>
          <a:r>
            <a:rPr lang="en-US" sz="1700" b="0" kern="1200" dirty="0">
              <a:latin typeface="Avenir Next LT Pro"/>
              <a:ea typeface="+mn-ea"/>
              <a:cs typeface="+mn-cs"/>
            </a:rPr>
            <a:t>farms, unique in the Italian livestock sector</a:t>
          </a:r>
        </a:p>
      </dsp:txBody>
      <dsp:txXfrm>
        <a:off x="7394161" y="1313114"/>
        <a:ext cx="2765614" cy="17171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5E40DE-352C-4D11-A64C-D1F224759C65}">
      <dsp:nvSpPr>
        <dsp:cNvPr id="0" name=""/>
        <dsp:cNvSpPr/>
      </dsp:nvSpPr>
      <dsp:spPr>
        <a:xfrm>
          <a:off x="4394" y="2251731"/>
          <a:ext cx="2132769" cy="915204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Develop and consolidate a preventive approach</a:t>
          </a:r>
          <a:endParaRPr lang="en-BE" sz="1300" kern="1200"/>
        </a:p>
      </dsp:txBody>
      <dsp:txXfrm>
        <a:off x="461996" y="2251731"/>
        <a:ext cx="1217565" cy="915204"/>
      </dsp:txXfrm>
    </dsp:sp>
    <dsp:sp modelId="{224E8AE1-1397-46B5-801A-7D8479E1BEAF}">
      <dsp:nvSpPr>
        <dsp:cNvPr id="0" name=""/>
        <dsp:cNvSpPr/>
      </dsp:nvSpPr>
      <dsp:spPr>
        <a:xfrm>
          <a:off x="1908362" y="2251731"/>
          <a:ext cx="2288010" cy="915204"/>
        </a:xfrm>
        <a:prstGeom prst="chevron">
          <a:avLst/>
        </a:prstGeom>
        <a:solidFill>
          <a:schemeClr val="accent2">
            <a:hueOff val="-1520001"/>
            <a:satOff val="-4286"/>
            <a:lumOff val="-1814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Respect biosecurity and animal welfare</a:t>
          </a:r>
          <a:endParaRPr lang="en-BE" sz="1300" kern="1200"/>
        </a:p>
      </dsp:txBody>
      <dsp:txXfrm>
        <a:off x="2365964" y="2251731"/>
        <a:ext cx="1372806" cy="915204"/>
      </dsp:txXfrm>
    </dsp:sp>
    <dsp:sp modelId="{E898E276-3F2D-435C-874F-3DCF6EC35985}">
      <dsp:nvSpPr>
        <dsp:cNvPr id="0" name=""/>
        <dsp:cNvSpPr/>
      </dsp:nvSpPr>
      <dsp:spPr>
        <a:xfrm>
          <a:off x="3967572" y="2251731"/>
          <a:ext cx="2288010" cy="915204"/>
        </a:xfrm>
        <a:prstGeom prst="chevron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Continuous training</a:t>
          </a:r>
          <a:endParaRPr lang="en-BE" sz="1300" kern="1200"/>
        </a:p>
      </dsp:txBody>
      <dsp:txXfrm>
        <a:off x="4425174" y="2251731"/>
        <a:ext cx="1372806" cy="915204"/>
      </dsp:txXfrm>
    </dsp:sp>
    <dsp:sp modelId="{4C152EAA-59C2-4E19-BC2F-0D152E55C121}">
      <dsp:nvSpPr>
        <dsp:cNvPr id="0" name=""/>
        <dsp:cNvSpPr/>
      </dsp:nvSpPr>
      <dsp:spPr>
        <a:xfrm>
          <a:off x="6026782" y="2251731"/>
          <a:ext cx="2288010" cy="915204"/>
        </a:xfrm>
        <a:prstGeom prst="chevron">
          <a:avLst/>
        </a:prstGeom>
        <a:solidFill>
          <a:schemeClr val="accent2">
            <a:hueOff val="-4560002"/>
            <a:satOff val="-12858"/>
            <a:lumOff val="-5441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kern="1200" dirty="0"/>
            <a:t>Ban for antibiotic prophylaxis in hatchery and farming</a:t>
          </a:r>
          <a:endParaRPr lang="en-BE" sz="1300" kern="1200"/>
        </a:p>
      </dsp:txBody>
      <dsp:txXfrm>
        <a:off x="6484384" y="2251731"/>
        <a:ext cx="1372806" cy="915204"/>
      </dsp:txXfrm>
    </dsp:sp>
    <dsp:sp modelId="{1B2E6080-C9B1-3841-B6A0-7EF57E90EA6C}">
      <dsp:nvSpPr>
        <dsp:cNvPr id="0" name=""/>
        <dsp:cNvSpPr/>
      </dsp:nvSpPr>
      <dsp:spPr>
        <a:xfrm>
          <a:off x="8085991" y="2251731"/>
          <a:ext cx="2288010" cy="915204"/>
        </a:xfrm>
        <a:prstGeom prst="chevron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17336" rIns="17336" bIns="1733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300" kern="1200" dirty="0" err="1"/>
            <a:t>Ban</a:t>
          </a:r>
          <a:r>
            <a:rPr lang="it-IT" sz="1300" kern="1200" dirty="0"/>
            <a:t> for </a:t>
          </a:r>
          <a:r>
            <a:rPr lang="it-IT" sz="1300" kern="1200" dirty="0" err="1"/>
            <a:t>colistin</a:t>
          </a:r>
          <a:r>
            <a:rPr lang="it-IT" sz="1300" kern="1200" dirty="0"/>
            <a:t> in </a:t>
          </a:r>
          <a:r>
            <a:rPr lang="it-IT" sz="1300" kern="1200" dirty="0" err="1"/>
            <a:t>broilers</a:t>
          </a:r>
          <a:r>
            <a:rPr lang="it-IT" sz="1300" kern="1200" dirty="0"/>
            <a:t> and </a:t>
          </a:r>
          <a:r>
            <a:rPr lang="it-IT" sz="1300" kern="1200" dirty="0" err="1"/>
            <a:t>only</a:t>
          </a:r>
          <a:r>
            <a:rPr lang="it-IT" sz="1300" kern="1200" dirty="0"/>
            <a:t> </a:t>
          </a:r>
          <a:r>
            <a:rPr lang="it-IT" sz="1300" kern="1200" dirty="0" err="1"/>
            <a:t>injectable</a:t>
          </a:r>
          <a:r>
            <a:rPr lang="it-IT" sz="1300" kern="1200" dirty="0"/>
            <a:t> use for </a:t>
          </a:r>
          <a:r>
            <a:rPr lang="it-IT" sz="1300" kern="1200" dirty="0" err="1"/>
            <a:t>turkeys</a:t>
          </a:r>
          <a:r>
            <a:rPr lang="it-IT" sz="1300" kern="1200" dirty="0"/>
            <a:t> (2017)</a:t>
          </a:r>
          <a:endParaRPr lang="en-BE" sz="1300" kern="1200"/>
        </a:p>
      </dsp:txBody>
      <dsp:txXfrm>
        <a:off x="8543593" y="2251731"/>
        <a:ext cx="1372806" cy="91520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BE85AC-24EB-4C26-88EB-8C4A8E69D02A}">
      <dsp:nvSpPr>
        <dsp:cNvPr id="0" name=""/>
        <dsp:cNvSpPr/>
      </dsp:nvSpPr>
      <dsp:spPr>
        <a:xfrm>
          <a:off x="2102" y="1564950"/>
          <a:ext cx="2561463" cy="1024585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Ban for Cephalosporins of 3rd and 4th generation (2009)</a:t>
          </a:r>
          <a:endParaRPr lang="en-BE" sz="1200" kern="1200"/>
        </a:p>
      </dsp:txBody>
      <dsp:txXfrm>
        <a:off x="514395" y="1564950"/>
        <a:ext cx="1536878" cy="1024585"/>
      </dsp:txXfrm>
    </dsp:sp>
    <dsp:sp modelId="{3DCBE742-026A-40BE-8607-FAC8DA65AB43}">
      <dsp:nvSpPr>
        <dsp:cNvPr id="0" name=""/>
        <dsp:cNvSpPr/>
      </dsp:nvSpPr>
      <dsp:spPr>
        <a:xfrm>
          <a:off x="2307419" y="1564950"/>
          <a:ext cx="2561463" cy="1024585"/>
        </a:xfrm>
        <a:prstGeom prst="chevron">
          <a:avLst/>
        </a:prstGeom>
        <a:solidFill>
          <a:schemeClr val="accent2">
            <a:hueOff val="-3040001"/>
            <a:satOff val="-8572"/>
            <a:lumOff val="-3627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Preference for narrow-spectrum antibiotics</a:t>
          </a:r>
          <a:endParaRPr lang="en-BE" sz="1200" kern="1200"/>
        </a:p>
      </dsp:txBody>
      <dsp:txXfrm>
        <a:off x="2819712" y="1564950"/>
        <a:ext cx="1536878" cy="1024585"/>
      </dsp:txXfrm>
    </dsp:sp>
    <dsp:sp modelId="{FD2E8298-9096-4DC8-AC18-90E8F61650BF}">
      <dsp:nvSpPr>
        <dsp:cNvPr id="0" name=""/>
        <dsp:cNvSpPr/>
      </dsp:nvSpPr>
      <dsp:spPr>
        <a:xfrm>
          <a:off x="4612736" y="1564950"/>
          <a:ext cx="2561463" cy="1024585"/>
        </a:xfrm>
        <a:prstGeom prst="chevron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 w="1714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8006" tIns="16002" rIns="16002" bIns="16002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dirty="0"/>
            <a:t>Use of CIAs as a last resort</a:t>
          </a:r>
          <a:endParaRPr lang="en-BE" sz="1200" kern="1200"/>
        </a:p>
      </dsp:txBody>
      <dsp:txXfrm>
        <a:off x="5125029" y="1564950"/>
        <a:ext cx="1536878" cy="10245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A04922-B091-49E1-83F0-2B3D9BAF786D}">
      <dsp:nvSpPr>
        <dsp:cNvPr id="0" name=""/>
        <dsp:cNvSpPr/>
      </dsp:nvSpPr>
      <dsp:spPr>
        <a:xfrm>
          <a:off x="6315" y="891892"/>
          <a:ext cx="1974242" cy="2369090"/>
        </a:xfrm>
        <a:prstGeom prst="rect">
          <a:avLst/>
        </a:prstGeom>
        <a:solidFill>
          <a:schemeClr val="accent2">
            <a:lumMod val="7500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>
              <a:solidFill>
                <a:schemeClr val="bg1"/>
              </a:solidFill>
              <a:latin typeface="Avenir Next LT Pro"/>
              <a:ea typeface="+mn-ea"/>
              <a:cs typeface="+mn-cs"/>
            </a:rPr>
            <a:t>Healthy and resistant bacteria-free breeders</a:t>
          </a:r>
          <a:endParaRPr lang="en-US" sz="1600" kern="1200" dirty="0">
            <a:solidFill>
              <a:schemeClr val="bg1"/>
            </a:solidFill>
            <a:latin typeface="Avenir Next LT Pro"/>
            <a:ea typeface="+mn-ea"/>
            <a:cs typeface="+mn-cs"/>
          </a:endParaRPr>
        </a:p>
      </dsp:txBody>
      <dsp:txXfrm>
        <a:off x="6315" y="1839528"/>
        <a:ext cx="1974242" cy="1421454"/>
      </dsp:txXfrm>
    </dsp:sp>
    <dsp:sp modelId="{1B55EFFE-1044-4C01-8E61-E200D5C36731}">
      <dsp:nvSpPr>
        <dsp:cNvPr id="0" name=""/>
        <dsp:cNvSpPr/>
      </dsp:nvSpPr>
      <dsp:spPr>
        <a:xfrm>
          <a:off x="6315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01</a:t>
          </a:r>
        </a:p>
      </dsp:txBody>
      <dsp:txXfrm>
        <a:off x="6315" y="892698"/>
        <a:ext cx="1974242" cy="947636"/>
      </dsp:txXfrm>
    </dsp:sp>
    <dsp:sp modelId="{5A462FD3-867E-4F03-9D43-8FC4B6496418}">
      <dsp:nvSpPr>
        <dsp:cNvPr id="0" name=""/>
        <dsp:cNvSpPr/>
      </dsp:nvSpPr>
      <dsp:spPr>
        <a:xfrm>
          <a:off x="2138497" y="892698"/>
          <a:ext cx="1974242" cy="2369090"/>
        </a:xfrm>
        <a:prstGeom prst="rect">
          <a:avLst/>
        </a:prstGeom>
        <a:solidFill>
          <a:srgbClr val="646C92"/>
        </a:solidFill>
        <a:ln w="10795" cap="flat" cmpd="sng" algn="ctr">
          <a:solidFill>
            <a:schemeClr val="accent2">
              <a:hueOff val="-1520001"/>
              <a:satOff val="-4286"/>
              <a:lumOff val="-18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spc="-10" dirty="0">
              <a:latin typeface="+mn-lt"/>
              <a:cs typeface="Calibri"/>
            </a:rPr>
            <a:t>Sustainable  farming environment</a:t>
          </a:r>
          <a:endParaRPr lang="en-US" sz="1600" b="0" kern="1200" dirty="0">
            <a:latin typeface="+mn-lt"/>
          </a:endParaRPr>
        </a:p>
      </dsp:txBody>
      <dsp:txXfrm>
        <a:off x="2138497" y="1840334"/>
        <a:ext cx="1974242" cy="1421454"/>
      </dsp:txXfrm>
    </dsp:sp>
    <dsp:sp modelId="{7950283A-EDC4-44D4-AF4B-F4FB05051470}">
      <dsp:nvSpPr>
        <dsp:cNvPr id="0" name=""/>
        <dsp:cNvSpPr/>
      </dsp:nvSpPr>
      <dsp:spPr>
        <a:xfrm>
          <a:off x="2138497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02</a:t>
          </a:r>
        </a:p>
      </dsp:txBody>
      <dsp:txXfrm>
        <a:off x="2138497" y="892698"/>
        <a:ext cx="1974242" cy="947636"/>
      </dsp:txXfrm>
    </dsp:sp>
    <dsp:sp modelId="{2408570E-3885-4050-AD4F-68135AFA0DF3}">
      <dsp:nvSpPr>
        <dsp:cNvPr id="0" name=""/>
        <dsp:cNvSpPr/>
      </dsp:nvSpPr>
      <dsp:spPr>
        <a:xfrm>
          <a:off x="4270678" y="892698"/>
          <a:ext cx="1974242" cy="2369090"/>
        </a:xfrm>
        <a:prstGeom prst="rect">
          <a:avLst/>
        </a:prstGeom>
        <a:solidFill>
          <a:srgbClr val="5A6B76"/>
        </a:solidFill>
        <a:ln w="10795" cap="flat" cmpd="sng" algn="ctr">
          <a:solidFill>
            <a:schemeClr val="accent2">
              <a:hueOff val="-3040001"/>
              <a:satOff val="-8572"/>
              <a:lumOff val="-36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spc="-10" dirty="0">
              <a:latin typeface="+mn-lt"/>
              <a:cs typeface="Calibri"/>
            </a:rPr>
            <a:t>Nutritional </a:t>
          </a:r>
          <a:r>
            <a:rPr lang="en-GB" sz="1600" b="0" kern="1200" dirty="0">
              <a:latin typeface="+mn-lt"/>
              <a:cs typeface="Calibri"/>
            </a:rPr>
            <a:t>aspects</a:t>
          </a:r>
          <a:r>
            <a:rPr lang="en-GB" sz="1600" b="0" kern="1200" spc="-40" dirty="0">
              <a:latin typeface="+mn-lt"/>
              <a:cs typeface="Calibri"/>
            </a:rPr>
            <a:t> </a:t>
          </a:r>
          <a:r>
            <a:rPr lang="en-GB" sz="1600" b="0" kern="1200" spc="-25" dirty="0">
              <a:latin typeface="+mn-lt"/>
              <a:cs typeface="Calibri"/>
            </a:rPr>
            <a:t>and </a:t>
          </a:r>
          <a:r>
            <a:rPr lang="en-GB" sz="1600" b="0" kern="1200" dirty="0">
              <a:latin typeface="+mn-lt"/>
              <a:cs typeface="Calibri"/>
            </a:rPr>
            <a:t>water</a:t>
          </a:r>
          <a:r>
            <a:rPr lang="en-GB" sz="1600" b="0" kern="1200" spc="-65" dirty="0">
              <a:latin typeface="+mn-lt"/>
              <a:cs typeface="Calibri"/>
            </a:rPr>
            <a:t> </a:t>
          </a:r>
          <a:r>
            <a:rPr lang="en-GB" sz="1600" b="0" kern="1200" spc="-10" dirty="0">
              <a:latin typeface="+mn-lt"/>
              <a:cs typeface="Calibri"/>
            </a:rPr>
            <a:t>quality</a:t>
          </a:r>
          <a:endParaRPr lang="en-US" sz="1600" b="0" kern="1200" dirty="0">
            <a:latin typeface="+mn-lt"/>
          </a:endParaRPr>
        </a:p>
      </dsp:txBody>
      <dsp:txXfrm>
        <a:off x="4270678" y="1840334"/>
        <a:ext cx="1974242" cy="1421454"/>
      </dsp:txXfrm>
    </dsp:sp>
    <dsp:sp modelId="{2E5232D0-3F31-49B4-BA6C-474069EA24CC}">
      <dsp:nvSpPr>
        <dsp:cNvPr id="0" name=""/>
        <dsp:cNvSpPr/>
      </dsp:nvSpPr>
      <dsp:spPr>
        <a:xfrm>
          <a:off x="4270678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03</a:t>
          </a:r>
        </a:p>
      </dsp:txBody>
      <dsp:txXfrm>
        <a:off x="4270678" y="892698"/>
        <a:ext cx="1974242" cy="947636"/>
      </dsp:txXfrm>
    </dsp:sp>
    <dsp:sp modelId="{9E9AD039-2CB1-40B0-88CA-F094B81B2B6F}">
      <dsp:nvSpPr>
        <dsp:cNvPr id="0" name=""/>
        <dsp:cNvSpPr/>
      </dsp:nvSpPr>
      <dsp:spPr>
        <a:xfrm>
          <a:off x="6402860" y="892698"/>
          <a:ext cx="1974242" cy="2369090"/>
        </a:xfrm>
        <a:prstGeom prst="rect">
          <a:avLst/>
        </a:prstGeom>
        <a:solidFill>
          <a:srgbClr val="5A6E6E"/>
        </a:solidFill>
        <a:ln w="10795" cap="flat" cmpd="sng" algn="ctr">
          <a:solidFill>
            <a:schemeClr val="accent2">
              <a:hueOff val="-4560002"/>
              <a:satOff val="-12858"/>
              <a:lumOff val="-54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spc="-25" dirty="0">
              <a:latin typeface="+mn-lt"/>
              <a:cs typeface="Calibri"/>
            </a:rPr>
            <a:t>Targeted</a:t>
          </a:r>
          <a:r>
            <a:rPr lang="en-GB" sz="1600" b="0" kern="1200" dirty="0">
              <a:latin typeface="+mn-lt"/>
              <a:cs typeface="Calibri"/>
            </a:rPr>
            <a:t> </a:t>
          </a:r>
          <a:r>
            <a:rPr lang="en-GB" sz="1600" b="0" kern="1200" spc="-25" dirty="0">
              <a:latin typeface="+mn-lt"/>
              <a:cs typeface="Calibri"/>
            </a:rPr>
            <a:t>and </a:t>
          </a:r>
          <a:r>
            <a:rPr lang="en-GB" sz="1600" b="0" kern="1200" spc="-10" dirty="0">
              <a:latin typeface="+mn-lt"/>
              <a:cs typeface="Calibri"/>
            </a:rPr>
            <a:t>appropriate </a:t>
          </a:r>
          <a:r>
            <a:rPr lang="en-GB" sz="1600" b="0" kern="1200" dirty="0">
              <a:latin typeface="+mn-lt"/>
              <a:cs typeface="Calibri"/>
            </a:rPr>
            <a:t>therapies</a:t>
          </a:r>
          <a:r>
            <a:rPr lang="en-GB" sz="1600" b="0" kern="1200" spc="-80" dirty="0">
              <a:latin typeface="+mn-lt"/>
              <a:cs typeface="Calibri"/>
            </a:rPr>
            <a:t> </a:t>
          </a:r>
          <a:r>
            <a:rPr lang="en-GB" sz="1600" b="0" kern="1200" spc="-25" dirty="0">
              <a:latin typeface="+mn-lt"/>
              <a:cs typeface="Calibri"/>
            </a:rPr>
            <a:t>in </a:t>
          </a:r>
          <a:r>
            <a:rPr lang="en-GB" sz="1600" b="0" kern="1200" dirty="0">
              <a:latin typeface="+mn-lt"/>
              <a:cs typeface="Calibri"/>
            </a:rPr>
            <a:t>case</a:t>
          </a:r>
          <a:r>
            <a:rPr lang="en-GB" sz="1600" b="0" kern="1200" spc="-20" dirty="0">
              <a:latin typeface="+mn-lt"/>
              <a:cs typeface="Calibri"/>
            </a:rPr>
            <a:t> </a:t>
          </a:r>
          <a:r>
            <a:rPr lang="en-GB" sz="1600" b="0" kern="1200" spc="-25" dirty="0">
              <a:latin typeface="+mn-lt"/>
              <a:cs typeface="Calibri"/>
            </a:rPr>
            <a:t>of </a:t>
          </a:r>
          <a:r>
            <a:rPr lang="en-GB" sz="1600" b="0" kern="1200" spc="-10" dirty="0">
              <a:latin typeface="+mn-lt"/>
              <a:cs typeface="Calibri"/>
            </a:rPr>
            <a:t>diseases</a:t>
          </a:r>
          <a:endParaRPr lang="en-US" sz="1600" b="0" kern="1200" dirty="0">
            <a:latin typeface="+mn-lt"/>
          </a:endParaRPr>
        </a:p>
      </dsp:txBody>
      <dsp:txXfrm>
        <a:off x="6402860" y="1840334"/>
        <a:ext cx="1974242" cy="1421454"/>
      </dsp:txXfrm>
    </dsp:sp>
    <dsp:sp modelId="{A40C415F-DA13-447A-B354-BC1A77B99C4F}">
      <dsp:nvSpPr>
        <dsp:cNvPr id="0" name=""/>
        <dsp:cNvSpPr/>
      </dsp:nvSpPr>
      <dsp:spPr>
        <a:xfrm>
          <a:off x="6402860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kern="1200" dirty="0"/>
            <a:t>04</a:t>
          </a:r>
        </a:p>
      </dsp:txBody>
      <dsp:txXfrm>
        <a:off x="6402860" y="892698"/>
        <a:ext cx="1974242" cy="947636"/>
      </dsp:txXfrm>
    </dsp:sp>
    <dsp:sp modelId="{9A0E9B5C-7FA2-4DAD-B35D-A352550B9986}">
      <dsp:nvSpPr>
        <dsp:cNvPr id="0" name=""/>
        <dsp:cNvSpPr/>
      </dsp:nvSpPr>
      <dsp:spPr>
        <a:xfrm>
          <a:off x="8535042" y="892698"/>
          <a:ext cx="1974242" cy="2369090"/>
        </a:xfrm>
        <a:prstGeom prst="rect">
          <a:avLst/>
        </a:prstGeom>
        <a:solidFill>
          <a:schemeClr val="accent2">
            <a:hueOff val="-6080002"/>
            <a:satOff val="-17144"/>
            <a:lumOff val="-7255"/>
            <a:alphaOff val="0"/>
          </a:schemeClr>
        </a:solidFill>
        <a:ln w="10795" cap="flat" cmpd="sng" algn="ctr">
          <a:solidFill>
            <a:schemeClr val="accent2">
              <a:hueOff val="-6080002"/>
              <a:satOff val="-17144"/>
              <a:lumOff val="-725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0" rIns="195011" bIns="33020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0" kern="1200" spc="-10" dirty="0">
              <a:latin typeface="+mn-lt"/>
              <a:cs typeface="Calibri"/>
            </a:rPr>
            <a:t>Improvement </a:t>
          </a:r>
          <a:r>
            <a:rPr lang="en-GB" sz="1600" b="0" kern="1200" dirty="0">
              <a:latin typeface="+mn-lt"/>
              <a:cs typeface="Calibri"/>
            </a:rPr>
            <a:t>in</a:t>
          </a:r>
          <a:r>
            <a:rPr lang="en-GB" sz="1600" b="0" kern="1200" spc="-20" dirty="0">
              <a:latin typeface="+mn-lt"/>
              <a:cs typeface="Calibri"/>
            </a:rPr>
            <a:t> </a:t>
          </a:r>
          <a:r>
            <a:rPr lang="en-GB" sz="1600" b="0" kern="1200" spc="-10" dirty="0">
              <a:latin typeface="+mn-lt"/>
              <a:cs typeface="Calibri"/>
            </a:rPr>
            <a:t>structures </a:t>
          </a:r>
          <a:r>
            <a:rPr lang="en-GB" sz="1600" b="0" kern="1200" spc="-25" dirty="0">
              <a:latin typeface="+mn-lt"/>
              <a:cs typeface="Calibri"/>
            </a:rPr>
            <a:t>and </a:t>
          </a:r>
          <a:r>
            <a:rPr lang="en-GB" sz="1600" b="0" kern="1200" spc="-10" dirty="0">
              <a:latin typeface="+mn-lt"/>
              <a:cs typeface="Calibri"/>
            </a:rPr>
            <a:t>management</a:t>
          </a:r>
          <a:endParaRPr lang="en-GB" sz="1600" b="0" kern="1200" dirty="0">
            <a:latin typeface="+mn-lt"/>
            <a:cs typeface="Calibri"/>
          </a:endParaRPr>
        </a:p>
      </dsp:txBody>
      <dsp:txXfrm>
        <a:off x="8535042" y="1840334"/>
        <a:ext cx="1974242" cy="1421454"/>
      </dsp:txXfrm>
    </dsp:sp>
    <dsp:sp modelId="{54A5DE78-80D2-4FD9-94B8-4F41F2DE4DD7}">
      <dsp:nvSpPr>
        <dsp:cNvPr id="0" name=""/>
        <dsp:cNvSpPr/>
      </dsp:nvSpPr>
      <dsp:spPr>
        <a:xfrm>
          <a:off x="8535042" y="892698"/>
          <a:ext cx="1974242" cy="947636"/>
        </a:xfrm>
        <a:prstGeom prst="rect">
          <a:avLst/>
        </a:prstGeom>
        <a:noFill/>
        <a:ln w="1079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011" tIns="165100" rIns="195011" bIns="165100" numCol="1" spcCol="1270" anchor="ctr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BE" sz="4400" kern="1200"/>
            <a:t>05</a:t>
          </a:r>
        </a:p>
      </dsp:txBody>
      <dsp:txXfrm>
        <a:off x="8535042" y="892698"/>
        <a:ext cx="1974242" cy="9476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6/7/layout/LinearBlockProcessNumbered#1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8BE7A915-8595-40A5-8DEF-970D2596A782}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{340D76C1-8591-4798-9880-F12278AC4D6B}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{D281ABD3-FC67-48E0-88EA-42BEC08734FF}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C63451-F71A-45EA-8B10-04A09C28CC19}" type="datetimeFigureOut">
              <a:rPr lang="en-US" smtClean="0"/>
              <a:t>3/11/2024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B270D-091D-4ED2-8C85-0898DD7D9F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118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522" y="874663"/>
            <a:ext cx="4650901" cy="2334637"/>
          </a:xfrm>
        </p:spPr>
        <p:txBody>
          <a:bodyPr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44A4473-D4D4-4E24-B542-C5D63C28D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53976" y="457964"/>
            <a:ext cx="6009066" cy="5914582"/>
            <a:chOff x="6153976" y="457964"/>
            <a:chExt cx="6009066" cy="5914582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4CA4A32-A016-460F-8B99-22A5D265B4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9012621" y="2980002"/>
              <a:ext cx="317159" cy="932400"/>
              <a:chOff x="6376988" y="280988"/>
              <a:chExt cx="633413" cy="1862138"/>
            </a:xfrm>
          </p:grpSpPr>
          <p:sp>
            <p:nvSpPr>
              <p:cNvPr id="86" name="Freeform 68">
                <a:extLst>
                  <a:ext uri="{FF2B5EF4-FFF2-40B4-BE49-F238E27FC236}">
                    <a16:creationId xmlns:a16="http://schemas.microsoft.com/office/drawing/2014/main" id="{84DB1BC2-B158-4DA5-9164-843E6B566C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376988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69">
                <a:extLst>
                  <a:ext uri="{FF2B5EF4-FFF2-40B4-BE49-F238E27FC236}">
                    <a16:creationId xmlns:a16="http://schemas.microsoft.com/office/drawing/2014/main" id="{751FDE2E-D749-401E-B3BA-66B2F52318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6696076" y="280988"/>
                <a:ext cx="314325" cy="1419225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Line 70">
                <a:extLst>
                  <a:ext uri="{FF2B5EF4-FFF2-40B4-BE49-F238E27FC236}">
                    <a16:creationId xmlns:a16="http://schemas.microsoft.com/office/drawing/2014/main" id="{49546377-E2EE-4854-AA84-5575789BAF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 flipV="1">
                <a:off x="6696076" y="280988"/>
                <a:ext cx="0" cy="1862138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04FCC465-42B8-456F-951F-8C51A42F9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324466" y="457964"/>
              <a:ext cx="3838576" cy="5838297"/>
              <a:chOff x="8324466" y="457964"/>
              <a:chExt cx="3838576" cy="5838297"/>
            </a:xfrm>
          </p:grpSpPr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3D7F8A9A-8A53-4FD3-855C-C49B035CE8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49" name="Group 48">
                <a:extLst>
                  <a:ext uri="{FF2B5EF4-FFF2-40B4-BE49-F238E27FC236}">
                    <a16:creationId xmlns:a16="http://schemas.microsoft.com/office/drawing/2014/main" id="{AC347F99-AC7C-4DB2-8AAF-9E2A7AE629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64" name="Freeform 64">
                  <a:extLst>
                    <a:ext uri="{FF2B5EF4-FFF2-40B4-BE49-F238E27FC236}">
                      <a16:creationId xmlns:a16="http://schemas.microsoft.com/office/drawing/2014/main" id="{89B06C37-E219-479D-B324-0DC7D056517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81">
                  <a:extLst>
                    <a:ext uri="{FF2B5EF4-FFF2-40B4-BE49-F238E27FC236}">
                      <a16:creationId xmlns:a16="http://schemas.microsoft.com/office/drawing/2014/main" id="{29A1D878-CEA2-41DC-8638-A852316726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61">
                  <a:extLst>
                    <a:ext uri="{FF2B5EF4-FFF2-40B4-BE49-F238E27FC236}">
                      <a16:creationId xmlns:a16="http://schemas.microsoft.com/office/drawing/2014/main" id="{99394209-57ED-4126-A8DC-0862D1FA11E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78">
                  <a:extLst>
                    <a:ext uri="{FF2B5EF4-FFF2-40B4-BE49-F238E27FC236}">
                      <a16:creationId xmlns:a16="http://schemas.microsoft.com/office/drawing/2014/main" id="{A48B0004-4618-4D71-88D1-A2FEE4F0ADE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84">
                  <a:extLst>
                    <a:ext uri="{FF2B5EF4-FFF2-40B4-BE49-F238E27FC236}">
                      <a16:creationId xmlns:a16="http://schemas.microsoft.com/office/drawing/2014/main" id="{4D1C172B-2446-428A-A518-FE1B5FCE0D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87">
                  <a:extLst>
                    <a:ext uri="{FF2B5EF4-FFF2-40B4-BE49-F238E27FC236}">
                      <a16:creationId xmlns:a16="http://schemas.microsoft.com/office/drawing/2014/main" id="{E359C795-FCC1-401F-B0B6-F722AE632A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60">
                  <a:extLst>
                    <a:ext uri="{FF2B5EF4-FFF2-40B4-BE49-F238E27FC236}">
                      <a16:creationId xmlns:a16="http://schemas.microsoft.com/office/drawing/2014/main" id="{8260D102-71BB-497E-A5CF-743FB59874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59">
                  <a:extLst>
                    <a:ext uri="{FF2B5EF4-FFF2-40B4-BE49-F238E27FC236}">
                      <a16:creationId xmlns:a16="http://schemas.microsoft.com/office/drawing/2014/main" id="{811E3D98-A5FB-4BDE-A07D-A03EB898C67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62">
                  <a:extLst>
                    <a:ext uri="{FF2B5EF4-FFF2-40B4-BE49-F238E27FC236}">
                      <a16:creationId xmlns:a16="http://schemas.microsoft.com/office/drawing/2014/main" id="{9E48CE7F-B4EF-4629-8706-6838C171EF0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65">
                  <a:extLst>
                    <a:ext uri="{FF2B5EF4-FFF2-40B4-BE49-F238E27FC236}">
                      <a16:creationId xmlns:a16="http://schemas.microsoft.com/office/drawing/2014/main" id="{C8EBC77A-0887-4128-A73B-2C0165C6F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79">
                  <a:extLst>
                    <a:ext uri="{FF2B5EF4-FFF2-40B4-BE49-F238E27FC236}">
                      <a16:creationId xmlns:a16="http://schemas.microsoft.com/office/drawing/2014/main" id="{7AF3D400-AAAA-47BD-922E-AA3A2AFA30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82">
                  <a:extLst>
                    <a:ext uri="{FF2B5EF4-FFF2-40B4-BE49-F238E27FC236}">
                      <a16:creationId xmlns:a16="http://schemas.microsoft.com/office/drawing/2014/main" id="{B0A3E6A0-609D-427D-9D34-E7CF184B453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85">
                  <a:extLst>
                    <a:ext uri="{FF2B5EF4-FFF2-40B4-BE49-F238E27FC236}">
                      <a16:creationId xmlns:a16="http://schemas.microsoft.com/office/drawing/2014/main" id="{DDE08965-A3F4-426A-924B-102A6F6FE2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88">
                  <a:extLst>
                    <a:ext uri="{FF2B5EF4-FFF2-40B4-BE49-F238E27FC236}">
                      <a16:creationId xmlns:a16="http://schemas.microsoft.com/office/drawing/2014/main" id="{13FA8E6E-7F53-47E9-9BF8-1CD3130F42B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78" name="Group 77">
                  <a:extLst>
                    <a:ext uri="{FF2B5EF4-FFF2-40B4-BE49-F238E27FC236}">
                      <a16:creationId xmlns:a16="http://schemas.microsoft.com/office/drawing/2014/main" id="{7A8A9991-EF8F-4128-9DB7-A2FA8CF2F6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79" name="Line 63">
                    <a:extLst>
                      <a:ext uri="{FF2B5EF4-FFF2-40B4-BE49-F238E27FC236}">
                        <a16:creationId xmlns:a16="http://schemas.microsoft.com/office/drawing/2014/main" id="{41E966B6-186E-4D17-B570-969B6951AC0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Line 66">
                    <a:extLst>
                      <a:ext uri="{FF2B5EF4-FFF2-40B4-BE49-F238E27FC236}">
                        <a16:creationId xmlns:a16="http://schemas.microsoft.com/office/drawing/2014/main" id="{918B08AD-5F3C-4FC5-8998-8524763C750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Line 67">
                    <a:extLst>
                      <a:ext uri="{FF2B5EF4-FFF2-40B4-BE49-F238E27FC236}">
                        <a16:creationId xmlns:a16="http://schemas.microsoft.com/office/drawing/2014/main" id="{EDF72260-B0A1-47A1-9459-FDF4600ACA6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Line 80">
                    <a:extLst>
                      <a:ext uri="{FF2B5EF4-FFF2-40B4-BE49-F238E27FC236}">
                        <a16:creationId xmlns:a16="http://schemas.microsoft.com/office/drawing/2014/main" id="{C6A7FA58-53F7-4C2F-96D5-E97BB3CC679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Line 83">
                    <a:extLst>
                      <a:ext uri="{FF2B5EF4-FFF2-40B4-BE49-F238E27FC236}">
                        <a16:creationId xmlns:a16="http://schemas.microsoft.com/office/drawing/2014/main" id="{1B986617-481E-450F-8FAD-CA3086A3E0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Line 86">
                    <a:extLst>
                      <a:ext uri="{FF2B5EF4-FFF2-40B4-BE49-F238E27FC236}">
                        <a16:creationId xmlns:a16="http://schemas.microsoft.com/office/drawing/2014/main" id="{4D24CAEB-B2FE-4796-8E6E-DB5148C380F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5" name="Line 89">
                    <a:extLst>
                      <a:ext uri="{FF2B5EF4-FFF2-40B4-BE49-F238E27FC236}">
                        <a16:creationId xmlns:a16="http://schemas.microsoft.com/office/drawing/2014/main" id="{3D577B03-E6D9-4FFA-A799-E504CBF8D7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43509C13-FDEE-45B0-B954-D80D6F38F00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56" name="Group 55">
                  <a:extLst>
                    <a:ext uri="{FF2B5EF4-FFF2-40B4-BE49-F238E27FC236}">
                      <a16:creationId xmlns:a16="http://schemas.microsoft.com/office/drawing/2014/main" id="{21FF647D-8D8A-43E8-A2E2-46D1117839F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60" name="Straight Connector 59">
                    <a:extLst>
                      <a:ext uri="{FF2B5EF4-FFF2-40B4-BE49-F238E27FC236}">
                        <a16:creationId xmlns:a16="http://schemas.microsoft.com/office/drawing/2014/main" id="{87B8728B-0A45-4551-99F0-CF33B850DA5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1" name="Straight Connector 60">
                    <a:extLst>
                      <a:ext uri="{FF2B5EF4-FFF2-40B4-BE49-F238E27FC236}">
                        <a16:creationId xmlns:a16="http://schemas.microsoft.com/office/drawing/2014/main" id="{CCFAA15D-9EFC-4A70-AC98-CB3EF00C3A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2" name="Rectangle 30">
                    <a:extLst>
                      <a:ext uri="{FF2B5EF4-FFF2-40B4-BE49-F238E27FC236}">
                        <a16:creationId xmlns:a16="http://schemas.microsoft.com/office/drawing/2014/main" id="{AD80CCBD-3F02-48A0-A24E-5971D22951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3" name="Rectangle 30">
                    <a:extLst>
                      <a:ext uri="{FF2B5EF4-FFF2-40B4-BE49-F238E27FC236}">
                        <a16:creationId xmlns:a16="http://schemas.microsoft.com/office/drawing/2014/main" id="{AB5B7D34-5A4E-48DE-8893-0F022E4CC95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57" name="Group 56">
                  <a:extLst>
                    <a:ext uri="{FF2B5EF4-FFF2-40B4-BE49-F238E27FC236}">
                      <a16:creationId xmlns:a16="http://schemas.microsoft.com/office/drawing/2014/main" id="{2341ADC6-0CC2-46C0-BA6F-9D99136698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58" name="Freeform: Shape 57">
                    <a:extLst>
                      <a:ext uri="{FF2B5EF4-FFF2-40B4-BE49-F238E27FC236}">
                        <a16:creationId xmlns:a16="http://schemas.microsoft.com/office/drawing/2014/main" id="{A93316DB-546B-41BA-AD1B-94D5C46702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59" name="Freeform: Shape 58">
                    <a:extLst>
                      <a:ext uri="{FF2B5EF4-FFF2-40B4-BE49-F238E27FC236}">
                        <a16:creationId xmlns:a16="http://schemas.microsoft.com/office/drawing/2014/main" id="{35105C82-44C4-41C2-96AE-ADE6DD1D71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A7A634F2-054C-4614-9ECB-96BE809893D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1764AB7F-1912-4909-A04A-C8D125467E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54" name="Freeform 68">
                    <a:extLst>
                      <a:ext uri="{FF2B5EF4-FFF2-40B4-BE49-F238E27FC236}">
                        <a16:creationId xmlns:a16="http://schemas.microsoft.com/office/drawing/2014/main" id="{6B93639B-DE1C-4A46-A4B5-B88FD6FC201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Freeform 69">
                    <a:extLst>
                      <a:ext uri="{FF2B5EF4-FFF2-40B4-BE49-F238E27FC236}">
                        <a16:creationId xmlns:a16="http://schemas.microsoft.com/office/drawing/2014/main" id="{A6C5D17F-13E7-4861-A839-3C56ABD56C4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Line 70">
                  <a:extLst>
                    <a:ext uri="{FF2B5EF4-FFF2-40B4-BE49-F238E27FC236}">
                      <a16:creationId xmlns:a16="http://schemas.microsoft.com/office/drawing/2014/main" id="{1C343C91-0F9E-4530-939D-2D9F15DF4A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109E9F-E572-4202-B7A6-630155DD5B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6153976" y="534249"/>
              <a:ext cx="3838576" cy="5838297"/>
              <a:chOff x="8324466" y="457964"/>
              <a:chExt cx="3838576" cy="5838297"/>
            </a:xfrm>
          </p:grpSpPr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B4FF54B2-44F5-42F7-8353-111D80A8D2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 rot="10800000">
                <a:off x="11319026" y="5955846"/>
                <a:ext cx="340415" cy="340415"/>
              </a:xfrm>
              <a:prstGeom prst="ellipse">
                <a:avLst/>
              </a:pr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19A2BBF4-4F54-4179-B672-AD4C8D58A30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26" name="Freeform 64">
                  <a:extLst>
                    <a:ext uri="{FF2B5EF4-FFF2-40B4-BE49-F238E27FC236}">
                      <a16:creationId xmlns:a16="http://schemas.microsoft.com/office/drawing/2014/main" id="{2F2D95CF-DAE2-4601-B9A6-233F4F2F30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7" name="Freeform 81">
                  <a:extLst>
                    <a:ext uri="{FF2B5EF4-FFF2-40B4-BE49-F238E27FC236}">
                      <a16:creationId xmlns:a16="http://schemas.microsoft.com/office/drawing/2014/main" id="{3CD52B72-C30B-4570-A8AB-78CB884F8D0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61">
                  <a:extLst>
                    <a:ext uri="{FF2B5EF4-FFF2-40B4-BE49-F238E27FC236}">
                      <a16:creationId xmlns:a16="http://schemas.microsoft.com/office/drawing/2014/main" id="{696A9FBF-C89D-4CF9-A1DC-C0275A3B326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78">
                  <a:extLst>
                    <a:ext uri="{FF2B5EF4-FFF2-40B4-BE49-F238E27FC236}">
                      <a16:creationId xmlns:a16="http://schemas.microsoft.com/office/drawing/2014/main" id="{C50B0ACE-17B4-4F11-BA43-0159796B83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0" name="Freeform 84">
                  <a:extLst>
                    <a:ext uri="{FF2B5EF4-FFF2-40B4-BE49-F238E27FC236}">
                      <a16:creationId xmlns:a16="http://schemas.microsoft.com/office/drawing/2014/main" id="{F0346B01-7019-48B2-9BE7-3E90F590FD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1" name="Freeform 87">
                  <a:extLst>
                    <a:ext uri="{FF2B5EF4-FFF2-40B4-BE49-F238E27FC236}">
                      <a16:creationId xmlns:a16="http://schemas.microsoft.com/office/drawing/2014/main" id="{5C186E4B-7559-4E95-9BDD-7DA75E0873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" name="Freeform 60">
                  <a:extLst>
                    <a:ext uri="{FF2B5EF4-FFF2-40B4-BE49-F238E27FC236}">
                      <a16:creationId xmlns:a16="http://schemas.microsoft.com/office/drawing/2014/main" id="{4FFE117A-211E-4BD5-AB76-05026DEC6B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3" name="Freeform 59">
                  <a:extLst>
                    <a:ext uri="{FF2B5EF4-FFF2-40B4-BE49-F238E27FC236}">
                      <a16:creationId xmlns:a16="http://schemas.microsoft.com/office/drawing/2014/main" id="{5CC0C412-2859-4E97-924F-291318E6AD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Freeform 62">
                  <a:extLst>
                    <a:ext uri="{FF2B5EF4-FFF2-40B4-BE49-F238E27FC236}">
                      <a16:creationId xmlns:a16="http://schemas.microsoft.com/office/drawing/2014/main" id="{AECE441C-0FBF-4F02-9781-35F2487E3C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5" name="Freeform 65">
                  <a:extLst>
                    <a:ext uri="{FF2B5EF4-FFF2-40B4-BE49-F238E27FC236}">
                      <a16:creationId xmlns:a16="http://schemas.microsoft.com/office/drawing/2014/main" id="{951A4317-3E34-41B4-BCD9-E6E0627C18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6" name="Freeform 79">
                  <a:extLst>
                    <a:ext uri="{FF2B5EF4-FFF2-40B4-BE49-F238E27FC236}">
                      <a16:creationId xmlns:a16="http://schemas.microsoft.com/office/drawing/2014/main" id="{CE2D40E4-274B-4D43-801B-7B3BAF03E45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7" name="Freeform 82">
                  <a:extLst>
                    <a:ext uri="{FF2B5EF4-FFF2-40B4-BE49-F238E27FC236}">
                      <a16:creationId xmlns:a16="http://schemas.microsoft.com/office/drawing/2014/main" id="{2D939FC8-6395-4DCB-B28C-2342BFB72F2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8" name="Freeform 85">
                  <a:extLst>
                    <a:ext uri="{FF2B5EF4-FFF2-40B4-BE49-F238E27FC236}">
                      <a16:creationId xmlns:a16="http://schemas.microsoft.com/office/drawing/2014/main" id="{620FEEF2-AE91-48CA-8FE7-B50F83E1CF2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9" name="Freeform 88">
                  <a:extLst>
                    <a:ext uri="{FF2B5EF4-FFF2-40B4-BE49-F238E27FC236}">
                      <a16:creationId xmlns:a16="http://schemas.microsoft.com/office/drawing/2014/main" id="{27050D75-D26B-4BD3-A4A5-68DF13E9C13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40" name="Group 39">
                  <a:extLst>
                    <a:ext uri="{FF2B5EF4-FFF2-40B4-BE49-F238E27FC236}">
                      <a16:creationId xmlns:a16="http://schemas.microsoft.com/office/drawing/2014/main" id="{37668160-F5BE-4756-B84F-C68992BC7A5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41" name="Line 63">
                    <a:extLst>
                      <a:ext uri="{FF2B5EF4-FFF2-40B4-BE49-F238E27FC236}">
                        <a16:creationId xmlns:a16="http://schemas.microsoft.com/office/drawing/2014/main" id="{E7F90261-4A5A-4C39-B4B3-FEBED04E345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2" name="Line 66">
                    <a:extLst>
                      <a:ext uri="{FF2B5EF4-FFF2-40B4-BE49-F238E27FC236}">
                        <a16:creationId xmlns:a16="http://schemas.microsoft.com/office/drawing/2014/main" id="{71681E7C-A7E8-4F01-9001-3FD1105E1B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3" name="Line 67">
                    <a:extLst>
                      <a:ext uri="{FF2B5EF4-FFF2-40B4-BE49-F238E27FC236}">
                        <a16:creationId xmlns:a16="http://schemas.microsoft.com/office/drawing/2014/main" id="{901B0597-C838-4481-A49D-E8D85B631C7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4" name="Line 80">
                    <a:extLst>
                      <a:ext uri="{FF2B5EF4-FFF2-40B4-BE49-F238E27FC236}">
                        <a16:creationId xmlns:a16="http://schemas.microsoft.com/office/drawing/2014/main" id="{23C2B0BF-A329-4A97-B3D5-545BC6813E2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5" name="Line 83">
                    <a:extLst>
                      <a:ext uri="{FF2B5EF4-FFF2-40B4-BE49-F238E27FC236}">
                        <a16:creationId xmlns:a16="http://schemas.microsoft.com/office/drawing/2014/main" id="{DBCCCA80-4FEE-4C79-8AF3-66B97054C84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6" name="Line 86">
                    <a:extLst>
                      <a:ext uri="{FF2B5EF4-FFF2-40B4-BE49-F238E27FC236}">
                        <a16:creationId xmlns:a16="http://schemas.microsoft.com/office/drawing/2014/main" id="{4B9AD13F-808D-4464-989B-F40B3E77B74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47" name="Line 89">
                    <a:extLst>
                      <a:ext uri="{FF2B5EF4-FFF2-40B4-BE49-F238E27FC236}">
                        <a16:creationId xmlns:a16="http://schemas.microsoft.com/office/drawing/2014/main" id="{076473B5-E30F-4635-8789-51368A971BD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EF568995-35CF-4C80-A63C-82B47F1BA1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99432608-19E2-4A3E-A68B-45C8E5DD47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22" name="Straight Connector 21">
                    <a:extLst>
                      <a:ext uri="{FF2B5EF4-FFF2-40B4-BE49-F238E27FC236}">
                        <a16:creationId xmlns:a16="http://schemas.microsoft.com/office/drawing/2014/main" id="{127A2810-84DE-450A-986B-DE8AF8AE6F1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1A56ED6A-BBD4-4005-A99D-65BCF8047CC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 noGrp="1" noRot="1" noChangeAspect="1" noMove="1" noResize="1" noEditPoints="1" noAdjustHandles="1" noChangeArrowheads="1" noChangeShapeType="1"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4" name="Rectangle 30">
                    <a:extLst>
                      <a:ext uri="{FF2B5EF4-FFF2-40B4-BE49-F238E27FC236}">
                        <a16:creationId xmlns:a16="http://schemas.microsoft.com/office/drawing/2014/main" id="{CFC0629C-AFCE-4D39-87D5-36EF1FE5CF8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" name="Rectangle 30">
                    <a:extLst>
                      <a:ext uri="{FF2B5EF4-FFF2-40B4-BE49-F238E27FC236}">
                        <a16:creationId xmlns:a16="http://schemas.microsoft.com/office/drawing/2014/main" id="{81F3517A-93AD-4DF3-BEC7-E607A73E5E2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4CBBC251-E8DD-438C-8733-7D65F461A44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20" name="Freeform: Shape 19">
                    <a:extLst>
                      <a:ext uri="{FF2B5EF4-FFF2-40B4-BE49-F238E27FC236}">
                        <a16:creationId xmlns:a16="http://schemas.microsoft.com/office/drawing/2014/main" id="{6A94A4D4-EFFA-4AE2-B533-75F01F0F006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21" name="Freeform: Shape 20">
                    <a:extLst>
                      <a:ext uri="{FF2B5EF4-FFF2-40B4-BE49-F238E27FC236}">
                        <a16:creationId xmlns:a16="http://schemas.microsoft.com/office/drawing/2014/main" id="{1F4B0E1D-2F9C-444A-ADBA-BDE9F01D8D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5F5ACA0E-A5DF-4015-8FD4-FA7A53E9D1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5A4DCFFD-FD3C-42EA-862E-5B792D9020A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 noGrp="1" noUngrp="1" noRot="1" noChangeAspect="1" noMove="1" noResize="1"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" name="Freeform 68">
                    <a:extLst>
                      <a:ext uri="{FF2B5EF4-FFF2-40B4-BE49-F238E27FC236}">
                        <a16:creationId xmlns:a16="http://schemas.microsoft.com/office/drawing/2014/main" id="{0089A8F3-7530-4C17-848C-580015C3EDCE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7" name="Freeform 69">
                    <a:extLst>
                      <a:ext uri="{FF2B5EF4-FFF2-40B4-BE49-F238E27FC236}">
                        <a16:creationId xmlns:a16="http://schemas.microsoft.com/office/drawing/2014/main" id="{61D8EA0C-1521-4C6D-8C09-DD6D8F1F2219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 noGrp="1" noRot="1" noChangeAspect="1" noMove="1" noResize="1" noEditPoints="1" noAdjustHandles="1" noChangeArrowheads="1" noChangeShapeType="1" noTextEdit="1"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5" name="Line 70">
                  <a:extLst>
                    <a:ext uri="{FF2B5EF4-FFF2-40B4-BE49-F238E27FC236}">
                      <a16:creationId xmlns:a16="http://schemas.microsoft.com/office/drawing/2014/main" id="{517033B6-6B8A-4BD6-9A52-BF9E9EFBD48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88D7A558-4107-4032-8E5F-99B4453691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038400" y="3690871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Subtitle 2">
            <a:extLst>
              <a:ext uri="{FF2B5EF4-FFF2-40B4-BE49-F238E27FC236}">
                <a16:creationId xmlns:a16="http://schemas.microsoft.com/office/drawing/2014/main" id="{6B5BCC80-B184-4F6C-B3E3-CFC7F4C41C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113213"/>
            <a:ext cx="4636800" cy="1655762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>
                <a:cs typeface="Calibri"/>
              </a:rPr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122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984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42251-8A4B-463E-982B-C657C3810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74D5E-AC0B-46BF-8840-61CC89C3B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2971400" cy="661912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1A0738-7A90-4A35-AB98-9656D61872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ADFE01-1BA7-4288-9355-8B2B508BE5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103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D49F77-6C55-47AC-B1AE-5D9906DBD7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103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65563541-7DAA-4F84-BBAB-31C12F6AE9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231200" y="1756025"/>
            <a:ext cx="2971400" cy="662400"/>
          </a:xfrm>
        </p:spPr>
        <p:txBody>
          <a:bodyPr anchor="b">
            <a:normAutofit/>
          </a:bodyPr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AE3321C3-E759-4DD7-BFA1-2E724B8DDBF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31200" y="2450550"/>
            <a:ext cx="2971400" cy="363275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D8EF53-AF86-47E8-83DC-8C419847A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C01D653-ED9A-46D3-A97F-B5FA1DAE6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C5B9B66-64EA-4022-BD96-ECF2A80CE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968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910FDC-FCA3-4F39-AC3F-821172639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37" y="0"/>
            <a:ext cx="386715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8001" y="536573"/>
            <a:ext cx="742495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6F0F278F-99B1-49C2-968B-C983DF8121A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7063" y="536575"/>
            <a:ext cx="2616200" cy="17430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7" name="Picture Placeholder 10">
            <a:extLst>
              <a:ext uri="{FF2B5EF4-FFF2-40B4-BE49-F238E27FC236}">
                <a16:creationId xmlns:a16="http://schemas.microsoft.com/office/drawing/2014/main" id="{524BD50E-995A-4DB3-8E0A-E7F1FC63693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853" y="2557090"/>
            <a:ext cx="2616200" cy="17430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08" name="Picture Placeholder 10">
            <a:extLst>
              <a:ext uri="{FF2B5EF4-FFF2-40B4-BE49-F238E27FC236}">
                <a16:creationId xmlns:a16="http://schemas.microsoft.com/office/drawing/2014/main" id="{ABAB6489-3F37-4A20-8777-093046E5C82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27063" y="4576347"/>
            <a:ext cx="2616200" cy="1743075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2523157-52E2-4F89-B3C9-EA9FE7914B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864100" y="2876550"/>
            <a:ext cx="6332538" cy="3219450"/>
          </a:xfrm>
        </p:spPr>
        <p:txBody>
          <a:bodyPr>
            <a:normAutofit/>
          </a:bodyPr>
          <a:lstStyle>
            <a:lvl1pPr marL="0" indent="0" algn="ctr">
              <a:buNone/>
              <a:defRPr sz="190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18000" y="6357167"/>
            <a:ext cx="176015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6725" y="6357600"/>
            <a:ext cx="3347285" cy="460800"/>
          </a:xfrm>
        </p:spPr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417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167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47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435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2" name="Group 91">
            <a:extLst>
              <a:ext uri="{FF2B5EF4-FFF2-40B4-BE49-F238E27FC236}">
                <a16:creationId xmlns:a16="http://schemas.microsoft.com/office/drawing/2014/main" id="{6CA9855B-4072-4D45-821E-549FDF5481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8958" y="457964"/>
            <a:ext cx="7681842" cy="5937065"/>
            <a:chOff x="28958" y="457964"/>
            <a:chExt cx="7681842" cy="5937065"/>
          </a:xfrm>
        </p:grpSpPr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D707C0C-4086-4F35-A8FC-A45D727AA6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8900000" flipH="1">
              <a:off x="3417239" y="1865958"/>
              <a:ext cx="1270000" cy="3384002"/>
              <a:chOff x="7920038" y="61913"/>
              <a:chExt cx="1270000" cy="3384002"/>
            </a:xfrm>
          </p:grpSpPr>
          <p:sp>
            <p:nvSpPr>
              <p:cNvPr id="195" name="Freeform 76">
                <a:extLst>
                  <a:ext uri="{FF2B5EF4-FFF2-40B4-BE49-F238E27FC236}">
                    <a16:creationId xmlns:a16="http://schemas.microsoft.com/office/drawing/2014/main" id="{3D21528F-9013-4CD7-9F7C-D3F3624881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7920038" y="61913"/>
                <a:ext cx="638175" cy="2843213"/>
              </a:xfrm>
              <a:custGeom>
                <a:avLst/>
                <a:gdLst>
                  <a:gd name="T0" fmla="*/ 0 w 134"/>
                  <a:gd name="T1" fmla="*/ 298 h 597"/>
                  <a:gd name="T2" fmla="*/ 134 w 134"/>
                  <a:gd name="T3" fmla="*/ 597 h 597"/>
                  <a:gd name="T4" fmla="*/ 134 w 134"/>
                  <a:gd name="T5" fmla="*/ 0 h 597"/>
                  <a:gd name="T6" fmla="*/ 0 w 134"/>
                  <a:gd name="T7" fmla="*/ 298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4" h="597">
                    <a:moveTo>
                      <a:pt x="0" y="298"/>
                    </a:moveTo>
                    <a:cubicBezTo>
                      <a:pt x="0" y="417"/>
                      <a:pt x="52" y="523"/>
                      <a:pt x="134" y="597"/>
                    </a:cubicBezTo>
                    <a:cubicBezTo>
                      <a:pt x="134" y="0"/>
                      <a:pt x="134" y="0"/>
                      <a:pt x="134" y="0"/>
                    </a:cubicBezTo>
                    <a:cubicBezTo>
                      <a:pt x="52" y="74"/>
                      <a:pt x="0" y="180"/>
                      <a:pt x="0" y="29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6" name="Freeform 77">
                <a:extLst>
                  <a:ext uri="{FF2B5EF4-FFF2-40B4-BE49-F238E27FC236}">
                    <a16:creationId xmlns:a16="http://schemas.microsoft.com/office/drawing/2014/main" id="{06A8F5A2-62EC-4CDC-945A-E6C50C86CA2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8558213" y="61913"/>
                <a:ext cx="631825" cy="2843213"/>
              </a:xfrm>
              <a:custGeom>
                <a:avLst/>
                <a:gdLst>
                  <a:gd name="T0" fmla="*/ 0 w 133"/>
                  <a:gd name="T1" fmla="*/ 0 h 597"/>
                  <a:gd name="T2" fmla="*/ 0 w 133"/>
                  <a:gd name="T3" fmla="*/ 597 h 597"/>
                  <a:gd name="T4" fmla="*/ 133 w 133"/>
                  <a:gd name="T5" fmla="*/ 298 h 597"/>
                  <a:gd name="T6" fmla="*/ 0 w 133"/>
                  <a:gd name="T7" fmla="*/ 0 h 5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3" h="597">
                    <a:moveTo>
                      <a:pt x="0" y="0"/>
                    </a:moveTo>
                    <a:cubicBezTo>
                      <a:pt x="0" y="597"/>
                      <a:pt x="0" y="597"/>
                      <a:pt x="0" y="597"/>
                    </a:cubicBezTo>
                    <a:cubicBezTo>
                      <a:pt x="82" y="523"/>
                      <a:pt x="133" y="417"/>
                      <a:pt x="133" y="298"/>
                    </a:cubicBezTo>
                    <a:cubicBezTo>
                      <a:pt x="133" y="180"/>
                      <a:pt x="82" y="74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97" name="Group 196">
                <a:extLst>
                  <a:ext uri="{FF2B5EF4-FFF2-40B4-BE49-F238E27FC236}">
                    <a16:creationId xmlns:a16="http://schemas.microsoft.com/office/drawing/2014/main" id="{9625C8AA-1597-4CED-8301-18D382EF0DF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7934326" y="61915"/>
                <a:ext cx="1241425" cy="3384000"/>
                <a:chOff x="7934326" y="61915"/>
                <a:chExt cx="1241425" cy="3384000"/>
              </a:xfrm>
            </p:grpSpPr>
            <p:sp>
              <p:nvSpPr>
                <p:cNvPr id="198" name="Line 90">
                  <a:extLst>
                    <a:ext uri="{FF2B5EF4-FFF2-40B4-BE49-F238E27FC236}">
                      <a16:creationId xmlns:a16="http://schemas.microsoft.com/office/drawing/2014/main" id="{5DF95B35-23E9-4724-A4F8-8ED718B5DE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8558213" y="61915"/>
                  <a:ext cx="0" cy="3384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91">
                  <a:extLst>
                    <a:ext uri="{FF2B5EF4-FFF2-40B4-BE49-F238E27FC236}">
                      <a16:creationId xmlns:a16="http://schemas.microsoft.com/office/drawing/2014/main" id="{26C6754B-5776-451D-95ED-62AA4D0BAEF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8181976" y="523875"/>
                  <a:ext cx="747713" cy="376238"/>
                </a:xfrm>
                <a:custGeom>
                  <a:avLst/>
                  <a:gdLst>
                    <a:gd name="T0" fmla="*/ 471 w 471"/>
                    <a:gd name="T1" fmla="*/ 0 h 237"/>
                    <a:gd name="T2" fmla="*/ 237 w 471"/>
                    <a:gd name="T3" fmla="*/ 237 h 237"/>
                    <a:gd name="T4" fmla="*/ 0 w 471"/>
                    <a:gd name="T5" fmla="*/ 0 h 2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71" h="237">
                      <a:moveTo>
                        <a:pt x="471" y="0"/>
                      </a:moveTo>
                      <a:lnTo>
                        <a:pt x="237" y="237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0" name="Freeform 92">
                  <a:extLst>
                    <a:ext uri="{FF2B5EF4-FFF2-40B4-BE49-F238E27FC236}">
                      <a16:creationId xmlns:a16="http://schemas.microsoft.com/office/drawing/2014/main" id="{A345A289-8D6C-4886-B54C-3E0D26D176E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77188" y="1028700"/>
                  <a:ext cx="1157288" cy="581025"/>
                </a:xfrm>
                <a:custGeom>
                  <a:avLst/>
                  <a:gdLst>
                    <a:gd name="T0" fmla="*/ 729 w 729"/>
                    <a:gd name="T1" fmla="*/ 0 h 366"/>
                    <a:gd name="T2" fmla="*/ 366 w 729"/>
                    <a:gd name="T3" fmla="*/ 366 h 366"/>
                    <a:gd name="T4" fmla="*/ 0 w 729"/>
                    <a:gd name="T5" fmla="*/ 0 h 3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29" h="366">
                      <a:moveTo>
                        <a:pt x="729" y="0"/>
                      </a:moveTo>
                      <a:lnTo>
                        <a:pt x="366" y="366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93">
                  <a:extLst>
                    <a:ext uri="{FF2B5EF4-FFF2-40B4-BE49-F238E27FC236}">
                      <a16:creationId xmlns:a16="http://schemas.microsoft.com/office/drawing/2014/main" id="{5690D981-545B-4A73-A22E-6E701024A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7934326" y="1700213"/>
                  <a:ext cx="1241425" cy="619125"/>
                </a:xfrm>
                <a:custGeom>
                  <a:avLst/>
                  <a:gdLst>
                    <a:gd name="T0" fmla="*/ 782 w 782"/>
                    <a:gd name="T1" fmla="*/ 0 h 390"/>
                    <a:gd name="T2" fmla="*/ 393 w 782"/>
                    <a:gd name="T3" fmla="*/ 390 h 390"/>
                    <a:gd name="T4" fmla="*/ 0 w 782"/>
                    <a:gd name="T5" fmla="*/ 0 h 3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82" h="390">
                      <a:moveTo>
                        <a:pt x="782" y="0"/>
                      </a:moveTo>
                      <a:lnTo>
                        <a:pt x="393" y="39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FCB89D53-605D-4497-A82E-C5CB7B9AB1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flipH="1">
              <a:off x="28958" y="457964"/>
              <a:ext cx="5539609" cy="5682348"/>
              <a:chOff x="6623433" y="457964"/>
              <a:chExt cx="5539609" cy="5682348"/>
            </a:xfrm>
          </p:grpSpPr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200751B-2483-40F5-8C14-EF64034D45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73" name="Freeform 64">
                  <a:extLst>
                    <a:ext uri="{FF2B5EF4-FFF2-40B4-BE49-F238E27FC236}">
                      <a16:creationId xmlns:a16="http://schemas.microsoft.com/office/drawing/2014/main" id="{A9677C6B-C435-43E3-BF18-DC35709C97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1">
                  <a:extLst>
                    <a:ext uri="{FF2B5EF4-FFF2-40B4-BE49-F238E27FC236}">
                      <a16:creationId xmlns:a16="http://schemas.microsoft.com/office/drawing/2014/main" id="{56E374F1-3376-4D82-B66C-A0588A30F0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5" name="Freeform 61">
                  <a:extLst>
                    <a:ext uri="{FF2B5EF4-FFF2-40B4-BE49-F238E27FC236}">
                      <a16:creationId xmlns:a16="http://schemas.microsoft.com/office/drawing/2014/main" id="{979B4E97-34CE-4034-8523-F1584A0344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78">
                  <a:extLst>
                    <a:ext uri="{FF2B5EF4-FFF2-40B4-BE49-F238E27FC236}">
                      <a16:creationId xmlns:a16="http://schemas.microsoft.com/office/drawing/2014/main" id="{F4C4EFFF-E30B-4F0B-9ED4-FF63047DCBD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4">
                  <a:extLst>
                    <a:ext uri="{FF2B5EF4-FFF2-40B4-BE49-F238E27FC236}">
                      <a16:creationId xmlns:a16="http://schemas.microsoft.com/office/drawing/2014/main" id="{173FDB7E-F5CA-497D-95CF-7A00D6789C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7">
                  <a:extLst>
                    <a:ext uri="{FF2B5EF4-FFF2-40B4-BE49-F238E27FC236}">
                      <a16:creationId xmlns:a16="http://schemas.microsoft.com/office/drawing/2014/main" id="{42266BB1-5605-4F64-B071-80A97BAD9C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9" name="Freeform 60">
                  <a:extLst>
                    <a:ext uri="{FF2B5EF4-FFF2-40B4-BE49-F238E27FC236}">
                      <a16:creationId xmlns:a16="http://schemas.microsoft.com/office/drawing/2014/main" id="{90D15A2A-0F2D-4AB8-8252-303BA5DB3B0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0" name="Freeform 59">
                  <a:extLst>
                    <a:ext uri="{FF2B5EF4-FFF2-40B4-BE49-F238E27FC236}">
                      <a16:creationId xmlns:a16="http://schemas.microsoft.com/office/drawing/2014/main" id="{E676282C-5FCF-4E29-AE15-2545F1A685E9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1" name="Freeform 62">
                  <a:extLst>
                    <a:ext uri="{FF2B5EF4-FFF2-40B4-BE49-F238E27FC236}">
                      <a16:creationId xmlns:a16="http://schemas.microsoft.com/office/drawing/2014/main" id="{AF7EC2A1-EAFC-4851-A4E3-47811C4456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2" name="Freeform 65">
                  <a:extLst>
                    <a:ext uri="{FF2B5EF4-FFF2-40B4-BE49-F238E27FC236}">
                      <a16:creationId xmlns:a16="http://schemas.microsoft.com/office/drawing/2014/main" id="{6F9BD94B-F299-45D3-B66E-F20FBC9246D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3" name="Freeform 79">
                  <a:extLst>
                    <a:ext uri="{FF2B5EF4-FFF2-40B4-BE49-F238E27FC236}">
                      <a16:creationId xmlns:a16="http://schemas.microsoft.com/office/drawing/2014/main" id="{50E616C9-EAB1-4990-B569-17C6CB08891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4" name="Freeform 82">
                  <a:extLst>
                    <a:ext uri="{FF2B5EF4-FFF2-40B4-BE49-F238E27FC236}">
                      <a16:creationId xmlns:a16="http://schemas.microsoft.com/office/drawing/2014/main" id="{2F983FB0-2CC2-4D5F-A331-4130F138E91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5" name="Freeform 85">
                  <a:extLst>
                    <a:ext uri="{FF2B5EF4-FFF2-40B4-BE49-F238E27FC236}">
                      <a16:creationId xmlns:a16="http://schemas.microsoft.com/office/drawing/2014/main" id="{B1ABC269-0802-4C4A-9E57-6F876F122C8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6" name="Freeform 88">
                  <a:extLst>
                    <a:ext uri="{FF2B5EF4-FFF2-40B4-BE49-F238E27FC236}">
                      <a16:creationId xmlns:a16="http://schemas.microsoft.com/office/drawing/2014/main" id="{233153AF-C5CF-40DD-9E5E-9B84272F467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87" name="Group 186">
                  <a:extLst>
                    <a:ext uri="{FF2B5EF4-FFF2-40B4-BE49-F238E27FC236}">
                      <a16:creationId xmlns:a16="http://schemas.microsoft.com/office/drawing/2014/main" id="{95E220B7-17F2-4748-A337-3B8D5886038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88" name="Line 63">
                    <a:extLst>
                      <a:ext uri="{FF2B5EF4-FFF2-40B4-BE49-F238E27FC236}">
                        <a16:creationId xmlns:a16="http://schemas.microsoft.com/office/drawing/2014/main" id="{63DC02CB-E162-45FD-AF68-0A1DB537F40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89" name="Line 66">
                    <a:extLst>
                      <a:ext uri="{FF2B5EF4-FFF2-40B4-BE49-F238E27FC236}">
                        <a16:creationId xmlns:a16="http://schemas.microsoft.com/office/drawing/2014/main" id="{4D9CBADA-7016-4987-B723-F7AE8E2E574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0" name="Line 67">
                    <a:extLst>
                      <a:ext uri="{FF2B5EF4-FFF2-40B4-BE49-F238E27FC236}">
                        <a16:creationId xmlns:a16="http://schemas.microsoft.com/office/drawing/2014/main" id="{1DCEDCA0-F979-4B3C-A0CA-F98F2DEE892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1" name="Line 80">
                    <a:extLst>
                      <a:ext uri="{FF2B5EF4-FFF2-40B4-BE49-F238E27FC236}">
                        <a16:creationId xmlns:a16="http://schemas.microsoft.com/office/drawing/2014/main" id="{1B701ADB-B6EB-4BED-8D15-F358A67EC9F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2" name="Line 83">
                    <a:extLst>
                      <a:ext uri="{FF2B5EF4-FFF2-40B4-BE49-F238E27FC236}">
                        <a16:creationId xmlns:a16="http://schemas.microsoft.com/office/drawing/2014/main" id="{239EB39D-EF7A-4284-83B8-904957045D8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3" name="Line 86">
                    <a:extLst>
                      <a:ext uri="{FF2B5EF4-FFF2-40B4-BE49-F238E27FC236}">
                        <a16:creationId xmlns:a16="http://schemas.microsoft.com/office/drawing/2014/main" id="{59413AC3-6F9D-431E-8136-F15C0FCA62A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94" name="Line 89">
                    <a:extLst>
                      <a:ext uri="{FF2B5EF4-FFF2-40B4-BE49-F238E27FC236}">
                        <a16:creationId xmlns:a16="http://schemas.microsoft.com/office/drawing/2014/main" id="{987DF8D6-E53D-4C41-B339-1E5094638FA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66036562-1199-405F-B95A-C3A543B5DB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65" name="Group 164">
                  <a:extLst>
                    <a:ext uri="{FF2B5EF4-FFF2-40B4-BE49-F238E27FC236}">
                      <a16:creationId xmlns:a16="http://schemas.microsoft.com/office/drawing/2014/main" id="{C4C4997E-6944-4940-8B33-92DB90BCE3A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69" name="Straight Connector 168">
                    <a:extLst>
                      <a:ext uri="{FF2B5EF4-FFF2-40B4-BE49-F238E27FC236}">
                        <a16:creationId xmlns:a16="http://schemas.microsoft.com/office/drawing/2014/main" id="{0A44DA53-5DA1-44E2-8EB4-F53CC84C9F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70" name="Straight Connector 169">
                    <a:extLst>
                      <a:ext uri="{FF2B5EF4-FFF2-40B4-BE49-F238E27FC236}">
                        <a16:creationId xmlns:a16="http://schemas.microsoft.com/office/drawing/2014/main" id="{F072B3FF-FEA5-46BC-8627-9B46C5F3967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71" name="Rectangle 30">
                    <a:extLst>
                      <a:ext uri="{FF2B5EF4-FFF2-40B4-BE49-F238E27FC236}">
                        <a16:creationId xmlns:a16="http://schemas.microsoft.com/office/drawing/2014/main" id="{FB18587D-1BDA-4D28-9B48-3C37C764B66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72" name="Rectangle 30">
                    <a:extLst>
                      <a:ext uri="{FF2B5EF4-FFF2-40B4-BE49-F238E27FC236}">
                        <a16:creationId xmlns:a16="http://schemas.microsoft.com/office/drawing/2014/main" id="{8CFE033B-F34F-4836-B6F3-93E6C7D9C5C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66" name="Group 165">
                  <a:extLst>
                    <a:ext uri="{FF2B5EF4-FFF2-40B4-BE49-F238E27FC236}">
                      <a16:creationId xmlns:a16="http://schemas.microsoft.com/office/drawing/2014/main" id="{07F79761-CFAA-4330-8067-31EC1DC3E16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67" name="Freeform: Shape 166">
                    <a:extLst>
                      <a:ext uri="{FF2B5EF4-FFF2-40B4-BE49-F238E27FC236}">
                        <a16:creationId xmlns:a16="http://schemas.microsoft.com/office/drawing/2014/main" id="{8A0BC496-427B-4836-B989-97B0673D8F5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68" name="Freeform: Shape 167">
                    <a:extLst>
                      <a:ext uri="{FF2B5EF4-FFF2-40B4-BE49-F238E27FC236}">
                        <a16:creationId xmlns:a16="http://schemas.microsoft.com/office/drawing/2014/main" id="{A0D554E1-33ED-415C-BF15-FC38D2E33C7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148" name="Group 147">
                <a:extLst>
                  <a:ext uri="{FF2B5EF4-FFF2-40B4-BE49-F238E27FC236}">
                    <a16:creationId xmlns:a16="http://schemas.microsoft.com/office/drawing/2014/main" id="{D1F1EE7D-C5FF-46EA-AB9C-94E1F2D9B7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61" name="Group 160">
                  <a:extLst>
                    <a:ext uri="{FF2B5EF4-FFF2-40B4-BE49-F238E27FC236}">
                      <a16:creationId xmlns:a16="http://schemas.microsoft.com/office/drawing/2014/main" id="{2AC2FE37-AED7-4C81-A52E-FD105C1BDA8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63" name="Freeform 68">
                    <a:extLst>
                      <a:ext uri="{FF2B5EF4-FFF2-40B4-BE49-F238E27FC236}">
                        <a16:creationId xmlns:a16="http://schemas.microsoft.com/office/drawing/2014/main" id="{AB34FC05-3259-4BE2-8DA9-91435FAFCE7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69">
                    <a:extLst>
                      <a:ext uri="{FF2B5EF4-FFF2-40B4-BE49-F238E27FC236}">
                        <a16:creationId xmlns:a16="http://schemas.microsoft.com/office/drawing/2014/main" id="{AC11598E-3FD2-47F3-8E57-D5D6130DBC3D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62" name="Line 70">
                  <a:extLst>
                    <a:ext uri="{FF2B5EF4-FFF2-40B4-BE49-F238E27FC236}">
                      <a16:creationId xmlns:a16="http://schemas.microsoft.com/office/drawing/2014/main" id="{37D098FA-73CF-44E6-B612-7DE664E5DE0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9" name="Group 148">
                <a:extLst>
                  <a:ext uri="{FF2B5EF4-FFF2-40B4-BE49-F238E27FC236}">
                    <a16:creationId xmlns:a16="http://schemas.microsoft.com/office/drawing/2014/main" id="{66672930-1A30-4508-A9D2-FA4271C6B1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58" name="Freeform 68">
                  <a:extLst>
                    <a:ext uri="{FF2B5EF4-FFF2-40B4-BE49-F238E27FC236}">
                      <a16:creationId xmlns:a16="http://schemas.microsoft.com/office/drawing/2014/main" id="{174F3D5B-9943-4A8B-8699-ABB2B7991B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9" name="Freeform 69">
                  <a:extLst>
                    <a:ext uri="{FF2B5EF4-FFF2-40B4-BE49-F238E27FC236}">
                      <a16:creationId xmlns:a16="http://schemas.microsoft.com/office/drawing/2014/main" id="{6834DCA2-951C-4A9B-8490-5C7BD0FFBB9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Line 70">
                  <a:extLst>
                    <a:ext uri="{FF2B5EF4-FFF2-40B4-BE49-F238E27FC236}">
                      <a16:creationId xmlns:a16="http://schemas.microsoft.com/office/drawing/2014/main" id="{316B6CF4-BCF3-4765-B744-A1EB5A76D33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BAD99054-FC47-4391-9369-B309A0AA25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51" name="Group 150">
                  <a:extLst>
                    <a:ext uri="{FF2B5EF4-FFF2-40B4-BE49-F238E27FC236}">
                      <a16:creationId xmlns:a16="http://schemas.microsoft.com/office/drawing/2014/main" id="{1A1CDB94-FE6F-4AAC-94D9-DDCEC703B12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56" name="Freeform: Shape 155">
                    <a:extLst>
                      <a:ext uri="{FF2B5EF4-FFF2-40B4-BE49-F238E27FC236}">
                        <a16:creationId xmlns:a16="http://schemas.microsoft.com/office/drawing/2014/main" id="{99B22DCB-54E6-4769-9DD7-3736B4041B2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57" name="Freeform: Shape 156">
                    <a:extLst>
                      <a:ext uri="{FF2B5EF4-FFF2-40B4-BE49-F238E27FC236}">
                        <a16:creationId xmlns:a16="http://schemas.microsoft.com/office/drawing/2014/main" id="{67DA3C33-5733-4571-AD7C-F9D7447D184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52" name="Group 151">
                  <a:extLst>
                    <a:ext uri="{FF2B5EF4-FFF2-40B4-BE49-F238E27FC236}">
                      <a16:creationId xmlns:a16="http://schemas.microsoft.com/office/drawing/2014/main" id="{DEACDE3F-3571-479B-8545-A0EB157DFB7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53" name="Straight Connector 152">
                    <a:extLst>
                      <a:ext uri="{FF2B5EF4-FFF2-40B4-BE49-F238E27FC236}">
                        <a16:creationId xmlns:a16="http://schemas.microsoft.com/office/drawing/2014/main" id="{0EBC688C-242B-4AF8-9A28-74C5D3A7DD76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54" name="Rectangle 5">
                    <a:extLst>
                      <a:ext uri="{FF2B5EF4-FFF2-40B4-BE49-F238E27FC236}">
                        <a16:creationId xmlns:a16="http://schemas.microsoft.com/office/drawing/2014/main" id="{C4C8C45C-CEB8-4DEA-A7C9-8028747D4C2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5">
                    <a:extLst>
                      <a:ext uri="{FF2B5EF4-FFF2-40B4-BE49-F238E27FC236}">
                        <a16:creationId xmlns:a16="http://schemas.microsoft.com/office/drawing/2014/main" id="{7FC624AF-D992-41C1-A403-A0A4731BE06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F63171A4-E846-4A64-8292-3ED3583B6D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2171191" y="712681"/>
              <a:ext cx="5539609" cy="5682348"/>
              <a:chOff x="6623433" y="457964"/>
              <a:chExt cx="5539609" cy="5682348"/>
            </a:xfrm>
          </p:grpSpPr>
          <p:grpSp>
            <p:nvGrpSpPr>
              <p:cNvPr id="97" name="Group 96">
                <a:extLst>
                  <a:ext uri="{FF2B5EF4-FFF2-40B4-BE49-F238E27FC236}">
                    <a16:creationId xmlns:a16="http://schemas.microsoft.com/office/drawing/2014/main" id="{E59C66F3-BAB8-46AB-849B-0BC14A74B8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015028" y="2840007"/>
                <a:ext cx="2457452" cy="3838576"/>
                <a:chOff x="587375" y="280987"/>
                <a:chExt cx="2457452" cy="3838576"/>
              </a:xfrm>
            </p:grpSpPr>
            <p:sp>
              <p:nvSpPr>
                <p:cNvPr id="124" name="Freeform 64">
                  <a:extLst>
                    <a:ext uri="{FF2B5EF4-FFF2-40B4-BE49-F238E27FC236}">
                      <a16:creationId xmlns:a16="http://schemas.microsoft.com/office/drawing/2014/main" id="{68CD087B-52FF-4F11-A251-6F6A6B9093A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2" y="1443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5" name="Freeform 81">
                  <a:extLst>
                    <a:ext uri="{FF2B5EF4-FFF2-40B4-BE49-F238E27FC236}">
                      <a16:creationId xmlns:a16="http://schemas.microsoft.com/office/drawing/2014/main" id="{7FD7CD23-A1FC-41E8-A563-0B0A87A8FC8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205038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61">
                  <a:extLst>
                    <a:ext uri="{FF2B5EF4-FFF2-40B4-BE49-F238E27FC236}">
                      <a16:creationId xmlns:a16="http://schemas.microsoft.com/office/drawing/2014/main" id="{A3A34481-695D-470B-9A01-A047EAA615B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7" name="Freeform 78">
                  <a:extLst>
                    <a:ext uri="{FF2B5EF4-FFF2-40B4-BE49-F238E27FC236}">
                      <a16:creationId xmlns:a16="http://schemas.microsoft.com/office/drawing/2014/main" id="{5B26EEFA-6CAA-4BF6-B4BD-7C083D59BF3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7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8" name="Freeform 84">
                  <a:extLst>
                    <a:ext uri="{FF2B5EF4-FFF2-40B4-BE49-F238E27FC236}">
                      <a16:creationId xmlns:a16="http://schemas.microsoft.com/office/drawing/2014/main" id="{61976329-310A-4F70-B22C-F032D4BF7E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90575"/>
                </a:xfrm>
                <a:custGeom>
                  <a:avLst/>
                  <a:gdLst>
                    <a:gd name="T0" fmla="*/ 95 w 258"/>
                    <a:gd name="T1" fmla="*/ 132 h 166"/>
                    <a:gd name="T2" fmla="*/ 258 w 258"/>
                    <a:gd name="T3" fmla="*/ 149 h 166"/>
                    <a:gd name="T4" fmla="*/ 0 w 258"/>
                    <a:gd name="T5" fmla="*/ 0 h 166"/>
                    <a:gd name="T6" fmla="*/ 95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95" y="132"/>
                      </a:moveTo>
                      <a:cubicBezTo>
                        <a:pt x="147" y="162"/>
                        <a:pt x="206" y="166"/>
                        <a:pt x="258" y="149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1" y="54"/>
                        <a:pt x="44" y="102"/>
                        <a:pt x="95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9" name="Freeform 87">
                  <a:extLst>
                    <a:ext uri="{FF2B5EF4-FFF2-40B4-BE49-F238E27FC236}">
                      <a16:creationId xmlns:a16="http://schemas.microsoft.com/office/drawing/2014/main" id="{0A0DA1ED-70C5-4D8F-B61F-F6E9E07D595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967037"/>
                  <a:ext cx="1228725" cy="790575"/>
                </a:xfrm>
                <a:custGeom>
                  <a:avLst/>
                  <a:gdLst>
                    <a:gd name="T0" fmla="*/ 162 w 258"/>
                    <a:gd name="T1" fmla="*/ 132 h 166"/>
                    <a:gd name="T2" fmla="*/ 258 w 258"/>
                    <a:gd name="T3" fmla="*/ 0 h 166"/>
                    <a:gd name="T4" fmla="*/ 0 w 258"/>
                    <a:gd name="T5" fmla="*/ 149 h 166"/>
                    <a:gd name="T6" fmla="*/ 162 w 258"/>
                    <a:gd name="T7" fmla="*/ 132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162" y="132"/>
                      </a:moveTo>
                      <a:cubicBezTo>
                        <a:pt x="214" y="102"/>
                        <a:pt x="247" y="54"/>
                        <a:pt x="258" y="0"/>
                      </a:cubicBezTo>
                      <a:cubicBezTo>
                        <a:pt x="0" y="149"/>
                        <a:pt x="0" y="149"/>
                        <a:pt x="0" y="149"/>
                      </a:cubicBezTo>
                      <a:cubicBezTo>
                        <a:pt x="52" y="166"/>
                        <a:pt x="111" y="162"/>
                        <a:pt x="162" y="13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0" name="Freeform 60">
                  <a:extLst>
                    <a:ext uri="{FF2B5EF4-FFF2-40B4-BE49-F238E27FC236}">
                      <a16:creationId xmlns:a16="http://schemas.microsoft.com/office/drawing/2014/main" id="{EDF58541-8ECC-487F-96C7-3267D0F9C8C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0987"/>
                  <a:ext cx="319088" cy="1419225"/>
                </a:xfrm>
                <a:custGeom>
                  <a:avLst/>
                  <a:gdLst>
                    <a:gd name="T0" fmla="*/ 0 w 67"/>
                    <a:gd name="T1" fmla="*/ 0 h 298"/>
                    <a:gd name="T2" fmla="*/ 0 w 67"/>
                    <a:gd name="T3" fmla="*/ 298 h 298"/>
                    <a:gd name="T4" fmla="*/ 67 w 67"/>
                    <a:gd name="T5" fmla="*/ 149 h 298"/>
                    <a:gd name="T6" fmla="*/ 0 w 67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7" y="208"/>
                        <a:pt x="67" y="149"/>
                      </a:cubicBezTo>
                      <a:cubicBezTo>
                        <a:pt x="67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1" name="Freeform 59">
                  <a:extLst>
                    <a:ext uri="{FF2B5EF4-FFF2-40B4-BE49-F238E27FC236}">
                      <a16:creationId xmlns:a16="http://schemas.microsoft.com/office/drawing/2014/main" id="{D1DAAA62-5552-4436-97D9-353F629E8AB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497013" y="280987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2" name="Freeform 62">
                  <a:extLst>
                    <a:ext uri="{FF2B5EF4-FFF2-40B4-BE49-F238E27FC236}">
                      <a16:creationId xmlns:a16="http://schemas.microsoft.com/office/drawing/2014/main" id="{EBA1BB6B-72EF-4525-89A1-FC5BE70D71B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5" y="1390651"/>
                  <a:ext cx="1228725" cy="761999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3" name="Freeform 65">
                  <a:extLst>
                    <a:ext uri="{FF2B5EF4-FFF2-40B4-BE49-F238E27FC236}">
                      <a16:creationId xmlns:a16="http://schemas.microsoft.com/office/drawing/2014/main" id="{D3BD4012-93F7-424A-9146-8E7E831D9E7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1362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0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4" name="Freeform 79">
                  <a:extLst>
                    <a:ext uri="{FF2B5EF4-FFF2-40B4-BE49-F238E27FC236}">
                      <a16:creationId xmlns:a16="http://schemas.microsoft.com/office/drawing/2014/main" id="{A2E36983-6A8E-4C78-AA27-363C0D676C8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5" name="Freeform 82">
                  <a:extLst>
                    <a:ext uri="{FF2B5EF4-FFF2-40B4-BE49-F238E27FC236}">
                      <a16:creationId xmlns:a16="http://schemas.microsoft.com/office/drawing/2014/main" id="{AB2380FC-F201-44F0-A531-1402201E4EB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124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6" name="Freeform 85">
                  <a:extLst>
                    <a:ext uri="{FF2B5EF4-FFF2-40B4-BE49-F238E27FC236}">
                      <a16:creationId xmlns:a16="http://schemas.microsoft.com/office/drawing/2014/main" id="{737C3A27-BD47-4E93-A1E3-33B902DD068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7 h 166"/>
                    <a:gd name="T2" fmla="*/ 258 w 258"/>
                    <a:gd name="T3" fmla="*/ 166 h 166"/>
                    <a:gd name="T4" fmla="*/ 162 w 258"/>
                    <a:gd name="T5" fmla="*/ 34 h 166"/>
                    <a:gd name="T6" fmla="*/ 0 w 258"/>
                    <a:gd name="T7" fmla="*/ 17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7"/>
                      </a:moveTo>
                      <a:cubicBezTo>
                        <a:pt x="258" y="166"/>
                        <a:pt x="258" y="166"/>
                        <a:pt x="258" y="166"/>
                      </a:cubicBezTo>
                      <a:cubicBezTo>
                        <a:pt x="247" y="112"/>
                        <a:pt x="213" y="63"/>
                        <a:pt x="162" y="34"/>
                      </a:cubicBezTo>
                      <a:cubicBezTo>
                        <a:pt x="111" y="4"/>
                        <a:pt x="52" y="0"/>
                        <a:pt x="0" y="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7" name="Freeform 88">
                  <a:extLst>
                    <a:ext uri="{FF2B5EF4-FFF2-40B4-BE49-F238E27FC236}">
                      <a16:creationId xmlns:a16="http://schemas.microsoft.com/office/drawing/2014/main" id="{C257BCC6-B88D-4C3B-BEFD-25D320F39CF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1816101" y="2886075"/>
                  <a:ext cx="1228725" cy="790575"/>
                </a:xfrm>
                <a:custGeom>
                  <a:avLst/>
                  <a:gdLst>
                    <a:gd name="T0" fmla="*/ 0 w 258"/>
                    <a:gd name="T1" fmla="*/ 166 h 166"/>
                    <a:gd name="T2" fmla="*/ 258 w 258"/>
                    <a:gd name="T3" fmla="*/ 17 h 166"/>
                    <a:gd name="T4" fmla="*/ 96 w 258"/>
                    <a:gd name="T5" fmla="*/ 34 h 166"/>
                    <a:gd name="T6" fmla="*/ 0 w 258"/>
                    <a:gd name="T7" fmla="*/ 166 h 1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8" h="166">
                      <a:moveTo>
                        <a:pt x="0" y="166"/>
                      </a:moveTo>
                      <a:cubicBezTo>
                        <a:pt x="258" y="17"/>
                        <a:pt x="258" y="17"/>
                        <a:pt x="258" y="17"/>
                      </a:cubicBezTo>
                      <a:cubicBezTo>
                        <a:pt x="206" y="0"/>
                        <a:pt x="147" y="4"/>
                        <a:pt x="96" y="34"/>
                      </a:cubicBezTo>
                      <a:cubicBezTo>
                        <a:pt x="44" y="63"/>
                        <a:pt x="11" y="112"/>
                        <a:pt x="0" y="166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08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grpSp>
              <p:nvGrpSpPr>
                <p:cNvPr id="138" name="Group 137">
                  <a:extLst>
                    <a:ext uri="{FF2B5EF4-FFF2-40B4-BE49-F238E27FC236}">
                      <a16:creationId xmlns:a16="http://schemas.microsoft.com/office/drawing/2014/main" id="{0519964D-597A-4E0C-B66C-89D30B8582B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87376" y="280988"/>
                  <a:ext cx="2457450" cy="3838575"/>
                  <a:chOff x="587376" y="280988"/>
                  <a:chExt cx="2457450" cy="3838575"/>
                </a:xfrm>
              </p:grpSpPr>
              <p:sp>
                <p:nvSpPr>
                  <p:cNvPr id="139" name="Line 63">
                    <a:extLst>
                      <a:ext uri="{FF2B5EF4-FFF2-40B4-BE49-F238E27FC236}">
                        <a16:creationId xmlns:a16="http://schemas.microsoft.com/office/drawing/2014/main" id="{A31BADE6-3732-4787-8841-96E8F05C0A9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0" name="Line 66">
                    <a:extLst>
                      <a:ext uri="{FF2B5EF4-FFF2-40B4-BE49-F238E27FC236}">
                        <a16:creationId xmlns:a16="http://schemas.microsoft.com/office/drawing/2014/main" id="{447ED593-61E3-4BD7-8984-7FE5621549D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1443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1" name="Line 67">
                    <a:extLst>
                      <a:ext uri="{FF2B5EF4-FFF2-40B4-BE49-F238E27FC236}">
                        <a16:creationId xmlns:a16="http://schemas.microsoft.com/office/drawing/2014/main" id="{6AD98272-0FC0-49AC-9877-8D2BAA5148B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80988"/>
                    <a:ext cx="0" cy="3838575"/>
                  </a:xfrm>
                  <a:prstGeom prst="line">
                    <a:avLst/>
                  </a:prstGeom>
                  <a:noFill/>
                  <a:ln w="12700" cap="flat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2" name="Line 80">
                    <a:extLst>
                      <a:ext uri="{FF2B5EF4-FFF2-40B4-BE49-F238E27FC236}">
                        <a16:creationId xmlns:a16="http://schemas.microsoft.com/office/drawing/2014/main" id="{D54770D9-48C7-4C76-9F40-65C9B9C05CE4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3" name="Line 83">
                    <a:extLst>
                      <a:ext uri="{FF2B5EF4-FFF2-40B4-BE49-F238E27FC236}">
                        <a16:creationId xmlns:a16="http://schemas.microsoft.com/office/drawing/2014/main" id="{4B9C1A3A-3DED-4CC1-820C-16B358DF9EC2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205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4" name="Line 86">
                    <a:extLst>
                      <a:ext uri="{FF2B5EF4-FFF2-40B4-BE49-F238E27FC236}">
                        <a16:creationId xmlns:a16="http://schemas.microsoft.com/office/drawing/2014/main" id="{2404A56E-8A81-48CB-9AC4-2CB6EA55DD7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87376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45" name="Line 89">
                    <a:extLst>
                      <a:ext uri="{FF2B5EF4-FFF2-40B4-BE49-F238E27FC236}">
                        <a16:creationId xmlns:a16="http://schemas.microsoft.com/office/drawing/2014/main" id="{6D6A743B-85A5-41A8-9664-D654620D25D3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 flipV="1">
                    <a:off x="1816101" y="2967038"/>
                    <a:ext cx="1228725" cy="709613"/>
                  </a:xfrm>
                  <a:prstGeom prst="line">
                    <a:avLst/>
                  </a:prstGeom>
                  <a:noFill/>
                  <a:ln w="12700" cap="rnd">
                    <a:solidFill>
                      <a:srgbClr val="FFFFFF"/>
                    </a:solidFill>
                    <a:prstDash val="solid"/>
                    <a:miter lim="800000"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98" name="Group 97">
                <a:extLst>
                  <a:ext uri="{FF2B5EF4-FFF2-40B4-BE49-F238E27FC236}">
                    <a16:creationId xmlns:a16="http://schemas.microsoft.com/office/drawing/2014/main" id="{23DAD9FD-AF99-4D89-9BC8-E6739BD17A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9940728" y="245341"/>
                <a:ext cx="1785984" cy="2211229"/>
                <a:chOff x="3125006" y="3171595"/>
                <a:chExt cx="1785984" cy="2211229"/>
              </a:xfrm>
            </p:grpSpPr>
            <p:grpSp>
              <p:nvGrpSpPr>
                <p:cNvPr id="116" name="Group 115">
                  <a:extLst>
                    <a:ext uri="{FF2B5EF4-FFF2-40B4-BE49-F238E27FC236}">
                      <a16:creationId xmlns:a16="http://schemas.microsoft.com/office/drawing/2014/main" id="{D7170781-0173-4FAB-8358-42C469FC51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36819" y="3174345"/>
                  <a:ext cx="1760933" cy="2208479"/>
                  <a:chOff x="4749017" y="2998646"/>
                  <a:chExt cx="1760933" cy="2208479"/>
                </a:xfrm>
              </p:grpSpPr>
              <p:cxnSp>
                <p:nvCxnSpPr>
                  <p:cNvPr id="120" name="Straight Connector 119">
                    <a:extLst>
                      <a:ext uri="{FF2B5EF4-FFF2-40B4-BE49-F238E27FC236}">
                        <a16:creationId xmlns:a16="http://schemas.microsoft.com/office/drawing/2014/main" id="{03C55E22-B879-4AE0-BC46-BA8A4E950C5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flipH="1">
                    <a:off x="5630197" y="2998646"/>
                    <a:ext cx="0" cy="2208479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21" name="Straight Connector 120">
                    <a:extLst>
                      <a:ext uri="{FF2B5EF4-FFF2-40B4-BE49-F238E27FC236}">
                        <a16:creationId xmlns:a16="http://schemas.microsoft.com/office/drawing/2014/main" id="{AA07E073-1978-4DCC-9E5C-FF89EF524BFA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 rot="10800000" flipH="1">
                    <a:off x="4749017" y="4416771"/>
                    <a:ext cx="1760933" cy="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22" name="Rectangle 30">
                    <a:extLst>
                      <a:ext uri="{FF2B5EF4-FFF2-40B4-BE49-F238E27FC236}">
                        <a16:creationId xmlns:a16="http://schemas.microsoft.com/office/drawing/2014/main" id="{5691F80E-D2E0-4E78-AA76-8D827AE4101B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136242" y="3224252"/>
                    <a:ext cx="987915" cy="987915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3" name="Rectangle 30">
                    <a:extLst>
                      <a:ext uri="{FF2B5EF4-FFF2-40B4-BE49-F238E27FC236}">
                        <a16:creationId xmlns:a16="http://schemas.microsoft.com/office/drawing/2014/main" id="{E34C55D1-5C55-44D3-9C26-E1951DA39371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13500000">
                    <a:off x="5327037" y="3070731"/>
                    <a:ext cx="606323" cy="606323"/>
                  </a:xfrm>
                  <a:custGeom>
                    <a:avLst/>
                    <a:gdLst>
                      <a:gd name="connsiteX0" fmla="*/ 0 w 1302493"/>
                      <a:gd name="connsiteY0" fmla="*/ 0 h 1302493"/>
                      <a:gd name="connsiteX1" fmla="*/ 1302493 w 1302493"/>
                      <a:gd name="connsiteY1" fmla="*/ 0 h 1302493"/>
                      <a:gd name="connsiteX2" fmla="*/ 1302493 w 1302493"/>
                      <a:gd name="connsiteY2" fmla="*/ 1302493 h 1302493"/>
                      <a:gd name="connsiteX3" fmla="*/ 0 w 1302493"/>
                      <a:gd name="connsiteY3" fmla="*/ 1302493 h 1302493"/>
                      <a:gd name="connsiteX4" fmla="*/ 0 w 1302493"/>
                      <a:gd name="connsiteY4" fmla="*/ 0 h 1302493"/>
                      <a:gd name="connsiteX0" fmla="*/ 1302493 w 1393933"/>
                      <a:gd name="connsiteY0" fmla="*/ 1302493 h 1393933"/>
                      <a:gd name="connsiteX1" fmla="*/ 0 w 1393933"/>
                      <a:gd name="connsiteY1" fmla="*/ 1302493 h 1393933"/>
                      <a:gd name="connsiteX2" fmla="*/ 0 w 1393933"/>
                      <a:gd name="connsiteY2" fmla="*/ 0 h 1393933"/>
                      <a:gd name="connsiteX3" fmla="*/ 1302493 w 1393933"/>
                      <a:gd name="connsiteY3" fmla="*/ 0 h 1393933"/>
                      <a:gd name="connsiteX4" fmla="*/ 1393933 w 1393933"/>
                      <a:gd name="connsiteY4" fmla="*/ 1393933 h 1393933"/>
                      <a:gd name="connsiteX0" fmla="*/ 0 w 1393933"/>
                      <a:gd name="connsiteY0" fmla="*/ 1302493 h 1393933"/>
                      <a:gd name="connsiteX1" fmla="*/ 0 w 1393933"/>
                      <a:gd name="connsiteY1" fmla="*/ 0 h 1393933"/>
                      <a:gd name="connsiteX2" fmla="*/ 1302493 w 1393933"/>
                      <a:gd name="connsiteY2" fmla="*/ 0 h 1393933"/>
                      <a:gd name="connsiteX3" fmla="*/ 1393933 w 1393933"/>
                      <a:gd name="connsiteY3" fmla="*/ 1393933 h 1393933"/>
                      <a:gd name="connsiteX0" fmla="*/ 0 w 1302493"/>
                      <a:gd name="connsiteY0" fmla="*/ 1302493 h 1302493"/>
                      <a:gd name="connsiteX1" fmla="*/ 0 w 1302493"/>
                      <a:gd name="connsiteY1" fmla="*/ 0 h 1302493"/>
                      <a:gd name="connsiteX2" fmla="*/ 1302493 w 1302493"/>
                      <a:gd name="connsiteY2" fmla="*/ 0 h 130249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302493" h="1302493">
                        <a:moveTo>
                          <a:pt x="0" y="1302493"/>
                        </a:moveTo>
                        <a:lnTo>
                          <a:pt x="0" y="0"/>
                        </a:lnTo>
                        <a:lnTo>
                          <a:pt x="1302493" y="0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17" name="Group 116">
                  <a:extLst>
                    <a:ext uri="{FF2B5EF4-FFF2-40B4-BE49-F238E27FC236}">
                      <a16:creationId xmlns:a16="http://schemas.microsoft.com/office/drawing/2014/main" id="{4C9CB0E6-07EF-4140-926D-D380C1A88EB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3125006" y="3171595"/>
                  <a:ext cx="1785984" cy="1799739"/>
                  <a:chOff x="6879836" y="3516901"/>
                  <a:chExt cx="1785984" cy="1799739"/>
                </a:xfrm>
              </p:grpSpPr>
              <p:sp>
                <p:nvSpPr>
                  <p:cNvPr id="118" name="Freeform: Shape 117">
                    <a:extLst>
                      <a:ext uri="{FF2B5EF4-FFF2-40B4-BE49-F238E27FC236}">
                        <a16:creationId xmlns:a16="http://schemas.microsoft.com/office/drawing/2014/main" id="{263BBD78-504D-435B-8933-2C460DC38E7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6879836" y="3521665"/>
                    <a:ext cx="892801" cy="1794975"/>
                  </a:xfrm>
                  <a:custGeom>
                    <a:avLst/>
                    <a:gdLst>
                      <a:gd name="connsiteX0" fmla="*/ 892801 w 892801"/>
                      <a:gd name="connsiteY0" fmla="*/ 0 h 1794975"/>
                      <a:gd name="connsiteX1" fmla="*/ 892801 w 892801"/>
                      <a:gd name="connsiteY1" fmla="*/ 1434622 h 1794975"/>
                      <a:gd name="connsiteX2" fmla="*/ 845919 w 892801"/>
                      <a:gd name="connsiteY2" fmla="*/ 1533379 h 1794975"/>
                      <a:gd name="connsiteX3" fmla="*/ 440820 w 892801"/>
                      <a:gd name="connsiteY3" fmla="*/ 1794916 h 1794975"/>
                      <a:gd name="connsiteX4" fmla="*/ 379878 w 892801"/>
                      <a:gd name="connsiteY4" fmla="*/ 1791253 h 1794975"/>
                      <a:gd name="connsiteX5" fmla="*/ 763083 w 892801"/>
                      <a:gd name="connsiteY5" fmla="*/ 100140 h 1794975"/>
                      <a:gd name="connsiteX6" fmla="*/ 892801 w 892801"/>
                      <a:gd name="connsiteY6" fmla="*/ 0 h 17949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892801" h="1794975">
                        <a:moveTo>
                          <a:pt x="892801" y="0"/>
                        </a:moveTo>
                        <a:lnTo>
                          <a:pt x="892801" y="1434622"/>
                        </a:lnTo>
                        <a:lnTo>
                          <a:pt x="845919" y="1533379"/>
                        </a:lnTo>
                        <a:cubicBezTo>
                          <a:pt x="735106" y="1711682"/>
                          <a:pt x="584368" y="1792418"/>
                          <a:pt x="440820" y="1794916"/>
                        </a:cubicBezTo>
                        <a:cubicBezTo>
                          <a:pt x="420314" y="1795273"/>
                          <a:pt x="399954" y="1794033"/>
                          <a:pt x="379878" y="1791253"/>
                        </a:cubicBezTo>
                        <a:cubicBezTo>
                          <a:pt x="-41718" y="1732871"/>
                          <a:pt x="-338017" y="995203"/>
                          <a:pt x="763083" y="100140"/>
                        </a:cubicBezTo>
                        <a:lnTo>
                          <a:pt x="89280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19" name="Freeform: Shape 118">
                    <a:extLst>
                      <a:ext uri="{FF2B5EF4-FFF2-40B4-BE49-F238E27FC236}">
                        <a16:creationId xmlns:a16="http://schemas.microsoft.com/office/drawing/2014/main" id="{1AD78D29-1FCF-4E88-A958-924F701D5E4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7772637" y="3516901"/>
                    <a:ext cx="893183" cy="1795123"/>
                  </a:xfrm>
                  <a:custGeom>
                    <a:avLst/>
                    <a:gdLst>
                      <a:gd name="connsiteX0" fmla="*/ 191 w 893183"/>
                      <a:gd name="connsiteY0" fmla="*/ 0 h 1795123"/>
                      <a:gd name="connsiteX1" fmla="*/ 130101 w 893183"/>
                      <a:gd name="connsiteY1" fmla="*/ 100288 h 1795123"/>
                      <a:gd name="connsiteX2" fmla="*/ 513306 w 893183"/>
                      <a:gd name="connsiteY2" fmla="*/ 1791401 h 1795123"/>
                      <a:gd name="connsiteX3" fmla="*/ 47265 w 893183"/>
                      <a:gd name="connsiteY3" fmla="*/ 1533527 h 1795123"/>
                      <a:gd name="connsiteX4" fmla="*/ 192 w 893183"/>
                      <a:gd name="connsiteY4" fmla="*/ 1434367 h 1795123"/>
                      <a:gd name="connsiteX5" fmla="*/ 192 w 893183"/>
                      <a:gd name="connsiteY5" fmla="*/ 1438981 h 1795123"/>
                      <a:gd name="connsiteX6" fmla="*/ 0 w 893183"/>
                      <a:gd name="connsiteY6" fmla="*/ 1439386 h 1795123"/>
                      <a:gd name="connsiteX7" fmla="*/ 0 w 893183"/>
                      <a:gd name="connsiteY7" fmla="*/ 4764 h 1795123"/>
                      <a:gd name="connsiteX8" fmla="*/ 191 w 893183"/>
                      <a:gd name="connsiteY8" fmla="*/ 4616 h 1795123"/>
                      <a:gd name="connsiteX9" fmla="*/ 191 w 893183"/>
                      <a:gd name="connsiteY9" fmla="*/ 0 h 179512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893183" h="1795123">
                        <a:moveTo>
                          <a:pt x="191" y="0"/>
                        </a:moveTo>
                        <a:lnTo>
                          <a:pt x="130101" y="100288"/>
                        </a:lnTo>
                        <a:cubicBezTo>
                          <a:pt x="1231201" y="995351"/>
                          <a:pt x="934902" y="1733019"/>
                          <a:pt x="513306" y="1791401"/>
                        </a:cubicBezTo>
                        <a:cubicBezTo>
                          <a:pt x="352699" y="1813642"/>
                          <a:pt x="173909" y="1737302"/>
                          <a:pt x="47265" y="1533527"/>
                        </a:cubicBezTo>
                        <a:lnTo>
                          <a:pt x="192" y="1434367"/>
                        </a:lnTo>
                        <a:lnTo>
                          <a:pt x="192" y="1438981"/>
                        </a:lnTo>
                        <a:lnTo>
                          <a:pt x="0" y="1439386"/>
                        </a:lnTo>
                        <a:lnTo>
                          <a:pt x="0" y="4764"/>
                        </a:lnTo>
                        <a:lnTo>
                          <a:pt x="191" y="4616"/>
                        </a:lnTo>
                        <a:lnTo>
                          <a:pt x="19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</p:grp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EA551A3F-69EF-45CC-87F7-867808A3FA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5400000">
                <a:off x="10400268" y="1917602"/>
                <a:ext cx="633413" cy="1862138"/>
                <a:chOff x="5959192" y="333389"/>
                <a:chExt cx="633413" cy="1862138"/>
              </a:xfrm>
            </p:grpSpPr>
            <p:grpSp>
              <p:nvGrpSpPr>
                <p:cNvPr id="112" name="Group 111">
                  <a:extLst>
                    <a:ext uri="{FF2B5EF4-FFF2-40B4-BE49-F238E27FC236}">
                      <a16:creationId xmlns:a16="http://schemas.microsoft.com/office/drawing/2014/main" id="{12724B09-E74E-49FA-BB5D-583BB89B798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5959192" y="333389"/>
                  <a:ext cx="633413" cy="1419225"/>
                  <a:chOff x="5959192" y="333389"/>
                  <a:chExt cx="633413" cy="1419225"/>
                </a:xfrm>
              </p:grpSpPr>
              <p:sp>
                <p:nvSpPr>
                  <p:cNvPr id="114" name="Freeform 68">
                    <a:extLst>
                      <a:ext uri="{FF2B5EF4-FFF2-40B4-BE49-F238E27FC236}">
                        <a16:creationId xmlns:a16="http://schemas.microsoft.com/office/drawing/2014/main" id="{DA2788BF-64AD-4328-8CB9-8C2C98CF54EC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5959192" y="333389"/>
                    <a:ext cx="319088" cy="1419225"/>
                  </a:xfrm>
                  <a:custGeom>
                    <a:avLst/>
                    <a:gdLst>
                      <a:gd name="T0" fmla="*/ 0 w 67"/>
                      <a:gd name="T1" fmla="*/ 149 h 298"/>
                      <a:gd name="T2" fmla="*/ 67 w 67"/>
                      <a:gd name="T3" fmla="*/ 298 h 298"/>
                      <a:gd name="T4" fmla="*/ 67 w 67"/>
                      <a:gd name="T5" fmla="*/ 0 h 298"/>
                      <a:gd name="T6" fmla="*/ 0 w 67"/>
                      <a:gd name="T7" fmla="*/ 149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7" h="298">
                        <a:moveTo>
                          <a:pt x="0" y="149"/>
                        </a:moveTo>
                        <a:cubicBezTo>
                          <a:pt x="0" y="208"/>
                          <a:pt x="26" y="261"/>
                          <a:pt x="67" y="298"/>
                        </a:cubicBezTo>
                        <a:cubicBezTo>
                          <a:pt x="67" y="0"/>
                          <a:pt x="67" y="0"/>
                          <a:pt x="67" y="0"/>
                        </a:cubicBezTo>
                        <a:cubicBezTo>
                          <a:pt x="26" y="36"/>
                          <a:pt x="0" y="89"/>
                          <a:pt x="0" y="149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15" name="Freeform 69">
                    <a:extLst>
                      <a:ext uri="{FF2B5EF4-FFF2-40B4-BE49-F238E27FC236}">
                        <a16:creationId xmlns:a16="http://schemas.microsoft.com/office/drawing/2014/main" id="{D9591CB5-16C9-44FC-B125-529D33F91BF0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 bwMode="auto">
                  <a:xfrm>
                    <a:off x="6278280" y="333389"/>
                    <a:ext cx="314325" cy="1419225"/>
                  </a:xfrm>
                  <a:custGeom>
                    <a:avLst/>
                    <a:gdLst>
                      <a:gd name="T0" fmla="*/ 0 w 66"/>
                      <a:gd name="T1" fmla="*/ 0 h 298"/>
                      <a:gd name="T2" fmla="*/ 0 w 66"/>
                      <a:gd name="T3" fmla="*/ 298 h 298"/>
                      <a:gd name="T4" fmla="*/ 66 w 66"/>
                      <a:gd name="T5" fmla="*/ 149 h 298"/>
                      <a:gd name="T6" fmla="*/ 0 w 66"/>
                      <a:gd name="T7" fmla="*/ 0 h 2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66" h="298">
                        <a:moveTo>
                          <a:pt x="0" y="0"/>
                        </a:moveTo>
                        <a:cubicBezTo>
                          <a:pt x="0" y="298"/>
                          <a:pt x="0" y="298"/>
                          <a:pt x="0" y="298"/>
                        </a:cubicBezTo>
                        <a:cubicBezTo>
                          <a:pt x="41" y="261"/>
                          <a:pt x="66" y="208"/>
                          <a:pt x="66" y="149"/>
                        </a:cubicBezTo>
                        <a:cubicBezTo>
                          <a:pt x="66" y="89"/>
                          <a:pt x="41" y="36"/>
                          <a:pt x="0" y="0"/>
                        </a:cubicBez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3" name="Line 70">
                  <a:extLst>
                    <a:ext uri="{FF2B5EF4-FFF2-40B4-BE49-F238E27FC236}">
                      <a16:creationId xmlns:a16="http://schemas.microsoft.com/office/drawing/2014/main" id="{4F82A945-38F0-45AF-A28A-C6A0E6A2E7F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278281" y="333389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0" name="Group 99">
                <a:extLst>
                  <a:ext uri="{FF2B5EF4-FFF2-40B4-BE49-F238E27FC236}">
                    <a16:creationId xmlns:a16="http://schemas.microsoft.com/office/drawing/2014/main" id="{80FA6744-F48F-4652-86E5-BA3ABEF322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11158635" y="5515533"/>
                <a:ext cx="317159" cy="932400"/>
                <a:chOff x="6376988" y="280988"/>
                <a:chExt cx="633413" cy="1862138"/>
              </a:xfrm>
            </p:grpSpPr>
            <p:sp>
              <p:nvSpPr>
                <p:cNvPr id="109" name="Freeform 68">
                  <a:extLst>
                    <a:ext uri="{FF2B5EF4-FFF2-40B4-BE49-F238E27FC236}">
                      <a16:creationId xmlns:a16="http://schemas.microsoft.com/office/drawing/2014/main" id="{FAC3DEAD-5797-4CA1-A8F2-3F487AAC6B1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376988" y="280988"/>
                  <a:ext cx="319088" cy="1419225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0" name="Freeform 69">
                  <a:extLst>
                    <a:ext uri="{FF2B5EF4-FFF2-40B4-BE49-F238E27FC236}">
                      <a16:creationId xmlns:a16="http://schemas.microsoft.com/office/drawing/2014/main" id="{F9AF9D64-C9FB-4D32-993D-3423A2E55EE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696076" y="280988"/>
                  <a:ext cx="314325" cy="1419225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11" name="Line 70">
                  <a:extLst>
                    <a:ext uri="{FF2B5EF4-FFF2-40B4-BE49-F238E27FC236}">
                      <a16:creationId xmlns:a16="http://schemas.microsoft.com/office/drawing/2014/main" id="{9097AC72-422F-4CE0-A772-A63E2294ACD1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696076" y="280988"/>
                  <a:ext cx="0" cy="1862138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1" name="Group 100">
                <a:extLst>
                  <a:ext uri="{FF2B5EF4-FFF2-40B4-BE49-F238E27FC236}">
                    <a16:creationId xmlns:a16="http://schemas.microsoft.com/office/drawing/2014/main" id="{1A6B3F4D-48A0-4FC2-8720-2606D6AA04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51633" y="4274501"/>
                <a:ext cx="903599" cy="2160000"/>
                <a:chOff x="9057947" y="3423463"/>
                <a:chExt cx="903599" cy="2160000"/>
              </a:xfrm>
            </p:grpSpPr>
            <p:grpSp>
              <p:nvGrpSpPr>
                <p:cNvPr id="102" name="Group 101">
                  <a:extLst>
                    <a:ext uri="{FF2B5EF4-FFF2-40B4-BE49-F238E27FC236}">
                      <a16:creationId xmlns:a16="http://schemas.microsoft.com/office/drawing/2014/main" id="{67E4FA26-563D-4D19-BAEB-A370818E51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057947" y="3432856"/>
                  <a:ext cx="903599" cy="1872461"/>
                  <a:chOff x="10538626" y="3165838"/>
                  <a:chExt cx="936000" cy="1939601"/>
                </a:xfrm>
              </p:grpSpPr>
              <p:sp>
                <p:nvSpPr>
                  <p:cNvPr id="107" name="Freeform: Shape 106">
                    <a:extLst>
                      <a:ext uri="{FF2B5EF4-FFF2-40B4-BE49-F238E27FC236}">
                        <a16:creationId xmlns:a16="http://schemas.microsoft.com/office/drawing/2014/main" id="{03B51AAC-6B1D-43D1-8885-402653BA90F8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538626" y="3183996"/>
                    <a:ext cx="453600" cy="1920288"/>
                  </a:xfrm>
                  <a:custGeom>
                    <a:avLst/>
                    <a:gdLst>
                      <a:gd name="connsiteX0" fmla="*/ 453600 w 453600"/>
                      <a:gd name="connsiteY0" fmla="*/ 0 h 1920288"/>
                      <a:gd name="connsiteX1" fmla="*/ 453600 w 453600"/>
                      <a:gd name="connsiteY1" fmla="*/ 1920288 h 1920288"/>
                      <a:gd name="connsiteX2" fmla="*/ 384059 w 453600"/>
                      <a:gd name="connsiteY2" fmla="*/ 1914152 h 1920288"/>
                      <a:gd name="connsiteX3" fmla="*/ 9354 w 453600"/>
                      <a:gd name="connsiteY3" fmla="*/ 1548700 h 1920288"/>
                      <a:gd name="connsiteX4" fmla="*/ 0 w 453600"/>
                      <a:gd name="connsiteY4" fmla="*/ 1455902 h 1920288"/>
                      <a:gd name="connsiteX5" fmla="*/ 146 w 453600"/>
                      <a:gd name="connsiteY5" fmla="*/ 1451885 h 1920288"/>
                      <a:gd name="connsiteX6" fmla="*/ 145 w 453600"/>
                      <a:gd name="connsiteY6" fmla="*/ 1451885 h 1920288"/>
                      <a:gd name="connsiteX7" fmla="*/ 7358 w 453600"/>
                      <a:gd name="connsiteY7" fmla="*/ 1253678 h 1920288"/>
                      <a:gd name="connsiteX8" fmla="*/ 424671 w 453600"/>
                      <a:gd name="connsiteY8" fmla="*/ 36480 h 1920288"/>
                      <a:gd name="connsiteX9" fmla="*/ 453600 w 453600"/>
                      <a:gd name="connsiteY9" fmla="*/ 0 h 19202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</a:cxnLst>
                    <a:rect l="l" t="t" r="r" b="b"/>
                    <a:pathLst>
                      <a:path w="453600" h="1920288">
                        <a:moveTo>
                          <a:pt x="453600" y="0"/>
                        </a:moveTo>
                        <a:lnTo>
                          <a:pt x="453600" y="1920288"/>
                        </a:lnTo>
                        <a:lnTo>
                          <a:pt x="384059" y="1914152"/>
                        </a:lnTo>
                        <a:cubicBezTo>
                          <a:pt x="196308" y="1880615"/>
                          <a:pt x="47443" y="1734834"/>
                          <a:pt x="9354" y="1548700"/>
                        </a:cubicBezTo>
                        <a:lnTo>
                          <a:pt x="0" y="1455902"/>
                        </a:lnTo>
                        <a:lnTo>
                          <a:pt x="146" y="1451885"/>
                        </a:lnTo>
                        <a:lnTo>
                          <a:pt x="145" y="1451885"/>
                        </a:lnTo>
                        <a:lnTo>
                          <a:pt x="7358" y="1253678"/>
                        </a:lnTo>
                        <a:cubicBezTo>
                          <a:pt x="42019" y="780132"/>
                          <a:pt x="195015" y="355125"/>
                          <a:pt x="424671" y="36480"/>
                        </a:cubicBezTo>
                        <a:lnTo>
                          <a:pt x="453600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20000"/>
                        </a:srgbClr>
                      </a:gs>
                    </a:gsLst>
                    <a:lin ang="189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108" name="Freeform: Shape 107">
                    <a:extLst>
                      <a:ext uri="{FF2B5EF4-FFF2-40B4-BE49-F238E27FC236}">
                        <a16:creationId xmlns:a16="http://schemas.microsoft.com/office/drawing/2014/main" id="{CF4180FB-7FBD-421F-A284-4C2CC61B384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>
                    <a:off x="10992226" y="3165838"/>
                    <a:ext cx="482400" cy="1939601"/>
                  </a:xfrm>
                  <a:custGeom>
                    <a:avLst/>
                    <a:gdLst>
                      <a:gd name="connsiteX0" fmla="*/ 14399 w 482400"/>
                      <a:gd name="connsiteY0" fmla="*/ 0 h 1939601"/>
                      <a:gd name="connsiteX1" fmla="*/ 14399 w 482400"/>
                      <a:gd name="connsiteY1" fmla="*/ 689615 h 1939601"/>
                      <a:gd name="connsiteX2" fmla="*/ 14400 w 482400"/>
                      <a:gd name="connsiteY2" fmla="*/ 689615 h 1939601"/>
                      <a:gd name="connsiteX3" fmla="*/ 14401 w 482400"/>
                      <a:gd name="connsiteY3" fmla="*/ 689615 h 1939601"/>
                      <a:gd name="connsiteX4" fmla="*/ 14401 w 482400"/>
                      <a:gd name="connsiteY4" fmla="*/ 0 h 1939601"/>
                      <a:gd name="connsiteX5" fmla="*/ 57729 w 482400"/>
                      <a:gd name="connsiteY5" fmla="*/ 54638 h 1939601"/>
                      <a:gd name="connsiteX6" fmla="*/ 475042 w 482400"/>
                      <a:gd name="connsiteY6" fmla="*/ 1271836 h 1939601"/>
                      <a:gd name="connsiteX7" fmla="*/ 482255 w 482400"/>
                      <a:gd name="connsiteY7" fmla="*/ 1470043 h 1939601"/>
                      <a:gd name="connsiteX8" fmla="*/ 482254 w 482400"/>
                      <a:gd name="connsiteY8" fmla="*/ 1470043 h 1939601"/>
                      <a:gd name="connsiteX9" fmla="*/ 482400 w 482400"/>
                      <a:gd name="connsiteY9" fmla="*/ 1474060 h 1939601"/>
                      <a:gd name="connsiteX10" fmla="*/ 473046 w 482400"/>
                      <a:gd name="connsiteY10" fmla="*/ 1566858 h 1939601"/>
                      <a:gd name="connsiteX11" fmla="*/ 15706 w 482400"/>
                      <a:gd name="connsiteY11" fmla="*/ 1939601 h 1939601"/>
                      <a:gd name="connsiteX12" fmla="*/ 14400 w 482400"/>
                      <a:gd name="connsiteY12" fmla="*/ 1939469 h 1939601"/>
                      <a:gd name="connsiteX13" fmla="*/ 13094 w 482400"/>
                      <a:gd name="connsiteY13" fmla="*/ 1939601 h 1939601"/>
                      <a:gd name="connsiteX14" fmla="*/ 0 w 482400"/>
                      <a:gd name="connsiteY14" fmla="*/ 1938446 h 1939601"/>
                      <a:gd name="connsiteX15" fmla="*/ 0 w 482400"/>
                      <a:gd name="connsiteY15" fmla="*/ 18158 h 1939601"/>
                      <a:gd name="connsiteX16" fmla="*/ 14399 w 482400"/>
                      <a:gd name="connsiteY16" fmla="*/ 0 h 193960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482400" h="1939601">
                        <a:moveTo>
                          <a:pt x="14399" y="0"/>
                        </a:moveTo>
                        <a:lnTo>
                          <a:pt x="14399" y="689615"/>
                        </a:lnTo>
                        <a:lnTo>
                          <a:pt x="14400" y="689615"/>
                        </a:lnTo>
                        <a:lnTo>
                          <a:pt x="14401" y="689615"/>
                        </a:lnTo>
                        <a:lnTo>
                          <a:pt x="14401" y="0"/>
                        </a:lnTo>
                        <a:lnTo>
                          <a:pt x="57729" y="54638"/>
                        </a:lnTo>
                        <a:cubicBezTo>
                          <a:pt x="287385" y="373283"/>
                          <a:pt x="440381" y="798290"/>
                          <a:pt x="475042" y="1271836"/>
                        </a:cubicBezTo>
                        <a:lnTo>
                          <a:pt x="482255" y="1470043"/>
                        </a:lnTo>
                        <a:lnTo>
                          <a:pt x="482254" y="1470043"/>
                        </a:lnTo>
                        <a:lnTo>
                          <a:pt x="482400" y="1474060"/>
                        </a:lnTo>
                        <a:lnTo>
                          <a:pt x="473046" y="1566858"/>
                        </a:lnTo>
                        <a:cubicBezTo>
                          <a:pt x="429516" y="1779582"/>
                          <a:pt x="241298" y="1939601"/>
                          <a:pt x="15706" y="1939601"/>
                        </a:cubicBezTo>
                        <a:lnTo>
                          <a:pt x="14400" y="1939469"/>
                        </a:lnTo>
                        <a:lnTo>
                          <a:pt x="13094" y="1939601"/>
                        </a:lnTo>
                        <a:lnTo>
                          <a:pt x="0" y="1938446"/>
                        </a:lnTo>
                        <a:lnTo>
                          <a:pt x="0" y="18158"/>
                        </a:lnTo>
                        <a:lnTo>
                          <a:pt x="14399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FFFFF">
                          <a:alpha val="80000"/>
                        </a:srgbClr>
                      </a:gs>
                      <a:gs pos="100000">
                        <a:srgbClr val="FFFFFF">
                          <a:alpha val="10000"/>
                        </a:srgbClr>
                      </a:gs>
                    </a:gsLst>
                    <a:lin ang="2700000" scaled="0"/>
                    <a:tileRect/>
                  </a:gra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</p:grpSp>
            <p:grpSp>
              <p:nvGrpSpPr>
                <p:cNvPr id="103" name="Group 102">
                  <a:extLst>
                    <a:ext uri="{FF2B5EF4-FFF2-40B4-BE49-F238E27FC236}">
                      <a16:creationId xmlns:a16="http://schemas.microsoft.com/office/drawing/2014/main" id="{28E615C5-6A2E-4BF3-A3A8-9061C5B1B84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GrpSpPr>
                  <a:grpSpLocks/>
                </p:cNvGrp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GrpSpPr>
              <p:grpSpPr>
                <a:xfrm>
                  <a:off x="9210264" y="3423463"/>
                  <a:ext cx="597126" cy="2160000"/>
                  <a:chOff x="9210264" y="3423463"/>
                  <a:chExt cx="597126" cy="2160000"/>
                </a:xfrm>
              </p:grpSpPr>
              <p:cxnSp>
                <p:nvCxnSpPr>
                  <p:cNvPr id="104" name="Straight Connector 103">
                    <a:extLst>
                      <a:ext uri="{FF2B5EF4-FFF2-40B4-BE49-F238E27FC236}">
                        <a16:creationId xmlns:a16="http://schemas.microsoft.com/office/drawing/2014/main" id="{B15A4CEB-6B8D-48C3-8484-3EC282A34A1F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CxnSpPr>
                    <a:cxnSpLocks/>
                  </p:cNvCxn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CxnSpPr>
                <p:spPr>
                  <a:xfrm>
                    <a:off x="9508827" y="3423463"/>
                    <a:ext cx="0" cy="2160000"/>
                  </a:xfrm>
                  <a:prstGeom prst="line">
                    <a:avLst/>
                  </a:prstGeom>
                  <a:ln w="12700">
                    <a:solidFill>
                      <a:srgbClr val="FFFFFF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5" name="Rectangle 5">
                    <a:extLst>
                      <a:ext uri="{FF2B5EF4-FFF2-40B4-BE49-F238E27FC236}">
                        <a16:creationId xmlns:a16="http://schemas.microsoft.com/office/drawing/2014/main" id="{38F7FD7D-E582-4214-B1B3-D289130553F7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10264" y="4162845"/>
                    <a:ext cx="597126" cy="597126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06" name="Rectangle 5">
                    <a:extLst>
                      <a:ext uri="{FF2B5EF4-FFF2-40B4-BE49-F238E27FC236}">
                        <a16:creationId xmlns:a16="http://schemas.microsoft.com/office/drawing/2014/main" id="{B74D1DAC-C0D4-447E-8665-EAFF34F4E325}"/>
                      </a:ext>
                      <a:ext uri="{C183D7F6-B498-43B3-948B-1728B52AA6E4}">
                        <adec:decorative xmlns:adec="http://schemas.microsoft.com/office/drawing/2017/decorative" val="1"/>
                      </a:ext>
                    </a:extLst>
                  </p:cNvPr>
                  <p:cNvSpPr>
                    <a:spLocks/>
                  </p:cNvSpPr>
                  <p:nvPr>
                    <p:extLst>
                      <p:ext uri="{386F3935-93C4-4BCD-93E2-E3B085C9AB24}">
                        <p16:designElem xmlns:p16="http://schemas.microsoft.com/office/powerpoint/2015/main" val="1"/>
                      </p:ext>
                    </p:extLst>
                  </p:nvPr>
                </p:nvSpPr>
                <p:spPr>
                  <a:xfrm rot="2700000">
                    <a:off x="9297710" y="3747070"/>
                    <a:ext cx="422234" cy="422234"/>
                  </a:xfrm>
                  <a:custGeom>
                    <a:avLst/>
                    <a:gdLst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0 w 1239398"/>
                      <a:gd name="connsiteY4" fmla="*/ 0 h 1239398"/>
                      <a:gd name="connsiteX0" fmla="*/ 0 w 1239398"/>
                      <a:gd name="connsiteY0" fmla="*/ 0 h 1239398"/>
                      <a:gd name="connsiteX1" fmla="*/ 1239398 w 1239398"/>
                      <a:gd name="connsiteY1" fmla="*/ 0 h 1239398"/>
                      <a:gd name="connsiteX2" fmla="*/ 1239398 w 1239398"/>
                      <a:gd name="connsiteY2" fmla="*/ 1239398 h 1239398"/>
                      <a:gd name="connsiteX3" fmla="*/ 0 w 1239398"/>
                      <a:gd name="connsiteY3" fmla="*/ 1239398 h 1239398"/>
                      <a:gd name="connsiteX4" fmla="*/ 91440 w 1239398"/>
                      <a:gd name="connsiteY4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  <a:gd name="connsiteX3" fmla="*/ 91440 w 1239398"/>
                      <a:gd name="connsiteY3" fmla="*/ 91440 h 1239398"/>
                      <a:gd name="connsiteX0" fmla="*/ 1239398 w 1239398"/>
                      <a:gd name="connsiteY0" fmla="*/ 0 h 1239398"/>
                      <a:gd name="connsiteX1" fmla="*/ 1239398 w 1239398"/>
                      <a:gd name="connsiteY1" fmla="*/ 1239398 h 1239398"/>
                      <a:gd name="connsiteX2" fmla="*/ 0 w 1239398"/>
                      <a:gd name="connsiteY2" fmla="*/ 1239398 h 1239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239398" h="1239398">
                        <a:moveTo>
                          <a:pt x="1239398" y="0"/>
                        </a:moveTo>
                        <a:lnTo>
                          <a:pt x="1239398" y="1239398"/>
                        </a:lnTo>
                        <a:lnTo>
                          <a:pt x="0" y="1239398"/>
                        </a:lnTo>
                      </a:path>
                    </a:pathLst>
                  </a:custGeom>
                  <a:noFill/>
                  <a:ln w="12700">
                    <a:solidFill>
                      <a:srgbClr val="FFFFFF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F2D931-86F8-40B1-B2C0-BE477572EC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81686" y="2876550"/>
            <a:ext cx="3059113" cy="2983947"/>
          </a:xfrm>
        </p:spPr>
        <p:txBody>
          <a:bodyPr/>
          <a:lstStyle>
            <a:lvl1pPr marL="0" indent="0" algn="ctr">
              <a:buNone/>
              <a:defRPr/>
            </a:lvl1pPr>
            <a:lvl2pPr marL="360000" indent="0">
              <a:buFont typeface="Arial" panose="020B0604020202020204" pitchFamily="34" charset="0"/>
              <a:buNone/>
              <a:defRPr/>
            </a:lvl2pPr>
            <a:lvl3pPr marL="720000" indent="0">
              <a:buNone/>
              <a:defRPr/>
            </a:lvl3pPr>
            <a:lvl4pPr marL="1080000" indent="0">
              <a:buFont typeface="Arial" panose="020B0604020202020204" pitchFamily="34" charset="0"/>
              <a:buNone/>
              <a:defRPr/>
            </a:lvl4pPr>
            <a:lvl5pPr marL="14400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87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07" y="536573"/>
            <a:ext cx="3856679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179125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Content Placeholder 2">
            <a:extLst>
              <a:ext uri="{FF2B5EF4-FFF2-40B4-BE49-F238E27FC236}">
                <a16:creationId xmlns:a16="http://schemas.microsoft.com/office/drawing/2014/main" id="{E4838519-F7BD-42C9-BDE6-B4D6DF7E117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907606" y="2877018"/>
            <a:ext cx="3060000" cy="2938561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pPr marL="0" indent="0" algn="ctr">
              <a:buNone/>
            </a:pPr>
            <a:r>
              <a:rPr lang="en-US" dirty="0"/>
              <a:t>Click to edit master text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0000" y="6357168"/>
            <a:ext cx="1480400" cy="46166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96947" y="6357600"/>
            <a:ext cx="6683376" cy="460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F1A84F6-2D30-446A-9D91-44FBCB82567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79987" y="0"/>
            <a:ext cx="7212013" cy="685800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465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6600" y="536573"/>
            <a:ext cx="4078800" cy="14530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376C93AE-577A-4E39-B37B-F54DD619E8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86175" y="2876550"/>
            <a:ext cx="4819650" cy="2875321"/>
          </a:xfrm>
        </p:spPr>
        <p:txBody>
          <a:bodyPr>
            <a:normAutofit/>
          </a:bodyPr>
          <a:lstStyle>
            <a:lvl1pPr marL="0" indent="0" algn="ctr">
              <a:buNone/>
              <a:defRPr sz="1600" baseline="0"/>
            </a:lvl1pPr>
            <a:lvl2pPr marL="360000" indent="0" algn="ctr">
              <a:buFont typeface="Arial" panose="020B0604020202020204" pitchFamily="34" charset="0"/>
              <a:buNone/>
              <a:defRPr/>
            </a:lvl2pPr>
            <a:lvl3pPr marL="720000" indent="0" algn="ctr">
              <a:buNone/>
              <a:defRPr/>
            </a:lvl3pPr>
            <a:lvl4pPr marL="1080000" indent="0" algn="ctr">
              <a:buFont typeface="Arial" panose="020B0604020202020204" pitchFamily="34" charset="0"/>
              <a:buNone/>
              <a:defRPr/>
            </a:lvl4pPr>
            <a:lvl5pPr marL="1440000" indent="0" algn="ctr">
              <a:buNone/>
              <a:defRPr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DF41F26-BFC3-471C-AEBF-8D613043F8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9766" y="716800"/>
            <a:ext cx="3838575" cy="5583025"/>
            <a:chOff x="199766" y="716800"/>
            <a:chExt cx="3838575" cy="558302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D3F709F-F0BC-4149-B83C-D6E0B13F9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26" name="Freeform 64">
                <a:extLst>
                  <a:ext uri="{FF2B5EF4-FFF2-40B4-BE49-F238E27FC236}">
                    <a16:creationId xmlns:a16="http://schemas.microsoft.com/office/drawing/2014/main" id="{5C5EF830-776D-4D9D-B2AD-E2EF27FE2B3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81">
                <a:extLst>
                  <a:ext uri="{FF2B5EF4-FFF2-40B4-BE49-F238E27FC236}">
                    <a16:creationId xmlns:a16="http://schemas.microsoft.com/office/drawing/2014/main" id="{24555386-DD07-47B5-8731-6188F044090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61">
                <a:extLst>
                  <a:ext uri="{FF2B5EF4-FFF2-40B4-BE49-F238E27FC236}">
                    <a16:creationId xmlns:a16="http://schemas.microsoft.com/office/drawing/2014/main" id="{98AACD5A-587D-4523-8687-E39554A9EE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8">
                <a:extLst>
                  <a:ext uri="{FF2B5EF4-FFF2-40B4-BE49-F238E27FC236}">
                    <a16:creationId xmlns:a16="http://schemas.microsoft.com/office/drawing/2014/main" id="{056E6FE3-AE0B-4665-BDC4-C43B088EA3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84">
                <a:extLst>
                  <a:ext uri="{FF2B5EF4-FFF2-40B4-BE49-F238E27FC236}">
                    <a16:creationId xmlns:a16="http://schemas.microsoft.com/office/drawing/2014/main" id="{3341E111-158B-46EB-85CF-76ACE2E63E3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87">
                <a:extLst>
                  <a:ext uri="{FF2B5EF4-FFF2-40B4-BE49-F238E27FC236}">
                    <a16:creationId xmlns:a16="http://schemas.microsoft.com/office/drawing/2014/main" id="{B6BAC346-F465-42C1-B326-511CDAAFCDA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60">
                <a:extLst>
                  <a:ext uri="{FF2B5EF4-FFF2-40B4-BE49-F238E27FC236}">
                    <a16:creationId xmlns:a16="http://schemas.microsoft.com/office/drawing/2014/main" id="{41EFAE7C-FB00-406B-B543-258ECBA85C9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59">
                <a:extLst>
                  <a:ext uri="{FF2B5EF4-FFF2-40B4-BE49-F238E27FC236}">
                    <a16:creationId xmlns:a16="http://schemas.microsoft.com/office/drawing/2014/main" id="{7B8E44F7-B4B5-407F-8CBF-2EF396585A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2">
                <a:extLst>
                  <a:ext uri="{FF2B5EF4-FFF2-40B4-BE49-F238E27FC236}">
                    <a16:creationId xmlns:a16="http://schemas.microsoft.com/office/drawing/2014/main" id="{E5CB4BB7-46DD-4D14-AF85-0E13EFBA67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65">
                <a:extLst>
                  <a:ext uri="{FF2B5EF4-FFF2-40B4-BE49-F238E27FC236}">
                    <a16:creationId xmlns:a16="http://schemas.microsoft.com/office/drawing/2014/main" id="{F7F8EDDC-B124-4CF0-9C0B-036D7E92030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79">
                <a:extLst>
                  <a:ext uri="{FF2B5EF4-FFF2-40B4-BE49-F238E27FC236}">
                    <a16:creationId xmlns:a16="http://schemas.microsoft.com/office/drawing/2014/main" id="{F9979D20-23CA-44BF-94E4-277FAA877C4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82">
                <a:extLst>
                  <a:ext uri="{FF2B5EF4-FFF2-40B4-BE49-F238E27FC236}">
                    <a16:creationId xmlns:a16="http://schemas.microsoft.com/office/drawing/2014/main" id="{64DA53E4-1E27-44B2-9EA5-375E3D20A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85">
                <a:extLst>
                  <a:ext uri="{FF2B5EF4-FFF2-40B4-BE49-F238E27FC236}">
                    <a16:creationId xmlns:a16="http://schemas.microsoft.com/office/drawing/2014/main" id="{AF41DBD5-F7CA-43C7-B477-6E93D8DC066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88">
                <a:extLst>
                  <a:ext uri="{FF2B5EF4-FFF2-40B4-BE49-F238E27FC236}">
                    <a16:creationId xmlns:a16="http://schemas.microsoft.com/office/drawing/2014/main" id="{8DE355CC-A733-4109-AC9E-4E5E96E355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60E99C1-AC1B-4267-A404-07CA28EA1A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41" name="Line 63">
                  <a:extLst>
                    <a:ext uri="{FF2B5EF4-FFF2-40B4-BE49-F238E27FC236}">
                      <a16:creationId xmlns:a16="http://schemas.microsoft.com/office/drawing/2014/main" id="{46BA754B-AF8C-4E32-B5D4-BD2CA1341E9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2" name="Line 66">
                  <a:extLst>
                    <a:ext uri="{FF2B5EF4-FFF2-40B4-BE49-F238E27FC236}">
                      <a16:creationId xmlns:a16="http://schemas.microsoft.com/office/drawing/2014/main" id="{AA7154F4-DAA9-42B8-9C79-E7D89EB9268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3" name="Line 67">
                  <a:extLst>
                    <a:ext uri="{FF2B5EF4-FFF2-40B4-BE49-F238E27FC236}">
                      <a16:creationId xmlns:a16="http://schemas.microsoft.com/office/drawing/2014/main" id="{CFCCE002-4181-4663-B8B4-5B5CC711B82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4" name="Line 80">
                  <a:extLst>
                    <a:ext uri="{FF2B5EF4-FFF2-40B4-BE49-F238E27FC236}">
                      <a16:creationId xmlns:a16="http://schemas.microsoft.com/office/drawing/2014/main" id="{B3C1286A-A92F-45A8-A144-C4EBF3B8BC1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5" name="Line 83">
                  <a:extLst>
                    <a:ext uri="{FF2B5EF4-FFF2-40B4-BE49-F238E27FC236}">
                      <a16:creationId xmlns:a16="http://schemas.microsoft.com/office/drawing/2014/main" id="{31993490-8FCD-4048-A2E8-0A217FF6561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6" name="Line 86">
                  <a:extLst>
                    <a:ext uri="{FF2B5EF4-FFF2-40B4-BE49-F238E27FC236}">
                      <a16:creationId xmlns:a16="http://schemas.microsoft.com/office/drawing/2014/main" id="{33AF3440-700A-44B0-A0D1-1E6301F187D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89">
                  <a:extLst>
                    <a:ext uri="{FF2B5EF4-FFF2-40B4-BE49-F238E27FC236}">
                      <a16:creationId xmlns:a16="http://schemas.microsoft.com/office/drawing/2014/main" id="{F17E7CAB-5E29-47AC-91E8-B488D357FB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713AE0B-3A03-4CCB-B15E-CAF75D855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94CC0330-760F-4B4E-BE37-D345B5B2E8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8B6C8306-3715-4107-BA99-68EB308CA19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5A4B3797-F2A4-43E3-B8F8-8BC4B0FBDE9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4" name="Rectangle 30">
                  <a:extLst>
                    <a:ext uri="{FF2B5EF4-FFF2-40B4-BE49-F238E27FC236}">
                      <a16:creationId xmlns:a16="http://schemas.microsoft.com/office/drawing/2014/main" id="{BB27766D-84D5-4D02-AE36-3149427B229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30">
                  <a:extLst>
                    <a:ext uri="{FF2B5EF4-FFF2-40B4-BE49-F238E27FC236}">
                      <a16:creationId xmlns:a16="http://schemas.microsoft.com/office/drawing/2014/main" id="{8F1C8A62-8495-422A-9A73-9C59C603F62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B1CEBFBC-BC6E-4C5F-BEC4-DD2079D8E27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69A298F-AA6C-4139-992B-E27C0854615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" name="Freeform: Shape 20">
                  <a:extLst>
                    <a:ext uri="{FF2B5EF4-FFF2-40B4-BE49-F238E27FC236}">
                      <a16:creationId xmlns:a16="http://schemas.microsoft.com/office/drawing/2014/main" id="{972AA363-33A2-4979-9DE5-9FA8ACADE00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3822750-6B8C-4F83-9CAD-F924EF4937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58523E1A-71CD-4B09-A4F4-07F86003B4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15" name="Freeform 68">
                  <a:extLst>
                    <a:ext uri="{FF2B5EF4-FFF2-40B4-BE49-F238E27FC236}">
                      <a16:creationId xmlns:a16="http://schemas.microsoft.com/office/drawing/2014/main" id="{169972B1-6443-4F74-80F9-BB4943CD302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Freeform 69">
                  <a:extLst>
                    <a:ext uri="{FF2B5EF4-FFF2-40B4-BE49-F238E27FC236}">
                      <a16:creationId xmlns:a16="http://schemas.microsoft.com/office/drawing/2014/main" id="{EB69F32F-40CA-458E-B833-E909ADFDD93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" name="Line 70">
                  <a:extLst>
                    <a:ext uri="{FF2B5EF4-FFF2-40B4-BE49-F238E27FC236}">
                      <a16:creationId xmlns:a16="http://schemas.microsoft.com/office/drawing/2014/main" id="{5B2FEC36-803B-49C9-8313-D558457B25A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5178F1E3-F49B-4E7A-BA5C-B2BFD9A636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12" name="Freeform 68">
                  <a:extLst>
                    <a:ext uri="{FF2B5EF4-FFF2-40B4-BE49-F238E27FC236}">
                      <a16:creationId xmlns:a16="http://schemas.microsoft.com/office/drawing/2014/main" id="{9F18055A-6D8B-4373-A010-59AE8C81384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Freeform 69">
                  <a:extLst>
                    <a:ext uri="{FF2B5EF4-FFF2-40B4-BE49-F238E27FC236}">
                      <a16:creationId xmlns:a16="http://schemas.microsoft.com/office/drawing/2014/main" id="{2612E838-0F14-4DE7-AD23-6A830785116C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" name="Line 70">
                  <a:extLst>
                    <a:ext uri="{FF2B5EF4-FFF2-40B4-BE49-F238E27FC236}">
                      <a16:creationId xmlns:a16="http://schemas.microsoft.com/office/drawing/2014/main" id="{AF3F8EED-B567-43E0-8B31-5A5E7AFB2DA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52B8C31-9649-4E69-B31C-D77394EE23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153659" y="716800"/>
            <a:ext cx="3838575" cy="5583025"/>
            <a:chOff x="199766" y="716800"/>
            <a:chExt cx="3838575" cy="5583025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269D1249-EDCC-41AC-BA08-E670FB4E3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2700000">
              <a:off x="890329" y="26237"/>
              <a:ext cx="2457450" cy="3838575"/>
              <a:chOff x="587376" y="280988"/>
              <a:chExt cx="2457450" cy="3838575"/>
            </a:xfrm>
          </p:grpSpPr>
          <p:sp>
            <p:nvSpPr>
              <p:cNvPr id="68" name="Freeform 64">
                <a:extLst>
                  <a:ext uri="{FF2B5EF4-FFF2-40B4-BE49-F238E27FC236}">
                    <a16:creationId xmlns:a16="http://schemas.microsoft.com/office/drawing/2014/main" id="{EA5EA6EB-846A-4897-AE83-5BDD96A4F21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443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81">
                <a:extLst>
                  <a:ext uri="{FF2B5EF4-FFF2-40B4-BE49-F238E27FC236}">
                    <a16:creationId xmlns:a16="http://schemas.microsoft.com/office/drawing/2014/main" id="{185EF0DB-BE87-4CDD-823B-E665113797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205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1">
                <a:extLst>
                  <a:ext uri="{FF2B5EF4-FFF2-40B4-BE49-F238E27FC236}">
                    <a16:creationId xmlns:a16="http://schemas.microsoft.com/office/drawing/2014/main" id="{9AC9E234-4400-46EB-92D7-9B53A68B91A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443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78">
                <a:extLst>
                  <a:ext uri="{FF2B5EF4-FFF2-40B4-BE49-F238E27FC236}">
                    <a16:creationId xmlns:a16="http://schemas.microsoft.com/office/drawing/2014/main" id="{A0C06F74-3085-4BB3-9758-D974159759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205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84">
                <a:extLst>
                  <a:ext uri="{FF2B5EF4-FFF2-40B4-BE49-F238E27FC236}">
                    <a16:creationId xmlns:a16="http://schemas.microsoft.com/office/drawing/2014/main" id="{9EA54D9F-32B0-4B48-B93A-B5A9E3DC6B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967038"/>
                <a:ext cx="1228725" cy="790575"/>
              </a:xfrm>
              <a:custGeom>
                <a:avLst/>
                <a:gdLst>
                  <a:gd name="T0" fmla="*/ 95 w 258"/>
                  <a:gd name="T1" fmla="*/ 132 h 166"/>
                  <a:gd name="T2" fmla="*/ 258 w 258"/>
                  <a:gd name="T3" fmla="*/ 149 h 166"/>
                  <a:gd name="T4" fmla="*/ 0 w 258"/>
                  <a:gd name="T5" fmla="*/ 0 h 166"/>
                  <a:gd name="T6" fmla="*/ 95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95" y="132"/>
                    </a:moveTo>
                    <a:cubicBezTo>
                      <a:pt x="147" y="162"/>
                      <a:pt x="206" y="166"/>
                      <a:pt x="258" y="1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" y="54"/>
                      <a:pt x="44" y="102"/>
                      <a:pt x="95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87">
                <a:extLst>
                  <a:ext uri="{FF2B5EF4-FFF2-40B4-BE49-F238E27FC236}">
                    <a16:creationId xmlns:a16="http://schemas.microsoft.com/office/drawing/2014/main" id="{3858A715-B583-4779-A1D2-86822F2CB8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967038"/>
                <a:ext cx="1228725" cy="790575"/>
              </a:xfrm>
              <a:custGeom>
                <a:avLst/>
                <a:gdLst>
                  <a:gd name="T0" fmla="*/ 162 w 258"/>
                  <a:gd name="T1" fmla="*/ 132 h 166"/>
                  <a:gd name="T2" fmla="*/ 258 w 258"/>
                  <a:gd name="T3" fmla="*/ 0 h 166"/>
                  <a:gd name="T4" fmla="*/ 0 w 258"/>
                  <a:gd name="T5" fmla="*/ 149 h 166"/>
                  <a:gd name="T6" fmla="*/ 162 w 258"/>
                  <a:gd name="T7" fmla="*/ 132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162" y="132"/>
                    </a:moveTo>
                    <a:cubicBezTo>
                      <a:pt x="214" y="102"/>
                      <a:pt x="247" y="54"/>
                      <a:pt x="258" y="0"/>
                    </a:cubicBezTo>
                    <a:cubicBezTo>
                      <a:pt x="0" y="149"/>
                      <a:pt x="0" y="149"/>
                      <a:pt x="0" y="149"/>
                    </a:cubicBezTo>
                    <a:cubicBezTo>
                      <a:pt x="52" y="166"/>
                      <a:pt x="111" y="162"/>
                      <a:pt x="162" y="13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60">
                <a:extLst>
                  <a:ext uri="{FF2B5EF4-FFF2-40B4-BE49-F238E27FC236}">
                    <a16:creationId xmlns:a16="http://schemas.microsoft.com/office/drawing/2014/main" id="{ECAE61B9-0396-4F89-85E9-EB174D639A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0988"/>
                <a:ext cx="319088" cy="1419225"/>
              </a:xfrm>
              <a:custGeom>
                <a:avLst/>
                <a:gdLst>
                  <a:gd name="T0" fmla="*/ 0 w 67"/>
                  <a:gd name="T1" fmla="*/ 0 h 298"/>
                  <a:gd name="T2" fmla="*/ 0 w 67"/>
                  <a:gd name="T3" fmla="*/ 298 h 298"/>
                  <a:gd name="T4" fmla="*/ 67 w 67"/>
                  <a:gd name="T5" fmla="*/ 149 h 298"/>
                  <a:gd name="T6" fmla="*/ 0 w 67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7" y="208"/>
                      <a:pt x="67" y="149"/>
                    </a:cubicBezTo>
                    <a:cubicBezTo>
                      <a:pt x="67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59">
                <a:extLst>
                  <a:ext uri="{FF2B5EF4-FFF2-40B4-BE49-F238E27FC236}">
                    <a16:creationId xmlns:a16="http://schemas.microsoft.com/office/drawing/2014/main" id="{46E4F030-726A-40ED-810F-C9F2379183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497013" y="280988"/>
                <a:ext cx="319088" cy="1419225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62">
                <a:extLst>
                  <a:ext uri="{FF2B5EF4-FFF2-40B4-BE49-F238E27FC236}">
                    <a16:creationId xmlns:a16="http://schemas.microsoft.com/office/drawing/2014/main" id="{B3148C64-AE70-4F9D-B6CE-5C92B9922B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1390651"/>
                <a:ext cx="1228725" cy="761999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65">
                <a:extLst>
                  <a:ext uri="{FF2B5EF4-FFF2-40B4-BE49-F238E27FC236}">
                    <a16:creationId xmlns:a16="http://schemas.microsoft.com/office/drawing/2014/main" id="{78C97992-BC56-40D7-A639-3D314871C83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1362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0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9">
                <a:extLst>
                  <a:ext uri="{FF2B5EF4-FFF2-40B4-BE49-F238E27FC236}">
                    <a16:creationId xmlns:a16="http://schemas.microsoft.com/office/drawing/2014/main" id="{469CAD99-0EFE-4B8E-922B-0C2BCFFD5D9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124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82">
                <a:extLst>
                  <a:ext uri="{FF2B5EF4-FFF2-40B4-BE49-F238E27FC236}">
                    <a16:creationId xmlns:a16="http://schemas.microsoft.com/office/drawing/2014/main" id="{1D00B441-E5A3-4411-9B05-8E09BFF62D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124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85">
                <a:extLst>
                  <a:ext uri="{FF2B5EF4-FFF2-40B4-BE49-F238E27FC236}">
                    <a16:creationId xmlns:a16="http://schemas.microsoft.com/office/drawing/2014/main" id="{3FFE4E0B-A703-4655-B55F-44B3A3902F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587376" y="2886075"/>
                <a:ext cx="1228725" cy="790575"/>
              </a:xfrm>
              <a:custGeom>
                <a:avLst/>
                <a:gdLst>
                  <a:gd name="T0" fmla="*/ 0 w 258"/>
                  <a:gd name="T1" fmla="*/ 17 h 166"/>
                  <a:gd name="T2" fmla="*/ 258 w 258"/>
                  <a:gd name="T3" fmla="*/ 166 h 166"/>
                  <a:gd name="T4" fmla="*/ 162 w 258"/>
                  <a:gd name="T5" fmla="*/ 34 h 166"/>
                  <a:gd name="T6" fmla="*/ 0 w 258"/>
                  <a:gd name="T7" fmla="*/ 17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7"/>
                    </a:moveTo>
                    <a:cubicBezTo>
                      <a:pt x="258" y="166"/>
                      <a:pt x="258" y="166"/>
                      <a:pt x="258" y="166"/>
                    </a:cubicBezTo>
                    <a:cubicBezTo>
                      <a:pt x="247" y="112"/>
                      <a:pt x="213" y="63"/>
                      <a:pt x="162" y="34"/>
                    </a:cubicBezTo>
                    <a:cubicBezTo>
                      <a:pt x="111" y="4"/>
                      <a:pt x="52" y="0"/>
                      <a:pt x="0" y="17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88">
                <a:extLst>
                  <a:ext uri="{FF2B5EF4-FFF2-40B4-BE49-F238E27FC236}">
                    <a16:creationId xmlns:a16="http://schemas.microsoft.com/office/drawing/2014/main" id="{F19632C2-B953-4CD1-9EAA-5C1FEA3EFD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 bwMode="auto">
              <a:xfrm>
                <a:off x="1816101" y="2886075"/>
                <a:ext cx="1228725" cy="790575"/>
              </a:xfrm>
              <a:custGeom>
                <a:avLst/>
                <a:gdLst>
                  <a:gd name="T0" fmla="*/ 0 w 258"/>
                  <a:gd name="T1" fmla="*/ 166 h 166"/>
                  <a:gd name="T2" fmla="*/ 258 w 258"/>
                  <a:gd name="T3" fmla="*/ 17 h 166"/>
                  <a:gd name="T4" fmla="*/ 96 w 258"/>
                  <a:gd name="T5" fmla="*/ 34 h 166"/>
                  <a:gd name="T6" fmla="*/ 0 w 258"/>
                  <a:gd name="T7" fmla="*/ 166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8" h="166">
                    <a:moveTo>
                      <a:pt x="0" y="166"/>
                    </a:moveTo>
                    <a:cubicBezTo>
                      <a:pt x="258" y="17"/>
                      <a:pt x="258" y="17"/>
                      <a:pt x="258" y="17"/>
                    </a:cubicBezTo>
                    <a:cubicBezTo>
                      <a:pt x="206" y="0"/>
                      <a:pt x="147" y="4"/>
                      <a:pt x="96" y="34"/>
                    </a:cubicBezTo>
                    <a:cubicBezTo>
                      <a:pt x="44" y="63"/>
                      <a:pt x="11" y="112"/>
                      <a:pt x="0" y="16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08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2" name="Group 81">
                <a:extLst>
                  <a:ext uri="{FF2B5EF4-FFF2-40B4-BE49-F238E27FC236}">
                    <a16:creationId xmlns:a16="http://schemas.microsoft.com/office/drawing/2014/main" id="{DBDC3951-9E4C-4062-9B43-3038D9058A6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587376" y="280988"/>
                <a:ext cx="2457450" cy="3838575"/>
                <a:chOff x="587376" y="280988"/>
                <a:chExt cx="2457450" cy="3838575"/>
              </a:xfrm>
            </p:grpSpPr>
            <p:sp>
              <p:nvSpPr>
                <p:cNvPr id="83" name="Line 63">
                  <a:extLst>
                    <a:ext uri="{FF2B5EF4-FFF2-40B4-BE49-F238E27FC236}">
                      <a16:creationId xmlns:a16="http://schemas.microsoft.com/office/drawing/2014/main" id="{2764EF0E-A104-46C9-B242-778009E49ED7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Line 66">
                  <a:extLst>
                    <a:ext uri="{FF2B5EF4-FFF2-40B4-BE49-F238E27FC236}">
                      <a16:creationId xmlns:a16="http://schemas.microsoft.com/office/drawing/2014/main" id="{D0A8B652-41E0-456C-9C9F-1F0EC008914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1443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5" name="Line 67">
                  <a:extLst>
                    <a:ext uri="{FF2B5EF4-FFF2-40B4-BE49-F238E27FC236}">
                      <a16:creationId xmlns:a16="http://schemas.microsoft.com/office/drawing/2014/main" id="{802E547A-C876-460C-B6A4-BCE8D39DA0A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80988"/>
                  <a:ext cx="0" cy="3838575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Line 80">
                  <a:extLst>
                    <a:ext uri="{FF2B5EF4-FFF2-40B4-BE49-F238E27FC236}">
                      <a16:creationId xmlns:a16="http://schemas.microsoft.com/office/drawing/2014/main" id="{00363E6C-7B8D-4E1D-A93E-E73306E130D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7" name="Line 83">
                  <a:extLst>
                    <a:ext uri="{FF2B5EF4-FFF2-40B4-BE49-F238E27FC236}">
                      <a16:creationId xmlns:a16="http://schemas.microsoft.com/office/drawing/2014/main" id="{206E174F-B8D0-4FFD-A1B5-56BFC5CCE94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205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8" name="Line 86">
                  <a:extLst>
                    <a:ext uri="{FF2B5EF4-FFF2-40B4-BE49-F238E27FC236}">
                      <a16:creationId xmlns:a16="http://schemas.microsoft.com/office/drawing/2014/main" id="{3A10191E-76B5-4841-B32D-0DF6EAB639B6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587376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89" name="Line 89">
                  <a:extLst>
                    <a:ext uri="{FF2B5EF4-FFF2-40B4-BE49-F238E27FC236}">
                      <a16:creationId xmlns:a16="http://schemas.microsoft.com/office/drawing/2014/main" id="{CF67EF0B-5FE7-4D99-8B38-95B1706F07F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1816101" y="2967038"/>
                  <a:ext cx="1228725" cy="709613"/>
                </a:xfrm>
                <a:prstGeom prst="line">
                  <a:avLst/>
                </a:prstGeom>
                <a:noFill/>
                <a:ln w="12700" cap="rnd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B39CF0F-2997-4D96-8F17-211C97D87D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3500000">
              <a:off x="480743" y="3311698"/>
              <a:ext cx="1785984" cy="2211229"/>
              <a:chOff x="3125006" y="3171595"/>
              <a:chExt cx="1785984" cy="2211229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6408937D-7FFE-4D6C-AF79-1F60035CC7C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36819" y="3174345"/>
                <a:ext cx="1760933" cy="2208479"/>
                <a:chOff x="4749017" y="2998646"/>
                <a:chExt cx="1760933" cy="2208479"/>
              </a:xfrm>
            </p:grpSpPr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749AA60A-BD5D-4647-AE8A-DF411C654BD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flipH="1">
                  <a:off x="5630197" y="2998646"/>
                  <a:ext cx="0" cy="2208479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3F335D2B-768D-4700-A35C-F54A7BD3525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CxnSpPr>
                  <a:cxnSpLocks noGrp="1" noRot="1" noChangeAspect="1" noMove="1" noResize="1" noEditPoints="1" noAdjustHandles="1" noChangeArrowheads="1" noChangeShapeType="1"/>
                </p:cNvCxn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CxnSpPr>
              <p:spPr>
                <a:xfrm rot="10800000" flipH="1">
                  <a:off x="4749017" y="4416771"/>
                  <a:ext cx="1760933" cy="0"/>
                </a:xfrm>
                <a:prstGeom prst="line">
                  <a:avLst/>
                </a:prstGeom>
                <a:ln w="12700">
                  <a:solidFill>
                    <a:srgbClr val="FFFFFF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6" name="Rectangle 30">
                  <a:extLst>
                    <a:ext uri="{FF2B5EF4-FFF2-40B4-BE49-F238E27FC236}">
                      <a16:creationId xmlns:a16="http://schemas.microsoft.com/office/drawing/2014/main" id="{B6F1EDEE-EDB1-4759-9339-8F60B631A31F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136242" y="3224252"/>
                  <a:ext cx="987915" cy="987915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Rectangle 30">
                  <a:extLst>
                    <a:ext uri="{FF2B5EF4-FFF2-40B4-BE49-F238E27FC236}">
                      <a16:creationId xmlns:a16="http://schemas.microsoft.com/office/drawing/2014/main" id="{305D4D3B-BD5E-44BE-BE6A-4C918459301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3500000">
                  <a:off x="5327037" y="3070731"/>
                  <a:ext cx="606323" cy="606323"/>
                </a:xfrm>
                <a:custGeom>
                  <a:avLst/>
                  <a:gdLst>
                    <a:gd name="connsiteX0" fmla="*/ 0 w 1302493"/>
                    <a:gd name="connsiteY0" fmla="*/ 0 h 1302493"/>
                    <a:gd name="connsiteX1" fmla="*/ 1302493 w 1302493"/>
                    <a:gd name="connsiteY1" fmla="*/ 0 h 1302493"/>
                    <a:gd name="connsiteX2" fmla="*/ 1302493 w 1302493"/>
                    <a:gd name="connsiteY2" fmla="*/ 1302493 h 1302493"/>
                    <a:gd name="connsiteX3" fmla="*/ 0 w 1302493"/>
                    <a:gd name="connsiteY3" fmla="*/ 1302493 h 1302493"/>
                    <a:gd name="connsiteX4" fmla="*/ 0 w 1302493"/>
                    <a:gd name="connsiteY4" fmla="*/ 0 h 1302493"/>
                    <a:gd name="connsiteX0" fmla="*/ 1302493 w 1393933"/>
                    <a:gd name="connsiteY0" fmla="*/ 1302493 h 1393933"/>
                    <a:gd name="connsiteX1" fmla="*/ 0 w 1393933"/>
                    <a:gd name="connsiteY1" fmla="*/ 1302493 h 1393933"/>
                    <a:gd name="connsiteX2" fmla="*/ 0 w 1393933"/>
                    <a:gd name="connsiteY2" fmla="*/ 0 h 1393933"/>
                    <a:gd name="connsiteX3" fmla="*/ 1302493 w 1393933"/>
                    <a:gd name="connsiteY3" fmla="*/ 0 h 1393933"/>
                    <a:gd name="connsiteX4" fmla="*/ 1393933 w 1393933"/>
                    <a:gd name="connsiteY4" fmla="*/ 1393933 h 1393933"/>
                    <a:gd name="connsiteX0" fmla="*/ 0 w 1393933"/>
                    <a:gd name="connsiteY0" fmla="*/ 1302493 h 1393933"/>
                    <a:gd name="connsiteX1" fmla="*/ 0 w 1393933"/>
                    <a:gd name="connsiteY1" fmla="*/ 0 h 1393933"/>
                    <a:gd name="connsiteX2" fmla="*/ 1302493 w 1393933"/>
                    <a:gd name="connsiteY2" fmla="*/ 0 h 1393933"/>
                    <a:gd name="connsiteX3" fmla="*/ 1393933 w 1393933"/>
                    <a:gd name="connsiteY3" fmla="*/ 1393933 h 1393933"/>
                    <a:gd name="connsiteX0" fmla="*/ 0 w 1302493"/>
                    <a:gd name="connsiteY0" fmla="*/ 1302493 h 1302493"/>
                    <a:gd name="connsiteX1" fmla="*/ 0 w 1302493"/>
                    <a:gd name="connsiteY1" fmla="*/ 0 h 1302493"/>
                    <a:gd name="connsiteX2" fmla="*/ 1302493 w 1302493"/>
                    <a:gd name="connsiteY2" fmla="*/ 0 h 1302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302493" h="1302493">
                      <a:moveTo>
                        <a:pt x="0" y="1302493"/>
                      </a:moveTo>
                      <a:lnTo>
                        <a:pt x="0" y="0"/>
                      </a:lnTo>
                      <a:lnTo>
                        <a:pt x="1302493" y="0"/>
                      </a:lnTo>
                    </a:path>
                  </a:pathLst>
                </a:custGeom>
                <a:noFill/>
                <a:ln w="12700">
                  <a:solidFill>
                    <a:srgbClr val="FFFFF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748E9E-1F8D-4FB9-89D6-F5B35B5049F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125006" y="3171595"/>
                <a:ext cx="1785984" cy="1799739"/>
                <a:chOff x="6879836" y="3516901"/>
                <a:chExt cx="1785984" cy="1799739"/>
              </a:xfrm>
            </p:grpSpPr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6CFFBA-D942-451F-B4E0-133DEA264B0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6879836" y="3521665"/>
                  <a:ext cx="892801" cy="1794975"/>
                </a:xfrm>
                <a:custGeom>
                  <a:avLst/>
                  <a:gdLst>
                    <a:gd name="connsiteX0" fmla="*/ 892801 w 892801"/>
                    <a:gd name="connsiteY0" fmla="*/ 0 h 1794975"/>
                    <a:gd name="connsiteX1" fmla="*/ 892801 w 892801"/>
                    <a:gd name="connsiteY1" fmla="*/ 1434622 h 1794975"/>
                    <a:gd name="connsiteX2" fmla="*/ 845919 w 892801"/>
                    <a:gd name="connsiteY2" fmla="*/ 1533379 h 1794975"/>
                    <a:gd name="connsiteX3" fmla="*/ 440820 w 892801"/>
                    <a:gd name="connsiteY3" fmla="*/ 1794916 h 1794975"/>
                    <a:gd name="connsiteX4" fmla="*/ 379878 w 892801"/>
                    <a:gd name="connsiteY4" fmla="*/ 1791253 h 1794975"/>
                    <a:gd name="connsiteX5" fmla="*/ 763083 w 892801"/>
                    <a:gd name="connsiteY5" fmla="*/ 100140 h 1794975"/>
                    <a:gd name="connsiteX6" fmla="*/ 892801 w 892801"/>
                    <a:gd name="connsiteY6" fmla="*/ 0 h 1794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92801" h="1794975">
                      <a:moveTo>
                        <a:pt x="892801" y="0"/>
                      </a:moveTo>
                      <a:lnTo>
                        <a:pt x="892801" y="1434622"/>
                      </a:lnTo>
                      <a:lnTo>
                        <a:pt x="845919" y="1533379"/>
                      </a:lnTo>
                      <a:cubicBezTo>
                        <a:pt x="735106" y="1711682"/>
                        <a:pt x="584368" y="1792418"/>
                        <a:pt x="440820" y="1794916"/>
                      </a:cubicBezTo>
                      <a:cubicBezTo>
                        <a:pt x="420314" y="1795273"/>
                        <a:pt x="399954" y="1794033"/>
                        <a:pt x="379878" y="1791253"/>
                      </a:cubicBezTo>
                      <a:cubicBezTo>
                        <a:pt x="-41718" y="1732871"/>
                        <a:pt x="-338017" y="995203"/>
                        <a:pt x="763083" y="100140"/>
                      </a:cubicBezTo>
                      <a:lnTo>
                        <a:pt x="89280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1B25F38B-03B2-435D-82ED-142D2AB4D19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>
                  <a:off x="7772637" y="3516901"/>
                  <a:ext cx="893183" cy="1795123"/>
                </a:xfrm>
                <a:custGeom>
                  <a:avLst/>
                  <a:gdLst>
                    <a:gd name="connsiteX0" fmla="*/ 191 w 893183"/>
                    <a:gd name="connsiteY0" fmla="*/ 0 h 1795123"/>
                    <a:gd name="connsiteX1" fmla="*/ 130101 w 893183"/>
                    <a:gd name="connsiteY1" fmla="*/ 100288 h 1795123"/>
                    <a:gd name="connsiteX2" fmla="*/ 513306 w 893183"/>
                    <a:gd name="connsiteY2" fmla="*/ 1791401 h 1795123"/>
                    <a:gd name="connsiteX3" fmla="*/ 47265 w 893183"/>
                    <a:gd name="connsiteY3" fmla="*/ 1533527 h 1795123"/>
                    <a:gd name="connsiteX4" fmla="*/ 192 w 893183"/>
                    <a:gd name="connsiteY4" fmla="*/ 1434367 h 1795123"/>
                    <a:gd name="connsiteX5" fmla="*/ 192 w 893183"/>
                    <a:gd name="connsiteY5" fmla="*/ 1438981 h 1795123"/>
                    <a:gd name="connsiteX6" fmla="*/ 0 w 893183"/>
                    <a:gd name="connsiteY6" fmla="*/ 1439386 h 1795123"/>
                    <a:gd name="connsiteX7" fmla="*/ 0 w 893183"/>
                    <a:gd name="connsiteY7" fmla="*/ 4764 h 1795123"/>
                    <a:gd name="connsiteX8" fmla="*/ 191 w 893183"/>
                    <a:gd name="connsiteY8" fmla="*/ 4616 h 1795123"/>
                    <a:gd name="connsiteX9" fmla="*/ 191 w 893183"/>
                    <a:gd name="connsiteY9" fmla="*/ 0 h 17951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93183" h="1795123">
                      <a:moveTo>
                        <a:pt x="191" y="0"/>
                      </a:moveTo>
                      <a:lnTo>
                        <a:pt x="130101" y="100288"/>
                      </a:lnTo>
                      <a:cubicBezTo>
                        <a:pt x="1231201" y="995351"/>
                        <a:pt x="934902" y="1733019"/>
                        <a:pt x="513306" y="1791401"/>
                      </a:cubicBezTo>
                      <a:cubicBezTo>
                        <a:pt x="352699" y="1813642"/>
                        <a:pt x="173909" y="1737302"/>
                        <a:pt x="47265" y="1533527"/>
                      </a:cubicBezTo>
                      <a:lnTo>
                        <a:pt x="192" y="1434367"/>
                      </a:lnTo>
                      <a:lnTo>
                        <a:pt x="192" y="1438981"/>
                      </a:lnTo>
                      <a:lnTo>
                        <a:pt x="0" y="1439386"/>
                      </a:lnTo>
                      <a:lnTo>
                        <a:pt x="0" y="4764"/>
                      </a:lnTo>
                      <a:lnTo>
                        <a:pt x="191" y="4616"/>
                      </a:lnTo>
                      <a:lnTo>
                        <a:pt x="191" y="0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E1A0A593-F414-4B02-A355-AC7A50A7E0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>
              <a:grpSpLocks noGrp="1" noUngrp="1" noRot="1" noChangeAspect="1" noMove="1" noResize="1"/>
            </p:cNvGrp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>
              <a:off x="555957" y="5230097"/>
              <a:ext cx="641183" cy="1069728"/>
              <a:chOff x="6484112" y="2967038"/>
              <a:chExt cx="641183" cy="1069728"/>
            </a:xfrm>
          </p:grpSpPr>
          <p:grpSp>
            <p:nvGrpSpPr>
              <p:cNvPr id="52" name="Group 51">
                <a:extLst>
                  <a:ext uri="{FF2B5EF4-FFF2-40B4-BE49-F238E27FC236}">
                    <a16:creationId xmlns:a16="http://schemas.microsoft.com/office/drawing/2014/main" id="{1BA06E81-194E-43F2-B418-BF8101EAAE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6808136" y="2967038"/>
                <a:ext cx="317159" cy="932400"/>
                <a:chOff x="6808136" y="2967038"/>
                <a:chExt cx="317159" cy="932400"/>
              </a:xfrm>
            </p:grpSpPr>
            <p:sp>
              <p:nvSpPr>
                <p:cNvPr id="57" name="Freeform 68">
                  <a:extLst>
                    <a:ext uri="{FF2B5EF4-FFF2-40B4-BE49-F238E27FC236}">
                      <a16:creationId xmlns:a16="http://schemas.microsoft.com/office/drawing/2014/main" id="{ABE6BF78-8FF2-4595-9072-48ACEBE20790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69">
                  <a:extLst>
                    <a:ext uri="{FF2B5EF4-FFF2-40B4-BE49-F238E27FC236}">
                      <a16:creationId xmlns:a16="http://schemas.microsoft.com/office/drawing/2014/main" id="{E182745B-1C12-49AC-97AD-501D806E9F6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70">
                  <a:extLst>
                    <a:ext uri="{FF2B5EF4-FFF2-40B4-BE49-F238E27FC236}">
                      <a16:creationId xmlns:a16="http://schemas.microsoft.com/office/drawing/2014/main" id="{56B38515-A1C4-46D9-AEC6-E55E1CB7330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C9A4424F-2DA0-4E5A-9291-0A5FCE5575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>
                <a:grpSpLocks noGrp="1" noUngrp="1" noRot="1" noChangeAspect="1" noMove="1" noResize="1"/>
              </p:cNvGrpSpPr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484112" y="3104366"/>
                <a:ext cx="317159" cy="932400"/>
                <a:chOff x="6808136" y="2967038"/>
                <a:chExt cx="317159" cy="932400"/>
              </a:xfrm>
            </p:grpSpPr>
            <p:sp>
              <p:nvSpPr>
                <p:cNvPr id="54" name="Freeform 68">
                  <a:extLst>
                    <a:ext uri="{FF2B5EF4-FFF2-40B4-BE49-F238E27FC236}">
                      <a16:creationId xmlns:a16="http://schemas.microsoft.com/office/drawing/2014/main" id="{8609BA22-8E70-41AA-BACA-C9F8A789B23E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808136" y="2967038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69">
                  <a:extLst>
                    <a:ext uri="{FF2B5EF4-FFF2-40B4-BE49-F238E27FC236}">
                      <a16:creationId xmlns:a16="http://schemas.microsoft.com/office/drawing/2014/main" id="{C2F49FC5-EFC3-4A02-9782-EC06564A94A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6967908" y="2967038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Line 70">
                  <a:extLst>
                    <a:ext uri="{FF2B5EF4-FFF2-40B4-BE49-F238E27FC236}">
                      <a16:creationId xmlns:a16="http://schemas.microsoft.com/office/drawing/2014/main" id="{782187F0-090B-4C65-B604-5DD33B4FF23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Grp="1" noRot="1" noChangeAspect="1" noMove="1" noResize="1" noEditPoints="1" noAdjustHandles="1" noChangeArrowheads="1" noChangeShapeType="1" noTextEdit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6967908" y="2967038"/>
                  <a:ext cx="0" cy="9324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A3805DED-0C97-4EF7-B1E1-0E016E0537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826000" y="2428148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9438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07C0FA93-7C0D-4CC0-BB42-DF569688E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alpha val="2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563402"/>
            <a:ext cx="4075200" cy="2058573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0" name="Subtitle 7">
            <a:extLst>
              <a:ext uri="{FF2B5EF4-FFF2-40B4-BE49-F238E27FC236}">
                <a16:creationId xmlns:a16="http://schemas.microsoft.com/office/drawing/2014/main" id="{C2777538-58E6-494C-A27B-B70346B0F39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0000" y="4248000"/>
            <a:ext cx="4075200" cy="152097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C9D32952-2D0C-4A3E-9354-E014C71789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54800" y="563563"/>
            <a:ext cx="4995863" cy="2706687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2FA415D-7F98-4C81-A18F-A114BF021C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4800" y="3587750"/>
            <a:ext cx="4995863" cy="26987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6D3DA45-FD99-405B-8BF9-260DD97C0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919525" y="2840038"/>
            <a:ext cx="2216150" cy="1177924"/>
            <a:chOff x="4987925" y="2840038"/>
            <a:chExt cx="2216150" cy="117792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5C2A03C-F372-4C6D-929D-FD97AD439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987925" y="2840038"/>
              <a:ext cx="2216150" cy="1177924"/>
            </a:xfrm>
            <a:prstGeom prst="rect">
              <a:avLst/>
            </a:prstGeom>
            <a:solidFill>
              <a:schemeClr val="bg2">
                <a:alpha val="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8FEDBB3-0BD6-41BC-BB57-9FEC2E96C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720702" y="2912637"/>
              <a:ext cx="1080000" cy="1080000"/>
              <a:chOff x="6879023" y="2912637"/>
              <a:chExt cx="1080000" cy="1080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D12B81D-3F14-4DA1-BECA-669824832A0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2700000">
                <a:off x="7260443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4" name="Freeform 68">
                  <a:extLst>
                    <a:ext uri="{FF2B5EF4-FFF2-40B4-BE49-F238E27FC236}">
                      <a16:creationId xmlns:a16="http://schemas.microsoft.com/office/drawing/2014/main" id="{EA11E57D-88DD-4899-907A-2A5772002FEA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" name="Freeform 69">
                  <a:extLst>
                    <a:ext uri="{FF2B5EF4-FFF2-40B4-BE49-F238E27FC236}">
                      <a16:creationId xmlns:a16="http://schemas.microsoft.com/office/drawing/2014/main" id="{7A5AEE18-30A4-4777-975F-02D107A171B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" name="Line 70">
                  <a:extLst>
                    <a:ext uri="{FF2B5EF4-FFF2-40B4-BE49-F238E27FC236}">
                      <a16:creationId xmlns:a16="http://schemas.microsoft.com/office/drawing/2014/main" id="{39EA21FB-AE36-478E-9770-CB8428143903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BC45D5C4-2D3A-4F84-BED1-D9B75234B0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 rot="18900000" flipH="1">
                <a:off x="6916369" y="2912637"/>
                <a:ext cx="317159" cy="1080000"/>
                <a:chOff x="4799744" y="2905614"/>
                <a:chExt cx="317159" cy="1080000"/>
              </a:xfrm>
            </p:grpSpPr>
            <p:sp>
              <p:nvSpPr>
                <p:cNvPr id="11" name="Freeform 68">
                  <a:extLst>
                    <a:ext uri="{FF2B5EF4-FFF2-40B4-BE49-F238E27FC236}">
                      <a16:creationId xmlns:a16="http://schemas.microsoft.com/office/drawing/2014/main" id="{259762E8-7432-4501-9FE5-92B04D37C76D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799744" y="2905614"/>
                  <a:ext cx="159772" cy="710627"/>
                </a:xfrm>
                <a:custGeom>
                  <a:avLst/>
                  <a:gdLst>
                    <a:gd name="T0" fmla="*/ 0 w 67"/>
                    <a:gd name="T1" fmla="*/ 149 h 298"/>
                    <a:gd name="T2" fmla="*/ 67 w 67"/>
                    <a:gd name="T3" fmla="*/ 298 h 298"/>
                    <a:gd name="T4" fmla="*/ 67 w 67"/>
                    <a:gd name="T5" fmla="*/ 0 h 298"/>
                    <a:gd name="T6" fmla="*/ 0 w 67"/>
                    <a:gd name="T7" fmla="*/ 149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7" h="298">
                      <a:moveTo>
                        <a:pt x="0" y="149"/>
                      </a:moveTo>
                      <a:cubicBezTo>
                        <a:pt x="0" y="208"/>
                        <a:pt x="26" y="261"/>
                        <a:pt x="67" y="298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26" y="36"/>
                        <a:pt x="0" y="89"/>
                        <a:pt x="0" y="14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20000"/>
                      </a:srgbClr>
                    </a:gs>
                  </a:gsLst>
                  <a:lin ang="189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" name="Freeform 69">
                  <a:extLst>
                    <a:ext uri="{FF2B5EF4-FFF2-40B4-BE49-F238E27FC236}">
                      <a16:creationId xmlns:a16="http://schemas.microsoft.com/office/drawing/2014/main" id="{FF91FD3E-0148-4B50-8906-7D9CD382A35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>
                  <a:off x="4959516" y="2905614"/>
                  <a:ext cx="157387" cy="710627"/>
                </a:xfrm>
                <a:custGeom>
                  <a:avLst/>
                  <a:gdLst>
                    <a:gd name="T0" fmla="*/ 0 w 66"/>
                    <a:gd name="T1" fmla="*/ 0 h 298"/>
                    <a:gd name="T2" fmla="*/ 0 w 66"/>
                    <a:gd name="T3" fmla="*/ 298 h 298"/>
                    <a:gd name="T4" fmla="*/ 66 w 66"/>
                    <a:gd name="T5" fmla="*/ 149 h 298"/>
                    <a:gd name="T6" fmla="*/ 0 w 66"/>
                    <a:gd name="T7" fmla="*/ 0 h 2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6" h="298">
                      <a:moveTo>
                        <a:pt x="0" y="0"/>
                      </a:moveTo>
                      <a:cubicBezTo>
                        <a:pt x="0" y="298"/>
                        <a:pt x="0" y="298"/>
                        <a:pt x="0" y="298"/>
                      </a:cubicBezTo>
                      <a:cubicBezTo>
                        <a:pt x="41" y="261"/>
                        <a:pt x="66" y="208"/>
                        <a:pt x="66" y="149"/>
                      </a:cubicBezTo>
                      <a:cubicBezTo>
                        <a:pt x="66" y="89"/>
                        <a:pt x="41" y="36"/>
                        <a:pt x="0" y="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FFFFF">
                        <a:alpha val="80000"/>
                      </a:srgbClr>
                    </a:gs>
                    <a:gs pos="100000">
                      <a:srgbClr val="FFFFFF">
                        <a:alpha val="10000"/>
                      </a:srgbClr>
                    </a:gs>
                  </a:gsLst>
                  <a:lin ang="2700000" scaled="0"/>
                  <a:tileRect/>
                </a:gra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3" name="Line 70">
                  <a:extLst>
                    <a:ext uri="{FF2B5EF4-FFF2-40B4-BE49-F238E27FC236}">
                      <a16:creationId xmlns:a16="http://schemas.microsoft.com/office/drawing/2014/main" id="{506FA1AD-488A-4FD4-A79F-4343698EA734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>
                  <a:spLocks noChangeShapeType="1"/>
                </p:cNvSpPr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 bwMode="auto">
                <a:xfrm flipV="1">
                  <a:off x="4959516" y="2905614"/>
                  <a:ext cx="0" cy="1080000"/>
                </a:xfrm>
                <a:prstGeom prst="line">
                  <a:avLst/>
                </a:prstGeom>
                <a:noFill/>
                <a:ln w="12700" cap="flat">
                  <a:solidFill>
                    <a:srgbClr val="FFFFFF"/>
                  </a:solidFill>
                  <a:prstDash val="solid"/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938724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053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32E59-6597-437B-B2F8-E2DD1F86A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E3BC1D-912E-4012-84AC-A509C9EF4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39595"/>
            <a:ext cx="10515600" cy="41544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77110C-4AA3-4101-B3BD-140B90AF9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0F189-4D8E-4DE6-8295-CF92FA8BF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F33EC-1ACF-4D46-AEA5-A20802210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5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BA1826-1B3E-4E2E-8D6C-93BCEAA3D6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24726" y="4217899"/>
            <a:ext cx="4079874" cy="1132373"/>
          </a:xfrm>
        </p:spPr>
        <p:txBody>
          <a:bodyPr anchor="t">
            <a:noAutofit/>
          </a:bodyPr>
          <a:lstStyle>
            <a:lvl1pPr algn="ctr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B5F0CE-1714-4650-9690-5676C0634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24726" y="1541995"/>
            <a:ext cx="4079874" cy="2457819"/>
          </a:xfrm>
        </p:spPr>
        <p:txBody>
          <a:bodyPr anchor="b">
            <a:normAutofit/>
          </a:bodyPr>
          <a:lstStyle>
            <a:lvl1pPr marL="0" indent="0" algn="ctr">
              <a:lnSpc>
                <a:spcPct val="125000"/>
              </a:lnSpc>
              <a:buNone/>
              <a:defRPr sz="3200" i="0" spc="5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0B6C055-B48A-412B-88B0-737289AC0BD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9750" y="536575"/>
            <a:ext cx="2366963" cy="276066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4" name="Picture Placeholder 42">
            <a:extLst>
              <a:ext uri="{FF2B5EF4-FFF2-40B4-BE49-F238E27FC236}">
                <a16:creationId xmlns:a16="http://schemas.microsoft.com/office/drawing/2014/main" id="{AE13F241-D0A7-491D-81D3-CB645029149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74887" y="543842"/>
            <a:ext cx="2366963" cy="276066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6" name="Picture Placeholder 42">
            <a:extLst>
              <a:ext uri="{FF2B5EF4-FFF2-40B4-BE49-F238E27FC236}">
                <a16:creationId xmlns:a16="http://schemas.microsoft.com/office/drawing/2014/main" id="{DC189B8E-5A5B-400F-8F5F-63F61759E08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39642" y="3563566"/>
            <a:ext cx="2366963" cy="276066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7" name="Picture Placeholder 42">
            <a:extLst>
              <a:ext uri="{FF2B5EF4-FFF2-40B4-BE49-F238E27FC236}">
                <a16:creationId xmlns:a16="http://schemas.microsoft.com/office/drawing/2014/main" id="{07055732-D9B3-42AF-9ADA-0D1F8DC2D5F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174779" y="3570833"/>
            <a:ext cx="2366963" cy="2760663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28" name="Date Placeholder 47">
            <a:extLst>
              <a:ext uri="{FF2B5EF4-FFF2-40B4-BE49-F238E27FC236}">
                <a16:creationId xmlns:a16="http://schemas.microsoft.com/office/drawing/2014/main" id="{5B51C357-082C-45A5-80C8-69FD4B94D329}"/>
              </a:ext>
            </a:extLst>
          </p:cNvPr>
          <p:cNvSpPr txBox="1">
            <a:spLocks/>
          </p:cNvSpPr>
          <p:nvPr userDrawn="1"/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20XX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7ED9792-4CB9-419E-9961-050A9E00E2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096000" y="540000"/>
            <a:ext cx="0" cy="577800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1EC9E08-1228-4409-88CC-9D1927E83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8100000" flipH="1">
            <a:off x="6674373" y="402322"/>
            <a:ext cx="641184" cy="1069728"/>
            <a:chOff x="6484111" y="2967038"/>
            <a:chExt cx="641184" cy="1069728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0A892AB7-AE89-4F73-AE0D-3503473E251A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25" name="Freeform 68">
                <a:extLst>
                  <a:ext uri="{FF2B5EF4-FFF2-40B4-BE49-F238E27FC236}">
                    <a16:creationId xmlns:a16="http://schemas.microsoft.com/office/drawing/2014/main" id="{734AFAA3-AA68-425A-834B-00F9D3690B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69">
                <a:extLst>
                  <a:ext uri="{FF2B5EF4-FFF2-40B4-BE49-F238E27FC236}">
                    <a16:creationId xmlns:a16="http://schemas.microsoft.com/office/drawing/2014/main" id="{36ED0F24-8619-4AED-A07A-D075DF2AF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Line 70">
                <a:extLst>
                  <a:ext uri="{FF2B5EF4-FFF2-40B4-BE49-F238E27FC236}">
                    <a16:creationId xmlns:a16="http://schemas.microsoft.com/office/drawing/2014/main" id="{21E04150-0D06-4DFB-A73B-66DED0A5CFC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A3C053E-6843-4D44-A64D-A37FD38410B0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22" name="Freeform 68">
                <a:extLst>
                  <a:ext uri="{FF2B5EF4-FFF2-40B4-BE49-F238E27FC236}">
                    <a16:creationId xmlns:a16="http://schemas.microsoft.com/office/drawing/2014/main" id="{A84DD506-3B91-4CE4-AE62-8E2FCA17D9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69">
                <a:extLst>
                  <a:ext uri="{FF2B5EF4-FFF2-40B4-BE49-F238E27FC236}">
                    <a16:creationId xmlns:a16="http://schemas.microsoft.com/office/drawing/2014/main" id="{18C6659C-7CBF-419E-B2AB-53A6FBB4FF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Line 70">
                <a:extLst>
                  <a:ext uri="{FF2B5EF4-FFF2-40B4-BE49-F238E27FC236}">
                    <a16:creationId xmlns:a16="http://schemas.microsoft.com/office/drawing/2014/main" id="{C7B1B371-3EFF-4F0E-8B44-1A397B69DD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29" name="Footer Placeholder 48">
            <a:extLst>
              <a:ext uri="{FF2B5EF4-FFF2-40B4-BE49-F238E27FC236}">
                <a16:creationId xmlns:a16="http://schemas.microsoft.com/office/drawing/2014/main" id="{B217CCF8-D1B0-4B96-AF9D-78BFAEE6D77D}"/>
              </a:ext>
            </a:extLst>
          </p:cNvPr>
          <p:cNvSpPr txBox="1">
            <a:spLocks/>
          </p:cNvSpPr>
          <p:nvPr userDrawn="1"/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kern="1200" cap="all" spc="3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Sample Footer Text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615108B9-F897-467F-809F-6A4A2AE7E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18900000" flipH="1">
            <a:off x="11020475" y="5368081"/>
            <a:ext cx="641184" cy="1069728"/>
            <a:chOff x="6484111" y="2967038"/>
            <a:chExt cx="641184" cy="1069728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6413051-FD79-4060-A702-60F38BF4A35C}"/>
                </a:ext>
              </a:extLst>
            </p:cNvPr>
            <p:cNvGrpSpPr/>
            <p:nvPr/>
          </p:nvGrpSpPr>
          <p:grpSpPr>
            <a:xfrm>
              <a:off x="6808136" y="2967038"/>
              <a:ext cx="317159" cy="932400"/>
              <a:chOff x="6808136" y="2967038"/>
              <a:chExt cx="317159" cy="932400"/>
            </a:xfrm>
          </p:grpSpPr>
          <p:sp>
            <p:nvSpPr>
              <p:cNvPr id="36" name="Freeform 68">
                <a:extLst>
                  <a:ext uri="{FF2B5EF4-FFF2-40B4-BE49-F238E27FC236}">
                    <a16:creationId xmlns:a16="http://schemas.microsoft.com/office/drawing/2014/main" id="{B764F2D9-1B19-42EA-9AF0-6050DDABAA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69">
                <a:extLst>
                  <a:ext uri="{FF2B5EF4-FFF2-40B4-BE49-F238E27FC236}">
                    <a16:creationId xmlns:a16="http://schemas.microsoft.com/office/drawing/2014/main" id="{557F4B3F-3926-4C1D-ABBF-B23809871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Line 70">
                <a:extLst>
                  <a:ext uri="{FF2B5EF4-FFF2-40B4-BE49-F238E27FC236}">
                    <a16:creationId xmlns:a16="http://schemas.microsoft.com/office/drawing/2014/main" id="{81E74331-4EEB-49F8-912F-1DF74636E77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E88BEEF7-57D3-43D4-9EBA-6948ED40B433}"/>
                </a:ext>
              </a:extLst>
            </p:cNvPr>
            <p:cNvGrpSpPr/>
            <p:nvPr/>
          </p:nvGrpSpPr>
          <p:grpSpPr>
            <a:xfrm rot="18900000" flipH="1">
              <a:off x="6484111" y="3104366"/>
              <a:ext cx="317159" cy="932400"/>
              <a:chOff x="6808136" y="2967038"/>
              <a:chExt cx="317159" cy="932400"/>
            </a:xfrm>
          </p:grpSpPr>
          <p:sp>
            <p:nvSpPr>
              <p:cNvPr id="33" name="Freeform 68">
                <a:extLst>
                  <a:ext uri="{FF2B5EF4-FFF2-40B4-BE49-F238E27FC236}">
                    <a16:creationId xmlns:a16="http://schemas.microsoft.com/office/drawing/2014/main" id="{0CD7B047-B489-4D5B-9C32-1BA667136A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08136" y="2967038"/>
                <a:ext cx="159772" cy="710627"/>
              </a:xfrm>
              <a:custGeom>
                <a:avLst/>
                <a:gdLst>
                  <a:gd name="T0" fmla="*/ 0 w 67"/>
                  <a:gd name="T1" fmla="*/ 149 h 298"/>
                  <a:gd name="T2" fmla="*/ 67 w 67"/>
                  <a:gd name="T3" fmla="*/ 298 h 298"/>
                  <a:gd name="T4" fmla="*/ 67 w 67"/>
                  <a:gd name="T5" fmla="*/ 0 h 298"/>
                  <a:gd name="T6" fmla="*/ 0 w 67"/>
                  <a:gd name="T7" fmla="*/ 149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7" h="298">
                    <a:moveTo>
                      <a:pt x="0" y="149"/>
                    </a:moveTo>
                    <a:cubicBezTo>
                      <a:pt x="0" y="208"/>
                      <a:pt x="26" y="261"/>
                      <a:pt x="67" y="298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26" y="36"/>
                      <a:pt x="0" y="89"/>
                      <a:pt x="0" y="14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20000"/>
                    </a:srgbClr>
                  </a:gs>
                </a:gsLst>
                <a:lin ang="189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69">
                <a:extLst>
                  <a:ext uri="{FF2B5EF4-FFF2-40B4-BE49-F238E27FC236}">
                    <a16:creationId xmlns:a16="http://schemas.microsoft.com/office/drawing/2014/main" id="{2B703141-C1B3-4AFF-991F-D77B298AE8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7908" y="2967038"/>
                <a:ext cx="157387" cy="710627"/>
              </a:xfrm>
              <a:custGeom>
                <a:avLst/>
                <a:gdLst>
                  <a:gd name="T0" fmla="*/ 0 w 66"/>
                  <a:gd name="T1" fmla="*/ 0 h 298"/>
                  <a:gd name="T2" fmla="*/ 0 w 66"/>
                  <a:gd name="T3" fmla="*/ 298 h 298"/>
                  <a:gd name="T4" fmla="*/ 66 w 66"/>
                  <a:gd name="T5" fmla="*/ 149 h 298"/>
                  <a:gd name="T6" fmla="*/ 0 w 66"/>
                  <a:gd name="T7" fmla="*/ 0 h 2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6" h="298">
                    <a:moveTo>
                      <a:pt x="0" y="0"/>
                    </a:moveTo>
                    <a:cubicBezTo>
                      <a:pt x="0" y="298"/>
                      <a:pt x="0" y="298"/>
                      <a:pt x="0" y="298"/>
                    </a:cubicBezTo>
                    <a:cubicBezTo>
                      <a:pt x="41" y="261"/>
                      <a:pt x="66" y="208"/>
                      <a:pt x="66" y="149"/>
                    </a:cubicBezTo>
                    <a:cubicBezTo>
                      <a:pt x="66" y="89"/>
                      <a:pt x="41" y="36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FFFFF">
                      <a:alpha val="80000"/>
                    </a:srgbClr>
                  </a:gs>
                  <a:gs pos="100000">
                    <a:srgbClr val="FFFFFF">
                      <a:alpha val="10000"/>
                    </a:srgbClr>
                  </a:gs>
                </a:gsLst>
                <a:lin ang="2700000" scaled="0"/>
                <a:tileRect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Line 70">
                <a:extLst>
                  <a:ext uri="{FF2B5EF4-FFF2-40B4-BE49-F238E27FC236}">
                    <a16:creationId xmlns:a16="http://schemas.microsoft.com/office/drawing/2014/main" id="{FEEBB32D-FA5C-432C-B55F-1F74A4D13F1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6967908" y="2967038"/>
                <a:ext cx="0" cy="932400"/>
              </a:xfrm>
              <a:prstGeom prst="line">
                <a:avLst/>
              </a:prstGeom>
              <a:noFill/>
              <a:ln w="12700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9" name="Slide Number Placeholder 49">
            <a:extLst>
              <a:ext uri="{FF2B5EF4-FFF2-40B4-BE49-F238E27FC236}">
                <a16:creationId xmlns:a16="http://schemas.microsoft.com/office/drawing/2014/main" id="{FAE9A1BE-DDB9-4362-A4F6-BE1A07DBF6F1}"/>
              </a:ext>
            </a:extLst>
          </p:cNvPr>
          <p:cNvSpPr txBox="1">
            <a:spLocks/>
          </p:cNvSpPr>
          <p:nvPr userDrawn="1"/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cap="all" spc="200" baseline="0">
                <a:solidFill>
                  <a:schemeClr val="tx1">
                    <a:alpha val="6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9607A7-8386-47DB-8578-DDEDD194E5D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764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3B6B0-54DE-4F2D-84DD-D06CD3B11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BC50FC60-9736-40BD-8EF0-51BD0477167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66813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7D564077-E600-44C8-B691-00C1C3ECC1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28885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5EF6670B-24A6-4EC1-AB19-83414A6BFC8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302249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DCE770BA-A562-4780-AEC9-94BC0C7C53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4764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18" name="Picture Placeholder 13">
            <a:extLst>
              <a:ext uri="{FF2B5EF4-FFF2-40B4-BE49-F238E27FC236}">
                <a16:creationId xmlns:a16="http://schemas.microsoft.com/office/drawing/2014/main" id="{C627DB31-AE80-40F1-A5C7-E1FBE1521B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437688" y="2479675"/>
            <a:ext cx="1587500" cy="2330450"/>
          </a:xfrm>
        </p:spPr>
        <p:txBody>
          <a:bodyPr/>
          <a:lstStyle/>
          <a:p>
            <a:r>
              <a:rPr lang="en-GB"/>
              <a:t>Click icon to add picture</a:t>
            </a: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DA79604-04BA-44C3-8188-694F8E9C2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826000" y="1911592"/>
            <a:ext cx="540000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>
            <a:extLst>
              <a:ext uri="{FF2B5EF4-FFF2-40B4-BE49-F238E27FC236}">
                <a16:creationId xmlns:a16="http://schemas.microsoft.com/office/drawing/2014/main" id="{325542BB-A1DE-421A-898F-007CCBCC104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166813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95E87339-255E-4557-9768-A292ED25DBA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166813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1" name="Text Placeholder 27">
            <a:extLst>
              <a:ext uri="{FF2B5EF4-FFF2-40B4-BE49-F238E27FC236}">
                <a16:creationId xmlns:a16="http://schemas.microsoft.com/office/drawing/2014/main" id="{969EC781-370F-41FC-AD76-0728B465E5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322888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2" name="Text Placeholder 27">
            <a:extLst>
              <a:ext uri="{FF2B5EF4-FFF2-40B4-BE49-F238E27FC236}">
                <a16:creationId xmlns:a16="http://schemas.microsoft.com/office/drawing/2014/main" id="{50C960BB-D9A3-417D-87D9-E93363FB5850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2888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3" name="Text Placeholder 27">
            <a:extLst>
              <a:ext uri="{FF2B5EF4-FFF2-40B4-BE49-F238E27FC236}">
                <a16:creationId xmlns:a16="http://schemas.microsoft.com/office/drawing/2014/main" id="{714B566C-453D-4E47-8BE0-2EF7145AD3A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302249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4" name="Text Placeholder 27">
            <a:extLst>
              <a:ext uri="{FF2B5EF4-FFF2-40B4-BE49-F238E27FC236}">
                <a16:creationId xmlns:a16="http://schemas.microsoft.com/office/drawing/2014/main" id="{8C9D423F-AE1B-476A-AC7E-F34CE6ABFA3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02249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5" name="Text Placeholder 27">
            <a:extLst>
              <a:ext uri="{FF2B5EF4-FFF2-40B4-BE49-F238E27FC236}">
                <a16:creationId xmlns:a16="http://schemas.microsoft.com/office/drawing/2014/main" id="{F25DCDC4-ECAE-47AB-8ED3-07D8D33BF18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7364765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6" name="Text Placeholder 27">
            <a:extLst>
              <a:ext uri="{FF2B5EF4-FFF2-40B4-BE49-F238E27FC236}">
                <a16:creationId xmlns:a16="http://schemas.microsoft.com/office/drawing/2014/main" id="{1A7D8398-681A-475F-9624-02EFB0099D50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364765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7" name="Text Placeholder 27">
            <a:extLst>
              <a:ext uri="{FF2B5EF4-FFF2-40B4-BE49-F238E27FC236}">
                <a16:creationId xmlns:a16="http://schemas.microsoft.com/office/drawing/2014/main" id="{9692C358-06E1-468E-90F8-9F5F3918233E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9437688" y="5094555"/>
            <a:ext cx="1587499" cy="350292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2167CC03-B865-47EB-83C3-CA5CDC584C0F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437688" y="5371723"/>
            <a:ext cx="1587499" cy="350292"/>
          </a:xfrm>
        </p:spPr>
        <p:txBody>
          <a:bodyPr>
            <a:noAutofit/>
          </a:bodyPr>
          <a:lstStyle>
            <a:lvl1pPr marL="0" indent="0" algn="ctr">
              <a:buNone/>
              <a:def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FFE053-BB16-4940-B248-2D496BB29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FBD80C-6CA1-42DB-B732-4807A27DA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A9DA86-C177-42C6-90F8-37C6844A2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03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4AEE3-6C7B-402E-B26D-1D079D78D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101641-6BDA-433D-9393-1DDACE0670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9400" y="1685925"/>
            <a:ext cx="4928400" cy="4092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8F8D2A-A489-488D-B1E1-23F36D3E9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4202" y="1685925"/>
            <a:ext cx="4928400" cy="4092575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A242E8-AEEF-4BBD-94E9-86F89D695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58D2CA-06C9-412D-A5D6-F97DDBBB0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A80D9-E04B-47BF-80DA-01E68346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545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2DDA7E-8449-42D1-93BD-4E96C1BFC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72EB64-DBC0-4012-830E-9166670D17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400" y="1685925"/>
            <a:ext cx="10213200" cy="4040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49A3E9-8704-4E26-A519-8215B3E94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0000" y="6357168"/>
            <a:ext cx="1760150" cy="461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590E32-87A0-44C2-A299-D45FAB14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54312" y="6357600"/>
            <a:ext cx="6683376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cap="all" spc="3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C1A41-01A7-44E2-965B-ACFD4F2806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82800" y="6357600"/>
            <a:ext cx="1760150" cy="460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chemeClr val="tx1">
                    <a:alpha val="60000"/>
                  </a:schemeClr>
                </a:solidFill>
                <a:latin typeface="+mj-lt"/>
              </a:defRPr>
            </a:lvl1pPr>
          </a:lstStyle>
          <a:p>
            <a:fld id="{294A09A9-5501-47C1-A89A-A340965A2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974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5" r:id="rId2"/>
    <p:sldLayoutId id="2147483673" r:id="rId3"/>
    <p:sldLayoutId id="2147483678" r:id="rId4"/>
    <p:sldLayoutId id="2147483660" r:id="rId5"/>
    <p:sldLayoutId id="2147483680" r:id="rId6"/>
    <p:sldLayoutId id="2147483679" r:id="rId7"/>
    <p:sldLayoutId id="2147483677" r:id="rId8"/>
    <p:sldLayoutId id="2147483662" r:id="rId9"/>
    <p:sldLayoutId id="2147483663" r:id="rId10"/>
    <p:sldLayoutId id="2147483671" r:id="rId11"/>
    <p:sldLayoutId id="2147483676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200" kern="1200" cap="none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50000"/>
        </a:lnSpc>
        <a:spcBef>
          <a:spcPts val="10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3600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08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0800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Tx/>
        <a:buNone/>
        <a:defRPr sz="2000" b="0" i="1" kern="1200" spc="50" baseline="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1800000" indent="-360000" algn="l" defTabSz="914400" rtl="0" eaLnBrk="1" latinLnBrk="0" hangingPunct="1">
        <a:lnSpc>
          <a:spcPct val="150000"/>
        </a:lnSpc>
        <a:spcBef>
          <a:spcPts val="500"/>
        </a:spcBef>
        <a:buClr>
          <a:schemeClr val="accent3"/>
        </a:buClr>
        <a:buFont typeface="Wingdings" panose="05000000000000000000" pitchFamily="2" charset="2"/>
        <a:buChar char=""/>
        <a:defRPr sz="2000" kern="1200" spc="5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137">
          <p15:clr>
            <a:srgbClr val="F26B43"/>
          </p15:clr>
        </p15:guide>
        <p15:guide id="3" pos="680">
          <p15:clr>
            <a:srgbClr val="F26B43"/>
          </p15:clr>
        </p15:guide>
        <p15:guide id="4" pos="7000">
          <p15:clr>
            <a:srgbClr val="F26B43"/>
          </p15:clr>
        </p15:guide>
        <p15:guide id="5" orient="horz" pos="679">
          <p15:clr>
            <a:srgbClr val="F26B43"/>
          </p15:clr>
        </p15:guide>
        <p15:guide id="6" orient="horz" pos="3640">
          <p15:clr>
            <a:srgbClr val="F26B43"/>
          </p15:clr>
        </p15:guide>
        <p15:guide id="7" pos="6644">
          <p15:clr>
            <a:srgbClr val="F26B43"/>
          </p15:clr>
        </p15:guide>
        <p15:guide id="8" pos="6289">
          <p15:clr>
            <a:srgbClr val="F26B43"/>
          </p15:clr>
        </p15:guide>
        <p15:guide id="9" pos="5945">
          <p15:clr>
            <a:srgbClr val="F26B43"/>
          </p15:clr>
        </p15:guide>
        <p15:guide id="10" pos="1391">
          <p15:clr>
            <a:srgbClr val="F26B43"/>
          </p15:clr>
        </p15:guide>
        <p15:guide id="11" pos="1032">
          <p15:clr>
            <a:srgbClr val="F26B43"/>
          </p15:clr>
        </p15:guide>
        <p15:guide id="12" pos="1732">
          <p15:clr>
            <a:srgbClr val="F26B43"/>
          </p15:clr>
        </p15:guide>
        <p15:guide id="13" pos="2084">
          <p15:clr>
            <a:srgbClr val="F26B43"/>
          </p15:clr>
        </p15:guide>
        <p15:guide id="14" pos="5596">
          <p15:clr>
            <a:srgbClr val="F26B43"/>
          </p15:clr>
        </p15:guide>
        <p15:guide id="15" pos="2436">
          <p15:clr>
            <a:srgbClr val="F26B43"/>
          </p15:clr>
        </p15:guide>
        <p15:guide id="16" pos="5244">
          <p15:clr>
            <a:srgbClr val="F26B43"/>
          </p15:clr>
        </p15:guide>
        <p15:guide id="17" pos="2792">
          <p15:clr>
            <a:srgbClr val="F26B43"/>
          </p15:clr>
        </p15:guide>
        <p15:guide id="18" pos="4892">
          <p15:clr>
            <a:srgbClr val="F26B43"/>
          </p15:clr>
        </p15:guide>
        <p15:guide id="19" pos="4543">
          <p15:clr>
            <a:srgbClr val="F26B43"/>
          </p15:clr>
        </p15:guide>
        <p15:guide id="20" pos="3488">
          <p15:clr>
            <a:srgbClr val="F26B43"/>
          </p15:clr>
        </p15:guide>
        <p15:guide id="21" pos="4192">
          <p15:clr>
            <a:srgbClr val="F26B43"/>
          </p15:clr>
        </p15:guide>
        <p15:guide id="23" pos="340">
          <p15:clr>
            <a:srgbClr val="A4A3A4"/>
          </p15:clr>
        </p15:guide>
        <p15:guide id="24" pos="7340">
          <p15:clr>
            <a:srgbClr val="A4A3A4"/>
          </p15:clr>
        </p15:guide>
        <p15:guide id="25" orient="horz" pos="1062">
          <p15:clr>
            <a:srgbClr val="5ACBF0"/>
          </p15:clr>
        </p15:guide>
        <p15:guide id="26" orient="horz" pos="3982">
          <p15:clr>
            <a:srgbClr val="A4A3A4"/>
          </p15:clr>
        </p15:guide>
        <p15:guide id="27" orient="horz" pos="338">
          <p15:clr>
            <a:srgbClr val="A4A3A4"/>
          </p15:clr>
        </p15:guide>
        <p15:guide id="28" orient="horz" pos="950">
          <p15:clr>
            <a:srgbClr val="5ACBF0"/>
          </p15:clr>
        </p15:guide>
        <p15:guide id="29" orient="horz" pos="249">
          <p15:clr>
            <a:srgbClr val="5ACBF0"/>
          </p15:clr>
        </p15:guide>
        <p15:guide id="30" orient="horz" pos="2160" userDrawn="1">
          <p15:clr>
            <a:srgbClr val="A4A3A4"/>
          </p15:clr>
        </p15:guide>
        <p15:guide id="31" pos="3840" userDrawn="1">
          <p15:clr>
            <a:srgbClr val="A4A3A4"/>
          </p15:clr>
        </p15:guide>
        <p15:guide id="32" pos="240" userDrawn="1">
          <p15:clr>
            <a:srgbClr val="547EBF"/>
          </p15:clr>
        </p15:guide>
        <p15:guide id="33" orient="horz" pos="240" userDrawn="1">
          <p15:clr>
            <a:srgbClr val="547EBF"/>
          </p15:clr>
        </p15:guide>
        <p15:guide id="34" pos="7440" userDrawn="1">
          <p15:clr>
            <a:srgbClr val="547EBF"/>
          </p15:clr>
        </p15:guide>
        <p15:guide id="35" orient="horz" pos="4080" userDrawn="1">
          <p15:clr>
            <a:srgbClr val="547EBF"/>
          </p15:clr>
        </p15:guide>
        <p15:guide id="36" pos="3960" userDrawn="1">
          <p15:clr>
            <a:srgbClr val="547EBF"/>
          </p15:clr>
        </p15:guide>
        <p15:guide id="37" pos="3720" userDrawn="1">
          <p15:clr>
            <a:srgbClr val="547EBF"/>
          </p15:clr>
        </p15:guide>
        <p15:guide id="38" pos="2112" userDrawn="1">
          <p15:clr>
            <a:srgbClr val="547EBF"/>
          </p15:clr>
        </p15:guide>
        <p15:guide id="39" pos="1848" userDrawn="1">
          <p15:clr>
            <a:srgbClr val="547EBF"/>
          </p15:clr>
        </p15:guide>
        <p15:guide id="40" pos="5568" userDrawn="1">
          <p15:clr>
            <a:srgbClr val="547EBF"/>
          </p15:clr>
        </p15:guide>
        <p15:guide id="41" pos="5832" userDrawn="1">
          <p15:clr>
            <a:srgbClr val="547EBF"/>
          </p15:clr>
        </p15:guide>
        <p15:guide id="42" pos="4968" userDrawn="1">
          <p15:clr>
            <a:srgbClr val="9FCC3B"/>
          </p15:clr>
        </p15:guide>
        <p15:guide id="43" pos="5208" userDrawn="1">
          <p15:clr>
            <a:srgbClr val="9FCC3B"/>
          </p15:clr>
        </p15:guide>
        <p15:guide id="44" pos="2712" userDrawn="1">
          <p15:clr>
            <a:srgbClr val="9FCC3B"/>
          </p15:clr>
        </p15:guide>
        <p15:guide id="45" pos="2472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ggs and chick">
            <a:extLst>
              <a:ext uri="{FF2B5EF4-FFF2-40B4-BE49-F238E27FC236}">
                <a16:creationId xmlns:a16="http://schemas.microsoft.com/office/drawing/2014/main" id="{8B1B4C15-B6E1-80C7-808D-D31A700CAE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2614613"/>
            <a:ext cx="3938588" cy="2601913"/>
          </a:xfrm>
          <a:prstGeom prst="rect">
            <a:avLst/>
          </a:prstGeom>
        </p:spPr>
      </p:pic>
      <p:pic>
        <p:nvPicPr>
          <p:cNvPr id="9" name="Picture 8" descr="Food on a table">
            <a:extLst>
              <a:ext uri="{FF2B5EF4-FFF2-40B4-BE49-F238E27FC236}">
                <a16:creationId xmlns:a16="http://schemas.microsoft.com/office/drawing/2014/main" id="{76D7B954-E000-01CA-4264-82DFC273DB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8225" y="2614613"/>
            <a:ext cx="3932238" cy="2601913"/>
          </a:xfrm>
          <a:prstGeom prst="rect">
            <a:avLst/>
          </a:prstGeom>
        </p:spPr>
      </p:pic>
      <p:pic>
        <p:nvPicPr>
          <p:cNvPr id="4" name="Content Placeholder 3" descr="Brood of hens walking in chicken coop enclosed by planks and chicken wire">
            <a:extLst>
              <a:ext uri="{FF2B5EF4-FFF2-40B4-BE49-F238E27FC236}">
                <a16:creationId xmlns:a16="http://schemas.microsoft.com/office/drawing/2014/main" id="{F29C9561-0F8D-D36B-8F3C-52102EB8036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0313" y="2614613"/>
            <a:ext cx="2501900" cy="1643063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18B5A7-BC69-11C0-F47B-53A8E46734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50313" y="4329113"/>
            <a:ext cx="2501900" cy="8858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909641"/>
            <a:ext cx="10213200" cy="1112836"/>
          </a:xfrm>
        </p:spPr>
        <p:txBody>
          <a:bodyPr anchor="b">
            <a:noAutofit/>
          </a:bodyPr>
          <a:lstStyle/>
          <a:p>
            <a:pPr marL="12700" algn="ctr">
              <a:spcBef>
                <a:spcPts val="100"/>
              </a:spcBef>
            </a:pPr>
            <a:r>
              <a:rPr lang="en-GB" sz="3600" spc="-10" dirty="0"/>
              <a:t>ANTIBIOTICS</a:t>
            </a:r>
            <a:r>
              <a:rPr lang="en-GB" sz="3600" spc="-114" dirty="0"/>
              <a:t> </a:t>
            </a:r>
            <a:r>
              <a:rPr lang="en-GB" sz="3600" spc="-10" dirty="0"/>
              <a:t>REDUCTION </a:t>
            </a:r>
            <a:r>
              <a:rPr lang="en-GB" sz="3600" dirty="0"/>
              <a:t>IN</a:t>
            </a:r>
            <a:r>
              <a:rPr lang="en-GB" sz="3600" spc="-110" dirty="0"/>
              <a:t> THE </a:t>
            </a:r>
            <a:r>
              <a:rPr lang="en-GB" sz="3600" spc="-35" dirty="0"/>
              <a:t>ITALIAN</a:t>
            </a:r>
            <a:r>
              <a:rPr lang="en-GB" sz="3600" spc="-110" dirty="0"/>
              <a:t> </a:t>
            </a:r>
            <a:r>
              <a:rPr lang="en-GB" sz="3600" spc="-40" dirty="0"/>
              <a:t>POULTRY</a:t>
            </a:r>
            <a:r>
              <a:rPr lang="en-GB" sz="3600" spc="-105" dirty="0"/>
              <a:t> </a:t>
            </a:r>
            <a:r>
              <a:rPr lang="en-GB" sz="3600" spc="-10" dirty="0"/>
              <a:t>SECTOR</a:t>
            </a:r>
            <a:endParaRPr lang="en-US" sz="3600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A7740318-BA3F-5DA6-5053-90777DC29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294A09A9-5501-47C1-A89A-A340965A2BE2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ickens roaming on grass">
            <a:extLst>
              <a:ext uri="{FF2B5EF4-FFF2-40B4-BE49-F238E27FC236}">
                <a16:creationId xmlns:a16="http://schemas.microsoft.com/office/drawing/2014/main" id="{B36AF065-48D3-345F-1BEF-A6D904D494C7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-81279" y="0"/>
            <a:ext cx="12273279" cy="81502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FAE308-3076-43DB-B834-DA0B0AE19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3498717"/>
            <a:ext cx="10239146" cy="1453003"/>
          </a:xfrm>
        </p:spPr>
        <p:txBody>
          <a:bodyPr wrap="square" anchor="b">
            <a:normAutofit/>
          </a:bodyPr>
          <a:lstStyle/>
          <a:p>
            <a:r>
              <a:rPr lang="en-GB"/>
              <a:t>OUR</a:t>
            </a:r>
            <a:r>
              <a:rPr lang="en-GB" spc="-75"/>
              <a:t> </a:t>
            </a:r>
            <a:r>
              <a:rPr lang="en-GB"/>
              <a:t>FUTURE</a:t>
            </a:r>
            <a:r>
              <a:rPr lang="en-GB" spc="-65"/>
              <a:t> </a:t>
            </a:r>
            <a:r>
              <a:rPr lang="en-GB"/>
              <a:t>IS</a:t>
            </a:r>
            <a:r>
              <a:rPr lang="en-GB" spc="-70"/>
              <a:t> </a:t>
            </a:r>
            <a:r>
              <a:rPr lang="en-GB"/>
              <a:t>ONE</a:t>
            </a:r>
            <a:r>
              <a:rPr lang="en-GB" spc="-65"/>
              <a:t> </a:t>
            </a:r>
            <a:r>
              <a:rPr lang="en-GB" spc="-35"/>
              <a:t>HEALTH</a:t>
            </a:r>
            <a:r>
              <a:rPr lang="en-GB" spc="-70"/>
              <a:t> </a:t>
            </a:r>
            <a:r>
              <a:rPr lang="en-GB" spc="-90"/>
              <a:t>AT</a:t>
            </a:r>
            <a:r>
              <a:rPr lang="en-GB" spc="-70"/>
              <a:t> </a:t>
            </a:r>
            <a:r>
              <a:rPr lang="en-GB"/>
              <a:t>GLOBAL</a:t>
            </a:r>
            <a:r>
              <a:rPr lang="en-GB" spc="-75"/>
              <a:t> </a:t>
            </a:r>
            <a:r>
              <a:rPr lang="en-GB" spc="-10"/>
              <a:t>LEVEL</a:t>
            </a:r>
            <a:endParaRPr lang="en-US"/>
          </a:p>
        </p:txBody>
      </p:sp>
      <p:sp>
        <p:nvSpPr>
          <p:cNvPr id="126" name="Slide Number Placeholder 49">
            <a:extLst>
              <a:ext uri="{FF2B5EF4-FFF2-40B4-BE49-F238E27FC236}">
                <a16:creationId xmlns:a16="http://schemas.microsoft.com/office/drawing/2014/main" id="{64086F3C-129F-4A29-A09C-7700661E0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C2CE0-8806-4B2A-A10A-32984D31743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18480" y="4920595"/>
            <a:ext cx="5419119" cy="669290"/>
          </a:xfrm>
        </p:spPr>
        <p:txBody>
          <a:bodyPr>
            <a:normAutofit/>
          </a:bodyPr>
          <a:lstStyle/>
          <a:p>
            <a:r>
              <a:rPr lang="en-US" b="1"/>
              <a:t>THANK YOU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3103683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lide Number Placeholder 49">
            <a:extLst>
              <a:ext uri="{FF2B5EF4-FFF2-40B4-BE49-F238E27FC236}">
                <a16:creationId xmlns:a16="http://schemas.microsoft.com/office/drawing/2014/main" id="{BC4462F5-98AF-457A-94DC-C44EA8356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 dirty="0"/>
          </a:p>
        </p:txBody>
      </p:sp>
      <p:graphicFrame>
        <p:nvGraphicFramePr>
          <p:cNvPr id="106" name="TextBox 8">
            <a:extLst>
              <a:ext uri="{FF2B5EF4-FFF2-40B4-BE49-F238E27FC236}">
                <a16:creationId xmlns:a16="http://schemas.microsoft.com/office/drawing/2014/main" id="{115B042D-E350-EA72-774E-765F0B113A2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7380197"/>
              </p:ext>
            </p:extLst>
          </p:nvPr>
        </p:nvGraphicFramePr>
        <p:xfrm>
          <a:off x="989400" y="39600"/>
          <a:ext cx="10213200" cy="404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" name="TextBox 8">
            <a:extLst>
              <a:ext uri="{FF2B5EF4-FFF2-40B4-BE49-F238E27FC236}">
                <a16:creationId xmlns:a16="http://schemas.microsoft.com/office/drawing/2014/main" id="{86C9D00C-2B09-6231-B6CE-1F1766B858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1246678"/>
              </p:ext>
            </p:extLst>
          </p:nvPr>
        </p:nvGraphicFramePr>
        <p:xfrm>
          <a:off x="989400" y="3009512"/>
          <a:ext cx="10213200" cy="4040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397991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32210917-B77C-A941-70D9-AFAA147A4C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13407630"/>
              </p:ext>
            </p:extLst>
          </p:nvPr>
        </p:nvGraphicFramePr>
        <p:xfrm>
          <a:off x="687000" y="2116843"/>
          <a:ext cx="1037839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7A8AD84D-962F-6B50-4CF2-42663F519C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9266702"/>
              </p:ext>
            </p:extLst>
          </p:nvPr>
        </p:nvGraphicFramePr>
        <p:xfrm>
          <a:off x="3345084" y="3867732"/>
          <a:ext cx="7176303" cy="415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Content Placeholder 4" descr="Timeline graphic with five boxes. The boxes are labeled 1 though five going left to right. ">
            <a:extLst>
              <a:ext uri="{FF2B5EF4-FFF2-40B4-BE49-F238E27FC236}">
                <a16:creationId xmlns:a16="http://schemas.microsoft.com/office/drawing/2014/main" id="{4DE76F03-02C2-4450-8BCD-B9723A8598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5947477"/>
              </p:ext>
            </p:extLst>
          </p:nvPr>
        </p:nvGraphicFramePr>
        <p:xfrm>
          <a:off x="989400" y="274298"/>
          <a:ext cx="10515600" cy="4154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4E6E68-D059-4E48-A1A5-6D9FF5737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95676"/>
            <a:ext cx="10213200" cy="1112836"/>
          </a:xfrm>
        </p:spPr>
        <p:txBody>
          <a:bodyPr/>
          <a:lstStyle/>
          <a:p>
            <a:r>
              <a:rPr lang="en-US" dirty="0"/>
              <a:t>THE PILLARS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11E042-EBFC-45CD-939D-D5DD1426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FF2BD96E-3838-45D2-9031-D3AF67C920A5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4E81931-F3E0-6E53-FDE5-D583A385C247}"/>
              </a:ext>
            </a:extLst>
          </p:cNvPr>
          <p:cNvSpPr txBox="1">
            <a:spLocks/>
          </p:cNvSpPr>
          <p:nvPr/>
        </p:nvSpPr>
        <p:spPr>
          <a:xfrm>
            <a:off x="989400" y="3315949"/>
            <a:ext cx="10213200" cy="111283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200" kern="1200" cap="none" spc="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COMMITMENTS</a:t>
            </a:r>
          </a:p>
        </p:txBody>
      </p:sp>
    </p:spTree>
    <p:extLst>
      <p:ext uri="{BB962C8B-B14F-4D97-AF65-F5344CB8AC3E}">
        <p14:creationId xmlns:p14="http://schemas.microsoft.com/office/powerpoint/2010/main" val="80480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F75DE-8A44-4EC5-83C6-95BDDF10D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263579"/>
            <a:ext cx="10213200" cy="1112836"/>
          </a:xfrm>
        </p:spPr>
        <p:txBody>
          <a:bodyPr/>
          <a:lstStyle/>
          <a:p>
            <a:r>
              <a:rPr lang="en-US" dirty="0"/>
              <a:t>RESULTS 2015-2022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403CD5FD-27C3-4342-BE41-F411CB8D693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3535455"/>
              </p:ext>
            </p:extLst>
          </p:nvPr>
        </p:nvGraphicFramePr>
        <p:xfrm>
          <a:off x="2941320" y="1521141"/>
          <a:ext cx="6309360" cy="494157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689330750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660631934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3909717689"/>
                    </a:ext>
                  </a:extLst>
                </a:gridCol>
              </a:tblGrid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BROILER​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1" i="0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TURKEY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9928716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2015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20,09</a:t>
                      </a:r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31,12​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60208656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13,78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23,01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634243071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2017​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7,46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15808797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2,61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10,7​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80950325"/>
                  </a:ext>
                </a:extLst>
              </a:tr>
              <a:tr h="8235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0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/ 2022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0,7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en-US" b="1" i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2,57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8412850"/>
                  </a:ext>
                </a:extLst>
              </a:tr>
            </a:tbl>
          </a:graphicData>
        </a:graphic>
      </p:graphicFrame>
      <p:sp>
        <p:nvSpPr>
          <p:cNvPr id="10" name="Slide Number Placeholder 49">
            <a:extLst>
              <a:ext uri="{FF2B5EF4-FFF2-40B4-BE49-F238E27FC236}">
                <a16:creationId xmlns:a16="http://schemas.microsoft.com/office/drawing/2014/main" id="{0679DDAB-7BC8-4DE8-97CF-665B6F73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879DB4-4C3C-91A4-3A84-8C1072DD9296}"/>
              </a:ext>
            </a:extLst>
          </p:cNvPr>
          <p:cNvSpPr txBox="1"/>
          <p:nvPr/>
        </p:nvSpPr>
        <p:spPr>
          <a:xfrm>
            <a:off x="6297233" y="6172934"/>
            <a:ext cx="796413" cy="369332"/>
          </a:xfrm>
          <a:custGeom>
            <a:avLst/>
            <a:gdLst>
              <a:gd name="connsiteX0" fmla="*/ 0 w 796413"/>
              <a:gd name="connsiteY0" fmla="*/ 0 h 369332"/>
              <a:gd name="connsiteX1" fmla="*/ 398207 w 796413"/>
              <a:gd name="connsiteY1" fmla="*/ 0 h 369332"/>
              <a:gd name="connsiteX2" fmla="*/ 796413 w 796413"/>
              <a:gd name="connsiteY2" fmla="*/ 0 h 369332"/>
              <a:gd name="connsiteX3" fmla="*/ 796413 w 796413"/>
              <a:gd name="connsiteY3" fmla="*/ 369332 h 369332"/>
              <a:gd name="connsiteX4" fmla="*/ 390242 w 796413"/>
              <a:gd name="connsiteY4" fmla="*/ 369332 h 369332"/>
              <a:gd name="connsiteX5" fmla="*/ 0 w 796413"/>
              <a:gd name="connsiteY5" fmla="*/ 369332 h 369332"/>
              <a:gd name="connsiteX6" fmla="*/ 0 w 7964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413" h="369332" extrusionOk="0">
                <a:moveTo>
                  <a:pt x="0" y="0"/>
                </a:moveTo>
                <a:cubicBezTo>
                  <a:pt x="175605" y="-15203"/>
                  <a:pt x="296212" y="25095"/>
                  <a:pt x="398207" y="0"/>
                </a:cubicBezTo>
                <a:cubicBezTo>
                  <a:pt x="500202" y="-25095"/>
                  <a:pt x="649930" y="27567"/>
                  <a:pt x="796413" y="0"/>
                </a:cubicBezTo>
                <a:cubicBezTo>
                  <a:pt x="835960" y="168446"/>
                  <a:pt x="760571" y="200279"/>
                  <a:pt x="796413" y="369332"/>
                </a:cubicBezTo>
                <a:cubicBezTo>
                  <a:pt x="609361" y="415153"/>
                  <a:pt x="570224" y="327706"/>
                  <a:pt x="390242" y="369332"/>
                </a:cubicBezTo>
                <a:cubicBezTo>
                  <a:pt x="210260" y="410958"/>
                  <a:pt x="175356" y="363187"/>
                  <a:pt x="0" y="369332"/>
                </a:cubicBezTo>
                <a:cubicBezTo>
                  <a:pt x="-32340" y="252731"/>
                  <a:pt x="23037" y="1725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5A6B76"/>
            </a:solidFill>
            <a:extLst>
              <a:ext uri="{C807C97D-BFC1-408E-A445-0C87EB9F89A2}">
                <ask:lineSketchStyleProps xmlns:ask="http://schemas.microsoft.com/office/drawing/2018/sketchyshapes" sd="25201296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-96%</a:t>
            </a:r>
            <a:endParaRPr lang="en-BE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CFB2F9-575C-3033-18DB-21760D5A484A}"/>
              </a:ext>
            </a:extLst>
          </p:cNvPr>
          <p:cNvSpPr txBox="1"/>
          <p:nvPr/>
        </p:nvSpPr>
        <p:spPr>
          <a:xfrm>
            <a:off x="8454267" y="6172934"/>
            <a:ext cx="796413" cy="369332"/>
          </a:xfrm>
          <a:custGeom>
            <a:avLst/>
            <a:gdLst>
              <a:gd name="connsiteX0" fmla="*/ 0 w 796413"/>
              <a:gd name="connsiteY0" fmla="*/ 0 h 369332"/>
              <a:gd name="connsiteX1" fmla="*/ 398207 w 796413"/>
              <a:gd name="connsiteY1" fmla="*/ 0 h 369332"/>
              <a:gd name="connsiteX2" fmla="*/ 796413 w 796413"/>
              <a:gd name="connsiteY2" fmla="*/ 0 h 369332"/>
              <a:gd name="connsiteX3" fmla="*/ 796413 w 796413"/>
              <a:gd name="connsiteY3" fmla="*/ 369332 h 369332"/>
              <a:gd name="connsiteX4" fmla="*/ 390242 w 796413"/>
              <a:gd name="connsiteY4" fmla="*/ 369332 h 369332"/>
              <a:gd name="connsiteX5" fmla="*/ 0 w 796413"/>
              <a:gd name="connsiteY5" fmla="*/ 369332 h 369332"/>
              <a:gd name="connsiteX6" fmla="*/ 0 w 796413"/>
              <a:gd name="connsiteY6" fmla="*/ 0 h 369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6413" h="369332" extrusionOk="0">
                <a:moveTo>
                  <a:pt x="0" y="0"/>
                </a:moveTo>
                <a:cubicBezTo>
                  <a:pt x="175605" y="-15203"/>
                  <a:pt x="296212" y="25095"/>
                  <a:pt x="398207" y="0"/>
                </a:cubicBezTo>
                <a:cubicBezTo>
                  <a:pt x="500202" y="-25095"/>
                  <a:pt x="649930" y="27567"/>
                  <a:pt x="796413" y="0"/>
                </a:cubicBezTo>
                <a:cubicBezTo>
                  <a:pt x="835960" y="168446"/>
                  <a:pt x="760571" y="200279"/>
                  <a:pt x="796413" y="369332"/>
                </a:cubicBezTo>
                <a:cubicBezTo>
                  <a:pt x="609361" y="415153"/>
                  <a:pt x="570224" y="327706"/>
                  <a:pt x="390242" y="369332"/>
                </a:cubicBezTo>
                <a:cubicBezTo>
                  <a:pt x="210260" y="410958"/>
                  <a:pt x="175356" y="363187"/>
                  <a:pt x="0" y="369332"/>
                </a:cubicBezTo>
                <a:cubicBezTo>
                  <a:pt x="-32340" y="252731"/>
                  <a:pt x="23037" y="1725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5A6E6E"/>
            </a:solidFill>
            <a:extLst>
              <a:ext uri="{C807C97D-BFC1-408E-A445-0C87EB9F89A2}">
                <ask:lineSketchStyleProps xmlns:ask="http://schemas.microsoft.com/office/drawing/2018/sketchyshapes" sd="2520129649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-92%</a:t>
            </a:r>
            <a:endParaRPr lang="en-BE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A59BA-757F-9826-6291-709304768131}"/>
              </a:ext>
            </a:extLst>
          </p:cNvPr>
          <p:cNvSpPr txBox="1"/>
          <p:nvPr/>
        </p:nvSpPr>
        <p:spPr>
          <a:xfrm>
            <a:off x="339213" y="2856411"/>
            <a:ext cx="2403987" cy="461665"/>
          </a:xfrm>
          <a:custGeom>
            <a:avLst/>
            <a:gdLst>
              <a:gd name="connsiteX0" fmla="*/ 0 w 2403987"/>
              <a:gd name="connsiteY0" fmla="*/ 0 h 461665"/>
              <a:gd name="connsiteX1" fmla="*/ 480797 w 2403987"/>
              <a:gd name="connsiteY1" fmla="*/ 0 h 461665"/>
              <a:gd name="connsiteX2" fmla="*/ 985635 w 2403987"/>
              <a:gd name="connsiteY2" fmla="*/ 0 h 461665"/>
              <a:gd name="connsiteX3" fmla="*/ 1394312 w 2403987"/>
              <a:gd name="connsiteY3" fmla="*/ 0 h 461665"/>
              <a:gd name="connsiteX4" fmla="*/ 1875110 w 2403987"/>
              <a:gd name="connsiteY4" fmla="*/ 0 h 461665"/>
              <a:gd name="connsiteX5" fmla="*/ 2403987 w 2403987"/>
              <a:gd name="connsiteY5" fmla="*/ 0 h 461665"/>
              <a:gd name="connsiteX6" fmla="*/ 2403987 w 2403987"/>
              <a:gd name="connsiteY6" fmla="*/ 461665 h 461665"/>
              <a:gd name="connsiteX7" fmla="*/ 1875110 w 2403987"/>
              <a:gd name="connsiteY7" fmla="*/ 461665 h 461665"/>
              <a:gd name="connsiteX8" fmla="*/ 1346233 w 2403987"/>
              <a:gd name="connsiteY8" fmla="*/ 461665 h 461665"/>
              <a:gd name="connsiteX9" fmla="*/ 889475 w 2403987"/>
              <a:gd name="connsiteY9" fmla="*/ 461665 h 461665"/>
              <a:gd name="connsiteX10" fmla="*/ 0 w 2403987"/>
              <a:gd name="connsiteY10" fmla="*/ 461665 h 461665"/>
              <a:gd name="connsiteX11" fmla="*/ 0 w 2403987"/>
              <a:gd name="connsiteY11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403987" h="461665" extrusionOk="0">
                <a:moveTo>
                  <a:pt x="0" y="0"/>
                </a:moveTo>
                <a:cubicBezTo>
                  <a:pt x="208186" y="-9341"/>
                  <a:pt x="364824" y="13933"/>
                  <a:pt x="480797" y="0"/>
                </a:cubicBezTo>
                <a:cubicBezTo>
                  <a:pt x="596770" y="-13933"/>
                  <a:pt x="766784" y="8407"/>
                  <a:pt x="985635" y="0"/>
                </a:cubicBezTo>
                <a:cubicBezTo>
                  <a:pt x="1204486" y="-8407"/>
                  <a:pt x="1198656" y="28646"/>
                  <a:pt x="1394312" y="0"/>
                </a:cubicBezTo>
                <a:cubicBezTo>
                  <a:pt x="1589968" y="-28646"/>
                  <a:pt x="1681146" y="18130"/>
                  <a:pt x="1875110" y="0"/>
                </a:cubicBezTo>
                <a:cubicBezTo>
                  <a:pt x="2069074" y="-18130"/>
                  <a:pt x="2255294" y="10741"/>
                  <a:pt x="2403987" y="0"/>
                </a:cubicBezTo>
                <a:cubicBezTo>
                  <a:pt x="2414037" y="158159"/>
                  <a:pt x="2365601" y="360969"/>
                  <a:pt x="2403987" y="461665"/>
                </a:cubicBezTo>
                <a:cubicBezTo>
                  <a:pt x="2160306" y="507004"/>
                  <a:pt x="2128391" y="429518"/>
                  <a:pt x="1875110" y="461665"/>
                </a:cubicBezTo>
                <a:cubicBezTo>
                  <a:pt x="1621829" y="493812"/>
                  <a:pt x="1513980" y="418629"/>
                  <a:pt x="1346233" y="461665"/>
                </a:cubicBezTo>
                <a:cubicBezTo>
                  <a:pt x="1178486" y="504701"/>
                  <a:pt x="1072195" y="426473"/>
                  <a:pt x="889475" y="461665"/>
                </a:cubicBezTo>
                <a:cubicBezTo>
                  <a:pt x="706755" y="496857"/>
                  <a:pt x="193930" y="414843"/>
                  <a:pt x="0" y="461665"/>
                </a:cubicBezTo>
                <a:cubicBezTo>
                  <a:pt x="-1425" y="282521"/>
                  <a:pt x="24748" y="149507"/>
                  <a:pt x="0" y="0"/>
                </a:cubicBezTo>
                <a:close/>
              </a:path>
            </a:pathLst>
          </a:custGeom>
          <a:noFill/>
          <a:ln w="28575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162176695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lang="en-GB" sz="1200" dirty="0"/>
              <a:t>TARGET ACHIEVED 2 YEARS IN ADVANCE</a:t>
            </a:r>
            <a:endParaRPr lang="en-BE" sz="1200"/>
          </a:p>
        </p:txBody>
      </p:sp>
      <p:cxnSp>
        <p:nvCxnSpPr>
          <p:cNvPr id="20" name="Connector: Curved 19">
            <a:extLst>
              <a:ext uri="{FF2B5EF4-FFF2-40B4-BE49-F238E27FC236}">
                <a16:creationId xmlns:a16="http://schemas.microsoft.com/office/drawing/2014/main" id="{B05CA519-3549-FBB1-3DCB-419F071E1C31}"/>
              </a:ext>
            </a:extLst>
          </p:cNvPr>
          <p:cNvCxnSpPr>
            <a:cxnSpLocks/>
            <a:stCxn id="16" idx="2"/>
          </p:cNvCxnSpPr>
          <p:nvPr/>
        </p:nvCxnSpPr>
        <p:spPr>
          <a:xfrm rot="16200000" flipH="1">
            <a:off x="2130339" y="2728943"/>
            <a:ext cx="221849" cy="1400113"/>
          </a:xfrm>
          <a:prstGeom prst="curvedConnector2">
            <a:avLst/>
          </a:prstGeom>
          <a:ln w="19050">
            <a:solidFill>
              <a:srgbClr val="646C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5">
            <a:extLst>
              <a:ext uri="{FF2B5EF4-FFF2-40B4-BE49-F238E27FC236}">
                <a16:creationId xmlns:a16="http://schemas.microsoft.com/office/drawing/2014/main" id="{D5ED8649-3E54-3306-54A1-AF595DFD26D4}"/>
              </a:ext>
            </a:extLst>
          </p:cNvPr>
          <p:cNvSpPr txBox="1"/>
          <p:nvPr/>
        </p:nvSpPr>
        <p:spPr>
          <a:xfrm>
            <a:off x="9164710" y="2163664"/>
            <a:ext cx="4928400" cy="7317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</a:pPr>
            <a:endParaRPr lang="en-US" sz="1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en-US" sz="1200" spc="50" dirty="0">
                <a:solidFill>
                  <a:schemeClr val="tx1">
                    <a:alpha val="60000"/>
                  </a:schemeClr>
                </a:solidFill>
              </a:rPr>
              <a:t>Target: </a:t>
            </a:r>
            <a:r>
              <a:rPr lang="en-US" sz="1200" b="1" spc="50" dirty="0">
                <a:solidFill>
                  <a:schemeClr val="tx1">
                    <a:alpha val="60000"/>
                  </a:schemeClr>
                </a:solidFill>
              </a:rPr>
              <a:t>-15% </a:t>
            </a:r>
            <a:r>
              <a:rPr lang="en-US" sz="1200" b="1" spc="50" dirty="0">
                <a:solidFill>
                  <a:schemeClr val="tx1">
                    <a:alpha val="60000"/>
                  </a:schemeClr>
                </a:solidFill>
                <a:cs typeface="Times New Roman" panose="02020603050405020304" pitchFamily="18" charset="0"/>
              </a:rPr>
              <a:t>→</a:t>
            </a:r>
            <a:r>
              <a:rPr lang="en-US" sz="1200" spc="50" dirty="0">
                <a:solidFill>
                  <a:schemeClr val="tx1">
                    <a:alpha val="60000"/>
                  </a:schemeClr>
                </a:solidFill>
              </a:rPr>
              <a:t>Achievement: </a:t>
            </a:r>
            <a:r>
              <a:rPr lang="en-US" sz="1200" spc="50" dirty="0">
                <a:solidFill>
                  <a:schemeClr val="tx1">
                    <a:alpha val="60000"/>
                  </a:schemeClr>
                </a:solidFill>
                <a:highlight>
                  <a:srgbClr val="FFFF00"/>
                </a:highlight>
              </a:rPr>
              <a:t>-39,95%</a:t>
            </a:r>
          </a:p>
        </p:txBody>
      </p:sp>
      <p:sp>
        <p:nvSpPr>
          <p:cNvPr id="8" name="object 5">
            <a:extLst>
              <a:ext uri="{FF2B5EF4-FFF2-40B4-BE49-F238E27FC236}">
                <a16:creationId xmlns:a16="http://schemas.microsoft.com/office/drawing/2014/main" id="{B0EEBEE6-630F-5ABC-7D84-977AF96B5A55}"/>
              </a:ext>
            </a:extLst>
          </p:cNvPr>
          <p:cNvSpPr txBox="1"/>
          <p:nvPr/>
        </p:nvSpPr>
        <p:spPr>
          <a:xfrm>
            <a:off x="9164710" y="2990291"/>
            <a:ext cx="4928400" cy="8774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</a:pPr>
            <a:endParaRPr lang="en-US" sz="1200" spc="50" dirty="0">
              <a:solidFill>
                <a:schemeClr val="tx1">
                  <a:alpha val="60000"/>
                </a:schemeClr>
              </a:solidFill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buClr>
                <a:schemeClr val="accent3"/>
              </a:buClr>
            </a:pPr>
            <a:r>
              <a:rPr lang="en-US" sz="1200" spc="50" dirty="0">
                <a:solidFill>
                  <a:schemeClr val="tx1">
                    <a:alpha val="60000"/>
                  </a:schemeClr>
                </a:solidFill>
              </a:rPr>
              <a:t>Target: </a:t>
            </a:r>
            <a:r>
              <a:rPr lang="en-US" sz="1200" b="1" spc="50" dirty="0">
                <a:solidFill>
                  <a:schemeClr val="tx1">
                    <a:alpha val="60000"/>
                  </a:schemeClr>
                </a:solidFill>
              </a:rPr>
              <a:t>-40% </a:t>
            </a:r>
            <a:r>
              <a:rPr lang="en-US" sz="1200" b="1" spc="50" dirty="0">
                <a:solidFill>
                  <a:schemeClr val="tx1">
                    <a:alpha val="60000"/>
                  </a:schemeClr>
                </a:solidFill>
                <a:cs typeface="Times New Roman" panose="02020603050405020304" pitchFamily="18" charset="0"/>
              </a:rPr>
              <a:t>→</a:t>
            </a:r>
            <a:r>
              <a:rPr lang="en-US" sz="1200" spc="50" dirty="0">
                <a:solidFill>
                  <a:schemeClr val="tx1">
                    <a:alpha val="60000"/>
                  </a:schemeClr>
                </a:solidFill>
              </a:rPr>
              <a:t>Achievement: </a:t>
            </a:r>
            <a:r>
              <a:rPr lang="en-US" sz="1200" spc="50" dirty="0">
                <a:solidFill>
                  <a:schemeClr val="tx1">
                    <a:alpha val="60000"/>
                  </a:schemeClr>
                </a:solidFill>
                <a:highlight>
                  <a:srgbClr val="FFFF00"/>
                </a:highlight>
              </a:rPr>
              <a:t>-50%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9B16BD-6F33-A117-F9C3-58291EB73595}"/>
              </a:ext>
            </a:extLst>
          </p:cNvPr>
          <p:cNvSpPr txBox="1"/>
          <p:nvPr/>
        </p:nvSpPr>
        <p:spPr>
          <a:xfrm>
            <a:off x="2863543" y="1263836"/>
            <a:ext cx="7044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/>
              <a:t>mg of active ingredient antibiotics /kg live weight per annum</a:t>
            </a:r>
            <a:endParaRPr lang="en-BE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6E8EEF-069C-F17E-955D-56A657CBA552}"/>
              </a:ext>
            </a:extLst>
          </p:cNvPr>
          <p:cNvSpPr txBox="1"/>
          <p:nvPr/>
        </p:nvSpPr>
        <p:spPr>
          <a:xfrm>
            <a:off x="339212" y="5157271"/>
            <a:ext cx="24039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2019 - electronic receipt started in Italy</a:t>
            </a:r>
            <a:r>
              <a:rPr lang="en-GB" sz="1200" dirty="0">
                <a:solidFill>
                  <a:srgbClr val="212121"/>
                </a:solidFill>
                <a:latin typeface="Arial" panose="020B0604020202020204" pitchFamily="34" charset="0"/>
              </a:rPr>
              <a:t>:</a:t>
            </a:r>
            <a:endParaRPr lang="en-GB" sz="1200" b="1" i="0" dirty="0">
              <a:solidFill>
                <a:srgbClr val="212121"/>
              </a:solidFill>
              <a:effectLst/>
              <a:latin typeface="Arial" panose="020B0604020202020204" pitchFamily="34" charset="0"/>
            </a:endParaRPr>
          </a:p>
          <a:p>
            <a:r>
              <a:rPr lang="en-GB" sz="1200" b="1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official data collected </a:t>
            </a:r>
            <a:r>
              <a:rPr lang="en-GB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by the Ministry of Health in the “</a:t>
            </a:r>
            <a:r>
              <a:rPr lang="en-GB" sz="1200" b="0" i="0" dirty="0" err="1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Classyfarm</a:t>
            </a:r>
            <a:r>
              <a:rPr lang="en-GB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” system, using the methodology DDDVET IT (Italian daily dose)</a:t>
            </a:r>
            <a:endParaRPr lang="en-BE" sz="1200" dirty="0"/>
          </a:p>
        </p:txBody>
      </p:sp>
    </p:spTree>
    <p:extLst>
      <p:ext uri="{BB962C8B-B14F-4D97-AF65-F5344CB8AC3E}">
        <p14:creationId xmlns:p14="http://schemas.microsoft.com/office/powerpoint/2010/main" val="4212917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A0196-05F5-3CE9-6357-96053F4C0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124701"/>
            <a:ext cx="10213200" cy="1112836"/>
          </a:xfrm>
        </p:spPr>
        <p:txBody>
          <a:bodyPr/>
          <a:lstStyle/>
          <a:p>
            <a:r>
              <a:rPr lang="en-GB" dirty="0"/>
              <a:t>REDUCTION FOR SINGLE ACTIVE INGREDIENT</a:t>
            </a:r>
            <a:endParaRPr lang="en-B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ACCFC2-72C1-60BF-AA4D-00169C903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BD96E-3838-45D2-9031-D3AF67C920A5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A61978-EB9B-8C10-F7B8-88AAA2490C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647212"/>
              </p:ext>
            </p:extLst>
          </p:nvPr>
        </p:nvGraphicFramePr>
        <p:xfrm>
          <a:off x="2032000" y="1396240"/>
          <a:ext cx="8128000" cy="519176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720731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3956482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rgbClr val="FFFFFF"/>
                          </a:solidFill>
                          <a:effectLst/>
                        </a:rPr>
                        <a:t>ACTIVE INGREDIENT</a:t>
                      </a:r>
                      <a:endParaRPr lang="en-BE" sz="1800" b="1" i="0" kern="1200" dirty="0">
                        <a:solidFill>
                          <a:srgbClr val="FFFFFF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1" kern="1200" dirty="0">
                          <a:solidFill>
                            <a:schemeClr val="lt1"/>
                          </a:solidFill>
                          <a:effectLst/>
                        </a:rPr>
                        <a:t>∆ 2011 </a:t>
                      </a:r>
                      <a:r>
                        <a:rPr lang="en-GB" sz="1800" b="1" kern="1200" dirty="0">
                          <a:solidFill>
                            <a:schemeClr val="lt1"/>
                          </a:solidFill>
                          <a:effectLst/>
                        </a:rPr>
                        <a:t>- </a:t>
                      </a:r>
                      <a:r>
                        <a:rPr lang="en-BE" sz="1800" b="1" kern="1200" dirty="0">
                          <a:solidFill>
                            <a:schemeClr val="lt1"/>
                          </a:solidFill>
                          <a:effectLst/>
                        </a:rPr>
                        <a:t>2019</a:t>
                      </a:r>
                      <a:endParaRPr lang="en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51473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Amphenicols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166,69%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8082629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Aminoglycosides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-31,38%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4182646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Fluoroquinolone</a:t>
                      </a:r>
                      <a:endParaRPr lang="en-GB" sz="1800" b="0" i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-88,40%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79080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dirty="0"/>
                        <a:t>Other Quinolones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-96,80%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14221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 err="1">
                          <a:solidFill>
                            <a:srgbClr val="000000"/>
                          </a:solidFill>
                          <a:effectLst/>
                        </a:rPr>
                        <a:t>Lincosamides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-78,15%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65493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dirty="0"/>
                        <a:t>Macrolides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-82,63%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764975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dirty="0"/>
                        <a:t>Penicillin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-82,01%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4575198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Polymyxins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-99,53%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2793246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" dirty="0"/>
                        <a:t>Sulfonamides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-33,74%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5870563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Tetracycline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>
                          <a:solidFill>
                            <a:srgbClr val="000000"/>
                          </a:solidFill>
                          <a:effectLst/>
                        </a:rPr>
                        <a:t>-87,55%</a:t>
                      </a:r>
                      <a:endParaRPr lang="en-BE" sz="1800" b="0" i="0" kern="120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225934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rgbClr val="000000"/>
                          </a:solidFill>
                          <a:effectLst/>
                        </a:rPr>
                        <a:t>Others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 dirty="0">
                          <a:solidFill>
                            <a:srgbClr val="000000"/>
                          </a:solidFill>
                          <a:effectLst/>
                        </a:rPr>
                        <a:t>-100,00%</a:t>
                      </a:r>
                      <a:endParaRPr lang="en-BE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3887934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0" kern="1200" dirty="0">
                          <a:solidFill>
                            <a:schemeClr val="dk1"/>
                          </a:solidFill>
                          <a:effectLst/>
                        </a:rPr>
                        <a:t>Trimethoprim</a:t>
                      </a:r>
                      <a:endParaRPr lang="en-GB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0" kern="1200" dirty="0">
                          <a:solidFill>
                            <a:srgbClr val="000000"/>
                          </a:solidFill>
                          <a:effectLst/>
                        </a:rPr>
                        <a:t>1,72%</a:t>
                      </a:r>
                      <a:endParaRPr lang="en-BE" sz="1800" b="0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25128163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dirty="0">
                          <a:solidFill>
                            <a:srgbClr val="000000"/>
                          </a:solidFill>
                          <a:effectLst/>
                        </a:rPr>
                        <a:t>Total</a:t>
                      </a:r>
                      <a:endParaRPr lang="en-GB" sz="1800" b="1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BE" sz="1800" b="1" kern="1200" dirty="0">
                          <a:solidFill>
                            <a:srgbClr val="000000"/>
                          </a:solidFill>
                          <a:effectLst/>
                        </a:rPr>
                        <a:t>-79,95%</a:t>
                      </a:r>
                      <a:endParaRPr lang="en-BE" sz="1800" b="1" i="0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05910856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816CAF94-AB7D-F38B-457F-884F2EED9800}"/>
              </a:ext>
            </a:extLst>
          </p:cNvPr>
          <p:cNvSpPr txBox="1"/>
          <p:nvPr/>
        </p:nvSpPr>
        <p:spPr>
          <a:xfrm>
            <a:off x="10160000" y="5270346"/>
            <a:ext cx="188582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data collection was certified by a third body (CSQA) until 2019 under the methodology mg active principle/kg live weight</a:t>
            </a:r>
            <a:endParaRPr lang="en-BE" sz="1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571526-DFE2-7A8F-5E7E-47EEE3315521}"/>
              </a:ext>
            </a:extLst>
          </p:cNvPr>
          <p:cNvSpPr txBox="1"/>
          <p:nvPr/>
        </p:nvSpPr>
        <p:spPr>
          <a:xfrm>
            <a:off x="138759" y="4156737"/>
            <a:ext cx="170128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under others: 3d and 4d generations cephalosporins</a:t>
            </a:r>
            <a:r>
              <a:rPr lang="en-GB" sz="1400" dirty="0">
                <a:solidFill>
                  <a:srgbClr val="212121"/>
                </a:solidFill>
                <a:latin typeface="Arial" panose="020B0604020202020204" pitchFamily="34" charset="0"/>
              </a:rPr>
              <a:t> - </a:t>
            </a:r>
            <a:r>
              <a:rPr lang="en-GB" sz="1400" b="0" i="0" dirty="0">
                <a:solidFill>
                  <a:srgbClr val="212121"/>
                </a:solidFill>
                <a:effectLst/>
                <a:latin typeface="Arial" panose="020B0604020202020204" pitchFamily="34" charset="0"/>
              </a:rPr>
              <a:t>banned before 2011</a:t>
            </a:r>
            <a:endParaRPr lang="en-BE" sz="1400" dirty="0"/>
          </a:p>
        </p:txBody>
      </p:sp>
      <p:cxnSp>
        <p:nvCxnSpPr>
          <p:cNvPr id="11" name="Connector: Curved 10">
            <a:extLst>
              <a:ext uri="{FF2B5EF4-FFF2-40B4-BE49-F238E27FC236}">
                <a16:creationId xmlns:a16="http://schemas.microsoft.com/office/drawing/2014/main" id="{AF49B141-E338-6032-BB88-4C6A426BA9C2}"/>
              </a:ext>
            </a:extLst>
          </p:cNvPr>
          <p:cNvCxnSpPr>
            <a:cxnSpLocks/>
          </p:cNvCxnSpPr>
          <p:nvPr/>
        </p:nvCxnSpPr>
        <p:spPr>
          <a:xfrm>
            <a:off x="869401" y="5159052"/>
            <a:ext cx="1162599" cy="523291"/>
          </a:xfrm>
          <a:prstGeom prst="curvedConnector3">
            <a:avLst>
              <a:gd name="adj1" fmla="val 50000"/>
            </a:avLst>
          </a:prstGeom>
          <a:ln w="19050">
            <a:solidFill>
              <a:srgbClr val="646C9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029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>
            <a:normAutofit/>
          </a:bodyPr>
          <a:lstStyle/>
          <a:p>
            <a:r>
              <a:rPr lang="it-IT" sz="2000" b="1" dirty="0"/>
              <a:t>Breeders</a:t>
            </a:r>
            <a:endParaRPr lang="en-US" sz="2000" b="1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5"/>
            <a:ext cx="5284800" cy="380989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sz="1600" dirty="0"/>
              <a:t>Efficient</a:t>
            </a:r>
            <a:r>
              <a:rPr lang="it-IT" sz="1600" dirty="0"/>
              <a:t> and well-managed cleaning and disinfection procedures </a:t>
            </a:r>
          </a:p>
          <a:p>
            <a:r>
              <a:rPr lang="it-IT" sz="1600" dirty="0" err="1"/>
              <a:t>Avoid</a:t>
            </a:r>
            <a:r>
              <a:rPr lang="it-IT" sz="1600" dirty="0"/>
              <a:t> stress </a:t>
            </a:r>
            <a:r>
              <a:rPr lang="it-IT" sz="1600" dirty="0" err="1"/>
              <a:t>factors</a:t>
            </a:r>
            <a:endParaRPr lang="it-IT" sz="1600" dirty="0"/>
          </a:p>
          <a:p>
            <a:r>
              <a:rPr lang="it-IT" sz="1600" dirty="0" err="1"/>
              <a:t>Nutrition</a:t>
            </a:r>
            <a:r>
              <a:rPr lang="it-IT" sz="1600" dirty="0"/>
              <a:t> and feed management:</a:t>
            </a:r>
            <a:r>
              <a:rPr lang="en-US" sz="1600" dirty="0"/>
              <a:t> Select ingredients with higher digestibility, a lower potential to increase gut viscosity, and minor risks of Clostridial or Salmonella contamination</a:t>
            </a:r>
          </a:p>
          <a:p>
            <a:r>
              <a:rPr lang="en-US" sz="1600" dirty="0"/>
              <a:t>Nests: quality hatching eggs is primarily a clean egg</a:t>
            </a:r>
          </a:p>
          <a:p>
            <a:r>
              <a:rPr lang="en-US" sz="1600" dirty="0"/>
              <a:t>Reject floor eggs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>
            <a:normAutofit/>
          </a:bodyPr>
          <a:lstStyle/>
          <a:p>
            <a:r>
              <a:rPr lang="it-IT" sz="2000" b="1"/>
              <a:t>Hatchery</a:t>
            </a:r>
            <a:endParaRPr lang="en-US" sz="2000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>
            <a:normAutofit fontScale="85000" lnSpcReduction="10000"/>
          </a:bodyPr>
          <a:lstStyle/>
          <a:p>
            <a:r>
              <a:rPr lang="it-IT" sz="1900" dirty="0"/>
              <a:t>Work flow: Clean/dirty areas separation</a:t>
            </a:r>
          </a:p>
          <a:p>
            <a:r>
              <a:rPr lang="it-IT" sz="1900" dirty="0"/>
              <a:t>All in all out setters /hatchers</a:t>
            </a:r>
          </a:p>
          <a:p>
            <a:r>
              <a:rPr lang="it-IT" sz="1900" dirty="0"/>
              <a:t>Incubation batch based on: </a:t>
            </a:r>
          </a:p>
          <a:p>
            <a:pPr marL="1422900" lvl="2" indent="-342900">
              <a:buFont typeface="Arial" panose="020B0604020202020204" pitchFamily="34" charset="0"/>
              <a:buChar char="•"/>
            </a:pPr>
            <a:r>
              <a:rPr lang="it-IT" sz="1900" dirty="0"/>
              <a:t>Flock age</a:t>
            </a:r>
          </a:p>
          <a:p>
            <a:pPr marL="1422900" lvl="2" indent="-342900">
              <a:buFont typeface="Arial" panose="020B0604020202020204" pitchFamily="34" charset="0"/>
              <a:buChar char="•"/>
            </a:pPr>
            <a:r>
              <a:rPr lang="it-IT" sz="1900" dirty="0"/>
              <a:t>Holding time ( avoid &gt;10 days )</a:t>
            </a:r>
          </a:p>
          <a:p>
            <a:pPr marL="1422900" lvl="2" indent="-342900">
              <a:buFont typeface="Arial" panose="020B0604020202020204" pitchFamily="34" charset="0"/>
              <a:buChar char="•"/>
            </a:pPr>
            <a:r>
              <a:rPr lang="it-IT" sz="1900" dirty="0"/>
              <a:t>Egg Sanitation procedure</a:t>
            </a:r>
          </a:p>
          <a:p>
            <a:pPr marL="1422900" lvl="2" indent="-342900">
              <a:buFont typeface="Arial" panose="020B0604020202020204" pitchFamily="34" charset="0"/>
              <a:buChar char="•"/>
            </a:pPr>
            <a:r>
              <a:rPr lang="it-IT" sz="1900" dirty="0"/>
              <a:t>Perfect monitoring of gas exchange T° + Rh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8" name="Picture 4" descr="Ovo Fotos e Imagens para Baixar Grátis">
            <a:extLst>
              <a:ext uri="{FF2B5EF4-FFF2-40B4-BE49-F238E27FC236}">
                <a16:creationId xmlns:a16="http://schemas.microsoft.com/office/drawing/2014/main" id="{11EBDB70-4C91-B9C3-2910-FCB7E42A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936668" y="81630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Ovo Fotos e Imagens para Baixar Grátis">
            <a:extLst>
              <a:ext uri="{FF2B5EF4-FFF2-40B4-BE49-F238E27FC236}">
                <a16:creationId xmlns:a16="http://schemas.microsoft.com/office/drawing/2014/main" id="{B7B605DB-0385-8FB2-717D-D99BCF7E2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34454">
            <a:off x="9245627" y="-1212277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Ovo Fotos e Imagens para Baixar Grátis">
            <a:extLst>
              <a:ext uri="{FF2B5EF4-FFF2-40B4-BE49-F238E27FC236}">
                <a16:creationId xmlns:a16="http://schemas.microsoft.com/office/drawing/2014/main" id="{FF20187E-EE1A-8DEC-B643-52658FCE7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0586" y="-447249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Ovo Fotos e Imagens para Baixar Grátis">
            <a:extLst>
              <a:ext uri="{FF2B5EF4-FFF2-40B4-BE49-F238E27FC236}">
                <a16:creationId xmlns:a16="http://schemas.microsoft.com/office/drawing/2014/main" id="{C977E776-FBF6-F5A0-0655-91CD8E52D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664557">
            <a:off x="1777100" y="-877291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Ovo Fotos e Imagens para Baixar Grátis">
            <a:extLst>
              <a:ext uri="{FF2B5EF4-FFF2-40B4-BE49-F238E27FC236}">
                <a16:creationId xmlns:a16="http://schemas.microsoft.com/office/drawing/2014/main" id="{4D09EEBD-8075-7FFB-FBB3-4003E4CF31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621002">
            <a:off x="-994936" y="979935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Ovo Fotos e Imagens para Baixar Grátis">
            <a:extLst>
              <a:ext uri="{FF2B5EF4-FFF2-40B4-BE49-F238E27FC236}">
                <a16:creationId xmlns:a16="http://schemas.microsoft.com/office/drawing/2014/main" id="{1E66DCFC-1437-7D00-0555-7F03B18C1D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16827">
            <a:off x="4982908" y="4959040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Ovo Fotos e Imagens para Baixar Grátis">
            <a:extLst>
              <a:ext uri="{FF2B5EF4-FFF2-40B4-BE49-F238E27FC236}">
                <a16:creationId xmlns:a16="http://schemas.microsoft.com/office/drawing/2014/main" id="{387BE15E-62E5-E405-3F2A-6BD324CB8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734454">
            <a:off x="817549" y="6281940"/>
            <a:ext cx="2226183" cy="1484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19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How?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>
            <a:normAutofit/>
          </a:bodyPr>
          <a:lstStyle/>
          <a:p>
            <a:r>
              <a:rPr lang="it-IT" sz="2000" b="1"/>
              <a:t>Day old chicks</a:t>
            </a:r>
            <a:endParaRPr lang="en-US" sz="2000" b="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 sz="1700" dirty="0"/>
              <a:t>Avoid long hold time shipment</a:t>
            </a:r>
          </a:p>
          <a:p>
            <a:r>
              <a:rPr lang="it-IT" sz="1700" dirty="0"/>
              <a:t>Vaccine application: GMP</a:t>
            </a:r>
          </a:p>
          <a:p>
            <a:r>
              <a:rPr lang="it-IT" sz="1700" dirty="0"/>
              <a:t>Strict hygienic rules on trolley, boxes, truckload, and unload procedures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>
            <a:normAutofit/>
          </a:bodyPr>
          <a:lstStyle/>
          <a:p>
            <a:r>
              <a:rPr lang="it-IT" sz="2000" b="1"/>
              <a:t>Fattening farms</a:t>
            </a:r>
            <a:endParaRPr lang="en-US" sz="2000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>
            <a:normAutofit/>
          </a:bodyPr>
          <a:lstStyle/>
          <a:p>
            <a:r>
              <a:rPr lang="en-US" sz="1700" dirty="0"/>
              <a:t>All in all out</a:t>
            </a:r>
          </a:p>
          <a:p>
            <a:r>
              <a:rPr lang="en-US" sz="1700" dirty="0"/>
              <a:t> </a:t>
            </a:r>
            <a:r>
              <a:rPr lang="it-IT" sz="1700" dirty="0"/>
              <a:t>Cleaning and </a:t>
            </a:r>
            <a:r>
              <a:rPr lang="en-GB" sz="1700" dirty="0"/>
              <a:t>Disinfection</a:t>
            </a:r>
            <a:r>
              <a:rPr lang="it-IT" sz="1700" dirty="0"/>
              <a:t> </a:t>
            </a:r>
            <a:r>
              <a:rPr lang="en-US" sz="1700" dirty="0"/>
              <a:t>procedures</a:t>
            </a:r>
          </a:p>
          <a:p>
            <a:r>
              <a:rPr lang="en-US" sz="1700" dirty="0"/>
              <a:t>Brooding area preparation: 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Fresh deep litter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Feed papers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Floor temperature</a:t>
            </a:r>
          </a:p>
          <a:p>
            <a:pPr marL="645750" lvl="1" indent="-285750">
              <a:buFont typeface="Arial" panose="020B0604020202020204" pitchFamily="34" charset="0"/>
              <a:buChar char="•"/>
            </a:pPr>
            <a:r>
              <a:rPr lang="en-US" sz="1700" dirty="0"/>
              <a:t>Strict biosecurity measures</a:t>
            </a:r>
          </a:p>
          <a:p>
            <a:endParaRPr lang="en-US" dirty="0"/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5" name="Picture 14" descr="A close up of a baby chick&#10;&#10;Description automatically generated">
            <a:extLst>
              <a:ext uri="{FF2B5EF4-FFF2-40B4-BE49-F238E27FC236}">
                <a16:creationId xmlns:a16="http://schemas.microsoft.com/office/drawing/2014/main" id="{5C1C5685-B098-9384-6827-FD3581BCDA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6750" l="10000" r="90000">
                        <a14:foregroundMark x1="34211" y1="90000" x2="34333" y2="90750"/>
                        <a14:foregroundMark x1="34120" y1="89440" x2="34211" y2="90000"/>
                        <a14:foregroundMark x1="36290" y1="94000" x2="37339" y2="95742"/>
                        <a14:foregroundMark x1="35937" y1="93414" x2="36290" y2="94000"/>
                        <a14:foregroundMark x1="34333" y1="90750" x2="35816" y2="93213"/>
                        <a14:foregroundMark x1="49342" y1="91451" x2="47667" y2="90500"/>
                        <a14:foregroundMark x1="51869" y1="92885" x2="49652" y2="91627"/>
                        <a14:foregroundMark x1="46666" y1="89000" x2="46455" y2="88683"/>
                        <a14:foregroundMark x1="46833" y1="89250" x2="46666" y2="89000"/>
                        <a14:foregroundMark x1="47000" y1="89500" x2="46833" y2="89250"/>
                        <a14:foregroundMark x1="47167" y1="89750" x2="47000" y2="89500"/>
                        <a14:foregroundMark x1="47334" y1="90000" x2="47167" y2="89750"/>
                        <a14:foregroundMark x1="47667" y1="90500" x2="47334" y2="90000"/>
                        <a14:backgroundMark x1="36833" y1="97000" x2="44500" y2="96000"/>
                        <a14:backgroundMark x1="44500" y1="96000" x2="51000" y2="97500"/>
                        <a14:backgroundMark x1="51000" y1="97500" x2="43000" y2="99500"/>
                        <a14:backgroundMark x1="43000" y1="99500" x2="37333" y2="97500"/>
                        <a14:backgroundMark x1="41333" y1="79250" x2="48000" y2="84750"/>
                        <a14:backgroundMark x1="48000" y1="84750" x2="42000" y2="81500"/>
                        <a14:backgroundMark x1="42000" y1="81500" x2="41500" y2="79750"/>
                        <a14:backgroundMark x1="45333" y1="86750" x2="45167" y2="86250"/>
                        <a14:backgroundMark x1="44833" y1="89250" x2="45167" y2="88500"/>
                        <a14:backgroundMark x1="45167" y1="90000" x2="45000" y2="89250"/>
                        <a14:backgroundMark x1="51167" y1="96250" x2="50833" y2="96000"/>
                        <a14:backgroundMark x1="45667" y1="90000" x2="45667" y2="89500"/>
                        <a14:backgroundMark x1="32000" y1="79250" x2="34833" y2="89000"/>
                        <a14:backgroundMark x1="34833" y1="89000" x2="31833" y2="80250"/>
                        <a14:backgroundMark x1="32333" y1="89500" x2="32333" y2="89500"/>
                        <a14:backgroundMark x1="33500" y1="89250" x2="33833" y2="89500"/>
                        <a14:backgroundMark x1="34333" y1="90000" x2="34333" y2="90000"/>
                        <a14:backgroundMark x1="34000" y1="89250" x2="34000" y2="89250"/>
                        <a14:backgroundMark x1="34167" y1="89500" x2="34167" y2="89500"/>
                        <a14:backgroundMark x1="34167" y1="90750" x2="34167" y2="90750"/>
                        <a14:backgroundMark x1="46667" y1="88250" x2="46667" y2="88250"/>
                        <a14:backgroundMark x1="46500" y1="88000" x2="46500" y2="88000"/>
                        <a14:backgroundMark x1="46000" y1="87750" x2="46000" y2="87750"/>
                        <a14:backgroundMark x1="46000" y1="87750" x2="45833" y2="88250"/>
                        <a14:backgroundMark x1="46167" y1="89000" x2="46167" y2="89000"/>
                        <a14:backgroundMark x1="46833" y1="89500" x2="46833" y2="89500"/>
                        <a14:backgroundMark x1="46667" y1="89000" x2="46667" y2="89000"/>
                        <a14:backgroundMark x1="46667" y1="89000" x2="46667" y2="89000"/>
                        <a14:backgroundMark x1="46333" y1="88500" x2="46333" y2="88500"/>
                        <a14:backgroundMark x1="47333" y1="89750" x2="47333" y2="89750"/>
                        <a14:backgroundMark x1="47167" y1="89250" x2="47167" y2="89250"/>
                        <a14:backgroundMark x1="47667" y1="90000" x2="47667" y2="90000"/>
                        <a14:backgroundMark x1="40333" y1="91250" x2="40333" y2="91250"/>
                        <a14:backgroundMark x1="35167" y1="94000" x2="35167" y2="94000"/>
                        <a14:backgroundMark x1="51167" y1="94000" x2="51500" y2="94500"/>
                        <a14:backgroundMark x1="51833" y1="94250" x2="51833" y2="94250"/>
                        <a14:backgroundMark x1="52500" y1="94250" x2="52500" y2="94250"/>
                        <a14:backgroundMark x1="53333" y1="94500" x2="53333" y2="94500"/>
                        <a14:backgroundMark x1="53667" y1="94500" x2="53667" y2="94500"/>
                        <a14:backgroundMark x1="53167" y1="94250" x2="53167" y2="94250"/>
                        <a14:backgroundMark x1="53000" y1="94000" x2="53000" y2="94000"/>
                        <a14:backgroundMark x1="51833" y1="95250" x2="54000" y2="94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082" y="5293220"/>
            <a:ext cx="1669254" cy="111283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4BE815A-25E7-C202-34C3-71116736EE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32" b="90887" l="9904" r="89936">
                        <a14:foregroundMark x1="11674" y1="82997" x2="11864" y2="83693"/>
                        <a14:backgroundMark x1="11022" y1="44604" x2="11342" y2="68106"/>
                        <a14:backgroundMark x1="11342" y1="68106" x2="28115" y2="83213"/>
                        <a14:backgroundMark x1="28115" y1="83213" x2="34345" y2="70743"/>
                        <a14:backgroundMark x1="34345" y1="70743" x2="21725" y2="46283"/>
                        <a14:backgroundMark x1="21725" y1="46283" x2="13419" y2="43645"/>
                        <a14:backgroundMark x1="13419" y1="43645" x2="13099" y2="43885"/>
                        <a14:backgroundMark x1="27955" y1="50600" x2="38498" y2="65947"/>
                        <a14:backgroundMark x1="38498" y1="65947" x2="44249" y2="85612"/>
                        <a14:backgroundMark x1="44249" y1="85612" x2="19649" y2="93046"/>
                        <a14:backgroundMark x1="19649" y1="93046" x2="8946" y2="86331"/>
                        <a14:backgroundMark x1="8946" y1="86331" x2="8786" y2="64748"/>
                        <a14:backgroundMark x1="8786" y1="64748" x2="16134" y2="52998"/>
                        <a14:backgroundMark x1="16134" y1="52998" x2="25240" y2="51559"/>
                        <a14:backgroundMark x1="25240" y1="51559" x2="28914" y2="51559"/>
                        <a14:backgroundMark x1="51278" y1="70983" x2="51597" y2="71703"/>
                        <a14:backgroundMark x1="54313" y1="72902" x2="54313" y2="72902"/>
                        <a14:backgroundMark x1="54313" y1="72902" x2="54313" y2="72902"/>
                        <a14:backgroundMark x1="20288" y1="63549" x2="20288" y2="63549"/>
                        <a14:backgroundMark x1="11022" y1="55875" x2="32428" y2="49880"/>
                        <a14:backgroundMark x1="32428" y1="49880" x2="38498" y2="82014"/>
                        <a14:backgroundMark x1="38498" y1="82014" x2="24281" y2="78177"/>
                        <a14:backgroundMark x1="24281" y1="78177" x2="13578" y2="84892"/>
                        <a14:backgroundMark x1="13578" y1="84892" x2="6390" y2="69784"/>
                        <a14:backgroundMark x1="6390" y1="69784" x2="10863" y2="54197"/>
                        <a14:backgroundMark x1="21565" y1="53477" x2="14058" y2="67866"/>
                        <a14:backgroundMark x1="14058" y1="67866" x2="25080" y2="75779"/>
                        <a14:backgroundMark x1="25080" y1="75779" x2="24441" y2="56355"/>
                        <a14:backgroundMark x1="24441" y1="56355" x2="20927" y2="53717"/>
                        <a14:backgroundMark x1="7348" y1="61391" x2="11342" y2="73141"/>
                        <a14:backgroundMark x1="11342" y1="73141" x2="29712" y2="74580"/>
                        <a14:backgroundMark x1="29712" y1="74580" x2="24121" y2="53477"/>
                        <a14:backgroundMark x1="24121" y1="53477" x2="15335" y2="54916"/>
                        <a14:backgroundMark x1="15335" y1="54916" x2="13259" y2="57554"/>
                        <a14:backgroundMark x1="13259" y1="57554" x2="13259" y2="57554"/>
                        <a14:backgroundMark x1="13259" y1="57554" x2="13259" y2="57554"/>
                        <a14:backgroundMark x1="26038" y1="54436" x2="20288" y2="68585"/>
                        <a14:backgroundMark x1="20288" y1="68585" x2="32268" y2="69784"/>
                        <a14:backgroundMark x1="32268" y1="69784" x2="27955" y2="55396"/>
                        <a14:backgroundMark x1="27955" y1="55396" x2="25719" y2="54676"/>
                        <a14:backgroundMark x1="8147" y1="71223" x2="20128" y2="63549"/>
                        <a14:backgroundMark x1="20128" y1="63549" x2="30192" y2="62110"/>
                        <a14:backgroundMark x1="30192" y1="62110" x2="19649" y2="75540"/>
                        <a14:backgroundMark x1="19649" y1="75540" x2="8786" y2="77458"/>
                        <a14:backgroundMark x1="8786" y1="77458" x2="8626" y2="70743"/>
                        <a14:backgroundMark x1="8946" y1="83693" x2="9744" y2="83933"/>
                        <a14:backgroundMark x1="11661" y1="83693" x2="11661" y2="83693"/>
                        <a14:backgroundMark x1="12141" y1="84892" x2="12141" y2="84892"/>
                        <a14:backgroundMark x1="12141" y1="84892" x2="11342" y2="84892"/>
                        <a14:backgroundMark x1="11342" y1="84652" x2="12620" y2="85132"/>
                        <a14:backgroundMark x1="11981" y1="83933" x2="11981" y2="83933"/>
                        <a14:backgroundMark x1="11981" y1="83693" x2="11981" y2="83693"/>
                        <a14:backgroundMark x1="11981" y1="83693" x2="11981" y2="83693"/>
                        <a14:backgroundMark x1="11981" y1="83693" x2="11981" y2="83693"/>
                        <a14:backgroundMark x1="11821" y1="83693" x2="11821" y2="83693"/>
                        <a14:backgroundMark x1="11821" y1="83693" x2="11821" y2="83693"/>
                        <a14:backgroundMark x1="11821" y1="83693" x2="11821" y2="83693"/>
                        <a14:backgroundMark x1="11022" y1="82494" x2="11022" y2="82494"/>
                        <a14:backgroundMark x1="11661" y1="83693" x2="11661" y2="83693"/>
                        <a14:backgroundMark x1="11661" y1="82974" x2="11661" y2="82974"/>
                        <a14:backgroundMark x1="11661" y1="82974" x2="11661" y2="82974"/>
                        <a14:backgroundMark x1="51438" y1="70264" x2="59265" y2="73861"/>
                        <a14:backgroundMark x1="59265" y1="73861" x2="51597" y2="71703"/>
                        <a14:backgroundMark x1="58466" y1="79616" x2="58307" y2="80096"/>
                        <a14:backgroundMark x1="66613" y1="79616" x2="66613" y2="79616"/>
                        <a14:backgroundMark x1="69010" y1="82734" x2="69010" y2="827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2595" y="5235103"/>
            <a:ext cx="2102702" cy="1400682"/>
          </a:xfrm>
          <a:prstGeom prst="rect">
            <a:avLst/>
          </a:prstGeom>
        </p:spPr>
      </p:pic>
      <p:pic>
        <p:nvPicPr>
          <p:cNvPr id="18" name="Picture 17" descr="Empty eggshell broken in half">
            <a:extLst>
              <a:ext uri="{FF2B5EF4-FFF2-40B4-BE49-F238E27FC236}">
                <a16:creationId xmlns:a16="http://schemas.microsoft.com/office/drawing/2014/main" id="{9DC132BC-7265-4B61-79CE-245AF7792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025906">
            <a:off x="44521" y="5755730"/>
            <a:ext cx="1242837" cy="83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61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Grãos de milho doce caindo no fundo branco | Foto Premium">
            <a:extLst>
              <a:ext uri="{FF2B5EF4-FFF2-40B4-BE49-F238E27FC236}">
                <a16:creationId xmlns:a16="http://schemas.microsoft.com/office/drawing/2014/main" id="{68E3D4EE-101B-87BF-1761-4A5DD34CC6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89936" l="10000" r="90000">
                        <a14:foregroundMark x1="48974" y1="4633" x2="48974" y2="4633"/>
                        <a14:foregroundMark x1="46154" y1="12620" x2="46154" y2="12620"/>
                        <a14:foregroundMark x1="67179" y1="15335" x2="67179" y2="15335"/>
                        <a14:foregroundMark x1="58205" y1="22204" x2="58205" y2="22204"/>
                        <a14:foregroundMark x1="38974" y1="23962" x2="38974" y2="23962"/>
                        <a14:foregroundMark x1="54872" y1="28754" x2="54872" y2="28754"/>
                        <a14:foregroundMark x1="69744" y1="33546" x2="69744" y2="33546"/>
                        <a14:foregroundMark x1="40256" y1="35463" x2="40256" y2="35463"/>
                        <a14:foregroundMark x1="49487" y1="42971" x2="49487" y2="42971"/>
                        <a14:foregroundMark x1="27692" y1="41534" x2="27692" y2="41534"/>
                        <a14:foregroundMark x1="62051" y1="41374" x2="62051" y2="41374"/>
                        <a14:foregroundMark x1="78462" y1="42971" x2="78462" y2="42971"/>
                        <a14:foregroundMark x1="62051" y1="40575" x2="62051" y2="40575"/>
                        <a14:foregroundMark x1="37436" y1="51118" x2="37436" y2="51118"/>
                        <a14:foregroundMark x1="47692" y1="52875" x2="47692" y2="52875"/>
                        <a14:foregroundMark x1="64359" y1="52556" x2="64359" y2="52556"/>
                        <a14:foregroundMark x1="23590" y1="54313" x2="23590" y2="54313"/>
                        <a14:foregroundMark x1="33846" y1="61981" x2="33846" y2="61981"/>
                        <a14:foregroundMark x1="57692" y1="58307" x2="57692" y2="58307"/>
                        <a14:foregroundMark x1="74615" y1="61502" x2="74615" y2="6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928271">
            <a:off x="3550104" y="-2228388"/>
            <a:ext cx="3714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Grãos de milho doce caindo no fundo branco | Foto Premium">
            <a:extLst>
              <a:ext uri="{FF2B5EF4-FFF2-40B4-BE49-F238E27FC236}">
                <a16:creationId xmlns:a16="http://schemas.microsoft.com/office/drawing/2014/main" id="{EFF834C5-A7CB-B593-9A76-9D92505BCB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89936" l="10000" r="90000">
                        <a14:foregroundMark x1="48974" y1="4633" x2="48974" y2="4633"/>
                        <a14:foregroundMark x1="46154" y1="12620" x2="46154" y2="12620"/>
                        <a14:foregroundMark x1="67179" y1="15335" x2="67179" y2="15335"/>
                        <a14:foregroundMark x1="58205" y1="22204" x2="58205" y2="22204"/>
                        <a14:foregroundMark x1="38974" y1="23962" x2="38974" y2="23962"/>
                        <a14:foregroundMark x1="54872" y1="28754" x2="54872" y2="28754"/>
                        <a14:foregroundMark x1="69744" y1="33546" x2="69744" y2="33546"/>
                        <a14:foregroundMark x1="40256" y1="35463" x2="40256" y2="35463"/>
                        <a14:foregroundMark x1="49487" y1="42971" x2="49487" y2="42971"/>
                        <a14:foregroundMark x1="27692" y1="41534" x2="27692" y2="41534"/>
                        <a14:foregroundMark x1="62051" y1="41374" x2="62051" y2="41374"/>
                        <a14:foregroundMark x1="78462" y1="42971" x2="78462" y2="42971"/>
                        <a14:foregroundMark x1="62051" y1="40575" x2="62051" y2="40575"/>
                        <a14:foregroundMark x1="37436" y1="51118" x2="37436" y2="51118"/>
                        <a14:foregroundMark x1="47692" y1="52875" x2="47692" y2="52875"/>
                        <a14:foregroundMark x1="64359" y1="52556" x2="64359" y2="52556"/>
                        <a14:foregroundMark x1="23590" y1="54313" x2="23590" y2="54313"/>
                        <a14:foregroundMark x1="33846" y1="61981" x2="33846" y2="61981"/>
                        <a14:foregroundMark x1="57692" y1="58307" x2="57692" y2="58307"/>
                        <a14:foregroundMark x1="74615" y1="61502" x2="74615" y2="6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7706"/>
          <a:stretch/>
        </p:blipFill>
        <p:spPr bwMode="auto">
          <a:xfrm rot="2283556">
            <a:off x="9523426" y="-1171751"/>
            <a:ext cx="3714750" cy="37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Grãos de milho doce caindo no fundo branco | Foto Premium">
            <a:extLst>
              <a:ext uri="{FF2B5EF4-FFF2-40B4-BE49-F238E27FC236}">
                <a16:creationId xmlns:a16="http://schemas.microsoft.com/office/drawing/2014/main" id="{8A28CB48-EEE6-2EAC-982E-FBDCD6CD9A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89936" l="10000" r="90000">
                        <a14:foregroundMark x1="48974" y1="4633" x2="48974" y2="4633"/>
                        <a14:foregroundMark x1="46154" y1="12620" x2="46154" y2="12620"/>
                        <a14:foregroundMark x1="67179" y1="15335" x2="67179" y2="15335"/>
                        <a14:foregroundMark x1="58205" y1="22204" x2="58205" y2="22204"/>
                        <a14:foregroundMark x1="38974" y1="23962" x2="38974" y2="23962"/>
                        <a14:foregroundMark x1="54872" y1="28754" x2="54872" y2="28754"/>
                        <a14:foregroundMark x1="69744" y1="33546" x2="69744" y2="33546"/>
                        <a14:foregroundMark x1="40256" y1="35463" x2="40256" y2="35463"/>
                        <a14:foregroundMark x1="49487" y1="42971" x2="49487" y2="42971"/>
                        <a14:foregroundMark x1="27692" y1="41534" x2="27692" y2="41534"/>
                        <a14:foregroundMark x1="62051" y1="41374" x2="62051" y2="41374"/>
                        <a14:foregroundMark x1="78462" y1="42971" x2="78462" y2="42971"/>
                        <a14:foregroundMark x1="62051" y1="40575" x2="62051" y2="40575"/>
                        <a14:foregroundMark x1="37436" y1="51118" x2="37436" y2="51118"/>
                        <a14:foregroundMark x1="47692" y1="52875" x2="47692" y2="52875"/>
                        <a14:foregroundMark x1="64359" y1="52556" x2="64359" y2="52556"/>
                        <a14:foregroundMark x1="23590" y1="54313" x2="23590" y2="54313"/>
                        <a14:foregroundMark x1="33846" y1="61981" x2="33846" y2="61981"/>
                        <a14:foregroundMark x1="57692" y1="58307" x2="57692" y2="58307"/>
                        <a14:foregroundMark x1="74615" y1="61502" x2="74615" y2="6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37706"/>
          <a:stretch/>
        </p:blipFill>
        <p:spPr bwMode="auto">
          <a:xfrm rot="2283556">
            <a:off x="-1278012" y="659127"/>
            <a:ext cx="3714750" cy="371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256B7E-1633-44AB-8584-82DF5B726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/>
          <a:lstStyle/>
          <a:p>
            <a:r>
              <a:rPr lang="en-US"/>
              <a:t>How?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B90AB4-D228-4548-B072-7264982123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399" y="1736732"/>
            <a:ext cx="4928400" cy="661912"/>
          </a:xfrm>
        </p:spPr>
        <p:txBody>
          <a:bodyPr>
            <a:normAutofit/>
          </a:bodyPr>
          <a:lstStyle/>
          <a:p>
            <a:r>
              <a:rPr lang="it-IT" sz="2000" b="1"/>
              <a:t>Environmental control</a:t>
            </a:r>
            <a:endParaRPr lang="en-US" sz="2000" b="1"/>
          </a:p>
        </p:txBody>
      </p:sp>
      <p:pic>
        <p:nvPicPr>
          <p:cNvPr id="3076" name="Picture 4" descr="Grãos de milho doce caindo no fundo branco | Foto Premium">
            <a:extLst>
              <a:ext uri="{FF2B5EF4-FFF2-40B4-BE49-F238E27FC236}">
                <a16:creationId xmlns:a16="http://schemas.microsoft.com/office/drawing/2014/main" id="{C72A9912-5539-86A8-3334-8F9ECF75D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633" b="89936" l="10000" r="90000">
                        <a14:foregroundMark x1="48974" y1="4633" x2="48974" y2="4633"/>
                        <a14:foregroundMark x1="46154" y1="12620" x2="46154" y2="12620"/>
                        <a14:foregroundMark x1="67179" y1="15335" x2="67179" y2="15335"/>
                        <a14:foregroundMark x1="58205" y1="22204" x2="58205" y2="22204"/>
                        <a14:foregroundMark x1="38974" y1="23962" x2="38974" y2="23962"/>
                        <a14:foregroundMark x1="54872" y1="28754" x2="54872" y2="28754"/>
                        <a14:foregroundMark x1="69744" y1="33546" x2="69744" y2="33546"/>
                        <a14:foregroundMark x1="40256" y1="35463" x2="40256" y2="35463"/>
                        <a14:foregroundMark x1="49487" y1="42971" x2="49487" y2="42971"/>
                        <a14:foregroundMark x1="27692" y1="41534" x2="27692" y2="41534"/>
                        <a14:foregroundMark x1="62051" y1="41374" x2="62051" y2="41374"/>
                        <a14:foregroundMark x1="78462" y1="42971" x2="78462" y2="42971"/>
                        <a14:foregroundMark x1="62051" y1="40575" x2="62051" y2="40575"/>
                        <a14:foregroundMark x1="37436" y1="51118" x2="37436" y2="51118"/>
                        <a14:foregroundMark x1="47692" y1="52875" x2="47692" y2="52875"/>
                        <a14:foregroundMark x1="64359" y1="52556" x2="64359" y2="52556"/>
                        <a14:foregroundMark x1="23590" y1="54313" x2="23590" y2="54313"/>
                        <a14:foregroundMark x1="33846" y1="61981" x2="33846" y2="61981"/>
                        <a14:foregroundMark x1="57692" y1="58307" x2="57692" y2="58307"/>
                        <a14:foregroundMark x1="74615" y1="61502" x2="74615" y2="6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25" y="1847267"/>
            <a:ext cx="37147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0677C9-3E42-427F-93B8-526692906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9400" y="2431256"/>
            <a:ext cx="4928400" cy="3347244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it-IT"/>
              <a:t>Ventilation rate in tunnel ventilation is crucial</a:t>
            </a:r>
          </a:p>
          <a:p>
            <a:r>
              <a:rPr lang="it-IT"/>
              <a:t>Heating system based on hot air generator (for better control of relative humidity and so litter quality)</a:t>
            </a:r>
          </a:p>
          <a:p>
            <a:r>
              <a:rPr lang="it-IT"/>
              <a:t>T°, Rh, ammonia e Co2 to be integrated into automatic environmental control equipment to set the ventilation rate, especially in the first 14 days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5018B6D-E395-49AD-92AD-AD69E3AB40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4200" y="1736732"/>
            <a:ext cx="4928400" cy="662400"/>
          </a:xfrm>
        </p:spPr>
        <p:txBody>
          <a:bodyPr>
            <a:normAutofit/>
          </a:bodyPr>
          <a:lstStyle/>
          <a:p>
            <a:r>
              <a:rPr lang="it-IT" sz="2000" b="1"/>
              <a:t>Nutrition</a:t>
            </a:r>
            <a:endParaRPr lang="en-US" sz="2000" b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B9D020-1E25-453D-83DF-1420ACD39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4200" y="2431257"/>
            <a:ext cx="4928400" cy="3347244"/>
          </a:xfrm>
        </p:spPr>
        <p:txBody>
          <a:bodyPr>
            <a:normAutofit/>
          </a:bodyPr>
          <a:lstStyle/>
          <a:p>
            <a:r>
              <a:rPr lang="en-US" sz="1700"/>
              <a:t>Enhance gizzard and intestinal development early in life</a:t>
            </a:r>
          </a:p>
          <a:p>
            <a:r>
              <a:rPr lang="en-US" sz="1700"/>
              <a:t>Stimulate the early development of a healthy gut microbiome</a:t>
            </a:r>
          </a:p>
          <a:p>
            <a:r>
              <a:rPr lang="en-US" sz="1700"/>
              <a:t>Minimize contamination and development of pathogenic bacteria and protozoa</a:t>
            </a:r>
            <a:endParaRPr lang="it-IT" sz="1700"/>
          </a:p>
          <a:p>
            <a:pPr marL="0" indent="0">
              <a:buNone/>
            </a:pPr>
            <a:endParaRPr lang="en-US"/>
          </a:p>
        </p:txBody>
      </p:sp>
      <p:sp>
        <p:nvSpPr>
          <p:cNvPr id="14" name="Slide Number Placeholder 49">
            <a:extLst>
              <a:ext uri="{FF2B5EF4-FFF2-40B4-BE49-F238E27FC236}">
                <a16:creationId xmlns:a16="http://schemas.microsoft.com/office/drawing/2014/main" id="{FE0E29C1-3AC9-4C3D-A129-4AE522CD0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/>
          <a:lstStyle/>
          <a:p>
            <a:fld id="{D39607A7-8386-47DB-8578-DDEDD194E5D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6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1A202-23A3-4F3A-AA92-0172C8D2D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400" y="395289"/>
            <a:ext cx="10213200" cy="1112836"/>
          </a:xfrm>
        </p:spPr>
        <p:txBody>
          <a:bodyPr anchor="b">
            <a:normAutofit/>
          </a:bodyPr>
          <a:lstStyle/>
          <a:p>
            <a:r>
              <a:rPr lang="en-US"/>
              <a:t>BIOSECURITY MEASURES</a:t>
            </a:r>
          </a:p>
        </p:txBody>
      </p:sp>
      <p:sp>
        <p:nvSpPr>
          <p:cNvPr id="38" name="Slide Number Placeholder 49">
            <a:extLst>
              <a:ext uri="{FF2B5EF4-FFF2-40B4-BE49-F238E27FC236}">
                <a16:creationId xmlns:a16="http://schemas.microsoft.com/office/drawing/2014/main" id="{7664B428-9BC3-4DBA-A039-5DCE1AC97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2800" y="6357600"/>
            <a:ext cx="1760150" cy="4608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39607A7-8386-47DB-8578-DDEDD194E5D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grpSp>
        <p:nvGrpSpPr>
          <p:cNvPr id="15" name="object 4">
            <a:extLst>
              <a:ext uri="{FF2B5EF4-FFF2-40B4-BE49-F238E27FC236}">
                <a16:creationId xmlns:a16="http://schemas.microsoft.com/office/drawing/2014/main" id="{B9817FF8-98EF-D6DA-E09E-101BF5B987DB}"/>
              </a:ext>
            </a:extLst>
          </p:cNvPr>
          <p:cNvGrpSpPr/>
          <p:nvPr/>
        </p:nvGrpSpPr>
        <p:grpSpPr>
          <a:xfrm>
            <a:off x="1048009" y="1839595"/>
            <a:ext cx="10095980" cy="4154378"/>
            <a:chOff x="252984" y="1527047"/>
            <a:chExt cx="11673839" cy="4803648"/>
          </a:xfrm>
        </p:grpSpPr>
        <p:pic>
          <p:nvPicPr>
            <p:cNvPr id="16" name="object 5">
              <a:extLst>
                <a:ext uri="{FF2B5EF4-FFF2-40B4-BE49-F238E27FC236}">
                  <a16:creationId xmlns:a16="http://schemas.microsoft.com/office/drawing/2014/main" id="{1CDCE764-970C-A564-97E9-6E9BD8E21CCF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2984" y="2033015"/>
              <a:ext cx="6220968" cy="3989832"/>
            </a:xfrm>
            <a:prstGeom prst="rect">
              <a:avLst/>
            </a:prstGeom>
          </p:spPr>
        </p:pic>
        <p:pic>
          <p:nvPicPr>
            <p:cNvPr id="17" name="object 6">
              <a:extLst>
                <a:ext uri="{FF2B5EF4-FFF2-40B4-BE49-F238E27FC236}">
                  <a16:creationId xmlns:a16="http://schemas.microsoft.com/office/drawing/2014/main" id="{4E97DE2D-E902-185E-21D5-1919628B1F8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8672" y="2057400"/>
              <a:ext cx="6116541" cy="3886199"/>
            </a:xfrm>
            <a:prstGeom prst="rect">
              <a:avLst/>
            </a:prstGeom>
          </p:spPr>
        </p:pic>
        <p:pic>
          <p:nvPicPr>
            <p:cNvPr id="18" name="object 7">
              <a:extLst>
                <a:ext uri="{FF2B5EF4-FFF2-40B4-BE49-F238E27FC236}">
                  <a16:creationId xmlns:a16="http://schemas.microsoft.com/office/drawing/2014/main" id="{564904D8-9342-4FC4-BE99-024165CC3A61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46519" y="1527047"/>
              <a:ext cx="5480304" cy="4803648"/>
            </a:xfrm>
            <a:prstGeom prst="rect">
              <a:avLst/>
            </a:prstGeom>
          </p:spPr>
        </p:pic>
        <p:pic>
          <p:nvPicPr>
            <p:cNvPr id="19" name="object 8">
              <a:extLst>
                <a:ext uri="{FF2B5EF4-FFF2-40B4-BE49-F238E27FC236}">
                  <a16:creationId xmlns:a16="http://schemas.microsoft.com/office/drawing/2014/main" id="{0B48B2BC-D01B-72D1-4D81-8B8786F0BC08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71413" y="1552575"/>
              <a:ext cx="5375239" cy="46987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45070695"/>
      </p:ext>
    </p:extLst>
  </p:cSld>
  <p:clrMapOvr>
    <a:masterClrMapping/>
  </p:clrMapOvr>
</p:sld>
</file>

<file path=ppt/theme/theme1.xml><?xml version="1.0" encoding="utf-8"?>
<a:theme xmlns:a="http://schemas.openxmlformats.org/drawingml/2006/main" name="FrostyVTI">
  <a:themeElements>
    <a:clrScheme name="Frosty">
      <a:dk1>
        <a:sysClr val="windowText" lastClr="000000"/>
      </a:dk1>
      <a:lt1>
        <a:sysClr val="window" lastClr="FFFFFF"/>
      </a:lt1>
      <a:dk2>
        <a:srgbClr val="0B2827"/>
      </a:dk2>
      <a:lt2>
        <a:srgbClr val="DAE3E3"/>
      </a:lt2>
      <a:accent1>
        <a:srgbClr val="767E37"/>
      </a:accent1>
      <a:accent2>
        <a:srgbClr val="B495C2"/>
      </a:accent2>
      <a:accent3>
        <a:srgbClr val="8FA3A3"/>
      </a:accent3>
      <a:accent4>
        <a:srgbClr val="CE7F01"/>
      </a:accent4>
      <a:accent5>
        <a:srgbClr val="D15A29"/>
      </a:accent5>
      <a:accent6>
        <a:srgbClr val="B88470"/>
      </a:accent6>
      <a:hlink>
        <a:srgbClr val="B57001"/>
      </a:hlink>
      <a:folHlink>
        <a:srgbClr val="996209"/>
      </a:folHlink>
    </a:clrScheme>
    <a:fontScheme name="Frosted Leaf">
      <a:majorFont>
        <a:latin typeface="Goudy Old Style"/>
        <a:ea typeface=""/>
        <a:cs typeface=""/>
      </a:majorFont>
      <a:minorFont>
        <a:latin typeface="Avenir Next LT Pro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osted design" id="{15B931B0-C7D8-4B07-ACB9-C7EFD4E6970A}" vid="{8BE1E89A-FBDD-488C-8247-991A3117BFC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  <Background xmlns="71af3243-3dd4-4a8d-8c0d-dd76da1f02a5">false</Background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474A8BD-7470-4767-A78C-01B8DE47DE70}">
  <ds:schemaRefs>
    <ds:schemaRef ds:uri="http://purl.org/dc/elements/1.1/"/>
    <ds:schemaRef ds:uri="http://purl.org/dc/dcmitype/"/>
    <ds:schemaRef ds:uri="16c05727-aa75-4e4a-9b5f-8a80a1165891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230e9df3-be65-4c73-a93b-d1236ebd677e"/>
    <ds:schemaRef ds:uri="http://schemas.microsoft.com/office/infopath/2007/PartnerControls"/>
    <ds:schemaRef ds:uri="http://www.w3.org/XML/1998/namespace"/>
    <ds:schemaRef ds:uri="71af3243-3dd4-4a8d-8c0d-dd76da1f02a5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CB9D788-52D8-46C3-92EC-553D7E4077C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2E5C16-0C12-46F7-AC7E-7CB6B62A714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{F4553661-62D6-4DC9-83F8-A34B0FA46978}tf11158769_win32</Template>
  <TotalTime>0</TotalTime>
  <Words>630</Words>
  <Application>Microsoft Office PowerPoint</Application>
  <PresentationFormat>Widescreen</PresentationFormat>
  <Paragraphs>137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Avenir Next LT Pro</vt:lpstr>
      <vt:lpstr>Calibri</vt:lpstr>
      <vt:lpstr>Goudy Old Style</vt:lpstr>
      <vt:lpstr>Times New Roman</vt:lpstr>
      <vt:lpstr>Wingdings</vt:lpstr>
      <vt:lpstr>FrostyVTI</vt:lpstr>
      <vt:lpstr>ANTIBIOTICS REDUCTION IN THE ITALIAN POULTRY SECTOR</vt:lpstr>
      <vt:lpstr>PowerPoint Presentation</vt:lpstr>
      <vt:lpstr>THE PILLARS</vt:lpstr>
      <vt:lpstr>RESULTS 2015-2022</vt:lpstr>
      <vt:lpstr>REDUCTION FOR SINGLE ACTIVE INGREDIENT</vt:lpstr>
      <vt:lpstr>HOW?</vt:lpstr>
      <vt:lpstr>How?</vt:lpstr>
      <vt:lpstr>How?</vt:lpstr>
      <vt:lpstr>BIOSECURITY MEASURES</vt:lpstr>
      <vt:lpstr>OUR FUTURE IS ONE HEALTH AT GLOBAL LEVEL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ANTIBIOTICS REDUCTION IN ITALIAN POULTRY SECTOR</dc:title>
  <dc:creator>Catarina Santiago</dc:creator>
  <cp:lastModifiedBy>Catarina Santiago</cp:lastModifiedBy>
  <cp:revision>22</cp:revision>
  <dcterms:created xsi:type="dcterms:W3CDTF">2024-01-23T15:40:11Z</dcterms:created>
  <dcterms:modified xsi:type="dcterms:W3CDTF">2024-03-11T10:17:58Z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