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5" r:id="rId5"/>
  </p:sldMasterIdLst>
  <p:notesMasterIdLst>
    <p:notesMasterId r:id="rId23"/>
  </p:notesMasterIdLst>
  <p:sldIdLst>
    <p:sldId id="261" r:id="rId6"/>
    <p:sldId id="262" r:id="rId7"/>
    <p:sldId id="264" r:id="rId8"/>
    <p:sldId id="2425" r:id="rId9"/>
    <p:sldId id="2442" r:id="rId10"/>
    <p:sldId id="2426" r:id="rId11"/>
    <p:sldId id="2427" r:id="rId12"/>
    <p:sldId id="295" r:id="rId13"/>
    <p:sldId id="2444" r:id="rId14"/>
    <p:sldId id="2445" r:id="rId15"/>
    <p:sldId id="2443" r:id="rId16"/>
    <p:sldId id="2446" r:id="rId17"/>
    <p:sldId id="2447" r:id="rId18"/>
    <p:sldId id="2448" r:id="rId19"/>
    <p:sldId id="2449" r:id="rId20"/>
    <p:sldId id="2450" r:id="rId21"/>
    <p:sldId id="270" r:id="rId22"/>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BB188"/>
    <a:srgbClr val="ECEBEB"/>
    <a:srgbClr val="2C747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F20359-0642-4EAF-9273-72CB0A146039}" v="1" dt="2024-10-29T12:54:57.96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50" autoAdjust="0"/>
  </p:normalViewPr>
  <p:slideViewPr>
    <p:cSldViewPr>
      <p:cViewPr varScale="1">
        <p:scale>
          <a:sx n="96" d="100"/>
          <a:sy n="96" d="100"/>
        </p:scale>
        <p:origin x="1116"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pard ‎" userId="09a58b91f9e979a1" providerId="LiveId" clId="{590D8EE9-7A77-4338-87BF-323F806A7299}"/>
    <pc:docChg chg="custSel modSld modMainMaster">
      <pc:chgData name="Shepard ‎" userId="09a58b91f9e979a1" providerId="LiveId" clId="{590D8EE9-7A77-4338-87BF-323F806A7299}" dt="2024-10-09T10:11:54.773" v="36" actId="1076"/>
      <pc:docMkLst>
        <pc:docMk/>
      </pc:docMkLst>
      <pc:sldChg chg="modSp mod">
        <pc:chgData name="Shepard ‎" userId="09a58b91f9e979a1" providerId="LiveId" clId="{590D8EE9-7A77-4338-87BF-323F806A7299}" dt="2024-10-09T10:09:39.349" v="0" actId="6549"/>
        <pc:sldMkLst>
          <pc:docMk/>
          <pc:sldMk cId="2499853343" sldId="261"/>
        </pc:sldMkLst>
        <pc:spChg chg="mod">
          <ac:chgData name="Shepard ‎" userId="09a58b91f9e979a1" providerId="LiveId" clId="{590D8EE9-7A77-4338-87BF-323F806A7299}" dt="2024-10-09T10:09:39.349" v="0" actId="6549"/>
          <ac:spMkLst>
            <pc:docMk/>
            <pc:sldMk cId="2499853343" sldId="261"/>
            <ac:spMk id="4" creationId="{C654BAB9-D0EE-F6C0-2E64-E5192AE3A2B5}"/>
          </ac:spMkLst>
        </pc:spChg>
      </pc:sldChg>
      <pc:sldChg chg="delSp mod">
        <pc:chgData name="Shepard ‎" userId="09a58b91f9e979a1" providerId="LiveId" clId="{590D8EE9-7A77-4338-87BF-323F806A7299}" dt="2024-10-09T10:09:40.305" v="1" actId="478"/>
        <pc:sldMkLst>
          <pc:docMk/>
          <pc:sldMk cId="3971793997" sldId="262"/>
        </pc:sldMkLst>
        <pc:spChg chg="del">
          <ac:chgData name="Shepard ‎" userId="09a58b91f9e979a1" providerId="LiveId" clId="{590D8EE9-7A77-4338-87BF-323F806A7299}" dt="2024-10-09T10:09:40.305" v="1" actId="478"/>
          <ac:spMkLst>
            <pc:docMk/>
            <pc:sldMk cId="3971793997" sldId="262"/>
            <ac:spMk id="4" creationId="{4367A379-734A-7D68-119C-77EF42B585C0}"/>
          </ac:spMkLst>
        </pc:spChg>
      </pc:sldChg>
      <pc:sldChg chg="delSp modSp mod">
        <pc:chgData name="Shepard ‎" userId="09a58b91f9e979a1" providerId="LiveId" clId="{590D8EE9-7A77-4338-87BF-323F806A7299}" dt="2024-10-09T10:11:54.773" v="36" actId="1076"/>
        <pc:sldMkLst>
          <pc:docMk/>
          <pc:sldMk cId="98415862" sldId="270"/>
        </pc:sldMkLst>
        <pc:spChg chg="mod">
          <ac:chgData name="Shepard ‎" userId="09a58b91f9e979a1" providerId="LiveId" clId="{590D8EE9-7A77-4338-87BF-323F806A7299}" dt="2024-10-09T10:11:54.773" v="36" actId="1076"/>
          <ac:spMkLst>
            <pc:docMk/>
            <pc:sldMk cId="98415862" sldId="270"/>
            <ac:spMk id="3" creationId="{38B29F46-E2F0-48DC-A2AE-96E9A5C3D915}"/>
          </ac:spMkLst>
        </pc:spChg>
        <pc:spChg chg="del">
          <ac:chgData name="Shepard ‎" userId="09a58b91f9e979a1" providerId="LiveId" clId="{590D8EE9-7A77-4338-87BF-323F806A7299}" dt="2024-10-09T10:09:43.449" v="2" actId="478"/>
          <ac:spMkLst>
            <pc:docMk/>
            <pc:sldMk cId="98415862" sldId="270"/>
            <ac:spMk id="4" creationId="{BF5ADCBF-7C07-27D0-6EA6-177830D17F48}"/>
          </ac:spMkLst>
        </pc:spChg>
      </pc:sldChg>
      <pc:sldChg chg="modSp mod">
        <pc:chgData name="Shepard ‎" userId="09a58b91f9e979a1" providerId="LiveId" clId="{590D8EE9-7A77-4338-87BF-323F806A7299}" dt="2024-10-09T10:11:10.695" v="21" actId="14100"/>
        <pc:sldMkLst>
          <pc:docMk/>
          <pc:sldMk cId="3943193106" sldId="2425"/>
        </pc:sldMkLst>
        <pc:spChg chg="mod">
          <ac:chgData name="Shepard ‎" userId="09a58b91f9e979a1" providerId="LiveId" clId="{590D8EE9-7A77-4338-87BF-323F806A7299}" dt="2024-10-09T10:11:10.695" v="21" actId="14100"/>
          <ac:spMkLst>
            <pc:docMk/>
            <pc:sldMk cId="3943193106" sldId="2425"/>
            <ac:spMk id="11" creationId="{B73D9778-7D4D-42F1-A717-530B7630B63D}"/>
          </ac:spMkLst>
        </pc:spChg>
        <pc:spChg chg="mod">
          <ac:chgData name="Shepard ‎" userId="09a58b91f9e979a1" providerId="LiveId" clId="{590D8EE9-7A77-4338-87BF-323F806A7299}" dt="2024-10-09T10:11:01.229" v="17" actId="14100"/>
          <ac:spMkLst>
            <pc:docMk/>
            <pc:sldMk cId="3943193106" sldId="2425"/>
            <ac:spMk id="14" creationId="{8690428F-3309-41FA-B050-ED545EA123C7}"/>
          </ac:spMkLst>
        </pc:spChg>
        <pc:graphicFrameChg chg="modGraphic">
          <ac:chgData name="Shepard ‎" userId="09a58b91f9e979a1" providerId="LiveId" clId="{590D8EE9-7A77-4338-87BF-323F806A7299}" dt="2024-10-09T10:11:06.330" v="20" actId="404"/>
          <ac:graphicFrameMkLst>
            <pc:docMk/>
            <pc:sldMk cId="3943193106" sldId="2425"/>
            <ac:graphicFrameMk id="10" creationId="{1C8ADAF5-76AF-4855-936C-9D2CB57C2C3C}"/>
          </ac:graphicFrameMkLst>
        </pc:graphicFrameChg>
      </pc:sldChg>
      <pc:sldChg chg="modSp mod">
        <pc:chgData name="Shepard ‎" userId="09a58b91f9e979a1" providerId="LiveId" clId="{590D8EE9-7A77-4338-87BF-323F806A7299}" dt="2024-10-09T10:11:28.582" v="28" actId="14100"/>
        <pc:sldMkLst>
          <pc:docMk/>
          <pc:sldMk cId="3553973082" sldId="2426"/>
        </pc:sldMkLst>
        <pc:spChg chg="mod">
          <ac:chgData name="Shepard ‎" userId="09a58b91f9e979a1" providerId="LiveId" clId="{590D8EE9-7A77-4338-87BF-323F806A7299}" dt="2024-10-09T10:11:26.655" v="27" actId="404"/>
          <ac:spMkLst>
            <pc:docMk/>
            <pc:sldMk cId="3553973082" sldId="2426"/>
            <ac:spMk id="12" creationId="{FB890F7B-FD8B-4B2B-B7E0-AA6C2D64ACC7}"/>
          </ac:spMkLst>
        </pc:spChg>
        <pc:spChg chg="mod">
          <ac:chgData name="Shepard ‎" userId="09a58b91f9e979a1" providerId="LiveId" clId="{590D8EE9-7A77-4338-87BF-323F806A7299}" dt="2024-10-09T10:11:23.143" v="25" actId="14100"/>
          <ac:spMkLst>
            <pc:docMk/>
            <pc:sldMk cId="3553973082" sldId="2426"/>
            <ac:spMk id="14" creationId="{8690428F-3309-41FA-B050-ED545EA123C7}"/>
          </ac:spMkLst>
        </pc:spChg>
        <pc:spChg chg="mod">
          <ac:chgData name="Shepard ‎" userId="09a58b91f9e979a1" providerId="LiveId" clId="{590D8EE9-7A77-4338-87BF-323F806A7299}" dt="2024-10-09T10:11:28.582" v="28" actId="14100"/>
          <ac:spMkLst>
            <pc:docMk/>
            <pc:sldMk cId="3553973082" sldId="2426"/>
            <ac:spMk id="16" creationId="{CA4F286C-8610-4DEC-92C0-47FD21775EE4}"/>
          </ac:spMkLst>
        </pc:spChg>
      </pc:sldChg>
      <pc:sldChg chg="modSp mod">
        <pc:chgData name="Shepard ‎" userId="09a58b91f9e979a1" providerId="LiveId" clId="{590D8EE9-7A77-4338-87BF-323F806A7299}" dt="2024-10-09T10:11:37.448" v="32" actId="14100"/>
        <pc:sldMkLst>
          <pc:docMk/>
          <pc:sldMk cId="2948961954" sldId="2427"/>
        </pc:sldMkLst>
        <pc:spChg chg="mod">
          <ac:chgData name="Shepard ‎" userId="09a58b91f9e979a1" providerId="LiveId" clId="{590D8EE9-7A77-4338-87BF-323F806A7299}" dt="2024-10-09T10:11:34.981" v="31" actId="404"/>
          <ac:spMkLst>
            <pc:docMk/>
            <pc:sldMk cId="2948961954" sldId="2427"/>
            <ac:spMk id="12" creationId="{FB890F7B-FD8B-4B2B-B7E0-AA6C2D64ACC7}"/>
          </ac:spMkLst>
        </pc:spChg>
        <pc:spChg chg="mod">
          <ac:chgData name="Shepard ‎" userId="09a58b91f9e979a1" providerId="LiveId" clId="{590D8EE9-7A77-4338-87BF-323F806A7299}" dt="2024-10-09T10:11:32.392" v="29" actId="14100"/>
          <ac:spMkLst>
            <pc:docMk/>
            <pc:sldMk cId="2948961954" sldId="2427"/>
            <ac:spMk id="14" creationId="{8690428F-3309-41FA-B050-ED545EA123C7}"/>
          </ac:spMkLst>
        </pc:spChg>
        <pc:spChg chg="mod">
          <ac:chgData name="Shepard ‎" userId="09a58b91f9e979a1" providerId="LiveId" clId="{590D8EE9-7A77-4338-87BF-323F806A7299}" dt="2024-10-09T10:11:37.448" v="32" actId="14100"/>
          <ac:spMkLst>
            <pc:docMk/>
            <pc:sldMk cId="2948961954" sldId="2427"/>
            <ac:spMk id="16" creationId="{CA4F286C-8610-4DEC-92C0-47FD21775EE4}"/>
          </ac:spMkLst>
        </pc:spChg>
      </pc:sldChg>
      <pc:sldChg chg="modSp mod">
        <pc:chgData name="Shepard ‎" userId="09a58b91f9e979a1" providerId="LiveId" clId="{590D8EE9-7A77-4338-87BF-323F806A7299}" dt="2024-10-09T10:11:19.780" v="24" actId="404"/>
        <pc:sldMkLst>
          <pc:docMk/>
          <pc:sldMk cId="3639163418" sldId="2442"/>
        </pc:sldMkLst>
        <pc:spChg chg="mod">
          <ac:chgData name="Shepard ‎" userId="09a58b91f9e979a1" providerId="LiveId" clId="{590D8EE9-7A77-4338-87BF-323F806A7299}" dt="2024-10-09T10:11:15.426" v="22" actId="14100"/>
          <ac:spMkLst>
            <pc:docMk/>
            <pc:sldMk cId="3639163418" sldId="2442"/>
            <ac:spMk id="2" creationId="{8AA6D533-5045-43BA-9B12-C06A15751DE9}"/>
          </ac:spMkLst>
        </pc:spChg>
        <pc:spChg chg="mod">
          <ac:chgData name="Shepard ‎" userId="09a58b91f9e979a1" providerId="LiveId" clId="{590D8EE9-7A77-4338-87BF-323F806A7299}" dt="2024-10-09T10:11:19.780" v="24" actId="404"/>
          <ac:spMkLst>
            <pc:docMk/>
            <pc:sldMk cId="3639163418" sldId="2442"/>
            <ac:spMk id="7" creationId="{30BE4DFA-174F-4A37-9C73-98ACB3366BFB}"/>
          </ac:spMkLst>
        </pc:spChg>
        <pc:spChg chg="mod">
          <ac:chgData name="Shepard ‎" userId="09a58b91f9e979a1" providerId="LiveId" clId="{590D8EE9-7A77-4338-87BF-323F806A7299}" dt="2024-10-09T10:11:18.195" v="23" actId="404"/>
          <ac:spMkLst>
            <pc:docMk/>
            <pc:sldMk cId="3639163418" sldId="2442"/>
            <ac:spMk id="8" creationId="{9810DA9E-2D93-44F5-9402-78086515EB11}"/>
          </ac:spMkLst>
        </pc:spChg>
      </pc:sldChg>
      <pc:sldChg chg="modSp mod">
        <pc:chgData name="Shepard ‎" userId="09a58b91f9e979a1" providerId="LiveId" clId="{590D8EE9-7A77-4338-87BF-323F806A7299}" dt="2024-10-09T10:11:51.532" v="35" actId="1076"/>
        <pc:sldMkLst>
          <pc:docMk/>
          <pc:sldMk cId="534925672" sldId="2443"/>
        </pc:sldMkLst>
        <pc:spChg chg="mod">
          <ac:chgData name="Shepard ‎" userId="09a58b91f9e979a1" providerId="LiveId" clId="{590D8EE9-7A77-4338-87BF-323F806A7299}" dt="2024-10-09T10:11:51.532" v="35" actId="1076"/>
          <ac:spMkLst>
            <pc:docMk/>
            <pc:sldMk cId="534925672" sldId="2443"/>
            <ac:spMk id="2" creationId="{8FF0C3B0-8099-791F-475C-767B65B12EB5}"/>
          </ac:spMkLst>
        </pc:spChg>
      </pc:sldChg>
      <pc:sldChg chg="modSp mod">
        <pc:chgData name="Shepard ‎" userId="09a58b91f9e979a1" providerId="LiveId" clId="{590D8EE9-7A77-4338-87BF-323F806A7299}" dt="2024-10-09T10:11:43.992" v="33" actId="404"/>
        <pc:sldMkLst>
          <pc:docMk/>
          <pc:sldMk cId="1077978368" sldId="2444"/>
        </pc:sldMkLst>
        <pc:spChg chg="mod">
          <ac:chgData name="Shepard ‎" userId="09a58b91f9e979a1" providerId="LiveId" clId="{590D8EE9-7A77-4338-87BF-323F806A7299}" dt="2024-10-09T10:11:43.992" v="33" actId="404"/>
          <ac:spMkLst>
            <pc:docMk/>
            <pc:sldMk cId="1077978368" sldId="2444"/>
            <ac:spMk id="6" creationId="{00000000-0000-0000-0000-000000000000}"/>
          </ac:spMkLst>
        </pc:spChg>
      </pc:sldChg>
      <pc:sldMasterChg chg="modSldLayout">
        <pc:chgData name="Shepard ‎" userId="09a58b91f9e979a1" providerId="LiveId" clId="{590D8EE9-7A77-4338-87BF-323F806A7299}" dt="2024-10-09T10:10:42.219" v="12"/>
        <pc:sldMasterMkLst>
          <pc:docMk/>
          <pc:sldMasterMk cId="0" sldId="2147483648"/>
        </pc:sldMasterMkLst>
        <pc:sldLayoutChg chg="modSp">
          <pc:chgData name="Shepard ‎" userId="09a58b91f9e979a1" providerId="LiveId" clId="{590D8EE9-7A77-4338-87BF-323F806A7299}" dt="2024-10-09T10:10:18.576" v="4" actId="14826"/>
          <pc:sldLayoutMkLst>
            <pc:docMk/>
            <pc:sldMasterMk cId="0" sldId="2147483648"/>
            <pc:sldLayoutMk cId="0" sldId="2147483662"/>
          </pc:sldLayoutMkLst>
          <pc:picChg chg="mod">
            <ac:chgData name="Shepard ‎" userId="09a58b91f9e979a1" providerId="LiveId" clId="{590D8EE9-7A77-4338-87BF-323F806A7299}" dt="2024-10-09T10:10:18.576" v="4" actId="14826"/>
            <ac:picMkLst>
              <pc:docMk/>
              <pc:sldMasterMk cId="0" sldId="2147483648"/>
              <pc:sldLayoutMk cId="0" sldId="2147483662"/>
              <ac:picMk id="51" creationId="{1007B104-92BA-4BA5-A656-DA433D20A54C}"/>
            </ac:picMkLst>
          </pc:picChg>
        </pc:sldLayoutChg>
        <pc:sldLayoutChg chg="addSp delSp modSp mod">
          <pc:chgData name="Shepard ‎" userId="09a58b91f9e979a1" providerId="LiveId" clId="{590D8EE9-7A77-4338-87BF-323F806A7299}" dt="2024-10-09T10:10:42.219" v="12"/>
          <pc:sldLayoutMkLst>
            <pc:docMk/>
            <pc:sldMasterMk cId="0" sldId="2147483648"/>
            <pc:sldLayoutMk cId="1616781686" sldId="2147483670"/>
          </pc:sldLayoutMkLst>
          <pc:picChg chg="add mod">
            <ac:chgData name="Shepard ‎" userId="09a58b91f9e979a1" providerId="LiveId" clId="{590D8EE9-7A77-4338-87BF-323F806A7299}" dt="2024-10-09T10:10:42.219" v="12"/>
            <ac:picMkLst>
              <pc:docMk/>
              <pc:sldMasterMk cId="0" sldId="2147483648"/>
              <pc:sldLayoutMk cId="1616781686" sldId="2147483670"/>
              <ac:picMk id="2" creationId="{9B9E8ECC-38E0-FF31-4CC4-C888D89930E0}"/>
            </ac:picMkLst>
          </pc:picChg>
          <pc:picChg chg="del">
            <ac:chgData name="Shepard ‎" userId="09a58b91f9e979a1" providerId="LiveId" clId="{590D8EE9-7A77-4338-87BF-323F806A7299}" dt="2024-10-09T10:10:41.632" v="11" actId="478"/>
            <ac:picMkLst>
              <pc:docMk/>
              <pc:sldMasterMk cId="0" sldId="2147483648"/>
              <pc:sldLayoutMk cId="1616781686" sldId="2147483670"/>
              <ac:picMk id="37" creationId="{C53E509D-9C05-4F64-B596-3792F76B9CA7}"/>
            </ac:picMkLst>
          </pc:picChg>
        </pc:sldLayoutChg>
        <pc:sldLayoutChg chg="modSp">
          <pc:chgData name="Shepard ‎" userId="09a58b91f9e979a1" providerId="LiveId" clId="{590D8EE9-7A77-4338-87BF-323F806A7299}" dt="2024-10-09T10:10:14.636" v="3" actId="14826"/>
          <pc:sldLayoutMkLst>
            <pc:docMk/>
            <pc:sldMasterMk cId="0" sldId="2147483648"/>
            <pc:sldLayoutMk cId="2338063851" sldId="2147483671"/>
          </pc:sldLayoutMkLst>
          <pc:picChg chg="mod">
            <ac:chgData name="Shepard ‎" userId="09a58b91f9e979a1" providerId="LiveId" clId="{590D8EE9-7A77-4338-87BF-323F806A7299}" dt="2024-10-09T10:10:14.636" v="3" actId="14826"/>
            <ac:picMkLst>
              <pc:docMk/>
              <pc:sldMasterMk cId="0" sldId="2147483648"/>
              <pc:sldLayoutMk cId="2338063851" sldId="2147483671"/>
              <ac:picMk id="34" creationId="{582D17B3-5A6C-42CA-853B-4103A0708918}"/>
            </ac:picMkLst>
          </pc:picChg>
        </pc:sldLayoutChg>
        <pc:sldLayoutChg chg="addSp delSp modSp mod">
          <pc:chgData name="Shepard ‎" userId="09a58b91f9e979a1" providerId="LiveId" clId="{590D8EE9-7A77-4338-87BF-323F806A7299}" dt="2024-10-09T10:10:21.308" v="6"/>
          <pc:sldLayoutMkLst>
            <pc:docMk/>
            <pc:sldMasterMk cId="0" sldId="2147483648"/>
            <pc:sldLayoutMk cId="417991825" sldId="2147483672"/>
          </pc:sldLayoutMkLst>
          <pc:picChg chg="add mod">
            <ac:chgData name="Shepard ‎" userId="09a58b91f9e979a1" providerId="LiveId" clId="{590D8EE9-7A77-4338-87BF-323F806A7299}" dt="2024-10-09T10:10:21.308" v="6"/>
            <ac:picMkLst>
              <pc:docMk/>
              <pc:sldMasterMk cId="0" sldId="2147483648"/>
              <pc:sldLayoutMk cId="417991825" sldId="2147483672"/>
              <ac:picMk id="2" creationId="{A5F53BFD-1432-6E0B-18A1-3146A9D5E0CE}"/>
            </ac:picMkLst>
          </pc:picChg>
          <pc:picChg chg="del">
            <ac:chgData name="Shepard ‎" userId="09a58b91f9e979a1" providerId="LiveId" clId="{590D8EE9-7A77-4338-87BF-323F806A7299}" dt="2024-10-09T10:10:21.104" v="5" actId="478"/>
            <ac:picMkLst>
              <pc:docMk/>
              <pc:sldMasterMk cId="0" sldId="2147483648"/>
              <pc:sldLayoutMk cId="417991825" sldId="2147483672"/>
              <ac:picMk id="37" creationId="{5505FB79-408A-43F3-9FF6-95F9DFF43961}"/>
            </ac:picMkLst>
          </pc:picChg>
        </pc:sldLayoutChg>
      </pc:sldMasterChg>
      <pc:sldMasterChg chg="modSldLayout">
        <pc:chgData name="Shepard ‎" userId="09a58b91f9e979a1" providerId="LiveId" clId="{590D8EE9-7A77-4338-87BF-323F806A7299}" dt="2024-10-09T10:10:50.180" v="16"/>
        <pc:sldMasterMkLst>
          <pc:docMk/>
          <pc:sldMasterMk cId="2315379887" sldId="2147483675"/>
        </pc:sldMasterMkLst>
        <pc:sldLayoutChg chg="addSp delSp modSp mod">
          <pc:chgData name="Shepard ‎" userId="09a58b91f9e979a1" providerId="LiveId" clId="{590D8EE9-7A77-4338-87BF-323F806A7299}" dt="2024-10-09T10:10:44.356" v="14"/>
          <pc:sldLayoutMkLst>
            <pc:docMk/>
            <pc:sldMasterMk cId="2315379887" sldId="2147483675"/>
            <pc:sldLayoutMk cId="4168742157" sldId="2147483676"/>
          </pc:sldLayoutMkLst>
          <pc:picChg chg="add mod">
            <ac:chgData name="Shepard ‎" userId="09a58b91f9e979a1" providerId="LiveId" clId="{590D8EE9-7A77-4338-87BF-323F806A7299}" dt="2024-10-09T10:10:44.356" v="14"/>
            <ac:picMkLst>
              <pc:docMk/>
              <pc:sldMasterMk cId="2315379887" sldId="2147483675"/>
              <pc:sldLayoutMk cId="4168742157" sldId="2147483676"/>
              <ac:picMk id="2" creationId="{A77C7E42-E5EC-EB66-BDEF-BCF97AB96DFA}"/>
            </ac:picMkLst>
          </pc:picChg>
          <pc:picChg chg="del">
            <ac:chgData name="Shepard ‎" userId="09a58b91f9e979a1" providerId="LiveId" clId="{590D8EE9-7A77-4338-87BF-323F806A7299}" dt="2024-10-09T10:10:43.665" v="13" actId="478"/>
            <ac:picMkLst>
              <pc:docMk/>
              <pc:sldMasterMk cId="2315379887" sldId="2147483675"/>
              <pc:sldLayoutMk cId="4168742157" sldId="2147483676"/>
              <ac:picMk id="34" creationId="{582D17B3-5A6C-42CA-853B-4103A0708918}"/>
            </ac:picMkLst>
          </pc:picChg>
        </pc:sldLayoutChg>
        <pc:sldLayoutChg chg="addSp delSp modSp mod">
          <pc:chgData name="Shepard ‎" userId="09a58b91f9e979a1" providerId="LiveId" clId="{590D8EE9-7A77-4338-87BF-323F806A7299}" dt="2024-10-09T10:10:28.075" v="8"/>
          <pc:sldLayoutMkLst>
            <pc:docMk/>
            <pc:sldMasterMk cId="2315379887" sldId="2147483675"/>
            <pc:sldLayoutMk cId="1434154939" sldId="2147483677"/>
          </pc:sldLayoutMkLst>
          <pc:picChg chg="add mod">
            <ac:chgData name="Shepard ‎" userId="09a58b91f9e979a1" providerId="LiveId" clId="{590D8EE9-7A77-4338-87BF-323F806A7299}" dt="2024-10-09T10:10:28.075" v="8"/>
            <ac:picMkLst>
              <pc:docMk/>
              <pc:sldMasterMk cId="2315379887" sldId="2147483675"/>
              <pc:sldLayoutMk cId="1434154939" sldId="2147483677"/>
              <ac:picMk id="2" creationId="{A850F26F-B7B4-9B6E-561C-BB60288F8045}"/>
            </ac:picMkLst>
          </pc:picChg>
          <pc:picChg chg="del">
            <ac:chgData name="Shepard ‎" userId="09a58b91f9e979a1" providerId="LiveId" clId="{590D8EE9-7A77-4338-87BF-323F806A7299}" dt="2024-10-09T10:10:27.489" v="7" actId="478"/>
            <ac:picMkLst>
              <pc:docMk/>
              <pc:sldMasterMk cId="2315379887" sldId="2147483675"/>
              <pc:sldLayoutMk cId="1434154939" sldId="2147483677"/>
              <ac:picMk id="51" creationId="{1007B104-92BA-4BA5-A656-DA433D20A54C}"/>
            </ac:picMkLst>
          </pc:picChg>
        </pc:sldLayoutChg>
        <pc:sldLayoutChg chg="addSp delSp modSp mod">
          <pc:chgData name="Shepard ‎" userId="09a58b91f9e979a1" providerId="LiveId" clId="{590D8EE9-7A77-4338-87BF-323F806A7299}" dt="2024-10-09T10:10:29.563" v="10"/>
          <pc:sldLayoutMkLst>
            <pc:docMk/>
            <pc:sldMasterMk cId="2315379887" sldId="2147483675"/>
            <pc:sldLayoutMk cId="2240158507" sldId="2147483678"/>
          </pc:sldLayoutMkLst>
          <pc:picChg chg="add mod">
            <ac:chgData name="Shepard ‎" userId="09a58b91f9e979a1" providerId="LiveId" clId="{590D8EE9-7A77-4338-87BF-323F806A7299}" dt="2024-10-09T10:10:29.563" v="10"/>
            <ac:picMkLst>
              <pc:docMk/>
              <pc:sldMasterMk cId="2315379887" sldId="2147483675"/>
              <pc:sldLayoutMk cId="2240158507" sldId="2147483678"/>
              <ac:picMk id="2" creationId="{25048EE2-D4C4-3BA7-3AE4-B833FAC94AB2}"/>
            </ac:picMkLst>
          </pc:picChg>
          <pc:picChg chg="del">
            <ac:chgData name="Shepard ‎" userId="09a58b91f9e979a1" providerId="LiveId" clId="{590D8EE9-7A77-4338-87BF-323F806A7299}" dt="2024-10-09T10:10:29" v="9" actId="478"/>
            <ac:picMkLst>
              <pc:docMk/>
              <pc:sldMasterMk cId="2315379887" sldId="2147483675"/>
              <pc:sldLayoutMk cId="2240158507" sldId="2147483678"/>
              <ac:picMk id="37" creationId="{5505FB79-408A-43F3-9FF6-95F9DFF43961}"/>
            </ac:picMkLst>
          </pc:picChg>
        </pc:sldLayoutChg>
        <pc:sldLayoutChg chg="addSp delSp modSp mod">
          <pc:chgData name="Shepard ‎" userId="09a58b91f9e979a1" providerId="LiveId" clId="{590D8EE9-7A77-4338-87BF-323F806A7299}" dt="2024-10-09T10:10:50.180" v="16"/>
          <pc:sldLayoutMkLst>
            <pc:docMk/>
            <pc:sldMasterMk cId="2315379887" sldId="2147483675"/>
            <pc:sldLayoutMk cId="377608971" sldId="2147483688"/>
          </pc:sldLayoutMkLst>
          <pc:picChg chg="add mod">
            <ac:chgData name="Shepard ‎" userId="09a58b91f9e979a1" providerId="LiveId" clId="{590D8EE9-7A77-4338-87BF-323F806A7299}" dt="2024-10-09T10:10:50.180" v="16"/>
            <ac:picMkLst>
              <pc:docMk/>
              <pc:sldMasterMk cId="2315379887" sldId="2147483675"/>
              <pc:sldLayoutMk cId="377608971" sldId="2147483688"/>
              <ac:picMk id="2" creationId="{577BBDC9-E4A4-61B1-D3DA-577B03EAC0EE}"/>
            </ac:picMkLst>
          </pc:picChg>
          <pc:picChg chg="del">
            <ac:chgData name="Shepard ‎" userId="09a58b91f9e979a1" providerId="LiveId" clId="{590D8EE9-7A77-4338-87BF-323F806A7299}" dt="2024-10-09T10:10:49.248" v="15" actId="478"/>
            <ac:picMkLst>
              <pc:docMk/>
              <pc:sldMasterMk cId="2315379887" sldId="2147483675"/>
              <pc:sldLayoutMk cId="377608971" sldId="2147483688"/>
              <ac:picMk id="37" creationId="{C53E509D-9C05-4F64-B596-3792F76B9CA7}"/>
            </ac:picMkLst>
          </pc:picChg>
        </pc:sldLayoutChg>
      </pc:sldMasterChg>
    </pc:docChg>
  </pc:docChgLst>
  <pc:docChgLst>
    <pc:chgData name="Andrea Castro Troya" userId="58fec591-b333-4c59-a2df-1c57e39d4266" providerId="ADAL" clId="{D5F20359-0642-4EAF-9273-72CB0A146039}"/>
    <pc:docChg chg="addSld modSld">
      <pc:chgData name="Andrea Castro Troya" userId="58fec591-b333-4c59-a2df-1c57e39d4266" providerId="ADAL" clId="{D5F20359-0642-4EAF-9273-72CB0A146039}" dt="2024-10-29T12:54:57.962" v="0"/>
      <pc:docMkLst>
        <pc:docMk/>
      </pc:docMkLst>
      <pc:sldChg chg="add">
        <pc:chgData name="Andrea Castro Troya" userId="58fec591-b333-4c59-a2df-1c57e39d4266" providerId="ADAL" clId="{D5F20359-0642-4EAF-9273-72CB0A146039}" dt="2024-10-29T12:54:57.962" v="0"/>
        <pc:sldMkLst>
          <pc:docMk/>
          <pc:sldMk cId="4039476604" sldId="2446"/>
        </pc:sldMkLst>
      </pc:sldChg>
      <pc:sldChg chg="add">
        <pc:chgData name="Andrea Castro Troya" userId="58fec591-b333-4c59-a2df-1c57e39d4266" providerId="ADAL" clId="{D5F20359-0642-4EAF-9273-72CB0A146039}" dt="2024-10-29T12:54:57.962" v="0"/>
        <pc:sldMkLst>
          <pc:docMk/>
          <pc:sldMk cId="3634911510" sldId="2447"/>
        </pc:sldMkLst>
      </pc:sldChg>
      <pc:sldChg chg="add">
        <pc:chgData name="Andrea Castro Troya" userId="58fec591-b333-4c59-a2df-1c57e39d4266" providerId="ADAL" clId="{D5F20359-0642-4EAF-9273-72CB0A146039}" dt="2024-10-29T12:54:57.962" v="0"/>
        <pc:sldMkLst>
          <pc:docMk/>
          <pc:sldMk cId="1966265486" sldId="2448"/>
        </pc:sldMkLst>
      </pc:sldChg>
      <pc:sldChg chg="add">
        <pc:chgData name="Andrea Castro Troya" userId="58fec591-b333-4c59-a2df-1c57e39d4266" providerId="ADAL" clId="{D5F20359-0642-4EAF-9273-72CB0A146039}" dt="2024-10-29T12:54:57.962" v="0"/>
        <pc:sldMkLst>
          <pc:docMk/>
          <pc:sldMk cId="1481216093" sldId="2449"/>
        </pc:sldMkLst>
      </pc:sldChg>
      <pc:sldChg chg="add">
        <pc:chgData name="Andrea Castro Troya" userId="58fec591-b333-4c59-a2df-1c57e39d4266" providerId="ADAL" clId="{D5F20359-0642-4EAF-9273-72CB0A146039}" dt="2024-10-29T12:54:57.962" v="0"/>
        <pc:sldMkLst>
          <pc:docMk/>
          <pc:sldMk cId="1250899347" sldId="245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840940-B5E0-4C2F-A221-69B1A7F07BA3}"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GB"/>
        </a:p>
      </dgm:t>
    </dgm:pt>
    <dgm:pt modelId="{F52243D7-8410-4BE7-A94A-4C97B1EEE0FA}">
      <dgm:prSet phldrT="[Text]"/>
      <dgm:spPr>
        <a:solidFill>
          <a:srgbClr val="ECEBEB"/>
        </a:solidFill>
      </dgm:spPr>
      <dgm:t>
        <a:bodyPr/>
        <a:lstStyle/>
        <a:p>
          <a:r>
            <a:rPr lang="bg-BG">
              <a:solidFill>
                <a:schemeClr val="tx1"/>
              </a:solidFill>
              <a:latin typeface="EC Square Sans Pro" panose="020B0506040000020004" pitchFamily="34" charset="0"/>
            </a:rPr>
            <a:t>Важат различни правила за </a:t>
          </a:r>
        </a:p>
      </dgm:t>
    </dgm:pt>
    <dgm:pt modelId="{52DB4A73-99B0-46DE-BAE9-D04FCA0F7A67}" type="parTrans" cxnId="{3BE01E08-3C91-4526-A69A-30E916C1961C}">
      <dgm:prSet/>
      <dgm:spPr/>
      <dgm:t>
        <a:bodyPr/>
        <a:lstStyle/>
        <a:p>
          <a:endParaRPr lang="en-GB">
            <a:latin typeface="EC Square Sans Pro" panose="020B0506040000020004" pitchFamily="34" charset="0"/>
          </a:endParaRPr>
        </a:p>
      </dgm:t>
    </dgm:pt>
    <dgm:pt modelId="{F3D1F278-7628-498E-AB69-41339A6FF3F2}" type="sibTrans" cxnId="{3BE01E08-3C91-4526-A69A-30E916C1961C}">
      <dgm:prSet/>
      <dgm:spPr/>
      <dgm:t>
        <a:bodyPr/>
        <a:lstStyle/>
        <a:p>
          <a:endParaRPr lang="en-GB">
            <a:latin typeface="EC Square Sans Pro" panose="020B0506040000020004" pitchFamily="34" charset="0"/>
          </a:endParaRPr>
        </a:p>
      </dgm:t>
    </dgm:pt>
    <dgm:pt modelId="{90621425-3EF3-425D-A15A-D33091B77DC6}">
      <dgm:prSet phldrT="[Text]" custT="1"/>
      <dgm:spPr>
        <a:solidFill>
          <a:srgbClr val="2C7470"/>
        </a:solidFill>
      </dgm:spPr>
      <dgm:t>
        <a:bodyPr/>
        <a:lstStyle/>
        <a:p>
          <a:r>
            <a:rPr lang="bg-BG" sz="2400" dirty="0">
              <a:latin typeface="EC Square Sans Pro" panose="020B0506040000020004" pitchFamily="34" charset="0"/>
            </a:rPr>
            <a:t>Лекарства за перорално приложение </a:t>
          </a:r>
        </a:p>
        <a:p>
          <a:r>
            <a:rPr lang="bg-BG" sz="1800" dirty="0">
              <a:latin typeface="EC Square Sans Pro" panose="020B0506040000020004" pitchFamily="34" charset="0"/>
            </a:rPr>
            <a:t>(смесване във фермата с фуража или водата от животновъда)</a:t>
          </a:r>
        </a:p>
      </dgm:t>
    </dgm:pt>
    <dgm:pt modelId="{EE132CA6-C8A5-488D-8638-EE246B8D858E}" type="parTrans" cxnId="{ADA76392-8724-4931-824F-743FC4925DCA}">
      <dgm:prSet/>
      <dgm:spPr/>
      <dgm:t>
        <a:bodyPr/>
        <a:lstStyle/>
        <a:p>
          <a:endParaRPr lang="en-GB">
            <a:latin typeface="EC Square Sans Pro" panose="020B0506040000020004" pitchFamily="34" charset="0"/>
          </a:endParaRPr>
        </a:p>
      </dgm:t>
    </dgm:pt>
    <dgm:pt modelId="{BFC522AD-BF74-4440-9867-2E12B6355D2A}" type="sibTrans" cxnId="{ADA76392-8724-4931-824F-743FC4925DCA}">
      <dgm:prSet/>
      <dgm:spPr/>
      <dgm:t>
        <a:bodyPr/>
        <a:lstStyle/>
        <a:p>
          <a:endParaRPr lang="en-GB">
            <a:latin typeface="EC Square Sans Pro" panose="020B0506040000020004" pitchFamily="34" charset="0"/>
          </a:endParaRPr>
        </a:p>
      </dgm:t>
    </dgm:pt>
    <dgm:pt modelId="{74F68A50-1B98-476E-BEA5-1D097A21F5CA}">
      <dgm:prSet phldrT="[Text]"/>
      <dgm:spPr>
        <a:solidFill>
          <a:srgbClr val="2C7470"/>
        </a:solidFill>
      </dgm:spPr>
      <dgm:t>
        <a:bodyPr/>
        <a:lstStyle/>
        <a:p>
          <a:r>
            <a:rPr lang="bg-BG">
              <a:solidFill>
                <a:schemeClr val="bg1"/>
              </a:solidFill>
              <a:latin typeface="EC Square Sans Pro" panose="020B0506040000020004" pitchFamily="34" charset="0"/>
            </a:rPr>
            <a:t>Чрез фуража</a:t>
          </a:r>
        </a:p>
      </dgm:t>
    </dgm:pt>
    <dgm:pt modelId="{3D5A27C2-6AFF-4304-BCA4-D3E224288C62}" type="parTrans" cxnId="{6D1B5F07-E06C-481D-82B7-EC46E0E1C11A}">
      <dgm:prSet/>
      <dgm:spPr/>
      <dgm:t>
        <a:bodyPr/>
        <a:lstStyle/>
        <a:p>
          <a:endParaRPr lang="en-GB">
            <a:latin typeface="EC Square Sans Pro" panose="020B0506040000020004" pitchFamily="34" charset="0"/>
          </a:endParaRPr>
        </a:p>
      </dgm:t>
    </dgm:pt>
    <dgm:pt modelId="{3E079627-616D-459E-B204-92AF86E56083}" type="sibTrans" cxnId="{6D1B5F07-E06C-481D-82B7-EC46E0E1C11A}">
      <dgm:prSet/>
      <dgm:spPr/>
      <dgm:t>
        <a:bodyPr/>
        <a:lstStyle/>
        <a:p>
          <a:endParaRPr lang="en-GB">
            <a:latin typeface="EC Square Sans Pro" panose="020B0506040000020004" pitchFamily="34" charset="0"/>
          </a:endParaRPr>
        </a:p>
      </dgm:t>
    </dgm:pt>
    <dgm:pt modelId="{D1EA0228-EDA9-431F-82B1-1C012D4C5921}">
      <dgm:prSet phldrT="[Text]"/>
      <dgm:spPr>
        <a:solidFill>
          <a:srgbClr val="2C7470"/>
        </a:solidFill>
      </dgm:spPr>
      <dgm:t>
        <a:bodyPr/>
        <a:lstStyle/>
        <a:p>
          <a:r>
            <a:rPr lang="bg-BG">
              <a:latin typeface="EC Square Sans Pro" panose="020B0506040000020004" pitchFamily="34" charset="0"/>
            </a:rPr>
            <a:t>Чрез водата</a:t>
          </a:r>
        </a:p>
      </dgm:t>
    </dgm:pt>
    <dgm:pt modelId="{4024C9D4-D69C-42D8-AD58-E4F4D1B799B8}" type="parTrans" cxnId="{FBC3B2A8-523A-4845-BA80-5D502E0B77BF}">
      <dgm:prSet/>
      <dgm:spPr/>
      <dgm:t>
        <a:bodyPr/>
        <a:lstStyle/>
        <a:p>
          <a:endParaRPr lang="en-GB">
            <a:latin typeface="EC Square Sans Pro" panose="020B0506040000020004" pitchFamily="34" charset="0"/>
          </a:endParaRPr>
        </a:p>
      </dgm:t>
    </dgm:pt>
    <dgm:pt modelId="{62BEDA8A-7276-48D3-B211-47B64C2555DF}" type="sibTrans" cxnId="{FBC3B2A8-523A-4845-BA80-5D502E0B77BF}">
      <dgm:prSet/>
      <dgm:spPr/>
      <dgm:t>
        <a:bodyPr/>
        <a:lstStyle/>
        <a:p>
          <a:endParaRPr lang="en-GB">
            <a:latin typeface="EC Square Sans Pro" panose="020B0506040000020004" pitchFamily="34" charset="0"/>
          </a:endParaRPr>
        </a:p>
      </dgm:t>
    </dgm:pt>
    <dgm:pt modelId="{6C6F50E1-24CC-4110-86E5-D49A5C367B16}">
      <dgm:prSet phldrT="[Text]" custT="1"/>
      <dgm:spPr>
        <a:solidFill>
          <a:srgbClr val="6BB188"/>
        </a:solidFill>
      </dgm:spPr>
      <dgm:t>
        <a:bodyPr/>
        <a:lstStyle/>
        <a:p>
          <a:r>
            <a:rPr lang="bg-BG" sz="2000" dirty="0">
              <a:solidFill>
                <a:schemeClr val="tx1"/>
              </a:solidFill>
              <a:latin typeface="EC Square Sans Pro" panose="020B0506040000020004" pitchFamily="34" charset="0"/>
            </a:rPr>
            <a:t>Медикаментозен фураж</a:t>
          </a:r>
        </a:p>
        <a:p>
          <a:r>
            <a:rPr lang="bg-BG" sz="1600" dirty="0">
              <a:solidFill>
                <a:schemeClr val="tx1"/>
              </a:solidFill>
              <a:latin typeface="EC Square Sans Pro" panose="020B0506040000020004" pitchFamily="34" charset="0"/>
            </a:rPr>
            <a:t>(фураж, смесен с лекарства във фуражен завод или мобилен миксер или чрез специално оборудвано превозно средство от оператор от  фуражния  бизнес)</a:t>
          </a:r>
        </a:p>
      </dgm:t>
    </dgm:pt>
    <dgm:pt modelId="{865A933C-C587-45D5-ADCB-A31B7DCA0276}" type="parTrans" cxnId="{21153BDA-B4FE-42E3-84F8-E3D5583E68FD}">
      <dgm:prSet/>
      <dgm:spPr/>
      <dgm:t>
        <a:bodyPr/>
        <a:lstStyle/>
        <a:p>
          <a:endParaRPr lang="en-GB">
            <a:latin typeface="EC Square Sans Pro" panose="020B0506040000020004" pitchFamily="34" charset="0"/>
          </a:endParaRPr>
        </a:p>
      </dgm:t>
    </dgm:pt>
    <dgm:pt modelId="{78A400A5-03C1-4E12-A31A-ECFAEFEFDEB9}" type="sibTrans" cxnId="{21153BDA-B4FE-42E3-84F8-E3D5583E68FD}">
      <dgm:prSet/>
      <dgm:spPr/>
      <dgm:t>
        <a:bodyPr/>
        <a:lstStyle/>
        <a:p>
          <a:endParaRPr lang="en-GB">
            <a:latin typeface="EC Square Sans Pro" panose="020B0506040000020004" pitchFamily="34" charset="0"/>
          </a:endParaRPr>
        </a:p>
      </dgm:t>
    </dgm:pt>
    <dgm:pt modelId="{E290FBA2-CC32-43EB-A64A-BB03076940A3}" type="pres">
      <dgm:prSet presAssocID="{49840940-B5E0-4C2F-A221-69B1A7F07BA3}" presName="mainComposite" presStyleCnt="0">
        <dgm:presLayoutVars>
          <dgm:chPref val="1"/>
          <dgm:dir/>
          <dgm:animOne val="branch"/>
          <dgm:animLvl val="lvl"/>
          <dgm:resizeHandles val="exact"/>
        </dgm:presLayoutVars>
      </dgm:prSet>
      <dgm:spPr/>
    </dgm:pt>
    <dgm:pt modelId="{E988E32B-7B91-4254-AD9B-322C412F5E7E}" type="pres">
      <dgm:prSet presAssocID="{49840940-B5E0-4C2F-A221-69B1A7F07BA3}" presName="hierFlow" presStyleCnt="0"/>
      <dgm:spPr/>
    </dgm:pt>
    <dgm:pt modelId="{86576499-25C2-467E-BED1-C60952E7D081}" type="pres">
      <dgm:prSet presAssocID="{49840940-B5E0-4C2F-A221-69B1A7F07BA3}" presName="hierChild1" presStyleCnt="0">
        <dgm:presLayoutVars>
          <dgm:chPref val="1"/>
          <dgm:animOne val="branch"/>
          <dgm:animLvl val="lvl"/>
        </dgm:presLayoutVars>
      </dgm:prSet>
      <dgm:spPr/>
    </dgm:pt>
    <dgm:pt modelId="{8496E231-9178-4857-B2E5-82537379A7ED}" type="pres">
      <dgm:prSet presAssocID="{F52243D7-8410-4BE7-A94A-4C97B1EEE0FA}" presName="Name17" presStyleCnt="0"/>
      <dgm:spPr/>
    </dgm:pt>
    <dgm:pt modelId="{2CA438B9-42DF-4AF0-A43A-7B1C6D523173}" type="pres">
      <dgm:prSet presAssocID="{F52243D7-8410-4BE7-A94A-4C97B1EEE0FA}" presName="level1Shape" presStyleLbl="node0" presStyleIdx="0" presStyleCnt="1">
        <dgm:presLayoutVars>
          <dgm:chPref val="3"/>
        </dgm:presLayoutVars>
      </dgm:prSet>
      <dgm:spPr/>
    </dgm:pt>
    <dgm:pt modelId="{68276634-D688-4176-B046-22644173D86F}" type="pres">
      <dgm:prSet presAssocID="{F52243D7-8410-4BE7-A94A-4C97B1EEE0FA}" presName="hierChild2" presStyleCnt="0"/>
      <dgm:spPr/>
    </dgm:pt>
    <dgm:pt modelId="{FBF1D535-BA08-43A6-99DE-E066AFB0E81C}" type="pres">
      <dgm:prSet presAssocID="{865A933C-C587-45D5-ADCB-A31B7DCA0276}" presName="Name25" presStyleLbl="parChTrans1D2" presStyleIdx="0" presStyleCnt="2"/>
      <dgm:spPr/>
    </dgm:pt>
    <dgm:pt modelId="{C8FBC1DD-3B75-4A30-BDF0-72869C171122}" type="pres">
      <dgm:prSet presAssocID="{865A933C-C587-45D5-ADCB-A31B7DCA0276}" presName="connTx" presStyleLbl="parChTrans1D2" presStyleIdx="0" presStyleCnt="2"/>
      <dgm:spPr/>
    </dgm:pt>
    <dgm:pt modelId="{104B4E32-9102-40AC-B4B3-8D3751C50400}" type="pres">
      <dgm:prSet presAssocID="{6C6F50E1-24CC-4110-86E5-D49A5C367B16}" presName="Name30" presStyleCnt="0"/>
      <dgm:spPr/>
    </dgm:pt>
    <dgm:pt modelId="{2D3E6146-CCB2-4079-B87F-FBE50FFB8125}" type="pres">
      <dgm:prSet presAssocID="{6C6F50E1-24CC-4110-86E5-D49A5C367B16}" presName="level2Shape" presStyleLbl="node2" presStyleIdx="0" presStyleCnt="2" custScaleX="163599" custScaleY="181101" custLinFactNeighborX="-2233" custLinFactNeighborY="-33128"/>
      <dgm:spPr/>
    </dgm:pt>
    <dgm:pt modelId="{ECD8ADEF-7A64-4169-AC76-F54BCA627A13}" type="pres">
      <dgm:prSet presAssocID="{6C6F50E1-24CC-4110-86E5-D49A5C367B16}" presName="hierChild3" presStyleCnt="0"/>
      <dgm:spPr/>
    </dgm:pt>
    <dgm:pt modelId="{61694B86-253D-4A40-931A-F8F2732E8B11}" type="pres">
      <dgm:prSet presAssocID="{EE132CA6-C8A5-488D-8638-EE246B8D858E}" presName="Name25" presStyleLbl="parChTrans1D2" presStyleIdx="1" presStyleCnt="2"/>
      <dgm:spPr/>
    </dgm:pt>
    <dgm:pt modelId="{27551C29-51E4-4FD4-9B7D-8BDA8DC047E0}" type="pres">
      <dgm:prSet presAssocID="{EE132CA6-C8A5-488D-8638-EE246B8D858E}" presName="connTx" presStyleLbl="parChTrans1D2" presStyleIdx="1" presStyleCnt="2"/>
      <dgm:spPr/>
    </dgm:pt>
    <dgm:pt modelId="{C914C555-0659-4029-834D-657F814C296F}" type="pres">
      <dgm:prSet presAssocID="{90621425-3EF3-425D-A15A-D33091B77DC6}" presName="Name30" presStyleCnt="0"/>
      <dgm:spPr/>
    </dgm:pt>
    <dgm:pt modelId="{F95EF68C-ADEC-4363-9740-CB6CEB0E641C}" type="pres">
      <dgm:prSet presAssocID="{90621425-3EF3-425D-A15A-D33091B77DC6}" presName="level2Shape" presStyleLbl="node2" presStyleIdx="1" presStyleCnt="2" custScaleX="167809" custScaleY="203074" custLinFactNeighborX="-3634" custLinFactNeighborY="28914"/>
      <dgm:spPr/>
    </dgm:pt>
    <dgm:pt modelId="{053A5CCF-BBEE-4CFE-8DA9-5E6EF07E7C8B}" type="pres">
      <dgm:prSet presAssocID="{90621425-3EF3-425D-A15A-D33091B77DC6}" presName="hierChild3" presStyleCnt="0"/>
      <dgm:spPr/>
    </dgm:pt>
    <dgm:pt modelId="{EEA59F76-1A8C-4C30-BAA1-8734A5405816}" type="pres">
      <dgm:prSet presAssocID="{3D5A27C2-6AFF-4304-BCA4-D3E224288C62}" presName="Name25" presStyleLbl="parChTrans1D3" presStyleIdx="0" presStyleCnt="2"/>
      <dgm:spPr/>
    </dgm:pt>
    <dgm:pt modelId="{E2C9B4E6-C99F-4AD2-B0A6-7F40A0A3A94B}" type="pres">
      <dgm:prSet presAssocID="{3D5A27C2-6AFF-4304-BCA4-D3E224288C62}" presName="connTx" presStyleLbl="parChTrans1D3" presStyleIdx="0" presStyleCnt="2"/>
      <dgm:spPr/>
    </dgm:pt>
    <dgm:pt modelId="{A7E2DF2D-C817-4A79-B7F2-6E73B8BAED9F}" type="pres">
      <dgm:prSet presAssocID="{74F68A50-1B98-476E-BEA5-1D097A21F5CA}" presName="Name30" presStyleCnt="0"/>
      <dgm:spPr/>
    </dgm:pt>
    <dgm:pt modelId="{648DB4D0-7FA0-4BCA-8F42-0ED7942B08C2}" type="pres">
      <dgm:prSet presAssocID="{74F68A50-1B98-476E-BEA5-1D097A21F5CA}" presName="level2Shape" presStyleLbl="node3" presStyleIdx="0" presStyleCnt="2" custLinFactNeighborX="-1263" custLinFactNeighborY="10765"/>
      <dgm:spPr/>
    </dgm:pt>
    <dgm:pt modelId="{3CC2C0F5-8E6B-491D-BA8C-14CBFC7C045B}" type="pres">
      <dgm:prSet presAssocID="{74F68A50-1B98-476E-BEA5-1D097A21F5CA}" presName="hierChild3" presStyleCnt="0"/>
      <dgm:spPr/>
    </dgm:pt>
    <dgm:pt modelId="{39D65ED2-01CD-47FC-9F06-E4399AC37A9B}" type="pres">
      <dgm:prSet presAssocID="{4024C9D4-D69C-42D8-AD58-E4F4D1B799B8}" presName="Name25" presStyleLbl="parChTrans1D3" presStyleIdx="1" presStyleCnt="2"/>
      <dgm:spPr/>
    </dgm:pt>
    <dgm:pt modelId="{48E44880-5249-4A0A-A93C-4199097A5458}" type="pres">
      <dgm:prSet presAssocID="{4024C9D4-D69C-42D8-AD58-E4F4D1B799B8}" presName="connTx" presStyleLbl="parChTrans1D3" presStyleIdx="1" presStyleCnt="2"/>
      <dgm:spPr/>
    </dgm:pt>
    <dgm:pt modelId="{64EA4CAE-185D-4D54-B718-CDD45B411DAA}" type="pres">
      <dgm:prSet presAssocID="{D1EA0228-EDA9-431F-82B1-1C012D4C5921}" presName="Name30" presStyleCnt="0"/>
      <dgm:spPr/>
    </dgm:pt>
    <dgm:pt modelId="{045A6619-E40C-4B52-8C20-4AB2F202DA54}" type="pres">
      <dgm:prSet presAssocID="{D1EA0228-EDA9-431F-82B1-1C012D4C5921}" presName="level2Shape" presStyleLbl="node3" presStyleIdx="1" presStyleCnt="2" custLinFactNeighborX="2591" custLinFactNeighborY="27624"/>
      <dgm:spPr/>
    </dgm:pt>
    <dgm:pt modelId="{0272F7E9-AAE6-4CF8-A9A7-326B886941F0}" type="pres">
      <dgm:prSet presAssocID="{D1EA0228-EDA9-431F-82B1-1C012D4C5921}" presName="hierChild3" presStyleCnt="0"/>
      <dgm:spPr/>
    </dgm:pt>
    <dgm:pt modelId="{7269B80F-F71B-405F-83CD-5ED45B0B251A}" type="pres">
      <dgm:prSet presAssocID="{49840940-B5E0-4C2F-A221-69B1A7F07BA3}" presName="bgShapesFlow" presStyleCnt="0"/>
      <dgm:spPr/>
    </dgm:pt>
  </dgm:ptLst>
  <dgm:cxnLst>
    <dgm:cxn modelId="{2536B306-E6A9-4A54-9DBB-30757DFDF259}" type="presOf" srcId="{EE132CA6-C8A5-488D-8638-EE246B8D858E}" destId="{27551C29-51E4-4FD4-9B7D-8BDA8DC047E0}" srcOrd="1" destOrd="0" presId="urn:microsoft.com/office/officeart/2005/8/layout/hierarchy5"/>
    <dgm:cxn modelId="{6D1B5F07-E06C-481D-82B7-EC46E0E1C11A}" srcId="{90621425-3EF3-425D-A15A-D33091B77DC6}" destId="{74F68A50-1B98-476E-BEA5-1D097A21F5CA}" srcOrd="0" destOrd="0" parTransId="{3D5A27C2-6AFF-4304-BCA4-D3E224288C62}" sibTransId="{3E079627-616D-459E-B204-92AF86E56083}"/>
    <dgm:cxn modelId="{3BE01E08-3C91-4526-A69A-30E916C1961C}" srcId="{49840940-B5E0-4C2F-A221-69B1A7F07BA3}" destId="{F52243D7-8410-4BE7-A94A-4C97B1EEE0FA}" srcOrd="0" destOrd="0" parTransId="{52DB4A73-99B0-46DE-BAE9-D04FCA0F7A67}" sibTransId="{F3D1F278-7628-498E-AB69-41339A6FF3F2}"/>
    <dgm:cxn modelId="{4298B50F-B5E8-42AE-A28F-3AB58913D9DF}" type="presOf" srcId="{4024C9D4-D69C-42D8-AD58-E4F4D1B799B8}" destId="{48E44880-5249-4A0A-A93C-4199097A5458}" srcOrd="1" destOrd="0" presId="urn:microsoft.com/office/officeart/2005/8/layout/hierarchy5"/>
    <dgm:cxn modelId="{6501F30F-1CDC-4E3A-B1A7-E374F64BB09A}" type="presOf" srcId="{49840940-B5E0-4C2F-A221-69B1A7F07BA3}" destId="{E290FBA2-CC32-43EB-A64A-BB03076940A3}" srcOrd="0" destOrd="0" presId="urn:microsoft.com/office/officeart/2005/8/layout/hierarchy5"/>
    <dgm:cxn modelId="{FE308F1B-17EC-4D29-9A25-928C0D32A8AB}" type="presOf" srcId="{865A933C-C587-45D5-ADCB-A31B7DCA0276}" destId="{C8FBC1DD-3B75-4A30-BDF0-72869C171122}" srcOrd="1" destOrd="0" presId="urn:microsoft.com/office/officeart/2005/8/layout/hierarchy5"/>
    <dgm:cxn modelId="{7B473629-B127-44A0-A103-7E0EB29D234C}" type="presOf" srcId="{EE132CA6-C8A5-488D-8638-EE246B8D858E}" destId="{61694B86-253D-4A40-931A-F8F2732E8B11}" srcOrd="0" destOrd="0" presId="urn:microsoft.com/office/officeart/2005/8/layout/hierarchy5"/>
    <dgm:cxn modelId="{02C0BF4D-26EA-4660-AC53-9830AA2A0EA4}" type="presOf" srcId="{4024C9D4-D69C-42D8-AD58-E4F4D1B799B8}" destId="{39D65ED2-01CD-47FC-9F06-E4399AC37A9B}" srcOrd="0" destOrd="0" presId="urn:microsoft.com/office/officeart/2005/8/layout/hierarchy5"/>
    <dgm:cxn modelId="{17CF068B-167F-4E0B-A643-F1E83B20EA8C}" type="presOf" srcId="{3D5A27C2-6AFF-4304-BCA4-D3E224288C62}" destId="{E2C9B4E6-C99F-4AD2-B0A6-7F40A0A3A94B}" srcOrd="1" destOrd="0" presId="urn:microsoft.com/office/officeart/2005/8/layout/hierarchy5"/>
    <dgm:cxn modelId="{ADA76392-8724-4931-824F-743FC4925DCA}" srcId="{F52243D7-8410-4BE7-A94A-4C97B1EEE0FA}" destId="{90621425-3EF3-425D-A15A-D33091B77DC6}" srcOrd="1" destOrd="0" parTransId="{EE132CA6-C8A5-488D-8638-EE246B8D858E}" sibTransId="{BFC522AD-BF74-4440-9867-2E12B6355D2A}"/>
    <dgm:cxn modelId="{FBC3B2A8-523A-4845-BA80-5D502E0B77BF}" srcId="{90621425-3EF3-425D-A15A-D33091B77DC6}" destId="{D1EA0228-EDA9-431F-82B1-1C012D4C5921}" srcOrd="1" destOrd="0" parTransId="{4024C9D4-D69C-42D8-AD58-E4F4D1B799B8}" sibTransId="{62BEDA8A-7276-48D3-B211-47B64C2555DF}"/>
    <dgm:cxn modelId="{36826AAA-C6AC-48A3-913F-385ACA1B1592}" type="presOf" srcId="{74F68A50-1B98-476E-BEA5-1D097A21F5CA}" destId="{648DB4D0-7FA0-4BCA-8F42-0ED7942B08C2}" srcOrd="0" destOrd="0" presId="urn:microsoft.com/office/officeart/2005/8/layout/hierarchy5"/>
    <dgm:cxn modelId="{11FEC6B2-7595-48AE-853B-DE8A428DFE38}" type="presOf" srcId="{D1EA0228-EDA9-431F-82B1-1C012D4C5921}" destId="{045A6619-E40C-4B52-8C20-4AB2F202DA54}" srcOrd="0" destOrd="0" presId="urn:microsoft.com/office/officeart/2005/8/layout/hierarchy5"/>
    <dgm:cxn modelId="{B3D9D8CE-AB13-4877-AEC2-757DCE7BCDD2}" type="presOf" srcId="{F52243D7-8410-4BE7-A94A-4C97B1EEE0FA}" destId="{2CA438B9-42DF-4AF0-A43A-7B1C6D523173}" srcOrd="0" destOrd="0" presId="urn:microsoft.com/office/officeart/2005/8/layout/hierarchy5"/>
    <dgm:cxn modelId="{C5EEADD2-3355-4A43-AC18-8B575E5FEC77}" type="presOf" srcId="{6C6F50E1-24CC-4110-86E5-D49A5C367B16}" destId="{2D3E6146-CCB2-4079-B87F-FBE50FFB8125}" srcOrd="0" destOrd="0" presId="urn:microsoft.com/office/officeart/2005/8/layout/hierarchy5"/>
    <dgm:cxn modelId="{21153BDA-B4FE-42E3-84F8-E3D5583E68FD}" srcId="{F52243D7-8410-4BE7-A94A-4C97B1EEE0FA}" destId="{6C6F50E1-24CC-4110-86E5-D49A5C367B16}" srcOrd="0" destOrd="0" parTransId="{865A933C-C587-45D5-ADCB-A31B7DCA0276}" sibTransId="{78A400A5-03C1-4E12-A31A-ECFAEFEFDEB9}"/>
    <dgm:cxn modelId="{8F1EA0E7-49F4-473B-A0D9-86BB23C98E61}" type="presOf" srcId="{3D5A27C2-6AFF-4304-BCA4-D3E224288C62}" destId="{EEA59F76-1A8C-4C30-BAA1-8734A5405816}" srcOrd="0" destOrd="0" presId="urn:microsoft.com/office/officeart/2005/8/layout/hierarchy5"/>
    <dgm:cxn modelId="{286728EE-B02F-497F-95B9-60E55ACC203C}" type="presOf" srcId="{865A933C-C587-45D5-ADCB-A31B7DCA0276}" destId="{FBF1D535-BA08-43A6-99DE-E066AFB0E81C}" srcOrd="0" destOrd="0" presId="urn:microsoft.com/office/officeart/2005/8/layout/hierarchy5"/>
    <dgm:cxn modelId="{BE918AEE-F812-43B8-8284-EE94DF0BF070}" type="presOf" srcId="{90621425-3EF3-425D-A15A-D33091B77DC6}" destId="{F95EF68C-ADEC-4363-9740-CB6CEB0E641C}" srcOrd="0" destOrd="0" presId="urn:microsoft.com/office/officeart/2005/8/layout/hierarchy5"/>
    <dgm:cxn modelId="{6658BE3C-6A61-4A9D-8F3B-70CF1A53F589}" type="presParOf" srcId="{E290FBA2-CC32-43EB-A64A-BB03076940A3}" destId="{E988E32B-7B91-4254-AD9B-322C412F5E7E}" srcOrd="0" destOrd="0" presId="urn:microsoft.com/office/officeart/2005/8/layout/hierarchy5"/>
    <dgm:cxn modelId="{15E48273-102A-426D-8CDF-77DCBDBA103F}" type="presParOf" srcId="{E988E32B-7B91-4254-AD9B-322C412F5E7E}" destId="{86576499-25C2-467E-BED1-C60952E7D081}" srcOrd="0" destOrd="0" presId="urn:microsoft.com/office/officeart/2005/8/layout/hierarchy5"/>
    <dgm:cxn modelId="{55447CEF-7982-4AC6-B309-D5A619D8F887}" type="presParOf" srcId="{86576499-25C2-467E-BED1-C60952E7D081}" destId="{8496E231-9178-4857-B2E5-82537379A7ED}" srcOrd="0" destOrd="0" presId="urn:microsoft.com/office/officeart/2005/8/layout/hierarchy5"/>
    <dgm:cxn modelId="{0495E070-D0E1-4A08-B551-66F597CB8FDA}" type="presParOf" srcId="{8496E231-9178-4857-B2E5-82537379A7ED}" destId="{2CA438B9-42DF-4AF0-A43A-7B1C6D523173}" srcOrd="0" destOrd="0" presId="urn:microsoft.com/office/officeart/2005/8/layout/hierarchy5"/>
    <dgm:cxn modelId="{AFF764D6-C974-4403-9811-58EBB0CD447E}" type="presParOf" srcId="{8496E231-9178-4857-B2E5-82537379A7ED}" destId="{68276634-D688-4176-B046-22644173D86F}" srcOrd="1" destOrd="0" presId="urn:microsoft.com/office/officeart/2005/8/layout/hierarchy5"/>
    <dgm:cxn modelId="{72EF899B-167A-4D1D-9938-53B7D87EEE79}" type="presParOf" srcId="{68276634-D688-4176-B046-22644173D86F}" destId="{FBF1D535-BA08-43A6-99DE-E066AFB0E81C}" srcOrd="0" destOrd="0" presId="urn:microsoft.com/office/officeart/2005/8/layout/hierarchy5"/>
    <dgm:cxn modelId="{C8CB8243-BEBD-4F91-82BA-19AD3DDCB0F5}" type="presParOf" srcId="{FBF1D535-BA08-43A6-99DE-E066AFB0E81C}" destId="{C8FBC1DD-3B75-4A30-BDF0-72869C171122}" srcOrd="0" destOrd="0" presId="urn:microsoft.com/office/officeart/2005/8/layout/hierarchy5"/>
    <dgm:cxn modelId="{CB63E86A-FA6B-45D7-BB91-51D8599E06BD}" type="presParOf" srcId="{68276634-D688-4176-B046-22644173D86F}" destId="{104B4E32-9102-40AC-B4B3-8D3751C50400}" srcOrd="1" destOrd="0" presId="urn:microsoft.com/office/officeart/2005/8/layout/hierarchy5"/>
    <dgm:cxn modelId="{40190982-AEB7-4C4A-813E-3F259EA4B28C}" type="presParOf" srcId="{104B4E32-9102-40AC-B4B3-8D3751C50400}" destId="{2D3E6146-CCB2-4079-B87F-FBE50FFB8125}" srcOrd="0" destOrd="0" presId="urn:microsoft.com/office/officeart/2005/8/layout/hierarchy5"/>
    <dgm:cxn modelId="{ACF950DF-8119-4F71-A3FA-40295EE42A63}" type="presParOf" srcId="{104B4E32-9102-40AC-B4B3-8D3751C50400}" destId="{ECD8ADEF-7A64-4169-AC76-F54BCA627A13}" srcOrd="1" destOrd="0" presId="urn:microsoft.com/office/officeart/2005/8/layout/hierarchy5"/>
    <dgm:cxn modelId="{62FCF441-717C-468A-B465-DE8A093A099C}" type="presParOf" srcId="{68276634-D688-4176-B046-22644173D86F}" destId="{61694B86-253D-4A40-931A-F8F2732E8B11}" srcOrd="2" destOrd="0" presId="urn:microsoft.com/office/officeart/2005/8/layout/hierarchy5"/>
    <dgm:cxn modelId="{61949BFA-D6D0-49E4-A64E-3BAF8AE0DB13}" type="presParOf" srcId="{61694B86-253D-4A40-931A-F8F2732E8B11}" destId="{27551C29-51E4-4FD4-9B7D-8BDA8DC047E0}" srcOrd="0" destOrd="0" presId="urn:microsoft.com/office/officeart/2005/8/layout/hierarchy5"/>
    <dgm:cxn modelId="{A709728C-4B4D-41B6-888E-711C1DCA5D9F}" type="presParOf" srcId="{68276634-D688-4176-B046-22644173D86F}" destId="{C914C555-0659-4029-834D-657F814C296F}" srcOrd="3" destOrd="0" presId="urn:microsoft.com/office/officeart/2005/8/layout/hierarchy5"/>
    <dgm:cxn modelId="{24AE5451-3783-469A-A85C-99C82F4BF3BB}" type="presParOf" srcId="{C914C555-0659-4029-834D-657F814C296F}" destId="{F95EF68C-ADEC-4363-9740-CB6CEB0E641C}" srcOrd="0" destOrd="0" presId="urn:microsoft.com/office/officeart/2005/8/layout/hierarchy5"/>
    <dgm:cxn modelId="{FD773981-C70D-42FB-B5A2-02389C878A8D}" type="presParOf" srcId="{C914C555-0659-4029-834D-657F814C296F}" destId="{053A5CCF-BBEE-4CFE-8DA9-5E6EF07E7C8B}" srcOrd="1" destOrd="0" presId="urn:microsoft.com/office/officeart/2005/8/layout/hierarchy5"/>
    <dgm:cxn modelId="{C19FA717-0244-420F-BFEA-D4D7862A02D5}" type="presParOf" srcId="{053A5CCF-BBEE-4CFE-8DA9-5E6EF07E7C8B}" destId="{EEA59F76-1A8C-4C30-BAA1-8734A5405816}" srcOrd="0" destOrd="0" presId="urn:microsoft.com/office/officeart/2005/8/layout/hierarchy5"/>
    <dgm:cxn modelId="{65E6FDAC-BBFE-4F7B-94F6-0A083E3FF5F3}" type="presParOf" srcId="{EEA59F76-1A8C-4C30-BAA1-8734A5405816}" destId="{E2C9B4E6-C99F-4AD2-B0A6-7F40A0A3A94B}" srcOrd="0" destOrd="0" presId="urn:microsoft.com/office/officeart/2005/8/layout/hierarchy5"/>
    <dgm:cxn modelId="{5F14987F-F9C3-4693-AC04-47FAB098B259}" type="presParOf" srcId="{053A5CCF-BBEE-4CFE-8DA9-5E6EF07E7C8B}" destId="{A7E2DF2D-C817-4A79-B7F2-6E73B8BAED9F}" srcOrd="1" destOrd="0" presId="urn:microsoft.com/office/officeart/2005/8/layout/hierarchy5"/>
    <dgm:cxn modelId="{838D73C9-338F-45AE-8273-8A0DAE3EA287}" type="presParOf" srcId="{A7E2DF2D-C817-4A79-B7F2-6E73B8BAED9F}" destId="{648DB4D0-7FA0-4BCA-8F42-0ED7942B08C2}" srcOrd="0" destOrd="0" presId="urn:microsoft.com/office/officeart/2005/8/layout/hierarchy5"/>
    <dgm:cxn modelId="{EABAC531-19EA-4048-8E9E-EE141F5B7699}" type="presParOf" srcId="{A7E2DF2D-C817-4A79-B7F2-6E73B8BAED9F}" destId="{3CC2C0F5-8E6B-491D-BA8C-14CBFC7C045B}" srcOrd="1" destOrd="0" presId="urn:microsoft.com/office/officeart/2005/8/layout/hierarchy5"/>
    <dgm:cxn modelId="{DE7B4D7A-F75A-49B4-B02E-55CD204D5D89}" type="presParOf" srcId="{053A5CCF-BBEE-4CFE-8DA9-5E6EF07E7C8B}" destId="{39D65ED2-01CD-47FC-9F06-E4399AC37A9B}" srcOrd="2" destOrd="0" presId="urn:microsoft.com/office/officeart/2005/8/layout/hierarchy5"/>
    <dgm:cxn modelId="{12F537FE-7CDB-44C1-A641-C137471B5DD1}" type="presParOf" srcId="{39D65ED2-01CD-47FC-9F06-E4399AC37A9B}" destId="{48E44880-5249-4A0A-A93C-4199097A5458}" srcOrd="0" destOrd="0" presId="urn:microsoft.com/office/officeart/2005/8/layout/hierarchy5"/>
    <dgm:cxn modelId="{E131BD2A-7B75-4AF2-BA0A-FC6C9967CEF0}" type="presParOf" srcId="{053A5CCF-BBEE-4CFE-8DA9-5E6EF07E7C8B}" destId="{64EA4CAE-185D-4D54-B718-CDD45B411DAA}" srcOrd="3" destOrd="0" presId="urn:microsoft.com/office/officeart/2005/8/layout/hierarchy5"/>
    <dgm:cxn modelId="{651D1EDD-56EC-4596-A552-53180361CFAB}" type="presParOf" srcId="{64EA4CAE-185D-4D54-B718-CDD45B411DAA}" destId="{045A6619-E40C-4B52-8C20-4AB2F202DA54}" srcOrd="0" destOrd="0" presId="urn:microsoft.com/office/officeart/2005/8/layout/hierarchy5"/>
    <dgm:cxn modelId="{A4005D2A-11B3-4C8A-94E5-F5F3B9BEE443}" type="presParOf" srcId="{64EA4CAE-185D-4D54-B718-CDD45B411DAA}" destId="{0272F7E9-AAE6-4CF8-A9A7-326B886941F0}" srcOrd="1" destOrd="0" presId="urn:microsoft.com/office/officeart/2005/8/layout/hierarchy5"/>
    <dgm:cxn modelId="{C4417742-62D9-4DAF-8419-405F67F68403}" type="presParOf" srcId="{E290FBA2-CC32-43EB-A64A-BB03076940A3}" destId="{7269B80F-F71B-405F-83CD-5ED45B0B251A}"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438B9-42DF-4AF0-A43A-7B1C6D523173}">
      <dsp:nvSpPr>
        <dsp:cNvPr id="0" name=""/>
        <dsp:cNvSpPr/>
      </dsp:nvSpPr>
      <dsp:spPr>
        <a:xfrm>
          <a:off x="5499" y="2000900"/>
          <a:ext cx="1977368" cy="988684"/>
        </a:xfrm>
        <a:prstGeom prst="roundRect">
          <a:avLst>
            <a:gd name="adj" fmla="val 10000"/>
          </a:avLst>
        </a:prstGeom>
        <a:solidFill>
          <a:srgbClr val="ECEB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bg-BG" sz="2200" kern="1200">
              <a:solidFill>
                <a:schemeClr val="tx1"/>
              </a:solidFill>
              <a:latin typeface="EC Square Sans Pro" panose="020B0506040000020004" pitchFamily="34" charset="0"/>
            </a:rPr>
            <a:t>Важат различни правила за </a:t>
          </a:r>
        </a:p>
      </dsp:txBody>
      <dsp:txXfrm>
        <a:off x="34457" y="2029858"/>
        <a:ext cx="1919452" cy="930768"/>
      </dsp:txXfrm>
    </dsp:sp>
    <dsp:sp modelId="{FBF1D535-BA08-43A6-99DE-E066AFB0E81C}">
      <dsp:nvSpPr>
        <dsp:cNvPr id="0" name=""/>
        <dsp:cNvSpPr/>
      </dsp:nvSpPr>
      <dsp:spPr>
        <a:xfrm rot="17878935">
          <a:off x="1560446" y="1774838"/>
          <a:ext cx="1591636" cy="35244"/>
        </a:xfrm>
        <a:custGeom>
          <a:avLst/>
          <a:gdLst/>
          <a:ahLst/>
          <a:cxnLst/>
          <a:rect l="0" t="0" r="0" b="0"/>
          <a:pathLst>
            <a:path>
              <a:moveTo>
                <a:pt x="0" y="17622"/>
              </a:moveTo>
              <a:lnTo>
                <a:pt x="1591636"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2316473" y="1752669"/>
        <a:ext cx="79581" cy="79581"/>
      </dsp:txXfrm>
    </dsp:sp>
    <dsp:sp modelId="{2D3E6146-CCB2-4079-B87F-FBE50FFB8125}">
      <dsp:nvSpPr>
        <dsp:cNvPr id="0" name=""/>
        <dsp:cNvSpPr/>
      </dsp:nvSpPr>
      <dsp:spPr>
        <a:xfrm>
          <a:off x="2729661" y="194420"/>
          <a:ext cx="3234955" cy="1790517"/>
        </a:xfrm>
        <a:prstGeom prst="roundRect">
          <a:avLst>
            <a:gd name="adj" fmla="val 10000"/>
          </a:avLst>
        </a:prstGeom>
        <a:solidFill>
          <a:srgbClr val="6BB1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bg-BG" sz="2000" kern="1200" dirty="0">
              <a:solidFill>
                <a:schemeClr val="tx1"/>
              </a:solidFill>
              <a:latin typeface="EC Square Sans Pro" panose="020B0506040000020004" pitchFamily="34" charset="0"/>
            </a:rPr>
            <a:t>Медикаментозен фураж</a:t>
          </a:r>
        </a:p>
        <a:p>
          <a:pPr marL="0" lvl="0" indent="0" algn="ctr" defTabSz="889000">
            <a:lnSpc>
              <a:spcPct val="90000"/>
            </a:lnSpc>
            <a:spcBef>
              <a:spcPct val="0"/>
            </a:spcBef>
            <a:spcAft>
              <a:spcPct val="35000"/>
            </a:spcAft>
            <a:buNone/>
          </a:pPr>
          <a:r>
            <a:rPr lang="bg-BG" sz="1600" kern="1200" dirty="0">
              <a:solidFill>
                <a:schemeClr val="tx1"/>
              </a:solidFill>
              <a:latin typeface="EC Square Sans Pro" panose="020B0506040000020004" pitchFamily="34" charset="0"/>
            </a:rPr>
            <a:t>(фураж, смесен с лекарства във фуражен завод или мобилен миксер или чрез специално оборудвано превозно средство от оператор от  фуражния  бизнес)</a:t>
          </a:r>
        </a:p>
      </dsp:txBody>
      <dsp:txXfrm>
        <a:off x="2782103" y="246862"/>
        <a:ext cx="3130071" cy="1685633"/>
      </dsp:txXfrm>
    </dsp:sp>
    <dsp:sp modelId="{61694B86-253D-4A40-931A-F8F2732E8B11}">
      <dsp:nvSpPr>
        <dsp:cNvPr id="0" name=""/>
        <dsp:cNvSpPr/>
      </dsp:nvSpPr>
      <dsp:spPr>
        <a:xfrm rot="3611618">
          <a:off x="1619085" y="3105259"/>
          <a:ext cx="1446655" cy="35244"/>
        </a:xfrm>
        <a:custGeom>
          <a:avLst/>
          <a:gdLst/>
          <a:ahLst/>
          <a:cxnLst/>
          <a:rect l="0" t="0" r="0" b="0"/>
          <a:pathLst>
            <a:path>
              <a:moveTo>
                <a:pt x="0" y="17622"/>
              </a:moveTo>
              <a:lnTo>
                <a:pt x="1446655"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2306246" y="3086715"/>
        <a:ext cx="72332" cy="72332"/>
      </dsp:txXfrm>
    </dsp:sp>
    <dsp:sp modelId="{F95EF68C-ADEC-4363-9740-CB6CEB0E641C}">
      <dsp:nvSpPr>
        <dsp:cNvPr id="0" name=""/>
        <dsp:cNvSpPr/>
      </dsp:nvSpPr>
      <dsp:spPr>
        <a:xfrm>
          <a:off x="2701958" y="2746640"/>
          <a:ext cx="3318202" cy="2007760"/>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bg-BG" sz="2400" kern="1200" dirty="0">
              <a:latin typeface="EC Square Sans Pro" panose="020B0506040000020004" pitchFamily="34" charset="0"/>
            </a:rPr>
            <a:t>Лекарства за перорално приложение </a:t>
          </a:r>
        </a:p>
        <a:p>
          <a:pPr marL="0" lvl="0" indent="0" algn="ctr" defTabSz="1066800">
            <a:lnSpc>
              <a:spcPct val="90000"/>
            </a:lnSpc>
            <a:spcBef>
              <a:spcPct val="0"/>
            </a:spcBef>
            <a:spcAft>
              <a:spcPct val="35000"/>
            </a:spcAft>
            <a:buNone/>
          </a:pPr>
          <a:r>
            <a:rPr lang="bg-BG" sz="1800" kern="1200" dirty="0">
              <a:latin typeface="EC Square Sans Pro" panose="020B0506040000020004" pitchFamily="34" charset="0"/>
            </a:rPr>
            <a:t>(смесване във фермата с фуража или водата от животновъда)</a:t>
          </a:r>
        </a:p>
      </dsp:txBody>
      <dsp:txXfrm>
        <a:off x="2760763" y="2805445"/>
        <a:ext cx="3200592" cy="1890150"/>
      </dsp:txXfrm>
    </dsp:sp>
    <dsp:sp modelId="{EEA59F76-1A8C-4C30-BAA1-8734A5405816}">
      <dsp:nvSpPr>
        <dsp:cNvPr id="0" name=""/>
        <dsp:cNvSpPr/>
      </dsp:nvSpPr>
      <dsp:spPr>
        <a:xfrm rot="19094687">
          <a:off x="5877524" y="3358933"/>
          <a:ext cx="1123102" cy="35244"/>
        </a:xfrm>
        <a:custGeom>
          <a:avLst/>
          <a:gdLst/>
          <a:ahLst/>
          <a:cxnLst/>
          <a:rect l="0" t="0" r="0" b="0"/>
          <a:pathLst>
            <a:path>
              <a:moveTo>
                <a:pt x="0" y="17622"/>
              </a:moveTo>
              <a:lnTo>
                <a:pt x="1123102" y="17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6410998" y="3348477"/>
        <a:ext cx="56155" cy="56155"/>
      </dsp:txXfrm>
    </dsp:sp>
    <dsp:sp modelId="{648DB4D0-7FA0-4BCA-8F42-0ED7942B08C2}">
      <dsp:nvSpPr>
        <dsp:cNvPr id="0" name=""/>
        <dsp:cNvSpPr/>
      </dsp:nvSpPr>
      <dsp:spPr>
        <a:xfrm>
          <a:off x="6857991" y="2508248"/>
          <a:ext cx="1977368" cy="988684"/>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bg-BG" sz="2200" kern="1200">
              <a:solidFill>
                <a:schemeClr val="bg1"/>
              </a:solidFill>
              <a:latin typeface="EC Square Sans Pro" panose="020B0506040000020004" pitchFamily="34" charset="0"/>
            </a:rPr>
            <a:t>Чрез фуража</a:t>
          </a:r>
        </a:p>
      </dsp:txBody>
      <dsp:txXfrm>
        <a:off x="6886949" y="2537206"/>
        <a:ext cx="1919452" cy="930768"/>
      </dsp:txXfrm>
    </dsp:sp>
    <dsp:sp modelId="{39D65ED2-01CD-47FC-9F06-E4399AC37A9B}">
      <dsp:nvSpPr>
        <dsp:cNvPr id="0" name=""/>
        <dsp:cNvSpPr/>
      </dsp:nvSpPr>
      <dsp:spPr>
        <a:xfrm rot="1957223">
          <a:off x="5938852" y="4010768"/>
          <a:ext cx="1030921" cy="35244"/>
        </a:xfrm>
        <a:custGeom>
          <a:avLst/>
          <a:gdLst/>
          <a:ahLst/>
          <a:cxnLst/>
          <a:rect l="0" t="0" r="0" b="0"/>
          <a:pathLst>
            <a:path>
              <a:moveTo>
                <a:pt x="0" y="17622"/>
              </a:moveTo>
              <a:lnTo>
                <a:pt x="1030921" y="17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6428539" y="4002617"/>
        <a:ext cx="51546" cy="51546"/>
      </dsp:txXfrm>
    </dsp:sp>
    <dsp:sp modelId="{045A6619-E40C-4B52-8C20-4AB2F202DA54}">
      <dsp:nvSpPr>
        <dsp:cNvPr id="0" name=""/>
        <dsp:cNvSpPr/>
      </dsp:nvSpPr>
      <dsp:spPr>
        <a:xfrm>
          <a:off x="6888465" y="3811917"/>
          <a:ext cx="1977368" cy="988684"/>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bg-BG" sz="2200" kern="1200">
              <a:latin typeface="EC Square Sans Pro" panose="020B0506040000020004" pitchFamily="34" charset="0"/>
            </a:rPr>
            <a:t>Чрез водата</a:t>
          </a:r>
        </a:p>
      </dsp:txBody>
      <dsp:txXfrm>
        <a:off x="6917423" y="3840875"/>
        <a:ext cx="1919452" cy="9307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067EAAE-CAA2-41BF-8580-36A1168835B8}" type="datetimeFigureOut">
              <a:rPr lang="es-ES" smtClean="0"/>
              <a:t>29/10/2024</a:t>
            </a:fld>
            <a:endParaRPr lang="es-ES"/>
          </a:p>
        </p:txBody>
      </p:sp>
      <p:sp>
        <p:nvSpPr>
          <p:cNvPr id="4" name="Slide Image Placeholder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4EFF6541-F716-4D33-934D-D3783B7243DD}" type="slidenum">
              <a:rPr lang="es-ES" smtClean="0"/>
              <a:t>‹#›</a:t>
            </a:fld>
            <a:endParaRPr lang="es-ES"/>
          </a:p>
        </p:txBody>
      </p:sp>
    </p:spTree>
    <p:extLst>
      <p:ext uri="{BB962C8B-B14F-4D97-AF65-F5344CB8AC3E}">
        <p14:creationId xmlns:p14="http://schemas.microsoft.com/office/powerpoint/2010/main" val="4024365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a:t>
            </a:fld>
            <a:endParaRPr lang="en-GB"/>
          </a:p>
        </p:txBody>
      </p:sp>
    </p:spTree>
    <p:extLst>
      <p:ext uri="{BB962C8B-B14F-4D97-AF65-F5344CB8AC3E}">
        <p14:creationId xmlns:p14="http://schemas.microsoft.com/office/powerpoint/2010/main" val="3830474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bg-BG" dirty="0"/>
              <a:t>Поради това делегираният акт относно пероралното лечение се прилага за ветеринарни лекарствени продукти, прилагани през устата чрез смесване с или добавяне към фуража, и за смесване на ветеринарни лекарствени продукти с вода за пиене или течен фураж от животновъда. Той не следва да се прилага за смесването на ветеринарен лекарствен продукт с фураж от оператори в сектора на фуражите, независимо дали работят във фуражен завод, с мобилен миксер или миксер във фермата, което е обхванато от Регламент (ЕС) 2019/4. </a:t>
            </a:r>
          </a:p>
          <a:p>
            <a:endParaRPr lang="en-US" dirty="0"/>
          </a:p>
          <a:p>
            <a:r>
              <a:rPr lang="bg-BG" dirty="0"/>
              <a:t>е) „мобилен миксер“ означава оператор в сектора на фуражите с предприятие за фураж, състоящо се от специално оборудвано превозно средство за производство на медикаментозни фуражи; ж) „миксер във фермата“ означава оператор в сектора на фуражите, който произвежда медикаментозни фуражи за изключителна употреба в своето стопанство;</a:t>
            </a:r>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3994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bg-BG"/>
              <a:t>1. Доставката на медикаментозни фуражи на животновъдите е обект на:</a:t>
            </a:r>
          </a:p>
          <a:p>
            <a:r>
              <a:rPr lang="bg-BG"/>
              <a:t>а) представяне и, в случай на производство от миксери във фермата, на притежаване на ветеринарна рецепта за медикаментозен фураж; и</a:t>
            </a:r>
          </a:p>
          <a:p>
            <a:r>
              <a:rPr lang="bg-BG"/>
              <a:t>б) условията, определени в параграфи 2‑10.</a:t>
            </a:r>
          </a:p>
          <a:p>
            <a:endParaRPr lang="en-US" dirty="0"/>
          </a:p>
          <a:p>
            <a:r>
              <a:rPr lang="bg-BG"/>
              <a:t>2. Рецептата от ветеринарен лекар за медикаментозен фураж се издава само след клиничен преглед или друга надлежна оценка на здравния статус на животното или групата животни от ветеринарен лекар и само при установено заболяване.</a:t>
            </a:r>
          </a:p>
          <a:p>
            <a:endParaRPr lang="en-US" dirty="0"/>
          </a:p>
          <a:p>
            <a:r>
              <a:rPr lang="bg-BG"/>
              <a:t>3. Чрез дерогация от параграф 2, рецептата от ветеринарен лекар за медикаментозни фуражи, съдържащи имунологични ветеринарни лекарствени продукти, може да бъде издадена и при липса на диагностицирано заболяване.</a:t>
            </a:r>
          </a:p>
          <a:p>
            <a:endParaRPr lang="en-US" dirty="0"/>
          </a:p>
          <a:p>
            <a:r>
              <a:rPr lang="bg-BG"/>
              <a:t>4. Чрез дерогация от параграф 2, ако не е възможно да се потвърди наличието на диагностицирано заболяване, може да бъде издадена рецепта от ветеринарен лекар за медикаментозен фураж, съдържащ антипаразитни средства без антимикробен ефект, въз основа на</a:t>
            </a:r>
          </a:p>
          <a:p>
            <a:r>
              <a:rPr lang="bg-BG"/>
              <a:t>познанията за състоянието на заразяване с паразити при животното или групата от животни.</a:t>
            </a:r>
          </a:p>
        </p:txBody>
      </p:sp>
      <p:sp>
        <p:nvSpPr>
          <p:cNvPr id="4" name="Marcador de número de diapositiva 3"/>
          <p:cNvSpPr>
            <a:spLocks noGrp="1"/>
          </p:cNvSpPr>
          <p:nvPr>
            <p:ph type="sldNum" sz="quarter" idx="5"/>
          </p:nvPr>
        </p:nvSpPr>
        <p:spPr/>
        <p:txBody>
          <a:bodyPr/>
          <a:lstStyle/>
          <a:p>
            <a:fld id="{8B7EF4CE-A503-4E65-986B-A5ECC6ED22AC}" type="slidenum">
              <a:rPr lang="en-GB" smtClean="0"/>
              <a:t>6</a:t>
            </a:fld>
            <a:endParaRPr lang="en-GB"/>
          </a:p>
        </p:txBody>
      </p:sp>
    </p:spTree>
    <p:extLst>
      <p:ext uri="{BB962C8B-B14F-4D97-AF65-F5344CB8AC3E}">
        <p14:creationId xmlns:p14="http://schemas.microsoft.com/office/powerpoint/2010/main" val="311601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bg-BG" dirty="0"/>
              <a:t>6. Ветеринарната рецепта за медикаментозни фуражи съдържа информацията, посочена в Приложение V. Оригиналната ветеринарна рецепта за медикаментозен фураж се съхранява от производителя или, когато е уместно, оператора</a:t>
            </a:r>
          </a:p>
          <a:p>
            <a:r>
              <a:rPr lang="bg-BG" dirty="0"/>
              <a:t>в сектора на фуражите, който доставя медикаментозния фураж на животновъда. Ветеринарният лекар или професионалист, посочен в параграф 5, който издава рецептата, и отглеждащият животни, отглеждани за производство на храни, или животни с ценна кожа, съхраняват копие от ветеринарната рецепта за медикаментозен фураж. Оригиналът и копията се съхраняват пет години от датата на издаване.</a:t>
            </a:r>
          </a:p>
          <a:p>
            <a:endParaRPr lang="en-US" dirty="0"/>
          </a:p>
          <a:p>
            <a:r>
              <a:rPr lang="bg-BG" dirty="0"/>
              <a:t>7. С изключение на медикаментозните фуражи за животни, които не се отглеждат за производство на храни, различни от животните с ценна кожа, медикаментозните фуражи не се използват за повече от едно третиране по една и съща ветеринарна рецепта за медикаментозни фуражи.</a:t>
            </a:r>
          </a:p>
          <a:p>
            <a:r>
              <a:rPr lang="bg-BG" dirty="0"/>
              <a:t>Продължителността на лечението е в съответствие с кратката характеристика на ветеринарния лекарствен продукт, включен във фуража, и, когато не е посочено, не надвишава един месец или две седмици в случай на медикаментозен фураж,</a:t>
            </a:r>
          </a:p>
          <a:p>
            <a:r>
              <a:rPr lang="bg-BG" dirty="0"/>
              <a:t>съдържащ антибиотични ветеринарни лекарствени продукти.</a:t>
            </a:r>
          </a:p>
          <a:p>
            <a:endParaRPr lang="en-US" dirty="0"/>
          </a:p>
          <a:p>
            <a:r>
              <a:rPr lang="bg-BG" dirty="0"/>
              <a:t>8. Ветеринарната рецепта за медикаментозни фуражи е валидна от датата на издаването ѝ за максимален срок от шест месеца за животни, </a:t>
            </a:r>
            <a:r>
              <a:rPr lang="bg-BG" dirty="0" err="1"/>
              <a:t>неотглеждани</a:t>
            </a:r>
            <a:r>
              <a:rPr lang="bg-BG" dirty="0"/>
              <a:t> за производство на храни, различни от животните с ценна кожа, и три седмици за животни, отглеждани за производство на храни и животни с</a:t>
            </a:r>
          </a:p>
          <a:p>
            <a:r>
              <a:rPr lang="bg-BG" dirty="0"/>
              <a:t>ценна кожа. В случай на медикаментозни фуражи, съдържащи </a:t>
            </a:r>
            <a:r>
              <a:rPr lang="bg-BG" dirty="0" err="1"/>
              <a:t>антимикробни</a:t>
            </a:r>
            <a:r>
              <a:rPr lang="bg-BG" dirty="0"/>
              <a:t> ветеринарни лекарствени продукти, рецептата е валидна от датата на издаването ѝ за максимален срок от пет дни.</a:t>
            </a:r>
          </a:p>
          <a:p>
            <a:endParaRPr lang="en-US" dirty="0"/>
          </a:p>
          <a:p>
            <a:r>
              <a:rPr lang="bg-BG" dirty="0"/>
              <a:t>9. Ветеринарният лекар, който издава ветеринарната рецепта за медикаментозен фураж, проверява дали това лекарство е оправдано за целевите животни от ветеринарна гледна точка. Освен това ветеринарният лекар гарантира, че прилагането на</a:t>
            </a:r>
          </a:p>
          <a:p>
            <a:r>
              <a:rPr lang="bg-BG" dirty="0"/>
              <a:t>съответния ветеринарен лекарствен продукт не е несъвместимо с друго лечение или употреба и че не са налице противопоказания или взаимодействия, когато се използват няколко лекарствени продукта. По-специално, ветеринарният лекар не трябва да предписва</a:t>
            </a:r>
          </a:p>
          <a:p>
            <a:r>
              <a:rPr lang="bg-BG" dirty="0"/>
              <a:t>медикаментозни фуражи с повече от един ветеринарен лекарствен продукт, съдържащ </a:t>
            </a:r>
            <a:r>
              <a:rPr lang="bg-BG" dirty="0" err="1"/>
              <a:t>антимикробни</a:t>
            </a:r>
            <a:r>
              <a:rPr lang="bg-BG" dirty="0"/>
              <a:t> средства.</a:t>
            </a:r>
          </a:p>
          <a:p>
            <a:endParaRPr lang="en-US" dirty="0"/>
          </a:p>
          <a:p>
            <a:r>
              <a:rPr lang="bg-BG" dirty="0"/>
              <a:t>10. Ветеринарната рецепта за медикаментозен фураж трябва да:</a:t>
            </a:r>
          </a:p>
          <a:p>
            <a:r>
              <a:rPr lang="bg-BG" dirty="0"/>
              <a:t>а) отговаря на кратката характеристика на продукта на ветеринарния лекарствен продукт, с изключение на ветеринарните</a:t>
            </a:r>
          </a:p>
          <a:p>
            <a:r>
              <a:rPr lang="bg-BG" dirty="0"/>
              <a:t>лекарствени продукти, предназначени за употреба в съответствие с Член 112, Член 113 или Член 114 от Регламент (ЕС)</a:t>
            </a:r>
          </a:p>
          <a:p>
            <a:r>
              <a:rPr lang="bg-BG" dirty="0"/>
              <a:t>2019/6;</a:t>
            </a:r>
          </a:p>
          <a:p>
            <a:r>
              <a:rPr lang="bg-BG" dirty="0"/>
              <a:t>б) посочва дневната доза ветеринарен лекарствен продукт, която трябва да бъде включена в количество медикаментозен фураж,</a:t>
            </a:r>
          </a:p>
          <a:p>
            <a:r>
              <a:rPr lang="bg-BG" dirty="0"/>
              <a:t>което гарантира усвояването на дозата от целевото животно, като се има предвид, че количеството усвоявана храна от болни животни може</a:t>
            </a:r>
          </a:p>
          <a:p>
            <a:r>
              <a:rPr lang="bg-BG" dirty="0"/>
              <a:t>да се различава от нормалната дневна дажба;</a:t>
            </a:r>
          </a:p>
          <a:p>
            <a:r>
              <a:rPr lang="bg-BG" dirty="0"/>
              <a:t>в) гарантира, че медикаментозният фураж, съдържащ дозата с ветеринарен лекарствен продукт, съответства на поне 50%</a:t>
            </a:r>
          </a:p>
          <a:p>
            <a:r>
              <a:rPr lang="bg-BG" dirty="0"/>
              <a:t>от дневната дажба на фураж на база сухо вещество и че за преживните животни дневната доза с ветеринарен лекарствен</a:t>
            </a:r>
          </a:p>
          <a:p>
            <a:r>
              <a:rPr lang="bg-BG" dirty="0"/>
              <a:t>продукт се съдържа в най-малко 50% от допълващия фураж, с изключение на минералния фураж;</a:t>
            </a:r>
          </a:p>
          <a:p>
            <a:r>
              <a:rPr lang="bg-BG" dirty="0"/>
              <a:t>г) посочва степента на включване на активните вещества, изчислена въз основа на съответните параметри.</a:t>
            </a:r>
          </a:p>
          <a:p>
            <a:endParaRPr lang="en-US" dirty="0"/>
          </a:p>
          <a:p>
            <a:r>
              <a:rPr lang="bg-BG" dirty="0"/>
              <a:t>11. Ветеринарните рецепти за медикаментозни фуражи, издадени в съответствие с параграфи 2, 3 и 4, важат в целия Съюз.</a:t>
            </a:r>
          </a:p>
          <a:p>
            <a:endParaRPr lang="en-US" dirty="0"/>
          </a:p>
          <a:p>
            <a:r>
              <a:rPr lang="bg-BG" dirty="0"/>
              <a:t>12. Чрез актове за изпълнение Комисията може да определи примерен формуляр, включващ информацията, посочена в</a:t>
            </a:r>
          </a:p>
          <a:p>
            <a:r>
              <a:rPr lang="bg-BG" dirty="0"/>
              <a:t>Приложение V. Този формуляр трябва да се предоставя и в електронен формат. Тези актове за изпълнение</a:t>
            </a:r>
          </a:p>
          <a:p>
            <a:r>
              <a:rPr lang="bg-BG" dirty="0"/>
              <a:t>се приемат в съответствие с процедурата по преглед, посочена в Член 21, параграф 2.</a:t>
            </a:r>
          </a:p>
        </p:txBody>
      </p:sp>
      <p:sp>
        <p:nvSpPr>
          <p:cNvPr id="4" name="Marcador de número de diapositiva 3"/>
          <p:cNvSpPr>
            <a:spLocks noGrp="1"/>
          </p:cNvSpPr>
          <p:nvPr>
            <p:ph type="sldNum" sz="quarter" idx="5"/>
          </p:nvPr>
        </p:nvSpPr>
        <p:spPr/>
        <p:txBody>
          <a:bodyPr/>
          <a:lstStyle/>
          <a:p>
            <a:fld id="{8B7EF4CE-A503-4E65-986B-A5ECC6ED22AC}" type="slidenum">
              <a:rPr lang="en-GB" smtClean="0"/>
              <a:t>7</a:t>
            </a:fld>
            <a:endParaRPr lang="en-GB"/>
          </a:p>
        </p:txBody>
      </p:sp>
    </p:spTree>
    <p:extLst>
      <p:ext uri="{BB962C8B-B14F-4D97-AF65-F5344CB8AC3E}">
        <p14:creationId xmlns:p14="http://schemas.microsoft.com/office/powerpoint/2010/main" val="2423616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bg-BG" sz="1800" b="1" i="0" u="none" strike="noStrike" baseline="0">
                <a:solidFill>
                  <a:srgbClr val="000000"/>
                </a:solidFill>
                <a:latin typeface="EUAlbertina"/>
              </a:rPr>
              <a:t>ДОПЪЛНИТЕЛНИ СЛАЙДОВЕ, КОИТО ДА СЕ ИЗПОЛЗВАТ, В СЛУЧАЙ ЧЕ СЕ ПОЯВЯТ ВЪПРОСИ ОТНОСНО ЛЕКАРСТВАТА ЗА ПЕРОРАЛНО ПРИЛОЖЕНИЕ</a:t>
            </a: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r>
              <a:rPr lang="bg-BG" sz="1800" b="0" i="0" u="none" strike="noStrike" baseline="0">
                <a:solidFill>
                  <a:srgbClr val="000000"/>
                </a:solidFill>
                <a:latin typeface="EUAlbertina"/>
              </a:rPr>
              <a:t>Пероралното лечение крие повече рискове да бъде неефективно, отколкото индивидуалното лечение. Така че тези допълнителни правила са да се избегне загубата на ефективност на продуктите, да се избегне развитието и разпространението на резистентност и да се избегне замърсяване или непреднамерено прилагане на нецелеви видове или хора или разпространение в околната среда. </a:t>
            </a:r>
          </a:p>
          <a:p>
            <a:pPr marL="285750" indent="-285750">
              <a:buFontTx/>
              <a:buChar char="-"/>
            </a:pPr>
            <a:r>
              <a:rPr lang="bg-BG" sz="1800" b="0" i="0" u="none" strike="noStrike" baseline="0">
                <a:solidFill>
                  <a:srgbClr val="000000"/>
                </a:solidFill>
                <a:latin typeface="EUAlbertina"/>
              </a:rPr>
              <a:t>Това включва всички лекарства, приемани през устата, с изключение на медикаментозните фуражи, смесени от оператора по фуражите. Настоящият регламент се прилага за разрешени и предписани ветеринарни лекарствени продукти, прилагани перорално във вода за пиене, смесени с фураж или прилагани върху повърхността на фуража непосредствено преди хранене и прилагани от животновъда на животни, отглеждани за производство на храни</a:t>
            </a:r>
          </a:p>
          <a:p>
            <a:pPr marL="285750" indent="-285750">
              <a:buFontTx/>
              <a:buChar char="-"/>
            </a:pPr>
            <a:r>
              <a:rPr lang="bg-BG" sz="1800" b="0" i="0" u="none" strike="noStrike" baseline="0">
                <a:solidFill>
                  <a:srgbClr val="000000"/>
                </a:solidFill>
                <a:latin typeface="EUAlbertina"/>
              </a:rPr>
              <a:t>Ветеринарните лекари имат решаваща роля тук: те трябва да познават ситуацията във фермата, оборудването, фуражите и т.н., преди да предпишат дадено лекарство, за да са сигурни, че ВЛП може да се прилага ефективно. Те също трябва да посъветват собственика на животното как да изхвърли или премахне останалите лекарства. </a:t>
            </a:r>
          </a:p>
          <a:p>
            <a:r>
              <a:rPr lang="bg-BG" sz="1800" b="0" i="0" u="none" strike="noStrike" baseline="0">
                <a:solidFill>
                  <a:srgbClr val="000000"/>
                </a:solidFill>
                <a:latin typeface="EUAlbertina"/>
              </a:rPr>
              <a:t>- Пероралното приложение на ВЛП в твърди фуражи може да доведе до конкуренция на животни за един и същ фураж и да създаде риск от недостатъчно дозиране и предозиране.  Това е особено важно за антимикробните и антипаразитните средства, тъй като това може да доведе до антимикробна и антипаразитна резистентност. Следователно, предписването и пероралното приложение на антимикробни или антипаразитни средства чрез смесване в твърд фураж или прилагане върху повърхността на твърд фураж непосредствено преди хранене трябва да бъде разрешено само когато животните се хранят индивидуално или когато приемът на ветеринарния лекарствен продукт от отделните животни може да бъде ефективно контролиран в рамките на малка група животни.</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AFFE9-9018-4974-B734-5EB1396298EE}"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818723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g-BG" sz="1800" b="0" i="0" u="none" strike="noStrike" baseline="0">
                <a:solidFill>
                  <a:srgbClr val="000000"/>
                </a:solidFill>
                <a:latin typeface="EUAlbertina"/>
              </a:rPr>
              <a:t>ДОПЪЛНИТЕЛНИ СЛАЙДОВЕ, АКО СЕ ПОЯВЯТ ВЪПРОСИ ОТНОСНО ПЕРОРАЛНОТО ПРИЛОЖЕНИЕ НА ЛЕКАРСТВА</a:t>
            </a:r>
          </a:p>
          <a:p>
            <a:pPr marL="0" indent="0">
              <a:buFontTx/>
              <a:buNone/>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r>
              <a:rPr lang="bg-BG" sz="1800" b="0" i="0" u="none" strike="noStrike" baseline="0">
                <a:solidFill>
                  <a:srgbClr val="000000"/>
                </a:solidFill>
                <a:latin typeface="EUAlbertina"/>
              </a:rPr>
              <a:t>Пероралното лечение крие повече рискове да бъде неефективно, отколкото индивидуалното лечение. Затова тези допълнителни правила се установяват с цел да се избегне загубата на ефективност на продуктите, да се избегне развитието и разпространението на резистентност и да се избегне замърсяване или непреднамерено прилагане на нецелеви видове или хора или разпространение в околната среда. </a:t>
            </a:r>
          </a:p>
          <a:p>
            <a:pPr marL="285750" indent="-285750">
              <a:buFontTx/>
              <a:buChar char="-"/>
            </a:pPr>
            <a:r>
              <a:rPr lang="bg-BG" sz="1800" b="0" i="0" u="none" strike="noStrike" baseline="0">
                <a:solidFill>
                  <a:srgbClr val="000000"/>
                </a:solidFill>
                <a:latin typeface="EUAlbertina"/>
              </a:rPr>
              <a:t>Това включва всички лекарства, приемани през устата, с изключение на медикаментозните фуражи, смесени от оператора по фуражите. </a:t>
            </a:r>
          </a:p>
          <a:p>
            <a:pPr marL="285750" indent="-285750">
              <a:buFontTx/>
              <a:buChar char="-"/>
            </a:pPr>
            <a:r>
              <a:rPr lang="bg-BG" sz="1800" b="0" i="0" u="none" strike="noStrike" baseline="0">
                <a:solidFill>
                  <a:srgbClr val="000000"/>
                </a:solidFill>
                <a:latin typeface="EUAlbertina"/>
              </a:rPr>
              <a:t>Ветеринарните лекари имат решаваща роля тук: те трябва да познават ситуацията във фермата, оборудването, фуражите и т.н., преди да предпишат дадено лекарство, за да са сигурни, че ВЛП може да се прилага ефективно. Те също трябва да посъветват собственика на животното как да изхвърли или премахне останалите лекарства. </a:t>
            </a:r>
          </a:p>
          <a:p>
            <a:r>
              <a:rPr lang="bg-BG" sz="1800" b="0" i="0" u="none" strike="noStrike" baseline="0">
                <a:solidFill>
                  <a:srgbClr val="000000"/>
                </a:solidFill>
                <a:latin typeface="EUAlbertina"/>
              </a:rPr>
              <a:t>- Пероралното приложение на ВЛП в твърди фуражи може да доведе до конкуренция на животни за един и същ фураж и да създаде риск от недостатъчно дозиране и предозиране.  Това е особено важно за антимикробните и антипаразитните средства, тъй като това може да доведе до антимикробна и антипаразитна резистентност. Следователно, предписването и пероралното приложение на антимикробни или антипаразитни средства чрез смесване в твърд фураж или прилагане върху повърхността на твърд фураж непосредствено преди хранене трябва да бъде разрешено само когато животните се хранят индивидуално или когато приемът на ветеринарния лекарствен продукт от отделните животни може да бъде ефективно контролиран в рамките на малка група животни.</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AFFE9-9018-4974-B734-5EB1396298EE}"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20708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g-BG" sz="1800" b="0" i="0" u="none" strike="noStrike" baseline="0">
                <a:solidFill>
                  <a:srgbClr val="000000"/>
                </a:solidFill>
                <a:latin typeface="EUAlbertina"/>
              </a:rPr>
              <a:t>ДОПЪЛНИТЕЛНИ СЛАЙДОВЕ, АКО СЕ ПОЯВЯТ ВЪПРОСИ ОТНОСНО ПЕРОРАЛНОТО ПРИЛОЖЕНИЕ НА ЛЕКАРСТВА</a:t>
            </a:r>
          </a:p>
          <a:p>
            <a:pPr marL="0" indent="0">
              <a:buFontTx/>
              <a:buNone/>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r>
              <a:rPr lang="bg-BG" sz="1800" b="0" i="0" u="none" strike="noStrike" baseline="0">
                <a:solidFill>
                  <a:srgbClr val="000000"/>
                </a:solidFill>
                <a:latin typeface="EUAlbertina"/>
              </a:rPr>
              <a:t>Пероралното лечение крие повече рискове да бъде неефективно, отколкото индивидуалното лечение. Така че тези допълнителни правила са да се избегне загубата на ефективност на продуктите, да се избегне развитието и разпространението на резистентност и да се избегне замърсяване или непреднамерено прилагане на нецелеви видове или хора или разпространение в околната среда. </a:t>
            </a:r>
          </a:p>
          <a:p>
            <a:pPr marL="285750" indent="-285750">
              <a:buFontTx/>
              <a:buChar char="-"/>
            </a:pPr>
            <a:r>
              <a:rPr lang="bg-BG" sz="1800" b="0" i="0" u="none" strike="noStrike" baseline="0">
                <a:solidFill>
                  <a:srgbClr val="000000"/>
                </a:solidFill>
                <a:latin typeface="EUAlbertina"/>
              </a:rPr>
              <a:t>Това включва всички лекарства, приемани през устата, с изключение на медикаментозните фуражи, смесени от оператора по фуражите. </a:t>
            </a:r>
          </a:p>
          <a:p>
            <a:pPr marL="285750" indent="-285750">
              <a:buFontTx/>
              <a:buChar char="-"/>
            </a:pPr>
            <a:r>
              <a:rPr lang="bg-BG" sz="1800" b="0" i="0" u="none" strike="noStrike" baseline="0">
                <a:solidFill>
                  <a:srgbClr val="000000"/>
                </a:solidFill>
                <a:latin typeface="EUAlbertina"/>
              </a:rPr>
              <a:t>Ветеринарните лекари имат решаваща роля тук: те трябва да познават ситуацията във фермата, оборудването, фуражите и т.н., преди да предпишат дадено лекарство, за да са сигурни, че ВЛП може да се прилага ефективно. Те също трябва да посъветват собственика на животното как да изхвърли или премахне останалите лекарства. </a:t>
            </a:r>
          </a:p>
          <a:p>
            <a:r>
              <a:rPr lang="bg-BG" sz="1800" b="0" i="0" u="none" strike="noStrike" baseline="0">
                <a:solidFill>
                  <a:srgbClr val="000000"/>
                </a:solidFill>
                <a:latin typeface="EUAlbertina"/>
              </a:rPr>
              <a:t>- Пероралното приложение на ВЛП в твърди фуражи може да доведе до конкуренция на животни за един и същ фураж и да създаде риск от недостатъчно дозиране и предозиране.  Това е особено важно за антимикробните и антипаразитните средства, тъй като това може да доведе до антимикробна и антипаразитна резистентност. Следователно, предписването и пероралното приложение на антимикробни или антипаразитни средства чрез смесване в твърд фураж или прилагане върху повърхността на твърд фураж непосредствено преди хранене трябва да бъде разрешено само когато животните се хранят индивидуално или когато приемът на ветеринарния лекарствен продукт от отделните животни може да бъде ефективно контролиран в рамките на малка група животни.</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AFFE9-9018-4974-B734-5EB1396298EE}"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6732676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7.png"/><Relationship Id="rId2" Type="http://schemas.openxmlformats.org/officeDocument/2006/relationships/image" Target="../media/image1.png"/><Relationship Id="rId16"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46.jpeg"/><Relationship Id="rId5" Type="http://schemas.openxmlformats.org/officeDocument/2006/relationships/image" Target="../media/image5.png"/><Relationship Id="rId15" Type="http://schemas.openxmlformats.org/officeDocument/2006/relationships/hyperlink" Target="http://www.amrfvtraining.eu/" TargetMode="External"/><Relationship Id="rId10" Type="http://schemas.openxmlformats.org/officeDocument/2006/relationships/image" Target="../media/image45.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9.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9.png"/><Relationship Id="rId7" Type="http://schemas.openxmlformats.org/officeDocument/2006/relationships/image" Target="../media/image54.png"/><Relationship Id="rId2" Type="http://schemas.openxmlformats.org/officeDocument/2006/relationships/image" Target="../media/image50.jpeg"/><Relationship Id="rId1" Type="http://schemas.openxmlformats.org/officeDocument/2006/relationships/slideMaster" Target="../slideMasters/slideMaster2.xml"/><Relationship Id="rId6" Type="http://schemas.openxmlformats.org/officeDocument/2006/relationships/image" Target="../media/image53.png"/><Relationship Id="rId11" Type="http://schemas.openxmlformats.org/officeDocument/2006/relationships/image" Target="../media/image13.jpe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3.jpeg"/><Relationship Id="rId2" Type="http://schemas.openxmlformats.org/officeDocument/2006/relationships/image" Target="../media/image50.jpe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49.png"/><Relationship Id="rId9"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Master" Target="../slideMasters/slideMaster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6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8.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png"/><Relationship Id="rId3" Type="http://schemas.openxmlformats.org/officeDocument/2006/relationships/image" Target="../media/image49.png"/><Relationship Id="rId7" Type="http://schemas.openxmlformats.org/officeDocument/2006/relationships/image" Target="../media/image7.png"/><Relationship Id="rId12" Type="http://schemas.openxmlformats.org/officeDocument/2006/relationships/image" Target="../media/image69.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46.jpeg"/><Relationship Id="rId5" Type="http://schemas.openxmlformats.org/officeDocument/2006/relationships/image" Target="../media/image5.png"/><Relationship Id="rId15" Type="http://schemas.openxmlformats.org/officeDocument/2006/relationships/image" Target="../media/image10.jpeg"/><Relationship Id="rId10" Type="http://schemas.openxmlformats.org/officeDocument/2006/relationships/image" Target="../media/image45.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hyperlink" Target="http://www.amrfvtraining.eu/"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8.png"/><Relationship Id="rId1" Type="http://schemas.openxmlformats.org/officeDocument/2006/relationships/slideMaster" Target="../slideMasters/slideMaster1.xml"/><Relationship Id="rId5" Type="http://schemas.openxmlformats.org/officeDocument/2006/relationships/image" Target="../media/image38.png"/><Relationship Id="rId4" Type="http://schemas.openxmlformats.org/officeDocument/2006/relationships/image" Target="../media/image3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a:extLst>
              <a:ext uri="{FF2B5EF4-FFF2-40B4-BE49-F238E27FC236}">
                <a16:creationId xmlns:a16="http://schemas.microsoft.com/office/drawing/2014/main" id="{582D17B3-5A6C-42CA-853B-4103A0708918}"/>
              </a:ext>
            </a:extLst>
          </p:cNvPr>
          <p:cNvPicPr/>
          <p:nvPr userDrawn="1"/>
        </p:nvPicPr>
        <p:blipFill>
          <a:blip r:embed="rId11" cstate="email">
            <a:extLst>
              <a:ext uri="{28A0092B-C50C-407E-A947-70E740481C1C}">
                <a14:useLocalDpi xmlns:a14="http://schemas.microsoft.com/office/drawing/2010/main" val="0"/>
              </a:ext>
            </a:extLst>
          </a:blip>
          <a:srcRect/>
          <a:stretch/>
        </p:blipFill>
        <p:spPr bwMode="auto">
          <a:xfrm>
            <a:off x="8991600" y="5687039"/>
            <a:ext cx="3022600" cy="634126"/>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1"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2"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3"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5"/>
              </a:rPr>
              <a:t>www.amrfvtraining.eu</a:t>
            </a:r>
            <a:r>
              <a:rPr lang="en-GB" dirty="0">
                <a:latin typeface="EC Square Sans Pro" panose="020B0506040000020004" pitchFamily="34" charset="0"/>
              </a:rPr>
              <a:t>  </a:t>
            </a:r>
          </a:p>
        </p:txBody>
      </p:sp>
      <p:pic>
        <p:nvPicPr>
          <p:cNvPr id="2" name="Imagen 33">
            <a:extLst>
              <a:ext uri="{FF2B5EF4-FFF2-40B4-BE49-F238E27FC236}">
                <a16:creationId xmlns:a16="http://schemas.microsoft.com/office/drawing/2014/main" id="{9B9E8ECC-38E0-FF31-4CC4-C888D89930E0}"/>
              </a:ext>
            </a:extLst>
          </p:cNvPr>
          <p:cNvPicPr/>
          <p:nvPr userDrawn="1"/>
        </p:nvPicPr>
        <p:blipFill>
          <a:blip r:embed="rId16" cstate="email">
            <a:extLst>
              <a:ext uri="{28A0092B-C50C-407E-A947-70E740481C1C}">
                <a14:useLocalDpi xmlns:a14="http://schemas.microsoft.com/office/drawing/2010/main" val="0"/>
              </a:ext>
            </a:extLst>
          </a:blip>
          <a:srcRect/>
          <a:stretch/>
        </p:blipFill>
        <p:spPr bwMode="auto">
          <a:xfrm>
            <a:off x="8991600" y="5687039"/>
            <a:ext cx="3022600" cy="634126"/>
          </a:xfrm>
          <a:prstGeom prst="rect">
            <a:avLst/>
          </a:prstGeom>
          <a:noFill/>
          <a:ln>
            <a:noFill/>
          </a:ln>
        </p:spPr>
      </p:pic>
    </p:spTree>
    <p:extLst>
      <p:ext uri="{BB962C8B-B14F-4D97-AF65-F5344CB8AC3E}">
        <p14:creationId xmlns:p14="http://schemas.microsoft.com/office/powerpoint/2010/main" val="1616781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sz="1797"/>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1"/>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1"/>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7"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2"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7" y="-10002"/>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3"/>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2"/>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9" y="3848611"/>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6"/>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4"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8"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597">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2" name="Imagen 33">
            <a:extLst>
              <a:ext uri="{FF2B5EF4-FFF2-40B4-BE49-F238E27FC236}">
                <a16:creationId xmlns:a16="http://schemas.microsoft.com/office/drawing/2014/main" id="{A77C7E42-E5EC-EB66-BDEF-BCF97AB96DFA}"/>
              </a:ext>
            </a:extLst>
          </p:cNvPr>
          <p:cNvPicPr/>
          <p:nvPr userDrawn="1"/>
        </p:nvPicPr>
        <p:blipFill>
          <a:blip r:embed="rId11" cstate="email">
            <a:extLst>
              <a:ext uri="{28A0092B-C50C-407E-A947-70E740481C1C}">
                <a14:useLocalDpi xmlns:a14="http://schemas.microsoft.com/office/drawing/2010/main" val="0"/>
              </a:ext>
            </a:extLst>
          </a:blip>
          <a:srcRect/>
          <a:stretch/>
        </p:blipFill>
        <p:spPr bwMode="auto">
          <a:xfrm>
            <a:off x="8991600" y="5687039"/>
            <a:ext cx="3022600" cy="634126"/>
          </a:xfrm>
          <a:prstGeom prst="rect">
            <a:avLst/>
          </a:prstGeom>
          <a:noFill/>
          <a:ln>
            <a:noFill/>
          </a:ln>
        </p:spPr>
      </p:pic>
    </p:spTree>
    <p:extLst>
      <p:ext uri="{BB962C8B-B14F-4D97-AF65-F5344CB8AC3E}">
        <p14:creationId xmlns:p14="http://schemas.microsoft.com/office/powerpoint/2010/main" val="4168742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3"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4"/>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8"/>
            <a:ext cx="4495800" cy="323855"/>
          </a:xfrm>
          <a:prstGeom prst="rect">
            <a:avLst/>
          </a:prstGeom>
        </p:spPr>
        <p:txBody>
          <a:bodyPr/>
          <a:lstStyle>
            <a:lvl1pPr>
              <a:defRPr sz="1397">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4"/>
            <a:ext cx="6044986" cy="1477328"/>
          </a:xfrm>
          <a:prstGeom prst="rect">
            <a:avLst/>
          </a:prstGeom>
          <a:noFill/>
        </p:spPr>
        <p:txBody>
          <a:bodyPr wrap="square" rtlCol="0">
            <a:spAutoFit/>
          </a:bodyPr>
          <a:lstStyle/>
          <a:p>
            <a:pPr algn="l"/>
            <a:r>
              <a:rPr lang="en-GB" sz="2396" noProof="0" dirty="0">
                <a:solidFill>
                  <a:srgbClr val="003399"/>
                </a:solidFill>
                <a:latin typeface="EC Square Sans Pro" panose="020B0506040000020004" pitchFamily="34" charset="0"/>
              </a:rPr>
              <a:t>Hands-on Training for Farmers and Veterinarians: New measures to fight antimicrobial resistance</a:t>
            </a:r>
          </a:p>
          <a:p>
            <a:endParaRPr lang="es-ES" sz="1797"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50"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4"/>
          <a:stretch>
            <a:fillRect/>
          </a:stretch>
        </p:blipFill>
        <p:spPr>
          <a:xfrm>
            <a:off x="9128523" y="6212611"/>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5"/>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6"/>
          <a:stretch>
            <a:fillRect/>
          </a:stretch>
        </p:blipFill>
        <p:spPr>
          <a:xfrm>
            <a:off x="7851975"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7"/>
          <a:stretch>
            <a:fillRect/>
          </a:stretch>
        </p:blipFill>
        <p:spPr>
          <a:xfrm>
            <a:off x="6493141" y="6427745"/>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8"/>
          <a:stretch>
            <a:fillRect/>
          </a:stretch>
        </p:blipFill>
        <p:spPr>
          <a:xfrm>
            <a:off x="6922039" y="6369107"/>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9"/>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0"/>
          <a:stretch>
            <a:fillRect/>
          </a:stretch>
        </p:blipFill>
        <p:spPr>
          <a:xfrm>
            <a:off x="8425332" y="6300127"/>
            <a:ext cx="574476" cy="411353"/>
          </a:xfrm>
          <a:prstGeom prst="rect">
            <a:avLst/>
          </a:prstGeom>
        </p:spPr>
      </p:pic>
      <p:pic>
        <p:nvPicPr>
          <p:cNvPr id="2" name="Imagen 50">
            <a:extLst>
              <a:ext uri="{FF2B5EF4-FFF2-40B4-BE49-F238E27FC236}">
                <a16:creationId xmlns:a16="http://schemas.microsoft.com/office/drawing/2014/main" id="{A850F26F-B7B4-9B6E-561C-BB60288F8045}"/>
              </a:ext>
            </a:extLst>
          </p:cNvPr>
          <p:cNvPicPr/>
          <p:nvPr userDrawn="1"/>
        </p:nvPicPr>
        <p:blipFill>
          <a:blip r:embed="rId11" cstate="email">
            <a:extLst>
              <a:ext uri="{28A0092B-C50C-407E-A947-70E740481C1C}">
                <a14:useLocalDpi xmlns:a14="http://schemas.microsoft.com/office/drawing/2010/main" val="0"/>
              </a:ext>
            </a:extLst>
          </a:blip>
          <a:srcRect/>
          <a:stretch/>
        </p:blipFill>
        <p:spPr bwMode="auto">
          <a:xfrm>
            <a:off x="9829800" y="6207345"/>
            <a:ext cx="2338705" cy="490648"/>
          </a:xfrm>
          <a:prstGeom prst="rect">
            <a:avLst/>
          </a:prstGeom>
          <a:noFill/>
          <a:ln>
            <a:noFill/>
          </a:ln>
        </p:spPr>
      </p:pic>
    </p:spTree>
    <p:extLst>
      <p:ext uri="{BB962C8B-B14F-4D97-AF65-F5344CB8AC3E}">
        <p14:creationId xmlns:p14="http://schemas.microsoft.com/office/powerpoint/2010/main" val="1434154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2" y="1"/>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6"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sz="1797"/>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sz="1797"/>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sz="1797"/>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1"/>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sz="1797"/>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1"/>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sz="1797"/>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9"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20"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5" y="285034"/>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51" y="5951077"/>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5288431" y="1238540"/>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6"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5"/>
            <a:ext cx="4495800" cy="1430337"/>
          </a:xfrm>
          <a:prstGeom prst="rect">
            <a:avLst/>
          </a:prstGeom>
        </p:spPr>
        <p:txBody>
          <a:bodyPr/>
          <a:lstStyle>
            <a:lvl1pPr>
              <a:defRPr sz="3194">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397">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2" name="Imagen 50">
            <a:extLst>
              <a:ext uri="{FF2B5EF4-FFF2-40B4-BE49-F238E27FC236}">
                <a16:creationId xmlns:a16="http://schemas.microsoft.com/office/drawing/2014/main" id="{25048EE2-D4C4-3BA7-3AE4-B833FAC94AB2}"/>
              </a:ext>
            </a:extLst>
          </p:cNvPr>
          <p:cNvPicPr/>
          <p:nvPr userDrawn="1"/>
        </p:nvPicPr>
        <p:blipFill>
          <a:blip r:embed="rId12" cstate="email">
            <a:extLst>
              <a:ext uri="{28A0092B-C50C-407E-A947-70E740481C1C}">
                <a14:useLocalDpi xmlns:a14="http://schemas.microsoft.com/office/drawing/2010/main" val="0"/>
              </a:ext>
            </a:extLst>
          </a:blip>
          <a:srcRect/>
          <a:stretch/>
        </p:blipFill>
        <p:spPr bwMode="auto">
          <a:xfrm>
            <a:off x="9829800" y="6207345"/>
            <a:ext cx="2338705" cy="490648"/>
          </a:xfrm>
          <a:prstGeom prst="rect">
            <a:avLst/>
          </a:prstGeom>
          <a:noFill/>
          <a:ln>
            <a:noFill/>
          </a:ln>
        </p:spPr>
      </p:pic>
    </p:spTree>
    <p:extLst>
      <p:ext uri="{BB962C8B-B14F-4D97-AF65-F5344CB8AC3E}">
        <p14:creationId xmlns:p14="http://schemas.microsoft.com/office/powerpoint/2010/main" val="2240158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2" y="1"/>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2"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283" indent="-342283">
              <a:spcBef>
                <a:spcPts val="998"/>
              </a:spcBef>
              <a:buFont typeface="+mj-lt"/>
              <a:buAutoNum type="arabicPeriod"/>
              <a:defRPr sz="1597">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2956444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2"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1"/>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1"/>
            <a:ext cx="9462631"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9" y="126932"/>
            <a:ext cx="562243" cy="409535"/>
          </a:xfrm>
          <a:prstGeom prst="rect">
            <a:avLst/>
          </a:prstGeom>
        </p:spPr>
      </p:pic>
    </p:spTree>
    <p:extLst>
      <p:ext uri="{BB962C8B-B14F-4D97-AF65-F5344CB8AC3E}">
        <p14:creationId xmlns:p14="http://schemas.microsoft.com/office/powerpoint/2010/main" val="544168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4" y="4702225"/>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sz="1797"/>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0"/>
            <a:ext cx="8008947" cy="5334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a:stretch>
            <a:fillRect/>
          </a:stretch>
        </p:blipFill>
        <p:spPr>
          <a:xfrm>
            <a:off x="11745126" y="102089"/>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a:stretch>
            <a:fillRect/>
          </a:stretch>
        </p:blipFill>
        <p:spPr>
          <a:xfrm>
            <a:off x="10417706" y="209389"/>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a:stretch>
            <a:fillRect/>
          </a:stretch>
        </p:blipFill>
        <p:spPr>
          <a:xfrm>
            <a:off x="9983454" y="193211"/>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a:stretch>
            <a:fillRect/>
          </a:stretch>
        </p:blipFill>
        <p:spPr>
          <a:xfrm>
            <a:off x="9174217" y="256275"/>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a:stretch>
            <a:fillRect/>
          </a:stretch>
        </p:blipFill>
        <p:spPr>
          <a:xfrm>
            <a:off x="11279510" y="191783"/>
            <a:ext cx="300983" cy="238734"/>
          </a:xfrm>
          <a:prstGeom prst="rect">
            <a:avLst/>
          </a:prstGeom>
        </p:spPr>
      </p:pic>
    </p:spTree>
    <p:extLst>
      <p:ext uri="{BB962C8B-B14F-4D97-AF65-F5344CB8AC3E}">
        <p14:creationId xmlns:p14="http://schemas.microsoft.com/office/powerpoint/2010/main" val="33937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a:extLst>
              <a:ext uri="{FF2B5EF4-FFF2-40B4-BE49-F238E27FC236}">
                <a16:creationId xmlns:a16="http://schemas.microsoft.com/office/drawing/2014/main" id="{1007B104-92BA-4BA5-A656-DA433D20A54C}"/>
              </a:ext>
            </a:extLst>
          </p:cNvPr>
          <p:cNvPicPr/>
          <p:nvPr userDrawn="1"/>
        </p:nvPicPr>
        <p:blipFill>
          <a:blip r:embed="rId4" cstate="email">
            <a:extLst>
              <a:ext uri="{28A0092B-C50C-407E-A947-70E740481C1C}">
                <a14:useLocalDpi xmlns:a14="http://schemas.microsoft.com/office/drawing/2010/main" val="0"/>
              </a:ext>
            </a:extLst>
          </a:blip>
          <a:srcRect/>
          <a:stretch/>
        </p:blipFill>
        <p:spPr bwMode="auto">
          <a:xfrm>
            <a:off x="9829800" y="6207345"/>
            <a:ext cx="2338705" cy="490648"/>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4"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80"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4" y="4702225"/>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sz="1797"/>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0"/>
            <a:ext cx="8008947" cy="5334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785108" y="501058"/>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776197"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2337296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1"/>
            <a:ext cx="1166832" cy="1153793"/>
          </a:xfrm>
          <a:prstGeom prst="rect">
            <a:avLst/>
          </a:prstGeom>
        </p:spPr>
      </p:pic>
    </p:spTree>
    <p:extLst>
      <p:ext uri="{BB962C8B-B14F-4D97-AF65-F5344CB8AC3E}">
        <p14:creationId xmlns:p14="http://schemas.microsoft.com/office/powerpoint/2010/main" val="3003721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1434342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2"/>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2"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7"/>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1"/>
            <a:ext cx="6086140"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647806" y="859217"/>
            <a:ext cx="426085" cy="294577"/>
          </a:xfrm>
          <a:prstGeom prst="rect">
            <a:avLst/>
          </a:prstGeom>
        </p:spPr>
      </p:pic>
    </p:spTree>
    <p:extLst>
      <p:ext uri="{BB962C8B-B14F-4D97-AF65-F5344CB8AC3E}">
        <p14:creationId xmlns:p14="http://schemas.microsoft.com/office/powerpoint/2010/main" val="2635194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2789922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6199054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8"/>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1"/>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1"/>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7"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34991"/>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2"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7" y="-10002"/>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3"/>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5"/>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6"/>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3"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8"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791"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0" cstate="email">
              <a:extLst>
                <a:ext uri="{28A0092B-C50C-407E-A947-70E740481C1C}">
                  <a14:useLocalDpi xmlns:a14="http://schemas.microsoft.com/office/drawing/2010/main" val="0"/>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1" cstate="email">
              <a:extLst>
                <a:ext uri="{28A0092B-C50C-407E-A947-70E740481C1C}">
                  <a14:useLocalDpi xmlns:a14="http://schemas.microsoft.com/office/drawing/2010/main" val="0"/>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2" cstate="email">
              <a:extLst>
                <a:ext uri="{28A0092B-C50C-407E-A947-70E740481C1C}">
                  <a14:useLocalDpi xmlns:a14="http://schemas.microsoft.com/office/drawing/2010/main" val="0"/>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 t="1" r="2395" b="50505"/>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7441989" y="3848611"/>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7"/>
            <a:ext cx="3352800" cy="369332"/>
          </a:xfrm>
          <a:prstGeom prst="rect">
            <a:avLst/>
          </a:prstGeom>
          <a:noFill/>
        </p:spPr>
        <p:txBody>
          <a:bodyPr wrap="square" rtlCol="0">
            <a:spAutoFit/>
          </a:bodyPr>
          <a:lstStyle/>
          <a:p>
            <a:r>
              <a:rPr lang="en-GB" sz="1797" dirty="0">
                <a:latin typeface="EC Square Sans Pro" panose="020B0506040000020004" pitchFamily="34" charset="0"/>
                <a:hlinkClick r:id="rId14"/>
              </a:rPr>
              <a:t>www.amrfvtraining.eu</a:t>
            </a:r>
            <a:r>
              <a:rPr lang="en-GB" sz="1797" dirty="0">
                <a:latin typeface="EC Square Sans Pro" panose="020B0506040000020004" pitchFamily="34" charset="0"/>
              </a:rPr>
              <a:t>  </a:t>
            </a:r>
          </a:p>
        </p:txBody>
      </p:sp>
      <p:pic>
        <p:nvPicPr>
          <p:cNvPr id="2" name="Imagen 33">
            <a:extLst>
              <a:ext uri="{FF2B5EF4-FFF2-40B4-BE49-F238E27FC236}">
                <a16:creationId xmlns:a16="http://schemas.microsoft.com/office/drawing/2014/main" id="{577BBDC9-E4A4-61B1-D3DA-577B03EAC0EE}"/>
              </a:ext>
            </a:extLst>
          </p:cNvPr>
          <p:cNvPicPr/>
          <p:nvPr userDrawn="1"/>
        </p:nvPicPr>
        <p:blipFill>
          <a:blip r:embed="rId15" cstate="email">
            <a:extLst>
              <a:ext uri="{28A0092B-C50C-407E-A947-70E740481C1C}">
                <a14:useLocalDpi xmlns:a14="http://schemas.microsoft.com/office/drawing/2010/main" val="0"/>
              </a:ext>
            </a:extLst>
          </a:blip>
          <a:srcRect/>
          <a:stretch/>
        </p:blipFill>
        <p:spPr bwMode="auto">
          <a:xfrm>
            <a:off x="8991600" y="5687039"/>
            <a:ext cx="3022600" cy="634126"/>
          </a:xfrm>
          <a:prstGeom prst="rect">
            <a:avLst/>
          </a:prstGeom>
          <a:noFill/>
          <a:ln>
            <a:noFill/>
          </a:ln>
        </p:spPr>
      </p:pic>
    </p:spTree>
    <p:extLst>
      <p:ext uri="{BB962C8B-B14F-4D97-AF65-F5344CB8AC3E}">
        <p14:creationId xmlns:p14="http://schemas.microsoft.com/office/powerpoint/2010/main" val="377608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46"/>
            <a:ext cx="10972800" cy="114511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3164"/>
            <a:ext cx="10972800" cy="45343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2AC0E7-6C21-1E17-D8F9-FDF62CA68D48}"/>
              </a:ext>
            </a:extLst>
          </p:cNvPr>
          <p:cNvSpPr>
            <a:spLocks noGrp="1"/>
          </p:cNvSpPr>
          <p:nvPr>
            <p:ph type="dt" sz="half" idx="10"/>
          </p:nvPr>
        </p:nvSpPr>
        <p:spPr>
          <a:xfrm>
            <a:off x="609600" y="6368123"/>
            <a:ext cx="2844800" cy="365801"/>
          </a:xfrm>
          <a:prstGeom prst="rect">
            <a:avLst/>
          </a:prstGeom>
        </p:spPr>
        <p:txBody>
          <a:bodyPr/>
          <a:lstStyle>
            <a:lvl1pPr>
              <a:defRPr/>
            </a:lvl1pPr>
          </a:lstStyle>
          <a:p>
            <a:pPr>
              <a:defRPr/>
            </a:pPr>
            <a:fld id="{EF6E381F-5024-4D40-9A88-354FEF516BC6}" type="datetimeFigureOut">
              <a:rPr lang="en-US"/>
              <a:pPr>
                <a:defRPr/>
              </a:pPr>
              <a:t>10/29/2024</a:t>
            </a:fld>
            <a:endParaRPr lang="en-US"/>
          </a:p>
        </p:txBody>
      </p:sp>
      <p:sp>
        <p:nvSpPr>
          <p:cNvPr id="5" name="Footer Placeholder 4">
            <a:extLst>
              <a:ext uri="{FF2B5EF4-FFF2-40B4-BE49-F238E27FC236}">
                <a16:creationId xmlns:a16="http://schemas.microsoft.com/office/drawing/2014/main" id="{C48A79F6-2E0D-BC01-7E68-9761C8E4BAF3}"/>
              </a:ext>
            </a:extLst>
          </p:cNvPr>
          <p:cNvSpPr>
            <a:spLocks noGrp="1"/>
          </p:cNvSpPr>
          <p:nvPr>
            <p:ph type="ftr" sz="quarter" idx="11"/>
          </p:nvPr>
        </p:nvSpPr>
        <p:spPr>
          <a:xfrm>
            <a:off x="4165600" y="6368123"/>
            <a:ext cx="3860800" cy="365801"/>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46281D-528F-E4E3-EEF5-255968F5F0A3}"/>
              </a:ext>
            </a:extLst>
          </p:cNvPr>
          <p:cNvSpPr>
            <a:spLocks noGrp="1"/>
          </p:cNvSpPr>
          <p:nvPr>
            <p:ph type="sldNum" sz="quarter" idx="12"/>
          </p:nvPr>
        </p:nvSpPr>
        <p:spPr>
          <a:xfrm>
            <a:off x="8737600" y="6368123"/>
            <a:ext cx="2844800" cy="365801"/>
          </a:xfrm>
          <a:prstGeom prst="rect">
            <a:avLst/>
          </a:prstGeom>
        </p:spPr>
        <p:txBody>
          <a:bodyPr/>
          <a:lstStyle>
            <a:lvl1pPr>
              <a:defRPr/>
            </a:lvl1pPr>
          </a:lstStyle>
          <a:p>
            <a:fld id="{5B1F3CFB-D167-4895-A85E-621A568308D8}" type="slidenum">
              <a:rPr lang="en-US" altLang="en-US"/>
              <a:pPr/>
              <a:t>‹#›</a:t>
            </a:fld>
            <a:endParaRPr lang="en-US" altLang="en-US"/>
          </a:p>
        </p:txBody>
      </p:sp>
    </p:spTree>
    <p:extLst>
      <p:ext uri="{BB962C8B-B14F-4D97-AF65-F5344CB8AC3E}">
        <p14:creationId xmlns:p14="http://schemas.microsoft.com/office/powerpoint/2010/main" val="37111061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283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443"/>
            <a:ext cx="9144000" cy="2392021"/>
          </a:xfrm>
          <a:prstGeom prst="rect">
            <a:avLst/>
          </a:prstGeom>
        </p:spPr>
        <p:txBody>
          <a:bodyPr anchor="b"/>
          <a:lstStyle>
            <a:lvl1pPr algn="ctr">
              <a:defRPr sz="5989"/>
            </a:lvl1pPr>
          </a:lstStyle>
          <a:p>
            <a:r>
              <a:rPr lang="en-US"/>
              <a:t>Click to edit Master title style</a:t>
            </a:r>
          </a:p>
        </p:txBody>
      </p:sp>
      <p:sp>
        <p:nvSpPr>
          <p:cNvPr id="3" name="Subtitle 2"/>
          <p:cNvSpPr>
            <a:spLocks noGrp="1"/>
          </p:cNvSpPr>
          <p:nvPr>
            <p:ph type="subTitle" idx="1"/>
          </p:nvPr>
        </p:nvSpPr>
        <p:spPr>
          <a:xfrm>
            <a:off x="1524000" y="3608709"/>
            <a:ext cx="9144000" cy="1658828"/>
          </a:xfrm>
          <a:prstGeom prst="rect">
            <a:avLst/>
          </a:prstGeom>
        </p:spPr>
        <p:txBody>
          <a:bodyPr/>
          <a:lstStyle>
            <a:lvl1pPr marL="0" indent="0" algn="ctr">
              <a:buNone/>
              <a:defRPr sz="2396"/>
            </a:lvl1pPr>
            <a:lvl2pPr marL="456377" indent="0" algn="ctr">
              <a:buNone/>
              <a:defRPr sz="1996"/>
            </a:lvl2pPr>
            <a:lvl3pPr marL="912754" indent="0" algn="ctr">
              <a:buNone/>
              <a:defRPr sz="1797"/>
            </a:lvl3pPr>
            <a:lvl4pPr marL="1369131" indent="0" algn="ctr">
              <a:buNone/>
              <a:defRPr sz="1597"/>
            </a:lvl4pPr>
            <a:lvl5pPr marL="1825508" indent="0" algn="ctr">
              <a:buNone/>
              <a:defRPr sz="1597"/>
            </a:lvl5pPr>
            <a:lvl6pPr marL="2281885" indent="0" algn="ctr">
              <a:buNone/>
              <a:defRPr sz="1597"/>
            </a:lvl6pPr>
            <a:lvl7pPr marL="2738262" indent="0" algn="ctr">
              <a:buNone/>
              <a:defRPr sz="1597"/>
            </a:lvl7pPr>
            <a:lvl8pPr marL="3194639" indent="0" algn="ctr">
              <a:buNone/>
              <a:defRPr sz="1597"/>
            </a:lvl8pPr>
            <a:lvl9pPr marL="3651016" indent="0" algn="ctr">
              <a:buNone/>
              <a:defRPr sz="1597"/>
            </a:lvl9pPr>
          </a:lstStyle>
          <a:p>
            <a:r>
              <a:rPr lang="en-US"/>
              <a:t>Click to edit Master subtitle style</a:t>
            </a:r>
          </a:p>
        </p:txBody>
      </p:sp>
      <p:sp>
        <p:nvSpPr>
          <p:cNvPr id="4" name="Date Placeholder 3"/>
          <p:cNvSpPr>
            <a:spLocks noGrp="1"/>
          </p:cNvSpPr>
          <p:nvPr>
            <p:ph type="dt" sz="half" idx="10"/>
          </p:nvPr>
        </p:nvSpPr>
        <p:spPr>
          <a:xfrm>
            <a:off x="838200" y="6368123"/>
            <a:ext cx="2743200" cy="365801"/>
          </a:xfrm>
          <a:prstGeom prst="rect">
            <a:avLst/>
          </a:prstGeom>
        </p:spPr>
        <p:txBody>
          <a:bodyPr/>
          <a:lstStyle/>
          <a:p>
            <a:fld id="{8E706E86-AAD8-484A-BDBB-6AA92EB016D9}" type="datetimeFigureOut">
              <a:rPr lang="en-US" smtClean="0"/>
              <a:t>10/29/2024</a:t>
            </a:fld>
            <a:endParaRPr lang="en-US"/>
          </a:p>
        </p:txBody>
      </p:sp>
      <p:sp>
        <p:nvSpPr>
          <p:cNvPr id="5" name="Footer Placeholder 4"/>
          <p:cNvSpPr>
            <a:spLocks noGrp="1"/>
          </p:cNvSpPr>
          <p:nvPr>
            <p:ph type="ftr" sz="quarter" idx="11"/>
          </p:nvPr>
        </p:nvSpPr>
        <p:spPr>
          <a:xfrm>
            <a:off x="4038600" y="6368123"/>
            <a:ext cx="4114800" cy="365801"/>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68123"/>
            <a:ext cx="2743200" cy="365801"/>
          </a:xfrm>
          <a:prstGeom prst="rect">
            <a:avLst/>
          </a:prstGeom>
        </p:spPr>
        <p:txBody>
          <a:bodyPr/>
          <a:lstStyle/>
          <a:p>
            <a:fld id="{2740CC61-B9C7-488C-BBB0-3743076C37F8}" type="slidenum">
              <a:rPr lang="en-US" smtClean="0"/>
              <a:t>‹#›</a:t>
            </a:fld>
            <a:endParaRPr lang="en-US"/>
          </a:p>
        </p:txBody>
      </p:sp>
    </p:spTree>
    <p:extLst>
      <p:ext uri="{BB962C8B-B14F-4D97-AF65-F5344CB8AC3E}">
        <p14:creationId xmlns:p14="http://schemas.microsoft.com/office/powerpoint/2010/main" val="1433633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2" name="Imagen 50">
            <a:extLst>
              <a:ext uri="{FF2B5EF4-FFF2-40B4-BE49-F238E27FC236}">
                <a16:creationId xmlns:a16="http://schemas.microsoft.com/office/drawing/2014/main" id="{A5F53BFD-1432-6E0B-18A1-3146A9D5E0CE}"/>
              </a:ext>
            </a:extLst>
          </p:cNvPr>
          <p:cNvPicPr/>
          <p:nvPr userDrawn="1"/>
        </p:nvPicPr>
        <p:blipFill>
          <a:blip r:embed="rId12" cstate="email">
            <a:extLst>
              <a:ext uri="{28A0092B-C50C-407E-A947-70E740481C1C}">
                <a14:useLocalDpi xmlns:a14="http://schemas.microsoft.com/office/drawing/2010/main" val="0"/>
              </a:ext>
            </a:extLst>
          </a:blip>
          <a:srcRect/>
          <a:stretch/>
        </p:blipFill>
        <p:spPr bwMode="auto">
          <a:xfrm>
            <a:off x="9829800" y="6207345"/>
            <a:ext cx="2338705" cy="490648"/>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495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6BCD297-04B3-1A10-5C53-5F5DCF34C9AD}"/>
              </a:ext>
            </a:extLst>
          </p:cNvPr>
          <p:cNvSpPr>
            <a:spLocks noGrp="1"/>
          </p:cNvSpPr>
          <p:nvPr>
            <p:ph type="dt" sz="half" idx="10"/>
          </p:nvPr>
        </p:nvSpPr>
        <p:spPr>
          <a:xfrm>
            <a:off x="609600" y="6368123"/>
            <a:ext cx="2844800" cy="365801"/>
          </a:xfrm>
          <a:prstGeom prst="rect">
            <a:avLst/>
          </a:prstGeom>
        </p:spPr>
        <p:txBody>
          <a:bodyPr/>
          <a:lstStyle>
            <a:lvl1pPr>
              <a:defRPr/>
            </a:lvl1pPr>
          </a:lstStyle>
          <a:p>
            <a:pPr>
              <a:defRPr/>
            </a:pPr>
            <a:fld id="{02BFD5DF-1090-45A3-8F80-2C70F93CDF07}" type="datetimeFigureOut">
              <a:rPr lang="en-US"/>
              <a:pPr>
                <a:defRPr/>
              </a:pPr>
              <a:t>10/29/2024</a:t>
            </a:fld>
            <a:endParaRPr lang="en-US"/>
          </a:p>
        </p:txBody>
      </p:sp>
      <p:sp>
        <p:nvSpPr>
          <p:cNvPr id="3" name="Footer Placeholder 4">
            <a:extLst>
              <a:ext uri="{FF2B5EF4-FFF2-40B4-BE49-F238E27FC236}">
                <a16:creationId xmlns:a16="http://schemas.microsoft.com/office/drawing/2014/main" id="{3808905B-BAB0-F026-BB32-16CFCEC65C81}"/>
              </a:ext>
            </a:extLst>
          </p:cNvPr>
          <p:cNvSpPr>
            <a:spLocks noGrp="1"/>
          </p:cNvSpPr>
          <p:nvPr>
            <p:ph type="ftr" sz="quarter" idx="11"/>
          </p:nvPr>
        </p:nvSpPr>
        <p:spPr>
          <a:xfrm>
            <a:off x="4165600" y="6368123"/>
            <a:ext cx="3860800" cy="365801"/>
          </a:xfrm>
          <a:prstGeom prst="rect">
            <a:avLst/>
          </a:prstGeo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539C8DA-0899-982D-FA6F-F4CC5B397BF5}"/>
              </a:ext>
            </a:extLst>
          </p:cNvPr>
          <p:cNvSpPr>
            <a:spLocks noGrp="1"/>
          </p:cNvSpPr>
          <p:nvPr>
            <p:ph type="sldNum" sz="quarter" idx="12"/>
          </p:nvPr>
        </p:nvSpPr>
        <p:spPr>
          <a:xfrm>
            <a:off x="8737600" y="6368123"/>
            <a:ext cx="2844800" cy="365801"/>
          </a:xfrm>
          <a:prstGeom prst="rect">
            <a:avLst/>
          </a:prstGeom>
        </p:spPr>
        <p:txBody>
          <a:bodyPr/>
          <a:lstStyle>
            <a:lvl1pPr>
              <a:defRPr/>
            </a:lvl1pPr>
          </a:lstStyle>
          <a:p>
            <a:fld id="{AB814976-59A2-4688-B1AC-64BAECB828D5}" type="slidenum">
              <a:rPr lang="en-US" altLang="en-US"/>
              <a:pPr/>
              <a:t>‹#›</a:t>
            </a:fld>
            <a:endParaRPr lang="en-US" altLang="en-US"/>
          </a:p>
        </p:txBody>
      </p:sp>
    </p:spTree>
    <p:extLst>
      <p:ext uri="{BB962C8B-B14F-4D97-AF65-F5344CB8AC3E}">
        <p14:creationId xmlns:p14="http://schemas.microsoft.com/office/powerpoint/2010/main" val="18039935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40" name="Imagine"/>
          <p:cNvSpPr>
            <a:spLocks noGrp="1"/>
          </p:cNvSpPr>
          <p:nvPr>
            <p:ph type="pic" sz="quarter" idx="13"/>
          </p:nvPr>
        </p:nvSpPr>
        <p:spPr>
          <a:xfrm>
            <a:off x="3107531" y="3175909"/>
            <a:ext cx="5976938" cy="348903"/>
          </a:xfrm>
          <a:prstGeom prst="rect">
            <a:avLst/>
          </a:prstGeom>
        </p:spPr>
        <p:txBody>
          <a:bodyPr lIns="91439" tIns="45719" rIns="91439" bIns="45719" anchor="t"/>
          <a:lstStyle/>
          <a:p>
            <a:endParaRPr/>
          </a:p>
        </p:txBody>
      </p:sp>
      <p:sp>
        <p:nvSpPr>
          <p:cNvPr id="41" name="Dreptunghi"/>
          <p:cNvSpPr>
            <a:spLocks noGrp="1"/>
          </p:cNvSpPr>
          <p:nvPr>
            <p:ph type="body" sz="quarter" idx="14"/>
          </p:nvPr>
        </p:nvSpPr>
        <p:spPr>
          <a:xfrm>
            <a:off x="10929939" y="6262358"/>
            <a:ext cx="1262063" cy="313118"/>
          </a:xfrm>
          <a:prstGeom prst="rect">
            <a:avLst/>
          </a:prstGeom>
          <a:solidFill>
            <a:srgbClr val="F05C5B">
              <a:alpha val="70000"/>
            </a:srgbClr>
          </a:solidFill>
          <a:ln w="25400"/>
        </p:spPr>
        <p:txBody>
          <a:bodyPr/>
          <a:lstStyle>
            <a:lvl1pPr marL="0" indent="0" algn="ctr">
              <a:spcBef>
                <a:spcPts val="0"/>
              </a:spcBef>
              <a:buClrTx/>
              <a:buSzTx/>
              <a:buNone/>
              <a:defRPr sz="4000">
                <a:solidFill>
                  <a:srgbClr val="FFFFFF"/>
                </a:solidFill>
                <a:effectLst>
                  <a:outerShdw blurRad="38100" dist="12700" dir="5400000" rotWithShape="0">
                    <a:srgbClr val="000000">
                      <a:alpha val="50000"/>
                    </a:srgbClr>
                  </a:outerShdw>
                </a:effectLst>
                <a:latin typeface="Gill Sans"/>
                <a:sym typeface="Gill Sans"/>
              </a:defRPr>
            </a:lvl1pPr>
          </a:lstStyle>
          <a:p>
            <a:pPr marL="0" indent="0" algn="ctr">
              <a:spcBef>
                <a:spcPts val="0"/>
              </a:spcBef>
              <a:buClrTx/>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 name="2"/>
          <p:cNvSpPr>
            <a:spLocks noGrp="1"/>
          </p:cNvSpPr>
          <p:nvPr>
            <p:ph type="body" sz="quarter" idx="15"/>
          </p:nvPr>
        </p:nvSpPr>
        <p:spPr>
          <a:xfrm>
            <a:off x="11275219" y="6256416"/>
            <a:ext cx="559594" cy="352532"/>
          </a:xfrm>
          <a:prstGeom prst="rect">
            <a:avLst/>
          </a:prstGeom>
        </p:spPr>
        <p:txBody>
          <a:bodyPr>
            <a:spAutoFit/>
          </a:bodyPr>
          <a:lstStyle>
            <a:lvl1pPr marL="0" indent="0" algn="ctr">
              <a:spcBef>
                <a:spcPts val="0"/>
              </a:spcBef>
              <a:buClrTx/>
              <a:buSzTx/>
              <a:buNone/>
              <a:defRPr sz="1688">
                <a:solidFill>
                  <a:srgbClr val="2B3E50"/>
                </a:solidFill>
                <a:latin typeface="+mj-lt"/>
                <a:ea typeface="+mj-ea"/>
                <a:cs typeface="+mj-cs"/>
                <a:sym typeface="Helvetica Neue Black Condensed"/>
              </a:defRPr>
            </a:lvl1pPr>
          </a:lstStyle>
          <a:p>
            <a:r>
              <a:t>2</a:t>
            </a:r>
          </a:p>
        </p:txBody>
      </p:sp>
      <p:sp>
        <p:nvSpPr>
          <p:cNvPr id="43" name="Text titlu"/>
          <p:cNvSpPr>
            <a:spLocks noGrp="1"/>
          </p:cNvSpPr>
          <p:nvPr>
            <p:ph type="title"/>
          </p:nvPr>
        </p:nvSpPr>
        <p:spPr>
          <a:xfrm>
            <a:off x="1190625" y="1216686"/>
            <a:ext cx="9810750" cy="1914492"/>
          </a:xfrm>
          <a:prstGeom prst="rect">
            <a:avLst/>
          </a:prstGeom>
        </p:spPr>
        <p:txBody>
          <a:bodyPr anchor="b"/>
          <a:lstStyle>
            <a:lvl1pPr>
              <a:defRPr cap="all">
                <a:solidFill>
                  <a:srgbClr val="FFFEDD"/>
                </a:solidFill>
                <a:latin typeface="+mj-lt"/>
                <a:ea typeface="+mj-ea"/>
                <a:cs typeface="+mj-cs"/>
                <a:sym typeface="Helvetica Neue Black Condensed"/>
              </a:defRPr>
            </a:lvl1pPr>
          </a:lstStyle>
          <a:p>
            <a:r>
              <a:t>Text titlu</a:t>
            </a:r>
          </a:p>
        </p:txBody>
      </p:sp>
      <p:sp>
        <p:nvSpPr>
          <p:cNvPr id="44" name="Nivel corp unu…"/>
          <p:cNvSpPr>
            <a:spLocks noGrp="1"/>
          </p:cNvSpPr>
          <p:nvPr>
            <p:ph type="body" sz="half" idx="1"/>
          </p:nvPr>
        </p:nvSpPr>
        <p:spPr>
          <a:xfrm>
            <a:off x="1190625" y="3471135"/>
            <a:ext cx="9810750" cy="2138148"/>
          </a:xfrm>
          <a:prstGeom prst="rect">
            <a:avLst/>
          </a:prstGeom>
        </p:spPr>
        <p:txBody>
          <a:bodyPr anchor="t"/>
          <a:lstStyle>
            <a:lvl1pPr marL="0" indent="0" algn="ctr">
              <a:spcBef>
                <a:spcPts val="0"/>
              </a:spcBef>
              <a:buClrTx/>
              <a:buSzTx/>
              <a:buNone/>
              <a:defRPr sz="2531"/>
            </a:lvl1pPr>
            <a:lvl2pPr marL="0" indent="0" algn="ctr">
              <a:spcBef>
                <a:spcPts val="0"/>
              </a:spcBef>
              <a:buClrTx/>
              <a:buSzTx/>
              <a:buNone/>
              <a:defRPr sz="2531"/>
            </a:lvl2pPr>
            <a:lvl3pPr marL="0" indent="0" algn="ctr">
              <a:spcBef>
                <a:spcPts val="0"/>
              </a:spcBef>
              <a:buClrTx/>
              <a:buSzTx/>
              <a:buNone/>
              <a:defRPr sz="2531"/>
            </a:lvl3pPr>
            <a:lvl4pPr marL="0" indent="0" algn="ctr">
              <a:spcBef>
                <a:spcPts val="0"/>
              </a:spcBef>
              <a:buClrTx/>
              <a:buSzTx/>
              <a:buNone/>
              <a:defRPr sz="2531"/>
            </a:lvl4pPr>
            <a:lvl5pPr marL="0" indent="0" algn="ctr">
              <a:spcBef>
                <a:spcPts val="0"/>
              </a:spcBef>
              <a:buClrTx/>
              <a:buSzTx/>
              <a:buNone/>
              <a:defRPr sz="2531"/>
            </a:lvl5pPr>
          </a:lstStyle>
          <a:p>
            <a:r>
              <a:t>Nivel corp unu</a:t>
            </a:r>
          </a:p>
          <a:p>
            <a:pPr lvl="1"/>
            <a:r>
              <a:t>Nivel corp doi</a:t>
            </a:r>
          </a:p>
          <a:p>
            <a:pPr lvl="2"/>
            <a:r>
              <a:t>Nivel corp trei</a:t>
            </a:r>
          </a:p>
          <a:p>
            <a:pPr lvl="3"/>
            <a:r>
              <a:t>Nivel corp patru</a:t>
            </a:r>
          </a:p>
          <a:p>
            <a:pPr lvl="4"/>
            <a:r>
              <a:t>Nivel corp cinci</a:t>
            </a:r>
          </a:p>
        </p:txBody>
      </p:sp>
      <p:sp>
        <p:nvSpPr>
          <p:cNvPr id="45" name="Număr diapozitiv"/>
          <p:cNvSpPr>
            <a:spLocks noGrp="1"/>
          </p:cNvSpPr>
          <p:nvPr>
            <p:ph type="sldNum" sz="quarter" idx="2"/>
          </p:nvPr>
        </p:nvSpPr>
        <p:spPr>
          <a:xfrm>
            <a:off x="5929314" y="6521798"/>
            <a:ext cx="321469" cy="259440"/>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9077439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37988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Lst>
  <p:txStyles>
    <p:titleStyle>
      <a:lvl1pPr>
        <a:defRPr>
          <a:latin typeface="+mj-lt"/>
          <a:ea typeface="+mj-ea"/>
          <a:cs typeface="+mj-cs"/>
        </a:defRPr>
      </a:lvl1pPr>
    </p:titleStyle>
    <p:body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p:bodyStyle>
    <p:other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noAutofit/>
          </a:bodyPr>
          <a:lstStyle/>
          <a:p>
            <a:r>
              <a:rPr lang="bg-BG"/>
              <a:t>БЪЛГАРИЯ</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noAutofit/>
          </a:bodyPr>
          <a:lstStyle/>
          <a:p>
            <a:r>
              <a:rPr lang="bg-BG"/>
              <a:t>6 НОЕМВРИ 2024 г.</a:t>
            </a:r>
          </a:p>
        </p:txBody>
      </p:sp>
      <p:sp>
        <p:nvSpPr>
          <p:cNvPr id="4" name="TextBox 3">
            <a:extLst>
              <a:ext uri="{FF2B5EF4-FFF2-40B4-BE49-F238E27FC236}">
                <a16:creationId xmlns:a16="http://schemas.microsoft.com/office/drawing/2014/main" id="{C654BAB9-D0EE-F6C0-2E64-E5192AE3A2B5}"/>
              </a:ext>
            </a:extLst>
          </p:cNvPr>
          <p:cNvSpPr txBox="1"/>
          <p:nvPr/>
        </p:nvSpPr>
        <p:spPr>
          <a:xfrm>
            <a:off x="9980571" y="5718149"/>
            <a:ext cx="2211430" cy="609600"/>
          </a:xfrm>
          <a:prstGeom prst="rect">
            <a:avLst/>
          </a:prstGeom>
          <a:solidFill>
            <a:schemeClr val="bg1"/>
          </a:solidFill>
        </p:spPr>
        <p:txBody>
          <a:bodyPr wrap="square" rtlCol="0" anchor="ctr" anchorCtr="0">
            <a:noAutofit/>
          </a:bodyPr>
          <a:lstStyle/>
          <a:p>
            <a:r>
              <a:rPr lang="bg-BG" sz="1700" b="1" dirty="0">
                <a:solidFill>
                  <a:srgbClr val="1150A0"/>
                </a:solidFill>
              </a:rPr>
              <a:t>Финансирано от Европеския съюз</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noAutofit/>
          </a:bodyPr>
          <a:lstStyle/>
          <a:p>
            <a:pPr algn="ctr"/>
            <a:r>
              <a:rPr lang="bg-BG" sz="2750" b="1">
                <a:latin typeface="EC Square Sans Pro"/>
                <a:cs typeface="Arial"/>
              </a:rPr>
              <a:t>Делегиран Регламент</a:t>
            </a:r>
            <a:r>
              <a:rPr lang="bg-BG" sz="2750" b="1">
                <a:solidFill>
                  <a:srgbClr val="FFFFFF"/>
                </a:solidFill>
                <a:latin typeface="EC Square Sans Pro"/>
                <a:cs typeface="Arial"/>
              </a:rPr>
              <a:t> </a:t>
            </a:r>
            <a:r>
              <a:rPr lang="bg-BG" sz="2750" b="1">
                <a:latin typeface="EC Square Sans Pro"/>
                <a:cs typeface="Arial"/>
              </a:rPr>
              <a:t>(ЕС) 2024/1159 относно</a:t>
            </a:r>
            <a:r>
              <a:rPr lang="bg-BG" sz="2750" b="1">
                <a:solidFill>
                  <a:srgbClr val="FF0000"/>
                </a:solidFill>
                <a:latin typeface="EC Square Sans Pro"/>
                <a:cs typeface="Arial"/>
              </a:rPr>
              <a:t> </a:t>
            </a:r>
            <a:r>
              <a:rPr lang="bg-BG" sz="2750" b="1">
                <a:latin typeface="EC Square Sans Pro"/>
                <a:cs typeface="Arial"/>
              </a:rPr>
              <a:t>пероралното приложение</a:t>
            </a:r>
          </a:p>
        </p:txBody>
      </p:sp>
      <p:sp>
        <p:nvSpPr>
          <p:cNvPr id="6" name="Rectángulo 5"/>
          <p:cNvSpPr/>
          <p:nvPr/>
        </p:nvSpPr>
        <p:spPr>
          <a:xfrm>
            <a:off x="391564" y="2471282"/>
            <a:ext cx="10572222" cy="2235227"/>
          </a:xfrm>
          <a:prstGeom prst="rect">
            <a:avLst/>
          </a:prstGeom>
        </p:spPr>
        <p:txBody>
          <a:bodyPr wrap="square" lIns="91440" tIns="45720" rIns="91440" bIns="45720" anchor="t">
            <a:noAutofit/>
          </a:bodyPr>
          <a:lstStyle/>
          <a:p>
            <a:pPr marL="285115" indent="-285115" algn="l" defTabSz="912754" rtl="0">
              <a:buFont typeface="Wingdings" panose="05000000000000000000" pitchFamily="2" charset="2"/>
              <a:buChar char="ü"/>
            </a:pPr>
            <a:r>
              <a:rPr lang="bg-BG" sz="1950">
                <a:solidFill>
                  <a:srgbClr val="003399"/>
                </a:solidFill>
                <a:latin typeface="EC Square Sans Pro"/>
                <a:ea typeface="+mn-ea"/>
                <a:cs typeface="Arial"/>
              </a:rPr>
              <a:t>Държавите членки могат да разработят допълнителни национални насоки, за да улеснят прилагането на този регламент.</a:t>
            </a:r>
          </a:p>
          <a:p>
            <a:pPr algn="l" defTabSz="912754" rtl="0"/>
            <a:endParaRPr lang="en-US" sz="1996" kern="1200" dirty="0">
              <a:solidFill>
                <a:srgbClr val="FF0000"/>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bg-BG" sz="1996">
                <a:solidFill>
                  <a:srgbClr val="003399"/>
                </a:solidFill>
                <a:latin typeface="EC Square Sans Pro" panose="020B0506040000020004" pitchFamily="34" charset="0"/>
                <a:ea typeface="+mn-ea"/>
                <a:cs typeface="Arial" panose="020B0604020202020204" pitchFamily="34" charset="0"/>
              </a:rPr>
              <a:t>Ще се прилага от 9 ноември 2025 г.</a:t>
            </a:r>
          </a:p>
          <a:p>
            <a:pPr algn="l" defTabSz="912754" rtl="0"/>
            <a:r>
              <a:rPr lang="bg-BG" sz="1996">
                <a:solidFill>
                  <a:srgbClr val="003399"/>
                </a:solidFill>
                <a:latin typeface="EC Square Sans Pro" panose="020B0506040000020004" pitchFamily="34" charset="0"/>
                <a:ea typeface="+mn-ea"/>
                <a:cs typeface="Arial" panose="020B0604020202020204" pitchFamily="34" charset="0"/>
              </a:rPr>
              <a:t> </a:t>
            </a:r>
          </a:p>
          <a:p>
            <a:pPr marL="285115" indent="-285115" algn="l" defTabSz="912754" rtl="0">
              <a:buFont typeface="Wingdings" panose="05000000000000000000" pitchFamily="2" charset="2"/>
              <a:buChar char="ü"/>
            </a:pPr>
            <a:endParaRPr lang="en-US" sz="1996" kern="1200" dirty="0">
              <a:solidFill>
                <a:srgbClr val="003399"/>
              </a:solidFill>
              <a:latin typeface="EC Square Sans Pro" panose="020B0506040000020004" pitchFamily="34" charset="0"/>
              <a:ea typeface="+mn-ea"/>
              <a:cs typeface="Arial" panose="020B0604020202020204" pitchFamily="34" charset="0"/>
            </a:endParaRPr>
          </a:p>
          <a:p>
            <a:pPr algn="l" defTabSz="912754" rtl="0"/>
            <a:endParaRPr lang="en-US" sz="1996" kern="1200"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endParaRPr lang="en-GB" sz="1996" kern="1200" dirty="0">
              <a:solidFill>
                <a:srgbClr val="003399"/>
              </a:solidFill>
              <a:latin typeface="EC Square Sans Pro" panose="020B0506040000020004" pitchFamily="34" charset="0"/>
              <a:ea typeface="+mn-ea"/>
              <a:cs typeface="Arial" panose="020B0604020202020204" pitchFamily="34" charset="0"/>
            </a:endParaRP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6099" y="1479983"/>
            <a:ext cx="12169464" cy="57941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defTabSz="912754" rtl="0">
              <a:lnSpc>
                <a:spcPct val="120000"/>
              </a:lnSpc>
              <a:defRPr/>
            </a:pPr>
            <a:r>
              <a:rPr lang="bg-BG" sz="1048" b="1">
                <a:solidFill>
                  <a:srgbClr val="FFFFFF"/>
                </a:solidFill>
                <a:latin typeface="Montserrat" panose="00000500000000000000" pitchFamily="2" charset="0"/>
              </a:rPr>
              <a:t>Определя правила за осигуряване на ефективна и безопасна употреба на ВЛП, разрешени и предписвани за перорално приложение по начини, различни от употребата им под формата на медикаментозни фуражи, и даването им на животните, отглеждани за производство на храни, от лицето, което отглежда животните</a:t>
            </a:r>
          </a:p>
        </p:txBody>
      </p:sp>
    </p:spTree>
    <p:extLst>
      <p:ext uri="{BB962C8B-B14F-4D97-AF65-F5344CB8AC3E}">
        <p14:creationId xmlns:p14="http://schemas.microsoft.com/office/powerpoint/2010/main" val="2048384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1293958" y="2368550"/>
            <a:ext cx="3735242" cy="1584114"/>
          </a:xfrm>
          <a:effectLst>
            <a:outerShdw blurRad="50800" dist="38100" dir="5400000" algn="t" rotWithShape="0">
              <a:prstClr val="black">
                <a:alpha val="40000"/>
              </a:prstClr>
            </a:outerShdw>
            <a:reflection blurRad="6350" stA="50000" endA="300" endPos="90000" dir="5400000" sy="-100000" algn="bl" rotWithShape="0"/>
          </a:effectLst>
        </p:spPr>
        <p:txBody>
          <a:bodyPr lIns="91440" tIns="45720" rIns="91440" bIns="45720" anchor="t"/>
          <a:lstStyle/>
          <a:p>
            <a:r>
              <a:rPr lang="bg-BG" sz="4400" b="1" dirty="0">
                <a:solidFill>
                  <a:srgbClr val="002060"/>
                </a:solidFill>
                <a:latin typeface="EC Square Sans Pro"/>
                <a:cs typeface="Arial"/>
              </a:rPr>
              <a:t>Национални разпоредби</a:t>
            </a:r>
          </a:p>
        </p:txBody>
      </p:sp>
      <p:pic>
        <p:nvPicPr>
          <p:cNvPr id="1026" name="Picture 2">
            <a:extLst>
              <a:ext uri="{FF2B5EF4-FFF2-40B4-BE49-F238E27FC236}">
                <a16:creationId xmlns:a16="http://schemas.microsoft.com/office/drawing/2014/main" id="{C1D5949A-604B-5DCA-F9D7-6283E62E58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893248"/>
            <a:ext cx="2895600" cy="17373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925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14400" y="920750"/>
            <a:ext cx="10515600" cy="5867400"/>
          </a:xfrm>
        </p:spPr>
        <p:txBody>
          <a:bodyPr/>
          <a:lstStyle/>
          <a:p>
            <a:r>
              <a:rPr lang="bg-BG" dirty="0"/>
              <a:t>                             </a:t>
            </a:r>
            <a:r>
              <a:rPr lang="bg-BG" b="1" dirty="0"/>
              <a:t>ЗАКОН ЗА ФУРАЖИТЕ</a:t>
            </a:r>
          </a:p>
          <a:p>
            <a:endParaRPr lang="bg-BG" dirty="0"/>
          </a:p>
          <a:p>
            <a:pPr algn="just"/>
            <a:r>
              <a:rPr lang="bg-BG" dirty="0"/>
              <a:t>● Националните разпоредби за прилагането на </a:t>
            </a:r>
            <a:r>
              <a:rPr lang="bg-BG" sz="2400" b="1" dirty="0">
                <a:solidFill>
                  <a:srgbClr val="19355D"/>
                </a:solidFill>
                <a:latin typeface="EC Square Sans Pro" panose="020B0506040000020004" pitchFamily="34" charset="0"/>
              </a:rPr>
              <a:t>Регламент (ЕС) 2019/4 относно МЕДИКАМЕНТНИТЕ ФУРАЖИ са въведени със Закона за фуражите</a:t>
            </a:r>
            <a:r>
              <a:rPr lang="bg-BG" dirty="0"/>
              <a:t> /</a:t>
            </a:r>
            <a:r>
              <a:rPr lang="ru-RU" dirty="0"/>
              <a:t> Държавен вестник, бр. 21 от 2024 г.</a:t>
            </a:r>
            <a:r>
              <a:rPr lang="bg-BG" dirty="0"/>
              <a:t>/;</a:t>
            </a:r>
          </a:p>
          <a:p>
            <a:pPr algn="just"/>
            <a:endParaRPr lang="bg-BG" dirty="0"/>
          </a:p>
          <a:p>
            <a:pPr algn="just"/>
            <a:r>
              <a:rPr lang="bg-BG" dirty="0"/>
              <a:t>●  </a:t>
            </a:r>
            <a:r>
              <a:rPr lang="ru-RU" dirty="0"/>
              <a:t>Официалният контрол на фуражите се осъществява от Българската агенция по безопасност на храните, която е компетентният орган по смисъла на чл. 4, параграф 1 от Регламент (ЕС) 2017/625.</a:t>
            </a:r>
            <a:endParaRPr lang="bg-BG" dirty="0"/>
          </a:p>
          <a:p>
            <a:pPr algn="just"/>
            <a:endParaRPr lang="bg-BG" dirty="0"/>
          </a:p>
          <a:p>
            <a:pPr algn="just"/>
            <a:r>
              <a:rPr lang="bg-BG" dirty="0"/>
              <a:t> - въведени са националните мерки във връзка с </a:t>
            </a:r>
            <a:r>
              <a:rPr lang="ru-RU" dirty="0"/>
              <a:t>производството, пускането на пазара и употребата на медикаментозни фуражи;</a:t>
            </a:r>
          </a:p>
        </p:txBody>
      </p:sp>
    </p:spTree>
    <p:extLst>
      <p:ext uri="{BB962C8B-B14F-4D97-AF65-F5344CB8AC3E}">
        <p14:creationId xmlns:p14="http://schemas.microsoft.com/office/powerpoint/2010/main" val="4039476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14400" y="387350"/>
            <a:ext cx="10896600" cy="6324600"/>
          </a:xfrm>
        </p:spPr>
        <p:txBody>
          <a:bodyPr/>
          <a:lstStyle/>
          <a:p>
            <a:r>
              <a:rPr lang="bg-BG" dirty="0"/>
              <a:t>                             </a:t>
            </a:r>
            <a:r>
              <a:rPr lang="bg-BG" b="1" dirty="0"/>
              <a:t>ЗАКОН ЗА ФУРАЖИТЕ</a:t>
            </a:r>
          </a:p>
          <a:p>
            <a:pPr algn="just"/>
            <a:r>
              <a:rPr lang="bg-BG" dirty="0"/>
              <a:t> -</a:t>
            </a:r>
            <a:r>
              <a:rPr lang="ru-RU" dirty="0"/>
              <a:t> Всички дейности свързани с производството и търговията на медикаментозни фуражи се извършват само в обекти, одобрени от Българската агенция по безопасност на храните.</a:t>
            </a:r>
            <a:endParaRPr lang="en-US" dirty="0"/>
          </a:p>
          <a:p>
            <a:pPr algn="just"/>
            <a:endParaRPr lang="ru-RU" dirty="0"/>
          </a:p>
          <a:p>
            <a:pPr algn="just"/>
            <a:r>
              <a:rPr lang="ru-RU" dirty="0"/>
              <a:t>- Ветеринарната рецепта за медикаментозен фураж се издава само от регистриран ветеринарен лекар. Съдържанието на рецептата и изискванията за съхраняването й са посочени в чл. 16, параграф 6 от Регламент (ЕС) 2019/4.</a:t>
            </a:r>
          </a:p>
          <a:p>
            <a:pPr algn="just"/>
            <a:endParaRPr lang="ru-RU" dirty="0"/>
          </a:p>
          <a:p>
            <a:pPr marL="342900" indent="-342900" algn="just">
              <a:buFontTx/>
              <a:buChar char="-"/>
            </a:pPr>
            <a:r>
              <a:rPr lang="ru-RU" dirty="0"/>
              <a:t>чл. 14б - Българската агенция по безопасност на храните събира и обобщава тримесечна информация от оператори във фуражния сектор, които произвеждат, търгуват или употребяват при изхранване на животни медикаментозни фуражи или междинни продукти за производството им.</a:t>
            </a:r>
          </a:p>
          <a:p>
            <a:pPr marL="342900" indent="-342900" algn="just">
              <a:buFontTx/>
              <a:buChar char="-"/>
            </a:pPr>
            <a:endParaRPr lang="ru-RU" dirty="0"/>
          </a:p>
        </p:txBody>
      </p:sp>
    </p:spTree>
    <p:extLst>
      <p:ext uri="{BB962C8B-B14F-4D97-AF65-F5344CB8AC3E}">
        <p14:creationId xmlns:p14="http://schemas.microsoft.com/office/powerpoint/2010/main" val="3634911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14400" y="387350"/>
            <a:ext cx="9462631" cy="6096000"/>
          </a:xfrm>
        </p:spPr>
        <p:txBody>
          <a:bodyPr/>
          <a:lstStyle/>
          <a:p>
            <a:r>
              <a:rPr lang="bg-BG" dirty="0"/>
              <a:t>                             </a:t>
            </a:r>
            <a:r>
              <a:rPr lang="bg-BG" b="1" dirty="0"/>
              <a:t>ЗАКОН ЗА ФУРАЖИТЕ</a:t>
            </a:r>
          </a:p>
          <a:p>
            <a:endParaRPr lang="bg-BG" b="1" dirty="0"/>
          </a:p>
          <a:p>
            <a:endParaRPr lang="bg-BG" b="1" dirty="0"/>
          </a:p>
          <a:p>
            <a:pPr marL="342900" marR="0" lvl="0" indent="-342900" algn="just" defTabSz="914400" eaLnBrk="1" fontAlgn="auto" latinLnBrk="0" hangingPunct="1">
              <a:lnSpc>
                <a:spcPct val="100000"/>
              </a:lnSpc>
              <a:spcBef>
                <a:spcPts val="0"/>
              </a:spcBef>
              <a:spcAft>
                <a:spcPts val="0"/>
              </a:spcAft>
              <a:buClrTx/>
              <a:buSzTx/>
              <a:buFontTx/>
              <a:buChar char="-"/>
              <a:tabLst/>
              <a:defRPr/>
            </a:pPr>
            <a:r>
              <a:rPr lang="ru-RU" dirty="0"/>
              <a:t>Чл. 55е – разписани са забраните свързани с употребата на медикаментозни фуражи;</a:t>
            </a:r>
          </a:p>
          <a:p>
            <a:pPr algn="just"/>
            <a:endParaRPr lang="bg-BG" b="1" dirty="0"/>
          </a:p>
          <a:p>
            <a:pPr algn="just"/>
            <a:r>
              <a:rPr lang="bg-BG" dirty="0"/>
              <a:t> - </a:t>
            </a:r>
            <a:r>
              <a:rPr lang="ru-RU" dirty="0"/>
              <a:t>Чл. 55з – Въвежда изискването, събирането и обезвреждането на медикаментозни фуражи и/или на междинни продукти да се организират и извършват от производителя или търговеца на медикаментозни фуражи и/или междинни продукти – разписана е процедура.</a:t>
            </a:r>
          </a:p>
          <a:p>
            <a:pPr lvl="0" algn="just"/>
            <a:endParaRPr lang="bg-BG" dirty="0"/>
          </a:p>
          <a:p>
            <a:pPr lvl="0" algn="just"/>
            <a:r>
              <a:rPr lang="bg-BG" dirty="0"/>
              <a:t>-</a:t>
            </a:r>
            <a:r>
              <a:rPr lang="ru-RU" dirty="0"/>
              <a:t> Въведени са административно-наказателни разпоредби при неспазване на изискванията.</a:t>
            </a:r>
            <a:endParaRPr lang="bg-BG" dirty="0"/>
          </a:p>
          <a:p>
            <a:pPr lvl="0" algn="just"/>
            <a:endParaRPr lang="bg-BG" dirty="0"/>
          </a:p>
        </p:txBody>
      </p:sp>
    </p:spTree>
    <p:extLst>
      <p:ext uri="{BB962C8B-B14F-4D97-AF65-F5344CB8AC3E}">
        <p14:creationId xmlns:p14="http://schemas.microsoft.com/office/powerpoint/2010/main" val="1966265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14400" y="692150"/>
            <a:ext cx="10515600" cy="6096000"/>
          </a:xfrm>
        </p:spPr>
        <p:txBody>
          <a:bodyPr/>
          <a:lstStyle/>
          <a:p>
            <a:r>
              <a:rPr lang="bg-BG" b="1" dirty="0"/>
              <a:t>ПРИЛОЖИМИ ИНСТРУКЦИИ И ПРОТОКОЛИ ОТ ПРОВЕРКИ ВЪВ ВРЪЗКА С УПОТРЕБАТА НА МЕДИКАМЕНТОЗНИ ФУРАЖИ:</a:t>
            </a:r>
          </a:p>
          <a:p>
            <a:endParaRPr lang="bg-BG" b="1" dirty="0"/>
          </a:p>
          <a:p>
            <a:pPr algn="just"/>
            <a:r>
              <a:rPr lang="bg-BG" dirty="0"/>
              <a:t> ● ИНСТРУКЦИЯ ЗА ИЗВЪРШВАНЕ НА ИНСПЕКЦИИ НА ЖИВОТНОВЪДЕН ОБЕКТ ЗА КОНТРОЛ ВЪРХУ УПОТРЕБАТА НА ВЕТЕРИНАРНОМЕДИЦИНСКИ ПРОДУКТИ  И МЕДИКАМЕНТОЗНИ ФУРАЖИ </a:t>
            </a:r>
          </a:p>
          <a:p>
            <a:pPr algn="just"/>
            <a:r>
              <a:rPr lang="bg-BG" dirty="0"/>
              <a:t>– публикувана е на интернет-страницата на БАБХ;</a:t>
            </a:r>
          </a:p>
          <a:p>
            <a:pPr algn="just"/>
            <a:r>
              <a:rPr lang="bg-BG" b="1" dirty="0"/>
              <a:t>- </a:t>
            </a:r>
            <a:r>
              <a:rPr lang="bg-BG" dirty="0"/>
              <a:t> определя реда и начина на извършване на инспекции от страна на БАБХ в животновъдните обекти по отношение спазването на изискванията за  употреба, съхранение и </a:t>
            </a:r>
            <a:r>
              <a:rPr lang="bg-BG" dirty="0" err="1"/>
              <a:t>карентни</a:t>
            </a:r>
            <a:r>
              <a:rPr lang="bg-BG" dirty="0"/>
              <a:t> срокове на ветеринарни лекарствени продукти и употреба на медикаментозни фуражи, предвидени в Закона за ветеринарномедицинската дейност (ЗВД), Закона за фуражите</a:t>
            </a:r>
            <a:r>
              <a:rPr lang="en-US" dirty="0"/>
              <a:t> (</a:t>
            </a:r>
            <a:r>
              <a:rPr lang="bg-BG" dirty="0"/>
              <a:t>ЗФ</a:t>
            </a:r>
            <a:r>
              <a:rPr lang="en-US" dirty="0"/>
              <a:t>) </a:t>
            </a:r>
            <a:r>
              <a:rPr lang="bg-BG" dirty="0"/>
              <a:t> и подзаконовите нормативни актове, издадени по прилагането им.</a:t>
            </a:r>
          </a:p>
          <a:p>
            <a:pPr lvl="0"/>
            <a:endParaRPr lang="bg-BG" dirty="0"/>
          </a:p>
        </p:txBody>
      </p:sp>
    </p:spTree>
    <p:extLst>
      <p:ext uri="{BB962C8B-B14F-4D97-AF65-F5344CB8AC3E}">
        <p14:creationId xmlns:p14="http://schemas.microsoft.com/office/powerpoint/2010/main" val="1481216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14400" y="387350"/>
            <a:ext cx="9462631" cy="6096000"/>
          </a:xfrm>
        </p:spPr>
        <p:txBody>
          <a:bodyPr/>
          <a:lstStyle/>
          <a:p>
            <a:pPr algn="ctr"/>
            <a:r>
              <a:rPr lang="bg-BG" b="1" dirty="0"/>
              <a:t>ПРИЛОЖИМИ ИНСТРУКЦИИ И ПРОТОКОЛИ ОТ ПРОВЕРКИ ВЪВ ВРЪЗКА С УПОТРЕБАТА НА МЕДИКАМЕНТОЗНИ ФУРАЖИ:</a:t>
            </a:r>
          </a:p>
          <a:p>
            <a:endParaRPr lang="bg-BG" b="1" dirty="0"/>
          </a:p>
          <a:p>
            <a:pPr algn="just"/>
            <a:r>
              <a:rPr lang="bg-BG" dirty="0"/>
              <a:t> ● ПРОТОКОЛ ОТ ПРОВЕДЕНА ИНСПЕКЦИЯ</a:t>
            </a:r>
            <a:r>
              <a:rPr lang="en-US" dirty="0"/>
              <a:t> </a:t>
            </a:r>
            <a:r>
              <a:rPr lang="ru-RU" dirty="0"/>
              <a:t>НА ЖИВОТНОВЪДЕН ОБЕКТ ЗА КОНТРОЛ ВЪРХУ УПОТРЕБАТА НА  </a:t>
            </a:r>
            <a:r>
              <a:rPr lang="bg-BG" dirty="0"/>
              <a:t>ВЕТЕРИНАРНИ ЛЕКАРСТВЕНИ ПРОДУКТИ И МЕДИКАМЕНТОЗНИ ФУРАЖИ </a:t>
            </a:r>
          </a:p>
          <a:p>
            <a:pPr algn="just"/>
            <a:endParaRPr lang="bg-BG" b="1" dirty="0"/>
          </a:p>
          <a:p>
            <a:pPr algn="just"/>
            <a:r>
              <a:rPr lang="bg-BG" dirty="0"/>
              <a:t>– публикувана е на интернет-страницата на БАБХ;</a:t>
            </a:r>
          </a:p>
          <a:p>
            <a:pPr algn="just"/>
            <a:r>
              <a:rPr lang="bg-BG" b="1" dirty="0"/>
              <a:t>- </a:t>
            </a:r>
            <a:r>
              <a:rPr lang="bg-BG" dirty="0"/>
              <a:t> унифицира начина на извършване на инспекции от страна на БАБХ в животновъдните обекти</a:t>
            </a:r>
          </a:p>
        </p:txBody>
      </p:sp>
    </p:spTree>
    <p:extLst>
      <p:ext uri="{BB962C8B-B14F-4D97-AF65-F5344CB8AC3E}">
        <p14:creationId xmlns:p14="http://schemas.microsoft.com/office/powerpoint/2010/main" val="1250899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101AA75-9CC9-7D06-6708-98AC32F4A41A}"/>
              </a:ext>
            </a:extLst>
          </p:cNvPr>
          <p:cNvSpPr>
            <a:spLocks noGrp="1"/>
          </p:cNvSpPr>
          <p:nvPr>
            <p:ph type="body" sz="quarter" idx="4294967295"/>
          </p:nvPr>
        </p:nvSpPr>
        <p:spPr>
          <a:xfrm>
            <a:off x="380972" y="5267537"/>
            <a:ext cx="7874000" cy="781632"/>
          </a:xfrm>
          <a:prstGeom prst="rect">
            <a:avLst/>
          </a:prstGeom>
        </p:spPr>
        <p:txBody>
          <a:bodyPr/>
          <a:lstStyle/>
          <a:p>
            <a:endParaRPr lang="es-ES" dirty="0"/>
          </a:p>
        </p:txBody>
      </p:sp>
      <p:sp>
        <p:nvSpPr>
          <p:cNvPr id="3" name="Marcador de texto 34">
            <a:extLst>
              <a:ext uri="{FF2B5EF4-FFF2-40B4-BE49-F238E27FC236}">
                <a16:creationId xmlns:a16="http://schemas.microsoft.com/office/drawing/2014/main" id="{38B29F46-E2F0-48DC-A2AE-96E9A5C3D915}"/>
              </a:ext>
            </a:extLst>
          </p:cNvPr>
          <p:cNvSpPr txBox="1">
            <a:spLocks/>
          </p:cNvSpPr>
          <p:nvPr/>
        </p:nvSpPr>
        <p:spPr>
          <a:xfrm>
            <a:off x="3581400" y="2139950"/>
            <a:ext cx="3487738" cy="781050"/>
          </a:xfrm>
          <a:prstGeom prst="rect">
            <a:avLst/>
          </a:prstGeom>
        </p:spPr>
        <p:txBody>
          <a:bodyPr/>
          <a:lstStyle>
            <a:defPPr>
              <a:defRPr kern="0"/>
            </a:defPPr>
          </a:lstStyle>
          <a:p>
            <a:r>
              <a:rPr lang="bg-BG" sz="4000" b="1" dirty="0">
                <a:solidFill>
                  <a:srgbClr val="003399"/>
                </a:solidFill>
              </a:rPr>
              <a:t>Благодарим Ви</a:t>
            </a:r>
          </a:p>
        </p:txBody>
      </p:sp>
    </p:spTree>
    <p:extLst>
      <p:ext uri="{BB962C8B-B14F-4D97-AF65-F5344CB8AC3E}">
        <p14:creationId xmlns:p14="http://schemas.microsoft.com/office/powerpoint/2010/main" val="98415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092267" y="1073150"/>
            <a:ext cx="6082800" cy="3200400"/>
          </a:xfrm>
          <a:prstGeom prst="rect">
            <a:avLst/>
          </a:prstGeom>
        </p:spPr>
        <p:txBody>
          <a:bodyPr lIns="91440" tIns="45720" rIns="91440" bIns="45720" anchor="t">
            <a:noAutofit/>
          </a:bodyPr>
          <a:lstStyle/>
          <a:p>
            <a:pPr algn="l"/>
            <a:r>
              <a:rPr lang="bg-BG" sz="3200" b="1" dirty="0">
                <a:solidFill>
                  <a:srgbClr val="003399"/>
                </a:solidFill>
                <a:latin typeface="EC Square Sans Pro"/>
              </a:rPr>
              <a:t>Важни елементи от новото законодателство на ЕС относно медикаментозните фуражи</a:t>
            </a:r>
          </a:p>
          <a:p>
            <a:pPr algn="l"/>
            <a:endParaRPr lang="en-US" sz="3200" b="1" kern="1200" dirty="0">
              <a:solidFill>
                <a:srgbClr val="003399"/>
              </a:solidFill>
              <a:latin typeface="EC Square Sans Pro"/>
            </a:endParaRPr>
          </a:p>
          <a:p>
            <a:pPr algn="l"/>
            <a:r>
              <a:rPr lang="bg-BG" sz="1600" i="1" dirty="0">
                <a:solidFill>
                  <a:srgbClr val="003399"/>
                </a:solidFill>
                <a:latin typeface="EC Square Sans Pro"/>
              </a:rPr>
              <a:t>Лекция 3</a:t>
            </a:r>
          </a:p>
        </p:txBody>
      </p:sp>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p:txBody>
          <a:bodyPr>
            <a:noAutofit/>
          </a:bodyPr>
          <a:lstStyle/>
          <a:p>
            <a:r>
              <a:rPr lang="bg-BG">
                <a:latin typeface="EC Square Sans Pro" panose="020B0506040000020004" pitchFamily="34" charset="0"/>
              </a:rPr>
              <a:t>БЪЛГАРИЯ, 6 НОЕМВРИ 2024 г.</a:t>
            </a:r>
          </a:p>
          <a:p>
            <a:endParaRPr lang="es-ES" kern="1200" dirty="0"/>
          </a:p>
        </p:txBody>
      </p:sp>
      <p:sp>
        <p:nvSpPr>
          <p:cNvPr id="5" name="CuadroTexto 4">
            <a:extLst>
              <a:ext uri="{FF2B5EF4-FFF2-40B4-BE49-F238E27FC236}">
                <a16:creationId xmlns:a16="http://schemas.microsoft.com/office/drawing/2014/main" id="{CBC18AA7-8C1D-4C1C-B629-AA10E16721CA}"/>
              </a:ext>
            </a:extLst>
          </p:cNvPr>
          <p:cNvSpPr txBox="1"/>
          <p:nvPr/>
        </p:nvSpPr>
        <p:spPr>
          <a:xfrm>
            <a:off x="6147014" y="3768943"/>
            <a:ext cx="6044986" cy="1477328"/>
          </a:xfrm>
          <a:prstGeom prst="rect">
            <a:avLst/>
          </a:prstGeom>
          <a:noFill/>
        </p:spPr>
        <p:txBody>
          <a:bodyPr wrap="square" rtlCol="0">
            <a:noAutofit/>
          </a:bodyPr>
          <a:lstStyle/>
          <a:p>
            <a:pPr algn="l"/>
            <a:r>
              <a:rPr lang="bg-BG" sz="2400" noProof="0">
                <a:solidFill>
                  <a:srgbClr val="003399"/>
                </a:solidFill>
                <a:latin typeface="EC Square Sans Pro" panose="020B0506040000020004" pitchFamily="34" charset="0"/>
              </a:rPr>
              <a:t>Практическо обучение за фермери и ветеринарни лекари: Нови мерки за борба с антимикробната резистентност</a:t>
            </a:r>
          </a:p>
          <a:p>
            <a:endParaRPr lang="es-ES" kern="1200" dirty="0"/>
          </a:p>
        </p:txBody>
      </p:sp>
    </p:spTree>
    <p:extLst>
      <p:ext uri="{BB962C8B-B14F-4D97-AF65-F5344CB8AC3E}">
        <p14:creationId xmlns:p14="http://schemas.microsoft.com/office/powerpoint/2010/main" val="3971793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gn="ctr"/>
            <a:r>
              <a:rPr kumimoji="0" lang="bg-BG" sz="2400" b="0" i="0" u="none" strike="noStrike" cap="none" normalizeH="0" noProof="0">
                <a:ln>
                  <a:noFill/>
                </a:ln>
                <a:effectLst/>
                <a:uLnTx/>
                <a:uFillTx/>
                <a:latin typeface="EC Square Sans Pro" panose="020B0506040000020004" pitchFamily="34" charset="0"/>
              </a:rPr>
              <a:t>Правна рамка на ЕС относно ветеринарните лекарствени продукти/медикаментозните фуражи</a:t>
            </a:r>
          </a:p>
          <a:p>
            <a:endParaRPr lang="es-ES" kern="1200" dirty="0"/>
          </a:p>
        </p:txBody>
      </p:sp>
      <p:sp>
        <p:nvSpPr>
          <p:cNvPr id="5" name="Rectángulo 2">
            <a:extLst>
              <a:ext uri="{FF2B5EF4-FFF2-40B4-BE49-F238E27FC236}">
                <a16:creationId xmlns:a16="http://schemas.microsoft.com/office/drawing/2014/main" id="{1773ED4B-94AE-4043-B465-D839C22AE128}"/>
              </a:ext>
            </a:extLst>
          </p:cNvPr>
          <p:cNvSpPr/>
          <p:nvPr/>
        </p:nvSpPr>
        <p:spPr>
          <a:xfrm>
            <a:off x="228600" y="1874293"/>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g-BG" sz="2400" b="1" i="0" u="none" strike="noStrike" cap="none" normalizeH="0" noProof="0">
                <a:ln>
                  <a:noFill/>
                </a:ln>
                <a:solidFill>
                  <a:srgbClr val="000000"/>
                </a:solidFill>
                <a:effectLst/>
                <a:uLnTx/>
                <a:uFillTx/>
                <a:latin typeface="EC Square Sans Pro" panose="020B0506040000020004" pitchFamily="34" charset="0"/>
                <a:ea typeface="+mn-ea"/>
                <a:cs typeface="+mn-cs"/>
              </a:rPr>
              <a:t>Регламент (ЕС) 2019/6 относно ветеринарните лекарствени продукти</a:t>
            </a:r>
            <a:br>
              <a:rPr kumimoji="0" lang="bg-BG" sz="1800" b="1" i="0" u="none" strike="noStrike" cap="none" normalizeH="0" noProof="0">
                <a:ln>
                  <a:noFill/>
                </a:ln>
                <a:solidFill>
                  <a:srgbClr val="FFFFFF"/>
                </a:solidFill>
                <a:effectLst/>
                <a:uLnTx/>
                <a:uFillTx/>
                <a:latin typeface="Calibri"/>
                <a:ea typeface="+mn-ea"/>
                <a:cs typeface="+mn-cs"/>
              </a:rPr>
            </a:br>
            <a:r>
              <a:rPr kumimoji="0" lang="bg-BG" sz="1800" b="1" i="0" u="none" strike="noStrike" cap="none" normalizeH="0" noProof="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id="{AE1452DA-6B90-407A-9D93-E75B265E7734}"/>
              </a:ext>
            </a:extLst>
          </p:cNvPr>
          <p:cNvSpPr/>
          <p:nvPr/>
        </p:nvSpPr>
        <p:spPr>
          <a:xfrm>
            <a:off x="6324602" y="1840538"/>
            <a:ext cx="5105398" cy="31558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g-BG" sz="2800" b="1" i="0" u="none" strike="noStrike" cap="none" normalizeH="0" noProof="0">
                <a:ln>
                  <a:noFill/>
                </a:ln>
                <a:solidFill>
                  <a:srgbClr val="000000"/>
                </a:solidFill>
                <a:effectLst/>
                <a:uLnTx/>
                <a:uFillTx/>
                <a:latin typeface="EC Square Sans Pro" panose="020B0506040000020004" pitchFamily="34" charset="0"/>
                <a:ea typeface="+mn-ea"/>
                <a:cs typeface="+mn-cs"/>
              </a:rPr>
              <a:t>Регламент (ЕС) 2019/4 относно медикаментозните фуражи</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noProof="0" dirty="0">
              <a:ln>
                <a:noFill/>
              </a:ln>
              <a:solidFill>
                <a:srgbClr val="FFFFFF"/>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161377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noAutofit/>
          </a:bodyPr>
          <a:lstStyle/>
          <a:p>
            <a:r>
              <a:rPr lang="bg-BG" sz="2800">
                <a:latin typeface="EC Square Sans Pro" panose="020B0506040000020004" pitchFamily="34" charset="0"/>
              </a:rPr>
              <a:t>Общи правила</a:t>
            </a:r>
          </a:p>
          <a:p>
            <a:endParaRPr lang="en-GB" kern="1200"/>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1200" cap="none" normalizeH="0" baseline="0" noProof="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1862196" y="1481083"/>
            <a:ext cx="7619500" cy="591046"/>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g-BG" sz="2800" b="1" i="0" u="none" strike="noStrike" cap="none" normalizeH="0" baseline="0" noProof="0" dirty="0">
                <a:ln>
                  <a:noFill/>
                </a:ln>
                <a:solidFill>
                  <a:srgbClr val="FFFFFF"/>
                </a:solidFill>
                <a:effectLst/>
                <a:uLnTx/>
                <a:uFillTx/>
                <a:latin typeface="EC Square Sans Pro" panose="020B0506040000020004" pitchFamily="34" charset="0"/>
                <a:ea typeface="+mn-ea"/>
                <a:cs typeface="+mn-cs"/>
              </a:rPr>
              <a:t>ПРИЕМ НА ЛЕКАРСТВА ЧРЕЗ ФУРАЖ ИЛИ ВОДА</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1" i="0" u="none" strike="noStrike" kern="1200" cap="none"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9296400" cy="533400"/>
          </a:xfrm>
          <a:prstGeom prst="rect">
            <a:avLst/>
          </a:prstGeom>
        </p:spPr>
        <p:txBody>
          <a:bodyPr>
            <a:noAutofit/>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bg-BG" sz="2800" b="0" i="0" u="none" strike="noStrike" cap="none"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Общи правила – Предписание от ветеринарен лекар</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1200" cap="none" normalizeH="0" baseline="0" noProof="0" dirty="0">
              <a:ln>
                <a:noFill/>
              </a:ln>
              <a:solidFill>
                <a:srgbClr val="003399"/>
              </a:solidFill>
              <a:effectLst/>
              <a:uLnTx/>
              <a:uFillTx/>
              <a:ea typeface="+mn-ea"/>
              <a:cs typeface="Arial" panose="020B0604020202020204" pitchFamily="34" charset="0"/>
            </a:endParaRPr>
          </a:p>
        </p:txBody>
      </p:sp>
      <p:graphicFrame>
        <p:nvGraphicFramePr>
          <p:cNvPr id="10" name="Diagram 1">
            <a:extLst>
              <a:ext uri="{FF2B5EF4-FFF2-40B4-BE49-F238E27FC236}">
                <a16:creationId xmlns:a16="http://schemas.microsoft.com/office/drawing/2014/main" id="{1C8ADAF5-76AF-4855-936C-9D2CB57C2C3C}"/>
              </a:ext>
            </a:extLst>
          </p:cNvPr>
          <p:cNvGraphicFramePr/>
          <p:nvPr>
            <p:extLst>
              <p:ext uri="{D42A27DB-BD31-4B8C-83A1-F6EECF244321}">
                <p14:modId xmlns:p14="http://schemas.microsoft.com/office/powerpoint/2010/main" val="998962194"/>
              </p:ext>
            </p:extLst>
          </p:nvPr>
        </p:nvGraphicFramePr>
        <p:xfrm>
          <a:off x="457200" y="2070102"/>
          <a:ext cx="8865834" cy="504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6">
            <a:extLst>
              <a:ext uri="{FF2B5EF4-FFF2-40B4-BE49-F238E27FC236}">
                <a16:creationId xmlns:a16="http://schemas.microsoft.com/office/drawing/2014/main" id="{B73D9778-7D4D-42F1-A717-530B7630B63D}"/>
              </a:ext>
            </a:extLst>
          </p:cNvPr>
          <p:cNvSpPr txBox="1"/>
          <p:nvPr/>
        </p:nvSpPr>
        <p:spPr>
          <a:xfrm>
            <a:off x="9719712" y="2825750"/>
            <a:ext cx="1786488" cy="646331"/>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bg-BG" sz="1800" b="1" i="0" u="none" strike="noStrike" cap="none"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Регламент (ЕС) 2019/4 </a:t>
            </a:r>
          </a:p>
          <a:p>
            <a:pPr marL="0" marR="0" lvl="0" indent="0" defTabSz="914400" eaLnBrk="1" fontAlgn="auto" latinLnBrk="0" hangingPunct="1">
              <a:lnSpc>
                <a:spcPct val="100000"/>
              </a:lnSpc>
              <a:spcBef>
                <a:spcPts val="0"/>
              </a:spcBef>
              <a:spcAft>
                <a:spcPts val="0"/>
              </a:spcAft>
              <a:buClrTx/>
              <a:buSzTx/>
              <a:buFontTx/>
              <a:buNone/>
              <a:tabLst/>
              <a:defRPr/>
            </a:pPr>
            <a:r>
              <a:rPr kumimoji="0" lang="bg-BG" sz="1800" b="1" i="0" u="none" strike="noStrike" cap="none"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(МФ)</a:t>
            </a:r>
          </a:p>
        </p:txBody>
      </p:sp>
      <p:sp>
        <p:nvSpPr>
          <p:cNvPr id="13" name="TextBox 7">
            <a:extLst>
              <a:ext uri="{FF2B5EF4-FFF2-40B4-BE49-F238E27FC236}">
                <a16:creationId xmlns:a16="http://schemas.microsoft.com/office/drawing/2014/main" id="{F5E625B6-FDB7-4FBA-9B49-2A3AD88D31E7}"/>
              </a:ext>
            </a:extLst>
          </p:cNvPr>
          <p:cNvSpPr txBox="1"/>
          <p:nvPr/>
        </p:nvSpPr>
        <p:spPr>
          <a:xfrm>
            <a:off x="9719712" y="4985860"/>
            <a:ext cx="1964869" cy="1477328"/>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bg-BG" sz="1800" b="1" i="0" u="none" strike="noStrike" cap="none"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Регламент (ЕС) 2019/6 (ВЛП)</a:t>
            </a:r>
          </a:p>
          <a:p>
            <a:pPr marL="0" marR="0" lvl="0" indent="0" defTabSz="914400" eaLnBrk="1" fontAlgn="auto" latinLnBrk="0" hangingPunct="1">
              <a:lnSpc>
                <a:spcPct val="100000"/>
              </a:lnSpc>
              <a:spcBef>
                <a:spcPts val="0"/>
              </a:spcBef>
              <a:spcAft>
                <a:spcPts val="0"/>
              </a:spcAft>
              <a:buClrTx/>
              <a:buSzTx/>
              <a:buFontTx/>
              <a:buNone/>
              <a:tabLst/>
              <a:defRPr/>
            </a:pPr>
            <a:r>
              <a:rPr kumimoji="0" lang="bg-BG" sz="1800" b="1" i="0" u="none" strike="noStrike" cap="none"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и </a:t>
            </a:r>
            <a:r>
              <a:rPr lang="bg-BG" b="1" dirty="0">
                <a:solidFill>
                  <a:srgbClr val="3163B5"/>
                </a:solidFill>
                <a:latin typeface="EC Square Sans Pro" panose="020B0506040000020004" pitchFamily="34" charset="0"/>
                <a:ea typeface="Verdana" panose="020B0604030504040204" pitchFamily="34" charset="0"/>
              </a:rPr>
              <a:t>Делегиран регламент (ЕС) 2024/1159 на Комисията</a:t>
            </a:r>
          </a:p>
        </p:txBody>
      </p:sp>
      <p:cxnSp>
        <p:nvCxnSpPr>
          <p:cNvPr id="18" name="Straight Arrow Connector 9">
            <a:extLst>
              <a:ext uri="{FF2B5EF4-FFF2-40B4-BE49-F238E27FC236}">
                <a16:creationId xmlns:a16="http://schemas.microsoft.com/office/drawing/2014/main" id="{4F9941DE-5BFA-429C-B3E8-C441D6B78539}"/>
              </a:ext>
            </a:extLst>
          </p:cNvPr>
          <p:cNvCxnSpPr>
            <a:cxnSpLocks/>
          </p:cNvCxnSpPr>
          <p:nvPr/>
        </p:nvCxnSpPr>
        <p:spPr>
          <a:xfrm flipH="1">
            <a:off x="8470437" y="3130550"/>
            <a:ext cx="1096875"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9" name="Right Brace 8">
            <a:extLst>
              <a:ext uri="{FF2B5EF4-FFF2-40B4-BE49-F238E27FC236}">
                <a16:creationId xmlns:a16="http://schemas.microsoft.com/office/drawing/2014/main" id="{14ABDDA7-ACBB-43BB-A225-9C6DF0A8A8C4}"/>
              </a:ext>
            </a:extLst>
          </p:cNvPr>
          <p:cNvSpPr/>
          <p:nvPr/>
        </p:nvSpPr>
        <p:spPr>
          <a:xfrm>
            <a:off x="9409855" y="4578350"/>
            <a:ext cx="157458" cy="2292349"/>
          </a:xfrm>
          <a:prstGeom prst="rightBrace">
            <a:avLst>
              <a:gd name="adj1" fmla="val 35730"/>
              <a:gd name="adj2" fmla="val 48266"/>
            </a:avLst>
          </a:prstGeom>
          <a:ln w="19050" cmpd="sng">
            <a:solidFill>
              <a:srgbClr val="2C7470"/>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normalizeH="0" baseline="0" noProof="0">
              <a:ln>
                <a:noFill/>
              </a:ln>
              <a:solidFill>
                <a:srgbClr val="000000"/>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3943193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762000" y="311150"/>
            <a:ext cx="9296400" cy="533400"/>
          </a:xfrm>
        </p:spPr>
        <p:txBody>
          <a:bodyPr>
            <a:noAutofit/>
          </a:bodyPr>
          <a:lstStyle/>
          <a:p>
            <a:r>
              <a:rPr lang="bg-BG" sz="2400" dirty="0">
                <a:latin typeface="EC Square Sans Pro" panose="020B0506040000020004" pitchFamily="34" charset="0"/>
              </a:rPr>
              <a:t>Използване на антимикробни ветеринарни лекарствени продукти</a:t>
            </a:r>
          </a:p>
          <a:p>
            <a:endParaRPr lang="en-GB" kern="1200" dirty="0"/>
          </a:p>
        </p:txBody>
      </p:sp>
      <p:sp>
        <p:nvSpPr>
          <p:cNvPr id="3" name="34 CuadroTexto">
            <a:extLst>
              <a:ext uri="{FF2B5EF4-FFF2-40B4-BE49-F238E27FC236}">
                <a16:creationId xmlns:a16="http://schemas.microsoft.com/office/drawing/2014/main" id="{D094982D-B49F-4AFD-9FD7-CD8791AF6990}"/>
              </a:ext>
            </a:extLst>
          </p:cNvPr>
          <p:cNvSpPr txBox="1"/>
          <p:nvPr/>
        </p:nvSpPr>
        <p:spPr>
          <a:xfrm>
            <a:off x="5651674" y="3591437"/>
            <a:ext cx="2255508" cy="784830"/>
          </a:xfrm>
          <a:prstGeom prst="rect">
            <a:avLst/>
          </a:prstGeom>
          <a:noFill/>
        </p:spPr>
        <p:txBody>
          <a:bodyPr wrap="square" rtlCol="0">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900" b="1" i="0" u="none" strike="noStrike" cap="none" spc="0" normalizeH="0" noProof="0" dirty="0">
              <a:ln>
                <a:noFill/>
              </a:ln>
              <a:solidFill>
                <a:prstClr val="white"/>
              </a:solidFill>
              <a:effectLst/>
              <a:uLnTx/>
              <a:uFillTx/>
              <a:latin typeface="Montserrat" pitchFamily="2" charset="77"/>
              <a:ea typeface="Steelfish" charset="0"/>
              <a:cs typeface="Steelfish"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bg-BG" sz="1800" b="1" i="0" u="none" strike="noStrike" cap="none" normalizeH="0" noProof="0">
                <a:ln>
                  <a:noFill/>
                </a:ln>
                <a:solidFill>
                  <a:prstClr val="white"/>
                </a:solidFill>
                <a:effectLst/>
                <a:uLnTx/>
                <a:uFillTx/>
                <a:latin typeface="Calibri"/>
                <a:ea typeface="Steelfish" charset="0"/>
                <a:cs typeface="Steelfish" charset="0"/>
              </a:rPr>
              <a:t>Забрана на системната профилактика </a:t>
            </a:r>
          </a:p>
        </p:txBody>
      </p:sp>
      <p:sp>
        <p:nvSpPr>
          <p:cNvPr id="8" name="CuadroTexto 7">
            <a:extLst>
              <a:ext uri="{FF2B5EF4-FFF2-40B4-BE49-F238E27FC236}">
                <a16:creationId xmlns:a16="http://schemas.microsoft.com/office/drawing/2014/main" id="{9810DA9E-2D93-44F5-9402-78086515EB11}"/>
              </a:ext>
            </a:extLst>
          </p:cNvPr>
          <p:cNvSpPr txBox="1"/>
          <p:nvPr/>
        </p:nvSpPr>
        <p:spPr>
          <a:xfrm>
            <a:off x="4717996" y="1398873"/>
            <a:ext cx="7016803" cy="461665"/>
          </a:xfrm>
          <a:prstGeom prst="rect">
            <a:avLst/>
          </a:prstGeom>
          <a:solidFill>
            <a:srgbClr val="ECEBEB"/>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bg-BG" sz="2000" b="1" i="0" u="none" strike="noStrike" cap="none" normalizeH="0" noProof="0" dirty="0">
                <a:ln>
                  <a:noFill/>
                </a:ln>
                <a:solidFill>
                  <a:srgbClr val="003399"/>
                </a:solidFill>
                <a:effectLst/>
                <a:uLnTx/>
                <a:uFillTx/>
                <a:latin typeface="EC Square Sans Pro" panose="020B0506040000020004" pitchFamily="34" charset="0"/>
                <a:ea typeface="+mn-ea"/>
                <a:cs typeface="Arial" panose="020B0604020202020204" pitchFamily="34" charset="0"/>
              </a:rPr>
              <a:t>Принципи за използване на медикаментозни фуражи</a:t>
            </a:r>
          </a:p>
        </p:txBody>
      </p:sp>
      <p:sp>
        <p:nvSpPr>
          <p:cNvPr id="10" name="Rectángulo redondeado 13">
            <a:extLst>
              <a:ext uri="{FF2B5EF4-FFF2-40B4-BE49-F238E27FC236}">
                <a16:creationId xmlns:a16="http://schemas.microsoft.com/office/drawing/2014/main" id="{314D8D52-E54A-465C-954A-EA031B7F43AE}"/>
              </a:ext>
            </a:extLst>
          </p:cNvPr>
          <p:cNvSpPr/>
          <p:nvPr/>
        </p:nvSpPr>
        <p:spPr>
          <a:xfrm>
            <a:off x="0" y="1388277"/>
            <a:ext cx="4717997" cy="4856293"/>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g-BG" sz="2800" b="1" i="0" u="none" strike="noStrike" cap="none" normalizeH="0" noProof="0">
                <a:ln>
                  <a:noFill/>
                </a:ln>
                <a:solidFill>
                  <a:srgbClr val="19355D"/>
                </a:solidFill>
                <a:effectLst/>
                <a:uLnTx/>
                <a:uFillTx/>
                <a:latin typeface="EC Square Sans Pro" panose="020B0506040000020004" pitchFamily="34" charset="0"/>
                <a:ea typeface="+mn-ea"/>
                <a:cs typeface="Arial" pitchFamily="34" charset="0"/>
              </a:rPr>
              <a:t>Законодателна рамка на ЕС:  Регламент (ЕС) 2019/4 относно МЕДИКАМЕНТНИТЕ ФУРАЖИ (МФ)</a:t>
            </a:r>
          </a:p>
        </p:txBody>
      </p:sp>
      <p:sp>
        <p:nvSpPr>
          <p:cNvPr id="7" name="Rectángulo 6">
            <a:extLst>
              <a:ext uri="{FF2B5EF4-FFF2-40B4-BE49-F238E27FC236}">
                <a16:creationId xmlns:a16="http://schemas.microsoft.com/office/drawing/2014/main" id="{30BE4DFA-174F-4A37-9C73-98ACB3366BFB}"/>
              </a:ext>
            </a:extLst>
          </p:cNvPr>
          <p:cNvSpPr/>
          <p:nvPr/>
        </p:nvSpPr>
        <p:spPr>
          <a:xfrm>
            <a:off x="4717996" y="2014082"/>
            <a:ext cx="6940603" cy="3939540"/>
          </a:xfrm>
          <a:prstGeom prst="rect">
            <a:avLst/>
          </a:prstGeom>
        </p:spPr>
        <p:txBody>
          <a:bodyPr wrap="square">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bg-BG" b="0" i="0" u="none" strike="noStrike" cap="none" normalizeH="0" noProof="0" dirty="0">
                <a:ln>
                  <a:noFill/>
                </a:ln>
                <a:solidFill>
                  <a:srgbClr val="002060"/>
                </a:solidFill>
                <a:effectLst/>
                <a:uLnTx/>
                <a:uFillTx/>
                <a:latin typeface="EC Square Sans Pro" panose="020B0506040000020004" pitchFamily="34" charset="0"/>
                <a:ea typeface="+mn-ea"/>
                <a:cs typeface="+mn-cs"/>
              </a:rPr>
              <a:t>Забрана за използване на МФ с антимикробни средства за профилактика. </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bg-BG" b="0" i="0" u="none" strike="noStrike" cap="none" normalizeH="0" noProof="0" dirty="0">
                <a:ln>
                  <a:noFill/>
                </a:ln>
                <a:solidFill>
                  <a:srgbClr val="002060"/>
                </a:solidFill>
                <a:effectLst/>
                <a:uLnTx/>
                <a:uFillTx/>
                <a:latin typeface="EC Square Sans Pro" panose="020B0506040000020004" pitchFamily="34" charset="0"/>
                <a:ea typeface="+mn-ea"/>
                <a:cs typeface="+mn-cs"/>
              </a:rPr>
              <a:t>Изискване за диагностика на заболяването преди задължителното предписване на МФ.</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bg-BG" b="0" i="0" u="none" strike="noStrike" cap="none" normalizeH="0" noProof="0" dirty="0">
                <a:ln>
                  <a:noFill/>
                </a:ln>
                <a:solidFill>
                  <a:srgbClr val="002060"/>
                </a:solidFill>
                <a:effectLst/>
                <a:uLnTx/>
                <a:uFillTx/>
                <a:latin typeface="EC Square Sans Pro" panose="020B0506040000020004" pitchFamily="34" charset="0"/>
                <a:ea typeface="+mn-ea"/>
                <a:cs typeface="+mn-cs"/>
              </a:rPr>
              <a:t>Ограничение на продължителността на лечението и валидността на предписаното лечение.</a:t>
            </a:r>
          </a:p>
          <a:p>
            <a:pPr marL="342900" lvl="1" indent="-342900">
              <a:spcBef>
                <a:spcPts val="600"/>
              </a:spcBef>
              <a:spcAft>
                <a:spcPts val="600"/>
              </a:spcAft>
              <a:buClr>
                <a:srgbClr val="2C7470"/>
              </a:buClr>
              <a:buFont typeface="Wingdings" panose="05000000000000000000" pitchFamily="2" charset="2"/>
              <a:buChar char="§"/>
              <a:defRPr/>
            </a:pPr>
            <a:r>
              <a:rPr kumimoji="0" lang="bg-BG" b="0" i="0" u="none" strike="noStrike" cap="none" normalizeH="0" noProof="0" dirty="0">
                <a:ln>
                  <a:noFill/>
                </a:ln>
                <a:solidFill>
                  <a:srgbClr val="002060"/>
                </a:solidFill>
                <a:effectLst/>
                <a:uLnTx/>
                <a:uFillTx/>
                <a:latin typeface="EC Square Sans Pro" panose="020B0506040000020004" pitchFamily="34" charset="0"/>
                <a:ea typeface="+mn-ea"/>
                <a:cs typeface="+mn-cs"/>
              </a:rPr>
              <a:t>Намаляване на всяко потенциално взаимодействие между пренесени </a:t>
            </a:r>
            <a:r>
              <a:rPr lang="bg-BG" dirty="0">
                <a:solidFill>
                  <a:srgbClr val="002060"/>
                </a:solidFill>
                <a:latin typeface="EC Square Sans Pro" panose="020B0506040000020004" pitchFamily="34" charset="0"/>
              </a:rPr>
              <a:t>остатъци от лекарства </a:t>
            </a:r>
            <a:r>
              <a:rPr kumimoji="0" lang="bg-BG" b="0" i="0" u="none" strike="noStrike" cap="none" normalizeH="0" noProof="0" dirty="0">
                <a:ln>
                  <a:noFill/>
                </a:ln>
                <a:solidFill>
                  <a:srgbClr val="002060"/>
                </a:solidFill>
                <a:effectLst/>
                <a:uLnTx/>
                <a:uFillTx/>
                <a:latin typeface="EC Square Sans Pro" panose="020B0506040000020004" pitchFamily="34" charset="0"/>
                <a:ea typeface="+mn-ea"/>
                <a:cs typeface="+mn-cs"/>
              </a:rPr>
              <a:t>във фуража и появата на антимикробна резистентност.</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bg-BG" b="0" i="0" u="none" strike="noStrike" cap="none" normalizeH="0" noProof="0" dirty="0">
                <a:ln>
                  <a:noFill/>
                </a:ln>
                <a:solidFill>
                  <a:srgbClr val="002060"/>
                </a:solidFill>
                <a:effectLst/>
                <a:uLnTx/>
                <a:uFillTx/>
                <a:latin typeface="EC Square Sans Pro" panose="020B0506040000020004" pitchFamily="34" charset="0"/>
                <a:ea typeface="+mn-ea"/>
                <a:cs typeface="+mn-cs"/>
              </a:rPr>
              <a:t>Мерки за повишаване на качеството на производството на медикаментозни фуражи (по-прецизно дозиране) за недопускане прилагането на субтерапевтични дози. </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bg-BG" b="0" i="0" u="none" strike="noStrike" cap="none" normalizeH="0" noProof="0" dirty="0">
                <a:ln>
                  <a:noFill/>
                </a:ln>
                <a:solidFill>
                  <a:srgbClr val="002060"/>
                </a:solidFill>
                <a:effectLst/>
                <a:uLnTx/>
                <a:uFillTx/>
                <a:latin typeface="EC Square Sans Pro" panose="020B0506040000020004" pitchFamily="34" charset="0"/>
                <a:ea typeface="+mn-ea"/>
                <a:cs typeface="+mn-cs"/>
              </a:rPr>
              <a:t>Максимални нива на кръстосано замърсяване за 24 антимикробни активни вещества в нецелеви фуражи.</a:t>
            </a:r>
          </a:p>
        </p:txBody>
      </p:sp>
    </p:spTree>
    <p:extLst>
      <p:ext uri="{BB962C8B-B14F-4D97-AF65-F5344CB8AC3E}">
        <p14:creationId xmlns:p14="http://schemas.microsoft.com/office/powerpoint/2010/main" val="3639163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noAutofit/>
          </a:bodyPr>
          <a:lstStyle/>
          <a:p>
            <a:r>
              <a:rPr lang="bg-BG" sz="2800">
                <a:latin typeface="EC Square Sans Pro" panose="020B0506040000020004" pitchFamily="34" charset="0"/>
              </a:rPr>
              <a:t>Общи правила</a:t>
            </a:r>
          </a:p>
          <a:p>
            <a:endParaRPr lang="en-GB" kern="1200"/>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20000"/>
              </a:lnSpc>
              <a:defRPr/>
            </a:pPr>
            <a:endParaRPr lang="es-ES" sz="1050" b="1" kern="120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7971" y="1481083"/>
            <a:ext cx="12159342" cy="591046"/>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bg-BG" sz="2400" b="1" dirty="0">
                <a:solidFill>
                  <a:schemeClr val="bg1"/>
                </a:solidFill>
                <a:latin typeface="EC Square Sans Pro" panose="020B0506040000020004" pitchFamily="34" charset="0"/>
              </a:rPr>
              <a:t>Рецепти от ветеринарен лекар по отношение на медикаментозните фуражи (1/2)</a:t>
            </a: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9144000" cy="533400"/>
          </a:xfrm>
          <a:prstGeom prst="rect">
            <a:avLst/>
          </a:prstGeom>
        </p:spPr>
        <p:txBody>
          <a:bodyPr>
            <a:noAutofit/>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bg-BG" sz="2800" dirty="0">
                <a:latin typeface="EC Square Sans Pro" panose="020B0506040000020004" pitchFamily="34" charset="0"/>
              </a:rPr>
              <a:t>Общи правила – Предписание от ветеринарен лекар</a:t>
            </a:r>
          </a:p>
          <a:p>
            <a:endParaRPr lang="en-GB" kern="1200" dirty="0"/>
          </a:p>
        </p:txBody>
      </p:sp>
      <p:sp>
        <p:nvSpPr>
          <p:cNvPr id="15" name="Marcador de texto 4">
            <a:extLst>
              <a:ext uri="{FF2B5EF4-FFF2-40B4-BE49-F238E27FC236}">
                <a16:creationId xmlns:a16="http://schemas.microsoft.com/office/drawing/2014/main" id="{1403E745-F93A-41C2-A10D-84BE467FBE49}"/>
              </a:ext>
            </a:extLst>
          </p:cNvPr>
          <p:cNvSpPr txBox="1">
            <a:spLocks/>
          </p:cNvSpPr>
          <p:nvPr/>
        </p:nvSpPr>
        <p:spPr>
          <a:xfrm>
            <a:off x="1491343" y="2309415"/>
            <a:ext cx="5715000" cy="4572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bg-BG" sz="2800" b="1" dirty="0">
                <a:solidFill>
                  <a:srgbClr val="003399"/>
                </a:solidFill>
                <a:latin typeface="EC Square Sans Pro" panose="020B0506040000020004" pitchFamily="34" charset="0"/>
              </a:rPr>
              <a:t>!Член 16</a:t>
            </a:r>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165725"/>
            <a:ext cx="2013857" cy="276999"/>
          </a:xfrm>
          <a:prstGeom prst="rect">
            <a:avLst/>
          </a:prstGeom>
          <a:noFill/>
        </p:spPr>
        <p:txBody>
          <a:bodyPr wrap="square" rtlCol="0">
            <a:noAutofit/>
          </a:bodyPr>
          <a:lstStyle/>
          <a:p>
            <a:r>
              <a:rPr lang="bg-BG" sz="1200" dirty="0">
                <a:solidFill>
                  <a:srgbClr val="024B9C"/>
                </a:solidFill>
                <a:latin typeface="EC Square Sans Pro" panose="020B0506040000020004" pitchFamily="34" charset="0"/>
                <a:ea typeface="+mn-ea"/>
                <a:cs typeface="+mn-cs"/>
              </a:rPr>
              <a:t>Регламент (ЕС) 2019/4</a:t>
            </a:r>
          </a:p>
        </p:txBody>
      </p:sp>
      <p:sp>
        <p:nvSpPr>
          <p:cNvPr id="17" name="CuadroTexto 16">
            <a:extLst>
              <a:ext uri="{FF2B5EF4-FFF2-40B4-BE49-F238E27FC236}">
                <a16:creationId xmlns:a16="http://schemas.microsoft.com/office/drawing/2014/main" id="{0FC923B1-34E6-4EB9-AF33-B29523DFA4A8}"/>
              </a:ext>
            </a:extLst>
          </p:cNvPr>
          <p:cNvSpPr txBox="1"/>
          <p:nvPr/>
        </p:nvSpPr>
        <p:spPr>
          <a:xfrm>
            <a:off x="859972" y="2853075"/>
            <a:ext cx="7652657" cy="2862322"/>
          </a:xfrm>
          <a:prstGeom prst="rect">
            <a:avLst/>
          </a:prstGeom>
          <a:noFill/>
        </p:spPr>
        <p:txBody>
          <a:bodyPr wrap="square">
            <a:noAutofit/>
          </a:bodyPr>
          <a:lstStyle/>
          <a:p>
            <a:r>
              <a:rPr lang="bg-BG" dirty="0">
                <a:solidFill>
                  <a:schemeClr val="tx1"/>
                </a:solidFill>
                <a:latin typeface="EC Square Sans Pro" panose="020B0506040000020004" pitchFamily="34" charset="0"/>
              </a:rPr>
              <a:t>Медикаментозният фураж (фураж за животни, смесен с лекарства от оператор в сектора на фуражите) изисква: </a:t>
            </a:r>
          </a:p>
          <a:p>
            <a:endParaRPr lang="en-US" kern="1200"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bg-BG" dirty="0">
                <a:solidFill>
                  <a:schemeClr val="tx1"/>
                </a:solidFill>
                <a:latin typeface="EC Square Sans Pro" panose="020B0506040000020004" pitchFamily="34" charset="0"/>
              </a:rPr>
              <a:t>рецепта от ветеринарен лекар</a:t>
            </a:r>
          </a:p>
          <a:p>
            <a:pPr marL="285750" indent="-285750">
              <a:buFont typeface="Arial" panose="020B0604020202020204" pitchFamily="34" charset="0"/>
              <a:buChar char="•"/>
            </a:pPr>
            <a:endParaRPr lang="en-US" kern="1200"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bg-BG" dirty="0">
                <a:solidFill>
                  <a:schemeClr val="tx1"/>
                </a:solidFill>
                <a:latin typeface="EC Square Sans Pro" panose="020B0506040000020004" pitchFamily="34" charset="0"/>
              </a:rPr>
              <a:t>прилагане само след клиничен преглед или друга подходяща оценка на здравословното състояние на животните</a:t>
            </a:r>
          </a:p>
          <a:p>
            <a:pPr marL="285750" indent="-285750">
              <a:buFont typeface="Arial" panose="020B0604020202020204" pitchFamily="34" charset="0"/>
              <a:buChar char="•"/>
            </a:pPr>
            <a:endParaRPr lang="en-US" kern="1200"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bg-BG" dirty="0">
                <a:solidFill>
                  <a:schemeClr val="tx1"/>
                </a:solidFill>
                <a:latin typeface="EC Square Sans Pro" panose="020B0506040000020004" pitchFamily="34" charset="0"/>
              </a:rPr>
              <a:t>предварително диагностициране на заболяването (с изключение на ваксини и  противопаразитни)</a:t>
            </a:r>
          </a:p>
          <a:p>
            <a:pPr marL="285750" indent="-285750">
              <a:buFont typeface="Arial" panose="020B0604020202020204" pitchFamily="34" charset="0"/>
              <a:buChar char="•"/>
            </a:pPr>
            <a:endParaRPr lang="en-US" kern="1200" dirty="0">
              <a:solidFill>
                <a:schemeClr val="tx1"/>
              </a:solidFill>
              <a:latin typeface="EC Square Sans Pro" panose="020B0506040000020004" pitchFamily="34" charset="0"/>
            </a:endParaRPr>
          </a:p>
        </p:txBody>
      </p:sp>
      <p:sp>
        <p:nvSpPr>
          <p:cNvPr id="21" name="TextBox 27">
            <a:extLst>
              <a:ext uri="{FF2B5EF4-FFF2-40B4-BE49-F238E27FC236}">
                <a16:creationId xmlns:a16="http://schemas.microsoft.com/office/drawing/2014/main" id="{9DC533AF-C882-40FB-8C14-2F9CAEE9332E}"/>
              </a:ext>
            </a:extLst>
          </p:cNvPr>
          <p:cNvSpPr txBox="1"/>
          <p:nvPr/>
        </p:nvSpPr>
        <p:spPr>
          <a:xfrm>
            <a:off x="-7196" y="6388040"/>
            <a:ext cx="8755621" cy="400110"/>
          </a:xfrm>
          <a:prstGeom prst="rect">
            <a:avLst/>
          </a:prstGeom>
          <a:solidFill>
            <a:srgbClr val="003399"/>
          </a:solidFill>
        </p:spPr>
        <p:txBody>
          <a:bodyPr wrap="square" rtlCol="0">
            <a:noAutofit/>
          </a:bodyPr>
          <a:lstStyle/>
          <a:p>
            <a:pPr marL="892175"/>
            <a:r>
              <a:rPr lang="bg-BG" sz="2000">
                <a:solidFill>
                  <a:schemeClr val="bg1"/>
                </a:solidFill>
                <a:latin typeface="EC Square Sans Pro" panose="020B0506040000020004" pitchFamily="34" charset="0"/>
                <a:sym typeface="Wingdings 2" panose="05020102010507070707" pitchFamily="18" charset="2"/>
              </a:rPr>
              <a:t>Внимавайте за взаимодействия с други лекарства! </a:t>
            </a:r>
          </a:p>
        </p:txBody>
      </p:sp>
      <p:pic>
        <p:nvPicPr>
          <p:cNvPr id="22" name="Picture 3" descr="A hand holding a pile of dry dog food&#10;&#10;Description automatically generated">
            <a:extLst>
              <a:ext uri="{FF2B5EF4-FFF2-40B4-BE49-F238E27FC236}">
                <a16:creationId xmlns:a16="http://schemas.microsoft.com/office/drawing/2014/main"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Tree>
    <p:extLst>
      <p:ext uri="{BB962C8B-B14F-4D97-AF65-F5344CB8AC3E}">
        <p14:creationId xmlns:p14="http://schemas.microsoft.com/office/powerpoint/2010/main" val="3553973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noAutofit/>
          </a:bodyPr>
          <a:lstStyle/>
          <a:p>
            <a:r>
              <a:rPr lang="bg-BG" sz="2800">
                <a:latin typeface="EC Square Sans Pro" panose="020B0506040000020004" pitchFamily="34" charset="0"/>
              </a:rPr>
              <a:t>Общи правила</a:t>
            </a:r>
          </a:p>
          <a:p>
            <a:endParaRPr lang="en-GB" kern="1200"/>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20000"/>
              </a:lnSpc>
              <a:defRPr/>
            </a:pPr>
            <a:endParaRPr lang="es-ES" sz="1050" b="1" kern="120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0" y="1481083"/>
            <a:ext cx="11963400" cy="591046"/>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bg-BG" sz="2400" b="1" dirty="0">
                <a:solidFill>
                  <a:schemeClr val="bg1"/>
                </a:solidFill>
                <a:latin typeface="EC Square Sans Pro" panose="020B0506040000020004" pitchFamily="34" charset="0"/>
              </a:rPr>
              <a:t>Рецепти от ветеринарен лекар по отношение на медикаментозните фуражи (2/2)</a:t>
            </a: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9144000" cy="533400"/>
          </a:xfrm>
          <a:prstGeom prst="rect">
            <a:avLst/>
          </a:prstGeom>
        </p:spPr>
        <p:txBody>
          <a:bodyPr>
            <a:noAutofit/>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bg-BG" sz="2800" dirty="0">
                <a:latin typeface="EC Square Sans Pro" panose="020B0506040000020004" pitchFamily="34" charset="0"/>
              </a:rPr>
              <a:t>Общи правила – Предписание от ветеринарен лекар</a:t>
            </a:r>
          </a:p>
          <a:p>
            <a:endParaRPr lang="en-GB" kern="1200" dirty="0"/>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165725"/>
            <a:ext cx="2013857" cy="276999"/>
          </a:xfrm>
          <a:prstGeom prst="rect">
            <a:avLst/>
          </a:prstGeom>
          <a:noFill/>
        </p:spPr>
        <p:txBody>
          <a:bodyPr wrap="square" rtlCol="0">
            <a:noAutofit/>
          </a:bodyPr>
          <a:lstStyle/>
          <a:p>
            <a:r>
              <a:rPr lang="bg-BG" sz="1200" dirty="0">
                <a:solidFill>
                  <a:srgbClr val="024B9C"/>
                </a:solidFill>
                <a:latin typeface="EC Square Sans Pro" panose="020B0506040000020004" pitchFamily="34" charset="0"/>
                <a:ea typeface="+mn-ea"/>
                <a:cs typeface="+mn-cs"/>
              </a:rPr>
              <a:t>Регламент (ЕС) 2019/4</a:t>
            </a:r>
          </a:p>
        </p:txBody>
      </p:sp>
      <p:pic>
        <p:nvPicPr>
          <p:cNvPr id="22" name="Picture 3" descr="A hand holding a pile of dry dog food&#10;&#10;Description automatically generated">
            <a:extLst>
              <a:ext uri="{FF2B5EF4-FFF2-40B4-BE49-F238E27FC236}">
                <a16:creationId xmlns:a16="http://schemas.microsoft.com/office/drawing/2014/main"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
        <p:nvSpPr>
          <p:cNvPr id="11" name="TextBox 7">
            <a:extLst>
              <a:ext uri="{FF2B5EF4-FFF2-40B4-BE49-F238E27FC236}">
                <a16:creationId xmlns:a16="http://schemas.microsoft.com/office/drawing/2014/main" id="{AF31CA81-C9B7-4794-9E9B-CD429D968F54}"/>
              </a:ext>
            </a:extLst>
          </p:cNvPr>
          <p:cNvSpPr txBox="1"/>
          <p:nvPr/>
        </p:nvSpPr>
        <p:spPr>
          <a:xfrm>
            <a:off x="689725" y="2876386"/>
            <a:ext cx="7994708" cy="3170099"/>
          </a:xfrm>
          <a:prstGeom prst="rect">
            <a:avLst/>
          </a:prstGeom>
          <a:noFill/>
        </p:spPr>
        <p:txBody>
          <a:bodyPr wrap="square" rtlCol="0">
            <a:noAutofit/>
          </a:bodyPr>
          <a:lstStyle/>
          <a:p>
            <a:pPr marL="342900" indent="-342900">
              <a:buFont typeface="Arial" panose="020B0604020202020204" pitchFamily="34" charset="0"/>
              <a:buChar char="•"/>
            </a:pPr>
            <a:r>
              <a:rPr lang="bg-BG" sz="2000" b="1">
                <a:solidFill>
                  <a:srgbClr val="003399"/>
                </a:solidFill>
                <a:latin typeface="EC Square Sans Pro" panose="020B0506040000020004" pitchFamily="34" charset="0"/>
              </a:rPr>
              <a:t>Водене на отчетност</a:t>
            </a:r>
            <a:r>
              <a:rPr lang="bg-BG" sz="2000">
                <a:solidFill>
                  <a:srgbClr val="003399"/>
                </a:solidFill>
                <a:latin typeface="EC Square Sans Pro" panose="020B0506040000020004" pitchFamily="34" charset="0"/>
              </a:rPr>
              <a:t>: </a:t>
            </a:r>
            <a:r>
              <a:rPr lang="bg-BG" sz="2000">
                <a:solidFill>
                  <a:schemeClr val="tx1"/>
                </a:solidFill>
                <a:latin typeface="EC Square Sans Pro" panose="020B0506040000020004" pitchFamily="34" charset="0"/>
              </a:rPr>
              <a:t>Ветеринарните рецепти трябва да се съхраняват от фуражния завод и от ветеринарния лекар, предписващ рецептите, и животновъда в продължение на 5 години</a:t>
            </a:r>
            <a:br>
              <a:rPr lang="bg-BG" sz="2000">
                <a:solidFill>
                  <a:schemeClr val="tx1"/>
                </a:solidFill>
                <a:latin typeface="EC Square Sans Pro" panose="020B0506040000020004" pitchFamily="34" charset="0"/>
              </a:rPr>
            </a:br>
            <a:endParaRPr lang="bg-BG" sz="2000">
              <a:solidFill>
                <a:schemeClr val="tx1"/>
              </a:solidFill>
              <a:latin typeface="EC Square Sans Pro" panose="020B0506040000020004" pitchFamily="34" charset="0"/>
            </a:endParaRPr>
          </a:p>
          <a:p>
            <a:pPr marL="342900" indent="-342900">
              <a:buFont typeface="Arial" panose="020B0604020202020204" pitchFamily="34" charset="0"/>
              <a:buChar char="•"/>
            </a:pPr>
            <a:r>
              <a:rPr lang="bg-BG" sz="2000">
                <a:solidFill>
                  <a:schemeClr val="tx1"/>
                </a:solidFill>
                <a:latin typeface="EC Square Sans Pro" panose="020B0506040000020004" pitchFamily="34" charset="0"/>
              </a:rPr>
              <a:t>1 рецепта = 1 ветеринарно лечение </a:t>
            </a:r>
            <a:br>
              <a:rPr lang="bg-BG" sz="2000">
                <a:solidFill>
                  <a:schemeClr val="tx1"/>
                </a:solidFill>
                <a:latin typeface="EC Square Sans Pro" panose="020B0506040000020004" pitchFamily="34" charset="0"/>
              </a:rPr>
            </a:br>
            <a:endParaRPr lang="bg-BG" sz="2000">
              <a:solidFill>
                <a:schemeClr val="tx1"/>
              </a:solidFill>
              <a:latin typeface="EC Square Sans Pro" panose="020B0506040000020004" pitchFamily="34" charset="0"/>
            </a:endParaRPr>
          </a:p>
          <a:p>
            <a:pPr marL="342900" indent="-342900">
              <a:buFont typeface="Arial" panose="020B0604020202020204" pitchFamily="34" charset="0"/>
              <a:buChar char="•"/>
            </a:pPr>
            <a:r>
              <a:rPr lang="bg-BG" sz="2000" b="1">
                <a:solidFill>
                  <a:srgbClr val="003399"/>
                </a:solidFill>
                <a:latin typeface="EC Square Sans Pro" panose="020B0506040000020004" pitchFamily="34" charset="0"/>
              </a:rPr>
              <a:t>Максимална продължителност на лечението</a:t>
            </a:r>
            <a:r>
              <a:rPr lang="bg-BG" sz="2000">
                <a:solidFill>
                  <a:schemeClr val="tx1"/>
                </a:solidFill>
                <a:latin typeface="EC Square Sans Pro" panose="020B0506040000020004" pitchFamily="34" charset="0"/>
              </a:rPr>
              <a:t>: 2 седмици за антибиотици, 1 месец за други лекарства</a:t>
            </a:r>
          </a:p>
          <a:p>
            <a:pPr marL="342900" indent="-342900">
              <a:buFont typeface="Arial" panose="020B0604020202020204" pitchFamily="34" charset="0"/>
              <a:buChar char="•"/>
            </a:pPr>
            <a:endParaRPr lang="en-US" sz="2000" kern="12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bg-BG" sz="2000" b="1">
                <a:solidFill>
                  <a:srgbClr val="003399"/>
                </a:solidFill>
                <a:latin typeface="EC Square Sans Pro" panose="020B0506040000020004" pitchFamily="34" charset="0"/>
              </a:rPr>
              <a:t>Валидност на рецептата</a:t>
            </a:r>
            <a:r>
              <a:rPr lang="bg-BG" sz="2000">
                <a:solidFill>
                  <a:schemeClr val="tx1"/>
                </a:solidFill>
                <a:latin typeface="EC Square Sans Pro" panose="020B0506040000020004" pitchFamily="34" charset="0"/>
              </a:rPr>
              <a:t>: максимум 5 дни за фураж с антимикробно средство, максимум 3 седмици за други лекарства за животни, отглеждани за производство на храни, за останалите – 6 месеца</a:t>
            </a:r>
          </a:p>
        </p:txBody>
      </p:sp>
      <p:sp>
        <p:nvSpPr>
          <p:cNvPr id="13" name="Marcador de texto 4">
            <a:extLst>
              <a:ext uri="{FF2B5EF4-FFF2-40B4-BE49-F238E27FC236}">
                <a16:creationId xmlns:a16="http://schemas.microsoft.com/office/drawing/2014/main" id="{EF94D7BC-2264-4BCE-94E9-E3C700EFF2AF}"/>
              </a:ext>
            </a:extLst>
          </p:cNvPr>
          <p:cNvSpPr txBox="1">
            <a:spLocks/>
          </p:cNvSpPr>
          <p:nvPr/>
        </p:nvSpPr>
        <p:spPr>
          <a:xfrm>
            <a:off x="1491343" y="2309415"/>
            <a:ext cx="5715000" cy="4572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bg-BG" sz="2800" b="1">
                <a:solidFill>
                  <a:srgbClr val="003399"/>
                </a:solidFill>
                <a:latin typeface="EC Square Sans Pro" panose="020B0506040000020004" pitchFamily="34" charset="0"/>
              </a:rPr>
              <a:t>!Член 16</a:t>
            </a:r>
          </a:p>
        </p:txBody>
      </p:sp>
    </p:spTree>
    <p:extLst>
      <p:ext uri="{BB962C8B-B14F-4D97-AF65-F5344CB8AC3E}">
        <p14:creationId xmlns:p14="http://schemas.microsoft.com/office/powerpoint/2010/main" val="2948961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noAutofit/>
          </a:bodyPr>
          <a:lstStyle/>
          <a:p>
            <a:pPr algn="ctr"/>
            <a:r>
              <a:rPr lang="bg-BG" sz="2750" b="1">
                <a:latin typeface="EC Square Sans Pro"/>
                <a:cs typeface="Arial"/>
              </a:rPr>
              <a:t>Делегиран Регламент</a:t>
            </a:r>
            <a:r>
              <a:rPr lang="bg-BG" sz="2750" b="1">
                <a:solidFill>
                  <a:srgbClr val="FF0000"/>
                </a:solidFill>
                <a:latin typeface="EC Square Sans Pro"/>
                <a:cs typeface="Arial"/>
              </a:rPr>
              <a:t> </a:t>
            </a:r>
            <a:r>
              <a:rPr lang="bg-BG" sz="2750" b="1">
                <a:latin typeface="EC Square Sans Pro"/>
                <a:cs typeface="Arial"/>
              </a:rPr>
              <a:t>(ЕС) 2024/1159</a:t>
            </a:r>
            <a:r>
              <a:rPr lang="bg-BG" sz="2750" b="1">
                <a:solidFill>
                  <a:srgbClr val="FF0000"/>
                </a:solidFill>
                <a:latin typeface="EC Square Sans Pro"/>
                <a:cs typeface="Arial"/>
              </a:rPr>
              <a:t> </a:t>
            </a:r>
            <a:r>
              <a:rPr lang="bg-BG" sz="2750" b="1">
                <a:latin typeface="EC Square Sans Pro"/>
                <a:cs typeface="Arial"/>
              </a:rPr>
              <a:t>относно пероралното приложение</a:t>
            </a:r>
          </a:p>
          <a:p>
            <a:endParaRPr lang="es-ES" sz="2795" b="1" kern="1200" dirty="0">
              <a:latin typeface="EC Square Sans Pro" panose="020B0506040000020004" pitchFamily="34" charset="0"/>
            </a:endParaRPr>
          </a:p>
        </p:txBody>
      </p:sp>
      <p:sp>
        <p:nvSpPr>
          <p:cNvPr id="6" name="Rectángulo 5"/>
          <p:cNvSpPr/>
          <p:nvPr/>
        </p:nvSpPr>
        <p:spPr>
          <a:xfrm>
            <a:off x="771861" y="2522640"/>
            <a:ext cx="10800399" cy="3456716"/>
          </a:xfrm>
          <a:prstGeom prst="rect">
            <a:avLst/>
          </a:prstGeom>
        </p:spPr>
        <p:txBody>
          <a:bodyPr wrap="square" lIns="91440" tIns="45720" rIns="91440" bIns="45720" anchor="t">
            <a:noAutofit/>
          </a:bodyPr>
          <a:lstStyle/>
          <a:p>
            <a:pPr marL="285115" indent="-285115" algn="l" defTabSz="912754" rtl="0">
              <a:buFont typeface="Wingdings" panose="05000000000000000000" pitchFamily="2" charset="2"/>
              <a:buChar char="ü"/>
            </a:pPr>
            <a:r>
              <a:rPr lang="bg-BG" sz="1996" dirty="0">
                <a:solidFill>
                  <a:srgbClr val="003399"/>
                </a:solidFill>
                <a:latin typeface="EC Square Sans Pro" panose="020B0506040000020004" pitchFamily="34" charset="0"/>
                <a:ea typeface="+mn-ea"/>
                <a:cs typeface="Arial" panose="020B0604020202020204" pitchFamily="34" charset="0"/>
              </a:rPr>
              <a:t>За да се избегне намаляване на ефективността, развитие на резистентност, замърсяване </a:t>
            </a:r>
          </a:p>
          <a:p>
            <a:pPr algn="l" defTabSz="912754" rtl="0"/>
            <a:endParaRPr lang="en-US" sz="1996" kern="1200"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bg-BG" sz="1950" dirty="0">
                <a:solidFill>
                  <a:srgbClr val="003399"/>
                </a:solidFill>
                <a:latin typeface="EC Square Sans Pro"/>
                <a:ea typeface="+mn-ea"/>
                <a:cs typeface="Arial"/>
              </a:rPr>
              <a:t>Обхваща ВЛП в питейната вода или смесени с или разпръснати във фуража </a:t>
            </a:r>
            <a:r>
              <a:rPr lang="bg-BG" sz="1950" b="1" dirty="0">
                <a:solidFill>
                  <a:srgbClr val="003399"/>
                </a:solidFill>
                <a:latin typeface="EC Square Sans Pro"/>
                <a:ea typeface="+mn-ea"/>
                <a:cs typeface="Arial"/>
              </a:rPr>
              <a:t>от собственика на животните</a:t>
            </a:r>
            <a:r>
              <a:rPr lang="bg-BG" sz="1950" dirty="0">
                <a:solidFill>
                  <a:srgbClr val="003399"/>
                </a:solidFill>
                <a:latin typeface="EC Square Sans Pro"/>
                <a:ea typeface="+mn-ea"/>
                <a:cs typeface="Arial"/>
              </a:rPr>
              <a:t>. Не обхваща медикаментозен фураж (отнася се и за фураж, който се смесва с мобилен миксер от оператора на фураж във фермата). </a:t>
            </a:r>
          </a:p>
          <a:p>
            <a:pPr algn="l" defTabSz="912754" rtl="0"/>
            <a:endParaRPr lang="en-US" sz="1996" kern="1200"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bg-BG" sz="1996" dirty="0">
                <a:solidFill>
                  <a:srgbClr val="003399"/>
                </a:solidFill>
                <a:latin typeface="EC Square Sans Pro" panose="020B0506040000020004" pitchFamily="34" charset="0"/>
                <a:ea typeface="+mn-ea"/>
                <a:cs typeface="Arial" panose="020B0604020202020204" pitchFamily="34" charset="0"/>
              </a:rPr>
              <a:t>Важна роля на ветеринарните лекари – те трябва да оценят оборудването, видовете, ситуацията във фермата и т.н., преди да предписват лекарства. Те също така трябва да съветват собственика как да дозира и изхвърля правилно лекарството. </a:t>
            </a:r>
          </a:p>
          <a:p>
            <a:pPr marL="285115" indent="-285115" algn="l" defTabSz="912754" rtl="0">
              <a:buFont typeface="Wingdings" panose="05000000000000000000" pitchFamily="2" charset="2"/>
              <a:buChar char="ü"/>
            </a:pPr>
            <a:endParaRPr lang="en-US" sz="1996" kern="1200"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bg-BG" sz="1950" dirty="0">
                <a:solidFill>
                  <a:srgbClr val="003399"/>
                </a:solidFill>
                <a:latin typeface="EC Square Sans Pro"/>
                <a:ea typeface="+mn-ea"/>
                <a:cs typeface="Arial"/>
              </a:rPr>
              <a:t>Важна роля на животновъда: трябва правилно да съхранява, приготвя лекарствата, да има подходящо оборудване за прилагане и изхвърляне на остатъците от тях. Да проверява дали фуражът/водата са подходящи. Да осигури липсата на замърсяване. </a:t>
            </a: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6099" y="1479983"/>
            <a:ext cx="12169464" cy="57941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defTabSz="912754" rtl="0">
              <a:lnSpc>
                <a:spcPct val="120000"/>
              </a:lnSpc>
              <a:defRPr/>
            </a:pPr>
            <a:r>
              <a:rPr lang="bg-BG" sz="1048" b="1">
                <a:solidFill>
                  <a:srgbClr val="FFFFFF"/>
                </a:solidFill>
                <a:latin typeface="Montserrat" panose="00000500000000000000" pitchFamily="2" charset="0"/>
              </a:rPr>
              <a:t>Определя правила за осигуряване на ефективна и безопасна употреба на ВЛП, разрешени и предписвани за перорално приложение по начини, различни от употребата им под формата на медикаментозни фуражи, и даването им на животните, отглеждани за производство на храни, от лицето, което отглежда животните</a:t>
            </a:r>
          </a:p>
        </p:txBody>
      </p:sp>
    </p:spTree>
    <p:extLst>
      <p:ext uri="{BB962C8B-B14F-4D97-AF65-F5344CB8AC3E}">
        <p14:creationId xmlns:p14="http://schemas.microsoft.com/office/powerpoint/2010/main" val="400258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noAutofit/>
          </a:bodyPr>
          <a:lstStyle/>
          <a:p>
            <a:pPr algn="ctr"/>
            <a:r>
              <a:rPr lang="bg-BG" sz="2750" b="1">
                <a:latin typeface="EC Square Sans Pro"/>
                <a:cs typeface="Arial"/>
              </a:rPr>
              <a:t>Делегиран Регламент</a:t>
            </a:r>
            <a:r>
              <a:rPr lang="bg-BG" sz="2750" b="1">
                <a:solidFill>
                  <a:srgbClr val="FF0000"/>
                </a:solidFill>
                <a:latin typeface="EC Square Sans Pro"/>
                <a:cs typeface="Arial"/>
              </a:rPr>
              <a:t> </a:t>
            </a:r>
            <a:r>
              <a:rPr lang="bg-BG" sz="2750" b="1">
                <a:latin typeface="EC Square Sans Pro"/>
                <a:cs typeface="Arial"/>
              </a:rPr>
              <a:t>(ЕС) 2024/1159 относно пероралното приложение</a:t>
            </a:r>
          </a:p>
        </p:txBody>
      </p:sp>
      <p:sp>
        <p:nvSpPr>
          <p:cNvPr id="6" name="Rectángulo 5"/>
          <p:cNvSpPr/>
          <p:nvPr/>
        </p:nvSpPr>
        <p:spPr>
          <a:xfrm>
            <a:off x="381000" y="2154483"/>
            <a:ext cx="10572222" cy="5313634"/>
          </a:xfrm>
          <a:prstGeom prst="rect">
            <a:avLst/>
          </a:prstGeom>
        </p:spPr>
        <p:txBody>
          <a:bodyPr wrap="square" lIns="91440" tIns="45720" rIns="91440" bIns="45720" anchor="t">
            <a:noAutofit/>
          </a:bodyPr>
          <a:lstStyle/>
          <a:p>
            <a:pPr marL="285115" indent="-285115" algn="l" defTabSz="912754" rtl="0">
              <a:buFont typeface="Wingdings" panose="05000000000000000000" pitchFamily="2" charset="2"/>
              <a:buChar char="ü"/>
            </a:pPr>
            <a:r>
              <a:rPr lang="bg-BG" dirty="0">
                <a:solidFill>
                  <a:srgbClr val="003399"/>
                </a:solidFill>
                <a:latin typeface="EC Square Sans Pro"/>
                <a:ea typeface="+mn-ea"/>
                <a:cs typeface="Arial"/>
              </a:rPr>
              <a:t>Смесването на антибиотици или противопаразитни средства в твърди фуражи трябва да се извършва само з</a:t>
            </a:r>
            <a:r>
              <a:rPr lang="bg-BG" dirty="0">
                <a:solidFill>
                  <a:srgbClr val="003399"/>
                </a:solidFill>
                <a:latin typeface="EC Square Sans Pro" panose="020B0506040000020004" pitchFamily="34" charset="0"/>
                <a:ea typeface="+mn-ea"/>
                <a:cs typeface="Arial"/>
              </a:rPr>
              <a:t>а</a:t>
            </a:r>
            <a:r>
              <a:rPr lang="bg-BG" dirty="0">
                <a:solidFill>
                  <a:srgbClr val="003399"/>
                </a:solidFill>
                <a:latin typeface="EC Square Sans Pro"/>
                <a:ea typeface="+mn-ea"/>
                <a:cs typeface="Arial"/>
              </a:rPr>
              <a:t> животни, хранени индивидуално или</a:t>
            </a:r>
            <a:r>
              <a:rPr lang="bg-BG" dirty="0">
                <a:solidFill>
                  <a:srgbClr val="FF0000"/>
                </a:solidFill>
                <a:latin typeface="EC Square Sans Pro"/>
                <a:ea typeface="+mn-ea"/>
                <a:cs typeface="Arial"/>
              </a:rPr>
              <a:t> </a:t>
            </a:r>
            <a:r>
              <a:rPr lang="bg-BG" dirty="0">
                <a:solidFill>
                  <a:srgbClr val="003399"/>
                </a:solidFill>
                <a:latin typeface="EC Square Sans Pro"/>
                <a:ea typeface="+mn-ea"/>
                <a:cs typeface="Arial"/>
              </a:rPr>
              <a:t>за</a:t>
            </a:r>
            <a:r>
              <a:rPr lang="bg-BG" dirty="0">
                <a:solidFill>
                  <a:srgbClr val="FF0000"/>
                </a:solidFill>
                <a:latin typeface="EC Square Sans Pro"/>
                <a:ea typeface="+mn-ea"/>
                <a:cs typeface="Arial"/>
              </a:rPr>
              <a:t> </a:t>
            </a:r>
            <a:r>
              <a:rPr lang="bg-BG" dirty="0">
                <a:solidFill>
                  <a:srgbClr val="003399"/>
                </a:solidFill>
                <a:latin typeface="EC Square Sans Pro"/>
                <a:ea typeface="+mn-ea"/>
                <a:cs typeface="Arial"/>
              </a:rPr>
              <a:t>малка група животни. Държавата членка може да ограничи тези употреби само до индивидуално хранени животни (ако не уврежда здравето или хуманното отношение към животните).</a:t>
            </a:r>
            <a:r>
              <a:rPr lang="bg-BG" dirty="0">
                <a:solidFill>
                  <a:srgbClr val="FF0000"/>
                </a:solidFill>
                <a:latin typeface="EC Square Sans Pro"/>
                <a:ea typeface="+mn-ea"/>
                <a:cs typeface="Arial"/>
              </a:rPr>
              <a:t> </a:t>
            </a:r>
            <a:r>
              <a:rPr lang="bg-BG" dirty="0">
                <a:solidFill>
                  <a:srgbClr val="003399"/>
                </a:solidFill>
                <a:latin typeface="EC Square Sans Pro"/>
                <a:ea typeface="+mn-ea"/>
                <a:cs typeface="Arial"/>
              </a:rPr>
              <a:t>Разрешено е приложение чрез</a:t>
            </a:r>
            <a:r>
              <a:rPr lang="bg-BG" dirty="0">
                <a:solidFill>
                  <a:srgbClr val="FF0000"/>
                </a:solidFill>
                <a:latin typeface="EC Square Sans Pro"/>
                <a:ea typeface="+mn-ea"/>
                <a:cs typeface="Arial"/>
              </a:rPr>
              <a:t> </a:t>
            </a:r>
            <a:r>
              <a:rPr lang="bg-BG" dirty="0">
                <a:solidFill>
                  <a:srgbClr val="003399"/>
                </a:solidFill>
                <a:latin typeface="EC Square Sans Pro"/>
                <a:ea typeface="+mn-ea"/>
                <a:cs typeface="Arial"/>
              </a:rPr>
              <a:t>питейна вода за групи животни. </a:t>
            </a:r>
          </a:p>
          <a:p>
            <a:pPr marL="285115" indent="-285115" algn="l" defTabSz="912754" rtl="0">
              <a:buFont typeface="Wingdings" panose="05000000000000000000" pitchFamily="2" charset="2"/>
              <a:buChar char="ü"/>
            </a:pPr>
            <a:endParaRPr lang="en-US" kern="1200"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bg-BG" dirty="0">
                <a:solidFill>
                  <a:srgbClr val="003399"/>
                </a:solidFill>
                <a:latin typeface="EC Square Sans Pro" panose="020B0506040000020004" pitchFamily="34" charset="0"/>
                <a:ea typeface="+mn-ea"/>
                <a:cs typeface="Arial" panose="020B0604020202020204" pitchFamily="34" charset="0"/>
              </a:rPr>
              <a:t>ИЗКЛЮЧЕНИЕ – ако не е наличен медикаментозен фураж или се чака доставка, е разрешено смесване на антимикробни и антипаразитни средства с фуража за групово лечение на водни животни</a:t>
            </a:r>
          </a:p>
          <a:p>
            <a:pPr algn="l" defTabSz="912754" rtl="0"/>
            <a:endParaRPr lang="en-US" kern="1200"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bg-BG" dirty="0">
                <a:solidFill>
                  <a:srgbClr val="003399"/>
                </a:solidFill>
                <a:latin typeface="EC Square Sans Pro" panose="020B0506040000020004" pitchFamily="34" charset="0"/>
                <a:ea typeface="+mn-ea"/>
                <a:cs typeface="Arial" panose="020B0604020202020204" pitchFamily="34" charset="0"/>
              </a:rPr>
              <a:t>Не е позволено да се прилагат няколко антимикробни средства едновременно</a:t>
            </a:r>
          </a:p>
          <a:p>
            <a:pPr marL="285115" indent="-285115" algn="l" defTabSz="912754" rtl="0">
              <a:buFont typeface="Wingdings" panose="05000000000000000000" pitchFamily="2" charset="2"/>
              <a:buChar char="ü"/>
            </a:pPr>
            <a:endParaRPr lang="en-US" kern="1200"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bg-BG" dirty="0">
                <a:solidFill>
                  <a:srgbClr val="003399"/>
                </a:solidFill>
                <a:latin typeface="EC Square Sans Pro"/>
                <a:ea typeface="+mn-ea"/>
                <a:cs typeface="Arial"/>
              </a:rPr>
              <a:t>Само по ветеринарно предписание въз основа на диагноза и посочване на</a:t>
            </a:r>
            <a:r>
              <a:rPr lang="bg-BG" dirty="0">
                <a:solidFill>
                  <a:srgbClr val="FF0000"/>
                </a:solidFill>
                <a:latin typeface="EC Square Sans Pro"/>
                <a:ea typeface="+mn-ea"/>
                <a:cs typeface="Arial"/>
              </a:rPr>
              <a:t> </a:t>
            </a:r>
            <a:r>
              <a:rPr lang="bg-BG" dirty="0">
                <a:solidFill>
                  <a:srgbClr val="003399"/>
                </a:solidFill>
                <a:latin typeface="EC Square Sans Pro"/>
                <a:ea typeface="+mn-ea"/>
                <a:cs typeface="Arial"/>
              </a:rPr>
              <a:t>целевия вид и броя на животните, които ще бъдат третирани.</a:t>
            </a:r>
            <a:br>
              <a:rPr lang="bg-BG" dirty="0">
                <a:latin typeface="EC Square Sans Pro"/>
                <a:ea typeface="+mn-ea"/>
                <a:cs typeface="Arial"/>
              </a:rPr>
            </a:br>
            <a:endParaRPr lang="bg-BG" dirty="0">
              <a:latin typeface="EC Square Sans Pro"/>
              <a:ea typeface="+mn-ea"/>
              <a:cs typeface="Arial"/>
            </a:endParaRPr>
          </a:p>
          <a:p>
            <a:pPr marL="285115" indent="-285115" algn="l" defTabSz="912754" rtl="0">
              <a:buFont typeface="Wingdings" panose="05000000000000000000" pitchFamily="2" charset="2"/>
              <a:buChar char="ü"/>
            </a:pPr>
            <a:r>
              <a:rPr lang="bg-BG" dirty="0">
                <a:solidFill>
                  <a:srgbClr val="003399"/>
                </a:solidFill>
                <a:latin typeface="EC Square Sans Pro" panose="020B0506040000020004" pitchFamily="34" charset="0"/>
                <a:ea typeface="+mn-ea"/>
                <a:cs typeface="Arial" panose="020B0604020202020204" pitchFamily="34" charset="0"/>
              </a:rPr>
              <a:t>Бъдете внимателни с биоциди, фуражни добавки или други вещества, използвани едновременно, те могат да си взаимодействат</a:t>
            </a:r>
          </a:p>
          <a:p>
            <a:pPr algn="l" defTabSz="912754" rtl="0"/>
            <a:endParaRPr lang="en-US" kern="1200"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endParaRPr lang="en-GB" kern="1200" dirty="0">
              <a:solidFill>
                <a:srgbClr val="003399"/>
              </a:solidFill>
              <a:latin typeface="EC Square Sans Pro" panose="020B0506040000020004" pitchFamily="34" charset="0"/>
              <a:ea typeface="+mn-ea"/>
              <a:cs typeface="Arial" panose="020B0604020202020204" pitchFamily="34" charset="0"/>
            </a:endParaRP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6099" y="1479983"/>
            <a:ext cx="12169464" cy="57941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defTabSz="912754" rtl="0">
              <a:lnSpc>
                <a:spcPct val="120000"/>
              </a:lnSpc>
              <a:defRPr/>
            </a:pPr>
            <a:r>
              <a:rPr lang="bg-BG" sz="1048" b="1">
                <a:solidFill>
                  <a:srgbClr val="FFFFFF"/>
                </a:solidFill>
                <a:latin typeface="Montserrat" panose="00000500000000000000" pitchFamily="2" charset="0"/>
              </a:rPr>
              <a:t>Определя правила за осигуряване на ефективна и безопасна употреба на ВЛП, разрешени и предписвани за перорално приложение по начини, различни от употребата им под формата на медикаментозни фуражи, и даването им на животните, отглеждани за производство на храни, от лицето, което отглежда животните</a:t>
            </a:r>
          </a:p>
        </p:txBody>
      </p:sp>
    </p:spTree>
    <p:extLst>
      <p:ext uri="{BB962C8B-B14F-4D97-AF65-F5344CB8AC3E}">
        <p14:creationId xmlns:p14="http://schemas.microsoft.com/office/powerpoint/2010/main" val="1077978368"/>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78BAB6A1C84F545963E0C901C12A503" ma:contentTypeVersion="13" ma:contentTypeDescription="Crear nuevo documento." ma:contentTypeScope="" ma:versionID="72f1889dfbcdd83fbc240b864d4538ff">
  <xsd:schema xmlns:xsd="http://www.w3.org/2001/XMLSchema" xmlns:xs="http://www.w3.org/2001/XMLSchema" xmlns:p="http://schemas.microsoft.com/office/2006/metadata/properties" xmlns:ns2="647396e3-6a7c-49e4-86bb-38ecec5b669c" xmlns:ns3="cf327815-79d0-4fc2-8b8d-cf7e72fbbfb7" targetNamespace="http://schemas.microsoft.com/office/2006/metadata/properties" ma:root="true" ma:fieldsID="3e5149360898c58efd1605597a8c192d" ns2:_="" ns3:_="">
    <xsd:import namespace="647396e3-6a7c-49e4-86bb-38ecec5b669c"/>
    <xsd:import namespace="cf327815-79d0-4fc2-8b8d-cf7e72fbbf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396e3-6a7c-49e4-86bb-38ecec5b6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951800dd-f53a-43a5-a698-f470e596063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327815-79d0-4fc2-8b8d-cf7e72fbbfb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90cdd13-5fd3-47fb-8bca-23f56ed786a9}" ma:internalName="TaxCatchAll" ma:showField="CatchAllData" ma:web="cf327815-79d0-4fc2-8b8d-cf7e72fbbf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47396e3-6a7c-49e4-86bb-38ecec5b669c">
      <Terms xmlns="http://schemas.microsoft.com/office/infopath/2007/PartnerControls"/>
    </lcf76f155ced4ddcb4097134ff3c332f>
    <TaxCatchAll xmlns="cf327815-79d0-4fc2-8b8d-cf7e72fbbfb7" xsi:nil="true"/>
  </documentManagement>
</p:properties>
</file>

<file path=customXml/itemProps1.xml><?xml version="1.0" encoding="utf-8"?>
<ds:datastoreItem xmlns:ds="http://schemas.openxmlformats.org/officeDocument/2006/customXml" ds:itemID="{BEEA2521-BB17-461A-8F85-3B19051FF5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7396e3-6a7c-49e4-86bb-38ecec5b669c"/>
    <ds:schemaRef ds:uri="cf327815-79d0-4fc2-8b8d-cf7e72fbbf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028F82-416F-4CDE-B71D-D865F2C8CAB3}">
  <ds:schemaRefs>
    <ds:schemaRef ds:uri="http://schemas.microsoft.com/sharepoint/v3/contenttype/forms"/>
  </ds:schemaRefs>
</ds:datastoreItem>
</file>

<file path=customXml/itemProps3.xml><?xml version="1.0" encoding="utf-8"?>
<ds:datastoreItem xmlns:ds="http://schemas.openxmlformats.org/officeDocument/2006/customXml" ds:itemID="{25CE5EEC-FE01-4A99-8B2C-3D656C3FC54C}">
  <ds:schemaRefs>
    <ds:schemaRef ds:uri="http://schemas.microsoft.com/office/2006/metadata/properties"/>
    <ds:schemaRef ds:uri="http://schemas.microsoft.com/office/infopath/2007/PartnerControls"/>
    <ds:schemaRef ds:uri="647396e3-6a7c-49e4-86bb-38ecec5b669c"/>
    <ds:schemaRef ds:uri="cf327815-79d0-4fc2-8b8d-cf7e72fbbfb7"/>
  </ds:schemaRefs>
</ds:datastoreItem>
</file>

<file path=docProps/app.xml><?xml version="1.0" encoding="utf-8"?>
<Properties xmlns="http://schemas.openxmlformats.org/officeDocument/2006/extended-properties" xmlns:vt="http://schemas.openxmlformats.org/officeDocument/2006/docPropsVTypes">
  <Template/>
  <TotalTime>0</TotalTime>
  <Words>3136</Words>
  <Application>Microsoft Office PowerPoint</Application>
  <PresentationFormat>Custom</PresentationFormat>
  <Paragraphs>193</Paragraphs>
  <Slides>17</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Aptos</vt:lpstr>
      <vt:lpstr>Arial</vt:lpstr>
      <vt:lpstr>Calibri</vt:lpstr>
      <vt:lpstr>EC Square Sans Pro</vt:lpstr>
      <vt:lpstr>EUAlbertina</vt:lpstr>
      <vt:lpstr>Gill Sans</vt:lpstr>
      <vt:lpstr>Montserrat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68</cp:revision>
  <dcterms:created xsi:type="dcterms:W3CDTF">2023-11-20T15:58:16Z</dcterms:created>
  <dcterms:modified xsi:type="dcterms:W3CDTF">2024-10-29T12:55:05Z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MSIP_Label_6bd9ddd1-4d20-43f6-abfa-fc3c07406f94_Enabled">
    <vt:lpwstr>true</vt:lpwstr>
  </property>
  <property fmtid="{D5CDD505-2E9C-101B-9397-08002B2CF9AE}" pid="8" name="MSIP_Label_6bd9ddd1-4d20-43f6-abfa-fc3c07406f94_SetDate">
    <vt:lpwstr>2024-04-25T09:31:17Z</vt:lpwstr>
  </property>
  <property fmtid="{D5CDD505-2E9C-101B-9397-08002B2CF9AE}" pid="9" name="MSIP_Label_6bd9ddd1-4d20-43f6-abfa-fc3c07406f94_Method">
    <vt:lpwstr>Standard</vt:lpwstr>
  </property>
  <property fmtid="{D5CDD505-2E9C-101B-9397-08002B2CF9AE}" pid="10" name="MSIP_Label_6bd9ddd1-4d20-43f6-abfa-fc3c07406f94_Name">
    <vt:lpwstr>Commission Use</vt:lpwstr>
  </property>
  <property fmtid="{D5CDD505-2E9C-101B-9397-08002B2CF9AE}" pid="11" name="MSIP_Label_6bd9ddd1-4d20-43f6-abfa-fc3c07406f94_SiteId">
    <vt:lpwstr>b24c8b06-522c-46fe-9080-70926f8dddb1</vt:lpwstr>
  </property>
  <property fmtid="{D5CDD505-2E9C-101B-9397-08002B2CF9AE}" pid="12" name="MSIP_Label_6bd9ddd1-4d20-43f6-abfa-fc3c07406f94_ActionId">
    <vt:lpwstr>211e64c5-db1a-4a44-8ea2-58c1c8b1c140</vt:lpwstr>
  </property>
  <property fmtid="{D5CDD505-2E9C-101B-9397-08002B2CF9AE}" pid="13" name="MSIP_Label_6bd9ddd1-4d20-43f6-abfa-fc3c07406f94_ContentBits">
    <vt:lpwstr>0</vt:lpwstr>
  </property>
  <property fmtid="{D5CDD505-2E9C-101B-9397-08002B2CF9AE}" pid="14" name="ContentTypeId">
    <vt:lpwstr>0x010100C78BAB6A1C84F545963E0C901C12A503</vt:lpwstr>
  </property>
  <property fmtid="{D5CDD505-2E9C-101B-9397-08002B2CF9AE}" pid="15" name="MediaServiceImageTags">
    <vt:lpwstr/>
  </property>
</Properties>
</file>