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1" r:id="rId2"/>
    <p:sldId id="2435" r:id="rId3"/>
    <p:sldId id="2436" r:id="rId4"/>
    <p:sldId id="264" r:id="rId5"/>
    <p:sldId id="265" r:id="rId6"/>
    <p:sldId id="269" r:id="rId7"/>
    <p:sldId id="2437" r:id="rId8"/>
    <p:sldId id="263" r:id="rId9"/>
    <p:sldId id="2438" r:id="rId10"/>
    <p:sldId id="2439" r:id="rId11"/>
    <p:sldId id="257" r:id="rId12"/>
    <p:sldId id="2440" r:id="rId13"/>
    <p:sldId id="2423" r:id="rId14"/>
    <p:sldId id="2424" r:id="rId15"/>
    <p:sldId id="2429" r:id="rId16"/>
    <p:sldId id="2430" r:id="rId17"/>
    <p:sldId id="2431" r:id="rId18"/>
    <p:sldId id="2432" r:id="rId19"/>
    <p:sldId id="270" r:id="rId20"/>
  </p:sldIdLst>
  <p:sldSz cx="12192000" cy="6870700"/>
  <p:notesSz cx="12192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4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  <a:srgbClr val="003399"/>
    <a:srgbClr val="6BB188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60800" autoAdjust="0"/>
  </p:normalViewPr>
  <p:slideViewPr>
    <p:cSldViewPr>
      <p:cViewPr varScale="1">
        <p:scale>
          <a:sx n="111" d="100"/>
          <a:sy n="111" d="100"/>
        </p:scale>
        <p:origin x="82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788" y="240"/>
      </p:cViewPr>
      <p:guideLst>
        <p:guide orient="horz" pos="2164"/>
        <p:guide pos="38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9538-C70F-480F-A041-F26019CA0F29}" type="doc">
      <dgm:prSet loTypeId="urn:microsoft.com/office/officeart/2005/8/layout/orgChart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0616961-3CAB-4A6F-ABD6-F89EAC9B54B1}">
      <dgm:prSet phldrT="[Text]" custT="1"/>
      <dgm:spPr/>
      <dgm:t>
        <a:bodyPr/>
        <a:lstStyle/>
        <a:p>
          <a:r>
            <a:rPr lang="hr-HR" sz="3100" baseline="0">
              <a:latin typeface="PF Square Sans Pro" pitchFamily="2" charset="0"/>
            </a:rPr>
            <a:t>Antimikrobici</a:t>
          </a:r>
        </a:p>
      </dgm:t>
    </dgm:pt>
    <dgm:pt modelId="{342937CC-BB4C-4F87-AB79-6B17372A4064}" type="parTrans" cxnId="{A1DCEDD8-B401-4476-B3A5-62CCDB46016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C9846F41-CE29-4AC6-96F2-18A62F6E07BE}" type="sibTrans" cxnId="{A1DCEDD8-B401-4476-B3A5-62CCDB46016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21197F1B-0BC8-494C-B051-533C288516D4}">
      <dgm:prSet phldrT="[Text]" custT="1"/>
      <dgm:spPr/>
      <dgm:t>
        <a:bodyPr/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aseline="0">
              <a:latin typeface="PF Square Sans Pro" pitchFamily="2" charset="0"/>
              <a:ea typeface="+mn-ea"/>
              <a:cs typeface="+mn-cs"/>
            </a:rPr>
            <a:t>Antibiotici</a:t>
          </a:r>
        </a:p>
      </dgm:t>
    </dgm:pt>
    <dgm:pt modelId="{AD0D69B8-624E-4110-AC8B-0CF030FD0826}" type="parTrans" cxnId="{F5EF5C63-4872-4E76-AEFF-727F1EFA99EB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A54ADC29-6286-4824-BB60-EE9B365E3933}" type="sibTrans" cxnId="{F5EF5C63-4872-4E76-AEFF-727F1EFA99EB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FE965841-04E1-444F-B976-1FACF1498245}">
      <dgm:prSet phldrT="[Text]" custT="1"/>
      <dgm:spPr/>
      <dgm:t>
        <a:bodyPr/>
        <a:lstStyle/>
        <a:p>
          <a:r>
            <a:rPr lang="hr-HR" sz="2800" baseline="0" dirty="0">
              <a:latin typeface="PF Square Sans Pro" pitchFamily="2" charset="0"/>
            </a:rPr>
            <a:t>Antifungalni i antiprotozoalni lijekovi</a:t>
          </a:r>
        </a:p>
      </dgm:t>
    </dgm:pt>
    <dgm:pt modelId="{6E5DCDA2-A9C1-42FB-B04C-79016636820A}" type="parTrans" cxnId="{5028338A-5D9E-4562-9D68-C3C1726BBD69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7AE0A5A3-0EA6-4CCD-971D-67E28A84AFDB}" type="sibTrans" cxnId="{5028338A-5D9E-4562-9D68-C3C1726BBD69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A5FC350-809A-420E-B508-F86CFE56F9EC}">
      <dgm:prSet phldrT="[Text]" custT="1"/>
      <dgm:spPr/>
      <dgm:t>
        <a:bodyPr/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aseline="0">
              <a:latin typeface="PF Square Sans Pro" pitchFamily="2" charset="0"/>
              <a:ea typeface="+mn-ea"/>
              <a:cs typeface="+mn-cs"/>
            </a:rPr>
            <a:t>Antivirusni lijekovi</a:t>
          </a:r>
        </a:p>
      </dgm:t>
    </dgm:pt>
    <dgm:pt modelId="{0B0DBA1E-0CDC-4F1B-ACDD-828BA6AEC98E}" type="parTrans" cxnId="{3ED45DCC-7302-4CC6-BCD7-61222340F4A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FD968D5E-6217-4805-8B0B-878FAC32FC8B}" type="sibTrans" cxnId="{3ED45DCC-7302-4CC6-BCD7-61222340F4A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76D0E75-E68B-4E43-B2DC-DE2FF9225CA2}" type="pres">
      <dgm:prSet presAssocID="{A55E9538-C70F-480F-A041-F26019CA0F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C55474-1144-4FD5-AD23-EB0E95DA5373}" type="pres">
      <dgm:prSet presAssocID="{70616961-3CAB-4A6F-ABD6-F89EAC9B54B1}" presName="hierRoot1" presStyleCnt="0">
        <dgm:presLayoutVars>
          <dgm:hierBranch val="init"/>
        </dgm:presLayoutVars>
      </dgm:prSet>
      <dgm:spPr/>
    </dgm:pt>
    <dgm:pt modelId="{CB49D5F9-5A14-47AC-83BF-E1B99AE01C27}" type="pres">
      <dgm:prSet presAssocID="{70616961-3CAB-4A6F-ABD6-F89EAC9B54B1}" presName="rootComposite1" presStyleCnt="0"/>
      <dgm:spPr/>
    </dgm:pt>
    <dgm:pt modelId="{19469F1B-1071-4499-AEE7-48C480D0B929}" type="pres">
      <dgm:prSet presAssocID="{70616961-3CAB-4A6F-ABD6-F89EAC9B54B1}" presName="rootText1" presStyleLbl="node0" presStyleIdx="0" presStyleCnt="1" custScaleX="134524">
        <dgm:presLayoutVars>
          <dgm:chPref val="3"/>
        </dgm:presLayoutVars>
      </dgm:prSet>
      <dgm:spPr/>
    </dgm:pt>
    <dgm:pt modelId="{8D92AC8A-EAA6-440E-A44C-BC8887014636}" type="pres">
      <dgm:prSet presAssocID="{70616961-3CAB-4A6F-ABD6-F89EAC9B54B1}" presName="rootConnector1" presStyleLbl="node1" presStyleIdx="0" presStyleCnt="0"/>
      <dgm:spPr/>
    </dgm:pt>
    <dgm:pt modelId="{2DF92994-2F41-4F96-8574-774DAC9D5D68}" type="pres">
      <dgm:prSet presAssocID="{70616961-3CAB-4A6F-ABD6-F89EAC9B54B1}" presName="hierChild2" presStyleCnt="0"/>
      <dgm:spPr/>
    </dgm:pt>
    <dgm:pt modelId="{835F75F1-6B72-49C0-8059-11DF6D3833F5}" type="pres">
      <dgm:prSet presAssocID="{AD0D69B8-624E-4110-AC8B-0CF030FD0826}" presName="Name37" presStyleLbl="parChTrans1D2" presStyleIdx="0" presStyleCnt="3"/>
      <dgm:spPr/>
    </dgm:pt>
    <dgm:pt modelId="{4C25607C-DCD1-45D1-B4F0-E92C6358DA74}" type="pres">
      <dgm:prSet presAssocID="{21197F1B-0BC8-494C-B051-533C288516D4}" presName="hierRoot2" presStyleCnt="0">
        <dgm:presLayoutVars>
          <dgm:hierBranch val="init"/>
        </dgm:presLayoutVars>
      </dgm:prSet>
      <dgm:spPr/>
    </dgm:pt>
    <dgm:pt modelId="{BFFA24E1-C3BD-4D8F-8A8E-A5A69250A493}" type="pres">
      <dgm:prSet presAssocID="{21197F1B-0BC8-494C-B051-533C288516D4}" presName="rootComposite" presStyleCnt="0"/>
      <dgm:spPr/>
    </dgm:pt>
    <dgm:pt modelId="{8BADFCBF-D1DC-4E42-979C-F40C472F8488}" type="pres">
      <dgm:prSet presAssocID="{21197F1B-0BC8-494C-B051-533C288516D4}" presName="rootText" presStyleLbl="node2" presStyleIdx="0" presStyleCnt="3">
        <dgm:presLayoutVars>
          <dgm:chPref val="3"/>
        </dgm:presLayoutVars>
      </dgm:prSet>
      <dgm:spPr/>
    </dgm:pt>
    <dgm:pt modelId="{3B3120E9-2578-4302-893B-16F92B698C88}" type="pres">
      <dgm:prSet presAssocID="{21197F1B-0BC8-494C-B051-533C288516D4}" presName="rootConnector" presStyleLbl="node2" presStyleIdx="0" presStyleCnt="3"/>
      <dgm:spPr/>
    </dgm:pt>
    <dgm:pt modelId="{CD9B10F5-9751-49B5-A8BB-62CE31AB50EA}" type="pres">
      <dgm:prSet presAssocID="{21197F1B-0BC8-494C-B051-533C288516D4}" presName="hierChild4" presStyleCnt="0"/>
      <dgm:spPr/>
    </dgm:pt>
    <dgm:pt modelId="{C76A93F1-2A41-48AE-B763-79516560615A}" type="pres">
      <dgm:prSet presAssocID="{21197F1B-0BC8-494C-B051-533C288516D4}" presName="hierChild5" presStyleCnt="0"/>
      <dgm:spPr/>
    </dgm:pt>
    <dgm:pt modelId="{33EE5E58-D6C6-4E24-BF1C-969A5FD6A277}" type="pres">
      <dgm:prSet presAssocID="{6E5DCDA2-A9C1-42FB-B04C-79016636820A}" presName="Name37" presStyleLbl="parChTrans1D2" presStyleIdx="1" presStyleCnt="3"/>
      <dgm:spPr/>
    </dgm:pt>
    <dgm:pt modelId="{2D38E391-8681-44AD-99AE-ACEFAFA537EB}" type="pres">
      <dgm:prSet presAssocID="{FE965841-04E1-444F-B976-1FACF1498245}" presName="hierRoot2" presStyleCnt="0">
        <dgm:presLayoutVars>
          <dgm:hierBranch val="init"/>
        </dgm:presLayoutVars>
      </dgm:prSet>
      <dgm:spPr/>
    </dgm:pt>
    <dgm:pt modelId="{163C6337-1278-4503-9511-87D591204FE6}" type="pres">
      <dgm:prSet presAssocID="{FE965841-04E1-444F-B976-1FACF1498245}" presName="rootComposite" presStyleCnt="0"/>
      <dgm:spPr/>
    </dgm:pt>
    <dgm:pt modelId="{79CA2D34-2210-4B8A-A54C-05755DE52FC2}" type="pres">
      <dgm:prSet presAssocID="{FE965841-04E1-444F-B976-1FACF1498245}" presName="rootText" presStyleLbl="node2" presStyleIdx="1" presStyleCnt="3">
        <dgm:presLayoutVars>
          <dgm:chPref val="3"/>
        </dgm:presLayoutVars>
      </dgm:prSet>
      <dgm:spPr/>
    </dgm:pt>
    <dgm:pt modelId="{CA84C03A-3A7B-4E32-BAFF-68EB69A559B9}" type="pres">
      <dgm:prSet presAssocID="{FE965841-04E1-444F-B976-1FACF1498245}" presName="rootConnector" presStyleLbl="node2" presStyleIdx="1" presStyleCnt="3"/>
      <dgm:spPr/>
    </dgm:pt>
    <dgm:pt modelId="{51897740-1387-41E9-963D-334C6F5767E9}" type="pres">
      <dgm:prSet presAssocID="{FE965841-04E1-444F-B976-1FACF1498245}" presName="hierChild4" presStyleCnt="0"/>
      <dgm:spPr/>
    </dgm:pt>
    <dgm:pt modelId="{8A2CF7AA-C2BC-4AA3-8F0E-2C5108CBD041}" type="pres">
      <dgm:prSet presAssocID="{FE965841-04E1-444F-B976-1FACF1498245}" presName="hierChild5" presStyleCnt="0"/>
      <dgm:spPr/>
    </dgm:pt>
    <dgm:pt modelId="{818AC5D6-F4D0-4580-B032-72BD5EFED5A0}" type="pres">
      <dgm:prSet presAssocID="{0B0DBA1E-0CDC-4F1B-ACDD-828BA6AEC98E}" presName="Name37" presStyleLbl="parChTrans1D2" presStyleIdx="2" presStyleCnt="3"/>
      <dgm:spPr/>
    </dgm:pt>
    <dgm:pt modelId="{AA35F75C-5675-4E5E-B0F5-DD507409D8C9}" type="pres">
      <dgm:prSet presAssocID="{3A5FC350-809A-420E-B508-F86CFE56F9EC}" presName="hierRoot2" presStyleCnt="0">
        <dgm:presLayoutVars>
          <dgm:hierBranch val="init"/>
        </dgm:presLayoutVars>
      </dgm:prSet>
      <dgm:spPr/>
    </dgm:pt>
    <dgm:pt modelId="{69B645EC-8408-4760-B662-4FFDD12C5B56}" type="pres">
      <dgm:prSet presAssocID="{3A5FC350-809A-420E-B508-F86CFE56F9EC}" presName="rootComposite" presStyleCnt="0"/>
      <dgm:spPr/>
    </dgm:pt>
    <dgm:pt modelId="{E1EE393F-8641-4D6B-B63A-A168979238BF}" type="pres">
      <dgm:prSet presAssocID="{3A5FC350-809A-420E-B508-F86CFE56F9EC}" presName="rootText" presStyleLbl="node2" presStyleIdx="2" presStyleCnt="3">
        <dgm:presLayoutVars>
          <dgm:chPref val="3"/>
        </dgm:presLayoutVars>
      </dgm:prSet>
      <dgm:spPr/>
    </dgm:pt>
    <dgm:pt modelId="{DB54BCDD-FEAA-4C45-8C88-7FC13D2AFB55}" type="pres">
      <dgm:prSet presAssocID="{3A5FC350-809A-420E-B508-F86CFE56F9EC}" presName="rootConnector" presStyleLbl="node2" presStyleIdx="2" presStyleCnt="3"/>
      <dgm:spPr/>
    </dgm:pt>
    <dgm:pt modelId="{3E9F8D0D-A30B-4B25-9683-A40C065A5A55}" type="pres">
      <dgm:prSet presAssocID="{3A5FC350-809A-420E-B508-F86CFE56F9EC}" presName="hierChild4" presStyleCnt="0"/>
      <dgm:spPr/>
    </dgm:pt>
    <dgm:pt modelId="{F015672C-D80A-4E03-A066-F82D2F949D38}" type="pres">
      <dgm:prSet presAssocID="{3A5FC350-809A-420E-B508-F86CFE56F9EC}" presName="hierChild5" presStyleCnt="0"/>
      <dgm:spPr/>
    </dgm:pt>
    <dgm:pt modelId="{BB4CEE56-E6B8-48F2-87DC-28AEA1C2CC2F}" type="pres">
      <dgm:prSet presAssocID="{70616961-3CAB-4A6F-ABD6-F89EAC9B54B1}" presName="hierChild3" presStyleCnt="0"/>
      <dgm:spPr/>
    </dgm:pt>
  </dgm:ptLst>
  <dgm:cxnLst>
    <dgm:cxn modelId="{67DA160D-58B7-4938-84AD-DC297B56770D}" type="presOf" srcId="{A55E9538-C70F-480F-A041-F26019CA0F29}" destId="{376D0E75-E68B-4E43-B2DC-DE2FF9225CA2}" srcOrd="0" destOrd="0" presId="urn:microsoft.com/office/officeart/2005/8/layout/orgChart1"/>
    <dgm:cxn modelId="{ED4D441A-7325-4BF1-A3BD-D2DE0AD68402}" type="presOf" srcId="{FE965841-04E1-444F-B976-1FACF1498245}" destId="{79CA2D34-2210-4B8A-A54C-05755DE52FC2}" srcOrd="0" destOrd="0" presId="urn:microsoft.com/office/officeart/2005/8/layout/orgChart1"/>
    <dgm:cxn modelId="{D4BF6723-7E00-40BA-9CFA-E8BCD692DAB3}" type="presOf" srcId="{21197F1B-0BC8-494C-B051-533C288516D4}" destId="{8BADFCBF-D1DC-4E42-979C-F40C472F8488}" srcOrd="0" destOrd="0" presId="urn:microsoft.com/office/officeart/2005/8/layout/orgChart1"/>
    <dgm:cxn modelId="{74AB375C-32F1-49A9-A983-3CA45F040304}" type="presOf" srcId="{3A5FC350-809A-420E-B508-F86CFE56F9EC}" destId="{DB54BCDD-FEAA-4C45-8C88-7FC13D2AFB55}" srcOrd="1" destOrd="0" presId="urn:microsoft.com/office/officeart/2005/8/layout/orgChart1"/>
    <dgm:cxn modelId="{F5EF5C63-4872-4E76-AEFF-727F1EFA99EB}" srcId="{70616961-3CAB-4A6F-ABD6-F89EAC9B54B1}" destId="{21197F1B-0BC8-494C-B051-533C288516D4}" srcOrd="0" destOrd="0" parTransId="{AD0D69B8-624E-4110-AC8B-0CF030FD0826}" sibTransId="{A54ADC29-6286-4824-BB60-EE9B365E3933}"/>
    <dgm:cxn modelId="{873AE24F-98D3-4324-87AA-0BC2452C4878}" type="presOf" srcId="{70616961-3CAB-4A6F-ABD6-F89EAC9B54B1}" destId="{8D92AC8A-EAA6-440E-A44C-BC8887014636}" srcOrd="1" destOrd="0" presId="urn:microsoft.com/office/officeart/2005/8/layout/orgChart1"/>
    <dgm:cxn modelId="{B9EA0A5A-5811-4536-A90B-1B5C9DF2B73D}" type="presOf" srcId="{AD0D69B8-624E-4110-AC8B-0CF030FD0826}" destId="{835F75F1-6B72-49C0-8059-11DF6D3833F5}" srcOrd="0" destOrd="0" presId="urn:microsoft.com/office/officeart/2005/8/layout/orgChart1"/>
    <dgm:cxn modelId="{BD053D80-9BC7-4E04-BCD6-956BFC743C8A}" type="presOf" srcId="{21197F1B-0BC8-494C-B051-533C288516D4}" destId="{3B3120E9-2578-4302-893B-16F92B698C88}" srcOrd="1" destOrd="0" presId="urn:microsoft.com/office/officeart/2005/8/layout/orgChart1"/>
    <dgm:cxn modelId="{5028338A-5D9E-4562-9D68-C3C1726BBD69}" srcId="{70616961-3CAB-4A6F-ABD6-F89EAC9B54B1}" destId="{FE965841-04E1-444F-B976-1FACF1498245}" srcOrd="1" destOrd="0" parTransId="{6E5DCDA2-A9C1-42FB-B04C-79016636820A}" sibTransId="{7AE0A5A3-0EA6-4CCD-971D-67E28A84AFDB}"/>
    <dgm:cxn modelId="{8986F1AE-AC82-43E8-B3D8-BFAA21724A3C}" type="presOf" srcId="{6E5DCDA2-A9C1-42FB-B04C-79016636820A}" destId="{33EE5E58-D6C6-4E24-BF1C-969A5FD6A277}" srcOrd="0" destOrd="0" presId="urn:microsoft.com/office/officeart/2005/8/layout/orgChart1"/>
    <dgm:cxn modelId="{DADBF2B9-74F5-4F01-B299-8EC8BFA881CA}" type="presOf" srcId="{3A5FC350-809A-420E-B508-F86CFE56F9EC}" destId="{E1EE393F-8641-4D6B-B63A-A168979238BF}" srcOrd="0" destOrd="0" presId="urn:microsoft.com/office/officeart/2005/8/layout/orgChart1"/>
    <dgm:cxn modelId="{3ED45DCC-7302-4CC6-BCD7-61222340F4A3}" srcId="{70616961-3CAB-4A6F-ABD6-F89EAC9B54B1}" destId="{3A5FC350-809A-420E-B508-F86CFE56F9EC}" srcOrd="2" destOrd="0" parTransId="{0B0DBA1E-0CDC-4F1B-ACDD-828BA6AEC98E}" sibTransId="{FD968D5E-6217-4805-8B0B-878FAC32FC8B}"/>
    <dgm:cxn modelId="{07495ECF-8175-44E2-BD51-FFDCD1BFB5EE}" type="presOf" srcId="{70616961-3CAB-4A6F-ABD6-F89EAC9B54B1}" destId="{19469F1B-1071-4499-AEE7-48C480D0B929}" srcOrd="0" destOrd="0" presId="urn:microsoft.com/office/officeart/2005/8/layout/orgChart1"/>
    <dgm:cxn modelId="{A1DCEDD8-B401-4476-B3A5-62CCDB460163}" srcId="{A55E9538-C70F-480F-A041-F26019CA0F29}" destId="{70616961-3CAB-4A6F-ABD6-F89EAC9B54B1}" srcOrd="0" destOrd="0" parTransId="{342937CC-BB4C-4F87-AB79-6B17372A4064}" sibTransId="{C9846F41-CE29-4AC6-96F2-18A62F6E07BE}"/>
    <dgm:cxn modelId="{9D9BEEF7-5D6C-4D12-B5BE-DBF88431D416}" type="presOf" srcId="{FE965841-04E1-444F-B976-1FACF1498245}" destId="{CA84C03A-3A7B-4E32-BAFF-68EB69A559B9}" srcOrd="1" destOrd="0" presId="urn:microsoft.com/office/officeart/2005/8/layout/orgChart1"/>
    <dgm:cxn modelId="{C7731AFE-0DAC-4A35-B144-00816CEFE4A9}" type="presOf" srcId="{0B0DBA1E-0CDC-4F1B-ACDD-828BA6AEC98E}" destId="{818AC5D6-F4D0-4580-B032-72BD5EFED5A0}" srcOrd="0" destOrd="0" presId="urn:microsoft.com/office/officeart/2005/8/layout/orgChart1"/>
    <dgm:cxn modelId="{D57A3000-5B83-4BE3-B68F-C93468A7F8C1}" type="presParOf" srcId="{376D0E75-E68B-4E43-B2DC-DE2FF9225CA2}" destId="{DEC55474-1144-4FD5-AD23-EB0E95DA5373}" srcOrd="0" destOrd="0" presId="urn:microsoft.com/office/officeart/2005/8/layout/orgChart1"/>
    <dgm:cxn modelId="{30EC5F42-2956-4F5F-AF91-3C3566677D3E}" type="presParOf" srcId="{DEC55474-1144-4FD5-AD23-EB0E95DA5373}" destId="{CB49D5F9-5A14-47AC-83BF-E1B99AE01C27}" srcOrd="0" destOrd="0" presId="urn:microsoft.com/office/officeart/2005/8/layout/orgChart1"/>
    <dgm:cxn modelId="{80533382-04BB-42B8-B165-D60E7925D09A}" type="presParOf" srcId="{CB49D5F9-5A14-47AC-83BF-E1B99AE01C27}" destId="{19469F1B-1071-4499-AEE7-48C480D0B929}" srcOrd="0" destOrd="0" presId="urn:microsoft.com/office/officeart/2005/8/layout/orgChart1"/>
    <dgm:cxn modelId="{DE5BDC98-5A6B-4F67-B97E-E4439BD35AB4}" type="presParOf" srcId="{CB49D5F9-5A14-47AC-83BF-E1B99AE01C27}" destId="{8D92AC8A-EAA6-440E-A44C-BC8887014636}" srcOrd="1" destOrd="0" presId="urn:microsoft.com/office/officeart/2005/8/layout/orgChart1"/>
    <dgm:cxn modelId="{F8D127B3-9CA4-4906-9A29-923F2A0E2497}" type="presParOf" srcId="{DEC55474-1144-4FD5-AD23-EB0E95DA5373}" destId="{2DF92994-2F41-4F96-8574-774DAC9D5D68}" srcOrd="1" destOrd="0" presId="urn:microsoft.com/office/officeart/2005/8/layout/orgChart1"/>
    <dgm:cxn modelId="{FD74F71F-684D-4E40-AE65-C7AB8951F755}" type="presParOf" srcId="{2DF92994-2F41-4F96-8574-774DAC9D5D68}" destId="{835F75F1-6B72-49C0-8059-11DF6D3833F5}" srcOrd="0" destOrd="0" presId="urn:microsoft.com/office/officeart/2005/8/layout/orgChart1"/>
    <dgm:cxn modelId="{CA13B5C5-FBAA-4E21-81F6-5F6669067F11}" type="presParOf" srcId="{2DF92994-2F41-4F96-8574-774DAC9D5D68}" destId="{4C25607C-DCD1-45D1-B4F0-E92C6358DA74}" srcOrd="1" destOrd="0" presId="urn:microsoft.com/office/officeart/2005/8/layout/orgChart1"/>
    <dgm:cxn modelId="{B9D81EBF-BBC0-4740-A14E-1D5E839165E1}" type="presParOf" srcId="{4C25607C-DCD1-45D1-B4F0-E92C6358DA74}" destId="{BFFA24E1-C3BD-4D8F-8A8E-A5A69250A493}" srcOrd="0" destOrd="0" presId="urn:microsoft.com/office/officeart/2005/8/layout/orgChart1"/>
    <dgm:cxn modelId="{FD70DA2E-32D8-40E5-AFAF-9D25C94A1148}" type="presParOf" srcId="{BFFA24E1-C3BD-4D8F-8A8E-A5A69250A493}" destId="{8BADFCBF-D1DC-4E42-979C-F40C472F8488}" srcOrd="0" destOrd="0" presId="urn:microsoft.com/office/officeart/2005/8/layout/orgChart1"/>
    <dgm:cxn modelId="{56149F9D-582C-4EA8-9D61-7F0B4E1B36BC}" type="presParOf" srcId="{BFFA24E1-C3BD-4D8F-8A8E-A5A69250A493}" destId="{3B3120E9-2578-4302-893B-16F92B698C88}" srcOrd="1" destOrd="0" presId="urn:microsoft.com/office/officeart/2005/8/layout/orgChart1"/>
    <dgm:cxn modelId="{DDB24C1F-C8D4-41C2-9A67-BE8E46AA3F08}" type="presParOf" srcId="{4C25607C-DCD1-45D1-B4F0-E92C6358DA74}" destId="{CD9B10F5-9751-49B5-A8BB-62CE31AB50EA}" srcOrd="1" destOrd="0" presId="urn:microsoft.com/office/officeart/2005/8/layout/orgChart1"/>
    <dgm:cxn modelId="{6B3DC3E2-694C-4D12-8779-E302EABB1FB9}" type="presParOf" srcId="{4C25607C-DCD1-45D1-B4F0-E92C6358DA74}" destId="{C76A93F1-2A41-48AE-B763-79516560615A}" srcOrd="2" destOrd="0" presId="urn:microsoft.com/office/officeart/2005/8/layout/orgChart1"/>
    <dgm:cxn modelId="{0343046B-603F-4575-A592-433EF3748CF2}" type="presParOf" srcId="{2DF92994-2F41-4F96-8574-774DAC9D5D68}" destId="{33EE5E58-D6C6-4E24-BF1C-969A5FD6A277}" srcOrd="2" destOrd="0" presId="urn:microsoft.com/office/officeart/2005/8/layout/orgChart1"/>
    <dgm:cxn modelId="{9E1EF7E0-3DCE-4AE8-9230-9B2E6D2C6D6E}" type="presParOf" srcId="{2DF92994-2F41-4F96-8574-774DAC9D5D68}" destId="{2D38E391-8681-44AD-99AE-ACEFAFA537EB}" srcOrd="3" destOrd="0" presId="urn:microsoft.com/office/officeart/2005/8/layout/orgChart1"/>
    <dgm:cxn modelId="{9E738488-7C1B-4977-B8C3-D3CBBD00D468}" type="presParOf" srcId="{2D38E391-8681-44AD-99AE-ACEFAFA537EB}" destId="{163C6337-1278-4503-9511-87D591204FE6}" srcOrd="0" destOrd="0" presId="urn:microsoft.com/office/officeart/2005/8/layout/orgChart1"/>
    <dgm:cxn modelId="{60E8DB87-B283-40E8-8BE8-6E3E4C7E1139}" type="presParOf" srcId="{163C6337-1278-4503-9511-87D591204FE6}" destId="{79CA2D34-2210-4B8A-A54C-05755DE52FC2}" srcOrd="0" destOrd="0" presId="urn:microsoft.com/office/officeart/2005/8/layout/orgChart1"/>
    <dgm:cxn modelId="{8A28F23A-0F85-4AAD-A2E1-E576605C9736}" type="presParOf" srcId="{163C6337-1278-4503-9511-87D591204FE6}" destId="{CA84C03A-3A7B-4E32-BAFF-68EB69A559B9}" srcOrd="1" destOrd="0" presId="urn:microsoft.com/office/officeart/2005/8/layout/orgChart1"/>
    <dgm:cxn modelId="{214B8347-380B-429C-9183-090657BA3A96}" type="presParOf" srcId="{2D38E391-8681-44AD-99AE-ACEFAFA537EB}" destId="{51897740-1387-41E9-963D-334C6F5767E9}" srcOrd="1" destOrd="0" presId="urn:microsoft.com/office/officeart/2005/8/layout/orgChart1"/>
    <dgm:cxn modelId="{D9FEAABB-28DA-4E77-9CC1-ABEC27DB6704}" type="presParOf" srcId="{2D38E391-8681-44AD-99AE-ACEFAFA537EB}" destId="{8A2CF7AA-C2BC-4AA3-8F0E-2C5108CBD041}" srcOrd="2" destOrd="0" presId="urn:microsoft.com/office/officeart/2005/8/layout/orgChart1"/>
    <dgm:cxn modelId="{27AA2EC1-B3E3-4F12-9FA4-ECB61FABA2ED}" type="presParOf" srcId="{2DF92994-2F41-4F96-8574-774DAC9D5D68}" destId="{818AC5D6-F4D0-4580-B032-72BD5EFED5A0}" srcOrd="4" destOrd="0" presId="urn:microsoft.com/office/officeart/2005/8/layout/orgChart1"/>
    <dgm:cxn modelId="{F3597B5D-BCC6-4AA6-A74D-F52BDE9FD1A3}" type="presParOf" srcId="{2DF92994-2F41-4F96-8574-774DAC9D5D68}" destId="{AA35F75C-5675-4E5E-B0F5-DD507409D8C9}" srcOrd="5" destOrd="0" presId="urn:microsoft.com/office/officeart/2005/8/layout/orgChart1"/>
    <dgm:cxn modelId="{9E081E82-C2A3-49BB-8DB0-D02414266926}" type="presParOf" srcId="{AA35F75C-5675-4E5E-B0F5-DD507409D8C9}" destId="{69B645EC-8408-4760-B662-4FFDD12C5B56}" srcOrd="0" destOrd="0" presId="urn:microsoft.com/office/officeart/2005/8/layout/orgChart1"/>
    <dgm:cxn modelId="{1DBCA1D4-CB9E-4DB8-9828-E1ED910BFCDC}" type="presParOf" srcId="{69B645EC-8408-4760-B662-4FFDD12C5B56}" destId="{E1EE393F-8641-4D6B-B63A-A168979238BF}" srcOrd="0" destOrd="0" presId="urn:microsoft.com/office/officeart/2005/8/layout/orgChart1"/>
    <dgm:cxn modelId="{9D1D6A9A-C7EA-4AEE-AC75-186A4D49C749}" type="presParOf" srcId="{69B645EC-8408-4760-B662-4FFDD12C5B56}" destId="{DB54BCDD-FEAA-4C45-8C88-7FC13D2AFB55}" srcOrd="1" destOrd="0" presId="urn:microsoft.com/office/officeart/2005/8/layout/orgChart1"/>
    <dgm:cxn modelId="{899419B1-CEBE-478E-841A-5A28457B5EF3}" type="presParOf" srcId="{AA35F75C-5675-4E5E-B0F5-DD507409D8C9}" destId="{3E9F8D0D-A30B-4B25-9683-A40C065A5A55}" srcOrd="1" destOrd="0" presId="urn:microsoft.com/office/officeart/2005/8/layout/orgChart1"/>
    <dgm:cxn modelId="{EFC8DCDF-FDBA-4068-B4A3-202D10CC7C4E}" type="presParOf" srcId="{AA35F75C-5675-4E5E-B0F5-DD507409D8C9}" destId="{F015672C-D80A-4E03-A066-F82D2F949D38}" srcOrd="2" destOrd="0" presId="urn:microsoft.com/office/officeart/2005/8/layout/orgChart1"/>
    <dgm:cxn modelId="{F6F2DB4C-A903-4575-93FC-F03448B01916}" type="presParOf" srcId="{DEC55474-1144-4FD5-AD23-EB0E95DA5373}" destId="{BB4CEE56-E6B8-48F2-87DC-28AEA1C2CC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9538-C70F-480F-A041-F26019CA0F29}" type="doc">
      <dgm:prSet loTypeId="urn:microsoft.com/office/officeart/2005/8/layout/orgChart1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0616961-3CAB-4A6F-ABD6-F89EAC9B54B1}">
      <dgm:prSet phldrT="[Text]" custT="1"/>
      <dgm:spPr>
        <a:solidFill>
          <a:srgbClr val="003399"/>
        </a:solidFill>
      </dgm:spPr>
      <dgm:t>
        <a:bodyPr/>
        <a:lstStyle/>
        <a:p>
          <a:r>
            <a:rPr lang="hr-HR" sz="3200" b="1">
              <a:solidFill>
                <a:schemeClr val="bg1"/>
              </a:solidFill>
              <a:latin typeface="PF Square Sans Pro" pitchFamily="2" charset="0"/>
            </a:rPr>
            <a:t>Načini primjene antimikrobnih lijekova</a:t>
          </a:r>
        </a:p>
      </dgm:t>
    </dgm:pt>
    <dgm:pt modelId="{342937CC-BB4C-4F87-AB79-6B17372A4064}" type="parTrans" cxnId="{A1DCEDD8-B401-4476-B3A5-62CCDB46016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C9846F41-CE29-4AC6-96F2-18A62F6E07BE}" type="sibTrans" cxnId="{A1DCEDD8-B401-4476-B3A5-62CCDB46016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21197F1B-0BC8-494C-B051-533C288516D4}">
      <dgm:prSet phldrT="[Text]" custT="1"/>
      <dgm:spPr/>
      <dgm:t>
        <a:bodyPr/>
        <a:lstStyle/>
        <a:p>
          <a:r>
            <a:rPr lang="hr-HR" sz="2400" baseline="0">
              <a:latin typeface="PF Square Sans Pro" pitchFamily="2" charset="0"/>
            </a:rPr>
            <a:t>Preventivno (profilaksa)</a:t>
          </a:r>
        </a:p>
      </dgm:t>
    </dgm:pt>
    <dgm:pt modelId="{AD0D69B8-624E-4110-AC8B-0CF030FD0826}" type="parTrans" cxnId="{F5EF5C63-4872-4E76-AEFF-727F1EFA99EB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A54ADC29-6286-4824-BB60-EE9B365E3933}" type="sibTrans" cxnId="{F5EF5C63-4872-4E76-AEFF-727F1EFA99EB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FE965841-04E1-444F-B976-1FACF1498245}">
      <dgm:prSet phldrT="[Text]" custT="1"/>
      <dgm:spPr/>
      <dgm:t>
        <a:bodyPr/>
        <a:lstStyle/>
        <a:p>
          <a:pPr rtl="0"/>
          <a:r>
            <a:rPr lang="hr-HR" sz="2400" baseline="0">
              <a:latin typeface="PF Square Sans Pro" pitchFamily="2" charset="0"/>
            </a:rPr>
            <a:t>Skupna primjena (metafilaksa)</a:t>
          </a:r>
        </a:p>
      </dgm:t>
    </dgm:pt>
    <dgm:pt modelId="{6E5DCDA2-A9C1-42FB-B04C-79016636820A}" type="parTrans" cxnId="{5028338A-5D9E-4562-9D68-C3C1726BBD69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7AE0A5A3-0EA6-4CCD-971D-67E28A84AFDB}" type="sibTrans" cxnId="{5028338A-5D9E-4562-9D68-C3C1726BBD69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A5FC350-809A-420E-B508-F86CFE56F9EC}">
      <dgm:prSet phldrT="[Text]" custT="1"/>
      <dgm:spPr/>
      <dgm:t>
        <a:bodyPr/>
        <a:lstStyle/>
        <a:p>
          <a:r>
            <a:rPr lang="hr-HR" sz="2400" baseline="0">
              <a:latin typeface="PF Square Sans Pro" pitchFamily="2" charset="0"/>
            </a:rPr>
            <a:t>Liječenje</a:t>
          </a:r>
        </a:p>
      </dgm:t>
    </dgm:pt>
    <dgm:pt modelId="{0B0DBA1E-0CDC-4F1B-ACDD-828BA6AEC98E}" type="parTrans" cxnId="{3ED45DCC-7302-4CC6-BCD7-61222340F4A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FD968D5E-6217-4805-8B0B-878FAC32FC8B}" type="sibTrans" cxnId="{3ED45DCC-7302-4CC6-BCD7-61222340F4A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2FE7B394-D92C-4802-90F6-8F14C473F1F6}">
      <dgm:prSet phldrT="[Text]" custT="1"/>
      <dgm:spPr/>
      <dgm:t>
        <a:bodyPr/>
        <a:lstStyle/>
        <a:p>
          <a:r>
            <a:rPr lang="hr-HR" sz="2400" baseline="0">
              <a:latin typeface="PF Square Sans Pro" pitchFamily="2" charset="0"/>
            </a:rPr>
            <a:t>Poticanje rasta</a:t>
          </a:r>
        </a:p>
      </dgm:t>
    </dgm:pt>
    <dgm:pt modelId="{821E0042-9021-4DC3-B505-188991416569}" type="parTrans" cxnId="{52F33EC9-6314-4065-9FCA-D23CD2D68E67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49092274-3B57-4AC7-BA58-7BE003062D09}" type="sibTrans" cxnId="{52F33EC9-6314-4065-9FCA-D23CD2D68E67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176166B7-1AD9-419F-B43F-D7395DE73958}">
      <dgm:prSet phldrT="[Text]" custT="1"/>
      <dgm:spPr>
        <a:solidFill>
          <a:srgbClr val="6BB188"/>
        </a:solidFill>
      </dgm:spPr>
      <dgm:t>
        <a:bodyPr/>
        <a:lstStyle/>
        <a:p>
          <a:r>
            <a:rPr lang="hr-HR" sz="1800" baseline="0">
              <a:latin typeface="PF Square Sans Pro" pitchFamily="2" charset="0"/>
            </a:rPr>
            <a:t>Individualno liječenje</a:t>
          </a:r>
        </a:p>
      </dgm:t>
    </dgm:pt>
    <dgm:pt modelId="{A5D48CD2-4518-4505-B18E-CECFAC10C376}" type="parTrans" cxnId="{E22DE5FE-16C6-45DE-AF62-6681FD929CD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7636444-98B7-4BE7-9CBA-5D6C1892F993}" type="sibTrans" cxnId="{E22DE5FE-16C6-45DE-AF62-6681FD929CD3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D6F12267-5ACB-4918-A932-2EE35059A542}">
      <dgm:prSet phldrT="[Text]" custT="1"/>
      <dgm:spPr>
        <a:solidFill>
          <a:srgbClr val="2C7470"/>
        </a:solidFill>
      </dgm:spPr>
      <dgm:t>
        <a:bodyPr/>
        <a:lstStyle/>
        <a:p>
          <a:r>
            <a:rPr lang="hr-HR" sz="1800" baseline="0">
              <a:solidFill>
                <a:schemeClr val="bg1"/>
              </a:solidFill>
              <a:latin typeface="PF Square Sans Pro" pitchFamily="2" charset="0"/>
            </a:rPr>
            <a:t>Grupno liječenje</a:t>
          </a:r>
        </a:p>
      </dgm:t>
    </dgm:pt>
    <dgm:pt modelId="{91F69EEA-8BC8-4DEA-A12D-94ED96263425}" type="parTrans" cxnId="{3DAD3A3B-58E5-4E12-8CD1-F9959ADB2491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D18C6239-60A6-473F-B2E3-F3ED02F4ACDF}" type="sibTrans" cxnId="{3DAD3A3B-58E5-4E12-8CD1-F9959ADB2491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188FC8E-9FD1-466B-94DD-16005085AE83}">
      <dgm:prSet custT="1"/>
      <dgm:spPr>
        <a:solidFill>
          <a:srgbClr val="ECEBEB"/>
        </a:solidFill>
      </dgm:spPr>
      <dgm:t>
        <a:bodyPr/>
        <a:lstStyle/>
        <a:p>
          <a:pPr rtl="0"/>
          <a:r>
            <a:rPr lang="hr-HR" sz="1200" baseline="0">
              <a:latin typeface="PF Square Sans Pro" pitchFamily="2" charset="0"/>
            </a:rPr>
            <a:t>SAMO u iznimnim slučajevima (kada je rizik od infekcije vrlo visok/posljedice ozbiljne)</a:t>
          </a:r>
        </a:p>
      </dgm:t>
    </dgm:pt>
    <dgm:pt modelId="{5C42E7A7-4E85-455E-B011-1669A7275624}" type="parTrans" cxnId="{CAE30CC2-1B6A-4E3C-9808-1651CE3E27EC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A7A37DC2-A0AB-4390-8625-F3AD5DFB996E}" type="sibTrans" cxnId="{CAE30CC2-1B6A-4E3C-9808-1651CE3E27EC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003C9CF6-9CEA-4F0C-AD0C-A9FCC60E84A8}">
      <dgm:prSet custT="1"/>
      <dgm:spPr>
        <a:solidFill>
          <a:srgbClr val="ECEBEB"/>
        </a:solidFill>
      </dgm:spPr>
      <dgm:t>
        <a:bodyPr/>
        <a:lstStyle/>
        <a:p>
          <a:pPr rtl="0"/>
          <a:r>
            <a:rPr lang="hr-HR" sz="10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Liječenje antibioticima </a:t>
          </a:r>
          <a:r>
            <a:rPr lang="hr-HR" sz="1000" b="1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SAMO</a:t>
          </a:r>
          <a:r>
            <a:rPr lang="hr-HR" sz="10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 za pojedinačne životinje </a:t>
          </a:r>
        </a:p>
        <a:p>
          <a:pPr rtl="0"/>
          <a:r>
            <a:rPr lang="hr-HR" sz="10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Ostali antimikrobni lijekovi </a:t>
          </a:r>
          <a:r>
            <a:rPr lang="hr-HR" sz="1000" b="1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SAMO</a:t>
          </a:r>
          <a:r>
            <a:rPr lang="hr-HR" sz="10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 za ograničeni broj životinja</a:t>
          </a:r>
        </a:p>
      </dgm:t>
    </dgm:pt>
    <dgm:pt modelId="{94564E4D-4C54-4D26-A457-93C709F16AA3}" type="parTrans" cxnId="{0B7D6FB9-DB1B-4062-80F2-0DEE8E2596D9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60B9CABD-ACA7-430E-9051-730C857EE2C0}" type="sibTrans" cxnId="{0B7D6FB9-DB1B-4062-80F2-0DEE8E2596D9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E40B37E3-1031-44AB-AC30-353AFC1FEBE0}">
      <dgm:prSet custT="1"/>
      <dgm:spPr>
        <a:solidFill>
          <a:srgbClr val="ECEBEB"/>
        </a:solidFill>
      </dgm:spPr>
      <dgm:t>
        <a:bodyPr/>
        <a:lstStyle/>
        <a:p>
          <a:r>
            <a:rPr lang="hr-HR" sz="1200" baseline="0">
              <a:latin typeface="PF Square Sans Pro" pitchFamily="2" charset="0"/>
            </a:rPr>
            <a:t>SAMO kada je opasnost od širenja infekcije ili zarazne bolesti u skupini životinja velika</a:t>
          </a:r>
        </a:p>
      </dgm:t>
    </dgm:pt>
    <dgm:pt modelId="{FB16CC43-DDEF-4BE2-9474-2D52117CE695}" type="parTrans" cxnId="{8E60BE64-2554-4E8F-9E4A-EFED58D3ADCB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C518E7FA-7F4C-4826-A8EE-9B57904AD12D}" type="sibTrans" cxnId="{8E60BE64-2554-4E8F-9E4A-EFED58D3ADCB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7D1B31A2-A6A7-480C-9723-5D7F22A9364F}">
      <dgm:prSet custT="1"/>
      <dgm:spPr>
        <a:solidFill>
          <a:srgbClr val="ECEBEB"/>
        </a:solidFill>
      </dgm:spPr>
      <dgm:t>
        <a:bodyPr/>
        <a:lstStyle/>
        <a:p>
          <a:r>
            <a:rPr lang="hr-HR" sz="1200" baseline="0">
              <a:latin typeface="PF Square Sans Pro" pitchFamily="2" charset="0"/>
            </a:rPr>
            <a:t>gdje nisu dostupne druge odgovarajuće alternative</a:t>
          </a:r>
        </a:p>
      </dgm:t>
    </dgm:pt>
    <dgm:pt modelId="{FE465904-CAB5-498B-B1E5-AF603E4A4654}" type="parTrans" cxnId="{787B443C-9982-4789-9A81-6EBF8DC37972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8B53AEBB-B4DC-4F53-AD3D-A4EA542A8DDB}" type="sibTrans" cxnId="{787B443C-9982-4789-9A81-6EBF8DC37972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06E34F59-F514-4E94-A81B-D7CA268EAD41}">
      <dgm:prSet custT="1"/>
      <dgm:spPr>
        <a:solidFill>
          <a:srgbClr val="ECEBEB"/>
        </a:solidFill>
      </dgm:spPr>
      <dgm:t>
        <a:bodyPr/>
        <a:lstStyle/>
        <a:p>
          <a:r>
            <a:rPr lang="hr-HR" sz="1800" b="1" baseline="0">
              <a:solidFill>
                <a:srgbClr val="C00000"/>
              </a:solidFill>
              <a:latin typeface="PF Square Sans Pro" pitchFamily="2" charset="0"/>
            </a:rPr>
            <a:t>ZABRANJENO!</a:t>
          </a:r>
        </a:p>
      </dgm:t>
    </dgm:pt>
    <dgm:pt modelId="{26AC9B98-C77C-4C00-AB44-22618E6DC88E}" type="parTrans" cxnId="{5D2A24D1-F598-482E-868E-93550B4F6B3F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F5246992-DAAC-4A36-A7B6-120E942722A3}" type="sibTrans" cxnId="{5D2A24D1-F598-482E-868E-93550B4F6B3F}">
      <dgm:prSet/>
      <dgm:spPr/>
      <dgm:t>
        <a:bodyPr/>
        <a:lstStyle/>
        <a:p>
          <a:endParaRPr lang="x-none">
            <a:latin typeface="EC Square Sans Pro" panose="020B0506040000020004" pitchFamily="34" charset="0"/>
          </a:endParaRPr>
        </a:p>
      </dgm:t>
    </dgm:pt>
    <dgm:pt modelId="{376D0E75-E68B-4E43-B2DC-DE2FF9225CA2}" type="pres">
      <dgm:prSet presAssocID="{A55E9538-C70F-480F-A041-F26019CA0F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C55474-1144-4FD5-AD23-EB0E95DA5373}" type="pres">
      <dgm:prSet presAssocID="{70616961-3CAB-4A6F-ABD6-F89EAC9B54B1}" presName="hierRoot1" presStyleCnt="0">
        <dgm:presLayoutVars>
          <dgm:hierBranch val="init"/>
        </dgm:presLayoutVars>
      </dgm:prSet>
      <dgm:spPr/>
    </dgm:pt>
    <dgm:pt modelId="{CB49D5F9-5A14-47AC-83BF-E1B99AE01C27}" type="pres">
      <dgm:prSet presAssocID="{70616961-3CAB-4A6F-ABD6-F89EAC9B54B1}" presName="rootComposite1" presStyleCnt="0"/>
      <dgm:spPr/>
    </dgm:pt>
    <dgm:pt modelId="{19469F1B-1071-4499-AEE7-48C480D0B929}" type="pres">
      <dgm:prSet presAssocID="{70616961-3CAB-4A6F-ABD6-F89EAC9B54B1}" presName="rootText1" presStyleLbl="node0" presStyleIdx="0" presStyleCnt="1" custScaleX="267462">
        <dgm:presLayoutVars>
          <dgm:chPref val="3"/>
        </dgm:presLayoutVars>
      </dgm:prSet>
      <dgm:spPr/>
    </dgm:pt>
    <dgm:pt modelId="{8D92AC8A-EAA6-440E-A44C-BC8887014636}" type="pres">
      <dgm:prSet presAssocID="{70616961-3CAB-4A6F-ABD6-F89EAC9B54B1}" presName="rootConnector1" presStyleLbl="node1" presStyleIdx="0" presStyleCnt="0"/>
      <dgm:spPr/>
    </dgm:pt>
    <dgm:pt modelId="{2DF92994-2F41-4F96-8574-774DAC9D5D68}" type="pres">
      <dgm:prSet presAssocID="{70616961-3CAB-4A6F-ABD6-F89EAC9B54B1}" presName="hierChild2" presStyleCnt="0"/>
      <dgm:spPr/>
    </dgm:pt>
    <dgm:pt modelId="{835F75F1-6B72-49C0-8059-11DF6D3833F5}" type="pres">
      <dgm:prSet presAssocID="{AD0D69B8-624E-4110-AC8B-0CF030FD0826}" presName="Name37" presStyleLbl="parChTrans1D2" presStyleIdx="0" presStyleCnt="4"/>
      <dgm:spPr/>
    </dgm:pt>
    <dgm:pt modelId="{4C25607C-DCD1-45D1-B4F0-E92C6358DA74}" type="pres">
      <dgm:prSet presAssocID="{21197F1B-0BC8-494C-B051-533C288516D4}" presName="hierRoot2" presStyleCnt="0">
        <dgm:presLayoutVars>
          <dgm:hierBranch val="init"/>
        </dgm:presLayoutVars>
      </dgm:prSet>
      <dgm:spPr/>
    </dgm:pt>
    <dgm:pt modelId="{BFFA24E1-C3BD-4D8F-8A8E-A5A69250A493}" type="pres">
      <dgm:prSet presAssocID="{21197F1B-0BC8-494C-B051-533C288516D4}" presName="rootComposite" presStyleCnt="0"/>
      <dgm:spPr/>
    </dgm:pt>
    <dgm:pt modelId="{8BADFCBF-D1DC-4E42-979C-F40C472F8488}" type="pres">
      <dgm:prSet presAssocID="{21197F1B-0BC8-494C-B051-533C288516D4}" presName="rootText" presStyleLbl="node2" presStyleIdx="0" presStyleCnt="4">
        <dgm:presLayoutVars>
          <dgm:chPref val="3"/>
        </dgm:presLayoutVars>
      </dgm:prSet>
      <dgm:spPr/>
    </dgm:pt>
    <dgm:pt modelId="{3B3120E9-2578-4302-893B-16F92B698C88}" type="pres">
      <dgm:prSet presAssocID="{21197F1B-0BC8-494C-B051-533C288516D4}" presName="rootConnector" presStyleLbl="node2" presStyleIdx="0" presStyleCnt="4"/>
      <dgm:spPr/>
    </dgm:pt>
    <dgm:pt modelId="{CD9B10F5-9751-49B5-A8BB-62CE31AB50EA}" type="pres">
      <dgm:prSet presAssocID="{21197F1B-0BC8-494C-B051-533C288516D4}" presName="hierChild4" presStyleCnt="0"/>
      <dgm:spPr/>
    </dgm:pt>
    <dgm:pt modelId="{9E067C99-5600-452D-937F-38235D5AA502}" type="pres">
      <dgm:prSet presAssocID="{5C42E7A7-4E85-455E-B011-1669A7275624}" presName="Name37" presStyleLbl="parChTrans1D3" presStyleIdx="0" presStyleCnt="7"/>
      <dgm:spPr/>
    </dgm:pt>
    <dgm:pt modelId="{26365B0F-AFE2-4228-A43A-22F448170464}" type="pres">
      <dgm:prSet presAssocID="{3188FC8E-9FD1-466B-94DD-16005085AE83}" presName="hierRoot2" presStyleCnt="0">
        <dgm:presLayoutVars>
          <dgm:hierBranch val="init"/>
        </dgm:presLayoutVars>
      </dgm:prSet>
      <dgm:spPr/>
    </dgm:pt>
    <dgm:pt modelId="{72A73626-AB86-4602-A49F-39BFDC3D3581}" type="pres">
      <dgm:prSet presAssocID="{3188FC8E-9FD1-466B-94DD-16005085AE83}" presName="rootComposite" presStyleCnt="0"/>
      <dgm:spPr/>
    </dgm:pt>
    <dgm:pt modelId="{A6C8C1EB-8865-484F-BCE3-7F2107D8B6C3}" type="pres">
      <dgm:prSet presAssocID="{3188FC8E-9FD1-466B-94DD-16005085AE83}" presName="rootText" presStyleLbl="node3" presStyleIdx="0" presStyleCnt="7" custScaleX="75355" custLinFactNeighborX="-5846" custLinFactNeighborY="-2338">
        <dgm:presLayoutVars>
          <dgm:chPref val="3"/>
        </dgm:presLayoutVars>
      </dgm:prSet>
      <dgm:spPr/>
    </dgm:pt>
    <dgm:pt modelId="{3A1B6973-9442-4880-B251-237DC77E77DC}" type="pres">
      <dgm:prSet presAssocID="{3188FC8E-9FD1-466B-94DD-16005085AE83}" presName="rootConnector" presStyleLbl="node3" presStyleIdx="0" presStyleCnt="7"/>
      <dgm:spPr/>
    </dgm:pt>
    <dgm:pt modelId="{EE2D4A51-E0DF-4552-B1AF-F59DB52A2ACC}" type="pres">
      <dgm:prSet presAssocID="{3188FC8E-9FD1-466B-94DD-16005085AE83}" presName="hierChild4" presStyleCnt="0"/>
      <dgm:spPr/>
    </dgm:pt>
    <dgm:pt modelId="{76855069-8584-426D-AB7C-4236159F7899}" type="pres">
      <dgm:prSet presAssocID="{3188FC8E-9FD1-466B-94DD-16005085AE83}" presName="hierChild5" presStyleCnt="0"/>
      <dgm:spPr/>
    </dgm:pt>
    <dgm:pt modelId="{EBDCF07C-356A-4AE6-9AD6-0496B7AEFEEB}" type="pres">
      <dgm:prSet presAssocID="{94564E4D-4C54-4D26-A457-93C709F16AA3}" presName="Name37" presStyleLbl="parChTrans1D3" presStyleIdx="1" presStyleCnt="7"/>
      <dgm:spPr/>
    </dgm:pt>
    <dgm:pt modelId="{590057BC-C7F9-457E-96EA-11114F9C461F}" type="pres">
      <dgm:prSet presAssocID="{003C9CF6-9CEA-4F0C-AD0C-A9FCC60E84A8}" presName="hierRoot2" presStyleCnt="0">
        <dgm:presLayoutVars>
          <dgm:hierBranch val="init"/>
        </dgm:presLayoutVars>
      </dgm:prSet>
      <dgm:spPr/>
    </dgm:pt>
    <dgm:pt modelId="{7A8D7767-4DE0-4A55-A1E6-D68B12142E4E}" type="pres">
      <dgm:prSet presAssocID="{003C9CF6-9CEA-4F0C-AD0C-A9FCC60E84A8}" presName="rootComposite" presStyleCnt="0"/>
      <dgm:spPr/>
    </dgm:pt>
    <dgm:pt modelId="{1D468441-9162-423C-890A-1EE79A56B0FE}" type="pres">
      <dgm:prSet presAssocID="{003C9CF6-9CEA-4F0C-AD0C-A9FCC60E84A8}" presName="rootText" presStyleLbl="node3" presStyleIdx="1" presStyleCnt="7" custScaleX="74276" custLinFactNeighborX="-4317" custLinFactNeighborY="-2355">
        <dgm:presLayoutVars>
          <dgm:chPref val="3"/>
        </dgm:presLayoutVars>
      </dgm:prSet>
      <dgm:spPr/>
    </dgm:pt>
    <dgm:pt modelId="{0460D61A-47D8-4E66-A412-8727DD9B068E}" type="pres">
      <dgm:prSet presAssocID="{003C9CF6-9CEA-4F0C-AD0C-A9FCC60E84A8}" presName="rootConnector" presStyleLbl="node3" presStyleIdx="1" presStyleCnt="7"/>
      <dgm:spPr/>
    </dgm:pt>
    <dgm:pt modelId="{BA72BBFD-C668-4A36-BA02-4CEECD72CC6E}" type="pres">
      <dgm:prSet presAssocID="{003C9CF6-9CEA-4F0C-AD0C-A9FCC60E84A8}" presName="hierChild4" presStyleCnt="0"/>
      <dgm:spPr/>
    </dgm:pt>
    <dgm:pt modelId="{F38F7845-B556-482F-B709-CCE629FB588B}" type="pres">
      <dgm:prSet presAssocID="{003C9CF6-9CEA-4F0C-AD0C-A9FCC60E84A8}" presName="hierChild5" presStyleCnt="0"/>
      <dgm:spPr/>
    </dgm:pt>
    <dgm:pt modelId="{C76A93F1-2A41-48AE-B763-79516560615A}" type="pres">
      <dgm:prSet presAssocID="{21197F1B-0BC8-494C-B051-533C288516D4}" presName="hierChild5" presStyleCnt="0"/>
      <dgm:spPr/>
    </dgm:pt>
    <dgm:pt modelId="{33EE5E58-D6C6-4E24-BF1C-969A5FD6A277}" type="pres">
      <dgm:prSet presAssocID="{6E5DCDA2-A9C1-42FB-B04C-79016636820A}" presName="Name37" presStyleLbl="parChTrans1D2" presStyleIdx="1" presStyleCnt="4"/>
      <dgm:spPr/>
    </dgm:pt>
    <dgm:pt modelId="{2D38E391-8681-44AD-99AE-ACEFAFA537EB}" type="pres">
      <dgm:prSet presAssocID="{FE965841-04E1-444F-B976-1FACF1498245}" presName="hierRoot2" presStyleCnt="0">
        <dgm:presLayoutVars>
          <dgm:hierBranch val="init"/>
        </dgm:presLayoutVars>
      </dgm:prSet>
      <dgm:spPr/>
    </dgm:pt>
    <dgm:pt modelId="{163C6337-1278-4503-9511-87D591204FE6}" type="pres">
      <dgm:prSet presAssocID="{FE965841-04E1-444F-B976-1FACF1498245}" presName="rootComposite" presStyleCnt="0"/>
      <dgm:spPr/>
    </dgm:pt>
    <dgm:pt modelId="{79CA2D34-2210-4B8A-A54C-05755DE52FC2}" type="pres">
      <dgm:prSet presAssocID="{FE965841-04E1-444F-B976-1FACF1498245}" presName="rootText" presStyleLbl="node2" presStyleIdx="1" presStyleCnt="4">
        <dgm:presLayoutVars>
          <dgm:chPref val="3"/>
        </dgm:presLayoutVars>
      </dgm:prSet>
      <dgm:spPr/>
    </dgm:pt>
    <dgm:pt modelId="{CA84C03A-3A7B-4E32-BAFF-68EB69A559B9}" type="pres">
      <dgm:prSet presAssocID="{FE965841-04E1-444F-B976-1FACF1498245}" presName="rootConnector" presStyleLbl="node2" presStyleIdx="1" presStyleCnt="4"/>
      <dgm:spPr/>
    </dgm:pt>
    <dgm:pt modelId="{51897740-1387-41E9-963D-334C6F5767E9}" type="pres">
      <dgm:prSet presAssocID="{FE965841-04E1-444F-B976-1FACF1498245}" presName="hierChild4" presStyleCnt="0"/>
      <dgm:spPr/>
    </dgm:pt>
    <dgm:pt modelId="{6A346B9D-CA7E-4111-8B95-B64C84E2753E}" type="pres">
      <dgm:prSet presAssocID="{FB16CC43-DDEF-4BE2-9474-2D52117CE695}" presName="Name37" presStyleLbl="parChTrans1D3" presStyleIdx="2" presStyleCnt="7"/>
      <dgm:spPr/>
    </dgm:pt>
    <dgm:pt modelId="{3FC04528-F745-488C-BA13-59CE1CBC6F90}" type="pres">
      <dgm:prSet presAssocID="{E40B37E3-1031-44AB-AC30-353AFC1FEBE0}" presName="hierRoot2" presStyleCnt="0">
        <dgm:presLayoutVars>
          <dgm:hierBranch val="init"/>
        </dgm:presLayoutVars>
      </dgm:prSet>
      <dgm:spPr/>
    </dgm:pt>
    <dgm:pt modelId="{98749AF1-0E84-491F-9A58-D105049BE13C}" type="pres">
      <dgm:prSet presAssocID="{E40B37E3-1031-44AB-AC30-353AFC1FEBE0}" presName="rootComposite" presStyleCnt="0"/>
      <dgm:spPr/>
    </dgm:pt>
    <dgm:pt modelId="{056FBD11-301E-4E08-BB2D-244024B98DBE}" type="pres">
      <dgm:prSet presAssocID="{E40B37E3-1031-44AB-AC30-353AFC1FEBE0}" presName="rootText" presStyleLbl="node3" presStyleIdx="2" presStyleCnt="7" custScaleX="77005" custScaleY="90646">
        <dgm:presLayoutVars>
          <dgm:chPref val="3"/>
        </dgm:presLayoutVars>
      </dgm:prSet>
      <dgm:spPr/>
    </dgm:pt>
    <dgm:pt modelId="{01F4E229-8F2B-42EA-A2D8-3B76100C8DBD}" type="pres">
      <dgm:prSet presAssocID="{E40B37E3-1031-44AB-AC30-353AFC1FEBE0}" presName="rootConnector" presStyleLbl="node3" presStyleIdx="2" presStyleCnt="7"/>
      <dgm:spPr/>
    </dgm:pt>
    <dgm:pt modelId="{90652709-172E-4D75-8566-8F1933A24245}" type="pres">
      <dgm:prSet presAssocID="{E40B37E3-1031-44AB-AC30-353AFC1FEBE0}" presName="hierChild4" presStyleCnt="0"/>
      <dgm:spPr/>
    </dgm:pt>
    <dgm:pt modelId="{E20A0448-8725-4788-8F45-31B5CE190248}" type="pres">
      <dgm:prSet presAssocID="{E40B37E3-1031-44AB-AC30-353AFC1FEBE0}" presName="hierChild5" presStyleCnt="0"/>
      <dgm:spPr/>
    </dgm:pt>
    <dgm:pt modelId="{4A43AAE7-F5AD-4C04-841D-D7B849F495F0}" type="pres">
      <dgm:prSet presAssocID="{FE465904-CAB5-498B-B1E5-AF603E4A4654}" presName="Name37" presStyleLbl="parChTrans1D3" presStyleIdx="3" presStyleCnt="7"/>
      <dgm:spPr/>
    </dgm:pt>
    <dgm:pt modelId="{1F8B3174-342D-4AFE-B8E7-35CFC47DF152}" type="pres">
      <dgm:prSet presAssocID="{7D1B31A2-A6A7-480C-9723-5D7F22A9364F}" presName="hierRoot2" presStyleCnt="0">
        <dgm:presLayoutVars>
          <dgm:hierBranch val="init"/>
        </dgm:presLayoutVars>
      </dgm:prSet>
      <dgm:spPr/>
    </dgm:pt>
    <dgm:pt modelId="{BFD7DD51-196E-473A-808F-3E3DCAB9B863}" type="pres">
      <dgm:prSet presAssocID="{7D1B31A2-A6A7-480C-9723-5D7F22A9364F}" presName="rootComposite" presStyleCnt="0"/>
      <dgm:spPr/>
    </dgm:pt>
    <dgm:pt modelId="{F84671BE-FF3F-413A-BA64-D7ED5C73F108}" type="pres">
      <dgm:prSet presAssocID="{7D1B31A2-A6A7-480C-9723-5D7F22A9364F}" presName="rootText" presStyleLbl="node3" presStyleIdx="3" presStyleCnt="7" custScaleX="77005">
        <dgm:presLayoutVars>
          <dgm:chPref val="3"/>
        </dgm:presLayoutVars>
      </dgm:prSet>
      <dgm:spPr/>
    </dgm:pt>
    <dgm:pt modelId="{B3A22E51-3F56-4119-9E27-8AD3B6DC5AA8}" type="pres">
      <dgm:prSet presAssocID="{7D1B31A2-A6A7-480C-9723-5D7F22A9364F}" presName="rootConnector" presStyleLbl="node3" presStyleIdx="3" presStyleCnt="7"/>
      <dgm:spPr/>
    </dgm:pt>
    <dgm:pt modelId="{2138B86F-7403-48A2-BD3D-EC8F26716984}" type="pres">
      <dgm:prSet presAssocID="{7D1B31A2-A6A7-480C-9723-5D7F22A9364F}" presName="hierChild4" presStyleCnt="0"/>
      <dgm:spPr/>
    </dgm:pt>
    <dgm:pt modelId="{B7687DD4-2EA6-414B-95B0-8CC30C0BDE68}" type="pres">
      <dgm:prSet presAssocID="{7D1B31A2-A6A7-480C-9723-5D7F22A9364F}" presName="hierChild5" presStyleCnt="0"/>
      <dgm:spPr/>
    </dgm:pt>
    <dgm:pt modelId="{8A2CF7AA-C2BC-4AA3-8F0E-2C5108CBD041}" type="pres">
      <dgm:prSet presAssocID="{FE965841-04E1-444F-B976-1FACF1498245}" presName="hierChild5" presStyleCnt="0"/>
      <dgm:spPr/>
    </dgm:pt>
    <dgm:pt modelId="{818AC5D6-F4D0-4580-B032-72BD5EFED5A0}" type="pres">
      <dgm:prSet presAssocID="{0B0DBA1E-0CDC-4F1B-ACDD-828BA6AEC98E}" presName="Name37" presStyleLbl="parChTrans1D2" presStyleIdx="2" presStyleCnt="4"/>
      <dgm:spPr/>
    </dgm:pt>
    <dgm:pt modelId="{AA35F75C-5675-4E5E-B0F5-DD507409D8C9}" type="pres">
      <dgm:prSet presAssocID="{3A5FC350-809A-420E-B508-F86CFE56F9EC}" presName="hierRoot2" presStyleCnt="0">
        <dgm:presLayoutVars>
          <dgm:hierBranch val="init"/>
        </dgm:presLayoutVars>
      </dgm:prSet>
      <dgm:spPr/>
    </dgm:pt>
    <dgm:pt modelId="{69B645EC-8408-4760-B662-4FFDD12C5B56}" type="pres">
      <dgm:prSet presAssocID="{3A5FC350-809A-420E-B508-F86CFE56F9EC}" presName="rootComposite" presStyleCnt="0"/>
      <dgm:spPr/>
    </dgm:pt>
    <dgm:pt modelId="{E1EE393F-8641-4D6B-B63A-A168979238BF}" type="pres">
      <dgm:prSet presAssocID="{3A5FC350-809A-420E-B508-F86CFE56F9EC}" presName="rootText" presStyleLbl="node2" presStyleIdx="2" presStyleCnt="4">
        <dgm:presLayoutVars>
          <dgm:chPref val="3"/>
        </dgm:presLayoutVars>
      </dgm:prSet>
      <dgm:spPr/>
    </dgm:pt>
    <dgm:pt modelId="{DB54BCDD-FEAA-4C45-8C88-7FC13D2AFB55}" type="pres">
      <dgm:prSet presAssocID="{3A5FC350-809A-420E-B508-F86CFE56F9EC}" presName="rootConnector" presStyleLbl="node2" presStyleIdx="2" presStyleCnt="4"/>
      <dgm:spPr/>
    </dgm:pt>
    <dgm:pt modelId="{3E9F8D0D-A30B-4B25-9683-A40C065A5A55}" type="pres">
      <dgm:prSet presAssocID="{3A5FC350-809A-420E-B508-F86CFE56F9EC}" presName="hierChild4" presStyleCnt="0"/>
      <dgm:spPr/>
    </dgm:pt>
    <dgm:pt modelId="{A2F4E1D3-30E4-4E0D-989D-2B4EF8EB816D}" type="pres">
      <dgm:prSet presAssocID="{A5D48CD2-4518-4505-B18E-CECFAC10C376}" presName="Name37" presStyleLbl="parChTrans1D3" presStyleIdx="4" presStyleCnt="7"/>
      <dgm:spPr/>
    </dgm:pt>
    <dgm:pt modelId="{25E54F3E-5C34-41BD-B922-791306262F2E}" type="pres">
      <dgm:prSet presAssocID="{176166B7-1AD9-419F-B43F-D7395DE73958}" presName="hierRoot2" presStyleCnt="0">
        <dgm:presLayoutVars>
          <dgm:hierBranch val="init"/>
        </dgm:presLayoutVars>
      </dgm:prSet>
      <dgm:spPr/>
    </dgm:pt>
    <dgm:pt modelId="{BC4BCA39-B327-4E15-85A1-D5715F6586A8}" type="pres">
      <dgm:prSet presAssocID="{176166B7-1AD9-419F-B43F-D7395DE73958}" presName="rootComposite" presStyleCnt="0"/>
      <dgm:spPr/>
    </dgm:pt>
    <dgm:pt modelId="{C6758C82-A4AF-43D3-87C2-91E8B51EF3A4}" type="pres">
      <dgm:prSet presAssocID="{176166B7-1AD9-419F-B43F-D7395DE73958}" presName="rootText" presStyleLbl="node3" presStyleIdx="4" presStyleCnt="7">
        <dgm:presLayoutVars>
          <dgm:chPref val="3"/>
        </dgm:presLayoutVars>
      </dgm:prSet>
      <dgm:spPr/>
    </dgm:pt>
    <dgm:pt modelId="{1D0AEE6A-D144-4684-B4A9-972EE3C15345}" type="pres">
      <dgm:prSet presAssocID="{176166B7-1AD9-419F-B43F-D7395DE73958}" presName="rootConnector" presStyleLbl="node3" presStyleIdx="4" presStyleCnt="7"/>
      <dgm:spPr/>
    </dgm:pt>
    <dgm:pt modelId="{18C61C07-64A3-4C8F-9570-31CE0C9FE142}" type="pres">
      <dgm:prSet presAssocID="{176166B7-1AD9-419F-B43F-D7395DE73958}" presName="hierChild4" presStyleCnt="0"/>
      <dgm:spPr/>
    </dgm:pt>
    <dgm:pt modelId="{B65F23AC-4C25-4773-9908-FEFF3F4D83BE}" type="pres">
      <dgm:prSet presAssocID="{176166B7-1AD9-419F-B43F-D7395DE73958}" presName="hierChild5" presStyleCnt="0"/>
      <dgm:spPr/>
    </dgm:pt>
    <dgm:pt modelId="{58D8161E-A69A-43D5-A7DF-4447C38A787D}" type="pres">
      <dgm:prSet presAssocID="{91F69EEA-8BC8-4DEA-A12D-94ED96263425}" presName="Name37" presStyleLbl="parChTrans1D3" presStyleIdx="5" presStyleCnt="7"/>
      <dgm:spPr/>
    </dgm:pt>
    <dgm:pt modelId="{23DD3358-CFAB-4476-9018-4F92B7F9D3C0}" type="pres">
      <dgm:prSet presAssocID="{D6F12267-5ACB-4918-A932-2EE35059A542}" presName="hierRoot2" presStyleCnt="0">
        <dgm:presLayoutVars>
          <dgm:hierBranch val="init"/>
        </dgm:presLayoutVars>
      </dgm:prSet>
      <dgm:spPr/>
    </dgm:pt>
    <dgm:pt modelId="{F2874866-0F5C-4AB2-8F81-7739BA29F7F6}" type="pres">
      <dgm:prSet presAssocID="{D6F12267-5ACB-4918-A932-2EE35059A542}" presName="rootComposite" presStyleCnt="0"/>
      <dgm:spPr/>
    </dgm:pt>
    <dgm:pt modelId="{93C4C636-7764-4E61-88B4-05ADD066EEEB}" type="pres">
      <dgm:prSet presAssocID="{D6F12267-5ACB-4918-A932-2EE35059A542}" presName="rootText" presStyleLbl="node3" presStyleIdx="5" presStyleCnt="7">
        <dgm:presLayoutVars>
          <dgm:chPref val="3"/>
        </dgm:presLayoutVars>
      </dgm:prSet>
      <dgm:spPr/>
    </dgm:pt>
    <dgm:pt modelId="{638E6231-26D7-4B03-BD0C-0374E5E003D2}" type="pres">
      <dgm:prSet presAssocID="{D6F12267-5ACB-4918-A932-2EE35059A542}" presName="rootConnector" presStyleLbl="node3" presStyleIdx="5" presStyleCnt="7"/>
      <dgm:spPr/>
    </dgm:pt>
    <dgm:pt modelId="{897C0D03-691B-414B-89DE-622AB6AD4E5B}" type="pres">
      <dgm:prSet presAssocID="{D6F12267-5ACB-4918-A932-2EE35059A542}" presName="hierChild4" presStyleCnt="0"/>
      <dgm:spPr/>
    </dgm:pt>
    <dgm:pt modelId="{19BD91C8-C0B7-48FB-B050-69724A25822B}" type="pres">
      <dgm:prSet presAssocID="{D6F12267-5ACB-4918-A932-2EE35059A542}" presName="hierChild5" presStyleCnt="0"/>
      <dgm:spPr/>
    </dgm:pt>
    <dgm:pt modelId="{F015672C-D80A-4E03-A066-F82D2F949D38}" type="pres">
      <dgm:prSet presAssocID="{3A5FC350-809A-420E-B508-F86CFE56F9EC}" presName="hierChild5" presStyleCnt="0"/>
      <dgm:spPr/>
    </dgm:pt>
    <dgm:pt modelId="{F4D92A73-4B6E-411C-B810-A0412A985452}" type="pres">
      <dgm:prSet presAssocID="{821E0042-9021-4DC3-B505-188991416569}" presName="Name37" presStyleLbl="parChTrans1D2" presStyleIdx="3" presStyleCnt="4"/>
      <dgm:spPr/>
    </dgm:pt>
    <dgm:pt modelId="{76D73CD7-835A-45BA-8765-6B41ECDF6CBD}" type="pres">
      <dgm:prSet presAssocID="{2FE7B394-D92C-4802-90F6-8F14C473F1F6}" presName="hierRoot2" presStyleCnt="0">
        <dgm:presLayoutVars>
          <dgm:hierBranch val="init"/>
        </dgm:presLayoutVars>
      </dgm:prSet>
      <dgm:spPr/>
    </dgm:pt>
    <dgm:pt modelId="{745C1017-BAFD-456E-9EA7-EDE3412AFC44}" type="pres">
      <dgm:prSet presAssocID="{2FE7B394-D92C-4802-90F6-8F14C473F1F6}" presName="rootComposite" presStyleCnt="0"/>
      <dgm:spPr/>
    </dgm:pt>
    <dgm:pt modelId="{A2722EEE-F459-40F7-832E-C0EB22C38702}" type="pres">
      <dgm:prSet presAssocID="{2FE7B394-D92C-4802-90F6-8F14C473F1F6}" presName="rootText" presStyleLbl="node2" presStyleIdx="3" presStyleCnt="4">
        <dgm:presLayoutVars>
          <dgm:chPref val="3"/>
        </dgm:presLayoutVars>
      </dgm:prSet>
      <dgm:spPr/>
    </dgm:pt>
    <dgm:pt modelId="{C84AF96E-B02D-4B72-848F-61E5827B7D16}" type="pres">
      <dgm:prSet presAssocID="{2FE7B394-D92C-4802-90F6-8F14C473F1F6}" presName="rootConnector" presStyleLbl="node2" presStyleIdx="3" presStyleCnt="4"/>
      <dgm:spPr/>
    </dgm:pt>
    <dgm:pt modelId="{E59193FD-54E2-47FC-8B40-65E68E3CCD7A}" type="pres">
      <dgm:prSet presAssocID="{2FE7B394-D92C-4802-90F6-8F14C473F1F6}" presName="hierChild4" presStyleCnt="0"/>
      <dgm:spPr/>
    </dgm:pt>
    <dgm:pt modelId="{79076BFE-62FA-4234-8B92-0DD57480B97D}" type="pres">
      <dgm:prSet presAssocID="{26AC9B98-C77C-4C00-AB44-22618E6DC88E}" presName="Name37" presStyleLbl="parChTrans1D3" presStyleIdx="6" presStyleCnt="7"/>
      <dgm:spPr/>
    </dgm:pt>
    <dgm:pt modelId="{CBEC1D8E-10AA-42A5-BA31-B87DCD5C4EB3}" type="pres">
      <dgm:prSet presAssocID="{06E34F59-F514-4E94-A81B-D7CA268EAD41}" presName="hierRoot2" presStyleCnt="0">
        <dgm:presLayoutVars>
          <dgm:hierBranch val="init"/>
        </dgm:presLayoutVars>
      </dgm:prSet>
      <dgm:spPr/>
    </dgm:pt>
    <dgm:pt modelId="{300685F1-CC35-42F4-A520-E37EA9C1D381}" type="pres">
      <dgm:prSet presAssocID="{06E34F59-F514-4E94-A81B-D7CA268EAD41}" presName="rootComposite" presStyleCnt="0"/>
      <dgm:spPr/>
    </dgm:pt>
    <dgm:pt modelId="{EC37E445-08B7-481B-8A71-9679E047E10B}" type="pres">
      <dgm:prSet presAssocID="{06E34F59-F514-4E94-A81B-D7CA268EAD41}" presName="rootText" presStyleLbl="node3" presStyleIdx="6" presStyleCnt="7">
        <dgm:presLayoutVars>
          <dgm:chPref val="3"/>
        </dgm:presLayoutVars>
      </dgm:prSet>
      <dgm:spPr/>
    </dgm:pt>
    <dgm:pt modelId="{D8CD7F84-AF8A-44A7-8D01-B452BEE5C193}" type="pres">
      <dgm:prSet presAssocID="{06E34F59-F514-4E94-A81B-D7CA268EAD41}" presName="rootConnector" presStyleLbl="node3" presStyleIdx="6" presStyleCnt="7"/>
      <dgm:spPr/>
    </dgm:pt>
    <dgm:pt modelId="{75CD5D57-EEA8-4B3C-B376-44F7BF21DE55}" type="pres">
      <dgm:prSet presAssocID="{06E34F59-F514-4E94-A81B-D7CA268EAD41}" presName="hierChild4" presStyleCnt="0"/>
      <dgm:spPr/>
    </dgm:pt>
    <dgm:pt modelId="{B9FD0E40-1D9A-490D-91A1-28304AD8152E}" type="pres">
      <dgm:prSet presAssocID="{06E34F59-F514-4E94-A81B-D7CA268EAD41}" presName="hierChild5" presStyleCnt="0"/>
      <dgm:spPr/>
    </dgm:pt>
    <dgm:pt modelId="{78C693A8-5D85-4B93-9D03-642502E02333}" type="pres">
      <dgm:prSet presAssocID="{2FE7B394-D92C-4802-90F6-8F14C473F1F6}" presName="hierChild5" presStyleCnt="0"/>
      <dgm:spPr/>
    </dgm:pt>
    <dgm:pt modelId="{BB4CEE56-E6B8-48F2-87DC-28AEA1C2CC2F}" type="pres">
      <dgm:prSet presAssocID="{70616961-3CAB-4A6F-ABD6-F89EAC9B54B1}" presName="hierChild3" presStyleCnt="0"/>
      <dgm:spPr/>
    </dgm:pt>
  </dgm:ptLst>
  <dgm:cxnLst>
    <dgm:cxn modelId="{5F9D3401-B10E-4F6C-B4A0-D36CBDA5CFF8}" type="presOf" srcId="{176166B7-1AD9-419F-B43F-D7395DE73958}" destId="{1D0AEE6A-D144-4684-B4A9-972EE3C15345}" srcOrd="1" destOrd="0" presId="urn:microsoft.com/office/officeart/2005/8/layout/orgChart1"/>
    <dgm:cxn modelId="{944C0804-27EA-4333-90AA-228D25A1D619}" type="presOf" srcId="{7D1B31A2-A6A7-480C-9723-5D7F22A9364F}" destId="{F84671BE-FF3F-413A-BA64-D7ED5C73F108}" srcOrd="0" destOrd="0" presId="urn:microsoft.com/office/officeart/2005/8/layout/orgChart1"/>
    <dgm:cxn modelId="{8C9BDB08-847E-420C-9AAF-5875EA690C0E}" type="presOf" srcId="{821E0042-9021-4DC3-B505-188991416569}" destId="{F4D92A73-4B6E-411C-B810-A0412A985452}" srcOrd="0" destOrd="0" presId="urn:microsoft.com/office/officeart/2005/8/layout/orgChart1"/>
    <dgm:cxn modelId="{67DA160D-58B7-4938-84AD-DC297B56770D}" type="presOf" srcId="{A55E9538-C70F-480F-A041-F26019CA0F29}" destId="{376D0E75-E68B-4E43-B2DC-DE2FF9225CA2}" srcOrd="0" destOrd="0" presId="urn:microsoft.com/office/officeart/2005/8/layout/orgChart1"/>
    <dgm:cxn modelId="{73B7580F-9015-4DC0-A139-D578059DE2C3}" type="presOf" srcId="{5C42E7A7-4E85-455E-B011-1669A7275624}" destId="{9E067C99-5600-452D-937F-38235D5AA502}" srcOrd="0" destOrd="0" presId="urn:microsoft.com/office/officeart/2005/8/layout/orgChart1"/>
    <dgm:cxn modelId="{9132DE13-42FA-44F2-A9E5-BAA1E8217F31}" type="presOf" srcId="{7D1B31A2-A6A7-480C-9723-5D7F22A9364F}" destId="{B3A22E51-3F56-4119-9E27-8AD3B6DC5AA8}" srcOrd="1" destOrd="0" presId="urn:microsoft.com/office/officeart/2005/8/layout/orgChart1"/>
    <dgm:cxn modelId="{18A9C519-CE25-4E25-B7E2-D12ED6EBE26A}" type="presOf" srcId="{2FE7B394-D92C-4802-90F6-8F14C473F1F6}" destId="{C84AF96E-B02D-4B72-848F-61E5827B7D16}" srcOrd="1" destOrd="0" presId="urn:microsoft.com/office/officeart/2005/8/layout/orgChart1"/>
    <dgm:cxn modelId="{ED4D441A-7325-4BF1-A3BD-D2DE0AD68402}" type="presOf" srcId="{FE965841-04E1-444F-B976-1FACF1498245}" destId="{79CA2D34-2210-4B8A-A54C-05755DE52FC2}" srcOrd="0" destOrd="0" presId="urn:microsoft.com/office/officeart/2005/8/layout/orgChart1"/>
    <dgm:cxn modelId="{D4BF6723-7E00-40BA-9CFA-E8BCD692DAB3}" type="presOf" srcId="{21197F1B-0BC8-494C-B051-533C288516D4}" destId="{8BADFCBF-D1DC-4E42-979C-F40C472F8488}" srcOrd="0" destOrd="0" presId="urn:microsoft.com/office/officeart/2005/8/layout/orgChart1"/>
    <dgm:cxn modelId="{94F58724-0DF4-4D7D-A6B1-D65921F0D277}" type="presOf" srcId="{D6F12267-5ACB-4918-A932-2EE35059A542}" destId="{93C4C636-7764-4E61-88B4-05ADD066EEEB}" srcOrd="0" destOrd="0" presId="urn:microsoft.com/office/officeart/2005/8/layout/orgChart1"/>
    <dgm:cxn modelId="{7924D828-AB34-4A35-A728-33BBF3BD4267}" type="presOf" srcId="{26AC9B98-C77C-4C00-AB44-22618E6DC88E}" destId="{79076BFE-62FA-4234-8B92-0DD57480B97D}" srcOrd="0" destOrd="0" presId="urn:microsoft.com/office/officeart/2005/8/layout/orgChart1"/>
    <dgm:cxn modelId="{255FB833-3AF7-446A-B15A-FA01AF8BF657}" type="presOf" srcId="{3188FC8E-9FD1-466B-94DD-16005085AE83}" destId="{A6C8C1EB-8865-484F-BCE3-7F2107D8B6C3}" srcOrd="0" destOrd="0" presId="urn:microsoft.com/office/officeart/2005/8/layout/orgChart1"/>
    <dgm:cxn modelId="{420F0A35-4359-45EC-9857-1C4F8FAC2FBA}" type="presOf" srcId="{FE465904-CAB5-498B-B1E5-AF603E4A4654}" destId="{4A43AAE7-F5AD-4C04-841D-D7B849F495F0}" srcOrd="0" destOrd="0" presId="urn:microsoft.com/office/officeart/2005/8/layout/orgChart1"/>
    <dgm:cxn modelId="{B0891238-FF46-4D5E-B967-6555B4475D4E}" type="presOf" srcId="{06E34F59-F514-4E94-A81B-D7CA268EAD41}" destId="{D8CD7F84-AF8A-44A7-8D01-B452BEE5C193}" srcOrd="1" destOrd="0" presId="urn:microsoft.com/office/officeart/2005/8/layout/orgChart1"/>
    <dgm:cxn modelId="{42784E39-0505-455C-AAB1-5D928BE9907B}" type="presOf" srcId="{2FE7B394-D92C-4802-90F6-8F14C473F1F6}" destId="{A2722EEE-F459-40F7-832E-C0EB22C38702}" srcOrd="0" destOrd="0" presId="urn:microsoft.com/office/officeart/2005/8/layout/orgChart1"/>
    <dgm:cxn modelId="{3DAD3A3B-58E5-4E12-8CD1-F9959ADB2491}" srcId="{3A5FC350-809A-420E-B508-F86CFE56F9EC}" destId="{D6F12267-5ACB-4918-A932-2EE35059A542}" srcOrd="1" destOrd="0" parTransId="{91F69EEA-8BC8-4DEA-A12D-94ED96263425}" sibTransId="{D18C6239-60A6-473F-B2E3-F3ED02F4ACDF}"/>
    <dgm:cxn modelId="{787B443C-9982-4789-9A81-6EBF8DC37972}" srcId="{FE965841-04E1-444F-B976-1FACF1498245}" destId="{7D1B31A2-A6A7-480C-9723-5D7F22A9364F}" srcOrd="1" destOrd="0" parTransId="{FE465904-CAB5-498B-B1E5-AF603E4A4654}" sibTransId="{8B53AEBB-B4DC-4F53-AD3D-A4EA542A8DDB}"/>
    <dgm:cxn modelId="{74AB375C-32F1-49A9-A983-3CA45F040304}" type="presOf" srcId="{3A5FC350-809A-420E-B508-F86CFE56F9EC}" destId="{DB54BCDD-FEAA-4C45-8C88-7FC13D2AFB55}" srcOrd="1" destOrd="0" presId="urn:microsoft.com/office/officeart/2005/8/layout/orgChart1"/>
    <dgm:cxn modelId="{F5EF5C63-4872-4E76-AEFF-727F1EFA99EB}" srcId="{70616961-3CAB-4A6F-ABD6-F89EAC9B54B1}" destId="{21197F1B-0BC8-494C-B051-533C288516D4}" srcOrd="0" destOrd="0" parTransId="{AD0D69B8-624E-4110-AC8B-0CF030FD0826}" sibTransId="{A54ADC29-6286-4824-BB60-EE9B365E3933}"/>
    <dgm:cxn modelId="{8E60BE64-2554-4E8F-9E4A-EFED58D3ADCB}" srcId="{FE965841-04E1-444F-B976-1FACF1498245}" destId="{E40B37E3-1031-44AB-AC30-353AFC1FEBE0}" srcOrd="0" destOrd="0" parTransId="{FB16CC43-DDEF-4BE2-9474-2D52117CE695}" sibTransId="{C518E7FA-7F4C-4826-A8EE-9B57904AD12D}"/>
    <dgm:cxn modelId="{9FA8A948-7D75-4366-B855-D10A80ABD8FD}" type="presOf" srcId="{176166B7-1AD9-419F-B43F-D7395DE73958}" destId="{C6758C82-A4AF-43D3-87C2-91E8B51EF3A4}" srcOrd="0" destOrd="0" presId="urn:microsoft.com/office/officeart/2005/8/layout/orgChart1"/>
    <dgm:cxn modelId="{873AE24F-98D3-4324-87AA-0BC2452C4878}" type="presOf" srcId="{70616961-3CAB-4A6F-ABD6-F89EAC9B54B1}" destId="{8D92AC8A-EAA6-440E-A44C-BC8887014636}" srcOrd="1" destOrd="0" presId="urn:microsoft.com/office/officeart/2005/8/layout/orgChart1"/>
    <dgm:cxn modelId="{B9EA0A5A-5811-4536-A90B-1B5C9DF2B73D}" type="presOf" srcId="{AD0D69B8-624E-4110-AC8B-0CF030FD0826}" destId="{835F75F1-6B72-49C0-8059-11DF6D3833F5}" srcOrd="0" destOrd="0" presId="urn:microsoft.com/office/officeart/2005/8/layout/orgChart1"/>
    <dgm:cxn modelId="{05DD497A-363E-41EF-A46D-668787036583}" type="presOf" srcId="{003C9CF6-9CEA-4F0C-AD0C-A9FCC60E84A8}" destId="{0460D61A-47D8-4E66-A412-8727DD9B068E}" srcOrd="1" destOrd="0" presId="urn:microsoft.com/office/officeart/2005/8/layout/orgChart1"/>
    <dgm:cxn modelId="{E1D89A7C-753F-4CD3-827C-15CADCBB7792}" type="presOf" srcId="{E40B37E3-1031-44AB-AC30-353AFC1FEBE0}" destId="{01F4E229-8F2B-42EA-A2D8-3B76100C8DBD}" srcOrd="1" destOrd="0" presId="urn:microsoft.com/office/officeart/2005/8/layout/orgChart1"/>
    <dgm:cxn modelId="{69A8CC7C-5C29-4045-A6CE-DEC4669FE37B}" type="presOf" srcId="{94564E4D-4C54-4D26-A457-93C709F16AA3}" destId="{EBDCF07C-356A-4AE6-9AD6-0496B7AEFEEB}" srcOrd="0" destOrd="0" presId="urn:microsoft.com/office/officeart/2005/8/layout/orgChart1"/>
    <dgm:cxn modelId="{EC860480-7B60-4492-AABC-7F14F4BDDB09}" type="presOf" srcId="{3188FC8E-9FD1-466B-94DD-16005085AE83}" destId="{3A1B6973-9442-4880-B251-237DC77E77DC}" srcOrd="1" destOrd="0" presId="urn:microsoft.com/office/officeart/2005/8/layout/orgChart1"/>
    <dgm:cxn modelId="{BD053D80-9BC7-4E04-BCD6-956BFC743C8A}" type="presOf" srcId="{21197F1B-0BC8-494C-B051-533C288516D4}" destId="{3B3120E9-2578-4302-893B-16F92B698C88}" srcOrd="1" destOrd="0" presId="urn:microsoft.com/office/officeart/2005/8/layout/orgChart1"/>
    <dgm:cxn modelId="{5028338A-5D9E-4562-9D68-C3C1726BBD69}" srcId="{70616961-3CAB-4A6F-ABD6-F89EAC9B54B1}" destId="{FE965841-04E1-444F-B976-1FACF1498245}" srcOrd="1" destOrd="0" parTransId="{6E5DCDA2-A9C1-42FB-B04C-79016636820A}" sibTransId="{7AE0A5A3-0EA6-4CCD-971D-67E28A84AFDB}"/>
    <dgm:cxn modelId="{0B5D8B8E-7505-4184-8752-C8FF3E77A2B1}" type="presOf" srcId="{003C9CF6-9CEA-4F0C-AD0C-A9FCC60E84A8}" destId="{1D468441-9162-423C-890A-1EE79A56B0FE}" srcOrd="0" destOrd="0" presId="urn:microsoft.com/office/officeart/2005/8/layout/orgChart1"/>
    <dgm:cxn modelId="{D9C79890-B9FB-4560-B462-CD5CEAA836AE}" type="presOf" srcId="{91F69EEA-8BC8-4DEA-A12D-94ED96263425}" destId="{58D8161E-A69A-43D5-A7DF-4447C38A787D}" srcOrd="0" destOrd="0" presId="urn:microsoft.com/office/officeart/2005/8/layout/orgChart1"/>
    <dgm:cxn modelId="{6A64239D-3A84-49C8-86C8-2A2495E0FC85}" type="presOf" srcId="{FB16CC43-DDEF-4BE2-9474-2D52117CE695}" destId="{6A346B9D-CA7E-4111-8B95-B64C84E2753E}" srcOrd="0" destOrd="0" presId="urn:microsoft.com/office/officeart/2005/8/layout/orgChart1"/>
    <dgm:cxn modelId="{8986F1AE-AC82-43E8-B3D8-BFAA21724A3C}" type="presOf" srcId="{6E5DCDA2-A9C1-42FB-B04C-79016636820A}" destId="{33EE5E58-D6C6-4E24-BF1C-969A5FD6A277}" srcOrd="0" destOrd="0" presId="urn:microsoft.com/office/officeart/2005/8/layout/orgChart1"/>
    <dgm:cxn modelId="{0B7D6FB9-DB1B-4062-80F2-0DEE8E2596D9}" srcId="{21197F1B-0BC8-494C-B051-533C288516D4}" destId="{003C9CF6-9CEA-4F0C-AD0C-A9FCC60E84A8}" srcOrd="1" destOrd="0" parTransId="{94564E4D-4C54-4D26-A457-93C709F16AA3}" sibTransId="{60B9CABD-ACA7-430E-9051-730C857EE2C0}"/>
    <dgm:cxn modelId="{DADBF2B9-74F5-4F01-B299-8EC8BFA881CA}" type="presOf" srcId="{3A5FC350-809A-420E-B508-F86CFE56F9EC}" destId="{E1EE393F-8641-4D6B-B63A-A168979238BF}" srcOrd="0" destOrd="0" presId="urn:microsoft.com/office/officeart/2005/8/layout/orgChart1"/>
    <dgm:cxn modelId="{C040E5BF-9E2F-4FA2-84F4-CE1FA0A3EF0A}" type="presOf" srcId="{06E34F59-F514-4E94-A81B-D7CA268EAD41}" destId="{EC37E445-08B7-481B-8A71-9679E047E10B}" srcOrd="0" destOrd="0" presId="urn:microsoft.com/office/officeart/2005/8/layout/orgChart1"/>
    <dgm:cxn modelId="{CAE30CC2-1B6A-4E3C-9808-1651CE3E27EC}" srcId="{21197F1B-0BC8-494C-B051-533C288516D4}" destId="{3188FC8E-9FD1-466B-94DD-16005085AE83}" srcOrd="0" destOrd="0" parTransId="{5C42E7A7-4E85-455E-B011-1669A7275624}" sibTransId="{A7A37DC2-A0AB-4390-8625-F3AD5DFB996E}"/>
    <dgm:cxn modelId="{4ED463C8-F8EB-4CBB-94EB-60B3C2855324}" type="presOf" srcId="{E40B37E3-1031-44AB-AC30-353AFC1FEBE0}" destId="{056FBD11-301E-4E08-BB2D-244024B98DBE}" srcOrd="0" destOrd="0" presId="urn:microsoft.com/office/officeart/2005/8/layout/orgChart1"/>
    <dgm:cxn modelId="{52F33EC9-6314-4065-9FCA-D23CD2D68E67}" srcId="{70616961-3CAB-4A6F-ABD6-F89EAC9B54B1}" destId="{2FE7B394-D92C-4802-90F6-8F14C473F1F6}" srcOrd="3" destOrd="0" parTransId="{821E0042-9021-4DC3-B505-188991416569}" sibTransId="{49092274-3B57-4AC7-BA58-7BE003062D09}"/>
    <dgm:cxn modelId="{3ED45DCC-7302-4CC6-BCD7-61222340F4A3}" srcId="{70616961-3CAB-4A6F-ABD6-F89EAC9B54B1}" destId="{3A5FC350-809A-420E-B508-F86CFE56F9EC}" srcOrd="2" destOrd="0" parTransId="{0B0DBA1E-0CDC-4F1B-ACDD-828BA6AEC98E}" sibTransId="{FD968D5E-6217-4805-8B0B-878FAC32FC8B}"/>
    <dgm:cxn modelId="{07495ECF-8175-44E2-BD51-FFDCD1BFB5EE}" type="presOf" srcId="{70616961-3CAB-4A6F-ABD6-F89EAC9B54B1}" destId="{19469F1B-1071-4499-AEE7-48C480D0B929}" srcOrd="0" destOrd="0" presId="urn:microsoft.com/office/officeart/2005/8/layout/orgChart1"/>
    <dgm:cxn modelId="{4F7C0BD1-455E-40B0-A43E-CB2DB888BCCB}" type="presOf" srcId="{D6F12267-5ACB-4918-A932-2EE35059A542}" destId="{638E6231-26D7-4B03-BD0C-0374E5E003D2}" srcOrd="1" destOrd="0" presId="urn:microsoft.com/office/officeart/2005/8/layout/orgChart1"/>
    <dgm:cxn modelId="{5D2A24D1-F598-482E-868E-93550B4F6B3F}" srcId="{2FE7B394-D92C-4802-90F6-8F14C473F1F6}" destId="{06E34F59-F514-4E94-A81B-D7CA268EAD41}" srcOrd="0" destOrd="0" parTransId="{26AC9B98-C77C-4C00-AB44-22618E6DC88E}" sibTransId="{F5246992-DAAC-4A36-A7B6-120E942722A3}"/>
    <dgm:cxn modelId="{A1DCEDD8-B401-4476-B3A5-62CCDB460163}" srcId="{A55E9538-C70F-480F-A041-F26019CA0F29}" destId="{70616961-3CAB-4A6F-ABD6-F89EAC9B54B1}" srcOrd="0" destOrd="0" parTransId="{342937CC-BB4C-4F87-AB79-6B17372A4064}" sibTransId="{C9846F41-CE29-4AC6-96F2-18A62F6E07BE}"/>
    <dgm:cxn modelId="{D11E63DB-A92B-4D9A-A36F-1867F7D74241}" type="presOf" srcId="{A5D48CD2-4518-4505-B18E-CECFAC10C376}" destId="{A2F4E1D3-30E4-4E0D-989D-2B4EF8EB816D}" srcOrd="0" destOrd="0" presId="urn:microsoft.com/office/officeart/2005/8/layout/orgChart1"/>
    <dgm:cxn modelId="{9D9BEEF7-5D6C-4D12-B5BE-DBF88431D416}" type="presOf" srcId="{FE965841-04E1-444F-B976-1FACF1498245}" destId="{CA84C03A-3A7B-4E32-BAFF-68EB69A559B9}" srcOrd="1" destOrd="0" presId="urn:microsoft.com/office/officeart/2005/8/layout/orgChart1"/>
    <dgm:cxn modelId="{C7731AFE-0DAC-4A35-B144-00816CEFE4A9}" type="presOf" srcId="{0B0DBA1E-0CDC-4F1B-ACDD-828BA6AEC98E}" destId="{818AC5D6-F4D0-4580-B032-72BD5EFED5A0}" srcOrd="0" destOrd="0" presId="urn:microsoft.com/office/officeart/2005/8/layout/orgChart1"/>
    <dgm:cxn modelId="{E22DE5FE-16C6-45DE-AF62-6681FD929CD3}" srcId="{3A5FC350-809A-420E-B508-F86CFE56F9EC}" destId="{176166B7-1AD9-419F-B43F-D7395DE73958}" srcOrd="0" destOrd="0" parTransId="{A5D48CD2-4518-4505-B18E-CECFAC10C376}" sibTransId="{37636444-98B7-4BE7-9CBA-5D6C1892F993}"/>
    <dgm:cxn modelId="{D57A3000-5B83-4BE3-B68F-C93468A7F8C1}" type="presParOf" srcId="{376D0E75-E68B-4E43-B2DC-DE2FF9225CA2}" destId="{DEC55474-1144-4FD5-AD23-EB0E95DA5373}" srcOrd="0" destOrd="0" presId="urn:microsoft.com/office/officeart/2005/8/layout/orgChart1"/>
    <dgm:cxn modelId="{30EC5F42-2956-4F5F-AF91-3C3566677D3E}" type="presParOf" srcId="{DEC55474-1144-4FD5-AD23-EB0E95DA5373}" destId="{CB49D5F9-5A14-47AC-83BF-E1B99AE01C27}" srcOrd="0" destOrd="0" presId="urn:microsoft.com/office/officeart/2005/8/layout/orgChart1"/>
    <dgm:cxn modelId="{80533382-04BB-42B8-B165-D60E7925D09A}" type="presParOf" srcId="{CB49D5F9-5A14-47AC-83BF-E1B99AE01C27}" destId="{19469F1B-1071-4499-AEE7-48C480D0B929}" srcOrd="0" destOrd="0" presId="urn:microsoft.com/office/officeart/2005/8/layout/orgChart1"/>
    <dgm:cxn modelId="{DE5BDC98-5A6B-4F67-B97E-E4439BD35AB4}" type="presParOf" srcId="{CB49D5F9-5A14-47AC-83BF-E1B99AE01C27}" destId="{8D92AC8A-EAA6-440E-A44C-BC8887014636}" srcOrd="1" destOrd="0" presId="urn:microsoft.com/office/officeart/2005/8/layout/orgChart1"/>
    <dgm:cxn modelId="{F8D127B3-9CA4-4906-9A29-923F2A0E2497}" type="presParOf" srcId="{DEC55474-1144-4FD5-AD23-EB0E95DA5373}" destId="{2DF92994-2F41-4F96-8574-774DAC9D5D68}" srcOrd="1" destOrd="0" presId="urn:microsoft.com/office/officeart/2005/8/layout/orgChart1"/>
    <dgm:cxn modelId="{FD74F71F-684D-4E40-AE65-C7AB8951F755}" type="presParOf" srcId="{2DF92994-2F41-4F96-8574-774DAC9D5D68}" destId="{835F75F1-6B72-49C0-8059-11DF6D3833F5}" srcOrd="0" destOrd="0" presId="urn:microsoft.com/office/officeart/2005/8/layout/orgChart1"/>
    <dgm:cxn modelId="{CA13B5C5-FBAA-4E21-81F6-5F6669067F11}" type="presParOf" srcId="{2DF92994-2F41-4F96-8574-774DAC9D5D68}" destId="{4C25607C-DCD1-45D1-B4F0-E92C6358DA74}" srcOrd="1" destOrd="0" presId="urn:microsoft.com/office/officeart/2005/8/layout/orgChart1"/>
    <dgm:cxn modelId="{B9D81EBF-BBC0-4740-A14E-1D5E839165E1}" type="presParOf" srcId="{4C25607C-DCD1-45D1-B4F0-E92C6358DA74}" destId="{BFFA24E1-C3BD-4D8F-8A8E-A5A69250A493}" srcOrd="0" destOrd="0" presId="urn:microsoft.com/office/officeart/2005/8/layout/orgChart1"/>
    <dgm:cxn modelId="{FD70DA2E-32D8-40E5-AFAF-9D25C94A1148}" type="presParOf" srcId="{BFFA24E1-C3BD-4D8F-8A8E-A5A69250A493}" destId="{8BADFCBF-D1DC-4E42-979C-F40C472F8488}" srcOrd="0" destOrd="0" presId="urn:microsoft.com/office/officeart/2005/8/layout/orgChart1"/>
    <dgm:cxn modelId="{56149F9D-582C-4EA8-9D61-7F0B4E1B36BC}" type="presParOf" srcId="{BFFA24E1-C3BD-4D8F-8A8E-A5A69250A493}" destId="{3B3120E9-2578-4302-893B-16F92B698C88}" srcOrd="1" destOrd="0" presId="urn:microsoft.com/office/officeart/2005/8/layout/orgChart1"/>
    <dgm:cxn modelId="{DDB24C1F-C8D4-41C2-9A67-BE8E46AA3F08}" type="presParOf" srcId="{4C25607C-DCD1-45D1-B4F0-E92C6358DA74}" destId="{CD9B10F5-9751-49B5-A8BB-62CE31AB50EA}" srcOrd="1" destOrd="0" presId="urn:microsoft.com/office/officeart/2005/8/layout/orgChart1"/>
    <dgm:cxn modelId="{900CD417-72E3-40D1-B435-49EDA6C46C65}" type="presParOf" srcId="{CD9B10F5-9751-49B5-A8BB-62CE31AB50EA}" destId="{9E067C99-5600-452D-937F-38235D5AA502}" srcOrd="0" destOrd="0" presId="urn:microsoft.com/office/officeart/2005/8/layout/orgChart1"/>
    <dgm:cxn modelId="{26BDB585-5A51-45C2-A354-4CE562DD2609}" type="presParOf" srcId="{CD9B10F5-9751-49B5-A8BB-62CE31AB50EA}" destId="{26365B0F-AFE2-4228-A43A-22F448170464}" srcOrd="1" destOrd="0" presId="urn:microsoft.com/office/officeart/2005/8/layout/orgChart1"/>
    <dgm:cxn modelId="{A39DBE73-B6DF-4561-9AB0-F3DC5759C9C7}" type="presParOf" srcId="{26365B0F-AFE2-4228-A43A-22F448170464}" destId="{72A73626-AB86-4602-A49F-39BFDC3D3581}" srcOrd="0" destOrd="0" presId="urn:microsoft.com/office/officeart/2005/8/layout/orgChart1"/>
    <dgm:cxn modelId="{47F1578D-5E82-4D87-A1B7-5F39B749AB94}" type="presParOf" srcId="{72A73626-AB86-4602-A49F-39BFDC3D3581}" destId="{A6C8C1EB-8865-484F-BCE3-7F2107D8B6C3}" srcOrd="0" destOrd="0" presId="urn:microsoft.com/office/officeart/2005/8/layout/orgChart1"/>
    <dgm:cxn modelId="{CD7B2A8D-024A-43AC-9493-0BB001F38B5F}" type="presParOf" srcId="{72A73626-AB86-4602-A49F-39BFDC3D3581}" destId="{3A1B6973-9442-4880-B251-237DC77E77DC}" srcOrd="1" destOrd="0" presId="urn:microsoft.com/office/officeart/2005/8/layout/orgChart1"/>
    <dgm:cxn modelId="{A489F286-2F8B-432E-9894-7F1E2B63A538}" type="presParOf" srcId="{26365B0F-AFE2-4228-A43A-22F448170464}" destId="{EE2D4A51-E0DF-4552-B1AF-F59DB52A2ACC}" srcOrd="1" destOrd="0" presId="urn:microsoft.com/office/officeart/2005/8/layout/orgChart1"/>
    <dgm:cxn modelId="{62A98BC2-2D5B-4CA7-ABE8-BF1416663F20}" type="presParOf" srcId="{26365B0F-AFE2-4228-A43A-22F448170464}" destId="{76855069-8584-426D-AB7C-4236159F7899}" srcOrd="2" destOrd="0" presId="urn:microsoft.com/office/officeart/2005/8/layout/orgChart1"/>
    <dgm:cxn modelId="{529AD485-6540-4133-BCFE-94A875484FC4}" type="presParOf" srcId="{CD9B10F5-9751-49B5-A8BB-62CE31AB50EA}" destId="{EBDCF07C-356A-4AE6-9AD6-0496B7AEFEEB}" srcOrd="2" destOrd="0" presId="urn:microsoft.com/office/officeart/2005/8/layout/orgChart1"/>
    <dgm:cxn modelId="{7B6A103B-5664-4C34-B853-B64519C4C695}" type="presParOf" srcId="{CD9B10F5-9751-49B5-A8BB-62CE31AB50EA}" destId="{590057BC-C7F9-457E-96EA-11114F9C461F}" srcOrd="3" destOrd="0" presId="urn:microsoft.com/office/officeart/2005/8/layout/orgChart1"/>
    <dgm:cxn modelId="{7AB51442-7844-4D45-9EC3-78B4F62BACFE}" type="presParOf" srcId="{590057BC-C7F9-457E-96EA-11114F9C461F}" destId="{7A8D7767-4DE0-4A55-A1E6-D68B12142E4E}" srcOrd="0" destOrd="0" presId="urn:microsoft.com/office/officeart/2005/8/layout/orgChart1"/>
    <dgm:cxn modelId="{6EA7C479-E978-4FD4-A6B5-C82F6219ADD7}" type="presParOf" srcId="{7A8D7767-4DE0-4A55-A1E6-D68B12142E4E}" destId="{1D468441-9162-423C-890A-1EE79A56B0FE}" srcOrd="0" destOrd="0" presId="urn:microsoft.com/office/officeart/2005/8/layout/orgChart1"/>
    <dgm:cxn modelId="{7AE277E7-DD18-42D4-8A73-226B0239DEE2}" type="presParOf" srcId="{7A8D7767-4DE0-4A55-A1E6-D68B12142E4E}" destId="{0460D61A-47D8-4E66-A412-8727DD9B068E}" srcOrd="1" destOrd="0" presId="urn:microsoft.com/office/officeart/2005/8/layout/orgChart1"/>
    <dgm:cxn modelId="{6438DDBB-CC4B-4961-BE30-8E41C5871C06}" type="presParOf" srcId="{590057BC-C7F9-457E-96EA-11114F9C461F}" destId="{BA72BBFD-C668-4A36-BA02-4CEECD72CC6E}" srcOrd="1" destOrd="0" presId="urn:microsoft.com/office/officeart/2005/8/layout/orgChart1"/>
    <dgm:cxn modelId="{0457E70C-FB6D-47E8-8820-F98255CD7F3F}" type="presParOf" srcId="{590057BC-C7F9-457E-96EA-11114F9C461F}" destId="{F38F7845-B556-482F-B709-CCE629FB588B}" srcOrd="2" destOrd="0" presId="urn:microsoft.com/office/officeart/2005/8/layout/orgChart1"/>
    <dgm:cxn modelId="{6B3DC3E2-694C-4D12-8779-E302EABB1FB9}" type="presParOf" srcId="{4C25607C-DCD1-45D1-B4F0-E92C6358DA74}" destId="{C76A93F1-2A41-48AE-B763-79516560615A}" srcOrd="2" destOrd="0" presId="urn:microsoft.com/office/officeart/2005/8/layout/orgChart1"/>
    <dgm:cxn modelId="{0343046B-603F-4575-A592-433EF3748CF2}" type="presParOf" srcId="{2DF92994-2F41-4F96-8574-774DAC9D5D68}" destId="{33EE5E58-D6C6-4E24-BF1C-969A5FD6A277}" srcOrd="2" destOrd="0" presId="urn:microsoft.com/office/officeart/2005/8/layout/orgChart1"/>
    <dgm:cxn modelId="{9E1EF7E0-3DCE-4AE8-9230-9B2E6D2C6D6E}" type="presParOf" srcId="{2DF92994-2F41-4F96-8574-774DAC9D5D68}" destId="{2D38E391-8681-44AD-99AE-ACEFAFA537EB}" srcOrd="3" destOrd="0" presId="urn:microsoft.com/office/officeart/2005/8/layout/orgChart1"/>
    <dgm:cxn modelId="{9E738488-7C1B-4977-B8C3-D3CBBD00D468}" type="presParOf" srcId="{2D38E391-8681-44AD-99AE-ACEFAFA537EB}" destId="{163C6337-1278-4503-9511-87D591204FE6}" srcOrd="0" destOrd="0" presId="urn:microsoft.com/office/officeart/2005/8/layout/orgChart1"/>
    <dgm:cxn modelId="{60E8DB87-B283-40E8-8BE8-6E3E4C7E1139}" type="presParOf" srcId="{163C6337-1278-4503-9511-87D591204FE6}" destId="{79CA2D34-2210-4B8A-A54C-05755DE52FC2}" srcOrd="0" destOrd="0" presId="urn:microsoft.com/office/officeart/2005/8/layout/orgChart1"/>
    <dgm:cxn modelId="{8A28F23A-0F85-4AAD-A2E1-E576605C9736}" type="presParOf" srcId="{163C6337-1278-4503-9511-87D591204FE6}" destId="{CA84C03A-3A7B-4E32-BAFF-68EB69A559B9}" srcOrd="1" destOrd="0" presId="urn:microsoft.com/office/officeart/2005/8/layout/orgChart1"/>
    <dgm:cxn modelId="{214B8347-380B-429C-9183-090657BA3A96}" type="presParOf" srcId="{2D38E391-8681-44AD-99AE-ACEFAFA537EB}" destId="{51897740-1387-41E9-963D-334C6F5767E9}" srcOrd="1" destOrd="0" presId="urn:microsoft.com/office/officeart/2005/8/layout/orgChart1"/>
    <dgm:cxn modelId="{6EC8E825-318B-4DF8-9191-889B9767C3C0}" type="presParOf" srcId="{51897740-1387-41E9-963D-334C6F5767E9}" destId="{6A346B9D-CA7E-4111-8B95-B64C84E2753E}" srcOrd="0" destOrd="0" presId="urn:microsoft.com/office/officeart/2005/8/layout/orgChart1"/>
    <dgm:cxn modelId="{D9D9951E-9029-493A-A607-341DBEF4FD64}" type="presParOf" srcId="{51897740-1387-41E9-963D-334C6F5767E9}" destId="{3FC04528-F745-488C-BA13-59CE1CBC6F90}" srcOrd="1" destOrd="0" presId="urn:microsoft.com/office/officeart/2005/8/layout/orgChart1"/>
    <dgm:cxn modelId="{A08F783B-5CC1-465A-9AAA-50F1D702913D}" type="presParOf" srcId="{3FC04528-F745-488C-BA13-59CE1CBC6F90}" destId="{98749AF1-0E84-491F-9A58-D105049BE13C}" srcOrd="0" destOrd="0" presId="urn:microsoft.com/office/officeart/2005/8/layout/orgChart1"/>
    <dgm:cxn modelId="{52AE6EF6-141E-4469-9954-7F4B7A689FA8}" type="presParOf" srcId="{98749AF1-0E84-491F-9A58-D105049BE13C}" destId="{056FBD11-301E-4E08-BB2D-244024B98DBE}" srcOrd="0" destOrd="0" presId="urn:microsoft.com/office/officeart/2005/8/layout/orgChart1"/>
    <dgm:cxn modelId="{BD2810BF-1EA8-41DB-B120-0793EA1F53CB}" type="presParOf" srcId="{98749AF1-0E84-491F-9A58-D105049BE13C}" destId="{01F4E229-8F2B-42EA-A2D8-3B76100C8DBD}" srcOrd="1" destOrd="0" presId="urn:microsoft.com/office/officeart/2005/8/layout/orgChart1"/>
    <dgm:cxn modelId="{4B0F0016-09E4-4F40-BEF7-DB339A0217A5}" type="presParOf" srcId="{3FC04528-F745-488C-BA13-59CE1CBC6F90}" destId="{90652709-172E-4D75-8566-8F1933A24245}" srcOrd="1" destOrd="0" presId="urn:microsoft.com/office/officeart/2005/8/layout/orgChart1"/>
    <dgm:cxn modelId="{6E55F69A-C8D0-441B-A7C5-D20FB68F3E33}" type="presParOf" srcId="{3FC04528-F745-488C-BA13-59CE1CBC6F90}" destId="{E20A0448-8725-4788-8F45-31B5CE190248}" srcOrd="2" destOrd="0" presId="urn:microsoft.com/office/officeart/2005/8/layout/orgChart1"/>
    <dgm:cxn modelId="{C19AF4B9-B5E3-4F19-8B0A-812A1549FBC3}" type="presParOf" srcId="{51897740-1387-41E9-963D-334C6F5767E9}" destId="{4A43AAE7-F5AD-4C04-841D-D7B849F495F0}" srcOrd="2" destOrd="0" presId="urn:microsoft.com/office/officeart/2005/8/layout/orgChart1"/>
    <dgm:cxn modelId="{4B4C0A93-12B8-415B-98EC-E4011D1144EB}" type="presParOf" srcId="{51897740-1387-41E9-963D-334C6F5767E9}" destId="{1F8B3174-342D-4AFE-B8E7-35CFC47DF152}" srcOrd="3" destOrd="0" presId="urn:microsoft.com/office/officeart/2005/8/layout/orgChart1"/>
    <dgm:cxn modelId="{30437B8A-9D93-4338-AF12-189A3B1676B5}" type="presParOf" srcId="{1F8B3174-342D-4AFE-B8E7-35CFC47DF152}" destId="{BFD7DD51-196E-473A-808F-3E3DCAB9B863}" srcOrd="0" destOrd="0" presId="urn:microsoft.com/office/officeart/2005/8/layout/orgChart1"/>
    <dgm:cxn modelId="{53E3CFCF-85E7-4E9B-B23F-C7D2A6C9178F}" type="presParOf" srcId="{BFD7DD51-196E-473A-808F-3E3DCAB9B863}" destId="{F84671BE-FF3F-413A-BA64-D7ED5C73F108}" srcOrd="0" destOrd="0" presId="urn:microsoft.com/office/officeart/2005/8/layout/orgChart1"/>
    <dgm:cxn modelId="{EE399394-19E3-460F-98C6-5CAE518E9D03}" type="presParOf" srcId="{BFD7DD51-196E-473A-808F-3E3DCAB9B863}" destId="{B3A22E51-3F56-4119-9E27-8AD3B6DC5AA8}" srcOrd="1" destOrd="0" presId="urn:microsoft.com/office/officeart/2005/8/layout/orgChart1"/>
    <dgm:cxn modelId="{16D33FFF-38DB-40A6-ACDF-358336C18D48}" type="presParOf" srcId="{1F8B3174-342D-4AFE-B8E7-35CFC47DF152}" destId="{2138B86F-7403-48A2-BD3D-EC8F26716984}" srcOrd="1" destOrd="0" presId="urn:microsoft.com/office/officeart/2005/8/layout/orgChart1"/>
    <dgm:cxn modelId="{25995A5E-68F1-434F-8695-44571262F2F4}" type="presParOf" srcId="{1F8B3174-342D-4AFE-B8E7-35CFC47DF152}" destId="{B7687DD4-2EA6-414B-95B0-8CC30C0BDE68}" srcOrd="2" destOrd="0" presId="urn:microsoft.com/office/officeart/2005/8/layout/orgChart1"/>
    <dgm:cxn modelId="{D9FEAABB-28DA-4E77-9CC1-ABEC27DB6704}" type="presParOf" srcId="{2D38E391-8681-44AD-99AE-ACEFAFA537EB}" destId="{8A2CF7AA-C2BC-4AA3-8F0E-2C5108CBD041}" srcOrd="2" destOrd="0" presId="urn:microsoft.com/office/officeart/2005/8/layout/orgChart1"/>
    <dgm:cxn modelId="{27AA2EC1-B3E3-4F12-9FA4-ECB61FABA2ED}" type="presParOf" srcId="{2DF92994-2F41-4F96-8574-774DAC9D5D68}" destId="{818AC5D6-F4D0-4580-B032-72BD5EFED5A0}" srcOrd="4" destOrd="0" presId="urn:microsoft.com/office/officeart/2005/8/layout/orgChart1"/>
    <dgm:cxn modelId="{F3597B5D-BCC6-4AA6-A74D-F52BDE9FD1A3}" type="presParOf" srcId="{2DF92994-2F41-4F96-8574-774DAC9D5D68}" destId="{AA35F75C-5675-4E5E-B0F5-DD507409D8C9}" srcOrd="5" destOrd="0" presId="urn:microsoft.com/office/officeart/2005/8/layout/orgChart1"/>
    <dgm:cxn modelId="{9E081E82-C2A3-49BB-8DB0-D02414266926}" type="presParOf" srcId="{AA35F75C-5675-4E5E-B0F5-DD507409D8C9}" destId="{69B645EC-8408-4760-B662-4FFDD12C5B56}" srcOrd="0" destOrd="0" presId="urn:microsoft.com/office/officeart/2005/8/layout/orgChart1"/>
    <dgm:cxn modelId="{1DBCA1D4-CB9E-4DB8-9828-E1ED910BFCDC}" type="presParOf" srcId="{69B645EC-8408-4760-B662-4FFDD12C5B56}" destId="{E1EE393F-8641-4D6B-B63A-A168979238BF}" srcOrd="0" destOrd="0" presId="urn:microsoft.com/office/officeart/2005/8/layout/orgChart1"/>
    <dgm:cxn modelId="{9D1D6A9A-C7EA-4AEE-AC75-186A4D49C749}" type="presParOf" srcId="{69B645EC-8408-4760-B662-4FFDD12C5B56}" destId="{DB54BCDD-FEAA-4C45-8C88-7FC13D2AFB55}" srcOrd="1" destOrd="0" presId="urn:microsoft.com/office/officeart/2005/8/layout/orgChart1"/>
    <dgm:cxn modelId="{899419B1-CEBE-478E-841A-5A28457B5EF3}" type="presParOf" srcId="{AA35F75C-5675-4E5E-B0F5-DD507409D8C9}" destId="{3E9F8D0D-A30B-4B25-9683-A40C065A5A55}" srcOrd="1" destOrd="0" presId="urn:microsoft.com/office/officeart/2005/8/layout/orgChart1"/>
    <dgm:cxn modelId="{399544DC-4FC2-48B9-AC05-CBE740966967}" type="presParOf" srcId="{3E9F8D0D-A30B-4B25-9683-A40C065A5A55}" destId="{A2F4E1D3-30E4-4E0D-989D-2B4EF8EB816D}" srcOrd="0" destOrd="0" presId="urn:microsoft.com/office/officeart/2005/8/layout/orgChart1"/>
    <dgm:cxn modelId="{20E034FF-6EBB-45CC-A243-22B33521D907}" type="presParOf" srcId="{3E9F8D0D-A30B-4B25-9683-A40C065A5A55}" destId="{25E54F3E-5C34-41BD-B922-791306262F2E}" srcOrd="1" destOrd="0" presId="urn:microsoft.com/office/officeart/2005/8/layout/orgChart1"/>
    <dgm:cxn modelId="{6763A454-B1D2-4186-89C5-292F01EF8897}" type="presParOf" srcId="{25E54F3E-5C34-41BD-B922-791306262F2E}" destId="{BC4BCA39-B327-4E15-85A1-D5715F6586A8}" srcOrd="0" destOrd="0" presId="urn:microsoft.com/office/officeart/2005/8/layout/orgChart1"/>
    <dgm:cxn modelId="{3BBB11F7-E73B-4B45-9EF2-1EFEA9CF6931}" type="presParOf" srcId="{BC4BCA39-B327-4E15-85A1-D5715F6586A8}" destId="{C6758C82-A4AF-43D3-87C2-91E8B51EF3A4}" srcOrd="0" destOrd="0" presId="urn:microsoft.com/office/officeart/2005/8/layout/orgChart1"/>
    <dgm:cxn modelId="{2F5931FE-90CA-459C-9FF3-E3C7493294B5}" type="presParOf" srcId="{BC4BCA39-B327-4E15-85A1-D5715F6586A8}" destId="{1D0AEE6A-D144-4684-B4A9-972EE3C15345}" srcOrd="1" destOrd="0" presId="urn:microsoft.com/office/officeart/2005/8/layout/orgChart1"/>
    <dgm:cxn modelId="{1ED7E9B8-5BF5-4773-B5AD-404FF6F3EC59}" type="presParOf" srcId="{25E54F3E-5C34-41BD-B922-791306262F2E}" destId="{18C61C07-64A3-4C8F-9570-31CE0C9FE142}" srcOrd="1" destOrd="0" presId="urn:microsoft.com/office/officeart/2005/8/layout/orgChart1"/>
    <dgm:cxn modelId="{8637349D-D78D-4B21-A5F5-44B3344C2109}" type="presParOf" srcId="{25E54F3E-5C34-41BD-B922-791306262F2E}" destId="{B65F23AC-4C25-4773-9908-FEFF3F4D83BE}" srcOrd="2" destOrd="0" presId="urn:microsoft.com/office/officeart/2005/8/layout/orgChart1"/>
    <dgm:cxn modelId="{DE7A17B7-FC4C-4CC3-8E6D-0CC7DA60469B}" type="presParOf" srcId="{3E9F8D0D-A30B-4B25-9683-A40C065A5A55}" destId="{58D8161E-A69A-43D5-A7DF-4447C38A787D}" srcOrd="2" destOrd="0" presId="urn:microsoft.com/office/officeart/2005/8/layout/orgChart1"/>
    <dgm:cxn modelId="{E8674549-18BB-4AC0-9F12-C55895FD4D9F}" type="presParOf" srcId="{3E9F8D0D-A30B-4B25-9683-A40C065A5A55}" destId="{23DD3358-CFAB-4476-9018-4F92B7F9D3C0}" srcOrd="3" destOrd="0" presId="urn:microsoft.com/office/officeart/2005/8/layout/orgChart1"/>
    <dgm:cxn modelId="{D492BF12-F67E-40ED-B73D-E92B6BC9DBA9}" type="presParOf" srcId="{23DD3358-CFAB-4476-9018-4F92B7F9D3C0}" destId="{F2874866-0F5C-4AB2-8F81-7739BA29F7F6}" srcOrd="0" destOrd="0" presId="urn:microsoft.com/office/officeart/2005/8/layout/orgChart1"/>
    <dgm:cxn modelId="{7CB827E5-B2A1-456B-899B-5C1868865DA2}" type="presParOf" srcId="{F2874866-0F5C-4AB2-8F81-7739BA29F7F6}" destId="{93C4C636-7764-4E61-88B4-05ADD066EEEB}" srcOrd="0" destOrd="0" presId="urn:microsoft.com/office/officeart/2005/8/layout/orgChart1"/>
    <dgm:cxn modelId="{FEE3076A-5557-4C7B-B0F8-CCDB11C289CF}" type="presParOf" srcId="{F2874866-0F5C-4AB2-8F81-7739BA29F7F6}" destId="{638E6231-26D7-4B03-BD0C-0374E5E003D2}" srcOrd="1" destOrd="0" presId="urn:microsoft.com/office/officeart/2005/8/layout/orgChart1"/>
    <dgm:cxn modelId="{98848E90-43A7-4DDB-9C01-B41094F1D7C0}" type="presParOf" srcId="{23DD3358-CFAB-4476-9018-4F92B7F9D3C0}" destId="{897C0D03-691B-414B-89DE-622AB6AD4E5B}" srcOrd="1" destOrd="0" presId="urn:microsoft.com/office/officeart/2005/8/layout/orgChart1"/>
    <dgm:cxn modelId="{C70F3F35-AF5D-448B-AB82-C691DD3887D1}" type="presParOf" srcId="{23DD3358-CFAB-4476-9018-4F92B7F9D3C0}" destId="{19BD91C8-C0B7-48FB-B050-69724A25822B}" srcOrd="2" destOrd="0" presId="urn:microsoft.com/office/officeart/2005/8/layout/orgChart1"/>
    <dgm:cxn modelId="{EFC8DCDF-FDBA-4068-B4A3-202D10CC7C4E}" type="presParOf" srcId="{AA35F75C-5675-4E5E-B0F5-DD507409D8C9}" destId="{F015672C-D80A-4E03-A066-F82D2F949D38}" srcOrd="2" destOrd="0" presId="urn:microsoft.com/office/officeart/2005/8/layout/orgChart1"/>
    <dgm:cxn modelId="{99A00D55-912E-4265-B9D2-EEA6A595644D}" type="presParOf" srcId="{2DF92994-2F41-4F96-8574-774DAC9D5D68}" destId="{F4D92A73-4B6E-411C-B810-A0412A985452}" srcOrd="6" destOrd="0" presId="urn:microsoft.com/office/officeart/2005/8/layout/orgChart1"/>
    <dgm:cxn modelId="{BDDB61BE-8423-4AB3-B679-9C903B575AC4}" type="presParOf" srcId="{2DF92994-2F41-4F96-8574-774DAC9D5D68}" destId="{76D73CD7-835A-45BA-8765-6B41ECDF6CBD}" srcOrd="7" destOrd="0" presId="urn:microsoft.com/office/officeart/2005/8/layout/orgChart1"/>
    <dgm:cxn modelId="{B732AA78-91C9-4F08-9768-B757D287AFD4}" type="presParOf" srcId="{76D73CD7-835A-45BA-8765-6B41ECDF6CBD}" destId="{745C1017-BAFD-456E-9EA7-EDE3412AFC44}" srcOrd="0" destOrd="0" presId="urn:microsoft.com/office/officeart/2005/8/layout/orgChart1"/>
    <dgm:cxn modelId="{FAD6E20B-5845-4F2D-AD28-ED66B418944D}" type="presParOf" srcId="{745C1017-BAFD-456E-9EA7-EDE3412AFC44}" destId="{A2722EEE-F459-40F7-832E-C0EB22C38702}" srcOrd="0" destOrd="0" presId="urn:microsoft.com/office/officeart/2005/8/layout/orgChart1"/>
    <dgm:cxn modelId="{308DCB23-8034-4D76-BA2C-0B85975D2722}" type="presParOf" srcId="{745C1017-BAFD-456E-9EA7-EDE3412AFC44}" destId="{C84AF96E-B02D-4B72-848F-61E5827B7D16}" srcOrd="1" destOrd="0" presId="urn:microsoft.com/office/officeart/2005/8/layout/orgChart1"/>
    <dgm:cxn modelId="{2FF6CDA0-C33A-4323-9F05-D89EC1D576B6}" type="presParOf" srcId="{76D73CD7-835A-45BA-8765-6B41ECDF6CBD}" destId="{E59193FD-54E2-47FC-8B40-65E68E3CCD7A}" srcOrd="1" destOrd="0" presId="urn:microsoft.com/office/officeart/2005/8/layout/orgChart1"/>
    <dgm:cxn modelId="{21299533-FA90-4469-9456-B44929C0E818}" type="presParOf" srcId="{E59193FD-54E2-47FC-8B40-65E68E3CCD7A}" destId="{79076BFE-62FA-4234-8B92-0DD57480B97D}" srcOrd="0" destOrd="0" presId="urn:microsoft.com/office/officeart/2005/8/layout/orgChart1"/>
    <dgm:cxn modelId="{9D926FB4-041F-48EE-BC98-314B8005B958}" type="presParOf" srcId="{E59193FD-54E2-47FC-8B40-65E68E3CCD7A}" destId="{CBEC1D8E-10AA-42A5-BA31-B87DCD5C4EB3}" srcOrd="1" destOrd="0" presId="urn:microsoft.com/office/officeart/2005/8/layout/orgChart1"/>
    <dgm:cxn modelId="{BD432393-23AA-4366-AA34-B7AAC3BC9291}" type="presParOf" srcId="{CBEC1D8E-10AA-42A5-BA31-B87DCD5C4EB3}" destId="{300685F1-CC35-42F4-A520-E37EA9C1D381}" srcOrd="0" destOrd="0" presId="urn:microsoft.com/office/officeart/2005/8/layout/orgChart1"/>
    <dgm:cxn modelId="{FF9E8687-CFEA-4072-9999-6915005928F1}" type="presParOf" srcId="{300685F1-CC35-42F4-A520-E37EA9C1D381}" destId="{EC37E445-08B7-481B-8A71-9679E047E10B}" srcOrd="0" destOrd="0" presId="urn:microsoft.com/office/officeart/2005/8/layout/orgChart1"/>
    <dgm:cxn modelId="{91528274-4F45-445A-A1C2-04888F8B240B}" type="presParOf" srcId="{300685F1-CC35-42F4-A520-E37EA9C1D381}" destId="{D8CD7F84-AF8A-44A7-8D01-B452BEE5C193}" srcOrd="1" destOrd="0" presId="urn:microsoft.com/office/officeart/2005/8/layout/orgChart1"/>
    <dgm:cxn modelId="{B1B68DC6-72CD-4F64-AF5A-DB684CC95896}" type="presParOf" srcId="{CBEC1D8E-10AA-42A5-BA31-B87DCD5C4EB3}" destId="{75CD5D57-EEA8-4B3C-B376-44F7BF21DE55}" srcOrd="1" destOrd="0" presId="urn:microsoft.com/office/officeart/2005/8/layout/orgChart1"/>
    <dgm:cxn modelId="{B411AABC-3D69-4523-9F46-0C6181021118}" type="presParOf" srcId="{CBEC1D8E-10AA-42A5-BA31-B87DCD5C4EB3}" destId="{B9FD0E40-1D9A-490D-91A1-28304AD8152E}" srcOrd="2" destOrd="0" presId="urn:microsoft.com/office/officeart/2005/8/layout/orgChart1"/>
    <dgm:cxn modelId="{88B38275-A891-43E4-8C03-2578EB539557}" type="presParOf" srcId="{76D73CD7-835A-45BA-8765-6B41ECDF6CBD}" destId="{78C693A8-5D85-4B93-9D03-642502E02333}" srcOrd="2" destOrd="0" presId="urn:microsoft.com/office/officeart/2005/8/layout/orgChart1"/>
    <dgm:cxn modelId="{F6F2DB4C-A903-4575-93FC-F03448B01916}" type="presParOf" srcId="{DEC55474-1144-4FD5-AD23-EB0E95DA5373}" destId="{BB4CEE56-E6B8-48F2-87DC-28AEA1C2CC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C5D6-F4D0-4580-B032-72BD5EFED5A0}">
      <dsp:nvSpPr>
        <dsp:cNvPr id="0" name=""/>
        <dsp:cNvSpPr/>
      </dsp:nvSpPr>
      <dsp:spPr>
        <a:xfrm>
          <a:off x="4064000" y="2074089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E5E58-D6C6-4E24-BF1C-969A5FD6A277}">
      <dsp:nvSpPr>
        <dsp:cNvPr id="0" name=""/>
        <dsp:cNvSpPr/>
      </dsp:nvSpPr>
      <dsp:spPr>
        <a:xfrm>
          <a:off x="4018280" y="2074089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F75F1-6B72-49C0-8059-11DF6D3833F5}">
      <dsp:nvSpPr>
        <dsp:cNvPr id="0" name=""/>
        <dsp:cNvSpPr/>
      </dsp:nvSpPr>
      <dsp:spPr>
        <a:xfrm>
          <a:off x="1188690" y="2074089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69F1B-1071-4499-AEE7-48C480D0B929}">
      <dsp:nvSpPr>
        <dsp:cNvPr id="0" name=""/>
        <dsp:cNvSpPr/>
      </dsp:nvSpPr>
      <dsp:spPr>
        <a:xfrm>
          <a:off x="2465660" y="885944"/>
          <a:ext cx="3196679" cy="1188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baseline="0">
              <a:latin typeface="PF Square Sans Pro" pitchFamily="2" charset="0"/>
            </a:rPr>
            <a:t>Antimikrobici</a:t>
          </a:r>
        </a:p>
      </dsp:txBody>
      <dsp:txXfrm>
        <a:off x="2465660" y="885944"/>
        <a:ext cx="3196679" cy="1188144"/>
      </dsp:txXfrm>
    </dsp:sp>
    <dsp:sp modelId="{8BADFCBF-D1DC-4E42-979C-F40C472F8488}">
      <dsp:nvSpPr>
        <dsp:cNvPr id="0" name=""/>
        <dsp:cNvSpPr/>
      </dsp:nvSpPr>
      <dsp:spPr>
        <a:xfrm>
          <a:off x="545" y="2573109"/>
          <a:ext cx="2376289" cy="1188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baseline="0">
              <a:latin typeface="PF Square Sans Pro" pitchFamily="2" charset="0"/>
              <a:ea typeface="+mn-ea"/>
              <a:cs typeface="+mn-cs"/>
            </a:rPr>
            <a:t>Antibiotici</a:t>
          </a:r>
        </a:p>
      </dsp:txBody>
      <dsp:txXfrm>
        <a:off x="545" y="2573109"/>
        <a:ext cx="2376289" cy="1188144"/>
      </dsp:txXfrm>
    </dsp:sp>
    <dsp:sp modelId="{79CA2D34-2210-4B8A-A54C-05755DE52FC2}">
      <dsp:nvSpPr>
        <dsp:cNvPr id="0" name=""/>
        <dsp:cNvSpPr/>
      </dsp:nvSpPr>
      <dsp:spPr>
        <a:xfrm>
          <a:off x="2875855" y="2573109"/>
          <a:ext cx="2376289" cy="1188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baseline="0" dirty="0">
              <a:latin typeface="PF Square Sans Pro" pitchFamily="2" charset="0"/>
            </a:rPr>
            <a:t>Antifungalni i antiprotozoalni lijekovi</a:t>
          </a:r>
        </a:p>
      </dsp:txBody>
      <dsp:txXfrm>
        <a:off x="2875855" y="2573109"/>
        <a:ext cx="2376289" cy="1188144"/>
      </dsp:txXfrm>
    </dsp:sp>
    <dsp:sp modelId="{E1EE393F-8641-4D6B-B63A-A168979238BF}">
      <dsp:nvSpPr>
        <dsp:cNvPr id="0" name=""/>
        <dsp:cNvSpPr/>
      </dsp:nvSpPr>
      <dsp:spPr>
        <a:xfrm>
          <a:off x="5751165" y="2573109"/>
          <a:ext cx="2376289" cy="1188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baseline="0">
              <a:latin typeface="PF Square Sans Pro" pitchFamily="2" charset="0"/>
              <a:ea typeface="+mn-ea"/>
              <a:cs typeface="+mn-cs"/>
            </a:rPr>
            <a:t>Antivirusni lijekovi</a:t>
          </a:r>
        </a:p>
      </dsp:txBody>
      <dsp:txXfrm>
        <a:off x="5751165" y="2573109"/>
        <a:ext cx="2376289" cy="118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76BFE-62FA-4234-8B92-0DD57480B97D}">
      <dsp:nvSpPr>
        <dsp:cNvPr id="0" name=""/>
        <dsp:cNvSpPr/>
      </dsp:nvSpPr>
      <dsp:spPr>
        <a:xfrm>
          <a:off x="7833499" y="2454248"/>
          <a:ext cx="303930" cy="932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052"/>
              </a:lnTo>
              <a:lnTo>
                <a:pt x="303930" y="93205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92A73-4B6E-411C-B810-A0412A985452}">
      <dsp:nvSpPr>
        <dsp:cNvPr id="0" name=""/>
        <dsp:cNvSpPr/>
      </dsp:nvSpPr>
      <dsp:spPr>
        <a:xfrm>
          <a:off x="4966424" y="1015645"/>
          <a:ext cx="3677556" cy="425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51"/>
              </a:lnTo>
              <a:lnTo>
                <a:pt x="3677556" y="212751"/>
              </a:lnTo>
              <a:lnTo>
                <a:pt x="3677556" y="4255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8161E-A69A-43D5-A7DF-4447C38A787D}">
      <dsp:nvSpPr>
        <dsp:cNvPr id="0" name=""/>
        <dsp:cNvSpPr/>
      </dsp:nvSpPr>
      <dsp:spPr>
        <a:xfrm>
          <a:off x="5381795" y="2454248"/>
          <a:ext cx="303930" cy="2370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656"/>
              </a:lnTo>
              <a:lnTo>
                <a:pt x="303930" y="237065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4E1D3-30E4-4E0D-989D-2B4EF8EB816D}">
      <dsp:nvSpPr>
        <dsp:cNvPr id="0" name=""/>
        <dsp:cNvSpPr/>
      </dsp:nvSpPr>
      <dsp:spPr>
        <a:xfrm>
          <a:off x="5381795" y="2454248"/>
          <a:ext cx="303930" cy="932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052"/>
              </a:lnTo>
              <a:lnTo>
                <a:pt x="303930" y="93205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AC5D6-F4D0-4580-B032-72BD5EFED5A0}">
      <dsp:nvSpPr>
        <dsp:cNvPr id="0" name=""/>
        <dsp:cNvSpPr/>
      </dsp:nvSpPr>
      <dsp:spPr>
        <a:xfrm>
          <a:off x="4966424" y="1015645"/>
          <a:ext cx="1225852" cy="425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51"/>
              </a:lnTo>
              <a:lnTo>
                <a:pt x="1225852" y="212751"/>
              </a:lnTo>
              <a:lnTo>
                <a:pt x="1225852" y="4255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3AAE7-F5AD-4C04-841D-D7B849F495F0}">
      <dsp:nvSpPr>
        <dsp:cNvPr id="0" name=""/>
        <dsp:cNvSpPr/>
      </dsp:nvSpPr>
      <dsp:spPr>
        <a:xfrm>
          <a:off x="2930091" y="2454248"/>
          <a:ext cx="303930" cy="227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5890"/>
              </a:lnTo>
              <a:lnTo>
                <a:pt x="303930" y="227589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46B9D-CA7E-4111-8B95-B64C84E2753E}">
      <dsp:nvSpPr>
        <dsp:cNvPr id="0" name=""/>
        <dsp:cNvSpPr/>
      </dsp:nvSpPr>
      <dsp:spPr>
        <a:xfrm>
          <a:off x="2930091" y="2454248"/>
          <a:ext cx="303930" cy="884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670"/>
              </a:lnTo>
              <a:lnTo>
                <a:pt x="303930" y="88467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E5E58-D6C6-4E24-BF1C-969A5FD6A277}">
      <dsp:nvSpPr>
        <dsp:cNvPr id="0" name=""/>
        <dsp:cNvSpPr/>
      </dsp:nvSpPr>
      <dsp:spPr>
        <a:xfrm>
          <a:off x="3740572" y="1015645"/>
          <a:ext cx="1225852" cy="425502"/>
        </a:xfrm>
        <a:custGeom>
          <a:avLst/>
          <a:gdLst/>
          <a:ahLst/>
          <a:cxnLst/>
          <a:rect l="0" t="0" r="0" b="0"/>
          <a:pathLst>
            <a:path>
              <a:moveTo>
                <a:pt x="1225852" y="0"/>
              </a:moveTo>
              <a:lnTo>
                <a:pt x="1225852" y="212751"/>
              </a:lnTo>
              <a:lnTo>
                <a:pt x="0" y="212751"/>
              </a:lnTo>
              <a:lnTo>
                <a:pt x="0" y="4255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CF07C-356A-4AE6-9AD6-0496B7AEFEEB}">
      <dsp:nvSpPr>
        <dsp:cNvPr id="0" name=""/>
        <dsp:cNvSpPr/>
      </dsp:nvSpPr>
      <dsp:spPr>
        <a:xfrm>
          <a:off x="478387" y="2454248"/>
          <a:ext cx="216459" cy="234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797"/>
              </a:lnTo>
              <a:lnTo>
                <a:pt x="216459" y="234679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67C99-5600-452D-937F-38235D5AA502}">
      <dsp:nvSpPr>
        <dsp:cNvPr id="0" name=""/>
        <dsp:cNvSpPr/>
      </dsp:nvSpPr>
      <dsp:spPr>
        <a:xfrm>
          <a:off x="478387" y="2454248"/>
          <a:ext cx="185478" cy="90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366"/>
              </a:lnTo>
              <a:lnTo>
                <a:pt x="185478" y="90836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F75F1-6B72-49C0-8059-11DF6D3833F5}">
      <dsp:nvSpPr>
        <dsp:cNvPr id="0" name=""/>
        <dsp:cNvSpPr/>
      </dsp:nvSpPr>
      <dsp:spPr>
        <a:xfrm>
          <a:off x="1288868" y="1015645"/>
          <a:ext cx="3677556" cy="425502"/>
        </a:xfrm>
        <a:custGeom>
          <a:avLst/>
          <a:gdLst/>
          <a:ahLst/>
          <a:cxnLst/>
          <a:rect l="0" t="0" r="0" b="0"/>
          <a:pathLst>
            <a:path>
              <a:moveTo>
                <a:pt x="3677556" y="0"/>
              </a:moveTo>
              <a:lnTo>
                <a:pt x="3677556" y="212751"/>
              </a:lnTo>
              <a:lnTo>
                <a:pt x="0" y="212751"/>
              </a:lnTo>
              <a:lnTo>
                <a:pt x="0" y="4255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69F1B-1071-4499-AEE7-48C480D0B929}">
      <dsp:nvSpPr>
        <dsp:cNvPr id="0" name=""/>
        <dsp:cNvSpPr/>
      </dsp:nvSpPr>
      <dsp:spPr>
        <a:xfrm>
          <a:off x="2256764" y="2544"/>
          <a:ext cx="5419319" cy="1013100"/>
        </a:xfrm>
        <a:prstGeom prst="rect">
          <a:avLst/>
        </a:prstGeom>
        <a:solidFill>
          <a:srgbClr val="0033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>
              <a:solidFill>
                <a:schemeClr val="bg1"/>
              </a:solidFill>
              <a:latin typeface="PF Square Sans Pro" pitchFamily="2" charset="0"/>
            </a:rPr>
            <a:t>Načini primjene antimikrobnih lijekova</a:t>
          </a:r>
        </a:p>
      </dsp:txBody>
      <dsp:txXfrm>
        <a:off x="2256764" y="2544"/>
        <a:ext cx="5419319" cy="1013100"/>
      </dsp:txXfrm>
    </dsp:sp>
    <dsp:sp modelId="{8BADFCBF-D1DC-4E42-979C-F40C472F8488}">
      <dsp:nvSpPr>
        <dsp:cNvPr id="0" name=""/>
        <dsp:cNvSpPr/>
      </dsp:nvSpPr>
      <dsp:spPr>
        <a:xfrm>
          <a:off x="275767" y="1441147"/>
          <a:ext cx="2026201" cy="1013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baseline="0">
              <a:latin typeface="PF Square Sans Pro" pitchFamily="2" charset="0"/>
            </a:rPr>
            <a:t>Preventivno (profilaksa)</a:t>
          </a:r>
        </a:p>
      </dsp:txBody>
      <dsp:txXfrm>
        <a:off x="275767" y="1441147"/>
        <a:ext cx="2026201" cy="1013100"/>
      </dsp:txXfrm>
    </dsp:sp>
    <dsp:sp modelId="{A6C8C1EB-8865-484F-BCE3-7F2107D8B6C3}">
      <dsp:nvSpPr>
        <dsp:cNvPr id="0" name=""/>
        <dsp:cNvSpPr/>
      </dsp:nvSpPr>
      <dsp:spPr>
        <a:xfrm>
          <a:off x="663866" y="2856064"/>
          <a:ext cx="1526844" cy="1013100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baseline="0">
              <a:latin typeface="PF Square Sans Pro" pitchFamily="2" charset="0"/>
            </a:rPr>
            <a:t>SAMO u iznimnim slučajevima (kada je rizik od infekcije vrlo visok/posljedice ozbiljne)</a:t>
          </a:r>
        </a:p>
      </dsp:txBody>
      <dsp:txXfrm>
        <a:off x="663866" y="2856064"/>
        <a:ext cx="1526844" cy="1013100"/>
      </dsp:txXfrm>
    </dsp:sp>
    <dsp:sp modelId="{1D468441-9162-423C-890A-1EE79A56B0FE}">
      <dsp:nvSpPr>
        <dsp:cNvPr id="0" name=""/>
        <dsp:cNvSpPr/>
      </dsp:nvSpPr>
      <dsp:spPr>
        <a:xfrm>
          <a:off x="694846" y="4294495"/>
          <a:ext cx="1504981" cy="1013100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Liječenje antibioticima </a:t>
          </a:r>
          <a:r>
            <a:rPr lang="hr-HR" sz="1000" b="1" kern="12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SAMO</a:t>
          </a:r>
          <a:r>
            <a:rPr lang="hr-HR" sz="1000" kern="12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 za pojedinačne životinje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Ostali antimikrobni lijekovi </a:t>
          </a:r>
          <a:r>
            <a:rPr lang="hr-HR" sz="1000" b="1" kern="12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SAMO</a:t>
          </a:r>
          <a:r>
            <a:rPr lang="hr-HR" sz="1000" kern="1200" baseline="0">
              <a:solidFill>
                <a:srgbClr val="003399">
                  <a:hueOff val="0"/>
                  <a:satOff val="0"/>
                  <a:lumOff val="0"/>
                  <a:alphaOff val="0"/>
                </a:srgbClr>
              </a:solidFill>
              <a:latin typeface="PF Square Sans Pro" pitchFamily="2" charset="0"/>
              <a:ea typeface="+mn-ea"/>
              <a:cs typeface="+mn-cs"/>
            </a:rPr>
            <a:t> za ograničeni broj životinja</a:t>
          </a:r>
        </a:p>
      </dsp:txBody>
      <dsp:txXfrm>
        <a:off x="694846" y="4294495"/>
        <a:ext cx="1504981" cy="1013100"/>
      </dsp:txXfrm>
    </dsp:sp>
    <dsp:sp modelId="{79CA2D34-2210-4B8A-A54C-05755DE52FC2}">
      <dsp:nvSpPr>
        <dsp:cNvPr id="0" name=""/>
        <dsp:cNvSpPr/>
      </dsp:nvSpPr>
      <dsp:spPr>
        <a:xfrm>
          <a:off x="2727471" y="1441147"/>
          <a:ext cx="2026201" cy="1013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baseline="0">
              <a:latin typeface="PF Square Sans Pro" pitchFamily="2" charset="0"/>
            </a:rPr>
            <a:t>Skupna primjena (metafilaksa)</a:t>
          </a:r>
        </a:p>
      </dsp:txBody>
      <dsp:txXfrm>
        <a:off x="2727471" y="1441147"/>
        <a:ext cx="2026201" cy="1013100"/>
      </dsp:txXfrm>
    </dsp:sp>
    <dsp:sp modelId="{056FBD11-301E-4E08-BB2D-244024B98DBE}">
      <dsp:nvSpPr>
        <dsp:cNvPr id="0" name=""/>
        <dsp:cNvSpPr/>
      </dsp:nvSpPr>
      <dsp:spPr>
        <a:xfrm>
          <a:off x="3234021" y="2879750"/>
          <a:ext cx="1560276" cy="918335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baseline="0">
              <a:latin typeface="PF Square Sans Pro" pitchFamily="2" charset="0"/>
            </a:rPr>
            <a:t>SAMO kada je opasnost od širenja infekcije ili zarazne bolesti u skupini životinja velika</a:t>
          </a:r>
        </a:p>
      </dsp:txBody>
      <dsp:txXfrm>
        <a:off x="3234021" y="2879750"/>
        <a:ext cx="1560276" cy="918335"/>
      </dsp:txXfrm>
    </dsp:sp>
    <dsp:sp modelId="{F84671BE-FF3F-413A-BA64-D7ED5C73F108}">
      <dsp:nvSpPr>
        <dsp:cNvPr id="0" name=""/>
        <dsp:cNvSpPr/>
      </dsp:nvSpPr>
      <dsp:spPr>
        <a:xfrm>
          <a:off x="3234021" y="4223588"/>
          <a:ext cx="1560276" cy="1013100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baseline="0">
              <a:latin typeface="PF Square Sans Pro" pitchFamily="2" charset="0"/>
            </a:rPr>
            <a:t>gdje nisu dostupne druge odgovarajuće alternative</a:t>
          </a:r>
        </a:p>
      </dsp:txBody>
      <dsp:txXfrm>
        <a:off x="3234021" y="4223588"/>
        <a:ext cx="1560276" cy="1013100"/>
      </dsp:txXfrm>
    </dsp:sp>
    <dsp:sp modelId="{E1EE393F-8641-4D6B-B63A-A168979238BF}">
      <dsp:nvSpPr>
        <dsp:cNvPr id="0" name=""/>
        <dsp:cNvSpPr/>
      </dsp:nvSpPr>
      <dsp:spPr>
        <a:xfrm>
          <a:off x="5179175" y="1441147"/>
          <a:ext cx="2026201" cy="1013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baseline="0">
              <a:latin typeface="PF Square Sans Pro" pitchFamily="2" charset="0"/>
            </a:rPr>
            <a:t>Liječenje</a:t>
          </a:r>
        </a:p>
      </dsp:txBody>
      <dsp:txXfrm>
        <a:off x="5179175" y="1441147"/>
        <a:ext cx="2026201" cy="1013100"/>
      </dsp:txXfrm>
    </dsp:sp>
    <dsp:sp modelId="{C6758C82-A4AF-43D3-87C2-91E8B51EF3A4}">
      <dsp:nvSpPr>
        <dsp:cNvPr id="0" name=""/>
        <dsp:cNvSpPr/>
      </dsp:nvSpPr>
      <dsp:spPr>
        <a:xfrm>
          <a:off x="5685725" y="2879750"/>
          <a:ext cx="2026201" cy="1013100"/>
        </a:xfrm>
        <a:prstGeom prst="rect">
          <a:avLst/>
        </a:prstGeom>
        <a:solidFill>
          <a:srgbClr val="6BB18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>
              <a:latin typeface="PF Square Sans Pro" pitchFamily="2" charset="0"/>
            </a:rPr>
            <a:t>Individualno liječenje</a:t>
          </a:r>
        </a:p>
      </dsp:txBody>
      <dsp:txXfrm>
        <a:off x="5685725" y="2879750"/>
        <a:ext cx="2026201" cy="1013100"/>
      </dsp:txXfrm>
    </dsp:sp>
    <dsp:sp modelId="{93C4C636-7764-4E61-88B4-05ADD066EEEB}">
      <dsp:nvSpPr>
        <dsp:cNvPr id="0" name=""/>
        <dsp:cNvSpPr/>
      </dsp:nvSpPr>
      <dsp:spPr>
        <a:xfrm>
          <a:off x="5685725" y="4318353"/>
          <a:ext cx="2026201" cy="1013100"/>
        </a:xfrm>
        <a:prstGeom prst="rect">
          <a:avLst/>
        </a:prstGeom>
        <a:solidFill>
          <a:srgbClr val="2C747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baseline="0">
              <a:solidFill>
                <a:schemeClr val="bg1"/>
              </a:solidFill>
              <a:latin typeface="PF Square Sans Pro" pitchFamily="2" charset="0"/>
            </a:rPr>
            <a:t>Grupno liječenje</a:t>
          </a:r>
        </a:p>
      </dsp:txBody>
      <dsp:txXfrm>
        <a:off x="5685725" y="4318353"/>
        <a:ext cx="2026201" cy="1013100"/>
      </dsp:txXfrm>
    </dsp:sp>
    <dsp:sp modelId="{A2722EEE-F459-40F7-832E-C0EB22C38702}">
      <dsp:nvSpPr>
        <dsp:cNvPr id="0" name=""/>
        <dsp:cNvSpPr/>
      </dsp:nvSpPr>
      <dsp:spPr>
        <a:xfrm>
          <a:off x="7630879" y="1441147"/>
          <a:ext cx="2026201" cy="1013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baseline="0">
              <a:latin typeface="PF Square Sans Pro" pitchFamily="2" charset="0"/>
            </a:rPr>
            <a:t>Poticanje rasta</a:t>
          </a:r>
        </a:p>
      </dsp:txBody>
      <dsp:txXfrm>
        <a:off x="7630879" y="1441147"/>
        <a:ext cx="2026201" cy="1013100"/>
      </dsp:txXfrm>
    </dsp:sp>
    <dsp:sp modelId="{EC37E445-08B7-481B-8A71-9679E047E10B}">
      <dsp:nvSpPr>
        <dsp:cNvPr id="0" name=""/>
        <dsp:cNvSpPr/>
      </dsp:nvSpPr>
      <dsp:spPr>
        <a:xfrm>
          <a:off x="8137429" y="2879750"/>
          <a:ext cx="2026201" cy="1013100"/>
        </a:xfrm>
        <a:prstGeom prst="rect">
          <a:avLst/>
        </a:prstGeom>
        <a:solidFill>
          <a:srgbClr val="ECEBE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baseline="0">
              <a:solidFill>
                <a:srgbClr val="C00000"/>
              </a:solidFill>
              <a:latin typeface="PF Square Sans Pro" pitchFamily="2" charset="0"/>
            </a:rPr>
            <a:t>ZABRANJENO!</a:t>
          </a:r>
        </a:p>
      </dsp:txBody>
      <dsp:txXfrm>
        <a:off x="8137429" y="2879750"/>
        <a:ext cx="2026201" cy="1013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63987-763A-485C-9FBD-E821D4F2DFEA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8838"/>
            <a:ext cx="41148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6763"/>
            <a:ext cx="9753600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D84CC-B9D2-4B71-B917-5618B5E60C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3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83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0" i="0">
                <a:solidFill>
                  <a:srgbClr val="474747"/>
                </a:solidFill>
                <a:effectLst/>
                <a:latin typeface="PF Square Sans Pro" pitchFamily="2" charset="0"/>
              </a:rPr>
              <a:t>Profilaksa: Riječ dolazi od grčke riječi za „predstraža“ ili „predostrožnost“ - prikladan izraz za mjeru koja se poduzima unaprijed kako bi se spriječila bolest ili neka druga neželjena posljedica. Profilaktika je</a:t>
            </a:r>
            <a:r>
              <a:rPr lang="hr-HR" b="0" i="0">
                <a:solidFill>
                  <a:srgbClr val="040C28"/>
                </a:solidFill>
                <a:effectLst/>
                <a:latin typeface="PF Square Sans Pro" pitchFamily="2" charset="0"/>
              </a:rPr>
              <a:t> lijek ili </a:t>
            </a:r>
            <a:r>
              <a:rPr lang="hr-HR" b="1" i="0">
                <a:solidFill>
                  <a:srgbClr val="040C28"/>
                </a:solidFill>
                <a:effectLst/>
                <a:latin typeface="PF Square Sans Pro" pitchFamily="2" charset="0"/>
              </a:rPr>
              <a:t>tretman osmišljen i korišten za sprječavanje pojave bolesti </a:t>
            </a:r>
            <a:r>
              <a:rPr lang="hr-HR" b="0" i="0">
                <a:solidFill>
                  <a:srgbClr val="474747"/>
                </a:solidFill>
                <a:effectLst/>
                <a:latin typeface="PF Square Sans Pro" pitchFamily="2" charset="0"/>
              </a:rPr>
              <a:t>prije nego što se bolest otkrije.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0" i="0" u="none" strike="noStrike" baseline="0">
                <a:solidFill>
                  <a:srgbClr val="474747"/>
                </a:solidFill>
                <a:effectLst/>
                <a:latin typeface="PF Square Sans Pro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0" i="0" u="none" strike="noStrike" baseline="0">
                <a:solidFill>
                  <a:srgbClr val="474747"/>
                </a:solidFill>
                <a:effectLst/>
                <a:latin typeface="PF Square Sans Pro" pitchFamily="2" charset="0"/>
              </a:rPr>
              <a:t>U kontekstu Uredbe o VMP-ovima primjenjuju se sljedeće definicije: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baseline="0" dirty="0">
              <a:solidFill>
                <a:srgbClr val="000000"/>
              </a:solidFill>
              <a:latin typeface="PF Square Sans Pro" pitchFamily="2" charset="0"/>
            </a:endParaRPr>
          </a:p>
          <a:p>
            <a:r>
              <a:rPr lang="hr-HR" sz="1800" b="1" i="0" u="none" strike="noStrike" baseline="0">
                <a:solidFill>
                  <a:srgbClr val="19161A"/>
                </a:solidFill>
                <a:latin typeface="PF Square Sans Pro" pitchFamily="2" charset="0"/>
              </a:rPr>
              <a:t>Profilaksa </a:t>
            </a:r>
            <a:r>
              <a:rPr lang="hr-HR" sz="1800" b="0" i="0" u="none" strike="noStrike" baseline="0">
                <a:solidFill>
                  <a:srgbClr val="19161A"/>
                </a:solidFill>
                <a:latin typeface="PF Square Sans Pro" pitchFamily="2" charset="0"/>
              </a:rPr>
              <a:t>znači „davanje lijeka životinjama ili skupini životinja prije kliničkih znakova bolesti, kako bi se spriječio nastanak bolesti ili infekcije“. (</a:t>
            </a:r>
            <a:r>
              <a:rPr lang="hr-HR" sz="18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članak 4. stavak 16. Uredbe (EU) 2019/6).</a:t>
            </a:r>
          </a:p>
          <a:p>
            <a:endParaRPr lang="en-GB" b="0" i="0" dirty="0">
              <a:solidFill>
                <a:srgbClr val="474747"/>
              </a:solidFill>
              <a:effectLst/>
              <a:latin typeface="PF Square Sans Pr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b="1" i="0" u="none" strike="noStrike" baseline="0">
                <a:solidFill>
                  <a:srgbClr val="19161A"/>
                </a:solidFill>
                <a:latin typeface="PF Square Sans Pro" pitchFamily="2" charset="0"/>
              </a:rPr>
              <a:t>Metafilaksa </a:t>
            </a:r>
            <a:r>
              <a:rPr lang="hr-HR" sz="1800" b="0" i="0" u="none" strike="noStrike" baseline="0">
                <a:solidFill>
                  <a:srgbClr val="19161A"/>
                </a:solidFill>
                <a:latin typeface="PF Square Sans Pro" pitchFamily="2" charset="0"/>
              </a:rPr>
              <a:t>znači „davanje lijeka skupini životinja nakon dijagnosticiranja kliničke bolesti u jednom dijelu skupine, s ciljem liječenja klinički bolesnih životinja i kontroliranja širenja bolesti na životinje u bliskom kontaktu i izložene riziku, koje bi već mogle biti subkliničkii zaražene“. (</a:t>
            </a:r>
            <a:r>
              <a:rPr lang="hr-HR" sz="1200" b="0" i="0" u="none" strike="noStrike" baseline="0">
                <a:solidFill>
                  <a:srgbClr val="000000"/>
                </a:solidFill>
                <a:latin typeface="PF Square Sans Pro" pitchFamily="2" charset="0"/>
              </a:rPr>
              <a:t>članak 4. stavak 15. Uredbe (EU) 2019/6).</a:t>
            </a:r>
          </a:p>
          <a:p>
            <a:endParaRPr lang="en-GB" b="0" i="0" dirty="0">
              <a:solidFill>
                <a:srgbClr val="474747"/>
              </a:solidFill>
              <a:effectLst/>
              <a:latin typeface="PF Square Sans Pr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0" i="0">
                <a:effectLst/>
                <a:latin typeface="PF Square Sans Pro" pitchFamily="2" charset="0"/>
              </a:rPr>
              <a:t>Metafilaksa: Liječenje skupine životinja prije pojave kliničkih znakova koje su u bliskom kontaktu s drugim životinjama kod kojih je već dijagnosticirana zarazna bolest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0" i="0">
                <a:solidFill>
                  <a:srgbClr val="474747"/>
                </a:solidFill>
                <a:effectLst/>
                <a:latin typeface="PF Square Sans Pro" pitchFamily="2" charset="0"/>
              </a:rPr>
              <a:t>Profilaksa/prevencija i metafilaksa/kontrola uključuju davanje antimikrobnih sredstava „zdravim“ jedinkama kako bi se „spriječile“ infekcije, međutim</a:t>
            </a:r>
            <a:r>
              <a:rPr lang="hr-HR" b="0" i="0">
                <a:solidFill>
                  <a:srgbClr val="040C28"/>
                </a:solidFill>
                <a:effectLst/>
                <a:latin typeface="PF Square Sans Pro" pitchFamily="2" charset="0"/>
              </a:rPr>
              <a:t>, dok se profilaksa/prevencija smatra percipiranim „rizikom“, metafilaksa bi mogla predstavljati odredivu „opasnost“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PF Square Sans Pro" pitchFamily="2" charset="0"/>
            </a:endParaRPr>
          </a:p>
          <a:p>
            <a:endParaRPr lang="en-GB" dirty="0">
              <a:latin typeface="PF Square Sans Pro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83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63001-12F0-4728-A742-2BF345E96C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3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27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RASPRAVA o zadnje dvije točke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2310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Možemo provjeriti je li predložak dostupan u različitim zemljama i ako jest, umetnuti predložak zemlje</a:t>
            </a:r>
          </a:p>
          <a:p>
            <a:r>
              <a:rPr lang="hr-HR"/>
              <a:t>RE plava kutija. Objasnite što je uporaba prema čl. 112-114. 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4251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7108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8514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Članak 113. Primjena lijeka izvan uvjeta odobrenja za stavljanje u promet na kopnenim životinjskim vrstama koje se koriste za proizvodnju hrane 1. Odstupajući od članka 106. stavka 1., ako u državi članici ne postoji odobreni veterinarsko-medicinski proizvod za indikaciju povezanu s kopnenom životinjskom vrstom koja se koristi za proizvodnju hrane, nadležni veterinar može, na izravnu osobnu odgovornost, a posebno da bi se izbjeglo nanošenje neprihvatljive patnje, iznimno liječiti dotične životinje sljedećim lijekom: (a) veterinarsko-medicinski proizvod koji je u relevantnoj državi članici ili u drugoj državi članici odobren u skladu s ovom Uredbom za primjenu na istoj ili na drugoj kopnenoj životinjskoj vrsti koja se koristi za proizvodnju hrane, za istu indikaciju ili drugu indikaciju; (b) ako ne postoji veterinarsko-medicinski proizvod, kako je naveden u točki (a) ovog stavka, veterinarsko-medicinskim proizvodom koji je odobren u skladu s ovom Uredbom u relevantnoj državi članici za primjenu na životinjskoj vrsti koja se ne koristi za proizvodnju hrane, za istu indikaciju; (c) ako ne postoji veterinarsko-medicinski proizvod iz točke (a) ili (b) ovog stavka, lijekom za humanu primjenu koji je odobren u skladu s Direktivom 2001/83/EZ ili Uredbom (EZ) br. 726/2004.; ili (d) ako ne postoji lijek, kako je naveden u točki (a), (b) ili (c) ovog stavka, veterinarsko-medicinskim proizvodom pripremljenim ex tempore u skladu s uvjetima veterinarskog recepta. 2. Osim u pogledu imunoloških veterinarsko-medicinskih proizvoda, ako nije dostupan lijek, kako je naveden u stavku 1., nadležni veterinar može na izravnu osobnu odgovornost, a posebno kako bi se izbjeglo nanošenje neprihvatljive patnje, iznimno liječiti kopnene vrste životinja koje se koriste za proizvodnju hrane veterinarsko-medicinskim proizvodom odobrenim u trećoj zemlji za istu životinjsku vrstu i istu indikaciju. 3. Veterinar može osobno primijeniti taj lijek ili dopustiti drugoj osobi da to učini na odgovornost veterinara, u skladu s nacionalnim odredbama. 4. Farmakološki djelatne tvari sadržane u lijeku koji se primjenjuje u skladu sa stavcima 1. i 2. ovoga članka dopuštene su sukladno Uredbi (EZ) br. 470/2009 i svim aktima donesenim na temelju iste. 5. Ovaj se članak primjenjuje se i kada odobreni veterinarsko-medicinski proizvod nije dostupan u relevantnoj državi članici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1234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Članak 114. Primjena lijekova kod </a:t>
            </a:r>
            <a:r>
              <a:rPr lang="hr-HR" b="1"/>
              <a:t>akvatičnih</a:t>
            </a:r>
            <a:r>
              <a:rPr lang="hr-HR"/>
              <a:t> vrsta životinja koje se koriste za proizvodnju hrane </a:t>
            </a:r>
          </a:p>
          <a:p>
            <a:r>
              <a:rPr lang="hr-HR"/>
              <a:t>1. Odstupajući od članka 106. stavka 1., ako u državi članici ne postoji odobreni veterinarsko-medicinski proizvod za indikaciju povezanu s akvatičnom vrstom koja se koristi za proizvodnju hrane, nadležni veterinar može, na izravnu osobnu odgovornost, a posebno da bi se izbjeglo nanošenje neprihvatljive patnje, liječiti dotične životinje sljedećim lijekom: </a:t>
            </a:r>
          </a:p>
          <a:p>
            <a:pPr marL="228600" indent="-228600">
              <a:buAutoNum type="alphaLcParenBoth"/>
            </a:pPr>
            <a:r>
              <a:rPr lang="hr-HR"/>
              <a:t>veterinarsko-medicinskim proizvodom koji je </a:t>
            </a:r>
            <a:r>
              <a:rPr lang="hr-HR" b="1"/>
              <a:t>u relevantnoj državi članici ili u drugoj državi članici</a:t>
            </a:r>
            <a:r>
              <a:rPr lang="hr-HR"/>
              <a:t> odobren za primjenu na </a:t>
            </a:r>
            <a:r>
              <a:rPr lang="hr-HR" b="1"/>
              <a:t>istoj ili u drugoj akvatičnoj vrsti koja se koristi za proizvodnju hrane</a:t>
            </a:r>
            <a:r>
              <a:rPr lang="hr-HR"/>
              <a:t>, za </a:t>
            </a:r>
            <a:r>
              <a:rPr lang="hr-HR" b="1"/>
              <a:t>istu indikaciju ili drugu indikaciju</a:t>
            </a:r>
            <a:r>
              <a:rPr lang="hr-HR"/>
              <a:t>; </a:t>
            </a:r>
          </a:p>
          <a:p>
            <a:pPr marL="228600" indent="-228600">
              <a:buAutoNum type="alphaLcParenBoth"/>
            </a:pPr>
            <a:r>
              <a:rPr lang="hr-HR"/>
              <a:t>ako ne postoji veterinarsko-medicinski proizvod, kako je naveden u točki (a) ovog stavka, veterinarsko-medicinski proizvod odobren u skladu s ovom Uredbom u relevantnoj državi članici ili u drugoj državi članici za primjenu na </a:t>
            </a:r>
            <a:r>
              <a:rPr lang="hr-HR" b="1"/>
              <a:t>kopnenoj vrsti životinja koja se koristi za proizvodnju hrane</a:t>
            </a:r>
            <a:r>
              <a:rPr lang="hr-HR"/>
              <a:t> i koja sadrži </a:t>
            </a:r>
            <a:r>
              <a:rPr lang="hr-HR" b="1"/>
              <a:t>tvar s popisa</a:t>
            </a:r>
            <a:r>
              <a:rPr lang="hr-HR"/>
              <a:t> utvrđenog u skladu sa stavkom 3.; </a:t>
            </a:r>
          </a:p>
          <a:p>
            <a:pPr marL="228600" indent="-228600">
              <a:buAutoNum type="alphaLcParenBoth"/>
            </a:pPr>
            <a:r>
              <a:rPr lang="hr-HR"/>
              <a:t>ako ne postoji veterinarsko-medicinski proizvod naveden u točki (a) ili (b) ovog stavka,</a:t>
            </a:r>
            <a:r>
              <a:rPr lang="hr-HR" b="1"/>
              <a:t> lijek za humanu primjenu </a:t>
            </a:r>
            <a:r>
              <a:rPr lang="hr-HR"/>
              <a:t>odobren u skladu s Direktivom 2001/83/EZ ili Uredbom (EZ) br. 726/2004, a koji sadrži tvari s popisa utvrđenog u skladu sa stavkom 3. ovoga članka; ili </a:t>
            </a:r>
          </a:p>
          <a:p>
            <a:pPr marL="228600" indent="-228600">
              <a:buAutoNum type="alphaLcParenBoth"/>
            </a:pPr>
            <a:r>
              <a:rPr lang="hr-HR"/>
              <a:t>ako ne postoji lijek iz točke (a), (b) ili (c) ovoga stavka, veterinarsko-medicinski proizvod </a:t>
            </a:r>
            <a:r>
              <a:rPr lang="hr-HR" b="1"/>
              <a:t>pripremljen ex tempore </a:t>
            </a:r>
            <a:r>
              <a:rPr lang="hr-HR"/>
              <a:t>u skladu s uvjetima veterinarskog recepta.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r-HR"/>
              <a:t>2. Odstupajući od stavka 1. točaka (b) i (c), i </a:t>
            </a:r>
            <a:r>
              <a:rPr lang="hr-HR" b="1"/>
              <a:t>dok se ne utvrdi popis iz stavka 3</a:t>
            </a:r>
            <a:r>
              <a:rPr lang="hr-HR"/>
              <a:t>, nadležni veterinar može na svoju izravnu osobnu odgovornost, a posebno da bi se izbjeglo nanošenje neprihvatljive patnje, iznimno liječiti akvatične vrste koje se koriste za proizvodnju hrane na određenom gospodarstvu sljedećim lijekom: </a:t>
            </a:r>
          </a:p>
          <a:p>
            <a:pPr marL="228600" indent="-228600">
              <a:buAutoNum type="alphaLcParenBoth"/>
            </a:pPr>
            <a:r>
              <a:rPr lang="hr-HR"/>
              <a:t>veterinarsko-medicinskim proizvodom koji je u </a:t>
            </a:r>
            <a:r>
              <a:rPr lang="hr-HR" b="1"/>
              <a:t>relevantnoj državi članici ili drugoj državi članici odobren u skladu s ovom Uredbom za primjenu na kopnenoj životinjskoj vrsti koja se koristi za proizvodnju hrane</a:t>
            </a:r>
            <a:r>
              <a:rPr lang="hr-HR"/>
              <a:t>; (b) ako ne postoji veterinarsko-medicinski proizvod iz točke (a) ovog stavka, </a:t>
            </a:r>
            <a:r>
              <a:rPr lang="hr-HR" b="1"/>
              <a:t>lijek za humanu primjenu </a:t>
            </a:r>
            <a:r>
              <a:rPr lang="hr-HR"/>
              <a:t>odobren u skladu s Direktivom 2001/83/EZ ili Uredbom (EZ) br. 726/2004. </a:t>
            </a:r>
          </a:p>
          <a:p>
            <a:pPr marL="228600" indent="-228600">
              <a:buAutoNum type="alphaLcParenBoth"/>
            </a:pPr>
            <a:endParaRPr lang="en-US" dirty="0"/>
          </a:p>
          <a:p>
            <a:r>
              <a:rPr lang="hr-HR"/>
              <a:t>3. Komisija provedbenim aktima, najkasnije pet godina od 28. siječnja 2022., utvrđuje popis tvari koje se koriste u veterinarsko-medicinskim proizvodima odobrenima u Uniji za primjenu na kopnenim životinjskim vrstama koje se koriste za proizvodnju hrane ili tvari koje su sadržane u lijeku za humanu primjenu koji je odobren u skladu s Direktivom 2001/83/EZ ili Uredbom (EZ) br. 726/2004, a koji se u skladu sa stavkom 1. ovog članka mogu primjenjivati na akvatičnim vrstama koje se koriste za proizvodnju hrane. Ti se provedbeni akti donose u skladu s postupkom ispitivanja iz članka 145. stavka 2.</a:t>
            </a:r>
          </a:p>
          <a:p>
            <a:endParaRPr lang="en-US" dirty="0"/>
          </a:p>
          <a:p>
            <a:r>
              <a:rPr lang="hr-HR"/>
              <a:t>4. Osim u pogledu imunoloških veterinarsko-medicinskih proizvoda, ako nije dostupan proizvod odnosno lijek kako je naveden u stavcima 1. i 2., nadležni veterinar može na izravnu osobnu odgovornost, a posebno da bi se izbjeglo nanošenje neprihvatljive patnje, iznimno liječiti akvatične vrste životinja koje se koriste za proizvodnju hrane veterinarsko-medicinskim proizvodom odobrenim u trećoj zemlji za istu vrstu životinja i istu indikaciju.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7138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56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899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63001-12F0-4728-A742-2BF345E96C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2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27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12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42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75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161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84CC-B9D2-4B71-B917-5618B5E60CD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45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47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5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1600" y="5606938"/>
            <a:ext cx="3022600" cy="794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1002" y="5763684"/>
            <a:ext cx="3318405" cy="87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latin typeface="PF Square Sans Pro" pitchFamily="2" charset="0"/>
                <a:hlinkClick r:id="rId16"/>
              </a:rPr>
              <a:t>www.amrfvtraining.eu</a:t>
            </a:r>
            <a:r>
              <a:rPr lang="hr-HR">
                <a:latin typeface="PF Square Sans Pr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400" noProof="0">
                <a:solidFill>
                  <a:srgbClr val="003399"/>
                </a:solidFill>
                <a:latin typeface="PF Square Sans Pro" pitchFamily="2" charset="0"/>
              </a:rPr>
              <a:t>Praktična obuka za poljoprivrednike i veterinare: Nove mjere u borbi protiv antimikrobne rezistencije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9729" y="6163744"/>
            <a:ext cx="2198847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PF Square Sans Pr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8888" y="6181329"/>
            <a:ext cx="2131929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microsoft.com/office/2017/06/relationships/model3d" Target="../media/model3d1.glb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/>
              <a:t>HRVATSKA</a:t>
            </a:r>
          </a:p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/>
              <a:t>16. i 17. SVIBNJA 2024.</a:t>
            </a:r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riángulo rectángulo 59">
            <a:extLst>
              <a:ext uri="{FF2B5EF4-FFF2-40B4-BE49-F238E27FC236}">
                <a16:creationId xmlns:a16="http://schemas.microsoft.com/office/drawing/2014/main" id="{91AE9F8B-591C-471E-9408-F8FA09AFAE7B}"/>
              </a:ext>
            </a:extLst>
          </p:cNvPr>
          <p:cNvSpPr/>
          <p:nvPr/>
        </p:nvSpPr>
        <p:spPr>
          <a:xfrm rot="10800000">
            <a:off x="5350160" y="3677174"/>
            <a:ext cx="5771378" cy="1333943"/>
          </a:xfrm>
          <a:prstGeom prst="rtTriangle">
            <a:avLst/>
          </a:prstGeom>
          <a:solidFill>
            <a:srgbClr val="2C747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riángulo rectángulo 55">
            <a:extLst>
              <a:ext uri="{FF2B5EF4-FFF2-40B4-BE49-F238E27FC236}">
                <a16:creationId xmlns:a16="http://schemas.microsoft.com/office/drawing/2014/main" id="{42E40196-8169-48DF-B4F0-2F231F7F6D01}"/>
              </a:ext>
            </a:extLst>
          </p:cNvPr>
          <p:cNvSpPr/>
          <p:nvPr/>
        </p:nvSpPr>
        <p:spPr>
          <a:xfrm rot="10800000">
            <a:off x="5295410" y="3708720"/>
            <a:ext cx="2857989" cy="641030"/>
          </a:xfrm>
          <a:prstGeom prst="rtTriangle">
            <a:avLst/>
          </a:prstGeom>
          <a:solidFill>
            <a:srgbClr val="6BB28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FD83F6-7DFB-4CD5-97B6-20D985066CD1}"/>
              </a:ext>
            </a:extLst>
          </p:cNvPr>
          <p:cNvSpPr txBox="1"/>
          <p:nvPr/>
        </p:nvSpPr>
        <p:spPr>
          <a:xfrm>
            <a:off x="-192897" y="342612"/>
            <a:ext cx="1144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Upotreba antimikrobnih lijekova u druge svrhe osim za liječenje bolesnih životinja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5" name="Modelo 3D 24" descr="Cápsula de píldoras farmacéuticas">
                <a:extLst>
                  <a:ext uri="{FF2B5EF4-FFF2-40B4-BE49-F238E27FC236}">
                    <a16:creationId xmlns:a16="http://schemas.microsoft.com/office/drawing/2014/main" id="{9B7F1961-7602-423B-8261-2EBF725EE4F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79987">
              <a:off x="9288222" y="4122939"/>
              <a:ext cx="213671" cy="415471"/>
            </p:xfrm>
            <a:graphic>
              <a:graphicData uri="http://schemas.microsoft.com/office/drawing/2017/model3d">
                <am3d:model3d r:embed="rId3">
                  <am3d:spPr>
                    <a:xfrm rot="2179987">
                      <a:off x="0" y="0"/>
                      <a:ext cx="213671" cy="415471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64530" ay="-2342205" az="62844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734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5" name="Modelo 3D 24" descr="Cápsula de píldoras farmacéuticas">
                <a:extLst>
                  <a:ext uri="{FF2B5EF4-FFF2-40B4-BE49-F238E27FC236}">
                    <a16:creationId xmlns:a16="http://schemas.microsoft.com/office/drawing/2014/main" id="{9B7F1961-7602-423B-8261-2EBF725EE4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79987">
                <a:off x="9288222" y="4122939"/>
                <a:ext cx="213671" cy="415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Modelo 3D 25" descr="Cápsula de píldoras farmacéuticas">
                <a:extLst>
                  <a:ext uri="{FF2B5EF4-FFF2-40B4-BE49-F238E27FC236}">
                    <a16:creationId xmlns:a16="http://schemas.microsoft.com/office/drawing/2014/main" id="{85A24FBD-ADB9-4217-B4B3-6CE9C4B9055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8607136">
              <a:off x="9235918" y="4842846"/>
              <a:ext cx="206714" cy="401944"/>
            </p:xfrm>
            <a:graphic>
              <a:graphicData uri="http://schemas.microsoft.com/office/drawing/2017/model3d">
                <am3d:model3d r:embed="rId3">
                  <am3d:spPr>
                    <a:xfrm rot="18607136">
                      <a:off x="0" y="0"/>
                      <a:ext cx="206714" cy="401944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64530" ay="-2342205" az="628444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134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Modelo 3D 25" descr="Cápsula de píldoras farmacéuticas">
                <a:extLst>
                  <a:ext uri="{FF2B5EF4-FFF2-40B4-BE49-F238E27FC236}">
                    <a16:creationId xmlns:a16="http://schemas.microsoft.com/office/drawing/2014/main" id="{85A24FBD-ADB9-4217-B4B3-6CE9C4B905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607136">
                <a:off x="9235918" y="4842846"/>
                <a:ext cx="206714" cy="401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7" name="Modelo 3D 26" descr="Cápsula de píldoras farmacéuticas">
                <a:extLst>
                  <a:ext uri="{FF2B5EF4-FFF2-40B4-BE49-F238E27FC236}">
                    <a16:creationId xmlns:a16="http://schemas.microsoft.com/office/drawing/2014/main" id="{68F0C326-D0A6-41EC-81C4-56BF599464D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4974280">
              <a:off x="9153109" y="5712450"/>
              <a:ext cx="162018" cy="315035"/>
            </p:xfrm>
            <a:graphic>
              <a:graphicData uri="http://schemas.microsoft.com/office/drawing/2017/model3d">
                <am3d:model3d r:embed="rId3">
                  <am3d:spPr>
                    <a:xfrm rot="4974280">
                      <a:off x="0" y="0"/>
                      <a:ext cx="162018" cy="315035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64530" ay="-2342206" az="628444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2403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Modelo 3D 26" descr="Cápsula de píldoras farmacéuticas">
                <a:extLst>
                  <a:ext uri="{FF2B5EF4-FFF2-40B4-BE49-F238E27FC236}">
                    <a16:creationId xmlns:a16="http://schemas.microsoft.com/office/drawing/2014/main" id="{68F0C326-D0A6-41EC-81C4-56BF599464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974280">
                <a:off x="9153109" y="5712450"/>
                <a:ext cx="162018" cy="31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Modelo 3D 27" descr="Cápsula de píldoras farmacéuticas">
                <a:extLst>
                  <a:ext uri="{FF2B5EF4-FFF2-40B4-BE49-F238E27FC236}">
                    <a16:creationId xmlns:a16="http://schemas.microsoft.com/office/drawing/2014/main" id="{240C786C-88E7-4932-94B7-6CD5CED9D49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0431456">
              <a:off x="9423302" y="5501900"/>
              <a:ext cx="215908" cy="338460"/>
            </p:xfrm>
            <a:graphic>
              <a:graphicData uri="http://schemas.microsoft.com/office/drawing/2017/model3d">
                <am3d:model3d r:embed="rId3">
                  <am3d:spPr>
                    <a:xfrm rot="20431456">
                      <a:off x="0" y="0"/>
                      <a:ext cx="215908" cy="338460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781553" ay="1682682" az="6668841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4199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Modelo 3D 27" descr="Cápsula de píldoras farmacéuticas">
                <a:extLst>
                  <a:ext uri="{FF2B5EF4-FFF2-40B4-BE49-F238E27FC236}">
                    <a16:creationId xmlns:a16="http://schemas.microsoft.com/office/drawing/2014/main" id="{240C786C-88E7-4932-94B7-6CD5CED9D4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431456">
                <a:off x="9423302" y="5501900"/>
                <a:ext cx="215908" cy="33846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860330F9-515B-4D50-A325-75EDD009F801}"/>
              </a:ext>
            </a:extLst>
          </p:cNvPr>
          <p:cNvSpPr txBox="1"/>
          <p:nvPr/>
        </p:nvSpPr>
        <p:spPr>
          <a:xfrm>
            <a:off x="380999" y="1303400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Profilaksa (preventivno liječenje)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566560A-25A2-4D0E-9E0D-3E4FAE343945}"/>
              </a:ext>
            </a:extLst>
          </p:cNvPr>
          <p:cNvSpPr txBox="1"/>
          <p:nvPr/>
        </p:nvSpPr>
        <p:spPr>
          <a:xfrm>
            <a:off x="6934200" y="1319631"/>
            <a:ext cx="3380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Metafilaksa (kontrolno liječenje)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0CD6074-ED78-4578-979A-6E7675342252}"/>
              </a:ext>
            </a:extLst>
          </p:cNvPr>
          <p:cNvSpPr txBox="1"/>
          <p:nvPr/>
        </p:nvSpPr>
        <p:spPr>
          <a:xfrm>
            <a:off x="226689" y="1682750"/>
            <a:ext cx="50311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Kada se antimikrobni lijekovi daju životinjama kod kojih postoji rizik od infekcije ili bolesti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Mjera za održavanje zdravlja i sprječavanje pojave infekcije ili bolesti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F Square Sans Pro" pitchFamily="2" charset="0"/>
              <a:ea typeface="Montserrat" charset="0"/>
              <a:cs typeface="Montserrat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9C3BEC4-BD35-4549-A66D-0FB41E26A6D7}"/>
              </a:ext>
            </a:extLst>
          </p:cNvPr>
          <p:cNvSpPr txBox="1"/>
          <p:nvPr/>
        </p:nvSpPr>
        <p:spPr>
          <a:xfrm>
            <a:off x="5791201" y="1682750"/>
            <a:ext cx="5240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Kada se antimikrobni lijekovi daju životinjama s kliničkim znakovima i klinički zdravim životinjama iz istog stada ili obora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F Square Sans Pro" pitchFamily="2" charset="0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Neke od infekcija liječe se prije njihove kliničke pojave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ADC0DC6-46F8-42C0-A858-F7E4F90907C0}"/>
              </a:ext>
            </a:extLst>
          </p:cNvPr>
          <p:cNvCxnSpPr>
            <a:cxnSpLocks/>
          </p:cNvCxnSpPr>
          <p:nvPr/>
        </p:nvCxnSpPr>
        <p:spPr>
          <a:xfrm>
            <a:off x="244001" y="3683504"/>
            <a:ext cx="10881200" cy="0"/>
          </a:xfrm>
          <a:prstGeom prst="line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010B747-1A6B-4E83-AA56-C77E3B14A187}"/>
              </a:ext>
            </a:extLst>
          </p:cNvPr>
          <p:cNvSpPr txBox="1"/>
          <p:nvPr/>
        </p:nvSpPr>
        <p:spPr>
          <a:xfrm>
            <a:off x="187753" y="3386453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cap="none" normalizeH="0" baseline="0" noProof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ZDRAVLJE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C43DD83-6147-441B-9544-6E10130F8060}"/>
              </a:ext>
            </a:extLst>
          </p:cNvPr>
          <p:cNvSpPr txBox="1"/>
          <p:nvPr/>
        </p:nvSpPr>
        <p:spPr>
          <a:xfrm>
            <a:off x="6582740" y="3390421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cap="none" normalizeH="0" baseline="0" noProof="0">
                <a:ln>
                  <a:noFill/>
                </a:ln>
                <a:solidFill>
                  <a:srgbClr val="2C7470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BOLEST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05A8B45C-02AE-4837-8A52-BBF28D9B231A}"/>
              </a:ext>
            </a:extLst>
          </p:cNvPr>
          <p:cNvCxnSpPr>
            <a:cxnSpLocks/>
          </p:cNvCxnSpPr>
          <p:nvPr/>
        </p:nvCxnSpPr>
        <p:spPr>
          <a:xfrm>
            <a:off x="5295409" y="794213"/>
            <a:ext cx="43290" cy="5765337"/>
          </a:xfrm>
          <a:prstGeom prst="line">
            <a:avLst/>
          </a:prstGeom>
          <a:ln w="127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2AF69EE-53E3-4D26-8FEA-456E096B71AF}"/>
              </a:ext>
            </a:extLst>
          </p:cNvPr>
          <p:cNvSpPr txBox="1"/>
          <p:nvPr/>
        </p:nvSpPr>
        <p:spPr>
          <a:xfrm>
            <a:off x="3086936" y="3397211"/>
            <a:ext cx="4503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Početak zarazne bolesti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03C3617-EBE4-41D4-BFE6-EC9ACEA76436}"/>
              </a:ext>
            </a:extLst>
          </p:cNvPr>
          <p:cNvSpPr txBox="1"/>
          <p:nvPr/>
        </p:nvSpPr>
        <p:spPr>
          <a:xfrm>
            <a:off x="6663639" y="3783148"/>
            <a:ext cx="17990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2C7470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Nema simptoma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1F6B308-F310-4F46-8B5B-11DD93324E25}"/>
              </a:ext>
            </a:extLst>
          </p:cNvPr>
          <p:cNvSpPr txBox="1"/>
          <p:nvPr/>
        </p:nvSpPr>
        <p:spPr>
          <a:xfrm>
            <a:off x="8411325" y="3755785"/>
            <a:ext cx="3394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2C7470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simptomi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6" name="Modelo 3D 85" descr="Cápsula de píldoras farmacéuticas">
                <a:extLst>
                  <a:ext uri="{FF2B5EF4-FFF2-40B4-BE49-F238E27FC236}">
                    <a16:creationId xmlns:a16="http://schemas.microsoft.com/office/drawing/2014/main" id="{4F3EA656-4A7E-4085-9B78-3291EEDE73B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7460079">
              <a:off x="5595207" y="5689245"/>
              <a:ext cx="213671" cy="415471"/>
            </p:xfrm>
            <a:graphic>
              <a:graphicData uri="http://schemas.microsoft.com/office/drawing/2017/model3d">
                <am3d:model3d r:embed="rId3">
                  <am3d:spPr>
                    <a:xfrm rot="7460079">
                      <a:off x="0" y="0"/>
                      <a:ext cx="213671" cy="415471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64530" ay="-2342205" az="62844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734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6" name="Modelo 3D 85" descr="Cápsula de píldoras farmacéuticas">
                <a:extLst>
                  <a:ext uri="{FF2B5EF4-FFF2-40B4-BE49-F238E27FC236}">
                    <a16:creationId xmlns:a16="http://schemas.microsoft.com/office/drawing/2014/main" id="{4F3EA656-4A7E-4085-9B78-3291EEDE73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7460079">
                <a:off x="5595207" y="5689245"/>
                <a:ext cx="213671" cy="415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7" name="Modelo 3D 86" descr="Cápsula de píldoras farmacéuticas">
                <a:extLst>
                  <a:ext uri="{FF2B5EF4-FFF2-40B4-BE49-F238E27FC236}">
                    <a16:creationId xmlns:a16="http://schemas.microsoft.com/office/drawing/2014/main" id="{DF477E94-3BFD-4AB6-ACD7-298856A37B1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8607136">
              <a:off x="5786726" y="5486561"/>
              <a:ext cx="206714" cy="401944"/>
            </p:xfrm>
            <a:graphic>
              <a:graphicData uri="http://schemas.microsoft.com/office/drawing/2017/model3d">
                <am3d:model3d r:embed="rId3">
                  <am3d:spPr>
                    <a:xfrm rot="18607136">
                      <a:off x="0" y="0"/>
                      <a:ext cx="206714" cy="401944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64530" ay="-2342205" az="628444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134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7" name="Modelo 3D 86" descr="Cápsula de píldoras farmacéuticas">
                <a:extLst>
                  <a:ext uri="{FF2B5EF4-FFF2-40B4-BE49-F238E27FC236}">
                    <a16:creationId xmlns:a16="http://schemas.microsoft.com/office/drawing/2014/main" id="{DF477E94-3BFD-4AB6-ACD7-298856A37B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607136">
                <a:off x="5786726" y="5486561"/>
                <a:ext cx="206714" cy="401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8" name="Modelo 3D 87" descr="Cápsula de píldoras farmacéuticas">
                <a:extLst>
                  <a:ext uri="{FF2B5EF4-FFF2-40B4-BE49-F238E27FC236}">
                    <a16:creationId xmlns:a16="http://schemas.microsoft.com/office/drawing/2014/main" id="{F4D6F5CE-7E01-4DE7-87DC-3FB9DC0FFB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4974280">
              <a:off x="5831452" y="5985667"/>
              <a:ext cx="162018" cy="315035"/>
            </p:xfrm>
            <a:graphic>
              <a:graphicData uri="http://schemas.microsoft.com/office/drawing/2017/model3d">
                <am3d:model3d r:embed="rId3">
                  <am3d:spPr>
                    <a:xfrm rot="4974280">
                      <a:off x="0" y="0"/>
                      <a:ext cx="162018" cy="315035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64530" ay="-2342206" az="628444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2403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8" name="Modelo 3D 87" descr="Cápsula de píldoras farmacéuticas">
                <a:extLst>
                  <a:ext uri="{FF2B5EF4-FFF2-40B4-BE49-F238E27FC236}">
                    <a16:creationId xmlns:a16="http://schemas.microsoft.com/office/drawing/2014/main" id="{F4D6F5CE-7E01-4DE7-87DC-3FB9DC0FFB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974280">
                <a:off x="5831452" y="5985667"/>
                <a:ext cx="162018" cy="315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0" name="Modelo 3D 89" descr="Cápsula de píldoras farmacéuticas">
                <a:extLst>
                  <a:ext uri="{FF2B5EF4-FFF2-40B4-BE49-F238E27FC236}">
                    <a16:creationId xmlns:a16="http://schemas.microsoft.com/office/drawing/2014/main" id="{41C7CE3A-3ECF-4C8F-9546-BCB04F3E33A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8879530">
              <a:off x="7779287" y="5413469"/>
              <a:ext cx="213671" cy="415471"/>
            </p:xfrm>
            <a:graphic>
              <a:graphicData uri="http://schemas.microsoft.com/office/drawing/2017/model3d">
                <am3d:model3d r:embed="rId3">
                  <am3d:spPr>
                    <a:xfrm rot="18879530">
                      <a:off x="0" y="0"/>
                      <a:ext cx="213671" cy="415471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64530" ay="-2342205" az="62844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734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0" name="Modelo 3D 89" descr="Cápsula de píldoras farmacéuticas">
                <a:extLst>
                  <a:ext uri="{FF2B5EF4-FFF2-40B4-BE49-F238E27FC236}">
                    <a16:creationId xmlns:a16="http://schemas.microsoft.com/office/drawing/2014/main" id="{41C7CE3A-3ECF-4C8F-9546-BCB04F3E33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879530">
                <a:off x="7779287" y="5413469"/>
                <a:ext cx="213671" cy="415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1" name="Modelo 3D 90" descr="Cápsula de píldoras farmacéuticas">
                <a:extLst>
                  <a:ext uri="{FF2B5EF4-FFF2-40B4-BE49-F238E27FC236}">
                    <a16:creationId xmlns:a16="http://schemas.microsoft.com/office/drawing/2014/main" id="{9FC67B5B-E7E4-4233-BA77-D5FC4EF296B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18607136">
              <a:off x="6596946" y="4748350"/>
              <a:ext cx="206714" cy="401944"/>
            </p:xfrm>
            <a:graphic>
              <a:graphicData uri="http://schemas.microsoft.com/office/drawing/2017/model3d">
                <am3d:model3d r:embed="rId3">
                  <am3d:spPr>
                    <a:xfrm rot="18607136">
                      <a:off x="0" y="0"/>
                      <a:ext cx="206714" cy="401944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64530" ay="-2342205" az="628444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134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1" name="Modelo 3D 90" descr="Cápsula de píldoras farmacéuticas">
                <a:extLst>
                  <a:ext uri="{FF2B5EF4-FFF2-40B4-BE49-F238E27FC236}">
                    <a16:creationId xmlns:a16="http://schemas.microsoft.com/office/drawing/2014/main" id="{9FC67B5B-E7E4-4233-BA77-D5FC4EF296B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607136">
                <a:off x="6596946" y="4748350"/>
                <a:ext cx="206714" cy="401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2" name="Modelo 3D 91" descr="Cápsula de píldoras farmacéuticas">
                <a:extLst>
                  <a:ext uri="{FF2B5EF4-FFF2-40B4-BE49-F238E27FC236}">
                    <a16:creationId xmlns:a16="http://schemas.microsoft.com/office/drawing/2014/main" id="{A4937671-C7DB-4A3E-A33F-64132ED99CA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4974280">
              <a:off x="7646357" y="5805770"/>
              <a:ext cx="162018" cy="315035"/>
            </p:xfrm>
            <a:graphic>
              <a:graphicData uri="http://schemas.microsoft.com/office/drawing/2017/model3d">
                <am3d:model3d r:embed="rId3">
                  <am3d:spPr>
                    <a:xfrm rot="4974280">
                      <a:off x="0" y="0"/>
                      <a:ext cx="162018" cy="315035"/>
                    </a:xfrm>
                    <a:prstGeom prst="rect">
                      <a:avLst/>
                    </a:prstGeom>
                  </am3d:spPr>
                  <am3d:camera>
                    <am3d:pos x="0" y="0" z="4988949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43" d="1000000"/>
                    <am3d:preTrans dx="1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64530" ay="-2342206" az="628444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2403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2" name="Modelo 3D 91" descr="Cápsula de píldoras farmacéuticas">
                <a:extLst>
                  <a:ext uri="{FF2B5EF4-FFF2-40B4-BE49-F238E27FC236}">
                    <a16:creationId xmlns:a16="http://schemas.microsoft.com/office/drawing/2014/main" id="{A4937671-C7DB-4A3E-A33F-64132ED99C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974280">
                <a:off x="7646357" y="5805770"/>
                <a:ext cx="162018" cy="315035"/>
              </a:xfrm>
              <a:prstGeom prst="rect">
                <a:avLst/>
              </a:prstGeom>
            </p:spPr>
          </p:pic>
        </mc:Fallback>
      </mc:AlternateContent>
      <p:sp>
        <p:nvSpPr>
          <p:cNvPr id="95" name="CuadroTexto 94">
            <a:extLst>
              <a:ext uri="{FF2B5EF4-FFF2-40B4-BE49-F238E27FC236}">
                <a16:creationId xmlns:a16="http://schemas.microsoft.com/office/drawing/2014/main" id="{BD087643-78C6-4BF0-A06E-21CB7D86A574}"/>
              </a:ext>
            </a:extLst>
          </p:cNvPr>
          <p:cNvSpPr txBox="1"/>
          <p:nvPr/>
        </p:nvSpPr>
        <p:spPr>
          <a:xfrm>
            <a:off x="60582" y="6508986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Preventivno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582ECCE2-DBF6-4D54-ABB5-9506BC54BC7B}"/>
              </a:ext>
            </a:extLst>
          </p:cNvPr>
          <p:cNvSpPr txBox="1"/>
          <p:nvPr/>
        </p:nvSpPr>
        <p:spPr>
          <a:xfrm>
            <a:off x="4712199" y="6254750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rano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552F9A22-375F-41B8-ADF1-FCD3C37145DA}"/>
              </a:ext>
            </a:extLst>
          </p:cNvPr>
          <p:cNvSpPr txBox="1"/>
          <p:nvPr/>
        </p:nvSpPr>
        <p:spPr>
          <a:xfrm>
            <a:off x="6262769" y="6559550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Kurativno liječenje / kontrola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BD6AB503-9AEA-4E39-8B61-3F8C9559E868}"/>
              </a:ext>
            </a:extLst>
          </p:cNvPr>
          <p:cNvSpPr txBox="1"/>
          <p:nvPr/>
        </p:nvSpPr>
        <p:spPr>
          <a:xfrm>
            <a:off x="7382128" y="6254750"/>
            <a:ext cx="4503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6BB188"/>
                </a:solidFill>
                <a:effectLst/>
                <a:uLnTx/>
                <a:uFillTx/>
                <a:latin typeface="PF Square Sans Pro" pitchFamily="2" charset="0"/>
                <a:ea typeface="Montserrat" charset="0"/>
                <a:cs typeface="Montserrat" charset="0"/>
              </a:rPr>
              <a:t>konvencionalno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DF98D7-B975-4086-8D12-50263262A1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517" y="3988305"/>
            <a:ext cx="1414395" cy="786452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9339B478-2B0F-4535-8D17-28FF5B795D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517" y="4747896"/>
            <a:ext cx="1414395" cy="786452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2EA1169E-DBA6-40E5-A786-CB71F7B002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487" y="5495159"/>
            <a:ext cx="1414395" cy="786452"/>
          </a:xfrm>
          <a:prstGeom prst="rect">
            <a:avLst/>
          </a:prstGeom>
        </p:spPr>
      </p:pic>
      <p:pic>
        <p:nvPicPr>
          <p:cNvPr id="47" name="Modelo 3D 88" descr="Cápsula de píldoras farmacéuticas">
            <a:extLst>
              <a:ext uri="{FF2B5EF4-FFF2-40B4-BE49-F238E27FC236}">
                <a16:creationId xmlns:a16="http://schemas.microsoft.com/office/drawing/2014/main" id="{5860E5BD-4205-4F96-B98B-0C9FF43A4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 rot="20431456">
            <a:off x="6101645" y="5775117"/>
            <a:ext cx="215908" cy="338460"/>
          </a:xfrm>
          <a:prstGeom prst="rect">
            <a:avLst/>
          </a:prstGeom>
        </p:spPr>
      </p:pic>
      <p:pic>
        <p:nvPicPr>
          <p:cNvPr id="51" name="Modelo 3D 92" descr="Cápsula de píldoras farmacéuticas">
            <a:extLst>
              <a:ext uri="{FF2B5EF4-FFF2-40B4-BE49-F238E27FC236}">
                <a16:creationId xmlns:a16="http://schemas.microsoft.com/office/drawing/2014/main" id="{3061B35B-5D0E-489D-9205-5521279E24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 rot="20431456">
            <a:off x="6771995" y="5001105"/>
            <a:ext cx="215908" cy="338460"/>
          </a:xfrm>
          <a:prstGeom prst="rect">
            <a:avLst/>
          </a:prstGeom>
        </p:spPr>
      </p:pic>
      <p:pic>
        <p:nvPicPr>
          <p:cNvPr id="52" name="Imagen 4">
            <a:extLst>
              <a:ext uri="{FF2B5EF4-FFF2-40B4-BE49-F238E27FC236}">
                <a16:creationId xmlns:a16="http://schemas.microsoft.com/office/drawing/2014/main" id="{15A7BFDB-0D08-4F18-B381-979767E762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150" y="4093068"/>
            <a:ext cx="2706859" cy="1993565"/>
          </a:xfrm>
          <a:prstGeom prst="rect">
            <a:avLst/>
          </a:prstGeom>
        </p:spPr>
      </p:pic>
      <p:pic>
        <p:nvPicPr>
          <p:cNvPr id="58" name="Modelo 3D 18" descr="Cápsula de píldoras farmacéuticas">
            <a:extLst>
              <a:ext uri="{FF2B5EF4-FFF2-40B4-BE49-F238E27FC236}">
                <a16:creationId xmlns:a16="http://schemas.microsoft.com/office/drawing/2014/main" id="{25A67109-4508-4993-8ECF-D4E9A05094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6409527" flipV="1">
            <a:off x="3277647" y="4927491"/>
            <a:ext cx="102590" cy="306525"/>
          </a:xfrm>
          <a:prstGeom prst="rect">
            <a:avLst/>
          </a:prstGeom>
        </p:spPr>
      </p:pic>
      <p:pic>
        <p:nvPicPr>
          <p:cNvPr id="61" name="Modelo 3D 23" descr="Cápsula de píldoras farmacéuticas">
            <a:extLst>
              <a:ext uri="{FF2B5EF4-FFF2-40B4-BE49-F238E27FC236}">
                <a16:creationId xmlns:a16="http://schemas.microsoft.com/office/drawing/2014/main" id="{0F5CA763-838D-4CA0-B272-D103BD378B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636975" flipV="1">
            <a:off x="776390" y="5485663"/>
            <a:ext cx="207093" cy="402681"/>
          </a:xfrm>
          <a:prstGeom prst="rect">
            <a:avLst/>
          </a:prstGeom>
        </p:spPr>
      </p:pic>
      <p:pic>
        <p:nvPicPr>
          <p:cNvPr id="62" name="Modelo 3D 63" descr="Gallina picoteando">
            <a:extLst>
              <a:ext uri="{FF2B5EF4-FFF2-40B4-BE49-F238E27FC236}">
                <a16:creationId xmlns:a16="http://schemas.microsoft.com/office/drawing/2014/main" id="{2A39C882-18BE-496E-83B7-225A4D67E2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6637" y="3904916"/>
            <a:ext cx="1684205" cy="1221615"/>
          </a:xfrm>
          <a:prstGeom prst="rect">
            <a:avLst/>
          </a:prstGeom>
        </p:spPr>
      </p:pic>
      <p:pic>
        <p:nvPicPr>
          <p:cNvPr id="63" name="Modelo 3D 68" descr="Cápsula de píldoras farmacéuticas">
            <a:extLst>
              <a:ext uri="{FF2B5EF4-FFF2-40B4-BE49-F238E27FC236}">
                <a16:creationId xmlns:a16="http://schemas.microsoft.com/office/drawing/2014/main" id="{65E9C916-A067-476D-9233-5E163745B1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8607136" flipV="1">
            <a:off x="1143855" y="5844487"/>
            <a:ext cx="207093" cy="402681"/>
          </a:xfrm>
          <a:prstGeom prst="rect">
            <a:avLst/>
          </a:prstGeom>
        </p:spPr>
      </p:pic>
      <p:pic>
        <p:nvPicPr>
          <p:cNvPr id="65" name="Modelo 3D 71" descr="Cápsula de píldoras farmacéuticas">
            <a:extLst>
              <a:ext uri="{FF2B5EF4-FFF2-40B4-BE49-F238E27FC236}">
                <a16:creationId xmlns:a16="http://schemas.microsoft.com/office/drawing/2014/main" id="{7BB0A6CE-4A6D-4456-9549-13F9C96795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6409527" flipV="1">
            <a:off x="1040117" y="5624659"/>
            <a:ext cx="102590" cy="306525"/>
          </a:xfrm>
          <a:prstGeom prst="rect">
            <a:avLst/>
          </a:prstGeom>
        </p:spPr>
      </p:pic>
      <p:pic>
        <p:nvPicPr>
          <p:cNvPr id="66" name="Modelo 3D 74" descr="Cápsula de píldoras farmacéuticas">
            <a:extLst>
              <a:ext uri="{FF2B5EF4-FFF2-40B4-BE49-F238E27FC236}">
                <a16:creationId xmlns:a16="http://schemas.microsoft.com/office/drawing/2014/main" id="{F5182957-11A9-4AFF-8C15-11BFCCAEB0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934225" flipH="1">
            <a:off x="3566250" y="4905514"/>
            <a:ext cx="114130" cy="317179"/>
          </a:xfrm>
          <a:prstGeom prst="rect">
            <a:avLst/>
          </a:prstGeom>
        </p:spPr>
      </p:pic>
      <p:pic>
        <p:nvPicPr>
          <p:cNvPr id="67" name="Imagen 2">
            <a:extLst>
              <a:ext uri="{FF2B5EF4-FFF2-40B4-BE49-F238E27FC236}">
                <a16:creationId xmlns:a16="http://schemas.microsoft.com/office/drawing/2014/main" id="{6D3D8078-E3C3-473A-BE07-85222CEE4D1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682" y="4714615"/>
            <a:ext cx="1515236" cy="11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D00EA2-ADF9-4541-BC2E-B213C063C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741" y="316925"/>
            <a:ext cx="11104636" cy="532414"/>
          </a:xfrm>
        </p:spPr>
        <p:txBody>
          <a:bodyPr/>
          <a:lstStyle/>
          <a:p>
            <a:pPr marL="263051" indent="-263051"/>
            <a:r>
              <a:rPr lang="hr-HR">
                <a:solidFill>
                  <a:srgbClr val="002060"/>
                </a:solidFill>
                <a:latin typeface="PF Square Sans Pro" pitchFamily="2" charset="0"/>
              </a:rPr>
              <a:t>4. Okvir EU za veterinarsko-medicinske proizvode i ljekovitu hranu za životinje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3D5A23C4-C1FD-4346-A7B7-89B649D12B8B}"/>
              </a:ext>
            </a:extLst>
          </p:cNvPr>
          <p:cNvSpPr txBox="1">
            <a:spLocks/>
          </p:cNvSpPr>
          <p:nvPr/>
        </p:nvSpPr>
        <p:spPr>
          <a:xfrm>
            <a:off x="5031173" y="3283233"/>
            <a:ext cx="10885541" cy="536509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283" indent="-342283" algn="just">
              <a:spcAft>
                <a:spcPts val="1198"/>
              </a:spcAft>
              <a:buFont typeface="Arial" panose="020B0604020202020204" pitchFamily="34" charset="0"/>
              <a:buChar char="•"/>
            </a:pPr>
            <a:endParaRPr lang="en-GB" sz="1996" dirty="0">
              <a:solidFill>
                <a:srgbClr val="003399"/>
              </a:solidFill>
              <a:latin typeface="PF Square Sans Pro" pitchFamily="2" charset="0"/>
            </a:endParaRPr>
          </a:p>
          <a:p>
            <a:pPr lvl="1" algn="just">
              <a:spcAft>
                <a:spcPts val="1198"/>
              </a:spcAft>
            </a:pPr>
            <a:endParaRPr lang="en-GB" sz="1797" dirty="0">
              <a:solidFill>
                <a:srgbClr val="003399"/>
              </a:solidFill>
              <a:latin typeface="PF Square Sans Pro" pitchFamily="2" charset="0"/>
            </a:endParaRPr>
          </a:p>
          <a:p>
            <a:pPr algn="just">
              <a:spcAft>
                <a:spcPts val="1198"/>
              </a:spcAft>
            </a:pPr>
            <a:endParaRPr lang="en-GB" sz="1797" dirty="0"/>
          </a:p>
        </p:txBody>
      </p:sp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1C8A5D96-79CC-49D4-9958-218917ABEFF5}"/>
              </a:ext>
            </a:extLst>
          </p:cNvPr>
          <p:cNvSpPr/>
          <p:nvPr/>
        </p:nvSpPr>
        <p:spPr>
          <a:xfrm>
            <a:off x="11268" y="1381754"/>
            <a:ext cx="12169464" cy="781175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48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B06E44-AA44-47B7-AAF6-04F925D1A917}"/>
              </a:ext>
            </a:extLst>
          </p:cNvPr>
          <p:cNvSpPr txBox="1"/>
          <p:nvPr/>
        </p:nvSpPr>
        <p:spPr>
          <a:xfrm>
            <a:off x="9525" y="1500360"/>
            <a:ext cx="11420331" cy="82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396" b="1">
                <a:solidFill>
                  <a:schemeClr val="bg1"/>
                </a:solidFill>
                <a:latin typeface="PF Square Sans Pro" pitchFamily="2" charset="0"/>
              </a:rPr>
              <a:t>Uredba (EU) 2019/6 </a:t>
            </a:r>
            <a:r>
              <a:rPr lang="hr-HR" sz="2396">
                <a:solidFill>
                  <a:schemeClr val="bg1"/>
                </a:solidFill>
                <a:latin typeface="PF Square Sans Pro" pitchFamily="2" charset="0"/>
              </a:rPr>
              <a:t>o</a:t>
            </a:r>
            <a:r>
              <a:rPr lang="hr-HR" sz="2396" b="1">
                <a:solidFill>
                  <a:schemeClr val="bg1"/>
                </a:solidFill>
                <a:latin typeface="PF Square Sans Pro" pitchFamily="2" charset="0"/>
              </a:rPr>
              <a:t> Veterinarsko medicinskim proizvodima (Uredba o VMP-ovima)</a:t>
            </a:r>
            <a:br>
              <a:rPr lang="hr-HR" sz="2396" b="1">
                <a:solidFill>
                  <a:schemeClr val="bg1"/>
                </a:solidFill>
              </a:rPr>
            </a:br>
            <a:endParaRPr lang="hr-HR" sz="2396" b="1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73ED4B-94AE-4043-B465-D839C22AE128}"/>
              </a:ext>
            </a:extLst>
          </p:cNvPr>
          <p:cNvSpPr/>
          <p:nvPr/>
        </p:nvSpPr>
        <p:spPr>
          <a:xfrm>
            <a:off x="87328" y="2620014"/>
            <a:ext cx="5628377" cy="3116342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/>
            <a:r>
              <a:rPr lang="hr-HR" sz="1797" b="1">
                <a:solidFill>
                  <a:srgbClr val="003399"/>
                </a:solidFill>
                <a:latin typeface="PF Square Sans Pro" pitchFamily="2" charset="0"/>
                <a:ea typeface="Montserrat" charset="0"/>
                <a:cs typeface="Montserrat" charset="0"/>
              </a:rPr>
              <a:t>Profilaksa </a:t>
            </a:r>
          </a:p>
          <a:p>
            <a:endParaRPr lang="en-US" sz="1797" b="1" dirty="0">
              <a:solidFill>
                <a:srgbClr val="003399"/>
              </a:solidFill>
              <a:latin typeface="PF Square Sans Pro" pitchFamily="2" charset="0"/>
            </a:endParaRPr>
          </a:p>
          <a:p>
            <a:r>
              <a:rPr lang="hr-HR" sz="1797">
                <a:solidFill>
                  <a:srgbClr val="002060"/>
                </a:solidFill>
                <a:latin typeface="PF Square Sans Pro" pitchFamily="2" charset="0"/>
              </a:rPr>
              <a:t>Samo u iznimnim slučajevima u kojima se primjenjuju na pojedinačne životinje (antibiotici) ili na ograničeni broj životinja (drugi antimikrobni lijekovi) kada je rizik od infekcije ili zarazne bolesti vrlo visok, a posljedice vjerojatno ozbiljne. 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E1452DA-6B90-407A-9D93-E75B265E7734}"/>
              </a:ext>
            </a:extLst>
          </p:cNvPr>
          <p:cNvSpPr/>
          <p:nvPr/>
        </p:nvSpPr>
        <p:spPr>
          <a:xfrm>
            <a:off x="6096000" y="2641564"/>
            <a:ext cx="5552318" cy="3116342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1" tIns="45635" rIns="91271" bIns="45635" rtlCol="0" anchor="ctr"/>
          <a:lstStyle/>
          <a:p>
            <a:pPr algn="ctr"/>
            <a:r>
              <a:rPr lang="hr-HR" sz="1797" b="1">
                <a:solidFill>
                  <a:srgbClr val="003399"/>
                </a:solidFill>
                <a:latin typeface="PF Square Sans Pro" pitchFamily="2" charset="0"/>
                <a:ea typeface="Montserrat" charset="0"/>
                <a:cs typeface="Montserrat" charset="0"/>
              </a:rPr>
              <a:t>Metafilaksa</a:t>
            </a:r>
            <a:r>
              <a:rPr lang="hr-HR" sz="1797" b="1">
                <a:solidFill>
                  <a:schemeClr val="bg1"/>
                </a:solidFill>
                <a:latin typeface="PF Square Sans Pro" pitchFamily="2" charset="0"/>
                <a:ea typeface="Montserrat" charset="0"/>
                <a:cs typeface="Montserrat" charset="0"/>
              </a:rPr>
              <a:t> </a:t>
            </a:r>
          </a:p>
          <a:p>
            <a:endParaRPr lang="en-US" sz="1797" b="1" dirty="0">
              <a:solidFill>
                <a:schemeClr val="bg1"/>
              </a:solidFill>
              <a:latin typeface="PF Square Sans Pro" pitchFamily="2" charset="0"/>
            </a:endParaRPr>
          </a:p>
          <a:p>
            <a:r>
              <a:rPr lang="hr-HR" sz="1797">
                <a:solidFill>
                  <a:srgbClr val="002060"/>
                </a:solidFill>
                <a:latin typeface="PF Square Sans Pro" pitchFamily="2" charset="0"/>
              </a:rPr>
              <a:t>Samo kada je rizik od širenja zaraze ili zarazne bolesti unutar skupine životinja velik ili ako nema druge odgovarajuće alternative.</a:t>
            </a:r>
          </a:p>
          <a:p>
            <a:endParaRPr lang="en-US" sz="1797" dirty="0">
              <a:solidFill>
                <a:srgbClr val="002060"/>
              </a:solidFill>
              <a:latin typeface="PF Square Sans Pro" pitchFamily="2" charset="0"/>
            </a:endParaRPr>
          </a:p>
          <a:p>
            <a:r>
              <a:rPr lang="hr-HR" sz="1797">
                <a:solidFill>
                  <a:srgbClr val="002060"/>
                </a:solidFill>
                <a:latin typeface="PF Square Sans Pro" pitchFamily="2" charset="0"/>
              </a:rPr>
              <a:t>Države članice mogu dati smjernice u vezi s takvim drugim odgovarajućim alternativama i pružaju aktivnu potporu razvoju i primjeni smjernica kojima se promiče razumijevanje čimbenika rizika povezanih s metafilaksom i koje uključuju kriterije za njenu primjenu. </a:t>
            </a:r>
          </a:p>
        </p:txBody>
      </p:sp>
      <p:pic>
        <p:nvPicPr>
          <p:cNvPr id="12" name="Gráfico 11" descr="Aguja con relleno sólido">
            <a:extLst>
              <a:ext uri="{FF2B5EF4-FFF2-40B4-BE49-F238E27FC236}">
                <a16:creationId xmlns:a16="http://schemas.microsoft.com/office/drawing/2014/main" id="{A223D45C-594E-4790-9CA7-8182DAAD5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134" y="1414824"/>
            <a:ext cx="586484" cy="5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19F8ACAB-5F91-C0DF-5207-8103690BD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10210800" cy="533400"/>
          </a:xfrm>
        </p:spPr>
        <p:txBody>
          <a:bodyPr/>
          <a:lstStyle/>
          <a:p>
            <a:pPr marL="263525" indent="-263525"/>
            <a:r>
              <a:rPr lang="hr-HR" sz="2400">
                <a:solidFill>
                  <a:srgbClr val="002060"/>
                </a:solidFill>
                <a:latin typeface="PF Square Sans Pro" pitchFamily="2" charset="0"/>
              </a:rPr>
              <a:t>4. </a:t>
            </a:r>
            <a:r>
              <a:rPr lang="hr-HR">
                <a:solidFill>
                  <a:srgbClr val="002060"/>
                </a:solidFill>
                <a:latin typeface="PF Square Sans Pro" pitchFamily="2" charset="0"/>
              </a:rPr>
              <a:t>Okvir EU za veterinarsko-medicinske proizvode i ljekovitu hranu za životinje</a:t>
            </a:r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8E4A046D-D5F1-267A-F243-E90A470700EF}"/>
              </a:ext>
            </a:extLst>
          </p:cNvPr>
          <p:cNvSpPr/>
          <p:nvPr/>
        </p:nvSpPr>
        <p:spPr>
          <a:xfrm>
            <a:off x="0" y="996950"/>
            <a:ext cx="12192000" cy="830997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E2321B90-65D8-A5CC-14AB-16D8ABFCAE0D}"/>
              </a:ext>
            </a:extLst>
          </p:cNvPr>
          <p:cNvSpPr txBox="1"/>
          <p:nvPr/>
        </p:nvSpPr>
        <p:spPr>
          <a:xfrm>
            <a:off x="0" y="1156553"/>
            <a:ext cx="1144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bg1"/>
                </a:solidFill>
                <a:latin typeface="PF Square Sans Pro" pitchFamily="2" charset="0"/>
              </a:rPr>
              <a:t>Opća načela Uredbe o veterinarsko-medicinskim proizvodima</a:t>
            </a:r>
            <a:br>
              <a:rPr lang="hr-HR" sz="2400" b="1">
                <a:solidFill>
                  <a:schemeClr val="bg1"/>
                </a:solidFill>
              </a:rPr>
            </a:br>
            <a:endParaRPr lang="hr-HR" sz="2400" b="1">
              <a:solidFill>
                <a:schemeClr val="bg1"/>
              </a:solidFill>
            </a:endParaRPr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78EDC8E3-D2AB-77A7-D14A-599B662D406F}"/>
              </a:ext>
            </a:extLst>
          </p:cNvPr>
          <p:cNvSpPr/>
          <p:nvPr/>
        </p:nvSpPr>
        <p:spPr>
          <a:xfrm>
            <a:off x="0" y="2597150"/>
            <a:ext cx="2895600" cy="32766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>
                <a:solidFill>
                  <a:srgbClr val="002060"/>
                </a:solidFill>
                <a:latin typeface="PF Square Sans Pro" pitchFamily="2" charset="0"/>
                <a:ea typeface="Montserrat" charset="0"/>
                <a:cs typeface="Montserrat" charset="0"/>
              </a:rPr>
              <a:t>Veterinarski lijekovi moraju se koristiti u skladu s </a:t>
            </a:r>
            <a:r>
              <a:rPr lang="hr-HR" sz="2400" b="1">
                <a:solidFill>
                  <a:srgbClr val="003399"/>
                </a:solidFill>
                <a:latin typeface="PF Square Sans Pro" pitchFamily="2" charset="0"/>
                <a:ea typeface="Montserrat" charset="0"/>
                <a:cs typeface="Montserrat" charset="0"/>
              </a:rPr>
              <a:t>uvjetima odobrenja za stavljanje u promet</a:t>
            </a:r>
            <a:r>
              <a:rPr lang="hr-HR" sz="2400" b="1">
                <a:solidFill>
                  <a:schemeClr val="bg1"/>
                </a:solidFill>
                <a:latin typeface="PF Square Sans Pro" pitchFamily="2" charset="0"/>
                <a:ea typeface="Montserrat" charset="0"/>
                <a:cs typeface="Montserrat" charset="0"/>
              </a:rPr>
              <a:t>.</a:t>
            </a:r>
          </a:p>
        </p:txBody>
      </p:sp>
      <p:sp>
        <p:nvSpPr>
          <p:cNvPr id="8" name="Rectángulo 9">
            <a:extLst>
              <a:ext uri="{FF2B5EF4-FFF2-40B4-BE49-F238E27FC236}">
                <a16:creationId xmlns:a16="http://schemas.microsoft.com/office/drawing/2014/main" id="{E7E9EB92-C14D-1005-B6FA-A135B8251EA3}"/>
              </a:ext>
            </a:extLst>
          </p:cNvPr>
          <p:cNvSpPr/>
          <p:nvPr/>
        </p:nvSpPr>
        <p:spPr>
          <a:xfrm>
            <a:off x="3098799" y="2616200"/>
            <a:ext cx="2895600" cy="32766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>
                <a:solidFill>
                  <a:srgbClr val="002060"/>
                </a:solidFill>
                <a:latin typeface="PF Square Sans Pro" pitchFamily="2" charset="0"/>
              </a:rPr>
              <a:t>Svi veterinarski </a:t>
            </a:r>
            <a:r>
              <a:rPr lang="hr-HR" sz="2400" b="1">
                <a:solidFill>
                  <a:srgbClr val="003399"/>
                </a:solidFill>
                <a:latin typeface="PF Square Sans Pro" pitchFamily="2" charset="0"/>
              </a:rPr>
              <a:t>recepti </a:t>
            </a:r>
            <a:r>
              <a:rPr lang="hr-HR" sz="2400">
                <a:solidFill>
                  <a:srgbClr val="002060"/>
                </a:solidFill>
                <a:latin typeface="PF Square Sans Pro" pitchFamily="2" charset="0"/>
              </a:rPr>
              <a:t>trebaju se </a:t>
            </a:r>
            <a:r>
              <a:rPr lang="hr-HR" sz="2400" b="1">
                <a:solidFill>
                  <a:srgbClr val="003399"/>
                </a:solidFill>
                <a:latin typeface="PF Square Sans Pro" pitchFamily="2" charset="0"/>
              </a:rPr>
              <a:t>temeljiti na kliničkom pregledu </a:t>
            </a:r>
            <a:r>
              <a:rPr lang="hr-HR" sz="2400">
                <a:solidFill>
                  <a:srgbClr val="002060"/>
                </a:solidFill>
                <a:latin typeface="PF Square Sans Pro" pitchFamily="2" charset="0"/>
              </a:rPr>
              <a:t>ili drugoj odgovarajućoj procjeni veterinara</a:t>
            </a: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CC5512ED-DAFA-A9A4-4849-EFAA1946E4F9}"/>
              </a:ext>
            </a:extLst>
          </p:cNvPr>
          <p:cNvSpPr/>
          <p:nvPr/>
        </p:nvSpPr>
        <p:spPr>
          <a:xfrm>
            <a:off x="6197600" y="2597150"/>
            <a:ext cx="2895600" cy="32766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>
                <a:solidFill>
                  <a:srgbClr val="002060"/>
                </a:solidFill>
                <a:latin typeface="PF Square Sans Pro" pitchFamily="2" charset="0"/>
              </a:rPr>
              <a:t>Popis antimikrobika </a:t>
            </a:r>
            <a:r>
              <a:rPr lang="hr-HR" sz="2400" b="1">
                <a:solidFill>
                  <a:srgbClr val="003399"/>
                </a:solidFill>
                <a:latin typeface="PF Square Sans Pro" pitchFamily="2" charset="0"/>
              </a:rPr>
              <a:t>koji se mogu primjenjivati samo kod ljudi</a:t>
            </a:r>
            <a:r>
              <a:rPr lang="hr-HR">
                <a:solidFill>
                  <a:srgbClr val="003399"/>
                </a:solidFill>
                <a:latin typeface="PF Square Sans Pro" pitchFamily="2" charset="0"/>
              </a:rPr>
              <a:t>*</a:t>
            </a: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C7A7FB12-EE81-1765-88DF-52EF0EAE1BC9}"/>
              </a:ext>
            </a:extLst>
          </p:cNvPr>
          <p:cNvSpPr/>
          <p:nvPr/>
        </p:nvSpPr>
        <p:spPr>
          <a:xfrm>
            <a:off x="9296401" y="2597150"/>
            <a:ext cx="2895600" cy="32766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>
                <a:solidFill>
                  <a:srgbClr val="002060"/>
                </a:solidFill>
                <a:latin typeface="PF Square Sans Pro" pitchFamily="2" charset="0"/>
              </a:rPr>
              <a:t>Obveza država članica da </a:t>
            </a:r>
            <a:r>
              <a:rPr lang="hr-HR" sz="2400" b="1">
                <a:solidFill>
                  <a:srgbClr val="003399"/>
                </a:solidFill>
                <a:latin typeface="PF Square Sans Pro" pitchFamily="2" charset="0"/>
              </a:rPr>
              <a:t>prikupljati podatke o prodaji i uporabi antimikrobnih lijekova</a:t>
            </a: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7AC10367-C988-F7B8-E130-C0FC98E50FED}"/>
              </a:ext>
            </a:extLst>
          </p:cNvPr>
          <p:cNvSpPr txBox="1"/>
          <p:nvPr/>
        </p:nvSpPr>
        <p:spPr>
          <a:xfrm>
            <a:off x="101600" y="635949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i="0" u="none" strike="noStrike" baseline="0">
                <a:solidFill>
                  <a:srgbClr val="003399"/>
                </a:solidFill>
                <a:latin typeface="PF Square Sans Pro" pitchFamily="2" charset="0"/>
              </a:rPr>
              <a:t>Provedbena uredba Komisije (EU) 2022/1255 od 19. srpnja 2022. o određivanju antimikrobika ili skupina antimikrobika namijenjenih isključivo liječenju određenih infekcija kod ljudi u skladu s Uredbom (EU) 2019/6 Europskog parlamenta i Vijeća </a:t>
            </a:r>
          </a:p>
        </p:txBody>
      </p:sp>
    </p:spTree>
    <p:extLst>
      <p:ext uri="{BB962C8B-B14F-4D97-AF65-F5344CB8AC3E}">
        <p14:creationId xmlns:p14="http://schemas.microsoft.com/office/powerpoint/2010/main" val="31214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hr-HR" sz="2800">
                <a:latin typeface="PF Square Sans Pro" pitchFamily="2" charset="0"/>
              </a:rPr>
              <a:t>Opća pravila</a:t>
            </a:r>
          </a:p>
          <a:p>
            <a:endParaRPr lang="en-GB" dirty="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1862196" y="1481083"/>
            <a:ext cx="76195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VETERINARSKI RECEPTI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Opća pravila – Veterinarski recept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976B94-3F08-4A5D-87A3-E36B97910ABB}"/>
              </a:ext>
            </a:extLst>
          </p:cNvPr>
          <p:cNvSpPr txBox="1"/>
          <p:nvPr/>
        </p:nvSpPr>
        <p:spPr>
          <a:xfrm>
            <a:off x="-141042" y="2980182"/>
            <a:ext cx="11756572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0287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Veterinar može izdati veterinarski recept </a:t>
            </a:r>
            <a:r>
              <a:rPr kumimoji="0" lang="hr-HR" sz="2000" b="1" i="0" u="sng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tek</a:t>
            </a: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nakon što je obavio </a:t>
            </a:r>
            <a:r>
              <a:rPr kumimoji="0" lang="hr-HR" sz="2000" b="0" i="0" u="sng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klinički pregled ili drugu pravilnu procjenu zdravstvenog stanja</a:t>
            </a:r>
            <a:r>
              <a:rPr kumimoji="0" lang="hr-HR" sz="2000" b="0" i="0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</a:t>
            </a: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životinje ili skupine životinja</a:t>
            </a:r>
          </a:p>
          <a:p>
            <a:pPr marL="10287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Veterinar može izdati veterinarski recept za antimikrobni lijek tek nakon što je dijagnosticirao zaraznu bolest</a:t>
            </a:r>
          </a:p>
          <a:p>
            <a:pPr marL="10287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Veterinar mora znati obrazložiti propisivanje antimikrobnog lijeka, osobito za preventivnu (profilaksa) i skupnu (metafilaksa) primjenu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A59C78-01F4-4EE5-BEF0-17960D2FB031}"/>
              </a:ext>
            </a:extLst>
          </p:cNvPr>
          <p:cNvSpPr txBox="1"/>
          <p:nvPr/>
        </p:nvSpPr>
        <p:spPr>
          <a:xfrm>
            <a:off x="4261565" y="2337692"/>
            <a:ext cx="2820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F Square Sans Pro" pitchFamily="2" charset="0"/>
                <a:ea typeface="Steelfish" charset="0"/>
                <a:cs typeface="Steelfish" charset="0"/>
              </a:rPr>
              <a:t>!</a:t>
            </a:r>
            <a:r>
              <a:rPr kumimoji="0" lang="hr-HR" sz="2800" b="1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Steelfish" charset="0"/>
                <a:cs typeface="Steelfish" charset="0"/>
              </a:rPr>
              <a:t>Članak 105.</a:t>
            </a:r>
          </a:p>
        </p:txBody>
      </p:sp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id="{00329264-D289-402B-9EEC-301D053EFB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1403412"/>
            <a:ext cx="736538" cy="7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ACA65E1C-789A-48EF-8BAD-6DF7C0BE5C3D}"/>
              </a:ext>
            </a:extLst>
          </p:cNvPr>
          <p:cNvSpPr txBox="1">
            <a:spLocks/>
          </p:cNvSpPr>
          <p:nvPr/>
        </p:nvSpPr>
        <p:spPr>
          <a:xfrm>
            <a:off x="762000" y="158750"/>
            <a:ext cx="10687439" cy="533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/>
              </a:rPr>
              <a:t>Opća pravila – Veterinarski recept </a:t>
            </a:r>
            <a:r>
              <a:rPr kumimoji="0" lang="hr-HR" sz="18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/>
              </a:rPr>
              <a:t>(primjer FR predloška)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200545C-AECB-452C-BBE5-ED3815095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9891" y="766753"/>
            <a:ext cx="4334830" cy="610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79B9FE22-08DB-4399-993B-4F6FB172DC62}"/>
              </a:ext>
            </a:extLst>
          </p:cNvPr>
          <p:cNvSpPr txBox="1"/>
          <p:nvPr/>
        </p:nvSpPr>
        <p:spPr>
          <a:xfrm>
            <a:off x="88124" y="1660664"/>
            <a:ext cx="2828071" cy="707886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Identifikacija veterinara (br. strukovnog registra)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BFA582-9369-46AB-89BE-5729D0437B1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916195" y="2014607"/>
            <a:ext cx="8938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6">
            <a:extLst>
              <a:ext uri="{FF2B5EF4-FFF2-40B4-BE49-F238E27FC236}">
                <a16:creationId xmlns:a16="http://schemas.microsoft.com/office/drawing/2014/main" id="{02E8B8C4-7414-478D-B927-13A09F51E318}"/>
              </a:ext>
            </a:extLst>
          </p:cNvPr>
          <p:cNvSpPr txBox="1"/>
          <p:nvPr/>
        </p:nvSpPr>
        <p:spPr>
          <a:xfrm>
            <a:off x="88124" y="2597150"/>
            <a:ext cx="2828071" cy="1631216"/>
          </a:xfrm>
          <a:prstGeom prst="rect">
            <a:avLst/>
          </a:prstGeom>
          <a:solidFill>
            <a:srgbClr val="ECEBEB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Naziv lijeka (djelatna tvar), farmaceutski oblik i jačina.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Propisana količina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Režim doziranja </a:t>
            </a: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27E0B672-6AF0-4BAD-9A7E-FFFD0315AFA6}"/>
              </a:ext>
            </a:extLst>
          </p:cNvPr>
          <p:cNvSpPr txBox="1"/>
          <p:nvPr/>
        </p:nvSpPr>
        <p:spPr>
          <a:xfrm>
            <a:off x="88124" y="5864268"/>
            <a:ext cx="2844193" cy="923330"/>
          </a:xfrm>
          <a:prstGeom prst="rect">
            <a:avLst/>
          </a:prstGeom>
          <a:solidFill>
            <a:srgbClr val="00339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Napomena je potrebna ako je recept prema čl. 107.</a:t>
            </a:r>
            <a:br>
              <a:rPr kumimoji="0" lang="hr-HR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</a:br>
            <a:r>
              <a:rPr kumimoji="0" lang="hr-HR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3-4 ili 112-114) 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2A686A0-74DB-4814-9CFB-E8E911DF96FE}"/>
              </a:ext>
            </a:extLst>
          </p:cNvPr>
          <p:cNvSpPr txBox="1"/>
          <p:nvPr/>
        </p:nvSpPr>
        <p:spPr>
          <a:xfrm>
            <a:off x="88124" y="4425950"/>
            <a:ext cx="2828071" cy="1323439"/>
          </a:xfrm>
          <a:prstGeom prst="rect">
            <a:avLst/>
          </a:prstGeom>
          <a:solidFill>
            <a:srgbClr val="6BB188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Recept za antimikrobni lijek vrijedi samo 5 dana nakon izdavanja recepta. </a:t>
            </a:r>
          </a:p>
        </p:txBody>
      </p:sp>
      <p:cxnSp>
        <p:nvCxnSpPr>
          <p:cNvPr id="22" name="Straight Arrow Connector 9">
            <a:extLst>
              <a:ext uri="{FF2B5EF4-FFF2-40B4-BE49-F238E27FC236}">
                <a16:creationId xmlns:a16="http://schemas.microsoft.com/office/drawing/2014/main" id="{581EC61A-0E63-47D1-BA22-B89D2673AB7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916195" y="3412758"/>
            <a:ext cx="8938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10">
            <a:extLst>
              <a:ext uri="{FF2B5EF4-FFF2-40B4-BE49-F238E27FC236}">
                <a16:creationId xmlns:a16="http://schemas.microsoft.com/office/drawing/2014/main" id="{88FB0F11-B24B-41FB-9D1A-ECAF28ED0215}"/>
              </a:ext>
            </a:extLst>
          </p:cNvPr>
          <p:cNvSpPr txBox="1"/>
          <p:nvPr/>
        </p:nvSpPr>
        <p:spPr>
          <a:xfrm>
            <a:off x="8462294" y="692150"/>
            <a:ext cx="3196306" cy="707886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Ime i adresa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vlasnik životinja</a:t>
            </a: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AA9B826B-585E-4DC3-84E0-C2536598BF5C}"/>
              </a:ext>
            </a:extLst>
          </p:cNvPr>
          <p:cNvSpPr txBox="1"/>
          <p:nvPr/>
        </p:nvSpPr>
        <p:spPr>
          <a:xfrm>
            <a:off x="8478414" y="5797550"/>
            <a:ext cx="3162089" cy="40011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Datum i potpis veterinara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D73860A3-CDA5-4E10-853B-CF537A85DFB0}"/>
              </a:ext>
            </a:extLst>
          </p:cNvPr>
          <p:cNvSpPr txBox="1"/>
          <p:nvPr/>
        </p:nvSpPr>
        <p:spPr>
          <a:xfrm>
            <a:off x="8462295" y="3357062"/>
            <a:ext cx="3230524" cy="646331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0" i="0" u="none" strike="noStrike" cap="none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Životinje za proizvodnju hrane: karencija (čak i ako je 0)</a:t>
            </a: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E6E6C5FF-1EC3-4B68-BF84-C2EB0A65DA98}"/>
              </a:ext>
            </a:extLst>
          </p:cNvPr>
          <p:cNvSpPr txBox="1"/>
          <p:nvPr/>
        </p:nvSpPr>
        <p:spPr>
          <a:xfrm>
            <a:off x="8462294" y="1923018"/>
            <a:ext cx="3196307" cy="40011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Datum</a:t>
            </a: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D0BD4936-E1CB-4E72-8C03-E8C4D661EC4A}"/>
              </a:ext>
            </a:extLst>
          </p:cNvPr>
          <p:cNvSpPr txBox="1"/>
          <p:nvPr/>
        </p:nvSpPr>
        <p:spPr>
          <a:xfrm>
            <a:off x="8462295" y="4197350"/>
            <a:ext cx="3230524" cy="1015663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Moguća upozorenja ili poruke o odgovornom korištenju</a:t>
            </a:r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57D477ED-9285-4237-9023-A7003D2F9CD5}"/>
              </a:ext>
            </a:extLst>
          </p:cNvPr>
          <p:cNvSpPr txBox="1"/>
          <p:nvPr/>
        </p:nvSpPr>
        <p:spPr>
          <a:xfrm>
            <a:off x="8462294" y="1436564"/>
            <a:ext cx="3196307" cy="40011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Identifikacija životinja</a:t>
            </a:r>
          </a:p>
        </p:txBody>
      </p:sp>
      <p:cxnSp>
        <p:nvCxnSpPr>
          <p:cNvPr id="37" name="Straight Arrow Connector 9">
            <a:extLst>
              <a:ext uri="{FF2B5EF4-FFF2-40B4-BE49-F238E27FC236}">
                <a16:creationId xmlns:a16="http://schemas.microsoft.com/office/drawing/2014/main" id="{5AFD2615-46EE-42B6-A231-9AD3CE601885}"/>
              </a:ext>
            </a:extLst>
          </p:cNvPr>
          <p:cNvCxnSpPr>
            <a:cxnSpLocks/>
          </p:cNvCxnSpPr>
          <p:nvPr/>
        </p:nvCxnSpPr>
        <p:spPr>
          <a:xfrm flipH="1">
            <a:off x="7467600" y="1153415"/>
            <a:ext cx="994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9">
            <a:extLst>
              <a:ext uri="{FF2B5EF4-FFF2-40B4-BE49-F238E27FC236}">
                <a16:creationId xmlns:a16="http://schemas.microsoft.com/office/drawing/2014/main" id="{2F04EED3-541A-4B0D-B8E2-0D5C1177C6CB}"/>
              </a:ext>
            </a:extLst>
          </p:cNvPr>
          <p:cNvCxnSpPr>
            <a:cxnSpLocks/>
          </p:cNvCxnSpPr>
          <p:nvPr/>
        </p:nvCxnSpPr>
        <p:spPr>
          <a:xfrm flipH="1">
            <a:off x="7467600" y="1530350"/>
            <a:ext cx="994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9">
            <a:extLst>
              <a:ext uri="{FF2B5EF4-FFF2-40B4-BE49-F238E27FC236}">
                <a16:creationId xmlns:a16="http://schemas.microsoft.com/office/drawing/2014/main" id="{F006C285-40B9-4F63-80A4-59B549E301B8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7467602" y="2107685"/>
            <a:ext cx="994692" cy="15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9">
            <a:extLst>
              <a:ext uri="{FF2B5EF4-FFF2-40B4-BE49-F238E27FC236}">
                <a16:creationId xmlns:a16="http://schemas.microsoft.com/office/drawing/2014/main" id="{8B0FC049-9EB2-4121-A610-B73533CB65E7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7467600" y="3680228"/>
            <a:ext cx="994695" cy="30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9">
            <a:extLst>
              <a:ext uri="{FF2B5EF4-FFF2-40B4-BE49-F238E27FC236}">
                <a16:creationId xmlns:a16="http://schemas.microsoft.com/office/drawing/2014/main" id="{0682E033-62FD-4839-A4B8-2F6D2342A37F}"/>
              </a:ext>
            </a:extLst>
          </p:cNvPr>
          <p:cNvCxnSpPr>
            <a:cxnSpLocks/>
          </p:cNvCxnSpPr>
          <p:nvPr/>
        </p:nvCxnSpPr>
        <p:spPr>
          <a:xfrm flipH="1" flipV="1">
            <a:off x="7483722" y="4768267"/>
            <a:ext cx="994694" cy="1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9">
            <a:extLst>
              <a:ext uri="{FF2B5EF4-FFF2-40B4-BE49-F238E27FC236}">
                <a16:creationId xmlns:a16="http://schemas.microsoft.com/office/drawing/2014/main" id="{5E1995BA-2890-4E2A-AE58-FB65A669ECEF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7483722" y="5997605"/>
            <a:ext cx="994692" cy="10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hr-HR" sz="2800">
                <a:latin typeface="PF Square Sans Pro" pitchFamily="2" charset="0"/>
              </a:rPr>
              <a:t>Opća pravila</a:t>
            </a:r>
          </a:p>
          <a:p>
            <a:endParaRPr lang="en-GB" dirty="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Vođenje evidencije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Opća pravila – Veterinarski recept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4F286C-8610-4DEC-92C0-47FD21775EE4}"/>
              </a:ext>
            </a:extLst>
          </p:cNvPr>
          <p:cNvSpPr txBox="1"/>
          <p:nvPr/>
        </p:nvSpPr>
        <p:spPr>
          <a:xfrm>
            <a:off x="881743" y="2091551"/>
            <a:ext cx="2090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cap="none" normalizeH="0" noProof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Uredba (EU) 2019/6 (VPM)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EF94D7BC-2264-4BCE-94E9-E3C700EFF2AF}"/>
              </a:ext>
            </a:extLst>
          </p:cNvPr>
          <p:cNvSpPr txBox="1">
            <a:spLocks/>
          </p:cNvSpPr>
          <p:nvPr/>
        </p:nvSpPr>
        <p:spPr>
          <a:xfrm>
            <a:off x="310242" y="2488988"/>
            <a:ext cx="3233057" cy="3591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Članak 108.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7EC53D0-6815-4BF1-A995-1BBB1F3146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38" y="1352550"/>
            <a:ext cx="8019662" cy="5241950"/>
          </a:xfrm>
          <a:prstGeom prst="rect">
            <a:avLst/>
          </a:prstGeom>
          <a:ln>
            <a:noFill/>
          </a:ln>
        </p:spPr>
      </p:pic>
      <p:pic>
        <p:nvPicPr>
          <p:cNvPr id="15" name="Picture 4" descr="A stack of old books&#10;&#10;Description automatically generated">
            <a:extLst>
              <a:ext uri="{FF2B5EF4-FFF2-40B4-BE49-F238E27FC236}">
                <a16:creationId xmlns:a16="http://schemas.microsoft.com/office/drawing/2014/main" id="{00E0E056-09FE-4B9F-B490-F796BFA23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74" y="4040045"/>
            <a:ext cx="2442125" cy="278216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502442D-8C45-46F7-A946-0AC1B0C6A7B6}"/>
              </a:ext>
            </a:extLst>
          </p:cNvPr>
          <p:cNvSpPr txBox="1"/>
          <p:nvPr/>
        </p:nvSpPr>
        <p:spPr>
          <a:xfrm>
            <a:off x="967743" y="3197171"/>
            <a:ext cx="1927857" cy="400110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OBVEZE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1024" y="1568450"/>
            <a:ext cx="7662672" cy="546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500" i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Članak 108.</a:t>
            </a:r>
          </a:p>
          <a:p>
            <a:pPr algn="ctr">
              <a:spcBef>
                <a:spcPts val="900"/>
              </a:spcBef>
            </a:pPr>
            <a:r>
              <a:rPr lang="hr-HR" sz="1500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Vođenje evidencije od strane vlasnika i držatelja životinja za proizvodnju hrane</a:t>
            </a:r>
          </a:p>
          <a:p>
            <a:pPr>
              <a:lnSpc>
                <a:spcPct val="105000"/>
              </a:lnSpc>
              <a:spcBef>
                <a:spcPts val="1000"/>
              </a:spcBef>
              <a:buFont typeface="+mj-lt"/>
              <a:buAutoNum type="arabicPeriod"/>
              <a:tabLst>
                <a:tab pos="285750" algn="l"/>
              </a:tabLst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Vlasnici ili, ako životinje ne drže vlasnici, držatelji životinja koje se koriste za proizvodnju hrane vode evidenciju o lijekovima koje koriste i, ako je to primjenjivo, čuvaju presliku veterinarskog recepta.</a:t>
            </a:r>
          </a:p>
          <a:p>
            <a:pPr>
              <a:lnSpc>
                <a:spcPct val="105000"/>
              </a:lnSpc>
              <a:spcBef>
                <a:spcPts val="1000"/>
              </a:spcBef>
              <a:buFont typeface="+mj-lt"/>
              <a:buAutoNum type="arabicPeriod"/>
              <a:tabLst>
                <a:tab pos="266700" algn="l"/>
              </a:tabLst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Evidencija iz stavka 1. uključuje:</a:t>
            </a:r>
          </a:p>
          <a:p>
            <a:pPr marL="285750" indent="-285750">
              <a:lnSpc>
                <a:spcPct val="103000"/>
              </a:lnSpc>
              <a:spcBef>
                <a:spcPts val="900"/>
              </a:spcBef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(a)	datum prve primjene lijeka kod životinja;</a:t>
            </a:r>
          </a:p>
          <a:p>
            <a:pPr marL="285750" indent="-285750">
              <a:lnSpc>
                <a:spcPct val="103000"/>
              </a:lnSpc>
              <a:spcBef>
                <a:spcPts val="900"/>
              </a:spcBef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(b)	naziv lijeka;</a:t>
            </a:r>
          </a:p>
          <a:p>
            <a:pPr marL="285750" indent="-285750">
              <a:lnSpc>
                <a:spcPct val="103000"/>
              </a:lnSpc>
              <a:spcBef>
                <a:spcPts val="900"/>
              </a:spcBef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(c)	količina primijenjenog lijeka;</a:t>
            </a:r>
          </a:p>
          <a:p>
            <a:pPr marL="285750" indent="-285750">
              <a:lnSpc>
                <a:spcPct val="103000"/>
              </a:lnSpc>
              <a:spcBef>
                <a:spcPts val="900"/>
              </a:spcBef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(d)	ime ili naziv tvrtke i stalnu adresu ili registrirano sjedište dobavljača lijeka;</a:t>
            </a:r>
          </a:p>
          <a:p>
            <a:pPr marL="285750" indent="-285750">
              <a:lnSpc>
                <a:spcPct val="103000"/>
              </a:lnSpc>
              <a:spcBef>
                <a:spcPts val="900"/>
              </a:spcBef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(e)	dokaz o nabavi lijekova koji se koriste;</a:t>
            </a:r>
          </a:p>
          <a:p>
            <a:pPr marL="285750" indent="-285750">
              <a:lnSpc>
                <a:spcPct val="103000"/>
              </a:lnSpc>
              <a:spcBef>
                <a:spcPts val="900"/>
              </a:spcBef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(f)	identifikaciju životinje ili skupine životinja koje se liječi;</a:t>
            </a:r>
          </a:p>
          <a:p>
            <a:pPr marL="285750" indent="-285750">
              <a:lnSpc>
                <a:spcPct val="103000"/>
              </a:lnSpc>
              <a:spcBef>
                <a:spcPts val="900"/>
              </a:spcBef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(g)	ime i podaci za kontakt veterinara koji je propisao lijek, ako je to primjenjivo;</a:t>
            </a:r>
          </a:p>
          <a:p>
            <a:pPr marL="285750" indent="-285750">
              <a:lnSpc>
                <a:spcPct val="103000"/>
              </a:lnSpc>
              <a:spcBef>
                <a:spcPts val="900"/>
              </a:spcBef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(h)	karenciju, čak i ako je ona nula;</a:t>
            </a:r>
          </a:p>
          <a:p>
            <a:pPr marL="285750" indent="-285750">
              <a:lnSpc>
                <a:spcPct val="103000"/>
              </a:lnSpc>
              <a:spcBef>
                <a:spcPts val="900"/>
              </a:spcBef>
            </a:pPr>
            <a:r>
              <a:rPr lang="hr-HR" sz="15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(i)	trajanje liječenja.</a:t>
            </a:r>
          </a:p>
          <a:p>
            <a:pPr marL="285750" indent="-285750">
              <a:spcBef>
                <a:spcPts val="800"/>
              </a:spcBef>
            </a:pPr>
            <a:endParaRPr lang="en-US" sz="1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88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hr-HR" sz="2800">
                <a:latin typeface="PF Square Sans Pro" pitchFamily="2" charset="0"/>
              </a:rPr>
              <a:t>Opća pravila</a:t>
            </a:r>
          </a:p>
          <a:p>
            <a:endParaRPr lang="en-GB" dirty="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73162"/>
            <a:ext cx="11678639" cy="71839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70104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Odobrenje za stavljanje u promet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Opća pravila – Veterinarski recept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4F286C-8610-4DEC-92C0-47FD21775EE4}"/>
              </a:ext>
            </a:extLst>
          </p:cNvPr>
          <p:cNvSpPr txBox="1"/>
          <p:nvPr/>
        </p:nvSpPr>
        <p:spPr>
          <a:xfrm>
            <a:off x="881743" y="2091551"/>
            <a:ext cx="2090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cap="none" normalizeH="0" noProof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Uredba (EU) 2019/6 (VPM)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363ADD4D-C1B2-4637-8DEC-175D9887CC7C}"/>
              </a:ext>
            </a:extLst>
          </p:cNvPr>
          <p:cNvSpPr txBox="1">
            <a:spLocks/>
          </p:cNvSpPr>
          <p:nvPr/>
        </p:nvSpPr>
        <p:spPr>
          <a:xfrm>
            <a:off x="0" y="2520950"/>
            <a:ext cx="7924800" cy="1309596"/>
          </a:xfrm>
          <a:prstGeom prst="rect">
            <a:avLst/>
          </a:prstGeom>
          <a:solidFill>
            <a:srgbClr val="2C7470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Načelno pravilo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Veterinarski lijekovi moraju se koristiti u skladu s odobrenjem za stavljanje u promet (sažetak opisa svojstava lijeka/uputa o lijeku)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B3DCE263-F95B-4BDC-B187-2EAB9E07A708}"/>
              </a:ext>
            </a:extLst>
          </p:cNvPr>
          <p:cNvSpPr txBox="1">
            <a:spLocks/>
          </p:cNvSpPr>
          <p:nvPr/>
        </p:nvSpPr>
        <p:spPr>
          <a:xfrm>
            <a:off x="-13252" y="4044950"/>
            <a:ext cx="8319052" cy="2775983"/>
          </a:xfrm>
          <a:prstGeom prst="rect">
            <a:avLst/>
          </a:prstGeom>
          <a:solidFill>
            <a:srgbClr val="6BB188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Veterinarski lijek mora se koristiti za </a:t>
            </a:r>
            <a:r>
              <a:rPr kumimoji="0" lang="hr-HR" sz="2400" b="1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indikaciju</a:t>
            </a:r>
            <a:r>
              <a:rPr kumimoji="0" lang="hr-HR" sz="24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, </a:t>
            </a:r>
            <a:r>
              <a:rPr kumimoji="0" lang="hr-HR" sz="2400" b="1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vrstu</a:t>
            </a:r>
            <a:r>
              <a:rPr kumimoji="0" lang="hr-HR" sz="24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i </a:t>
            </a:r>
            <a:r>
              <a:rPr kumimoji="0" lang="hr-HR" sz="2400" b="1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režim doziranja </a:t>
            </a:r>
            <a:r>
              <a:rPr kumimoji="0" lang="hr-HR" sz="240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koji su navedeni</a:t>
            </a:r>
            <a:r>
              <a:rPr kumimoji="0" lang="hr-HR" sz="24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u sažetku opisa svojstava lijeka/uputi o lijeku. </a:t>
            </a:r>
            <a:r>
              <a:rPr kumimoji="0" lang="hr-HR" sz="240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Ako za određenu indikaciju/vrstu nema odobrenog veterinarskog proizvoda ili postoji nestašica</a:t>
            </a:r>
            <a:r>
              <a:rPr kumimoji="0" lang="hr-HR" sz="24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-&gt; možete primijeniti pravila čl.</a:t>
            </a:r>
            <a:r>
              <a:rPr kumimoji="0" lang="hr-HR" sz="2400" b="1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112.-114.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2171ACF3-BEC2-4EB2-9A5B-24551E0CF1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1392472"/>
            <a:ext cx="3351067" cy="54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1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hr-HR">
                <a:latin typeface="PF Square Sans Pro" pitchFamily="2" charset="0"/>
              </a:rPr>
              <a:t>Opća pravila</a:t>
            </a:r>
          </a:p>
          <a:p>
            <a:endParaRPr lang="en-GB" sz="2000" dirty="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392212"/>
            <a:ext cx="12213771" cy="671538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-21773" y="1453654"/>
            <a:ext cx="12213773" cy="591046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Kada nema odobrenih lijekova za </a:t>
            </a:r>
            <a:r>
              <a:rPr kumimoji="0" lang="hr-HR" sz="2000" b="1" i="0" u="sng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životinje koje se koriste za proizvodnju hrane</a:t>
            </a:r>
            <a:r>
              <a:rPr kumimoji="0" lang="hr-HR" sz="2000" b="1" i="0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ili nisu dostupni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839200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Opća pravila – uporaba veterinarsko-medicinskih proizvoda izvan uvjeta odobrenja za stavljanje u promet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B7E4F4F-C703-441F-87FE-EFEECBF28284}"/>
              </a:ext>
            </a:extLst>
          </p:cNvPr>
          <p:cNvSpPr txBox="1"/>
          <p:nvPr/>
        </p:nvSpPr>
        <p:spPr>
          <a:xfrm>
            <a:off x="483920" y="3146420"/>
            <a:ext cx="4773879" cy="954107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Proizvod odobren za: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- istu/drugu indikaciju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-</a:t>
            </a:r>
            <a:r>
              <a:rPr kumimoji="0" lang="hr-HR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 </a:t>
            </a: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istu/druge vrste životinja za proizvodnju hrane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- </a:t>
            </a:r>
            <a:r>
              <a:rPr kumimoji="0" lang="hr-HR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u </a:t>
            </a:r>
            <a:r>
              <a:rPr kumimoji="0" lang="hr-HR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istoj/drugoj državi EU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A6D801-C04B-45D8-9775-B697C3F8B0AF}"/>
              </a:ext>
            </a:extLst>
          </p:cNvPr>
          <p:cNvSpPr txBox="1"/>
          <p:nvPr/>
        </p:nvSpPr>
        <p:spPr>
          <a:xfrm>
            <a:off x="584381" y="5376378"/>
            <a:ext cx="4590207" cy="307777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Odobreni lijek za ljude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C875C385-EAF7-48D2-B3D8-4B59A3CA9938}"/>
              </a:ext>
            </a:extLst>
          </p:cNvPr>
          <p:cNvSpPr txBox="1"/>
          <p:nvPr/>
        </p:nvSpPr>
        <p:spPr>
          <a:xfrm>
            <a:off x="497894" y="6153972"/>
            <a:ext cx="4715061" cy="52322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VMP pripremljen ex tempore</a:t>
            </a:r>
            <a:r>
              <a:rPr kumimoji="0" lang="hr-HR" sz="14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 u skladu s uvjetima veterinarskog recepta.</a:t>
            </a: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 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AE47D28-8273-441B-A750-B1944FBD52DC}"/>
              </a:ext>
            </a:extLst>
          </p:cNvPr>
          <p:cNvSpPr txBox="1"/>
          <p:nvPr/>
        </p:nvSpPr>
        <p:spPr>
          <a:xfrm>
            <a:off x="477022" y="2164775"/>
            <a:ext cx="4780778" cy="52322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Proizvod odobren (čl. 106.(1)) u vašoj zemlji za ciljnu vrstu i indikaciju</a:t>
            </a:r>
          </a:p>
        </p:txBody>
      </p:sp>
      <p:sp>
        <p:nvSpPr>
          <p:cNvPr id="22" name="Arrow: Right 13">
            <a:extLst>
              <a:ext uri="{FF2B5EF4-FFF2-40B4-BE49-F238E27FC236}">
                <a16:creationId xmlns:a16="http://schemas.microsoft.com/office/drawing/2014/main" id="{62318C66-7E76-4E9A-BA3C-EC0337B2F32F}"/>
              </a:ext>
            </a:extLst>
          </p:cNvPr>
          <p:cNvSpPr/>
          <p:nvPr/>
        </p:nvSpPr>
        <p:spPr>
          <a:xfrm>
            <a:off x="5257799" y="2215200"/>
            <a:ext cx="555172" cy="34806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24" name="Arrow: Down 15">
            <a:extLst>
              <a:ext uri="{FF2B5EF4-FFF2-40B4-BE49-F238E27FC236}">
                <a16:creationId xmlns:a16="http://schemas.microsoft.com/office/drawing/2014/main" id="{B3BABC70-16F3-44C0-886D-A684AE2E5F87}"/>
              </a:ext>
            </a:extLst>
          </p:cNvPr>
          <p:cNvSpPr/>
          <p:nvPr/>
        </p:nvSpPr>
        <p:spPr>
          <a:xfrm>
            <a:off x="2687346" y="2738582"/>
            <a:ext cx="360654" cy="3157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5AB590C-E616-498F-B4C0-539B365F84A2}"/>
              </a:ext>
            </a:extLst>
          </p:cNvPr>
          <p:cNvSpPr txBox="1"/>
          <p:nvPr/>
        </p:nvSpPr>
        <p:spPr>
          <a:xfrm>
            <a:off x="2933700" y="2607853"/>
            <a:ext cx="290104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cap="none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Square Sans Pro" pitchFamily="2" charset="0"/>
              </a:rPr>
              <a:t>U suprotnom, na izravnu osobnu odgovornost veterinara i kako bi se izbjeglo nanošenje neprihvatljive patnje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CFB79-DCC6-4A5E-95D6-01BBC7DF94FC}"/>
              </a:ext>
            </a:extLst>
          </p:cNvPr>
          <p:cNvSpPr/>
          <p:nvPr/>
        </p:nvSpPr>
        <p:spPr>
          <a:xfrm>
            <a:off x="5834742" y="2164775"/>
            <a:ext cx="2584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Obavezna uporaba ovog proizvoda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2789DAB-867D-42A2-A5CB-E096A1CE3EF9}"/>
              </a:ext>
            </a:extLst>
          </p:cNvPr>
          <p:cNvSpPr/>
          <p:nvPr/>
        </p:nvSpPr>
        <p:spPr>
          <a:xfrm>
            <a:off x="5812971" y="3161215"/>
            <a:ext cx="2584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Odaberite proizvod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815D1AE-7654-4718-94BD-08082ECBB745}"/>
              </a:ext>
            </a:extLst>
          </p:cNvPr>
          <p:cNvSpPr/>
          <p:nvPr/>
        </p:nvSpPr>
        <p:spPr>
          <a:xfrm>
            <a:off x="5802085" y="4340257"/>
            <a:ext cx="2584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Odaberite proizvod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F153912-3FF6-42C1-A0B5-4FAB5EB590DA}"/>
              </a:ext>
            </a:extLst>
          </p:cNvPr>
          <p:cNvSpPr/>
          <p:nvPr/>
        </p:nvSpPr>
        <p:spPr>
          <a:xfrm>
            <a:off x="5802085" y="5328156"/>
            <a:ext cx="2584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Odaberite proizvod</a:t>
            </a:r>
          </a:p>
        </p:txBody>
      </p:sp>
      <p:sp>
        <p:nvSpPr>
          <p:cNvPr id="43" name="Arrow: Down 15">
            <a:extLst>
              <a:ext uri="{FF2B5EF4-FFF2-40B4-BE49-F238E27FC236}">
                <a16:creationId xmlns:a16="http://schemas.microsoft.com/office/drawing/2014/main" id="{17D9F5F0-62FD-46D3-9B41-57B0391D119C}"/>
              </a:ext>
            </a:extLst>
          </p:cNvPr>
          <p:cNvSpPr/>
          <p:nvPr/>
        </p:nvSpPr>
        <p:spPr>
          <a:xfrm>
            <a:off x="2675098" y="5047033"/>
            <a:ext cx="360654" cy="3157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84BFF4A6-BBE2-4675-8DE5-391F4D5279A3}"/>
              </a:ext>
            </a:extLst>
          </p:cNvPr>
          <p:cNvSpPr txBox="1"/>
          <p:nvPr/>
        </p:nvSpPr>
        <p:spPr>
          <a:xfrm>
            <a:off x="3070013" y="5019153"/>
            <a:ext cx="14701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cap="none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Square Sans Pro" pitchFamily="2" charset="0"/>
              </a:rPr>
              <a:t>U suprotnom, upotrijebiti</a:t>
            </a:r>
          </a:p>
        </p:txBody>
      </p:sp>
      <p:sp>
        <p:nvSpPr>
          <p:cNvPr id="45" name="Arrow: Down 15">
            <a:extLst>
              <a:ext uri="{FF2B5EF4-FFF2-40B4-BE49-F238E27FC236}">
                <a16:creationId xmlns:a16="http://schemas.microsoft.com/office/drawing/2014/main" id="{C38A4347-431D-4605-976E-BF9E2C87501B}"/>
              </a:ext>
            </a:extLst>
          </p:cNvPr>
          <p:cNvSpPr/>
          <p:nvPr/>
        </p:nvSpPr>
        <p:spPr>
          <a:xfrm>
            <a:off x="2521486" y="5826587"/>
            <a:ext cx="360654" cy="3157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F224CF6-315A-4D6F-A3DF-4BD412127554}"/>
              </a:ext>
            </a:extLst>
          </p:cNvPr>
          <p:cNvSpPr txBox="1"/>
          <p:nvPr/>
        </p:nvSpPr>
        <p:spPr>
          <a:xfrm>
            <a:off x="3169648" y="5725911"/>
            <a:ext cx="14847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cap="none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Square Sans Pro" pitchFamily="2" charset="0"/>
              </a:rPr>
              <a:t>U suprotnom, upotrijebiti</a:t>
            </a:r>
          </a:p>
        </p:txBody>
      </p:sp>
      <p:sp>
        <p:nvSpPr>
          <p:cNvPr id="47" name="Arrow: Right 13">
            <a:extLst>
              <a:ext uri="{FF2B5EF4-FFF2-40B4-BE49-F238E27FC236}">
                <a16:creationId xmlns:a16="http://schemas.microsoft.com/office/drawing/2014/main" id="{9E680AD2-05C4-446C-A7B7-5D1B3D9AC46F}"/>
              </a:ext>
            </a:extLst>
          </p:cNvPr>
          <p:cNvSpPr/>
          <p:nvPr/>
        </p:nvSpPr>
        <p:spPr>
          <a:xfrm>
            <a:off x="5257799" y="3246907"/>
            <a:ext cx="544285" cy="39167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48" name="Arrow: Right 13">
            <a:extLst>
              <a:ext uri="{FF2B5EF4-FFF2-40B4-BE49-F238E27FC236}">
                <a16:creationId xmlns:a16="http://schemas.microsoft.com/office/drawing/2014/main" id="{B81F67F5-051D-42F0-A539-81C01DCC62DF}"/>
              </a:ext>
            </a:extLst>
          </p:cNvPr>
          <p:cNvSpPr/>
          <p:nvPr/>
        </p:nvSpPr>
        <p:spPr>
          <a:xfrm>
            <a:off x="5198642" y="4425950"/>
            <a:ext cx="593698" cy="413390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49" name="Arrow: Right 13">
            <a:extLst>
              <a:ext uri="{FF2B5EF4-FFF2-40B4-BE49-F238E27FC236}">
                <a16:creationId xmlns:a16="http://schemas.microsoft.com/office/drawing/2014/main" id="{3A357093-EC63-421A-9B67-CB329D2B81A2}"/>
              </a:ext>
            </a:extLst>
          </p:cNvPr>
          <p:cNvSpPr/>
          <p:nvPr/>
        </p:nvSpPr>
        <p:spPr>
          <a:xfrm>
            <a:off x="5198642" y="5395018"/>
            <a:ext cx="593698" cy="413390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52" name="Explosion: 14 Points 30">
            <a:extLst>
              <a:ext uri="{FF2B5EF4-FFF2-40B4-BE49-F238E27FC236}">
                <a16:creationId xmlns:a16="http://schemas.microsoft.com/office/drawing/2014/main" id="{E8EB0811-57B5-4783-A1D3-DB86F6C44A22}"/>
              </a:ext>
            </a:extLst>
          </p:cNvPr>
          <p:cNvSpPr/>
          <p:nvPr/>
        </p:nvSpPr>
        <p:spPr>
          <a:xfrm>
            <a:off x="8396130" y="5328156"/>
            <a:ext cx="3133889" cy="1542544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Pravila o cjepivima treće zemlje. !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6B0BE0-EEAA-4E87-A383-E392F9411C9D}"/>
              </a:ext>
            </a:extLst>
          </p:cNvPr>
          <p:cNvSpPr txBox="1"/>
          <p:nvPr/>
        </p:nvSpPr>
        <p:spPr>
          <a:xfrm rot="16200000">
            <a:off x="-1508426" y="4613929"/>
            <a:ext cx="3519794" cy="584775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„izvan odobrenja za stavljanje u promet“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3ACBC299-76C9-490B-96F1-0BB5B3A2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796" y="265940"/>
            <a:ext cx="1009108" cy="722571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A1DDDF03-B08B-8E86-38CA-DFAB63A2487D}"/>
              </a:ext>
            </a:extLst>
          </p:cNvPr>
          <p:cNvSpPr txBox="1"/>
          <p:nvPr/>
        </p:nvSpPr>
        <p:spPr>
          <a:xfrm>
            <a:off x="584382" y="4528906"/>
            <a:ext cx="4593978" cy="461665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F Square Sans Pro" pitchFamily="2" charset="0"/>
              </a:rPr>
              <a:t>Proizvod odobren u EU za životinje koje ne služe za proizvodnju hrane za istu indikaciju</a:t>
            </a:r>
          </a:p>
        </p:txBody>
      </p:sp>
      <p:sp>
        <p:nvSpPr>
          <p:cNvPr id="5" name="Arrow: Down 15">
            <a:extLst>
              <a:ext uri="{FF2B5EF4-FFF2-40B4-BE49-F238E27FC236}">
                <a16:creationId xmlns:a16="http://schemas.microsoft.com/office/drawing/2014/main" id="{F713E439-8BF8-30D5-D06E-7D09AF547A62}"/>
              </a:ext>
            </a:extLst>
          </p:cNvPr>
          <p:cNvSpPr/>
          <p:nvPr/>
        </p:nvSpPr>
        <p:spPr>
          <a:xfrm>
            <a:off x="2675098" y="4226661"/>
            <a:ext cx="360654" cy="3157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E69013A-BA47-0DBA-FBFF-3BDFD4D48C6A}"/>
              </a:ext>
            </a:extLst>
          </p:cNvPr>
          <p:cNvSpPr txBox="1"/>
          <p:nvPr/>
        </p:nvSpPr>
        <p:spPr>
          <a:xfrm>
            <a:off x="3098305" y="4200577"/>
            <a:ext cx="15560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cap="none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Square Sans Pro" pitchFamily="2" charset="0"/>
              </a:rPr>
              <a:t>U suprotnom, upotrijebiti</a:t>
            </a:r>
          </a:p>
        </p:txBody>
      </p:sp>
      <p:sp>
        <p:nvSpPr>
          <p:cNvPr id="10" name="Rectángulo 39">
            <a:extLst>
              <a:ext uri="{FF2B5EF4-FFF2-40B4-BE49-F238E27FC236}">
                <a16:creationId xmlns:a16="http://schemas.microsoft.com/office/drawing/2014/main" id="{CDD75833-CEEB-8AF1-8CDA-B4BBE77622C4}"/>
              </a:ext>
            </a:extLst>
          </p:cNvPr>
          <p:cNvSpPr/>
          <p:nvPr/>
        </p:nvSpPr>
        <p:spPr>
          <a:xfrm>
            <a:off x="5802085" y="6072661"/>
            <a:ext cx="2584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Pripremite proizvod</a:t>
            </a:r>
          </a:p>
        </p:txBody>
      </p:sp>
      <p:sp>
        <p:nvSpPr>
          <p:cNvPr id="13" name="Arrow: Right 13">
            <a:extLst>
              <a:ext uri="{FF2B5EF4-FFF2-40B4-BE49-F238E27FC236}">
                <a16:creationId xmlns:a16="http://schemas.microsoft.com/office/drawing/2014/main" id="{4220CF77-C602-7896-1D0C-24942FD34203}"/>
              </a:ext>
            </a:extLst>
          </p:cNvPr>
          <p:cNvSpPr/>
          <p:nvPr/>
        </p:nvSpPr>
        <p:spPr>
          <a:xfrm>
            <a:off x="5192654" y="6186620"/>
            <a:ext cx="593698" cy="413390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C36C5-3650-A1AE-CDDD-0196F5506275}"/>
              </a:ext>
            </a:extLst>
          </p:cNvPr>
          <p:cNvSpPr txBox="1"/>
          <p:nvPr/>
        </p:nvSpPr>
        <p:spPr>
          <a:xfrm>
            <a:off x="8657769" y="2222971"/>
            <a:ext cx="2872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F Square Sans Pro" pitchFamily="2" charset="0"/>
              </a:rPr>
              <a:t>Proizvodi iz trećih zemalja: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U slučajevima kada niti jedna od gore navedenih opcija nije dostupna </a:t>
            </a: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</a:rPr>
              <a:t>→ </a:t>
            </a: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koristiti VMP odobren u </a:t>
            </a: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trećoj zemlji za istu životinjsku vrstu i istu indikaciju</a:t>
            </a:r>
          </a:p>
        </p:txBody>
      </p:sp>
    </p:spTree>
    <p:extLst>
      <p:ext uri="{BB962C8B-B14F-4D97-AF65-F5344CB8AC3E}">
        <p14:creationId xmlns:p14="http://schemas.microsoft.com/office/powerpoint/2010/main" val="127913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hr-HR">
                <a:latin typeface="PF Square Sans Pro" pitchFamily="2" charset="0"/>
              </a:rPr>
              <a:t>Opća pravila</a:t>
            </a:r>
          </a:p>
          <a:p>
            <a:endParaRPr lang="en-GB" sz="2000" dirty="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177148"/>
            <a:ext cx="12213771" cy="73845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-21774" y="1206592"/>
            <a:ext cx="12213773" cy="107275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Kada nema dostupnih odobrenih lijekova za </a:t>
            </a:r>
            <a:r>
              <a:rPr kumimoji="0" lang="hr-HR" sz="2000" b="1" i="0" u="sng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akvatične vrste koje se koriste za proizvodnju hrane</a:t>
            </a:r>
            <a:r>
              <a:rPr kumimoji="0" lang="hr-HR" sz="2000" b="1" i="0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</a:t>
            </a:r>
            <a:r>
              <a:rPr kumimoji="0" lang="hr-HR" sz="20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ili odobreni lijekovi nisu dostupni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10287000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Opća pravila – Uporaba veterinarsko-medicinskih proizvoda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B7E4F4F-C703-441F-87FE-EFEECBF28284}"/>
              </a:ext>
            </a:extLst>
          </p:cNvPr>
          <p:cNvSpPr txBox="1"/>
          <p:nvPr/>
        </p:nvSpPr>
        <p:spPr>
          <a:xfrm>
            <a:off x="495615" y="2790146"/>
            <a:ext cx="5348065" cy="892552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Proizvod odobren za: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- </a:t>
            </a:r>
            <a:r>
              <a:rPr kumimoji="0" lang="hr-HR" sz="1200" b="1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istu/drugu indikaciju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- </a:t>
            </a:r>
            <a:r>
              <a:rPr kumimoji="0" lang="hr-HR" sz="1200" b="1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istu/drugu akvatičnu vrstu koja se koristi za proizvodnju hrane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- </a:t>
            </a:r>
            <a:r>
              <a:rPr kumimoji="0" lang="hr-HR" sz="1200" b="1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istu/drugu državu EU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6ACD612A-E86B-4604-A5AA-DBA82BBFA50B}"/>
              </a:ext>
            </a:extLst>
          </p:cNvPr>
          <p:cNvSpPr txBox="1"/>
          <p:nvPr/>
        </p:nvSpPr>
        <p:spPr>
          <a:xfrm>
            <a:off x="495615" y="4017007"/>
            <a:ext cx="5311621" cy="52322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Proizvod odobren u EU za </a:t>
            </a: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kopnene vrste životinja koje se koriste za proizvodnju hrane </a:t>
            </a: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(popis tvari u izradi)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1A6D801-C04B-45D8-9775-B697C3F8B0AF}"/>
              </a:ext>
            </a:extLst>
          </p:cNvPr>
          <p:cNvSpPr txBox="1"/>
          <p:nvPr/>
        </p:nvSpPr>
        <p:spPr>
          <a:xfrm>
            <a:off x="484242" y="4959350"/>
            <a:ext cx="5309716" cy="307777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Odobreni </a:t>
            </a: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lijek za humanu upotrebu </a:t>
            </a: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(popis tvari u izradi)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C875C385-EAF7-48D2-B3D8-4B59A3CA9938}"/>
              </a:ext>
            </a:extLst>
          </p:cNvPr>
          <p:cNvSpPr txBox="1"/>
          <p:nvPr/>
        </p:nvSpPr>
        <p:spPr>
          <a:xfrm>
            <a:off x="466539" y="5797550"/>
            <a:ext cx="5348065" cy="523220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VMP pripremljen ex tempore </a:t>
            </a: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u skladu s uvjetima veterinarskog recepta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AE47D28-8273-441B-A750-B1944FBD52DC}"/>
              </a:ext>
            </a:extLst>
          </p:cNvPr>
          <p:cNvSpPr txBox="1"/>
          <p:nvPr/>
        </p:nvSpPr>
        <p:spPr>
          <a:xfrm>
            <a:off x="477022" y="2001473"/>
            <a:ext cx="5354964" cy="307777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PF Square Sans Pro" pitchFamily="2" charset="0"/>
              </a:rPr>
              <a:t>Proizvod odobren u vašoj zemlji za ciljnu akvatičnu vrstu i indikaciju</a:t>
            </a:r>
          </a:p>
        </p:txBody>
      </p:sp>
      <p:sp>
        <p:nvSpPr>
          <p:cNvPr id="22" name="Arrow: Right 13">
            <a:extLst>
              <a:ext uri="{FF2B5EF4-FFF2-40B4-BE49-F238E27FC236}">
                <a16:creationId xmlns:a16="http://schemas.microsoft.com/office/drawing/2014/main" id="{62318C66-7E76-4E9A-BA3C-EC0337B2F32F}"/>
              </a:ext>
            </a:extLst>
          </p:cNvPr>
          <p:cNvSpPr/>
          <p:nvPr/>
        </p:nvSpPr>
        <p:spPr>
          <a:xfrm>
            <a:off x="5853757" y="2051898"/>
            <a:ext cx="555172" cy="34806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24" name="Arrow: Down 15">
            <a:extLst>
              <a:ext uri="{FF2B5EF4-FFF2-40B4-BE49-F238E27FC236}">
                <a16:creationId xmlns:a16="http://schemas.microsoft.com/office/drawing/2014/main" id="{B3BABC70-16F3-44C0-886D-A684AE2E5F87}"/>
              </a:ext>
            </a:extLst>
          </p:cNvPr>
          <p:cNvSpPr/>
          <p:nvPr/>
        </p:nvSpPr>
        <p:spPr>
          <a:xfrm>
            <a:off x="2628667" y="2575280"/>
            <a:ext cx="208254" cy="25592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5AB590C-E616-498F-B4C0-539B365F84A2}"/>
              </a:ext>
            </a:extLst>
          </p:cNvPr>
          <p:cNvSpPr txBox="1"/>
          <p:nvPr/>
        </p:nvSpPr>
        <p:spPr>
          <a:xfrm>
            <a:off x="3169648" y="2552494"/>
            <a:ext cx="112228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cap="none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Square Sans Pro" pitchFamily="2" charset="0"/>
              </a:rPr>
              <a:t>U suprotnom, upotrijebiti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CFB79-DCC6-4A5E-95D6-01BBC7DF94FC}"/>
              </a:ext>
            </a:extLst>
          </p:cNvPr>
          <p:cNvSpPr/>
          <p:nvPr/>
        </p:nvSpPr>
        <p:spPr>
          <a:xfrm>
            <a:off x="6430700" y="2001473"/>
            <a:ext cx="2332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Obavezna uporaba ovog proizvoda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2789DAB-867D-42A2-A5CB-E096A1CE3EF9}"/>
              </a:ext>
            </a:extLst>
          </p:cNvPr>
          <p:cNvSpPr/>
          <p:nvPr/>
        </p:nvSpPr>
        <p:spPr>
          <a:xfrm>
            <a:off x="6408929" y="2997913"/>
            <a:ext cx="2332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Odaberite proizvod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3815D1AE-7654-4718-94BD-08082ECBB745}"/>
              </a:ext>
            </a:extLst>
          </p:cNvPr>
          <p:cNvSpPr/>
          <p:nvPr/>
        </p:nvSpPr>
        <p:spPr>
          <a:xfrm>
            <a:off x="6398043" y="4044950"/>
            <a:ext cx="2332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Odaberite proizvod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F153912-3FF6-42C1-A0B5-4FAB5EB590DA}"/>
              </a:ext>
            </a:extLst>
          </p:cNvPr>
          <p:cNvSpPr/>
          <p:nvPr/>
        </p:nvSpPr>
        <p:spPr>
          <a:xfrm>
            <a:off x="6420291" y="5953949"/>
            <a:ext cx="2332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Pripremite proizvod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953E6DCE-5177-4DAC-8E53-E1158AC9BFB0}"/>
              </a:ext>
            </a:extLst>
          </p:cNvPr>
          <p:cNvSpPr txBox="1"/>
          <p:nvPr/>
        </p:nvSpPr>
        <p:spPr>
          <a:xfrm>
            <a:off x="3138147" y="3736615"/>
            <a:ext cx="112228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cap="none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Square Sans Pro" pitchFamily="2" charset="0"/>
              </a:rPr>
              <a:t>U suprotnom, upotrijebiti</a:t>
            </a: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84BFF4A6-BBE2-4675-8DE5-391F4D5279A3}"/>
              </a:ext>
            </a:extLst>
          </p:cNvPr>
          <p:cNvSpPr txBox="1"/>
          <p:nvPr/>
        </p:nvSpPr>
        <p:spPr>
          <a:xfrm>
            <a:off x="3138147" y="4701379"/>
            <a:ext cx="112228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cap="none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Square Sans Pro" pitchFamily="2" charset="0"/>
              </a:rPr>
              <a:t>U suprotnom, upotrijebiti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F224CF6-315A-4D6F-A3DF-4BD412127554}"/>
              </a:ext>
            </a:extLst>
          </p:cNvPr>
          <p:cNvSpPr txBox="1"/>
          <p:nvPr/>
        </p:nvSpPr>
        <p:spPr>
          <a:xfrm>
            <a:off x="3169648" y="5492750"/>
            <a:ext cx="112228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1" u="none" strike="noStrike" cap="none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Square Sans Pro" pitchFamily="2" charset="0"/>
              </a:rPr>
              <a:t>U suprotnom, upotrijebiti</a:t>
            </a:r>
          </a:p>
        </p:txBody>
      </p:sp>
      <p:sp>
        <p:nvSpPr>
          <p:cNvPr id="47" name="Arrow: Right 13">
            <a:extLst>
              <a:ext uri="{FF2B5EF4-FFF2-40B4-BE49-F238E27FC236}">
                <a16:creationId xmlns:a16="http://schemas.microsoft.com/office/drawing/2014/main" id="{9E680AD2-05C4-446C-A7B7-5D1B3D9AC46F}"/>
              </a:ext>
            </a:extLst>
          </p:cNvPr>
          <p:cNvSpPr/>
          <p:nvPr/>
        </p:nvSpPr>
        <p:spPr>
          <a:xfrm>
            <a:off x="5853757" y="3083605"/>
            <a:ext cx="544285" cy="391673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48" name="Arrow: Right 13">
            <a:extLst>
              <a:ext uri="{FF2B5EF4-FFF2-40B4-BE49-F238E27FC236}">
                <a16:creationId xmlns:a16="http://schemas.microsoft.com/office/drawing/2014/main" id="{B81F67F5-051D-42F0-A539-81C01DCC62DF}"/>
              </a:ext>
            </a:extLst>
          </p:cNvPr>
          <p:cNvSpPr/>
          <p:nvPr/>
        </p:nvSpPr>
        <p:spPr>
          <a:xfrm>
            <a:off x="5794600" y="4130643"/>
            <a:ext cx="593698" cy="413390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49" name="Arrow: Right 13">
            <a:extLst>
              <a:ext uri="{FF2B5EF4-FFF2-40B4-BE49-F238E27FC236}">
                <a16:creationId xmlns:a16="http://schemas.microsoft.com/office/drawing/2014/main" id="{3A357093-EC63-421A-9B67-CB329D2B81A2}"/>
              </a:ext>
            </a:extLst>
          </p:cNvPr>
          <p:cNvSpPr/>
          <p:nvPr/>
        </p:nvSpPr>
        <p:spPr>
          <a:xfrm>
            <a:off x="5816848" y="6020811"/>
            <a:ext cx="593698" cy="413390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6B0BE0-EEAA-4E87-A383-E392F9411C9D}"/>
              </a:ext>
            </a:extLst>
          </p:cNvPr>
          <p:cNvSpPr txBox="1"/>
          <p:nvPr/>
        </p:nvSpPr>
        <p:spPr>
          <a:xfrm rot="16200000">
            <a:off x="-2064712" y="4138771"/>
            <a:ext cx="4640998" cy="338554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</a:rPr>
              <a:t>„kaskadna primjena antimikrobnih lijekova“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F2C12A8C-64C2-4978-9C27-B996D4B55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600" y="274032"/>
            <a:ext cx="693137" cy="728683"/>
          </a:xfrm>
          <a:prstGeom prst="rect">
            <a:avLst/>
          </a:prstGeom>
        </p:spPr>
      </p:pic>
      <p:sp>
        <p:nvSpPr>
          <p:cNvPr id="32" name="Arrow: Down 15">
            <a:extLst>
              <a:ext uri="{FF2B5EF4-FFF2-40B4-BE49-F238E27FC236}">
                <a16:creationId xmlns:a16="http://schemas.microsoft.com/office/drawing/2014/main" id="{E4572FB7-032A-44B6-83AF-8D3A7FC1F696}"/>
              </a:ext>
            </a:extLst>
          </p:cNvPr>
          <p:cNvSpPr/>
          <p:nvPr/>
        </p:nvSpPr>
        <p:spPr>
          <a:xfrm>
            <a:off x="2628667" y="4678488"/>
            <a:ext cx="208254" cy="25592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33" name="Arrow: Down 15">
            <a:extLst>
              <a:ext uri="{FF2B5EF4-FFF2-40B4-BE49-F238E27FC236}">
                <a16:creationId xmlns:a16="http://schemas.microsoft.com/office/drawing/2014/main" id="{A34682DA-A87D-4C58-A251-DC8B1573AC5C}"/>
              </a:ext>
            </a:extLst>
          </p:cNvPr>
          <p:cNvSpPr/>
          <p:nvPr/>
        </p:nvSpPr>
        <p:spPr>
          <a:xfrm>
            <a:off x="2628667" y="3771048"/>
            <a:ext cx="208254" cy="25592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34" name="Arrow: Down 15">
            <a:extLst>
              <a:ext uri="{FF2B5EF4-FFF2-40B4-BE49-F238E27FC236}">
                <a16:creationId xmlns:a16="http://schemas.microsoft.com/office/drawing/2014/main" id="{60488036-0CCE-4FCD-B3E4-BCB811390E2F}"/>
              </a:ext>
            </a:extLst>
          </p:cNvPr>
          <p:cNvSpPr/>
          <p:nvPr/>
        </p:nvSpPr>
        <p:spPr>
          <a:xfrm>
            <a:off x="2628667" y="5541623"/>
            <a:ext cx="208254" cy="25592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A3CCFB70-FAB4-4CBC-BD4A-BC07A51477D9}"/>
              </a:ext>
            </a:extLst>
          </p:cNvPr>
          <p:cNvSpPr/>
          <p:nvPr/>
        </p:nvSpPr>
        <p:spPr>
          <a:xfrm>
            <a:off x="6398043" y="4980820"/>
            <a:ext cx="2332300" cy="584775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Odaberite proizvod</a:t>
            </a:r>
          </a:p>
        </p:txBody>
      </p:sp>
      <p:sp>
        <p:nvSpPr>
          <p:cNvPr id="36" name="Arrow: Right 13">
            <a:extLst>
              <a:ext uri="{FF2B5EF4-FFF2-40B4-BE49-F238E27FC236}">
                <a16:creationId xmlns:a16="http://schemas.microsoft.com/office/drawing/2014/main" id="{68A36E74-6FFA-4219-A6A2-107766E98BFA}"/>
              </a:ext>
            </a:extLst>
          </p:cNvPr>
          <p:cNvSpPr/>
          <p:nvPr/>
        </p:nvSpPr>
        <p:spPr>
          <a:xfrm>
            <a:off x="5794600" y="5066513"/>
            <a:ext cx="593698" cy="413390"/>
          </a:xfrm>
          <a:prstGeom prst="rightArrow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4" name="Explosion: 14 Points 30">
            <a:extLst>
              <a:ext uri="{FF2B5EF4-FFF2-40B4-BE49-F238E27FC236}">
                <a16:creationId xmlns:a16="http://schemas.microsoft.com/office/drawing/2014/main" id="{E304F996-CD22-05C5-1BA8-238626B8D25C}"/>
              </a:ext>
            </a:extLst>
          </p:cNvPr>
          <p:cNvSpPr/>
          <p:nvPr/>
        </p:nvSpPr>
        <p:spPr>
          <a:xfrm>
            <a:off x="8914223" y="4684961"/>
            <a:ext cx="3133889" cy="1749239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Pravila o cjepivima treće zemlje!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55CB1-6E7B-3E85-98FD-4EAF49DF101B}"/>
              </a:ext>
            </a:extLst>
          </p:cNvPr>
          <p:cNvSpPr txBox="1"/>
          <p:nvPr/>
        </p:nvSpPr>
        <p:spPr>
          <a:xfrm>
            <a:off x="8953007" y="2111209"/>
            <a:ext cx="2872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cap="none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F Square Sans Pro" pitchFamily="2" charset="0"/>
              </a:rPr>
              <a:t>Proizvodi iz trećih zemalja: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U slučajevima kada niti jedna od gore navedenih opcija nije dostupna </a:t>
            </a: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</a:rPr>
              <a:t>→ </a:t>
            </a:r>
            <a:r>
              <a:rPr kumimoji="0" lang="hr-HR" sz="1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koristiti VMP odobren u </a:t>
            </a:r>
            <a:r>
              <a:rPr kumimoji="0" lang="hr-HR" sz="14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F Square Sans Pro" pitchFamily="2" charset="0"/>
              </a:rPr>
              <a:t>trećoj zemlji za istu životinjsku vrstu i istu indikaciju</a:t>
            </a:r>
          </a:p>
        </p:txBody>
      </p:sp>
    </p:spTree>
    <p:extLst>
      <p:ext uri="{BB962C8B-B14F-4D97-AF65-F5344CB8AC3E}">
        <p14:creationId xmlns:p14="http://schemas.microsoft.com/office/powerpoint/2010/main" val="284452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1FE76DF1-B49E-2D98-4FAE-4404CBE34E75}"/>
              </a:ext>
            </a:extLst>
          </p:cNvPr>
          <p:cNvSpPr txBox="1">
            <a:spLocks/>
          </p:cNvSpPr>
          <p:nvPr/>
        </p:nvSpPr>
        <p:spPr>
          <a:xfrm>
            <a:off x="3571875" y="2057400"/>
            <a:ext cx="3487738" cy="781050"/>
          </a:xfrm>
          <a:prstGeom prst="rect">
            <a:avLst/>
          </a:prstGeom>
        </p:spPr>
        <p:txBody>
          <a:bodyPr/>
          <a:lstStyle>
            <a:lvl1pPr marL="0"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hr-HR">
                <a:latin typeface="PF Square Sans Pro" pitchFamily="2" charset="0"/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32925" y="1410749"/>
            <a:ext cx="6082800" cy="202460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hr-HR" sz="3200" b="1">
                <a:solidFill>
                  <a:srgbClr val="003399"/>
                </a:solidFill>
                <a:latin typeface="PF Square Sans Pro" pitchFamily="2" charset="0"/>
              </a:rPr>
              <a:t>Uvod u cjelokupni regulatorni okvir EU: fokus na Uredbu o veterinarsko-medicinskim proizvodima. </a:t>
            </a:r>
          </a:p>
          <a:p>
            <a:pPr algn="l"/>
            <a:endParaRPr lang="es-ES" sz="3600" b="1" dirty="0">
              <a:solidFill>
                <a:srgbClr val="003399"/>
              </a:solidFill>
              <a:effectLst/>
              <a:latin typeface="PF Square Sans Pro" pitchFamily="2" charset="0"/>
            </a:endParaRPr>
          </a:p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>
                <a:latin typeface="PF Square Sans Pro" pitchFamily="2" charset="0"/>
              </a:rPr>
              <a:t>HRVATSKA, 16. i 17. SVIBNJA 2024.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467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2800">
                <a:latin typeface="PF Square Sans Pro" pitchFamily="2" charset="0"/>
              </a:rPr>
              <a:t>Sadržaj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83A1A9-65D4-4E6A-85BE-FE18C703815C}"/>
              </a:ext>
            </a:extLst>
          </p:cNvPr>
          <p:cNvSpPr txBox="1"/>
          <p:nvPr/>
        </p:nvSpPr>
        <p:spPr>
          <a:xfrm>
            <a:off x="838200" y="1682750"/>
            <a:ext cx="10439400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indent="-446088">
              <a:lnSpc>
                <a:spcPct val="120000"/>
              </a:lnSpc>
              <a:buAutoNum type="arabicPeriod"/>
            </a:pPr>
            <a:r>
              <a:rPr lang="hr-HR" sz="2800">
                <a:solidFill>
                  <a:srgbClr val="002060"/>
                </a:solidFill>
                <a:latin typeface="PF Square Sans Pro" pitchFamily="2" charset="0"/>
              </a:rPr>
              <a:t>Okvir EU za veterinarsko-medicinske proizvode (Uredba (EU) 2019/6) i ljekovitu hranu za životinje (Uredba (EU) 2019/4)</a:t>
            </a:r>
            <a:r>
              <a:rPr lang="hr-HR" sz="2800">
                <a:latin typeface="PF Square Sans Pro" pitchFamily="2" charset="0"/>
              </a:rPr>
              <a:t> </a:t>
            </a:r>
          </a:p>
          <a:p>
            <a:pPr marL="446088" indent="-446088">
              <a:lnSpc>
                <a:spcPct val="120000"/>
              </a:lnSpc>
              <a:buAutoNum type="arabicPeriod"/>
            </a:pPr>
            <a:endParaRPr lang="en-GB" sz="2800" dirty="0">
              <a:latin typeface="PF Square Sans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redondeado 13">
            <a:extLst>
              <a:ext uri="{FF2B5EF4-FFF2-40B4-BE49-F238E27FC236}">
                <a16:creationId xmlns:a16="http://schemas.microsoft.com/office/drawing/2014/main" id="{6D9A5DAE-36AA-2003-47DC-B732DAED26DB}"/>
              </a:ext>
            </a:extLst>
          </p:cNvPr>
          <p:cNvSpPr/>
          <p:nvPr/>
        </p:nvSpPr>
        <p:spPr>
          <a:xfrm>
            <a:off x="549589" y="158204"/>
            <a:ext cx="10880411" cy="782622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5B4A95B8-2A1C-5EDA-A20F-DB2630C520A3}"/>
              </a:ext>
            </a:extLst>
          </p:cNvPr>
          <p:cNvSpPr txBox="1"/>
          <p:nvPr/>
        </p:nvSpPr>
        <p:spPr>
          <a:xfrm>
            <a:off x="375260" y="300828"/>
            <a:ext cx="1144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PF Square Sans Pro" pitchFamily="2" charset="0"/>
              </a:rPr>
              <a:t>Regulatorni okvir EU za veterinarsko-medicinske proizvode / ljekovitu hranu za životinje</a:t>
            </a: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9223AF06-827F-5B93-C60B-44131DD3E90A}"/>
              </a:ext>
            </a:extLst>
          </p:cNvPr>
          <p:cNvSpPr/>
          <p:nvPr/>
        </p:nvSpPr>
        <p:spPr>
          <a:xfrm>
            <a:off x="152400" y="1757036"/>
            <a:ext cx="56388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sz="2400" b="1">
                <a:solidFill>
                  <a:schemeClr val="tx1"/>
                </a:solidFill>
                <a:latin typeface="PF Square Sans Pro" pitchFamily="2" charset="0"/>
              </a:rPr>
              <a:t>Uredba (EU) 2019/6 </a:t>
            </a:r>
            <a:r>
              <a:rPr lang="hr-HR" sz="2400">
                <a:solidFill>
                  <a:schemeClr val="tx1"/>
                </a:solidFill>
                <a:latin typeface="PF Square Sans Pro" pitchFamily="2" charset="0"/>
              </a:rPr>
              <a:t>o</a:t>
            </a:r>
            <a:r>
              <a:rPr lang="hr-HR" sz="2400" b="1">
                <a:solidFill>
                  <a:schemeClr val="tx1"/>
                </a:solidFill>
                <a:latin typeface="PF Square Sans Pro" pitchFamily="2" charset="0"/>
              </a:rPr>
              <a:t> Veterinarsko-medicinskim proizvodima</a:t>
            </a:r>
          </a:p>
          <a:p>
            <a:pPr algn="ctr"/>
            <a:r>
              <a:rPr lang="hr-HR" sz="1800" b="1">
                <a:solidFill>
                  <a:srgbClr val="003399"/>
                </a:solidFill>
                <a:latin typeface="PF Square Sans Pro" pitchFamily="2" charset="0"/>
                <a:ea typeface="Montserrat" charset="0"/>
                <a:cs typeface="Montserrat" charset="0"/>
              </a:rPr>
              <a:t> </a:t>
            </a:r>
          </a:p>
          <a:p>
            <a:endParaRPr lang="en-US" b="1" dirty="0">
              <a:solidFill>
                <a:srgbClr val="003399"/>
              </a:solidFill>
              <a:latin typeface="PF Square Sans Pro" pitchFamily="2" charset="0"/>
            </a:endParaRPr>
          </a:p>
        </p:txBody>
      </p:sp>
      <p:sp>
        <p:nvSpPr>
          <p:cNvPr id="7" name="Rectángulo 10">
            <a:extLst>
              <a:ext uri="{FF2B5EF4-FFF2-40B4-BE49-F238E27FC236}">
                <a16:creationId xmlns:a16="http://schemas.microsoft.com/office/drawing/2014/main" id="{D00CDD7F-0BBF-FDD2-9896-B1C86EB8389F}"/>
              </a:ext>
            </a:extLst>
          </p:cNvPr>
          <p:cNvSpPr/>
          <p:nvPr/>
        </p:nvSpPr>
        <p:spPr>
          <a:xfrm>
            <a:off x="6012735" y="1789354"/>
            <a:ext cx="55626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sz="2800" b="1">
                <a:solidFill>
                  <a:schemeClr val="tx1"/>
                </a:solidFill>
                <a:latin typeface="PF Square Sans Pro" pitchFamily="2" charset="0"/>
              </a:rPr>
              <a:t>Uredba (EU) 2019/4 o ljekovitoj hrani za životinje</a:t>
            </a:r>
          </a:p>
          <a:p>
            <a:endParaRPr lang="en-US" b="1" dirty="0">
              <a:solidFill>
                <a:schemeClr val="bg1"/>
              </a:solidFill>
              <a:latin typeface="PF Square Sans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6">
            <a:extLst>
              <a:ext uri="{FF2B5EF4-FFF2-40B4-BE49-F238E27FC236}">
                <a16:creationId xmlns:a16="http://schemas.microsoft.com/office/drawing/2014/main" id="{3CC1985F-2B4D-23B7-E59D-42B758F670F7}"/>
              </a:ext>
            </a:extLst>
          </p:cNvPr>
          <p:cNvSpPr txBox="1"/>
          <p:nvPr/>
        </p:nvSpPr>
        <p:spPr>
          <a:xfrm>
            <a:off x="-5740" y="366715"/>
            <a:ext cx="1144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PF Square Sans Pro" pitchFamily="2" charset="0"/>
              </a:rPr>
              <a:t>Regulatorni okvir EU za veterinarsko-medicinske proizvode / ljekovitu hranu za životinje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4FDCF654-78A4-A461-2DA8-0E71E9E4152D}"/>
              </a:ext>
            </a:extLst>
          </p:cNvPr>
          <p:cNvSpPr/>
          <p:nvPr/>
        </p:nvSpPr>
        <p:spPr>
          <a:xfrm>
            <a:off x="152400" y="1757036"/>
            <a:ext cx="5638800" cy="3122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sz="2400" b="1">
                <a:solidFill>
                  <a:schemeClr val="tx1"/>
                </a:solidFill>
                <a:latin typeface="PF Square Sans Pro" pitchFamily="2" charset="0"/>
              </a:rPr>
              <a:t>Uredba (EU) 2019/6 </a:t>
            </a:r>
            <a:r>
              <a:rPr lang="hr-HR" sz="2400">
                <a:solidFill>
                  <a:schemeClr val="tx1"/>
                </a:solidFill>
                <a:latin typeface="PF Square Sans Pro" pitchFamily="2" charset="0"/>
              </a:rPr>
              <a:t>o</a:t>
            </a:r>
            <a:r>
              <a:rPr lang="hr-HR" sz="2400" b="1">
                <a:solidFill>
                  <a:schemeClr val="tx1"/>
                </a:solidFill>
                <a:latin typeface="PF Square Sans Pro" pitchFamily="2" charset="0"/>
              </a:rPr>
              <a:t> Veterinarsko-medicinskim proizvodima</a:t>
            </a:r>
          </a:p>
          <a:p>
            <a:pPr algn="ctr"/>
            <a:r>
              <a:rPr lang="hr-HR" sz="1800" b="1">
                <a:solidFill>
                  <a:srgbClr val="003399"/>
                </a:solidFill>
                <a:latin typeface="PF Square Sans Pro" pitchFamily="2" charset="0"/>
                <a:ea typeface="Montserrat" charset="0"/>
                <a:cs typeface="Montserrat" charset="0"/>
              </a:rPr>
              <a:t> </a:t>
            </a:r>
          </a:p>
          <a:p>
            <a:endParaRPr lang="en-US" b="1" dirty="0">
              <a:solidFill>
                <a:srgbClr val="003399"/>
              </a:solidFill>
              <a:latin typeface="PF Square Sans Pro" pitchFamily="2" charset="0"/>
            </a:endParaRP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D2787D7C-9C33-1702-E19F-4F2E02F1CA13}"/>
              </a:ext>
            </a:extLst>
          </p:cNvPr>
          <p:cNvSpPr/>
          <p:nvPr/>
        </p:nvSpPr>
        <p:spPr>
          <a:xfrm>
            <a:off x="6012735" y="1789354"/>
            <a:ext cx="55626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sz="2800" b="1">
                <a:solidFill>
                  <a:schemeClr val="tx1"/>
                </a:solidFill>
                <a:latin typeface="PF Square Sans Pro" pitchFamily="2" charset="0"/>
              </a:rPr>
              <a:t>Uredba (EU) 2019/4 o ljekovitoj hrani za životinje</a:t>
            </a:r>
          </a:p>
          <a:p>
            <a:endParaRPr lang="en-US" b="1" dirty="0">
              <a:solidFill>
                <a:schemeClr val="bg1"/>
              </a:solidFill>
              <a:latin typeface="PF Square Sans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2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F07FCCEE-5F5B-51D0-8553-802102EF1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677400" cy="476730"/>
          </a:xfrm>
        </p:spPr>
        <p:txBody>
          <a:bodyPr/>
          <a:lstStyle/>
          <a:p>
            <a:r>
              <a:rPr lang="hr-HR" sz="2800">
                <a:latin typeface="PF Square Sans Pro" pitchFamily="2" charset="0"/>
              </a:rPr>
              <a:t>Definicije i opća načela</a:t>
            </a: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53E654EC-3439-B59E-6D7E-683026AAC6F0}"/>
              </a:ext>
            </a:extLst>
          </p:cNvPr>
          <p:cNvSpPr/>
          <p:nvPr/>
        </p:nvSpPr>
        <p:spPr>
          <a:xfrm>
            <a:off x="190500" y="1555592"/>
            <a:ext cx="10820400" cy="159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1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„veterinarski recept“:</a:t>
            </a:r>
            <a:r>
              <a:rPr kumimoji="0" lang="hr-HR" sz="28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isprava koju izdaje veterinar za veterinarsko-medicinski proizvod ili humani lijek za primjenu na životinjama.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07C7AA64-89DA-C49F-23DC-B752AB52749D}"/>
              </a:ext>
            </a:extLst>
          </p:cNvPr>
          <p:cNvSpPr/>
          <p:nvPr/>
        </p:nvSpPr>
        <p:spPr>
          <a:xfrm>
            <a:off x="194511" y="3230390"/>
            <a:ext cx="10820400" cy="159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1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„Antimikrobik“: </a:t>
            </a:r>
            <a:r>
              <a:rPr kumimoji="0" lang="hr-HR" sz="28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bilo koja tvar s izravnim djelovanjem na mikroorganizme koja se koristi za liječenje ili prevenciju infekcija ili zaraznih bolesti, uključujući antibiotike, antivirusne, antifungalne i antiprotozoalne lijekove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B50F40D8-441E-ED60-D2B0-E7699304D106}"/>
              </a:ext>
            </a:extLst>
          </p:cNvPr>
          <p:cNvSpPr txBox="1"/>
          <p:nvPr/>
        </p:nvSpPr>
        <p:spPr>
          <a:xfrm>
            <a:off x="501926" y="5349532"/>
            <a:ext cx="11188148" cy="1384995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1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Antimikrobni veterinarsko-medicinski proizvodi izdaju se samo na veterinarski recept. </a:t>
            </a:r>
          </a:p>
        </p:txBody>
      </p:sp>
    </p:spTree>
    <p:extLst>
      <p:ext uri="{BB962C8B-B14F-4D97-AF65-F5344CB8AC3E}">
        <p14:creationId xmlns:p14="http://schemas.microsoft.com/office/powerpoint/2010/main" val="124521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7609-4566-E06B-50CF-7915116C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5514039-35C9-E6E6-3389-38F4F3BBF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Rectángulo redondeado 13">
            <a:extLst>
              <a:ext uri="{FF2B5EF4-FFF2-40B4-BE49-F238E27FC236}">
                <a16:creationId xmlns:a16="http://schemas.microsoft.com/office/drawing/2014/main" id="{FB0D39A3-92FF-DCBE-BB31-DEB97FF93BB4}"/>
              </a:ext>
            </a:extLst>
          </p:cNvPr>
          <p:cNvSpPr/>
          <p:nvPr/>
        </p:nvSpPr>
        <p:spPr>
          <a:xfrm>
            <a:off x="304800" y="158204"/>
            <a:ext cx="10880411" cy="782622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defRPr/>
            </a:pPr>
            <a:endParaRPr lang="es-ES" sz="105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B2B7A9-2128-88AD-0FBF-4B8BC3B86250}"/>
              </a:ext>
            </a:extLst>
          </p:cNvPr>
          <p:cNvSpPr txBox="1">
            <a:spLocks/>
          </p:cNvSpPr>
          <p:nvPr/>
        </p:nvSpPr>
        <p:spPr>
          <a:xfrm>
            <a:off x="2505685" y="294380"/>
            <a:ext cx="76195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ANTIMIKROBICI U USPOREDBI S ANTIBIOTICIMA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graphicFrame>
        <p:nvGraphicFramePr>
          <p:cNvPr id="8" name="Diagram 1">
            <a:extLst>
              <a:ext uri="{FF2B5EF4-FFF2-40B4-BE49-F238E27FC236}">
                <a16:creationId xmlns:a16="http://schemas.microsoft.com/office/drawing/2014/main" id="{A145D475-7929-C6C5-47BF-3D241A43C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894330"/>
              </p:ext>
            </p:extLst>
          </p:nvPr>
        </p:nvGraphicFramePr>
        <p:xfrm>
          <a:off x="506513" y="1420080"/>
          <a:ext cx="8128000" cy="464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xplosion: 8 Points 2">
            <a:extLst>
              <a:ext uri="{FF2B5EF4-FFF2-40B4-BE49-F238E27FC236}">
                <a16:creationId xmlns:a16="http://schemas.microsoft.com/office/drawing/2014/main" id="{83C70DE6-5A64-AF19-81E6-7DC0F802987A}"/>
              </a:ext>
            </a:extLst>
          </p:cNvPr>
          <p:cNvSpPr/>
          <p:nvPr/>
        </p:nvSpPr>
        <p:spPr>
          <a:xfrm>
            <a:off x="7934318" y="1350278"/>
            <a:ext cx="3505200" cy="2647975"/>
          </a:xfrm>
          <a:prstGeom prst="irregularSeal1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OTPORNOST! </a:t>
            </a:r>
          </a:p>
        </p:txBody>
      </p:sp>
      <p:sp>
        <p:nvSpPr>
          <p:cNvPr id="11" name="Rectángulo 22">
            <a:extLst>
              <a:ext uri="{FF2B5EF4-FFF2-40B4-BE49-F238E27FC236}">
                <a16:creationId xmlns:a16="http://schemas.microsoft.com/office/drawing/2014/main" id="{0D8ED76D-AF96-BBF2-2A0D-2651035EFCE7}"/>
              </a:ext>
            </a:extLst>
          </p:cNvPr>
          <p:cNvSpPr/>
          <p:nvPr/>
        </p:nvSpPr>
        <p:spPr>
          <a:xfrm>
            <a:off x="8864162" y="4304870"/>
            <a:ext cx="2575356" cy="1241892"/>
          </a:xfrm>
          <a:prstGeom prst="rect">
            <a:avLst/>
          </a:prstGeom>
          <a:solidFill>
            <a:srgbClr val="E7CE3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5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Antiparazitski lijekovi</a:t>
            </a:r>
          </a:p>
        </p:txBody>
      </p:sp>
      <p:sp>
        <p:nvSpPr>
          <p:cNvPr id="12" name="Right Brace 8">
            <a:extLst>
              <a:ext uri="{FF2B5EF4-FFF2-40B4-BE49-F238E27FC236}">
                <a16:creationId xmlns:a16="http://schemas.microsoft.com/office/drawing/2014/main" id="{75C73C46-09FE-379B-7885-B1D7F60EE8EF}"/>
              </a:ext>
            </a:extLst>
          </p:cNvPr>
          <p:cNvSpPr/>
          <p:nvPr/>
        </p:nvSpPr>
        <p:spPr>
          <a:xfrm rot="5400000">
            <a:off x="4317454" y="1764358"/>
            <a:ext cx="506117" cy="8127999"/>
          </a:xfrm>
          <a:prstGeom prst="rightBrace">
            <a:avLst>
              <a:gd name="adj1" fmla="val 15551"/>
              <a:gd name="adj2" fmla="val 50000"/>
            </a:avLst>
          </a:prstGeom>
          <a:ln w="22225" cmpd="sng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8B7A24F-BB9D-E65D-6BD2-2C1A4D1BA60C}"/>
              </a:ext>
            </a:extLst>
          </p:cNvPr>
          <p:cNvSpPr txBox="1"/>
          <p:nvPr/>
        </p:nvSpPr>
        <p:spPr>
          <a:xfrm>
            <a:off x="120848" y="6081416"/>
            <a:ext cx="889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</a:rPr>
              <a:t>Uredba EU</a:t>
            </a:r>
          </a:p>
        </p:txBody>
      </p:sp>
    </p:spTree>
    <p:extLst>
      <p:ext uri="{BB962C8B-B14F-4D97-AF65-F5344CB8AC3E}">
        <p14:creationId xmlns:p14="http://schemas.microsoft.com/office/powerpoint/2010/main" val="231925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BF0B52D9-B1AC-D7ED-BFFF-E6D7C1DFD2A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Opća pravila – Veterinarski recept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DAE5D8-98C6-AD52-85A3-CAE9677F2D1C}"/>
              </a:ext>
            </a:extLst>
          </p:cNvPr>
          <p:cNvSpPr txBox="1">
            <a:spLocks/>
          </p:cNvSpPr>
          <p:nvPr/>
        </p:nvSpPr>
        <p:spPr>
          <a:xfrm>
            <a:off x="304800" y="1530350"/>
            <a:ext cx="10439400" cy="60325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Neki lijekovi podliježu veterinarskom receptu zbog sigurnosti (za životinje i ljude!), učinkovitosti i moguće rezistencije kao i moguće zlouporabe.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ECEBEB"/>
              </a:solidFill>
              <a:effectLst/>
              <a:uLnTx/>
              <a:uFillTx/>
              <a:latin typeface="PF Square Sans Pro" pitchFamily="2" charset="0"/>
              <a:ea typeface="+mn-ea"/>
              <a:cs typeface="+mn-cs"/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C9F4DA7E-E95A-60ED-3D54-7063CC8B97BA}"/>
              </a:ext>
            </a:extLst>
          </p:cNvPr>
          <p:cNvSpPr txBox="1">
            <a:spLocks/>
          </p:cNvSpPr>
          <p:nvPr/>
        </p:nvSpPr>
        <p:spPr>
          <a:xfrm>
            <a:off x="-152400" y="2871171"/>
            <a:ext cx="12192000" cy="399952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(a) opojne droge ili psihotropne tvari 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(b) lijekovi za životinje koje se koriste za proizvodnju hrane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(c) </a:t>
            </a:r>
            <a:r>
              <a:rPr kumimoji="0" lang="hr-HR" sz="2000" b="1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Antimikrobici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(d) ako je potrebna prethodna dijagnoza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(e) proizvodi za eutanaziju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(f) nove djelatne tvari (&lt; 5 godina)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(g) cjepiva</a:t>
            </a:r>
          </a:p>
          <a:p>
            <a:pPr marL="68580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cap="none" normalizeH="0" baseline="0" noProof="0" dirty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(h) hormoni ili tireostatici ili beta-agonisti</a:t>
            </a:r>
          </a:p>
        </p:txBody>
      </p:sp>
      <p:pic>
        <p:nvPicPr>
          <p:cNvPr id="7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7E8BE-A227-5C71-134C-776DC1822B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30" y="1741248"/>
            <a:ext cx="881270" cy="8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E5180-923A-330C-3B66-665E3EC06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F13A9D58-5523-8651-517F-C310465597A2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11150"/>
            <a:ext cx="9677400" cy="47625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cap="none" normalizeH="0" baseline="0" noProof="0">
                <a:ln>
                  <a:noFill/>
                </a:ln>
                <a:solidFill>
                  <a:srgbClr val="ECEBEB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Arial" panose="020B0604020202020204" pitchFamily="34" charset="0"/>
              </a:rPr>
              <a:t>Opća pravila – Veterinarski recept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ECEBE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id="{89830CEC-DAF2-8144-752F-4F78DE45B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611680"/>
              </p:ext>
            </p:extLst>
          </p:nvPr>
        </p:nvGraphicFramePr>
        <p:xfrm>
          <a:off x="152400" y="1536701"/>
          <a:ext cx="10439399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7AEB3FF-7FF6-E29F-49FF-7CD86CAD7884}"/>
              </a:ext>
            </a:extLst>
          </p:cNvPr>
          <p:cNvSpPr/>
          <p:nvPr/>
        </p:nvSpPr>
        <p:spPr>
          <a:xfrm>
            <a:off x="8853524" y="549275"/>
            <a:ext cx="3298371" cy="2564493"/>
          </a:xfrm>
          <a:prstGeom prst="roundRect">
            <a:avLst>
              <a:gd name="adj" fmla="val 2023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marR="0" lvl="0" indent="-17462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hr-HR" sz="1600" b="1" i="1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NE</a:t>
            </a:r>
            <a:r>
              <a:rPr kumimoji="0" lang="hr-HR" sz="1600" b="0" i="1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smiju se primjenjivati </a:t>
            </a:r>
            <a:r>
              <a:rPr kumimoji="0" lang="hr-HR" sz="1600" b="1" i="1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rutinski</a:t>
            </a:r>
            <a:r>
              <a:rPr kumimoji="0" lang="hr-HR" sz="1600" b="0" i="1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</a:t>
            </a:r>
          </a:p>
          <a:p>
            <a:pPr marL="174625" marR="0" lvl="0" indent="-17462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"/>
              <a:tabLst/>
              <a:defRPr/>
            </a:pPr>
            <a:r>
              <a:rPr kumimoji="0" lang="hr-HR" sz="1600" b="1" i="1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NE</a:t>
            </a:r>
            <a:r>
              <a:rPr kumimoji="0" lang="hr-HR" sz="1600" i="1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smiju se koristiti kao </a:t>
            </a:r>
            <a:r>
              <a:rPr kumimoji="0" lang="hr-HR" sz="1600" b="1" i="1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nadomjestak</a:t>
            </a:r>
            <a:r>
              <a:rPr kumimoji="0" lang="hr-HR" sz="1600" i="1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F Square Sans Pro" pitchFamily="2" charset="0"/>
                <a:ea typeface="+mn-ea"/>
                <a:cs typeface="+mn-cs"/>
              </a:rPr>
              <a:t> za lošu higijenu, neadekvatan uzgoj životinja, nedostatak skrbi ili loše upravljanje farmom.</a:t>
            </a:r>
          </a:p>
        </p:txBody>
      </p:sp>
    </p:spTree>
    <p:extLst>
      <p:ext uri="{BB962C8B-B14F-4D97-AF65-F5344CB8AC3E}">
        <p14:creationId xmlns:p14="http://schemas.microsoft.com/office/powerpoint/2010/main" val="298553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2765</Words>
  <Application>Microsoft Office PowerPoint</Application>
  <PresentationFormat>Personalizado</PresentationFormat>
  <Paragraphs>230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Montserrat</vt:lpstr>
      <vt:lpstr>PF Square Sans Pro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Alicia Gonzalez</cp:lastModifiedBy>
  <cp:revision>51</cp:revision>
  <dcterms:created xsi:type="dcterms:W3CDTF">2023-11-20T15:58:16Z</dcterms:created>
  <dcterms:modified xsi:type="dcterms:W3CDTF">2024-05-13T16:25:36Z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</Properties>
</file>