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4"/>
  </p:notesMasterIdLst>
  <p:sldIdLst>
    <p:sldId id="261" r:id="rId2"/>
    <p:sldId id="262" r:id="rId3"/>
    <p:sldId id="265" r:id="rId4"/>
    <p:sldId id="264" r:id="rId5"/>
    <p:sldId id="2425" r:id="rId6"/>
    <p:sldId id="2442" r:id="rId7"/>
    <p:sldId id="2426" r:id="rId8"/>
    <p:sldId id="2427" r:id="rId9"/>
    <p:sldId id="2443" r:id="rId10"/>
    <p:sldId id="2444" r:id="rId11"/>
    <p:sldId id="2445" r:id="rId12"/>
    <p:sldId id="270" r:id="rId13"/>
  </p:sldIdLst>
  <p:sldSz cx="12192000" cy="6870700"/>
  <p:notesSz cx="12192000" cy="68707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BE1EB58-8BCF-F16E-AA43-FB5E5C94E6BC}" name="PAGIDA Anastasia (SANTE)" initials="EC" userId="PAGIDA Anastasia (SANTE)"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99"/>
    <a:srgbClr val="6BB188"/>
    <a:srgbClr val="ECEBEB"/>
    <a:srgbClr val="2C7470"/>
  </p:clrMru>
  <p:extLst>
    <p:ext uri="{E76CE94A-603C-4142-B9EB-6D1370010A27}">
      <p14:discardImageEditData xmlns:p14="http://schemas.microsoft.com/office/powerpoint/2010/main" val="0"/>
    </p:ext>
    <p:ext uri="{D31A062A-798A-4329-ABDD-BBA856620510}">
      <p14:defaultImageDpi xmlns:p14="http://schemas.microsoft.com/office/powerpoint/2010/main" val="96"/>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18274D0-80F0-4E85-ABBE-DC7685989E81}" v="4" dt="2024-06-12T10:47:10.798"/>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8000" autoAdjust="0"/>
  </p:normalViewPr>
  <p:slideViewPr>
    <p:cSldViewPr>
      <p:cViewPr varScale="1">
        <p:scale>
          <a:sx n="62" d="100"/>
          <a:sy n="62" d="100"/>
        </p:scale>
        <p:origin x="78" y="468"/>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21" Type="http://schemas.microsoft.com/office/2018/10/relationships/authors" Targe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hepard ‎" userId="09a58b91f9e979a1" providerId="LiveId" clId="{318274D0-80F0-4E85-ABBE-DC7685989E81}"/>
    <pc:docChg chg="undo custSel modSld modMainMaster">
      <pc:chgData name="Shepard ‎" userId="09a58b91f9e979a1" providerId="LiveId" clId="{318274D0-80F0-4E85-ABBE-DC7685989E81}" dt="2024-06-12T10:58:35.384" v="39" actId="478"/>
      <pc:docMkLst>
        <pc:docMk/>
      </pc:docMkLst>
      <pc:sldChg chg="delSp mod">
        <pc:chgData name="Shepard ‎" userId="09a58b91f9e979a1" providerId="LiveId" clId="{318274D0-80F0-4E85-ABBE-DC7685989E81}" dt="2024-06-12T10:57:24.936" v="9" actId="478"/>
        <pc:sldMkLst>
          <pc:docMk/>
          <pc:sldMk cId="2499853343" sldId="261"/>
        </pc:sldMkLst>
        <pc:spChg chg="del">
          <ac:chgData name="Shepard ‎" userId="09a58b91f9e979a1" providerId="LiveId" clId="{318274D0-80F0-4E85-ABBE-DC7685989E81}" dt="2024-06-12T10:57:24.936" v="9" actId="478"/>
          <ac:spMkLst>
            <pc:docMk/>
            <pc:sldMk cId="2499853343" sldId="261"/>
            <ac:spMk id="4" creationId="{66EA4C91-395D-0E61-5EC1-5F28207B9665}"/>
          </ac:spMkLst>
        </pc:spChg>
      </pc:sldChg>
      <pc:sldChg chg="delSp mod">
        <pc:chgData name="Shepard ‎" userId="09a58b91f9e979a1" providerId="LiveId" clId="{318274D0-80F0-4E85-ABBE-DC7685989E81}" dt="2024-06-12T10:57:22.683" v="8" actId="478"/>
        <pc:sldMkLst>
          <pc:docMk/>
          <pc:sldMk cId="3971793997" sldId="262"/>
        </pc:sldMkLst>
        <pc:spChg chg="del">
          <ac:chgData name="Shepard ‎" userId="09a58b91f9e979a1" providerId="LiveId" clId="{318274D0-80F0-4E85-ABBE-DC7685989E81}" dt="2024-06-12T10:57:22.683" v="8" actId="478"/>
          <ac:spMkLst>
            <pc:docMk/>
            <pc:sldMk cId="3971793997" sldId="262"/>
            <ac:spMk id="4" creationId="{162FE33B-DCC9-6867-AAF1-7A7ACEB7061B}"/>
          </ac:spMkLst>
        </pc:spChg>
      </pc:sldChg>
      <pc:sldChg chg="modSp mod">
        <pc:chgData name="Shepard ‎" userId="09a58b91f9e979a1" providerId="LiveId" clId="{318274D0-80F0-4E85-ABBE-DC7685989E81}" dt="2024-06-12T10:57:27.515" v="10" actId="20577"/>
        <pc:sldMkLst>
          <pc:docMk/>
          <pc:sldMk cId="2352327266" sldId="265"/>
        </pc:sldMkLst>
        <pc:spChg chg="mod">
          <ac:chgData name="Shepard ‎" userId="09a58b91f9e979a1" providerId="LiveId" clId="{318274D0-80F0-4E85-ABBE-DC7685989E81}" dt="2024-06-12T10:57:27.515" v="10" actId="20577"/>
          <ac:spMkLst>
            <pc:docMk/>
            <pc:sldMk cId="2352327266" sldId="265"/>
            <ac:spMk id="4" creationId="{D5B06E44-AA44-47B7-AAF6-04F925D1A917}"/>
          </ac:spMkLst>
        </pc:spChg>
      </pc:sldChg>
      <pc:sldChg chg="delSp modSp mod">
        <pc:chgData name="Shepard ‎" userId="09a58b91f9e979a1" providerId="LiveId" clId="{318274D0-80F0-4E85-ABBE-DC7685989E81}" dt="2024-06-12T10:58:35.384" v="39" actId="478"/>
        <pc:sldMkLst>
          <pc:docMk/>
          <pc:sldMk cId="98415862" sldId="270"/>
        </pc:sldMkLst>
        <pc:spChg chg="mod">
          <ac:chgData name="Shepard ‎" userId="09a58b91f9e979a1" providerId="LiveId" clId="{318274D0-80F0-4E85-ABBE-DC7685989E81}" dt="2024-06-12T10:58:32.424" v="38" actId="404"/>
          <ac:spMkLst>
            <pc:docMk/>
            <pc:sldMk cId="98415862" sldId="270"/>
            <ac:spMk id="3" creationId="{38B29F46-E2F0-48DC-A2AE-96E9A5C3D915}"/>
          </ac:spMkLst>
        </pc:spChg>
        <pc:spChg chg="del">
          <ac:chgData name="Shepard ‎" userId="09a58b91f9e979a1" providerId="LiveId" clId="{318274D0-80F0-4E85-ABBE-DC7685989E81}" dt="2024-06-12T10:58:35.384" v="39" actId="478"/>
          <ac:spMkLst>
            <pc:docMk/>
            <pc:sldMk cId="98415862" sldId="270"/>
            <ac:spMk id="4" creationId="{9E0F28DA-66A9-1E8F-1C5A-F4C3F6C5EC1C}"/>
          </ac:spMkLst>
        </pc:spChg>
      </pc:sldChg>
      <pc:sldChg chg="delSp modSp mod">
        <pc:chgData name="Shepard ‎" userId="09a58b91f9e979a1" providerId="LiveId" clId="{318274D0-80F0-4E85-ABBE-DC7685989E81}" dt="2024-06-12T10:58:01.202" v="27" actId="404"/>
        <pc:sldMkLst>
          <pc:docMk/>
          <pc:sldMk cId="3943193106" sldId="2425"/>
        </pc:sldMkLst>
        <pc:spChg chg="del mod">
          <ac:chgData name="Shepard ‎" userId="09a58b91f9e979a1" providerId="LiveId" clId="{318274D0-80F0-4E85-ABBE-DC7685989E81}" dt="2024-06-12T10:57:52.288" v="23" actId="478"/>
          <ac:spMkLst>
            <pc:docMk/>
            <pc:sldMk cId="3943193106" sldId="2425"/>
            <ac:spMk id="3" creationId="{A7773F1B-C2AE-46BE-EE27-B5E9C8B2006A}"/>
          </ac:spMkLst>
        </pc:spChg>
        <pc:spChg chg="del mod">
          <ac:chgData name="Shepard ‎" userId="09a58b91f9e979a1" providerId="LiveId" clId="{318274D0-80F0-4E85-ABBE-DC7685989E81}" dt="2024-06-12T10:57:43.785" v="19" actId="478"/>
          <ac:spMkLst>
            <pc:docMk/>
            <pc:sldMk cId="3943193106" sldId="2425"/>
            <ac:spMk id="4" creationId="{4738A043-395C-33D3-E5A6-BA0DB9968A46}"/>
          </ac:spMkLst>
        </pc:spChg>
        <pc:spChg chg="del mod">
          <ac:chgData name="Shepard ‎" userId="09a58b91f9e979a1" providerId="LiveId" clId="{318274D0-80F0-4E85-ABBE-DC7685989E81}" dt="2024-06-12T10:57:43.785" v="19" actId="478"/>
          <ac:spMkLst>
            <pc:docMk/>
            <pc:sldMk cId="3943193106" sldId="2425"/>
            <ac:spMk id="5" creationId="{323FF566-0FDA-C37D-F0D7-F8C8662C5ACF}"/>
          </ac:spMkLst>
        </pc:spChg>
        <pc:spChg chg="del">
          <ac:chgData name="Shepard ‎" userId="09a58b91f9e979a1" providerId="LiveId" clId="{318274D0-80F0-4E85-ABBE-DC7685989E81}" dt="2024-06-12T10:57:52.288" v="23" actId="478"/>
          <ac:spMkLst>
            <pc:docMk/>
            <pc:sldMk cId="3943193106" sldId="2425"/>
            <ac:spMk id="6" creationId="{471AE23F-2B1F-6667-C585-305A2FF99181}"/>
          </ac:spMkLst>
        </pc:spChg>
        <pc:spChg chg="del">
          <ac:chgData name="Shepard ‎" userId="09a58b91f9e979a1" providerId="LiveId" clId="{318274D0-80F0-4E85-ABBE-DC7685989E81}" dt="2024-06-12T10:57:52.288" v="23" actId="478"/>
          <ac:spMkLst>
            <pc:docMk/>
            <pc:sldMk cId="3943193106" sldId="2425"/>
            <ac:spMk id="7" creationId="{E8FF28D2-9FBA-4A6C-B0EC-FA45FC70E56D}"/>
          </ac:spMkLst>
        </pc:spChg>
        <pc:spChg chg="mod">
          <ac:chgData name="Shepard ‎" userId="09a58b91f9e979a1" providerId="LiveId" clId="{318274D0-80F0-4E85-ABBE-DC7685989E81}" dt="2024-06-12T10:58:01.202" v="27" actId="404"/>
          <ac:spMkLst>
            <pc:docMk/>
            <pc:sldMk cId="3943193106" sldId="2425"/>
            <ac:spMk id="11" creationId="{B73D9778-7D4D-42F1-A717-530B7630B63D}"/>
          </ac:spMkLst>
        </pc:spChg>
        <pc:spChg chg="mod">
          <ac:chgData name="Shepard ‎" userId="09a58b91f9e979a1" providerId="LiveId" clId="{318274D0-80F0-4E85-ABBE-DC7685989E81}" dt="2024-06-12T10:58:01.202" v="27" actId="404"/>
          <ac:spMkLst>
            <pc:docMk/>
            <pc:sldMk cId="3943193106" sldId="2425"/>
            <ac:spMk id="13" creationId="{F5E625B6-FDB7-4FBA-9B49-2A3AD88D31E7}"/>
          </ac:spMkLst>
        </pc:spChg>
        <pc:graphicFrameChg chg="modGraphic">
          <ac:chgData name="Shepard ‎" userId="09a58b91f9e979a1" providerId="LiveId" clId="{318274D0-80F0-4E85-ABBE-DC7685989E81}" dt="2024-06-12T10:57:46.613" v="20" actId="404"/>
          <ac:graphicFrameMkLst>
            <pc:docMk/>
            <pc:sldMk cId="3943193106" sldId="2425"/>
            <ac:graphicFrameMk id="10" creationId="{1C8ADAF5-76AF-4855-936C-9D2CB57C2C3C}"/>
          </ac:graphicFrameMkLst>
        </pc:graphicFrameChg>
      </pc:sldChg>
      <pc:sldChg chg="modSp mod">
        <pc:chgData name="Shepard ‎" userId="09a58b91f9e979a1" providerId="LiveId" clId="{318274D0-80F0-4E85-ABBE-DC7685989E81}" dt="2024-06-12T10:58:19.381" v="33" actId="14100"/>
        <pc:sldMkLst>
          <pc:docMk/>
          <pc:sldMk cId="3553973082" sldId="2426"/>
        </pc:sldMkLst>
        <pc:spChg chg="mod">
          <ac:chgData name="Shepard ‎" userId="09a58b91f9e979a1" providerId="LiveId" clId="{318274D0-80F0-4E85-ABBE-DC7685989E81}" dt="2024-06-12T10:58:17.221" v="32" actId="14100"/>
          <ac:spMkLst>
            <pc:docMk/>
            <pc:sldMk cId="3553973082" sldId="2426"/>
            <ac:spMk id="12" creationId="{FB890F7B-FD8B-4B2B-B7E0-AA6C2D64ACC7}"/>
          </ac:spMkLst>
        </pc:spChg>
        <pc:spChg chg="mod">
          <ac:chgData name="Shepard ‎" userId="09a58b91f9e979a1" providerId="LiveId" clId="{318274D0-80F0-4E85-ABBE-DC7685989E81}" dt="2024-06-12T10:58:19.381" v="33" actId="14100"/>
          <ac:spMkLst>
            <pc:docMk/>
            <pc:sldMk cId="3553973082" sldId="2426"/>
            <ac:spMk id="16" creationId="{CA4F286C-8610-4DEC-92C0-47FD21775EE4}"/>
          </ac:spMkLst>
        </pc:spChg>
      </pc:sldChg>
      <pc:sldChg chg="modSp mod">
        <pc:chgData name="Shepard ‎" userId="09a58b91f9e979a1" providerId="LiveId" clId="{318274D0-80F0-4E85-ABBE-DC7685989E81}" dt="2024-06-12T10:58:26.843" v="36" actId="14100"/>
        <pc:sldMkLst>
          <pc:docMk/>
          <pc:sldMk cId="2948961954" sldId="2427"/>
        </pc:sldMkLst>
        <pc:spChg chg="mod">
          <ac:chgData name="Shepard ‎" userId="09a58b91f9e979a1" providerId="LiveId" clId="{318274D0-80F0-4E85-ABBE-DC7685989E81}" dt="2024-06-12T10:58:24.547" v="35" actId="14100"/>
          <ac:spMkLst>
            <pc:docMk/>
            <pc:sldMk cId="2948961954" sldId="2427"/>
            <ac:spMk id="12" creationId="{FB890F7B-FD8B-4B2B-B7E0-AA6C2D64ACC7}"/>
          </ac:spMkLst>
        </pc:spChg>
        <pc:spChg chg="mod">
          <ac:chgData name="Shepard ‎" userId="09a58b91f9e979a1" providerId="LiveId" clId="{318274D0-80F0-4E85-ABBE-DC7685989E81}" dt="2024-06-12T10:58:26.843" v="36" actId="14100"/>
          <ac:spMkLst>
            <pc:docMk/>
            <pc:sldMk cId="2948961954" sldId="2427"/>
            <ac:spMk id="16" creationId="{CA4F286C-8610-4DEC-92C0-47FD21775EE4}"/>
          </ac:spMkLst>
        </pc:spChg>
      </pc:sldChg>
      <pc:sldChg chg="modSp mod">
        <pc:chgData name="Shepard ‎" userId="09a58b91f9e979a1" providerId="LiveId" clId="{318274D0-80F0-4E85-ABBE-DC7685989E81}" dt="2024-06-12T10:58:11.932" v="30" actId="255"/>
        <pc:sldMkLst>
          <pc:docMk/>
          <pc:sldMk cId="3639163418" sldId="2442"/>
        </pc:sldMkLst>
        <pc:spChg chg="mod">
          <ac:chgData name="Shepard ‎" userId="09a58b91f9e979a1" providerId="LiveId" clId="{318274D0-80F0-4E85-ABBE-DC7685989E81}" dt="2024-06-12T10:58:11.932" v="30" actId="255"/>
          <ac:spMkLst>
            <pc:docMk/>
            <pc:sldMk cId="3639163418" sldId="2442"/>
            <ac:spMk id="7" creationId="{30BE4DFA-174F-4A37-9C73-98ACB3366BFB}"/>
          </ac:spMkLst>
        </pc:spChg>
      </pc:sldChg>
      <pc:sldMasterChg chg="modSldLayout">
        <pc:chgData name="Shepard ‎" userId="09a58b91f9e979a1" providerId="LiveId" clId="{318274D0-80F0-4E85-ABBE-DC7685989E81}" dt="2024-06-12T10:47:10.798" v="7"/>
        <pc:sldMasterMkLst>
          <pc:docMk/>
          <pc:sldMasterMk cId="0" sldId="2147483648"/>
        </pc:sldMasterMkLst>
        <pc:sldLayoutChg chg="addSp delSp modSp mod">
          <pc:chgData name="Shepard ‎" userId="09a58b91f9e979a1" providerId="LiveId" clId="{318274D0-80F0-4E85-ABBE-DC7685989E81}" dt="2024-06-12T10:47:01.510" v="3"/>
          <pc:sldLayoutMkLst>
            <pc:docMk/>
            <pc:sldMasterMk cId="0" sldId="2147483648"/>
            <pc:sldLayoutMk cId="0" sldId="2147483662"/>
          </pc:sldLayoutMkLst>
          <pc:picChg chg="add mod">
            <ac:chgData name="Shepard ‎" userId="09a58b91f9e979a1" providerId="LiveId" clId="{318274D0-80F0-4E85-ABBE-DC7685989E81}" dt="2024-06-12T10:47:01.510" v="3"/>
            <ac:picMkLst>
              <pc:docMk/>
              <pc:sldMasterMk cId="0" sldId="2147483648"/>
              <pc:sldLayoutMk cId="0" sldId="2147483662"/>
              <ac:picMk id="2" creationId="{5009A709-63B6-8D55-354A-CCA030A800D1}"/>
            </ac:picMkLst>
          </pc:picChg>
          <pc:picChg chg="del">
            <ac:chgData name="Shepard ‎" userId="09a58b91f9e979a1" providerId="LiveId" clId="{318274D0-80F0-4E85-ABBE-DC7685989E81}" dt="2024-06-12T10:47:01.281" v="2" actId="478"/>
            <ac:picMkLst>
              <pc:docMk/>
              <pc:sldMasterMk cId="0" sldId="2147483648"/>
              <pc:sldLayoutMk cId="0" sldId="2147483662"/>
              <ac:picMk id="51" creationId="{1007B104-92BA-4BA5-A656-DA433D20A54C}"/>
            </ac:picMkLst>
          </pc:picChg>
        </pc:sldLayoutChg>
        <pc:sldLayoutChg chg="addSp delSp modSp mod">
          <pc:chgData name="Shepard ‎" userId="09a58b91f9e979a1" providerId="LiveId" clId="{318274D0-80F0-4E85-ABBE-DC7685989E81}" dt="2024-06-12T10:47:10.798" v="7"/>
          <pc:sldLayoutMkLst>
            <pc:docMk/>
            <pc:sldMasterMk cId="0" sldId="2147483648"/>
            <pc:sldLayoutMk cId="1616781686" sldId="2147483670"/>
          </pc:sldLayoutMkLst>
          <pc:picChg chg="add mod">
            <ac:chgData name="Shepard ‎" userId="09a58b91f9e979a1" providerId="LiveId" clId="{318274D0-80F0-4E85-ABBE-DC7685989E81}" dt="2024-06-12T10:47:10.798" v="7"/>
            <ac:picMkLst>
              <pc:docMk/>
              <pc:sldMasterMk cId="0" sldId="2147483648"/>
              <pc:sldLayoutMk cId="1616781686" sldId="2147483670"/>
              <ac:picMk id="2" creationId="{381B88AC-70BC-1249-9281-F17FA95B5871}"/>
            </ac:picMkLst>
          </pc:picChg>
          <pc:picChg chg="del">
            <ac:chgData name="Shepard ‎" userId="09a58b91f9e979a1" providerId="LiveId" clId="{318274D0-80F0-4E85-ABBE-DC7685989E81}" dt="2024-06-12T10:47:10.625" v="6" actId="478"/>
            <ac:picMkLst>
              <pc:docMk/>
              <pc:sldMasterMk cId="0" sldId="2147483648"/>
              <pc:sldLayoutMk cId="1616781686" sldId="2147483670"/>
              <ac:picMk id="37" creationId="{C53E509D-9C05-4F64-B596-3792F76B9CA7}"/>
            </ac:picMkLst>
          </pc:picChg>
        </pc:sldLayoutChg>
        <pc:sldLayoutChg chg="addSp delSp modSp mod">
          <pc:chgData name="Shepard ‎" userId="09a58b91f9e979a1" providerId="LiveId" clId="{318274D0-80F0-4E85-ABBE-DC7685989E81}" dt="2024-06-12T10:46:55.551" v="1"/>
          <pc:sldLayoutMkLst>
            <pc:docMk/>
            <pc:sldMasterMk cId="0" sldId="2147483648"/>
            <pc:sldLayoutMk cId="2338063851" sldId="2147483671"/>
          </pc:sldLayoutMkLst>
          <pc:picChg chg="add mod">
            <ac:chgData name="Shepard ‎" userId="09a58b91f9e979a1" providerId="LiveId" clId="{318274D0-80F0-4E85-ABBE-DC7685989E81}" dt="2024-06-12T10:46:55.551" v="1"/>
            <ac:picMkLst>
              <pc:docMk/>
              <pc:sldMasterMk cId="0" sldId="2147483648"/>
              <pc:sldLayoutMk cId="2338063851" sldId="2147483671"/>
              <ac:picMk id="2" creationId="{984EF210-271C-F5F1-1695-2FFFB711303F}"/>
            </ac:picMkLst>
          </pc:picChg>
          <pc:picChg chg="del">
            <ac:chgData name="Shepard ‎" userId="09a58b91f9e979a1" providerId="LiveId" clId="{318274D0-80F0-4E85-ABBE-DC7685989E81}" dt="2024-06-12T10:46:55.082" v="0" actId="478"/>
            <ac:picMkLst>
              <pc:docMk/>
              <pc:sldMasterMk cId="0" sldId="2147483648"/>
              <pc:sldLayoutMk cId="2338063851" sldId="2147483671"/>
              <ac:picMk id="34" creationId="{582D17B3-5A6C-42CA-853B-4103A0708918}"/>
            </ac:picMkLst>
          </pc:picChg>
        </pc:sldLayoutChg>
        <pc:sldLayoutChg chg="addSp delSp modSp mod">
          <pc:chgData name="Shepard ‎" userId="09a58b91f9e979a1" providerId="LiveId" clId="{318274D0-80F0-4E85-ABBE-DC7685989E81}" dt="2024-06-12T10:47:03.526" v="5"/>
          <pc:sldLayoutMkLst>
            <pc:docMk/>
            <pc:sldMasterMk cId="0" sldId="2147483648"/>
            <pc:sldLayoutMk cId="417991825" sldId="2147483672"/>
          </pc:sldLayoutMkLst>
          <pc:picChg chg="add mod">
            <ac:chgData name="Shepard ‎" userId="09a58b91f9e979a1" providerId="LiveId" clId="{318274D0-80F0-4E85-ABBE-DC7685989E81}" dt="2024-06-12T10:47:03.526" v="5"/>
            <ac:picMkLst>
              <pc:docMk/>
              <pc:sldMasterMk cId="0" sldId="2147483648"/>
              <pc:sldLayoutMk cId="417991825" sldId="2147483672"/>
              <ac:picMk id="2" creationId="{2C401476-D591-CD09-675C-B75D71E60CC3}"/>
            </ac:picMkLst>
          </pc:picChg>
          <pc:picChg chg="del">
            <ac:chgData name="Shepard ‎" userId="09a58b91f9e979a1" providerId="LiveId" clId="{318274D0-80F0-4E85-ABBE-DC7685989E81}" dt="2024-06-12T10:47:03.361" v="4" actId="478"/>
            <ac:picMkLst>
              <pc:docMk/>
              <pc:sldMasterMk cId="0" sldId="2147483648"/>
              <pc:sldLayoutMk cId="417991825" sldId="2147483672"/>
              <ac:picMk id="37" creationId="{5505FB79-408A-43F3-9FF6-95F9DFF43961}"/>
            </ac:picMkLst>
          </pc:picChg>
        </pc:sldLayoutChg>
      </pc:sldMaster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9840940-B5E0-4C2F-A221-69B1A7F07BA3}" type="doc">
      <dgm:prSet loTypeId="urn:microsoft.com/office/officeart/2005/8/layout/hierarchy5" loCatId="hierarchy" qsTypeId="urn:microsoft.com/office/officeart/2005/8/quickstyle/simple1" qsCatId="simple" csTypeId="urn:microsoft.com/office/officeart/2005/8/colors/accent1_2" csCatId="accent1" phldr="1"/>
      <dgm:spPr/>
      <dgm:t>
        <a:bodyPr/>
        <a:lstStyle/>
        <a:p>
          <a:endParaRPr lang="en-GB"/>
        </a:p>
      </dgm:t>
    </dgm:pt>
    <dgm:pt modelId="{F52243D7-8410-4BE7-A94A-4C97B1EEE0FA}">
      <dgm:prSet phldrT="[Text]"/>
      <dgm:spPr>
        <a:solidFill>
          <a:srgbClr val="ECEBEB"/>
        </a:solidFill>
      </dgm:spPr>
      <dgm:t>
        <a:bodyPr/>
        <a:lstStyle/>
        <a:p>
          <a:r>
            <a:rPr lang="el-CY">
              <a:solidFill>
                <a:schemeClr val="tx1"/>
              </a:solidFill>
              <a:latin typeface="EC Square Sans Pro" panose="020B0506040000020004" pitchFamily="34" charset="0"/>
            </a:rPr>
            <a:t>Ισχύουν διαφορετικοί κανονισμοί </a:t>
          </a:r>
        </a:p>
      </dgm:t>
    </dgm:pt>
    <dgm:pt modelId="{52DB4A73-99B0-46DE-BAE9-D04FCA0F7A67}" type="parTrans" cxnId="{3BE01E08-3C91-4526-A69A-30E916C1961C}">
      <dgm:prSet/>
      <dgm:spPr/>
      <dgm:t>
        <a:bodyPr/>
        <a:lstStyle/>
        <a:p>
          <a:endParaRPr lang="en-GB">
            <a:latin typeface="EC Square Sans Pro" panose="020B0506040000020004" pitchFamily="34" charset="0"/>
          </a:endParaRPr>
        </a:p>
      </dgm:t>
    </dgm:pt>
    <dgm:pt modelId="{F3D1F278-7628-498E-AB69-41339A6FF3F2}" type="sibTrans" cxnId="{3BE01E08-3C91-4526-A69A-30E916C1961C}">
      <dgm:prSet/>
      <dgm:spPr/>
      <dgm:t>
        <a:bodyPr/>
        <a:lstStyle/>
        <a:p>
          <a:endParaRPr lang="en-GB">
            <a:latin typeface="EC Square Sans Pro" panose="020B0506040000020004" pitchFamily="34" charset="0"/>
          </a:endParaRPr>
        </a:p>
      </dgm:t>
    </dgm:pt>
    <dgm:pt modelId="{90621425-3EF3-425D-A15A-D33091B77DC6}">
      <dgm:prSet phldrT="[Text]" custT="1"/>
      <dgm:spPr>
        <a:solidFill>
          <a:srgbClr val="2C7470"/>
        </a:solidFill>
      </dgm:spPr>
      <dgm:t>
        <a:bodyPr/>
        <a:lstStyle/>
        <a:p>
          <a:r>
            <a:rPr lang="el-CY" sz="2400" dirty="0">
              <a:latin typeface="EC Square Sans Pro" panose="020B0506040000020004" pitchFamily="34" charset="0"/>
            </a:rPr>
            <a:t>Φάρμακα χορηγούμενα από το στόμα </a:t>
          </a:r>
        </a:p>
        <a:p>
          <a:r>
            <a:rPr lang="el-CY" sz="1800" dirty="0">
              <a:latin typeface="EC Square Sans Pro" panose="020B0506040000020004" pitchFamily="34" charset="0"/>
            </a:rPr>
            <a:t>(ανάμειξη στη φάρμα σε τροφή και νερό από τον εκτροφέα του ζώου)</a:t>
          </a:r>
        </a:p>
      </dgm:t>
    </dgm:pt>
    <dgm:pt modelId="{EE132CA6-C8A5-488D-8638-EE246B8D858E}" type="parTrans" cxnId="{ADA76392-8724-4931-824F-743FC4925DCA}">
      <dgm:prSet/>
      <dgm:spPr/>
      <dgm:t>
        <a:bodyPr/>
        <a:lstStyle/>
        <a:p>
          <a:endParaRPr lang="en-GB">
            <a:latin typeface="EC Square Sans Pro" panose="020B0506040000020004" pitchFamily="34" charset="0"/>
          </a:endParaRPr>
        </a:p>
      </dgm:t>
    </dgm:pt>
    <dgm:pt modelId="{BFC522AD-BF74-4440-9867-2E12B6355D2A}" type="sibTrans" cxnId="{ADA76392-8724-4931-824F-743FC4925DCA}">
      <dgm:prSet/>
      <dgm:spPr/>
      <dgm:t>
        <a:bodyPr/>
        <a:lstStyle/>
        <a:p>
          <a:endParaRPr lang="en-GB">
            <a:latin typeface="EC Square Sans Pro" panose="020B0506040000020004" pitchFamily="34" charset="0"/>
          </a:endParaRPr>
        </a:p>
      </dgm:t>
    </dgm:pt>
    <dgm:pt modelId="{74F68A50-1B98-476E-BEA5-1D097A21F5CA}">
      <dgm:prSet phldrT="[Text]"/>
      <dgm:spPr>
        <a:solidFill>
          <a:srgbClr val="2C7470"/>
        </a:solidFill>
      </dgm:spPr>
      <dgm:t>
        <a:bodyPr/>
        <a:lstStyle/>
        <a:p>
          <a:r>
            <a:rPr lang="el-CY">
              <a:solidFill>
                <a:schemeClr val="bg1"/>
              </a:solidFill>
              <a:latin typeface="EC Square Sans Pro" panose="020B0506040000020004" pitchFamily="34" charset="0"/>
            </a:rPr>
            <a:t>Μέσω τροφής</a:t>
          </a:r>
        </a:p>
      </dgm:t>
    </dgm:pt>
    <dgm:pt modelId="{3D5A27C2-6AFF-4304-BCA4-D3E224288C62}" type="parTrans" cxnId="{6D1B5F07-E06C-481D-82B7-EC46E0E1C11A}">
      <dgm:prSet/>
      <dgm:spPr/>
      <dgm:t>
        <a:bodyPr/>
        <a:lstStyle/>
        <a:p>
          <a:endParaRPr lang="en-GB">
            <a:latin typeface="EC Square Sans Pro" panose="020B0506040000020004" pitchFamily="34" charset="0"/>
          </a:endParaRPr>
        </a:p>
      </dgm:t>
    </dgm:pt>
    <dgm:pt modelId="{3E079627-616D-459E-B204-92AF86E56083}" type="sibTrans" cxnId="{6D1B5F07-E06C-481D-82B7-EC46E0E1C11A}">
      <dgm:prSet/>
      <dgm:spPr/>
      <dgm:t>
        <a:bodyPr/>
        <a:lstStyle/>
        <a:p>
          <a:endParaRPr lang="en-GB">
            <a:latin typeface="EC Square Sans Pro" panose="020B0506040000020004" pitchFamily="34" charset="0"/>
          </a:endParaRPr>
        </a:p>
      </dgm:t>
    </dgm:pt>
    <dgm:pt modelId="{D1EA0228-EDA9-431F-82B1-1C012D4C5921}">
      <dgm:prSet phldrT="[Text]"/>
      <dgm:spPr>
        <a:solidFill>
          <a:srgbClr val="2C7470"/>
        </a:solidFill>
      </dgm:spPr>
      <dgm:t>
        <a:bodyPr/>
        <a:lstStyle/>
        <a:p>
          <a:r>
            <a:rPr lang="el-CY">
              <a:latin typeface="EC Square Sans Pro" panose="020B0506040000020004" pitchFamily="34" charset="0"/>
            </a:rPr>
            <a:t>Μέσω νερού</a:t>
          </a:r>
        </a:p>
      </dgm:t>
    </dgm:pt>
    <dgm:pt modelId="{4024C9D4-D69C-42D8-AD58-E4F4D1B799B8}" type="parTrans" cxnId="{FBC3B2A8-523A-4845-BA80-5D502E0B77BF}">
      <dgm:prSet/>
      <dgm:spPr/>
      <dgm:t>
        <a:bodyPr/>
        <a:lstStyle/>
        <a:p>
          <a:endParaRPr lang="en-GB">
            <a:latin typeface="EC Square Sans Pro" panose="020B0506040000020004" pitchFamily="34" charset="0"/>
          </a:endParaRPr>
        </a:p>
      </dgm:t>
    </dgm:pt>
    <dgm:pt modelId="{62BEDA8A-7276-48D3-B211-47B64C2555DF}" type="sibTrans" cxnId="{FBC3B2A8-523A-4845-BA80-5D502E0B77BF}">
      <dgm:prSet/>
      <dgm:spPr/>
      <dgm:t>
        <a:bodyPr/>
        <a:lstStyle/>
        <a:p>
          <a:endParaRPr lang="en-GB">
            <a:latin typeface="EC Square Sans Pro" panose="020B0506040000020004" pitchFamily="34" charset="0"/>
          </a:endParaRPr>
        </a:p>
      </dgm:t>
    </dgm:pt>
    <dgm:pt modelId="{6C6F50E1-24CC-4110-86E5-D49A5C367B16}">
      <dgm:prSet phldrT="[Text]" custT="1"/>
      <dgm:spPr>
        <a:solidFill>
          <a:srgbClr val="6BB188"/>
        </a:solidFill>
      </dgm:spPr>
      <dgm:t>
        <a:bodyPr/>
        <a:lstStyle/>
        <a:p>
          <a:r>
            <a:rPr lang="el-CY" sz="1800" dirty="0">
              <a:solidFill>
                <a:schemeClr val="tx1"/>
              </a:solidFill>
              <a:latin typeface="EC Square Sans Pro" panose="020B0506040000020004" pitchFamily="34" charset="0"/>
            </a:rPr>
            <a:t>Φαρμακούχα ζωοτροφή</a:t>
          </a:r>
        </a:p>
        <a:p>
          <a:r>
            <a:rPr lang="el-CY" sz="1400" dirty="0">
              <a:solidFill>
                <a:schemeClr val="tx1"/>
              </a:solidFill>
              <a:latin typeface="EC Square Sans Pro" panose="020B0506040000020004" pitchFamily="34" charset="0"/>
            </a:rPr>
            <a:t>(ζωοτροφή αναμεμειγμένη με φάρμακα από το εργοστάσιο παραγωγής ζωοτροφών ή σε μετακινούμενο σύστημα ανάμιξης ή σε ειδικά εξοπλισμένο όχημα από τον υπεύθυνο του εργοστασίου παραγωγής ζωοτροφών)</a:t>
          </a:r>
        </a:p>
      </dgm:t>
    </dgm:pt>
    <dgm:pt modelId="{865A933C-C587-45D5-ADCB-A31B7DCA0276}" type="parTrans" cxnId="{21153BDA-B4FE-42E3-84F8-E3D5583E68FD}">
      <dgm:prSet/>
      <dgm:spPr/>
      <dgm:t>
        <a:bodyPr/>
        <a:lstStyle/>
        <a:p>
          <a:endParaRPr lang="en-GB">
            <a:latin typeface="EC Square Sans Pro" panose="020B0506040000020004" pitchFamily="34" charset="0"/>
          </a:endParaRPr>
        </a:p>
      </dgm:t>
    </dgm:pt>
    <dgm:pt modelId="{78A400A5-03C1-4E12-A31A-ECFAEFEFDEB9}" type="sibTrans" cxnId="{21153BDA-B4FE-42E3-84F8-E3D5583E68FD}">
      <dgm:prSet/>
      <dgm:spPr/>
      <dgm:t>
        <a:bodyPr/>
        <a:lstStyle/>
        <a:p>
          <a:endParaRPr lang="en-GB">
            <a:latin typeface="EC Square Sans Pro" panose="020B0506040000020004" pitchFamily="34" charset="0"/>
          </a:endParaRPr>
        </a:p>
      </dgm:t>
    </dgm:pt>
    <dgm:pt modelId="{E290FBA2-CC32-43EB-A64A-BB03076940A3}" type="pres">
      <dgm:prSet presAssocID="{49840940-B5E0-4C2F-A221-69B1A7F07BA3}" presName="mainComposite" presStyleCnt="0">
        <dgm:presLayoutVars>
          <dgm:chPref val="1"/>
          <dgm:dir/>
          <dgm:animOne val="branch"/>
          <dgm:animLvl val="lvl"/>
          <dgm:resizeHandles val="exact"/>
        </dgm:presLayoutVars>
      </dgm:prSet>
      <dgm:spPr/>
    </dgm:pt>
    <dgm:pt modelId="{E988E32B-7B91-4254-AD9B-322C412F5E7E}" type="pres">
      <dgm:prSet presAssocID="{49840940-B5E0-4C2F-A221-69B1A7F07BA3}" presName="hierFlow" presStyleCnt="0"/>
      <dgm:spPr/>
    </dgm:pt>
    <dgm:pt modelId="{86576499-25C2-467E-BED1-C60952E7D081}" type="pres">
      <dgm:prSet presAssocID="{49840940-B5E0-4C2F-A221-69B1A7F07BA3}" presName="hierChild1" presStyleCnt="0">
        <dgm:presLayoutVars>
          <dgm:chPref val="1"/>
          <dgm:animOne val="branch"/>
          <dgm:animLvl val="lvl"/>
        </dgm:presLayoutVars>
      </dgm:prSet>
      <dgm:spPr/>
    </dgm:pt>
    <dgm:pt modelId="{8496E231-9178-4857-B2E5-82537379A7ED}" type="pres">
      <dgm:prSet presAssocID="{F52243D7-8410-4BE7-A94A-4C97B1EEE0FA}" presName="Name17" presStyleCnt="0"/>
      <dgm:spPr/>
    </dgm:pt>
    <dgm:pt modelId="{2CA438B9-42DF-4AF0-A43A-7B1C6D523173}" type="pres">
      <dgm:prSet presAssocID="{F52243D7-8410-4BE7-A94A-4C97B1EEE0FA}" presName="level1Shape" presStyleLbl="node0" presStyleIdx="0" presStyleCnt="1">
        <dgm:presLayoutVars>
          <dgm:chPref val="3"/>
        </dgm:presLayoutVars>
      </dgm:prSet>
      <dgm:spPr/>
    </dgm:pt>
    <dgm:pt modelId="{68276634-D688-4176-B046-22644173D86F}" type="pres">
      <dgm:prSet presAssocID="{F52243D7-8410-4BE7-A94A-4C97B1EEE0FA}" presName="hierChild2" presStyleCnt="0"/>
      <dgm:spPr/>
    </dgm:pt>
    <dgm:pt modelId="{FBF1D535-BA08-43A6-99DE-E066AFB0E81C}" type="pres">
      <dgm:prSet presAssocID="{865A933C-C587-45D5-ADCB-A31B7DCA0276}" presName="Name25" presStyleLbl="parChTrans1D2" presStyleIdx="0" presStyleCnt="2"/>
      <dgm:spPr/>
    </dgm:pt>
    <dgm:pt modelId="{C8FBC1DD-3B75-4A30-BDF0-72869C171122}" type="pres">
      <dgm:prSet presAssocID="{865A933C-C587-45D5-ADCB-A31B7DCA0276}" presName="connTx" presStyleLbl="parChTrans1D2" presStyleIdx="0" presStyleCnt="2"/>
      <dgm:spPr/>
    </dgm:pt>
    <dgm:pt modelId="{104B4E32-9102-40AC-B4B3-8D3751C50400}" type="pres">
      <dgm:prSet presAssocID="{6C6F50E1-24CC-4110-86E5-D49A5C367B16}" presName="Name30" presStyleCnt="0"/>
      <dgm:spPr/>
    </dgm:pt>
    <dgm:pt modelId="{2D3E6146-CCB2-4079-B87F-FBE50FFB8125}" type="pres">
      <dgm:prSet presAssocID="{6C6F50E1-24CC-4110-86E5-D49A5C367B16}" presName="level2Shape" presStyleLbl="node2" presStyleIdx="0" presStyleCnt="2" custScaleX="163599" custScaleY="181101" custLinFactNeighborX="-2233" custLinFactNeighborY="-33128"/>
      <dgm:spPr/>
    </dgm:pt>
    <dgm:pt modelId="{ECD8ADEF-7A64-4169-AC76-F54BCA627A13}" type="pres">
      <dgm:prSet presAssocID="{6C6F50E1-24CC-4110-86E5-D49A5C367B16}" presName="hierChild3" presStyleCnt="0"/>
      <dgm:spPr/>
    </dgm:pt>
    <dgm:pt modelId="{61694B86-253D-4A40-931A-F8F2732E8B11}" type="pres">
      <dgm:prSet presAssocID="{EE132CA6-C8A5-488D-8638-EE246B8D858E}" presName="Name25" presStyleLbl="parChTrans1D2" presStyleIdx="1" presStyleCnt="2"/>
      <dgm:spPr/>
    </dgm:pt>
    <dgm:pt modelId="{27551C29-51E4-4FD4-9B7D-8BDA8DC047E0}" type="pres">
      <dgm:prSet presAssocID="{EE132CA6-C8A5-488D-8638-EE246B8D858E}" presName="connTx" presStyleLbl="parChTrans1D2" presStyleIdx="1" presStyleCnt="2"/>
      <dgm:spPr/>
    </dgm:pt>
    <dgm:pt modelId="{C914C555-0659-4029-834D-657F814C296F}" type="pres">
      <dgm:prSet presAssocID="{90621425-3EF3-425D-A15A-D33091B77DC6}" presName="Name30" presStyleCnt="0"/>
      <dgm:spPr/>
    </dgm:pt>
    <dgm:pt modelId="{F95EF68C-ADEC-4363-9740-CB6CEB0E641C}" type="pres">
      <dgm:prSet presAssocID="{90621425-3EF3-425D-A15A-D33091B77DC6}" presName="level2Shape" presStyleLbl="node2" presStyleIdx="1" presStyleCnt="2" custScaleX="167809" custScaleY="203074" custLinFactNeighborX="-3634" custLinFactNeighborY="28914"/>
      <dgm:spPr/>
    </dgm:pt>
    <dgm:pt modelId="{053A5CCF-BBEE-4CFE-8DA9-5E6EF07E7C8B}" type="pres">
      <dgm:prSet presAssocID="{90621425-3EF3-425D-A15A-D33091B77DC6}" presName="hierChild3" presStyleCnt="0"/>
      <dgm:spPr/>
    </dgm:pt>
    <dgm:pt modelId="{EEA59F76-1A8C-4C30-BAA1-8734A5405816}" type="pres">
      <dgm:prSet presAssocID="{3D5A27C2-6AFF-4304-BCA4-D3E224288C62}" presName="Name25" presStyleLbl="parChTrans1D3" presStyleIdx="0" presStyleCnt="2"/>
      <dgm:spPr/>
    </dgm:pt>
    <dgm:pt modelId="{E2C9B4E6-C99F-4AD2-B0A6-7F40A0A3A94B}" type="pres">
      <dgm:prSet presAssocID="{3D5A27C2-6AFF-4304-BCA4-D3E224288C62}" presName="connTx" presStyleLbl="parChTrans1D3" presStyleIdx="0" presStyleCnt="2"/>
      <dgm:spPr/>
    </dgm:pt>
    <dgm:pt modelId="{A7E2DF2D-C817-4A79-B7F2-6E73B8BAED9F}" type="pres">
      <dgm:prSet presAssocID="{74F68A50-1B98-476E-BEA5-1D097A21F5CA}" presName="Name30" presStyleCnt="0"/>
      <dgm:spPr/>
    </dgm:pt>
    <dgm:pt modelId="{648DB4D0-7FA0-4BCA-8F42-0ED7942B08C2}" type="pres">
      <dgm:prSet presAssocID="{74F68A50-1B98-476E-BEA5-1D097A21F5CA}" presName="level2Shape" presStyleLbl="node3" presStyleIdx="0" presStyleCnt="2" custLinFactNeighborX="-1263" custLinFactNeighborY="10765"/>
      <dgm:spPr/>
    </dgm:pt>
    <dgm:pt modelId="{3CC2C0F5-8E6B-491D-BA8C-14CBFC7C045B}" type="pres">
      <dgm:prSet presAssocID="{74F68A50-1B98-476E-BEA5-1D097A21F5CA}" presName="hierChild3" presStyleCnt="0"/>
      <dgm:spPr/>
    </dgm:pt>
    <dgm:pt modelId="{39D65ED2-01CD-47FC-9F06-E4399AC37A9B}" type="pres">
      <dgm:prSet presAssocID="{4024C9D4-D69C-42D8-AD58-E4F4D1B799B8}" presName="Name25" presStyleLbl="parChTrans1D3" presStyleIdx="1" presStyleCnt="2"/>
      <dgm:spPr/>
    </dgm:pt>
    <dgm:pt modelId="{48E44880-5249-4A0A-A93C-4199097A5458}" type="pres">
      <dgm:prSet presAssocID="{4024C9D4-D69C-42D8-AD58-E4F4D1B799B8}" presName="connTx" presStyleLbl="parChTrans1D3" presStyleIdx="1" presStyleCnt="2"/>
      <dgm:spPr/>
    </dgm:pt>
    <dgm:pt modelId="{64EA4CAE-185D-4D54-B718-CDD45B411DAA}" type="pres">
      <dgm:prSet presAssocID="{D1EA0228-EDA9-431F-82B1-1C012D4C5921}" presName="Name30" presStyleCnt="0"/>
      <dgm:spPr/>
    </dgm:pt>
    <dgm:pt modelId="{045A6619-E40C-4B52-8C20-4AB2F202DA54}" type="pres">
      <dgm:prSet presAssocID="{D1EA0228-EDA9-431F-82B1-1C012D4C5921}" presName="level2Shape" presStyleLbl="node3" presStyleIdx="1" presStyleCnt="2" custLinFactNeighborX="2591" custLinFactNeighborY="27624"/>
      <dgm:spPr/>
    </dgm:pt>
    <dgm:pt modelId="{0272F7E9-AAE6-4CF8-A9A7-326B886941F0}" type="pres">
      <dgm:prSet presAssocID="{D1EA0228-EDA9-431F-82B1-1C012D4C5921}" presName="hierChild3" presStyleCnt="0"/>
      <dgm:spPr/>
    </dgm:pt>
    <dgm:pt modelId="{7269B80F-F71B-405F-83CD-5ED45B0B251A}" type="pres">
      <dgm:prSet presAssocID="{49840940-B5E0-4C2F-A221-69B1A7F07BA3}" presName="bgShapesFlow" presStyleCnt="0"/>
      <dgm:spPr/>
    </dgm:pt>
  </dgm:ptLst>
  <dgm:cxnLst>
    <dgm:cxn modelId="{2536B306-E6A9-4A54-9DBB-30757DFDF259}" type="presOf" srcId="{EE132CA6-C8A5-488D-8638-EE246B8D858E}" destId="{27551C29-51E4-4FD4-9B7D-8BDA8DC047E0}" srcOrd="1" destOrd="0" presId="urn:microsoft.com/office/officeart/2005/8/layout/hierarchy5"/>
    <dgm:cxn modelId="{6D1B5F07-E06C-481D-82B7-EC46E0E1C11A}" srcId="{90621425-3EF3-425D-A15A-D33091B77DC6}" destId="{74F68A50-1B98-476E-BEA5-1D097A21F5CA}" srcOrd="0" destOrd="0" parTransId="{3D5A27C2-6AFF-4304-BCA4-D3E224288C62}" sibTransId="{3E079627-616D-459E-B204-92AF86E56083}"/>
    <dgm:cxn modelId="{3BE01E08-3C91-4526-A69A-30E916C1961C}" srcId="{49840940-B5E0-4C2F-A221-69B1A7F07BA3}" destId="{F52243D7-8410-4BE7-A94A-4C97B1EEE0FA}" srcOrd="0" destOrd="0" parTransId="{52DB4A73-99B0-46DE-BAE9-D04FCA0F7A67}" sibTransId="{F3D1F278-7628-498E-AB69-41339A6FF3F2}"/>
    <dgm:cxn modelId="{4298B50F-B5E8-42AE-A28F-3AB58913D9DF}" type="presOf" srcId="{4024C9D4-D69C-42D8-AD58-E4F4D1B799B8}" destId="{48E44880-5249-4A0A-A93C-4199097A5458}" srcOrd="1" destOrd="0" presId="urn:microsoft.com/office/officeart/2005/8/layout/hierarchy5"/>
    <dgm:cxn modelId="{6501F30F-1CDC-4E3A-B1A7-E374F64BB09A}" type="presOf" srcId="{49840940-B5E0-4C2F-A221-69B1A7F07BA3}" destId="{E290FBA2-CC32-43EB-A64A-BB03076940A3}" srcOrd="0" destOrd="0" presId="urn:microsoft.com/office/officeart/2005/8/layout/hierarchy5"/>
    <dgm:cxn modelId="{FE308F1B-17EC-4D29-9A25-928C0D32A8AB}" type="presOf" srcId="{865A933C-C587-45D5-ADCB-A31B7DCA0276}" destId="{C8FBC1DD-3B75-4A30-BDF0-72869C171122}" srcOrd="1" destOrd="0" presId="urn:microsoft.com/office/officeart/2005/8/layout/hierarchy5"/>
    <dgm:cxn modelId="{7B473629-B127-44A0-A103-7E0EB29D234C}" type="presOf" srcId="{EE132CA6-C8A5-488D-8638-EE246B8D858E}" destId="{61694B86-253D-4A40-931A-F8F2732E8B11}" srcOrd="0" destOrd="0" presId="urn:microsoft.com/office/officeart/2005/8/layout/hierarchy5"/>
    <dgm:cxn modelId="{02C0BF4D-26EA-4660-AC53-9830AA2A0EA4}" type="presOf" srcId="{4024C9D4-D69C-42D8-AD58-E4F4D1B799B8}" destId="{39D65ED2-01CD-47FC-9F06-E4399AC37A9B}" srcOrd="0" destOrd="0" presId="urn:microsoft.com/office/officeart/2005/8/layout/hierarchy5"/>
    <dgm:cxn modelId="{17CF068B-167F-4E0B-A643-F1E83B20EA8C}" type="presOf" srcId="{3D5A27C2-6AFF-4304-BCA4-D3E224288C62}" destId="{E2C9B4E6-C99F-4AD2-B0A6-7F40A0A3A94B}" srcOrd="1" destOrd="0" presId="urn:microsoft.com/office/officeart/2005/8/layout/hierarchy5"/>
    <dgm:cxn modelId="{ADA76392-8724-4931-824F-743FC4925DCA}" srcId="{F52243D7-8410-4BE7-A94A-4C97B1EEE0FA}" destId="{90621425-3EF3-425D-A15A-D33091B77DC6}" srcOrd="1" destOrd="0" parTransId="{EE132CA6-C8A5-488D-8638-EE246B8D858E}" sibTransId="{BFC522AD-BF74-4440-9867-2E12B6355D2A}"/>
    <dgm:cxn modelId="{FBC3B2A8-523A-4845-BA80-5D502E0B77BF}" srcId="{90621425-3EF3-425D-A15A-D33091B77DC6}" destId="{D1EA0228-EDA9-431F-82B1-1C012D4C5921}" srcOrd="1" destOrd="0" parTransId="{4024C9D4-D69C-42D8-AD58-E4F4D1B799B8}" sibTransId="{62BEDA8A-7276-48D3-B211-47B64C2555DF}"/>
    <dgm:cxn modelId="{36826AAA-C6AC-48A3-913F-385ACA1B1592}" type="presOf" srcId="{74F68A50-1B98-476E-BEA5-1D097A21F5CA}" destId="{648DB4D0-7FA0-4BCA-8F42-0ED7942B08C2}" srcOrd="0" destOrd="0" presId="urn:microsoft.com/office/officeart/2005/8/layout/hierarchy5"/>
    <dgm:cxn modelId="{11FEC6B2-7595-48AE-853B-DE8A428DFE38}" type="presOf" srcId="{D1EA0228-EDA9-431F-82B1-1C012D4C5921}" destId="{045A6619-E40C-4B52-8C20-4AB2F202DA54}" srcOrd="0" destOrd="0" presId="urn:microsoft.com/office/officeart/2005/8/layout/hierarchy5"/>
    <dgm:cxn modelId="{B3D9D8CE-AB13-4877-AEC2-757DCE7BCDD2}" type="presOf" srcId="{F52243D7-8410-4BE7-A94A-4C97B1EEE0FA}" destId="{2CA438B9-42DF-4AF0-A43A-7B1C6D523173}" srcOrd="0" destOrd="0" presId="urn:microsoft.com/office/officeart/2005/8/layout/hierarchy5"/>
    <dgm:cxn modelId="{C5EEADD2-3355-4A43-AC18-8B575E5FEC77}" type="presOf" srcId="{6C6F50E1-24CC-4110-86E5-D49A5C367B16}" destId="{2D3E6146-CCB2-4079-B87F-FBE50FFB8125}" srcOrd="0" destOrd="0" presId="urn:microsoft.com/office/officeart/2005/8/layout/hierarchy5"/>
    <dgm:cxn modelId="{21153BDA-B4FE-42E3-84F8-E3D5583E68FD}" srcId="{F52243D7-8410-4BE7-A94A-4C97B1EEE0FA}" destId="{6C6F50E1-24CC-4110-86E5-D49A5C367B16}" srcOrd="0" destOrd="0" parTransId="{865A933C-C587-45D5-ADCB-A31B7DCA0276}" sibTransId="{78A400A5-03C1-4E12-A31A-ECFAEFEFDEB9}"/>
    <dgm:cxn modelId="{8F1EA0E7-49F4-473B-A0D9-86BB23C98E61}" type="presOf" srcId="{3D5A27C2-6AFF-4304-BCA4-D3E224288C62}" destId="{EEA59F76-1A8C-4C30-BAA1-8734A5405816}" srcOrd="0" destOrd="0" presId="urn:microsoft.com/office/officeart/2005/8/layout/hierarchy5"/>
    <dgm:cxn modelId="{286728EE-B02F-497F-95B9-60E55ACC203C}" type="presOf" srcId="{865A933C-C587-45D5-ADCB-A31B7DCA0276}" destId="{FBF1D535-BA08-43A6-99DE-E066AFB0E81C}" srcOrd="0" destOrd="0" presId="urn:microsoft.com/office/officeart/2005/8/layout/hierarchy5"/>
    <dgm:cxn modelId="{BE918AEE-F812-43B8-8284-EE94DF0BF070}" type="presOf" srcId="{90621425-3EF3-425D-A15A-D33091B77DC6}" destId="{F95EF68C-ADEC-4363-9740-CB6CEB0E641C}" srcOrd="0" destOrd="0" presId="urn:microsoft.com/office/officeart/2005/8/layout/hierarchy5"/>
    <dgm:cxn modelId="{6658BE3C-6A61-4A9D-8F3B-70CF1A53F589}" type="presParOf" srcId="{E290FBA2-CC32-43EB-A64A-BB03076940A3}" destId="{E988E32B-7B91-4254-AD9B-322C412F5E7E}" srcOrd="0" destOrd="0" presId="urn:microsoft.com/office/officeart/2005/8/layout/hierarchy5"/>
    <dgm:cxn modelId="{15E48273-102A-426D-8CDF-77DCBDBA103F}" type="presParOf" srcId="{E988E32B-7B91-4254-AD9B-322C412F5E7E}" destId="{86576499-25C2-467E-BED1-C60952E7D081}" srcOrd="0" destOrd="0" presId="urn:microsoft.com/office/officeart/2005/8/layout/hierarchy5"/>
    <dgm:cxn modelId="{55447CEF-7982-4AC6-B309-D5A619D8F887}" type="presParOf" srcId="{86576499-25C2-467E-BED1-C60952E7D081}" destId="{8496E231-9178-4857-B2E5-82537379A7ED}" srcOrd="0" destOrd="0" presId="urn:microsoft.com/office/officeart/2005/8/layout/hierarchy5"/>
    <dgm:cxn modelId="{0495E070-D0E1-4A08-B551-66F597CB8FDA}" type="presParOf" srcId="{8496E231-9178-4857-B2E5-82537379A7ED}" destId="{2CA438B9-42DF-4AF0-A43A-7B1C6D523173}" srcOrd="0" destOrd="0" presId="urn:microsoft.com/office/officeart/2005/8/layout/hierarchy5"/>
    <dgm:cxn modelId="{AFF764D6-C974-4403-9811-58EBB0CD447E}" type="presParOf" srcId="{8496E231-9178-4857-B2E5-82537379A7ED}" destId="{68276634-D688-4176-B046-22644173D86F}" srcOrd="1" destOrd="0" presId="urn:microsoft.com/office/officeart/2005/8/layout/hierarchy5"/>
    <dgm:cxn modelId="{72EF899B-167A-4D1D-9938-53B7D87EEE79}" type="presParOf" srcId="{68276634-D688-4176-B046-22644173D86F}" destId="{FBF1D535-BA08-43A6-99DE-E066AFB0E81C}" srcOrd="0" destOrd="0" presId="urn:microsoft.com/office/officeart/2005/8/layout/hierarchy5"/>
    <dgm:cxn modelId="{C8CB8243-BEBD-4F91-82BA-19AD3DDCB0F5}" type="presParOf" srcId="{FBF1D535-BA08-43A6-99DE-E066AFB0E81C}" destId="{C8FBC1DD-3B75-4A30-BDF0-72869C171122}" srcOrd="0" destOrd="0" presId="urn:microsoft.com/office/officeart/2005/8/layout/hierarchy5"/>
    <dgm:cxn modelId="{CB63E86A-FA6B-45D7-BB91-51D8599E06BD}" type="presParOf" srcId="{68276634-D688-4176-B046-22644173D86F}" destId="{104B4E32-9102-40AC-B4B3-8D3751C50400}" srcOrd="1" destOrd="0" presId="urn:microsoft.com/office/officeart/2005/8/layout/hierarchy5"/>
    <dgm:cxn modelId="{40190982-AEB7-4C4A-813E-3F259EA4B28C}" type="presParOf" srcId="{104B4E32-9102-40AC-B4B3-8D3751C50400}" destId="{2D3E6146-CCB2-4079-B87F-FBE50FFB8125}" srcOrd="0" destOrd="0" presId="urn:microsoft.com/office/officeart/2005/8/layout/hierarchy5"/>
    <dgm:cxn modelId="{ACF950DF-8119-4F71-A3FA-40295EE42A63}" type="presParOf" srcId="{104B4E32-9102-40AC-B4B3-8D3751C50400}" destId="{ECD8ADEF-7A64-4169-AC76-F54BCA627A13}" srcOrd="1" destOrd="0" presId="urn:microsoft.com/office/officeart/2005/8/layout/hierarchy5"/>
    <dgm:cxn modelId="{62FCF441-717C-468A-B465-DE8A093A099C}" type="presParOf" srcId="{68276634-D688-4176-B046-22644173D86F}" destId="{61694B86-253D-4A40-931A-F8F2732E8B11}" srcOrd="2" destOrd="0" presId="urn:microsoft.com/office/officeart/2005/8/layout/hierarchy5"/>
    <dgm:cxn modelId="{61949BFA-D6D0-49E4-A64E-3BAF8AE0DB13}" type="presParOf" srcId="{61694B86-253D-4A40-931A-F8F2732E8B11}" destId="{27551C29-51E4-4FD4-9B7D-8BDA8DC047E0}" srcOrd="0" destOrd="0" presId="urn:microsoft.com/office/officeart/2005/8/layout/hierarchy5"/>
    <dgm:cxn modelId="{A709728C-4B4D-41B6-888E-711C1DCA5D9F}" type="presParOf" srcId="{68276634-D688-4176-B046-22644173D86F}" destId="{C914C555-0659-4029-834D-657F814C296F}" srcOrd="3" destOrd="0" presId="urn:microsoft.com/office/officeart/2005/8/layout/hierarchy5"/>
    <dgm:cxn modelId="{24AE5451-3783-469A-A85C-99C82F4BF3BB}" type="presParOf" srcId="{C914C555-0659-4029-834D-657F814C296F}" destId="{F95EF68C-ADEC-4363-9740-CB6CEB0E641C}" srcOrd="0" destOrd="0" presId="urn:microsoft.com/office/officeart/2005/8/layout/hierarchy5"/>
    <dgm:cxn modelId="{FD773981-C70D-42FB-B5A2-02389C878A8D}" type="presParOf" srcId="{C914C555-0659-4029-834D-657F814C296F}" destId="{053A5CCF-BBEE-4CFE-8DA9-5E6EF07E7C8B}" srcOrd="1" destOrd="0" presId="urn:microsoft.com/office/officeart/2005/8/layout/hierarchy5"/>
    <dgm:cxn modelId="{C19FA717-0244-420F-BFEA-D4D7862A02D5}" type="presParOf" srcId="{053A5CCF-BBEE-4CFE-8DA9-5E6EF07E7C8B}" destId="{EEA59F76-1A8C-4C30-BAA1-8734A5405816}" srcOrd="0" destOrd="0" presId="urn:microsoft.com/office/officeart/2005/8/layout/hierarchy5"/>
    <dgm:cxn modelId="{65E6FDAC-BBFE-4F7B-94F6-0A083E3FF5F3}" type="presParOf" srcId="{EEA59F76-1A8C-4C30-BAA1-8734A5405816}" destId="{E2C9B4E6-C99F-4AD2-B0A6-7F40A0A3A94B}" srcOrd="0" destOrd="0" presId="urn:microsoft.com/office/officeart/2005/8/layout/hierarchy5"/>
    <dgm:cxn modelId="{5F14987F-F9C3-4693-AC04-47FAB098B259}" type="presParOf" srcId="{053A5CCF-BBEE-4CFE-8DA9-5E6EF07E7C8B}" destId="{A7E2DF2D-C817-4A79-B7F2-6E73B8BAED9F}" srcOrd="1" destOrd="0" presId="urn:microsoft.com/office/officeart/2005/8/layout/hierarchy5"/>
    <dgm:cxn modelId="{838D73C9-338F-45AE-8273-8A0DAE3EA287}" type="presParOf" srcId="{A7E2DF2D-C817-4A79-B7F2-6E73B8BAED9F}" destId="{648DB4D0-7FA0-4BCA-8F42-0ED7942B08C2}" srcOrd="0" destOrd="0" presId="urn:microsoft.com/office/officeart/2005/8/layout/hierarchy5"/>
    <dgm:cxn modelId="{EABAC531-19EA-4048-8E9E-EE141F5B7699}" type="presParOf" srcId="{A7E2DF2D-C817-4A79-B7F2-6E73B8BAED9F}" destId="{3CC2C0F5-8E6B-491D-BA8C-14CBFC7C045B}" srcOrd="1" destOrd="0" presId="urn:microsoft.com/office/officeart/2005/8/layout/hierarchy5"/>
    <dgm:cxn modelId="{DE7B4D7A-F75A-49B4-B02E-55CD204D5D89}" type="presParOf" srcId="{053A5CCF-BBEE-4CFE-8DA9-5E6EF07E7C8B}" destId="{39D65ED2-01CD-47FC-9F06-E4399AC37A9B}" srcOrd="2" destOrd="0" presId="urn:microsoft.com/office/officeart/2005/8/layout/hierarchy5"/>
    <dgm:cxn modelId="{12F537FE-7CDB-44C1-A641-C137471B5DD1}" type="presParOf" srcId="{39D65ED2-01CD-47FC-9F06-E4399AC37A9B}" destId="{48E44880-5249-4A0A-A93C-4199097A5458}" srcOrd="0" destOrd="0" presId="urn:microsoft.com/office/officeart/2005/8/layout/hierarchy5"/>
    <dgm:cxn modelId="{E131BD2A-7B75-4AF2-BA0A-FC6C9967CEF0}" type="presParOf" srcId="{053A5CCF-BBEE-4CFE-8DA9-5E6EF07E7C8B}" destId="{64EA4CAE-185D-4D54-B718-CDD45B411DAA}" srcOrd="3" destOrd="0" presId="urn:microsoft.com/office/officeart/2005/8/layout/hierarchy5"/>
    <dgm:cxn modelId="{651D1EDD-56EC-4596-A552-53180361CFAB}" type="presParOf" srcId="{64EA4CAE-185D-4D54-B718-CDD45B411DAA}" destId="{045A6619-E40C-4B52-8C20-4AB2F202DA54}" srcOrd="0" destOrd="0" presId="urn:microsoft.com/office/officeart/2005/8/layout/hierarchy5"/>
    <dgm:cxn modelId="{A4005D2A-11B3-4C8A-94E5-F5F3B9BEE443}" type="presParOf" srcId="{64EA4CAE-185D-4D54-B718-CDD45B411DAA}" destId="{0272F7E9-AAE6-4CF8-A9A7-326B886941F0}" srcOrd="1" destOrd="0" presId="urn:microsoft.com/office/officeart/2005/8/layout/hierarchy5"/>
    <dgm:cxn modelId="{C4417742-62D9-4DAF-8419-405F67F68403}" type="presParOf" srcId="{E290FBA2-CC32-43EB-A64A-BB03076940A3}" destId="{7269B80F-F71B-405F-83CD-5ED45B0B251A}" srcOrd="1" destOrd="0" presId="urn:microsoft.com/office/officeart/2005/8/layout/hierarchy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CA438B9-42DF-4AF0-A43A-7B1C6D523173}">
      <dsp:nvSpPr>
        <dsp:cNvPr id="0" name=""/>
        <dsp:cNvSpPr/>
      </dsp:nvSpPr>
      <dsp:spPr>
        <a:xfrm>
          <a:off x="5499" y="2000900"/>
          <a:ext cx="1977368" cy="988684"/>
        </a:xfrm>
        <a:prstGeom prst="roundRect">
          <a:avLst>
            <a:gd name="adj" fmla="val 10000"/>
          </a:avLst>
        </a:prstGeom>
        <a:solidFill>
          <a:srgbClr val="ECEBEB"/>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el-CY" sz="2200" kern="1200">
              <a:solidFill>
                <a:schemeClr val="tx1"/>
              </a:solidFill>
              <a:latin typeface="EC Square Sans Pro" panose="020B0506040000020004" pitchFamily="34" charset="0"/>
            </a:rPr>
            <a:t>Ισχύουν διαφορετικοί κανονισμοί </a:t>
          </a:r>
        </a:p>
      </dsp:txBody>
      <dsp:txXfrm>
        <a:off x="34457" y="2029858"/>
        <a:ext cx="1919452" cy="930768"/>
      </dsp:txXfrm>
    </dsp:sp>
    <dsp:sp modelId="{FBF1D535-BA08-43A6-99DE-E066AFB0E81C}">
      <dsp:nvSpPr>
        <dsp:cNvPr id="0" name=""/>
        <dsp:cNvSpPr/>
      </dsp:nvSpPr>
      <dsp:spPr>
        <a:xfrm rot="17878935">
          <a:off x="1560446" y="1774838"/>
          <a:ext cx="1591636" cy="35244"/>
        </a:xfrm>
        <a:custGeom>
          <a:avLst/>
          <a:gdLst/>
          <a:ahLst/>
          <a:cxnLst/>
          <a:rect l="0" t="0" r="0" b="0"/>
          <a:pathLst>
            <a:path>
              <a:moveTo>
                <a:pt x="0" y="17622"/>
              </a:moveTo>
              <a:lnTo>
                <a:pt x="1591636" y="1762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latin typeface="EC Square Sans Pro" panose="020B0506040000020004" pitchFamily="34" charset="0"/>
          </a:endParaRPr>
        </a:p>
      </dsp:txBody>
      <dsp:txXfrm>
        <a:off x="2316473" y="1752669"/>
        <a:ext cx="79581" cy="79581"/>
      </dsp:txXfrm>
    </dsp:sp>
    <dsp:sp modelId="{2D3E6146-CCB2-4079-B87F-FBE50FFB8125}">
      <dsp:nvSpPr>
        <dsp:cNvPr id="0" name=""/>
        <dsp:cNvSpPr/>
      </dsp:nvSpPr>
      <dsp:spPr>
        <a:xfrm>
          <a:off x="2729661" y="194420"/>
          <a:ext cx="3234955" cy="1790517"/>
        </a:xfrm>
        <a:prstGeom prst="roundRect">
          <a:avLst>
            <a:gd name="adj" fmla="val 10000"/>
          </a:avLst>
        </a:prstGeom>
        <a:solidFill>
          <a:srgbClr val="6BB188"/>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l-CY" sz="1800" kern="1200" dirty="0">
              <a:solidFill>
                <a:schemeClr val="tx1"/>
              </a:solidFill>
              <a:latin typeface="EC Square Sans Pro" panose="020B0506040000020004" pitchFamily="34" charset="0"/>
            </a:rPr>
            <a:t>Φαρμακούχα ζωοτροφή</a:t>
          </a:r>
        </a:p>
        <a:p>
          <a:pPr marL="0" lvl="0" indent="0" algn="ctr" defTabSz="800100">
            <a:lnSpc>
              <a:spcPct val="90000"/>
            </a:lnSpc>
            <a:spcBef>
              <a:spcPct val="0"/>
            </a:spcBef>
            <a:spcAft>
              <a:spcPct val="35000"/>
            </a:spcAft>
            <a:buNone/>
          </a:pPr>
          <a:r>
            <a:rPr lang="el-CY" sz="1400" kern="1200" dirty="0">
              <a:solidFill>
                <a:schemeClr val="tx1"/>
              </a:solidFill>
              <a:latin typeface="EC Square Sans Pro" panose="020B0506040000020004" pitchFamily="34" charset="0"/>
            </a:rPr>
            <a:t>(ζωοτροφή αναμεμειγμένη με φάρμακα από το εργοστάσιο παραγωγής ζωοτροφών ή σε μετακινούμενο σύστημα ανάμιξης ή σε ειδικά εξοπλισμένο όχημα από τον υπεύθυνο του εργοστασίου παραγωγής ζωοτροφών)</a:t>
          </a:r>
        </a:p>
      </dsp:txBody>
      <dsp:txXfrm>
        <a:off x="2782103" y="246862"/>
        <a:ext cx="3130071" cy="1685633"/>
      </dsp:txXfrm>
    </dsp:sp>
    <dsp:sp modelId="{61694B86-253D-4A40-931A-F8F2732E8B11}">
      <dsp:nvSpPr>
        <dsp:cNvPr id="0" name=""/>
        <dsp:cNvSpPr/>
      </dsp:nvSpPr>
      <dsp:spPr>
        <a:xfrm rot="3611618">
          <a:off x="1619085" y="3105259"/>
          <a:ext cx="1446655" cy="35244"/>
        </a:xfrm>
        <a:custGeom>
          <a:avLst/>
          <a:gdLst/>
          <a:ahLst/>
          <a:cxnLst/>
          <a:rect l="0" t="0" r="0" b="0"/>
          <a:pathLst>
            <a:path>
              <a:moveTo>
                <a:pt x="0" y="17622"/>
              </a:moveTo>
              <a:lnTo>
                <a:pt x="1446655" y="1762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latin typeface="EC Square Sans Pro" panose="020B0506040000020004" pitchFamily="34" charset="0"/>
          </a:endParaRPr>
        </a:p>
      </dsp:txBody>
      <dsp:txXfrm>
        <a:off x="2306246" y="3086715"/>
        <a:ext cx="72332" cy="72332"/>
      </dsp:txXfrm>
    </dsp:sp>
    <dsp:sp modelId="{F95EF68C-ADEC-4363-9740-CB6CEB0E641C}">
      <dsp:nvSpPr>
        <dsp:cNvPr id="0" name=""/>
        <dsp:cNvSpPr/>
      </dsp:nvSpPr>
      <dsp:spPr>
        <a:xfrm>
          <a:off x="2701958" y="2746640"/>
          <a:ext cx="3318202" cy="2007760"/>
        </a:xfrm>
        <a:prstGeom prst="roundRect">
          <a:avLst>
            <a:gd name="adj" fmla="val 10000"/>
          </a:avLst>
        </a:prstGeom>
        <a:solidFill>
          <a:srgbClr val="2C747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l-CY" sz="2400" kern="1200" dirty="0">
              <a:latin typeface="EC Square Sans Pro" panose="020B0506040000020004" pitchFamily="34" charset="0"/>
            </a:rPr>
            <a:t>Φάρμακα χορηγούμενα από το στόμα </a:t>
          </a:r>
        </a:p>
        <a:p>
          <a:pPr marL="0" lvl="0" indent="0" algn="ctr" defTabSz="1066800">
            <a:lnSpc>
              <a:spcPct val="90000"/>
            </a:lnSpc>
            <a:spcBef>
              <a:spcPct val="0"/>
            </a:spcBef>
            <a:spcAft>
              <a:spcPct val="35000"/>
            </a:spcAft>
            <a:buNone/>
          </a:pPr>
          <a:r>
            <a:rPr lang="el-CY" sz="1800" kern="1200" dirty="0">
              <a:latin typeface="EC Square Sans Pro" panose="020B0506040000020004" pitchFamily="34" charset="0"/>
            </a:rPr>
            <a:t>(ανάμειξη στη φάρμα σε τροφή και νερό από τον εκτροφέα του ζώου)</a:t>
          </a:r>
        </a:p>
      </dsp:txBody>
      <dsp:txXfrm>
        <a:off x="2760763" y="2805445"/>
        <a:ext cx="3200592" cy="1890150"/>
      </dsp:txXfrm>
    </dsp:sp>
    <dsp:sp modelId="{EEA59F76-1A8C-4C30-BAA1-8734A5405816}">
      <dsp:nvSpPr>
        <dsp:cNvPr id="0" name=""/>
        <dsp:cNvSpPr/>
      </dsp:nvSpPr>
      <dsp:spPr>
        <a:xfrm rot="19094687">
          <a:off x="5877524" y="3358933"/>
          <a:ext cx="1123102" cy="35244"/>
        </a:xfrm>
        <a:custGeom>
          <a:avLst/>
          <a:gdLst/>
          <a:ahLst/>
          <a:cxnLst/>
          <a:rect l="0" t="0" r="0" b="0"/>
          <a:pathLst>
            <a:path>
              <a:moveTo>
                <a:pt x="0" y="17622"/>
              </a:moveTo>
              <a:lnTo>
                <a:pt x="1123102" y="1762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latin typeface="EC Square Sans Pro" panose="020B0506040000020004" pitchFamily="34" charset="0"/>
          </a:endParaRPr>
        </a:p>
      </dsp:txBody>
      <dsp:txXfrm>
        <a:off x="6410998" y="3348477"/>
        <a:ext cx="56155" cy="56155"/>
      </dsp:txXfrm>
    </dsp:sp>
    <dsp:sp modelId="{648DB4D0-7FA0-4BCA-8F42-0ED7942B08C2}">
      <dsp:nvSpPr>
        <dsp:cNvPr id="0" name=""/>
        <dsp:cNvSpPr/>
      </dsp:nvSpPr>
      <dsp:spPr>
        <a:xfrm>
          <a:off x="6857991" y="2508248"/>
          <a:ext cx="1977368" cy="988684"/>
        </a:xfrm>
        <a:prstGeom prst="roundRect">
          <a:avLst>
            <a:gd name="adj" fmla="val 10000"/>
          </a:avLst>
        </a:prstGeom>
        <a:solidFill>
          <a:srgbClr val="2C747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el-CY" sz="2200" kern="1200">
              <a:solidFill>
                <a:schemeClr val="bg1"/>
              </a:solidFill>
              <a:latin typeface="EC Square Sans Pro" panose="020B0506040000020004" pitchFamily="34" charset="0"/>
            </a:rPr>
            <a:t>Μέσω τροφής</a:t>
          </a:r>
        </a:p>
      </dsp:txBody>
      <dsp:txXfrm>
        <a:off x="6886949" y="2537206"/>
        <a:ext cx="1919452" cy="930768"/>
      </dsp:txXfrm>
    </dsp:sp>
    <dsp:sp modelId="{39D65ED2-01CD-47FC-9F06-E4399AC37A9B}">
      <dsp:nvSpPr>
        <dsp:cNvPr id="0" name=""/>
        <dsp:cNvSpPr/>
      </dsp:nvSpPr>
      <dsp:spPr>
        <a:xfrm rot="1957223">
          <a:off x="5938852" y="4010768"/>
          <a:ext cx="1030921" cy="35244"/>
        </a:xfrm>
        <a:custGeom>
          <a:avLst/>
          <a:gdLst/>
          <a:ahLst/>
          <a:cxnLst/>
          <a:rect l="0" t="0" r="0" b="0"/>
          <a:pathLst>
            <a:path>
              <a:moveTo>
                <a:pt x="0" y="17622"/>
              </a:moveTo>
              <a:lnTo>
                <a:pt x="1030921" y="1762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latin typeface="EC Square Sans Pro" panose="020B0506040000020004" pitchFamily="34" charset="0"/>
          </a:endParaRPr>
        </a:p>
      </dsp:txBody>
      <dsp:txXfrm>
        <a:off x="6428539" y="4002617"/>
        <a:ext cx="51546" cy="51546"/>
      </dsp:txXfrm>
    </dsp:sp>
    <dsp:sp modelId="{045A6619-E40C-4B52-8C20-4AB2F202DA54}">
      <dsp:nvSpPr>
        <dsp:cNvPr id="0" name=""/>
        <dsp:cNvSpPr/>
      </dsp:nvSpPr>
      <dsp:spPr>
        <a:xfrm>
          <a:off x="6888465" y="3811917"/>
          <a:ext cx="1977368" cy="988684"/>
        </a:xfrm>
        <a:prstGeom prst="roundRect">
          <a:avLst>
            <a:gd name="adj" fmla="val 10000"/>
          </a:avLst>
        </a:prstGeom>
        <a:solidFill>
          <a:srgbClr val="2C747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el-CY" sz="2200" kern="1200">
              <a:latin typeface="EC Square Sans Pro" panose="020B0506040000020004" pitchFamily="34" charset="0"/>
            </a:rPr>
            <a:t>Μέσω νερού</a:t>
          </a:r>
        </a:p>
      </dsp:txBody>
      <dsp:txXfrm>
        <a:off x="6917423" y="3840875"/>
        <a:ext cx="1919452" cy="930768"/>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5">
  <dgm:title val=""/>
  <dgm:desc val=""/>
  <dgm:catLst>
    <dgm:cat type="hierarchy" pri="6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 modelId="4">
          <dgm:prSet phldr="1"/>
        </dgm:pt>
        <dgm:pt modelId="5">
          <dgm:prSet phldr="1"/>
        </dgm:pt>
        <dgm:pt modelId="6">
          <dgm:prSet phldr="1"/>
        </dgm:pt>
      </dgm:ptLst>
      <dgm:cxnLst>
        <dgm:cxn modelId="7" srcId="0" destId="1" srcOrd="0" destOrd="0"/>
        <dgm:cxn modelId="8" srcId="1" destId="2" srcOrd="0" destOrd="0"/>
        <dgm:cxn modelId="9" srcId="1" destId="3" srcOrd="1" destOrd="0"/>
        <dgm:cxn modelId="23" srcId="2" destId="21" srcOrd="0" destOrd="0"/>
        <dgm:cxn modelId="24" srcId="2" destId="22" srcOrd="1" destOrd="0"/>
        <dgm:cxn modelId="33" srcId="3" destId="31" srcOrd="0" destOrd="0"/>
        <dgm:cxn modelId="10" srcId="0" destId="4" srcOrd="1" destOrd="0"/>
        <dgm:cxn modelId="11" srcId="0" destId="5" srcOrd="2" destOrd="0"/>
        <dgm:cxn modelId="12" srcId="0" destId="6" srcOrd="3" destOrd="0"/>
      </dgm:cxnLst>
      <dgm:bg/>
      <dgm:whole/>
    </dgm:dataModel>
  </dgm:sampData>
  <dgm:styleData>
    <dgm:dataModel>
      <dgm:ptLst>
        <dgm:pt modelId="0" type="doc"/>
        <dgm:pt modelId="1"/>
        <dgm:pt modelId="11"/>
        <dgm:pt modelId="12"/>
        <dgm:pt modelId="2"/>
        <dgm:pt modelId="3"/>
      </dgm:ptLst>
      <dgm:cxnLst>
        <dgm:cxn modelId="4" srcId="0" destId="1" srcOrd="0" destOrd="0"/>
        <dgm:cxn modelId="13" srcId="1" destId="11" srcOrd="0" destOrd="0"/>
        <dgm:cxn modelId="14" srcId="1" destId="12" srcOrd="1" destOrd="0"/>
        <dgm:cxn modelId="5" srcId="0" destId="2" srcOrd="1" destOrd="0"/>
        <dgm:cxn modelId="6" srcId="0" destId="3" srcOrd="2" destOrd="0"/>
      </dgm:cxnLst>
      <dgm:bg/>
      <dgm:whole/>
    </dgm:dataModel>
  </dgm:styleData>
  <dgm:clrData>
    <dgm:dataModel>
      <dgm:ptLst>
        <dgm:pt modelId="0" type="doc"/>
        <dgm:pt modelId="1"/>
        <dgm:pt modelId="2"/>
        <dgm:pt modelId="21"/>
        <dgm:pt modelId="211"/>
        <dgm:pt modelId="3"/>
        <dgm:pt modelId="31"/>
        <dgm:pt modelId="311"/>
        <dgm:pt modelId="4"/>
        <dgm:pt modelId="5"/>
        <dgm:pt modelId="6"/>
        <dgm:pt modelId="7"/>
      </dgm:ptLst>
      <dgm:cxnLst>
        <dgm:cxn modelId="8" srcId="0" destId="1" srcOrd="0" destOrd="0"/>
        <dgm:cxn modelId="9" srcId="1" destId="2" srcOrd="0" destOrd="0"/>
        <dgm:cxn modelId="10" srcId="1" destId="3" srcOrd="1" destOrd="0"/>
        <dgm:cxn modelId="23" srcId="2" destId="21" srcOrd="0" destOrd="0"/>
        <dgm:cxn modelId="24" srcId="21" destId="211" srcOrd="0" destOrd="0"/>
        <dgm:cxn modelId="33" srcId="3" destId="31" srcOrd="0" destOrd="0"/>
        <dgm:cxn modelId="34" srcId="31" destId="311" srcOrd="0" destOrd="0"/>
        <dgm:cxn modelId="11" srcId="0" destId="4" srcOrd="1" destOrd="0"/>
        <dgm:cxn modelId="12" srcId="0" destId="5" srcOrd="2" destOrd="0"/>
        <dgm:cxn modelId="13" srcId="0" destId="6" srcOrd="3" destOrd="0"/>
        <dgm:cxn modelId="14" srcId="0" destId="7" srcOrd="4" destOrd="0"/>
      </dgm:cxnLst>
      <dgm:bg/>
      <dgm:whole/>
    </dgm:dataModel>
  </dgm:clrData>
  <dgm:layoutNode name="mainComposite">
    <dgm:varLst>
      <dgm:chPref val="1"/>
      <dgm:dir/>
      <dgm:animOne val="branch"/>
      <dgm:animLvl val="lvl"/>
      <dgm:resizeHandles val="exact"/>
    </dgm:varLst>
    <dgm:alg type="composite"/>
    <dgm:presOf/>
    <dgm:shape xmlns:r="http://schemas.openxmlformats.org/officeDocument/2006/relationships" r:blip="">
      <dgm:adjLst/>
    </dgm:shape>
    <dgm:choose name="Name0">
      <dgm:if name="Name1" axis="ch" ptType="node" func="cnt" op="gte" val="2">
        <dgm:choose name="Name2">
          <dgm:if name="Name3" func="var" arg="dir" op="equ" val="norm">
            <dgm:constrLst>
              <dgm:constr type="l" for="ch" forName="hierFlow"/>
              <dgm:constr type="t" for="ch" forName="hierFlow" refType="h" fact="0.3"/>
              <dgm:constr type="r" for="ch" forName="hierFlow" refType="w" fact="0.98"/>
              <dgm:constr type="b" for="ch" forName="hierFlow" refType="h" fact="0.96"/>
              <dgm:constr type="l" for="ch" forName="bgShapesFlow"/>
              <dgm:constr type="t" for="ch" forName="bgShapesFlow"/>
              <dgm:constr type="r" for="ch" forName="bgShapesFlow" refType="w"/>
              <dgm:constr type="b" for="ch" forName="bgShapesFlow" refType="h"/>
              <dgm:constr type="h" for="des" forName="level1Shape" refType="h"/>
              <dgm:constr type="w" for="des" forName="level1Shape" refType="h" refFor="des" refForName="level1Shape" fact="2"/>
              <dgm:constr type="w" for="des" forName="level2Shape" refType="w" refFor="des" refForName="level1Shape" op="equ"/>
              <dgm:constr type="h" for="des" forName="level2Shape" refType="h" refFor="des" refForName="level1Shape" op="equ"/>
              <dgm:constr type="sp" for="des" refType="w" refFor="des" refForName="level1Shape" op="equ" fact="0.4"/>
              <dgm:constr type="sibSp" for="des" forName="hierChild1" refType="h" refFor="des" refForName="level1Shape" op="equ" fact="0.15"/>
              <dgm:constr type="sibSp" for="des" forName="hierChild2" refType="sibSp" refFor="des" refForName="hierChild1" op="equ"/>
              <dgm:constr type="sibSp" for="des" forName="hierChild3" refType="sibSp" refFor="des" refForName="hierChild1" op="equ"/>
              <dgm:constr type="userA" for="des" refType="w" refFor="des" refForName="level1Shape" op="equ"/>
              <dgm:constr type="userB" for="des" refType="sp" refFor="des" op="equ"/>
              <dgm:constr type="w" for="des" forName="firstBuf" refType="w" refFor="des" refForName="level1Shape" fact="0.1"/>
            </dgm:constrLst>
          </dgm:if>
          <dgm:else name="Name4">
            <dgm:constrLst>
              <dgm:constr type="l" for="ch" forName="hierFlow" refType="w" fact="0.02"/>
              <dgm:constr type="t" for="ch" forName="hierFlow" refType="h" fact="0.3"/>
              <dgm:constr type="r" for="ch" forName="hierFlow" refType="w"/>
              <dgm:constr type="b" for="ch" forName="hierFlow" refType="h" fact="0.96"/>
              <dgm:constr type="l" for="ch" forName="bgShapesFlow"/>
              <dgm:constr type="t" for="ch" forName="bgShapesFlow"/>
              <dgm:constr type="r" for="ch" forName="bgShapesFlow" refType="w"/>
              <dgm:constr type="b" for="ch" forName="bgShapesFlow" refType="h"/>
              <dgm:constr type="h" for="des" forName="level1Shape" refType="h"/>
              <dgm:constr type="w" for="des" forName="level1Shape" refType="h" refFor="des" refForName="level1Shape" fact="2"/>
              <dgm:constr type="w" for="des" forName="level2Shape" refType="w" refFor="des" refForName="level1Shape" op="equ"/>
              <dgm:constr type="h" for="des" forName="level2Shape" refType="h" refFor="des" refForName="level1Shape" op="equ"/>
              <dgm:constr type="sp" for="des" refType="w" refFor="des" refForName="level1Shape" op="equ" fact="0.4"/>
              <dgm:constr type="sibSp" for="des" forName="hierChild1" refType="h" refFor="des" refForName="level1Shape" op="equ" fact="0.15"/>
              <dgm:constr type="sibSp" for="des" forName="hierChild2" refType="sibSp" refFor="des" refForName="hierChild1" op="equ"/>
              <dgm:constr type="sibSp" for="des" forName="hierChild3" refType="sibSp" refFor="des" refForName="hierChild1" op="equ"/>
              <dgm:constr type="userA" for="des" refType="w" refFor="des" refForName="level1Shape" op="equ"/>
              <dgm:constr type="userB" for="des" refType="sp" refFor="des" op="equ"/>
              <dgm:constr type="w" for="des" forName="firstBuf" refType="w" refFor="des" refForName="level1Shape" fact="0.1"/>
            </dgm:constrLst>
          </dgm:else>
        </dgm:choose>
      </dgm:if>
      <dgm:else name="Name5">
        <dgm:constrLst>
          <dgm:constr type="l" for="ch" forName="hierFlow"/>
          <dgm:constr type="t" for="ch" forName="hierFlow"/>
          <dgm:constr type="r" for="ch" forName="hierFlow" refType="w"/>
          <dgm:constr type="b" for="ch" forName="hierFlow" refType="h"/>
          <dgm:constr type="l" for="ch" forName="bgShapesFlow"/>
          <dgm:constr type="t" for="ch" forName="bgShapesFlow"/>
          <dgm:constr type="r" for="ch" forName="bgShapesFlow" refType="w"/>
          <dgm:constr type="b" for="ch" forName="bgShapesFlow" refType="h"/>
          <dgm:constr type="h" for="des" forName="level1Shape" refType="h"/>
          <dgm:constr type="w" for="des" forName="level1Shape" refType="h" refFor="des" refForName="level1Shape" fact="2"/>
          <dgm:constr type="w" for="des" forName="level2Shape" refType="w" refFor="des" refForName="level1Shape" op="equ"/>
          <dgm:constr type="h" for="des" forName="level2Shape" refType="h" refFor="des" refForName="level1Shape" op="equ"/>
          <dgm:constr type="sp" for="des" refType="w" refFor="des" refForName="level1Shape" op="equ" fact="0.4"/>
          <dgm:constr type="sibSp" for="des" forName="hierChild1" refType="h" refFor="des" refForName="level1Shape" op="equ" fact="0.15"/>
          <dgm:constr type="sibSp" for="des" forName="hierChild2" refType="sibSp" refFor="des" refForName="hierChild1" op="equ"/>
          <dgm:constr type="sibSp" for="des" forName="hierChild3" refType="sibSp" refFor="des" refForName="hierChild1" op="equ"/>
          <dgm:constr type="userA" for="des" refType="w" refFor="des" refForName="level1Shape" op="equ"/>
          <dgm:constr type="userB" for="des" refType="sp" refFor="des" op="equ"/>
          <dgm:constr type="w" for="des" forName="firstBuf" refType="w" refFor="des" refForName="level1Shape" fact="0.1"/>
        </dgm:constrLst>
      </dgm:else>
    </dgm:choose>
    <dgm:ruleLst/>
    <dgm:layoutNode name="hierFlow">
      <dgm:choose name="Name6">
        <dgm:if name="Name7" func="var" arg="dir" op="equ" val="norm">
          <dgm:alg type="lin">
            <dgm:param type="linDir" val="fromL"/>
            <dgm:param type="nodeVertAlign" val="mid"/>
            <dgm:param type="vertAlign" val="mid"/>
            <dgm:param type="nodeHorzAlign" val="l"/>
            <dgm:param type="horzAlign" val="l"/>
            <dgm:param type="fallback" val="2D"/>
          </dgm:alg>
        </dgm:if>
        <dgm:else name="Name8">
          <dgm:alg type="lin">
            <dgm:param type="linDir" val="fromR"/>
            <dgm:param type="nodeVertAlign" val="mid"/>
            <dgm:param type="vertAlign" val="mid"/>
            <dgm:param type="nodeHorzAlign" val="r"/>
            <dgm:param type="horzAlign" val="r"/>
            <dgm:param type="fallback" val="2D"/>
          </dgm:alg>
        </dgm:else>
      </dgm:choose>
      <dgm:shape xmlns:r="http://schemas.openxmlformats.org/officeDocument/2006/relationships" r:blip="">
        <dgm:adjLst/>
      </dgm:shape>
      <dgm:presOf/>
      <dgm:constrLst>
        <dgm:constr type="primFontSz" for="des" ptType="node" op="equ" val="65"/>
        <dgm:constr type="primFontSz" for="des" forName="connTx" op="equ" val="55"/>
        <dgm:constr type="primFontSz" for="des" forName="connTx" refType="primFontSz" refFor="des" refPtType="node" op="lte" fact="0.8"/>
      </dgm:constrLst>
      <dgm:ruleLst/>
      <dgm:choose name="Name9">
        <dgm:if name="Name10" axis="ch" ptType="node" func="cnt" op="gte" val="2">
          <dgm:layoutNode name="firstBuf">
            <dgm:alg type="sp"/>
            <dgm:shape xmlns:r="http://schemas.openxmlformats.org/officeDocument/2006/relationships" r:blip="">
              <dgm:adjLst/>
            </dgm:shape>
            <dgm:presOf/>
            <dgm:constrLst/>
            <dgm:ruleLst/>
          </dgm:layoutNode>
        </dgm:if>
        <dgm:else name="Name11"/>
      </dgm:choose>
      <dgm:layoutNode name="hierChild1">
        <dgm:varLst>
          <dgm:chPref val="1"/>
          <dgm:animOne val="branch"/>
          <dgm:animLvl val="lvl"/>
        </dgm:varLst>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constrLst/>
        <dgm:ruleLst/>
        <dgm:forEach name="Name15" axis="ch" cnt="3">
          <dgm:forEach name="Name16" axis="self" ptType="node">
            <dgm:layoutNode name="Name17">
              <dgm:choose name="Name18">
                <dgm:if name="Name19" func="var" arg="dir" op="equ" val="norm">
                  <dgm:alg type="hierRoot">
                    <dgm:param type="hierAlign" val="lCtrCh"/>
                  </dgm:alg>
                </dgm:if>
                <dgm:else name="Name20">
                  <dgm:alg type="hierRoot">
                    <dgm:param type="hierAlign" val="rCtrCh"/>
                  </dgm:alg>
                </dgm:else>
              </dgm:choose>
              <dgm:shape xmlns:r="http://schemas.openxmlformats.org/officeDocument/2006/relationships" r:blip="">
                <dgm:adjLst/>
              </dgm:shape>
              <dgm:presOf/>
              <dgm:constrLst/>
              <dgm:ruleLst/>
              <dgm:layoutNode name="level1Shap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hierChild2">
                <dgm:choose name="Name21">
                  <dgm:if name="Name22" func="var" arg="dir" op="equ" val="norm">
                    <dgm:alg type="hierChild">
                      <dgm:param type="linDir" val="fromT"/>
                      <dgm:param type="chAlign" val="l"/>
                    </dgm:alg>
                  </dgm:if>
                  <dgm:else name="Name23">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24" axis="self" ptType="parTrans" cnt="1">
                    <dgm:layoutNode name="Name25">
                      <dgm:choose name="Name26">
                        <dgm:if name="Name27" func="var" arg="dir" op="equ" val="norm">
                          <dgm:alg type="conn">
                            <dgm:param type="dim" val="1D"/>
                            <dgm:param type="begPts" val="midR"/>
                            <dgm:param type="endPts" val="midL"/>
                            <dgm:param type="endSty" val="noArr"/>
                          </dgm:alg>
                        </dgm:if>
                        <dgm:else name="Name28">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29" axis="self" ptType="node">
                    <dgm:layoutNode name="Name30">
                      <dgm:choose name="Name31">
                        <dgm:if name="Name32" func="var" arg="dir" op="equ" val="norm">
                          <dgm:alg type="hierRoot">
                            <dgm:param type="hierAlign" val="lCtrCh"/>
                          </dgm:alg>
                        </dgm:if>
                        <dgm:else name="Name33">
                          <dgm:alg type="hierRoot">
                            <dgm:param type="hierAlign" val="rCtrCh"/>
                          </dgm:alg>
                        </dgm:else>
                      </dgm:choose>
                      <dgm:shape xmlns:r="http://schemas.openxmlformats.org/officeDocument/2006/relationships" r:blip="">
                        <dgm:adjLst/>
                      </dgm:shape>
                      <dgm:presOf/>
                      <dgm:constrLst/>
                      <dgm:ruleLst/>
                      <dgm:layoutNode name="level2Shape">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hierChild3">
                        <dgm:choose name="Name34">
                          <dgm:if name="Name35" func="var" arg="dir" op="equ" val="norm">
                            <dgm:alg type="hierChild">
                              <dgm:param type="linDir" val="fromT"/>
                              <dgm:param type="chAlign" val="l"/>
                            </dgm:alg>
                          </dgm:if>
                          <dgm:else name="Name36">
                            <dgm:alg type="hierChild">
                              <dgm:param type="linDir" val="fromT"/>
                              <dgm:param type="chAlign" val="r"/>
                            </dgm:alg>
                          </dgm:else>
                        </dgm:choose>
                        <dgm:shape xmlns:r="http://schemas.openxmlformats.org/officeDocument/2006/relationships" r:blip="">
                          <dgm:adjLst/>
                        </dgm:shape>
                        <dgm:presOf/>
                        <dgm:constrLst/>
                        <dgm:ruleLst/>
                        <dgm:forEach name="Name37" ref="repeat"/>
                      </dgm:layoutNode>
                    </dgm:layoutNode>
                  </dgm:forEach>
                </dgm:forEach>
              </dgm:layoutNode>
            </dgm:layoutNode>
          </dgm:forEach>
        </dgm:forEach>
      </dgm:layoutNode>
    </dgm:layoutNode>
    <dgm:layoutNode name="bgShapesFlow">
      <dgm:choose name="Name38">
        <dgm:if name="Name39" func="var" arg="dir" op="equ" val="norm">
          <dgm:alg type="lin">
            <dgm:param type="linDir" val="fromL"/>
            <dgm:param type="nodeVertAlign" val="mid"/>
            <dgm:param type="vertAlign" val="mid"/>
            <dgm:param type="nodeHorzAlign" val="l"/>
            <dgm:param type="horzAlign" val="l"/>
          </dgm:alg>
        </dgm:if>
        <dgm:else name="Name40">
          <dgm:alg type="lin">
            <dgm:param type="linDir" val="fromR"/>
            <dgm:param type="nodeVertAlign" val="mid"/>
            <dgm:param type="vertAlign" val="mid"/>
            <dgm:param type="nodeHorzAlign" val="r"/>
            <dgm:param type="horzAlign" val="r"/>
          </dgm:alg>
        </dgm:else>
      </dgm:choose>
      <dgm:shape xmlns:r="http://schemas.openxmlformats.org/officeDocument/2006/relationships" r:blip="">
        <dgm:adjLst/>
      </dgm:shape>
      <dgm:presOf/>
      <dgm:constrLst>
        <dgm:constr type="w" for="ch" forName="rectComp" refType="w"/>
        <dgm:constr type="h" for="ch" forName="rectComp" refType="h"/>
        <dgm:constr type="h" for="des" forName="bgRect" refType="h"/>
        <dgm:constr type="primFontSz" for="des" forName="bgRectTx" op="equ" val="65"/>
      </dgm:constrLst>
      <dgm:ruleLst/>
      <dgm:forEach name="Name41" axis="ch" ptType="node" st="2">
        <dgm:layoutNode name="rectComp">
          <dgm:alg type="composite"/>
          <dgm:shape xmlns:r="http://schemas.openxmlformats.org/officeDocument/2006/relationships" r:blip="">
            <dgm:adjLst/>
          </dgm:shape>
          <dgm:presOf/>
          <dgm:constrLst>
            <dgm:constr type="userA"/>
            <dgm:constr type="l" for="ch" forName="bgRect"/>
            <dgm:constr type="t" for="ch" forName="bgRect"/>
            <dgm:constr type="w" for="ch" forName="bgRect" refType="userA" fact="1.2"/>
            <dgm:constr type="l" for="ch" forName="bgRectTx"/>
            <dgm:constr type="t" for="ch" forName="bgRectTx"/>
            <dgm:constr type="h" for="ch" forName="bgRectTx" refType="h" refFor="ch" refForName="bgRect" fact="0.3"/>
            <dgm:constr type="w" for="ch" forName="bgRectTx" refType="w" refFor="ch" refForName="bgRect" op="equ"/>
          </dgm:constrLst>
          <dgm:ruleLst/>
          <dgm:layoutNode name="bgRect" styleLbl="bgShp">
            <dgm:alg type="sp"/>
            <dgm:shape xmlns:r="http://schemas.openxmlformats.org/officeDocument/2006/relationships" type="roundRect" r:blip="" zOrderOff="-999">
              <dgm:adjLst>
                <dgm:adj idx="1" val="0.1"/>
              </dgm:adjLst>
            </dgm:shape>
            <dgm:presOf axis="desOrSelf" ptType="node"/>
            <dgm:constrLst/>
            <dgm:ruleLst/>
          </dgm:layoutNode>
          <dgm:layoutNode name="bgRectTx" styleLbl="bgShp">
            <dgm:varLst>
              <dgm:bulletEnabled val="1"/>
            </dgm:varLst>
            <dgm:alg type="tx"/>
            <dgm:shape xmlns:r="http://schemas.openxmlformats.org/officeDocument/2006/relationships" type="rect" r:blip="" zOrderOff="-999" hideGeom="1">
              <dgm:adjLst/>
            </dgm:shape>
            <dgm:presOf axis="desOrSelf" ptType="node"/>
            <dgm:constrLst/>
            <dgm:ruleLst>
              <dgm:rule type="primFontSz" val="5" fact="NaN" max="NaN"/>
            </dgm:ruleLst>
          </dgm:layoutNode>
        </dgm:layoutNode>
        <dgm:choose name="Name42">
          <dgm:if name="Name43" axis="self" ptType="node" func="revPos" op="gte" val="2">
            <dgm:layoutNode name="spComp">
              <dgm:alg type="composite"/>
              <dgm:shape xmlns:r="http://schemas.openxmlformats.org/officeDocument/2006/relationships" r:blip="">
                <dgm:adjLst/>
              </dgm:shape>
              <dgm:presOf/>
              <dgm:constrLst>
                <dgm:constr type="userA"/>
                <dgm:constr type="userB"/>
                <dgm:constr type="l" for="ch" forName="hSp"/>
                <dgm:constr type="t" for="ch" forName="hSp"/>
                <dgm:constr type="w" for="ch" forName="hSp" refType="userB"/>
                <dgm:constr type="wOff" for="ch" forName="hSp" refType="userA" fact="-0.2"/>
              </dgm:constrLst>
              <dgm:ruleLst/>
              <dgm:layoutNode name="hSp">
                <dgm:alg type="sp"/>
                <dgm:shape xmlns:r="http://schemas.openxmlformats.org/officeDocument/2006/relationships" r:blip="">
                  <dgm:adjLst/>
                </dgm:shape>
                <dgm:presOf/>
                <dgm:constrLst/>
                <dgm:ruleLst/>
              </dgm:layoutNode>
            </dgm:layoutNode>
          </dgm:if>
          <dgm:else name="Name44"/>
        </dgm:choos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5283200" cy="344488"/>
          </a:xfrm>
          <a:prstGeom prst="rect">
            <a:avLst/>
          </a:prstGeom>
        </p:spPr>
        <p:txBody>
          <a:bodyPr vert="horz" lIns="91440" tIns="45720" rIns="91440" bIns="45720" rtlCol="0"/>
          <a:lstStyle>
            <a:lvl1pPr algn="l">
              <a:defRPr sz="1200"/>
            </a:lvl1pPr>
          </a:lstStyle>
          <a:p>
            <a:endParaRPr lang="es-ES"/>
          </a:p>
        </p:txBody>
      </p:sp>
      <p:sp>
        <p:nvSpPr>
          <p:cNvPr id="3" name="Date Placeholder 2"/>
          <p:cNvSpPr>
            <a:spLocks noGrp="1"/>
          </p:cNvSpPr>
          <p:nvPr>
            <p:ph type="dt" idx="1"/>
          </p:nvPr>
        </p:nvSpPr>
        <p:spPr>
          <a:xfrm>
            <a:off x="6905625" y="0"/>
            <a:ext cx="5283200" cy="344488"/>
          </a:xfrm>
          <a:prstGeom prst="rect">
            <a:avLst/>
          </a:prstGeom>
        </p:spPr>
        <p:txBody>
          <a:bodyPr vert="horz" lIns="91440" tIns="45720" rIns="91440" bIns="45720" rtlCol="0"/>
          <a:lstStyle>
            <a:lvl1pPr algn="r">
              <a:defRPr sz="1200"/>
            </a:lvl1pPr>
          </a:lstStyle>
          <a:p>
            <a:fld id="{0067EAAE-CAA2-41BF-8580-36A1168835B8}" type="datetimeFigureOut">
              <a:rPr lang="es-ES" smtClean="0"/>
              <a:t>01/07/2024</a:t>
            </a:fld>
            <a:endParaRPr lang="es-ES"/>
          </a:p>
        </p:txBody>
      </p:sp>
      <p:sp>
        <p:nvSpPr>
          <p:cNvPr id="4" name="Slide Image Placeholder 3"/>
          <p:cNvSpPr>
            <a:spLocks noGrp="1" noRot="1" noChangeAspect="1"/>
          </p:cNvSpPr>
          <p:nvPr>
            <p:ph type="sldImg" idx="2"/>
          </p:nvPr>
        </p:nvSpPr>
        <p:spPr>
          <a:xfrm>
            <a:off x="4038600" y="858838"/>
            <a:ext cx="4114800" cy="2319337"/>
          </a:xfrm>
          <a:prstGeom prst="rect">
            <a:avLst/>
          </a:prstGeom>
          <a:noFill/>
          <a:ln w="12700">
            <a:solidFill>
              <a:prstClr val="black"/>
            </a:solidFill>
          </a:ln>
        </p:spPr>
        <p:txBody>
          <a:bodyPr vert="horz" lIns="91440" tIns="45720" rIns="91440" bIns="45720" rtlCol="0" anchor="ctr"/>
          <a:lstStyle/>
          <a:p>
            <a:endParaRPr lang="es-ES"/>
          </a:p>
        </p:txBody>
      </p:sp>
      <p:sp>
        <p:nvSpPr>
          <p:cNvPr id="5" name="Notes Placeholder 4"/>
          <p:cNvSpPr>
            <a:spLocks noGrp="1"/>
          </p:cNvSpPr>
          <p:nvPr>
            <p:ph type="body" sz="quarter" idx="3"/>
          </p:nvPr>
        </p:nvSpPr>
        <p:spPr>
          <a:xfrm>
            <a:off x="1219200" y="3306763"/>
            <a:ext cx="9753600" cy="27051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ES"/>
          </a:p>
        </p:txBody>
      </p:sp>
      <p:sp>
        <p:nvSpPr>
          <p:cNvPr id="6" name="Footer Placeholder 5"/>
          <p:cNvSpPr>
            <a:spLocks noGrp="1"/>
          </p:cNvSpPr>
          <p:nvPr>
            <p:ph type="ftr" sz="quarter" idx="4"/>
          </p:nvPr>
        </p:nvSpPr>
        <p:spPr>
          <a:xfrm>
            <a:off x="0" y="6526213"/>
            <a:ext cx="5283200" cy="344487"/>
          </a:xfrm>
          <a:prstGeom prst="rect">
            <a:avLst/>
          </a:prstGeom>
        </p:spPr>
        <p:txBody>
          <a:bodyPr vert="horz" lIns="91440" tIns="45720" rIns="91440" bIns="45720" rtlCol="0" anchor="b"/>
          <a:lstStyle>
            <a:lvl1pPr algn="l">
              <a:defRPr sz="1200"/>
            </a:lvl1pPr>
          </a:lstStyle>
          <a:p>
            <a:endParaRPr lang="es-ES"/>
          </a:p>
        </p:txBody>
      </p:sp>
      <p:sp>
        <p:nvSpPr>
          <p:cNvPr id="7" name="Slide Number Placeholder 6"/>
          <p:cNvSpPr>
            <a:spLocks noGrp="1"/>
          </p:cNvSpPr>
          <p:nvPr>
            <p:ph type="sldNum" sz="quarter" idx="5"/>
          </p:nvPr>
        </p:nvSpPr>
        <p:spPr>
          <a:xfrm>
            <a:off x="6905625" y="6526213"/>
            <a:ext cx="5283200" cy="344487"/>
          </a:xfrm>
          <a:prstGeom prst="rect">
            <a:avLst/>
          </a:prstGeom>
        </p:spPr>
        <p:txBody>
          <a:bodyPr vert="horz" lIns="91440" tIns="45720" rIns="91440" bIns="45720" rtlCol="0" anchor="b"/>
          <a:lstStyle>
            <a:lvl1pPr algn="r">
              <a:defRPr sz="1200"/>
            </a:lvl1pPr>
          </a:lstStyle>
          <a:p>
            <a:fld id="{4EFF6541-F716-4D33-934D-D3783B7243DD}" type="slidenum">
              <a:rPr lang="es-ES" smtClean="0"/>
              <a:t>‹#›</a:t>
            </a:fld>
            <a:endParaRPr lang="es-ES"/>
          </a:p>
        </p:txBody>
      </p:sp>
    </p:spTree>
    <p:extLst>
      <p:ext uri="{BB962C8B-B14F-4D97-AF65-F5344CB8AC3E}">
        <p14:creationId xmlns:p14="http://schemas.microsoft.com/office/powerpoint/2010/main" val="40243652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GB" dirty="0"/>
          </a:p>
        </p:txBody>
      </p:sp>
      <p:sp>
        <p:nvSpPr>
          <p:cNvPr id="4" name="Marcador de número de diapositiva 3"/>
          <p:cNvSpPr>
            <a:spLocks noGrp="1"/>
          </p:cNvSpPr>
          <p:nvPr>
            <p:ph type="sldNum" sz="quarter" idx="5"/>
          </p:nvPr>
        </p:nvSpPr>
        <p:spPr/>
        <p:txBody>
          <a:bodyPr/>
          <a:lstStyle/>
          <a:p>
            <a:fld id="{8B7EF4CE-A503-4E65-986B-A5ECC6ED22AC}" type="slidenum">
              <a:rPr lang="en-GB" smtClean="0"/>
              <a:t>2</a:t>
            </a:fld>
            <a:endParaRPr lang="en-GB"/>
          </a:p>
        </p:txBody>
      </p:sp>
    </p:spTree>
    <p:extLst>
      <p:ext uri="{BB962C8B-B14F-4D97-AF65-F5344CB8AC3E}">
        <p14:creationId xmlns:p14="http://schemas.microsoft.com/office/powerpoint/2010/main" val="38304745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l-CY"/>
              <a:t>Κατά συνεπεια, η κατ’ εξουσιοδότηση πράξη αναφορικά με την από στόματος χορήγηση φαρμάκων αφορά τα κτηνιατρικά φάρμακα που χορηγούνται από στόματος και με την ανάμιξη ή την προσθήκη τους σε ζωοτροφές και στην ανάμιξη κτηνιατρικών φαρμάκων στο πόσιμο νερό ή σε υγρή τροφή από τον εκτροφέα του ζώου. Δεν πρέπει να εφαρμόζεται αναφορικά με την ανάμιξη κτηνιατρικών φαρμάκων σε ζωοτροφές από υπεύθυνους επιχειρήσεων ζωοτροφών ασχέτως από το  αν την πραγματοποιούν σε εργοστάσιο παραγωγής ζωοτροφών, σε μετακινούμενο σύστημα ανάμιξης ή σε σύστημα ανάμιξης στην εκμετάλλευση, το οποίο καλύπτεται από τον Κανονισμό (ΕΕ) 2019/4. </a:t>
            </a:r>
          </a:p>
          <a:p>
            <a:endParaRPr lang="en-US" dirty="0"/>
          </a:p>
          <a:p>
            <a:r>
              <a:rPr lang="el-CY"/>
              <a:t>(στ) «χειριστής μετακινούμενου συστήματος ανάμειξης»: υπεύθυνος επιχείρησης ζωοτροφών με εγκατάσταση ζωοτροφών που αποτελείται από ειδικά εξοπλισμένο όχημα για την παρασκευή φαρμακούχων ζωοτροφών, (ζ) «χειριστής συστήματος ανάμειξης στην εκμετάλλευση»: υπεύθυνος επιχείρησης ζωοτροφών που παρασκευάζει φαρμακούχες ζωοτροφές για αποκλειστική χρήση στη δική του εκμετάλλευση,</a:t>
            </a:r>
          </a:p>
        </p:txBody>
      </p:sp>
      <p:sp>
        <p:nvSpPr>
          <p:cNvPr id="4" name="Marcador de número de diapositiva 3"/>
          <p:cNvSpPr>
            <a:spLocks noGrp="1"/>
          </p:cNvSpPr>
          <p:nvPr>
            <p:ph type="sldNum" sz="quarter" idx="5"/>
          </p:nvPr>
        </p:nvSpPr>
        <p:spPr/>
        <p:txBody>
          <a:bodyPr/>
          <a:lstStyle/>
          <a:p>
            <a:pPr marL="0" marR="0" lvl="0" indent="0" algn="r" defTabSz="914400" eaLnBrk="1" fontAlgn="auto" latinLnBrk="0" hangingPunct="1">
              <a:lnSpc>
                <a:spcPct val="100000"/>
              </a:lnSpc>
              <a:spcBef>
                <a:spcPts val="0"/>
              </a:spcBef>
              <a:spcAft>
                <a:spcPts val="0"/>
              </a:spcAft>
              <a:buClrTx/>
              <a:buSzTx/>
              <a:buFontTx/>
              <a:buNone/>
              <a:tabLst/>
              <a:defRPr/>
            </a:pPr>
            <a:fld id="{8B7EF4CE-A503-4E65-986B-A5ECC6ED22AC}" type="slidenum">
              <a:rPr kumimoji="0" lang="en-GB" sz="1200" b="0" i="0" u="none" strike="noStrike" kern="0" cap="none" spc="0" normalizeH="0" baseline="0" noProof="0" smtClean="0">
                <a:ln>
                  <a:noFill/>
                </a:ln>
                <a:solidFill>
                  <a:sysClr val="windowText" lastClr="000000"/>
                </a:solidFill>
                <a:effectLst/>
                <a:uLnTx/>
                <a:uFillTx/>
              </a:rPr>
              <a:pPr marL="0" marR="0" lvl="0" indent="0" algn="r" defTabSz="914400" eaLnBrk="1" fontAlgn="auto" latinLnBrk="0" hangingPunct="1">
                <a:lnSpc>
                  <a:spcPct val="100000"/>
                </a:lnSpc>
                <a:spcBef>
                  <a:spcPts val="0"/>
                </a:spcBef>
                <a:spcAft>
                  <a:spcPts val="0"/>
                </a:spcAft>
                <a:buClrTx/>
                <a:buSzTx/>
                <a:buFontTx/>
                <a:buNone/>
                <a:tabLst/>
                <a:defRPr/>
              </a:pPr>
              <a:t>5</a:t>
            </a:fld>
            <a:endParaRPr kumimoji="0" lang="en-GB" sz="12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24399470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l-CY"/>
              <a:t>1. Η προμήθεια φαρμακούχων ζωοτροφών στους εκτροφείς ζώων υπόκειται:</a:t>
            </a:r>
          </a:p>
          <a:p>
            <a:r>
              <a:rPr lang="el-CY"/>
              <a:t>α) στην προσκόμιση και, στην περίπτωση παρασκευής από χειριστές συστημάτων ανάμειξης στην εκμετάλλευση, κατοχή κτηνιατρικής συνταγής για φαρμακούχες ζωοτροφές</a:t>
            </a:r>
          </a:p>
          <a:p>
            <a:r>
              <a:rPr lang="el-CY"/>
              <a:t>β) στους όρους που καθορίζονται στις παραγράφους 2 έως 10.</a:t>
            </a:r>
          </a:p>
          <a:p>
            <a:endParaRPr lang="en-US" dirty="0"/>
          </a:p>
          <a:p>
            <a:r>
              <a:rPr lang="el-CY"/>
              <a:t>2. Κτηνιατρική συνταγή για φαρμακούχο ζωοτροφή εκδίδεται μόνο μετά από κλινική εξέταση ή οποιαδήποτε άλλη κατάλληλη αξιολόγηση της κατάστασης της υγείας του ζώου ή της ομάδας ζώων από κτηνίατρο και μόνο για διαγνωσμένη νόσο.</a:t>
            </a:r>
          </a:p>
          <a:p>
            <a:endParaRPr lang="en-US" dirty="0"/>
          </a:p>
          <a:p>
            <a:r>
              <a:rPr lang="el-CY"/>
              <a:t>3. Κατά παρέκκλιση από την παράγραφο 2, μπορεί να εκδίδεται κτηνιατρική συνταγή για φαρμακούχες ζωοτροφές που περιέχουν ανοσολογικά κτηνιατρικά φάρμακα και σε περίπτωση μη διαγνωσμένης νόσου.</a:t>
            </a:r>
          </a:p>
          <a:p>
            <a:endParaRPr lang="en-US" dirty="0"/>
          </a:p>
          <a:p>
            <a:r>
              <a:rPr lang="el-CY"/>
              <a:t>4. Κατά παρέκκλιση από την παράγραφο 2, εάν δεν είναι δυνατόν να επιβεβαιωθεί η παρουσία διαγνωσμένης νόσου, μπορεί να εκδίδεται κτηνιατρική συνταγή για φαρμακούχες ζωοτροφές που περιέχουν αντιπαρασιτικά χωρίς αντιμικροβιακές επιδράσεις </a:t>
            </a:r>
          </a:p>
          <a:p>
            <a:r>
              <a:rPr lang="el-CY"/>
              <a:t>βάσει της γνώσης της κατάστασης της παρασιτικής προσβολής στο ζώο ή στην ομάδα ζώων.</a:t>
            </a:r>
          </a:p>
        </p:txBody>
      </p:sp>
      <p:sp>
        <p:nvSpPr>
          <p:cNvPr id="4" name="Marcador de número de diapositiva 3"/>
          <p:cNvSpPr>
            <a:spLocks noGrp="1"/>
          </p:cNvSpPr>
          <p:nvPr>
            <p:ph type="sldNum" sz="quarter" idx="5"/>
          </p:nvPr>
        </p:nvSpPr>
        <p:spPr/>
        <p:txBody>
          <a:bodyPr/>
          <a:lstStyle/>
          <a:p>
            <a:fld id="{8B7EF4CE-A503-4E65-986B-A5ECC6ED22AC}" type="slidenum">
              <a:rPr lang="en-GB" smtClean="0"/>
              <a:t>7</a:t>
            </a:fld>
            <a:endParaRPr lang="en-GB"/>
          </a:p>
        </p:txBody>
      </p:sp>
    </p:spTree>
    <p:extLst>
      <p:ext uri="{BB962C8B-B14F-4D97-AF65-F5344CB8AC3E}">
        <p14:creationId xmlns:p14="http://schemas.microsoft.com/office/powerpoint/2010/main" val="3116012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l-CY"/>
              <a:t>6. Η κτηνιατρική συνταγή για φαρμακούχο ζωοτροφή περιέχει τις πληροφορίες που ορίζονται στο παράρτημα V. Η πρωτότυπη κτηνιατρική συνταγή για φαρμακούχες ζωοτροφές φυλάσσεται από τον παρασκευαστή ή, κατά περίπτωση, </a:t>
            </a:r>
          </a:p>
          <a:p>
            <a:r>
              <a:rPr lang="el-CY"/>
              <a:t>τον υπεύθυνο επιχείρησης ζωοτροφών που προμηθεύει τη φαρμακούχο ζωοτροφή στον εκτροφέα ζώων. Ο κτηνίατρος ή ο επαγγελματίας που αναφέρεται στην παράγραφο 5 που συντάσσει τη συνταγή και ο εκτροφέας ζώων που χρησιμοποιούνται για την παραγωγή τροφίμων ή γουνοφόρων ζώων φυλάσσουν αντίγραφο της κτηνιατρικής συνταγής για φαρμακούχο ζωοτροφή. Το πρωτότυπο και τα αντίγραφα φυλάσσονται για πέντε έτη από την ημερομηνία έκδοσης.</a:t>
            </a:r>
          </a:p>
          <a:p>
            <a:endParaRPr lang="en-US" dirty="0"/>
          </a:p>
          <a:p>
            <a:r>
              <a:rPr lang="el-CY"/>
              <a:t>7. Με εξαίρεση τις φαρμακούχες ζωοτροφές που προορίζονται για ζώα που δεν χρησιμοποιούνται για την παραγωγή τροφίμων, εκτός των γουνοφόρων ζώων, οι φαρμακούχες ζωοτροφές δεν χρησιμοποιούνται για περισσότερες της μίας αγωγής βάσει της ίδιας κτηνιατρικής συνταγής για φαρμακούχο ζωοτροφή.</a:t>
            </a:r>
          </a:p>
          <a:p>
            <a:r>
              <a:rPr lang="el-CY"/>
              <a:t>Η διάρκεια της αγωγής συμμορφώνεται με την περίληψη χαρακτηριστικών προϊόντος του κτηνιατρικού φαρμάκου που ενσωματώνεται στη ζωοτροφή και, εάν δεν προσδιορίζεται, δεν υπερβαίνει τον ένα μήνα ή τις δύο εβδομάδες σε περίπτωση φαρμακούχων ζωοτροφών που περιέχουν </a:t>
            </a:r>
          </a:p>
          <a:p>
            <a:r>
              <a:rPr lang="el-CY"/>
              <a:t>αντιβιοτικά κτηνιατρικά φάρμακα.</a:t>
            </a:r>
          </a:p>
          <a:p>
            <a:endParaRPr lang="en-US" dirty="0"/>
          </a:p>
          <a:p>
            <a:r>
              <a:rPr lang="el-CY"/>
              <a:t>8. Η κτηνιατρική συνταγή για φαρμακούχο ζωοτροφή είναι έγκυρη από την ημερομηνία έκδοσής της για χρονική περίοδο έξι μηνών για τα ζώα που δεν χρησιμοποιούνται για την παραγωγή τροφίμων εκτός των γουνοφόρων ζώων και τριών εβδομάδων για τα ζώα που χρησιμοποιούνται για την παραγωγή τροφίμων και τα γουνοφόρα</a:t>
            </a:r>
          </a:p>
          <a:p>
            <a:r>
              <a:rPr lang="el-CY"/>
              <a:t>ζώα. Στην περίπτωση φαρμακούχου ζωοτροφής που περιέχει αντιμικροβιακά κτηνιατρικά φάρμακα, η συνταγή είναι έγκυρη για χρονική περίοδο πέντε ημερών κατ’ ανώτατο όριο από την ημερομηνία έκδοσής της.</a:t>
            </a:r>
          </a:p>
          <a:p>
            <a:endParaRPr lang="en-US" dirty="0"/>
          </a:p>
          <a:p>
            <a:r>
              <a:rPr lang="el-CY"/>
              <a:t>9. Ο κτηνίατρος που συνέταξε την κτηνιατρική συνταγή για φαρμακούχο ζωοτροφή επαληθεύει ότι η συγκεκριμένη φαρμακευτική αγωγή δικαιολογείται για τα στοχευόμενα ζώα σύμφωνα με τους κανόνες της κτηνιατρικής.  Επιπλέον, ο εν λόγω κτηνίατρος εξασφαλίζει ότι η χορήγηση </a:t>
            </a:r>
          </a:p>
          <a:p>
            <a:r>
              <a:rPr lang="el-CY"/>
              <a:t>του συγκεκριμένου κτηνιατρικού φαρμάκου δεν είναι ασυμβίβαστη με άλλη αγωγή ή χρήση και ότι δεν υπάρχει αντένδειξη ή αλληλεπίδραση στην περίπτωση χρήσης πολλών φαρμάκων. Συγκεκριμένα, ο κτηνίατρος δεν συνταγογραφεί </a:t>
            </a:r>
          </a:p>
          <a:p>
            <a:r>
              <a:rPr lang="el-CY"/>
              <a:t>φαρμακούχο ζωοτροφή με πάνω από ένα κτηνιατρικό φάρμακο που περιέχει αντιμικροβιακά.</a:t>
            </a:r>
          </a:p>
          <a:p>
            <a:endParaRPr lang="en-US" dirty="0"/>
          </a:p>
          <a:p>
            <a:r>
              <a:rPr lang="el-CY"/>
              <a:t>10. Η κτηνιατρική συνταγή για φαρμακούχο ζωοτροφή:</a:t>
            </a:r>
          </a:p>
          <a:p>
            <a:r>
              <a:rPr lang="el-CY"/>
              <a:t>α) συμμορφώνεται με την περίληψη χαρακτηριστικών προϊόντος του κτηνιατρικού φαρμάκου, με την εξαίρεση κτηνιατρικών </a:t>
            </a:r>
          </a:p>
          <a:p>
            <a:r>
              <a:rPr lang="el-CY"/>
              <a:t>φαρμάκων που προορίζονται να χρησιμοποιηθούν σύμφωνα με το άρθρο 112, το άρθρο 113 ή το άρθρο 114 του κανονισμού (ΕΕ) </a:t>
            </a:r>
          </a:p>
          <a:p>
            <a:r>
              <a:rPr lang="el-CY"/>
              <a:t>2019/6</a:t>
            </a:r>
          </a:p>
          <a:p>
            <a:r>
              <a:rPr lang="el-CY"/>
              <a:t>β) αναφέρει την ημερήσια δόση του κτηνιατρικού φαρμάκου που πρέπει να ενσωματώνεται σε μια ποσότητα φαρμακούχου ζωοτροφής </a:t>
            </a:r>
          </a:p>
          <a:p>
            <a:r>
              <a:rPr lang="el-CY"/>
              <a:t>η οποία διασφαλίζει την πρόσληψη της δόσης από το στοχευόμενο ζώο, λαμβανομένου υπόψη ότι η πρόσληψη ζωοτροφής για τα νοσούντα ζώα μπορεί</a:t>
            </a:r>
          </a:p>
          <a:p>
            <a:r>
              <a:rPr lang="el-CY"/>
              <a:t>να διαφέρει από ένα κανονικό ημερήσιο σιτηρέσιο,</a:t>
            </a:r>
          </a:p>
          <a:p>
            <a:r>
              <a:rPr lang="el-CY"/>
              <a:t>γ) εξασφαλίζει ότι η φαρμακούχος ζωοτροφή που περιέχει τη δόση του κτηνιατρικού φαρμάκου αντιστοιχεί τουλάχιστον στο 50 % </a:t>
            </a:r>
          </a:p>
          <a:p>
            <a:r>
              <a:rPr lang="el-CY"/>
              <a:t>του ημερήσιου σιτηρεσίου σε ξηρή βάση και ότι, για τα μηρυκαστικά, η ημερήσια δόση του κτηνιατρικού φαρμάκου </a:t>
            </a:r>
          </a:p>
          <a:p>
            <a:r>
              <a:rPr lang="el-CY"/>
              <a:t>περιέχεται σε ποσοστό τουλάχιστον 50 % των συμπληρωματικών ζωοτροφών με την εξαίρεση των ανόργανων ζωοτροφών,</a:t>
            </a:r>
          </a:p>
          <a:p>
            <a:r>
              <a:rPr lang="el-CY"/>
              <a:t>δ) αναφέρει το ποσοστό ενσωμάτωσης των δραστικών ουσιών, που υπολογίζεται με βάση τις σχετικές παραμέτρους.</a:t>
            </a:r>
          </a:p>
          <a:p>
            <a:endParaRPr lang="en-US" dirty="0"/>
          </a:p>
          <a:p>
            <a:r>
              <a:rPr lang="el-CY"/>
              <a:t>11. Οι κτηνιατρικές συνταγές για φαρμακούχες ζωοτροφές που εκδίδονται σύμφωνα με τις παραγράφους 2, 3 και 4 αναγνωρίζονται σε όλη την Ένωση.</a:t>
            </a:r>
          </a:p>
          <a:p>
            <a:endParaRPr lang="en-US" dirty="0"/>
          </a:p>
          <a:p>
            <a:r>
              <a:rPr lang="el-CY"/>
              <a:t>12. Η Επιτροπή μπορεί, μέσω εκτελεστικών πράξεων, να καθορίσει υπόδειγμα μορφότυπου για τις πληροφορίες που καθορίζονται </a:t>
            </a:r>
          </a:p>
          <a:p>
            <a:r>
              <a:rPr lang="el-CY"/>
              <a:t>στο παράρτημα V. Το εν λόγω υπόδειγμα μορφότυπου καθίσταται επίσης διαθέσιμο σε ηλεκτρονική μορφή.  Αυτές οι εκτελεστικές πράξεις</a:t>
            </a:r>
          </a:p>
          <a:p>
            <a:r>
              <a:rPr lang="el-CY"/>
              <a:t>πρόκειται να εκδοθούν σύμφωνα με τη διαδικασία εξέτασης στην οποία παραπέμπει το άρθρο 21 παράγραφος 2.</a:t>
            </a:r>
          </a:p>
        </p:txBody>
      </p:sp>
      <p:sp>
        <p:nvSpPr>
          <p:cNvPr id="4" name="Marcador de número de diapositiva 3"/>
          <p:cNvSpPr>
            <a:spLocks noGrp="1"/>
          </p:cNvSpPr>
          <p:nvPr>
            <p:ph type="sldNum" sz="quarter" idx="5"/>
          </p:nvPr>
        </p:nvSpPr>
        <p:spPr/>
        <p:txBody>
          <a:bodyPr/>
          <a:lstStyle/>
          <a:p>
            <a:fld id="{8B7EF4CE-A503-4E65-986B-A5ECC6ED22AC}" type="slidenum">
              <a:rPr lang="en-GB" smtClean="0"/>
              <a:t>8</a:t>
            </a:fld>
            <a:endParaRPr lang="en-GB"/>
          </a:p>
        </p:txBody>
      </p:sp>
    </p:spTree>
    <p:extLst>
      <p:ext uri="{BB962C8B-B14F-4D97-AF65-F5344CB8AC3E}">
        <p14:creationId xmlns:p14="http://schemas.microsoft.com/office/powerpoint/2010/main" val="24236169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ES" dirty="0" err="1"/>
              <a:t>Insert</a:t>
            </a:r>
            <a:r>
              <a:rPr lang="es-ES" dirty="0"/>
              <a:t> </a:t>
            </a:r>
            <a:r>
              <a:rPr lang="es-ES" dirty="0" err="1"/>
              <a:t>Slides</a:t>
            </a:r>
            <a:endParaRPr lang="es-ES" dirty="0"/>
          </a:p>
        </p:txBody>
      </p:sp>
      <p:sp>
        <p:nvSpPr>
          <p:cNvPr id="4" name="Slide Number Placeholder 3"/>
          <p:cNvSpPr>
            <a:spLocks noGrp="1"/>
          </p:cNvSpPr>
          <p:nvPr>
            <p:ph type="sldNum" sz="quarter" idx="5"/>
          </p:nvPr>
        </p:nvSpPr>
        <p:spPr/>
        <p:txBody>
          <a:bodyPr/>
          <a:lstStyle/>
          <a:p>
            <a:fld id="{4EFF6541-F716-4D33-934D-D3783B7243DD}" type="slidenum">
              <a:rPr lang="es-ES" smtClean="0"/>
              <a:t>10</a:t>
            </a:fld>
            <a:endParaRPr lang="es-ES"/>
          </a:p>
        </p:txBody>
      </p:sp>
    </p:spTree>
    <p:extLst>
      <p:ext uri="{BB962C8B-B14F-4D97-AF65-F5344CB8AC3E}">
        <p14:creationId xmlns:p14="http://schemas.microsoft.com/office/powerpoint/2010/main" val="12896374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endParaRPr lang="hr-HR" dirty="0"/>
          </a:p>
        </p:txBody>
      </p:sp>
      <p:sp>
        <p:nvSpPr>
          <p:cNvPr id="4" name="Rezervirano mjesto broja slajda 3"/>
          <p:cNvSpPr>
            <a:spLocks noGrp="1"/>
          </p:cNvSpPr>
          <p:nvPr>
            <p:ph type="sldNum" sz="quarter" idx="5"/>
          </p:nvPr>
        </p:nvSpPr>
        <p:spPr/>
        <p:txBody>
          <a:bodyPr/>
          <a:lstStyle/>
          <a:p>
            <a:fld id="{4EFF6541-F716-4D33-934D-D3783B7243DD}" type="slidenum">
              <a:rPr lang="es-ES" smtClean="0"/>
              <a:t>11</a:t>
            </a:fld>
            <a:endParaRPr lang="es-ES"/>
          </a:p>
        </p:txBody>
      </p:sp>
    </p:spTree>
    <p:extLst>
      <p:ext uri="{BB962C8B-B14F-4D97-AF65-F5344CB8AC3E}">
        <p14:creationId xmlns:p14="http://schemas.microsoft.com/office/powerpoint/2010/main" val="3478204031"/>
      </p:ext>
    </p:extLst>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3.png"/><Relationship Id="rId2" Type="http://schemas.openxmlformats.org/officeDocument/2006/relationships/image" Target="../media/image42.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1.png"/><Relationship Id="rId2" Type="http://schemas.openxmlformats.org/officeDocument/2006/relationships/image" Target="../media/image44.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48.png"/><Relationship Id="rId3" Type="http://schemas.openxmlformats.org/officeDocument/2006/relationships/image" Target="../media/image2.png"/><Relationship Id="rId7" Type="http://schemas.openxmlformats.org/officeDocument/2006/relationships/image" Target="../media/image7.png"/><Relationship Id="rId12" Type="http://schemas.openxmlformats.org/officeDocument/2006/relationships/image" Target="../media/image47.png"/><Relationship Id="rId2" Type="http://schemas.openxmlformats.org/officeDocument/2006/relationships/image" Target="../media/image1.png"/><Relationship Id="rId16" Type="http://schemas.openxmlformats.org/officeDocument/2006/relationships/image" Target="../media/image10.png"/><Relationship Id="rId1" Type="http://schemas.openxmlformats.org/officeDocument/2006/relationships/slideMaster" Target="../slideMasters/slideMaster1.xml"/><Relationship Id="rId6" Type="http://schemas.openxmlformats.org/officeDocument/2006/relationships/image" Target="../media/image6.png"/><Relationship Id="rId11" Type="http://schemas.openxmlformats.org/officeDocument/2006/relationships/image" Target="../media/image46.jpeg"/><Relationship Id="rId5" Type="http://schemas.openxmlformats.org/officeDocument/2006/relationships/image" Target="../media/image5.png"/><Relationship Id="rId15" Type="http://schemas.openxmlformats.org/officeDocument/2006/relationships/hyperlink" Target="http://www.amrfvtraining.eu/" TargetMode="External"/><Relationship Id="rId10" Type="http://schemas.openxmlformats.org/officeDocument/2006/relationships/image" Target="../media/image45.png"/><Relationship Id="rId4" Type="http://schemas.openxmlformats.org/officeDocument/2006/relationships/image" Target="../media/image3.png"/><Relationship Id="rId9" Type="http://schemas.openxmlformats.org/officeDocument/2006/relationships/image" Target="../media/image9.png"/><Relationship Id="rId14" Type="http://schemas.openxmlformats.org/officeDocument/2006/relationships/image" Target="../media/image4.png"/></Relationships>
</file>

<file path=ppt/slideLayouts/_rels/slideLayout2.xml.rels><?xml version="1.0" encoding="UTF-8" standalone="yes"?>
<Relationships xmlns="http://schemas.openxmlformats.org/package/2006/relationships"><Relationship Id="rId8" Type="http://schemas.openxmlformats.org/officeDocument/2006/relationships/image" Target="../media/image17.png"/><Relationship Id="rId3" Type="http://schemas.openxmlformats.org/officeDocument/2006/relationships/image" Target="../media/image12.png"/><Relationship Id="rId7" Type="http://schemas.openxmlformats.org/officeDocument/2006/relationships/image" Target="../media/image16.png"/><Relationship Id="rId2" Type="http://schemas.openxmlformats.org/officeDocument/2006/relationships/image" Target="../media/image11.jpeg"/><Relationship Id="rId1" Type="http://schemas.openxmlformats.org/officeDocument/2006/relationships/slideMaster" Target="../slideMasters/slideMaster1.xml"/><Relationship Id="rId6" Type="http://schemas.openxmlformats.org/officeDocument/2006/relationships/image" Target="../media/image15.png"/><Relationship Id="rId11" Type="http://schemas.openxmlformats.org/officeDocument/2006/relationships/image" Target="../media/image20.png"/><Relationship Id="rId5" Type="http://schemas.openxmlformats.org/officeDocument/2006/relationships/image" Target="../media/image14.png"/><Relationship Id="rId10" Type="http://schemas.openxmlformats.org/officeDocument/2006/relationships/image" Target="../media/image19.png"/><Relationship Id="rId4" Type="http://schemas.openxmlformats.org/officeDocument/2006/relationships/image" Target="../media/image13.png"/><Relationship Id="rId9" Type="http://schemas.openxmlformats.org/officeDocument/2006/relationships/image" Target="../media/image18.png"/></Relationships>
</file>

<file path=ppt/slideLayouts/_rels/slideLayout3.xml.rels><?xml version="1.0" encoding="UTF-8" standalone="yes"?>
<Relationships xmlns="http://schemas.openxmlformats.org/package/2006/relationships"><Relationship Id="rId8" Type="http://schemas.openxmlformats.org/officeDocument/2006/relationships/image" Target="../media/image24.png"/><Relationship Id="rId3" Type="http://schemas.openxmlformats.org/officeDocument/2006/relationships/image" Target="../media/image1.png"/><Relationship Id="rId7" Type="http://schemas.openxmlformats.org/officeDocument/2006/relationships/image" Target="../media/image23.png"/><Relationship Id="rId12" Type="http://schemas.openxmlformats.org/officeDocument/2006/relationships/image" Target="../media/image20.png"/><Relationship Id="rId2" Type="http://schemas.openxmlformats.org/officeDocument/2006/relationships/image" Target="../media/image11.jpeg"/><Relationship Id="rId1" Type="http://schemas.openxmlformats.org/officeDocument/2006/relationships/slideMaster" Target="../slideMasters/slideMaster1.xml"/><Relationship Id="rId6" Type="http://schemas.openxmlformats.org/officeDocument/2006/relationships/image" Target="../media/image22.png"/><Relationship Id="rId11" Type="http://schemas.openxmlformats.org/officeDocument/2006/relationships/image" Target="../media/image9.png"/><Relationship Id="rId5" Type="http://schemas.openxmlformats.org/officeDocument/2006/relationships/image" Target="../media/image21.png"/><Relationship Id="rId10" Type="http://schemas.openxmlformats.org/officeDocument/2006/relationships/image" Target="../media/image26.png"/><Relationship Id="rId4" Type="http://schemas.openxmlformats.org/officeDocument/2006/relationships/image" Target="../media/image2.png"/><Relationship Id="rId9" Type="http://schemas.openxmlformats.org/officeDocument/2006/relationships/image" Target="../media/image25.png"/></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8" Type="http://schemas.openxmlformats.org/officeDocument/2006/relationships/image" Target="../media/image34.png"/><Relationship Id="rId3" Type="http://schemas.openxmlformats.org/officeDocument/2006/relationships/image" Target="../media/image29.png"/><Relationship Id="rId7" Type="http://schemas.openxmlformats.org/officeDocument/2006/relationships/image" Target="../media/image33.png"/><Relationship Id="rId2" Type="http://schemas.openxmlformats.org/officeDocument/2006/relationships/image" Target="../media/image28.png"/><Relationship Id="rId1" Type="http://schemas.openxmlformats.org/officeDocument/2006/relationships/slideMaster" Target="../slideMasters/slideMaster1.xml"/><Relationship Id="rId6" Type="http://schemas.openxmlformats.org/officeDocument/2006/relationships/image" Target="../media/image32.png"/><Relationship Id="rId5" Type="http://schemas.openxmlformats.org/officeDocument/2006/relationships/image" Target="../media/image31.png"/><Relationship Id="rId4" Type="http://schemas.openxmlformats.org/officeDocument/2006/relationships/image" Target="../media/image30.png"/><Relationship Id="rId9" Type="http://schemas.openxmlformats.org/officeDocument/2006/relationships/image" Target="../media/image35.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6.png"/><Relationship Id="rId2" Type="http://schemas.openxmlformats.org/officeDocument/2006/relationships/image" Target="../media/image28.png"/><Relationship Id="rId1" Type="http://schemas.openxmlformats.org/officeDocument/2006/relationships/slideMaster" Target="../slideMasters/slideMaster1.xml"/><Relationship Id="rId5" Type="http://schemas.openxmlformats.org/officeDocument/2006/relationships/image" Target="../media/image38.png"/><Relationship Id="rId4" Type="http://schemas.openxmlformats.org/officeDocument/2006/relationships/image" Target="../media/image37.png"/></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9.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1.png"/><Relationship Id="rId2" Type="http://schemas.openxmlformats.org/officeDocument/2006/relationships/image" Target="../media/image40.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pic>
        <p:nvPicPr>
          <p:cNvPr id="7" name="Imagen 6" descr="Patrón de fondo&#10;&#10;Descripción generada automáticamente">
            <a:extLst>
              <a:ext uri="{FF2B5EF4-FFF2-40B4-BE49-F238E27FC236}">
                <a16:creationId xmlns:a16="http://schemas.microsoft.com/office/drawing/2014/main" id="{E1760EA0-4E0F-00B1-FF7E-FF021DC29DA6}"/>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8686799" y="1760584"/>
            <a:ext cx="1799280" cy="3468560"/>
          </a:xfrm>
          <a:prstGeom prst="rect">
            <a:avLst/>
          </a:prstGeom>
        </p:spPr>
      </p:pic>
      <p:pic>
        <p:nvPicPr>
          <p:cNvPr id="8" name="Imagen 7" descr="Patrón de fondo&#10;&#10;Descripción generada automáticamente">
            <a:extLst>
              <a:ext uri="{FF2B5EF4-FFF2-40B4-BE49-F238E27FC236}">
                <a16:creationId xmlns:a16="http://schemas.microsoft.com/office/drawing/2014/main" id="{B960A64A-5711-CAB5-6A0B-003BFE820DF8}"/>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0" y="0"/>
            <a:ext cx="1740296" cy="3468560"/>
          </a:xfrm>
          <a:prstGeom prst="rect">
            <a:avLst/>
          </a:prstGeom>
        </p:spPr>
      </p:pic>
      <p:sp>
        <p:nvSpPr>
          <p:cNvPr id="9" name="object 21">
            <a:extLst>
              <a:ext uri="{FF2B5EF4-FFF2-40B4-BE49-F238E27FC236}">
                <a16:creationId xmlns:a16="http://schemas.microsoft.com/office/drawing/2014/main" id="{E547769E-C798-E733-21F6-6FBFA1D54900}"/>
              </a:ext>
            </a:extLst>
          </p:cNvPr>
          <p:cNvSpPr/>
          <p:nvPr userDrawn="1"/>
        </p:nvSpPr>
        <p:spPr>
          <a:xfrm>
            <a:off x="0" y="5187950"/>
            <a:ext cx="8712200" cy="1677670"/>
          </a:xfrm>
          <a:custGeom>
            <a:avLst/>
            <a:gdLst/>
            <a:ahLst/>
            <a:cxnLst/>
            <a:rect l="l" t="t" r="r" b="b"/>
            <a:pathLst>
              <a:path w="8712200" h="1633220">
                <a:moveTo>
                  <a:pt x="8712200" y="1632800"/>
                </a:moveTo>
                <a:lnTo>
                  <a:pt x="0" y="1632800"/>
                </a:lnTo>
                <a:lnTo>
                  <a:pt x="0" y="0"/>
                </a:lnTo>
                <a:lnTo>
                  <a:pt x="8712200" y="0"/>
                </a:lnTo>
                <a:lnTo>
                  <a:pt x="8712200" y="1632800"/>
                </a:lnTo>
                <a:close/>
              </a:path>
            </a:pathLst>
          </a:custGeom>
          <a:solidFill>
            <a:srgbClr val="ECEBEB"/>
          </a:solidFill>
        </p:spPr>
        <p:txBody>
          <a:bodyPr wrap="square" lIns="0" tIns="0" rIns="0" bIns="0" rtlCol="0"/>
          <a:lstStyle/>
          <a:p>
            <a:endParaRPr/>
          </a:p>
        </p:txBody>
      </p:sp>
      <p:pic>
        <p:nvPicPr>
          <p:cNvPr id="11" name="Imagen 10" descr="Logotipo&#10;&#10;Descripción generada automáticamente">
            <a:extLst>
              <a:ext uri="{FF2B5EF4-FFF2-40B4-BE49-F238E27FC236}">
                <a16:creationId xmlns:a16="http://schemas.microsoft.com/office/drawing/2014/main" id="{25014AE0-3808-E0EE-BAC2-9AD3ED814F8A}"/>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4983043" y="311150"/>
            <a:ext cx="2223512" cy="987162"/>
          </a:xfrm>
          <a:prstGeom prst="rect">
            <a:avLst/>
          </a:prstGeom>
        </p:spPr>
      </p:pic>
      <p:sp>
        <p:nvSpPr>
          <p:cNvPr id="12" name="Rectángulo 11">
            <a:extLst>
              <a:ext uri="{FF2B5EF4-FFF2-40B4-BE49-F238E27FC236}">
                <a16:creationId xmlns:a16="http://schemas.microsoft.com/office/drawing/2014/main" id="{A271F1F8-6432-B7E1-CDCF-A0489E081713}"/>
              </a:ext>
            </a:extLst>
          </p:cNvPr>
          <p:cNvSpPr/>
          <p:nvPr userDrawn="1"/>
        </p:nvSpPr>
        <p:spPr>
          <a:xfrm>
            <a:off x="1752600" y="0"/>
            <a:ext cx="1746000" cy="1746000"/>
          </a:xfrm>
          <a:prstGeom prst="rect">
            <a:avLst/>
          </a:pr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3" name="Rectángulo 12">
            <a:extLst>
              <a:ext uri="{FF2B5EF4-FFF2-40B4-BE49-F238E27FC236}">
                <a16:creationId xmlns:a16="http://schemas.microsoft.com/office/drawing/2014/main" id="{A7D257F7-5DF6-2841-5171-A95D9162A6B8}"/>
              </a:ext>
            </a:extLst>
          </p:cNvPr>
          <p:cNvSpPr/>
          <p:nvPr userDrawn="1"/>
        </p:nvSpPr>
        <p:spPr>
          <a:xfrm>
            <a:off x="8690998" y="0"/>
            <a:ext cx="1746000" cy="1746000"/>
          </a:xfrm>
          <a:prstGeom prst="rect">
            <a:avLst/>
          </a:prstGeom>
          <a:solidFill>
            <a:srgbClr val="2C74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4" name="Rectángulo 13">
            <a:extLst>
              <a:ext uri="{FF2B5EF4-FFF2-40B4-BE49-F238E27FC236}">
                <a16:creationId xmlns:a16="http://schemas.microsoft.com/office/drawing/2014/main" id="{2FDC974B-0ECD-9074-2ED2-884237AAC061}"/>
              </a:ext>
            </a:extLst>
          </p:cNvPr>
          <p:cNvSpPr/>
          <p:nvPr userDrawn="1"/>
        </p:nvSpPr>
        <p:spPr>
          <a:xfrm>
            <a:off x="1752600" y="1727682"/>
            <a:ext cx="1746000" cy="1746000"/>
          </a:xfrm>
          <a:prstGeom prst="rect">
            <a:avLst/>
          </a:pr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5" name="Rectángulo 14">
            <a:extLst>
              <a:ext uri="{FF2B5EF4-FFF2-40B4-BE49-F238E27FC236}">
                <a16:creationId xmlns:a16="http://schemas.microsoft.com/office/drawing/2014/main" id="{A9CF4B79-D988-D340-D3EB-0BF9D9F52272}"/>
              </a:ext>
            </a:extLst>
          </p:cNvPr>
          <p:cNvSpPr/>
          <p:nvPr userDrawn="1"/>
        </p:nvSpPr>
        <p:spPr>
          <a:xfrm>
            <a:off x="5225099" y="1727682"/>
            <a:ext cx="1746000" cy="1746000"/>
          </a:xfrm>
          <a:prstGeom prst="rect">
            <a:avLst/>
          </a:pr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6" name="Rectángulo 15">
            <a:extLst>
              <a:ext uri="{FF2B5EF4-FFF2-40B4-BE49-F238E27FC236}">
                <a16:creationId xmlns:a16="http://schemas.microsoft.com/office/drawing/2014/main" id="{B72FB196-A172-97A8-BF3E-DD1799CC1A73}"/>
              </a:ext>
            </a:extLst>
          </p:cNvPr>
          <p:cNvSpPr/>
          <p:nvPr userDrawn="1"/>
        </p:nvSpPr>
        <p:spPr>
          <a:xfrm>
            <a:off x="6967326" y="1727682"/>
            <a:ext cx="1746000" cy="1746000"/>
          </a:xfrm>
          <a:prstGeom prst="rect">
            <a:avLst/>
          </a:pr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7" name="Rectángulo 16">
            <a:extLst>
              <a:ext uri="{FF2B5EF4-FFF2-40B4-BE49-F238E27FC236}">
                <a16:creationId xmlns:a16="http://schemas.microsoft.com/office/drawing/2014/main" id="{321AF208-FA8B-C8C0-11C7-041F7FA064C4}"/>
              </a:ext>
            </a:extLst>
          </p:cNvPr>
          <p:cNvSpPr/>
          <p:nvPr userDrawn="1"/>
        </p:nvSpPr>
        <p:spPr>
          <a:xfrm>
            <a:off x="10427095" y="1727682"/>
            <a:ext cx="1764905" cy="1746000"/>
          </a:xfrm>
          <a:prstGeom prst="rect">
            <a:avLst/>
          </a:pr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8" name="Rectángulo 17">
            <a:extLst>
              <a:ext uri="{FF2B5EF4-FFF2-40B4-BE49-F238E27FC236}">
                <a16:creationId xmlns:a16="http://schemas.microsoft.com/office/drawing/2014/main" id="{FF8E1E59-A00D-A8DD-3D7E-F74445859AA3}"/>
              </a:ext>
            </a:extLst>
          </p:cNvPr>
          <p:cNvSpPr/>
          <p:nvPr userDrawn="1"/>
        </p:nvSpPr>
        <p:spPr>
          <a:xfrm>
            <a:off x="6967326" y="3474068"/>
            <a:ext cx="1746000" cy="1746000"/>
          </a:xfrm>
          <a:prstGeom prst="rect">
            <a:avLst/>
          </a:pr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9" name="Rectángulo 18">
            <a:extLst>
              <a:ext uri="{FF2B5EF4-FFF2-40B4-BE49-F238E27FC236}">
                <a16:creationId xmlns:a16="http://schemas.microsoft.com/office/drawing/2014/main" id="{22951EF6-ED93-6561-E5E2-5BCEB5022943}"/>
              </a:ext>
            </a:extLst>
          </p:cNvPr>
          <p:cNvSpPr/>
          <p:nvPr userDrawn="1"/>
        </p:nvSpPr>
        <p:spPr>
          <a:xfrm>
            <a:off x="3478675" y="3474068"/>
            <a:ext cx="1746000" cy="1746000"/>
          </a:xfrm>
          <a:prstGeom prst="rect">
            <a:avLst/>
          </a:prstGeom>
          <a:solidFill>
            <a:srgbClr val="2C74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20" name="Rectángulo 19">
            <a:extLst>
              <a:ext uri="{FF2B5EF4-FFF2-40B4-BE49-F238E27FC236}">
                <a16:creationId xmlns:a16="http://schemas.microsoft.com/office/drawing/2014/main" id="{2677BCA0-65A9-6A03-E78C-14D6F7355EFC}"/>
              </a:ext>
            </a:extLst>
          </p:cNvPr>
          <p:cNvSpPr/>
          <p:nvPr userDrawn="1"/>
        </p:nvSpPr>
        <p:spPr>
          <a:xfrm>
            <a:off x="3478675" y="1727682"/>
            <a:ext cx="1746000" cy="1746000"/>
          </a:xfrm>
          <a:prstGeom prst="rect">
            <a:avLst/>
          </a:prstGeom>
          <a:solidFill>
            <a:srgbClr val="ECEB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21" name="Forma libre: forma 20">
            <a:extLst>
              <a:ext uri="{FF2B5EF4-FFF2-40B4-BE49-F238E27FC236}">
                <a16:creationId xmlns:a16="http://schemas.microsoft.com/office/drawing/2014/main" id="{C6C38FAA-0DD0-C440-DD82-19A638597032}"/>
              </a:ext>
            </a:extLst>
          </p:cNvPr>
          <p:cNvSpPr/>
          <p:nvPr userDrawn="1"/>
        </p:nvSpPr>
        <p:spPr>
          <a:xfrm>
            <a:off x="1" y="1734990"/>
            <a:ext cx="1767179" cy="1738692"/>
          </a:xfrm>
          <a:custGeom>
            <a:avLst/>
            <a:gdLst>
              <a:gd name="connsiteX0" fmla="*/ 1723960 w 1767179"/>
              <a:gd name="connsiteY0" fmla="*/ 0 h 1738692"/>
              <a:gd name="connsiteX1" fmla="*/ 1767179 w 1767179"/>
              <a:gd name="connsiteY1" fmla="*/ 2182 h 1738692"/>
              <a:gd name="connsiteX2" fmla="*/ 1767179 w 1767179"/>
              <a:gd name="connsiteY2" fmla="*/ 1738692 h 1738692"/>
              <a:gd name="connsiteX3" fmla="*/ 744 w 1767179"/>
              <a:gd name="connsiteY3" fmla="*/ 1738692 h 1738692"/>
              <a:gd name="connsiteX4" fmla="*/ 0 w 1767179"/>
              <a:gd name="connsiteY4" fmla="*/ 1723960 h 1738692"/>
              <a:gd name="connsiteX5" fmla="*/ 1723960 w 1767179"/>
              <a:gd name="connsiteY5" fmla="*/ 0 h 1738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67179" h="1738692">
                <a:moveTo>
                  <a:pt x="1723960" y="0"/>
                </a:moveTo>
                <a:lnTo>
                  <a:pt x="1767179" y="2182"/>
                </a:lnTo>
                <a:lnTo>
                  <a:pt x="1767179" y="1738692"/>
                </a:lnTo>
                <a:lnTo>
                  <a:pt x="744" y="1738692"/>
                </a:lnTo>
                <a:lnTo>
                  <a:pt x="0" y="1723960"/>
                </a:lnTo>
                <a:cubicBezTo>
                  <a:pt x="0" y="771843"/>
                  <a:pt x="771843" y="0"/>
                  <a:pt x="1723960" y="0"/>
                </a:cubicBezTo>
                <a:close/>
              </a:path>
            </a:pathLst>
          </a:cu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a:p>
        </p:txBody>
      </p:sp>
      <p:sp>
        <p:nvSpPr>
          <p:cNvPr id="22" name="Forma libre: forma 21">
            <a:extLst>
              <a:ext uri="{FF2B5EF4-FFF2-40B4-BE49-F238E27FC236}">
                <a16:creationId xmlns:a16="http://schemas.microsoft.com/office/drawing/2014/main" id="{4D80849A-FA86-C6A2-5CA6-533FDD29F1CB}"/>
              </a:ext>
            </a:extLst>
          </p:cNvPr>
          <p:cNvSpPr/>
          <p:nvPr userDrawn="1"/>
        </p:nvSpPr>
        <p:spPr>
          <a:xfrm rot="5400000">
            <a:off x="10447006" y="-10003"/>
            <a:ext cx="1734988" cy="1755003"/>
          </a:xfrm>
          <a:custGeom>
            <a:avLst/>
            <a:gdLst>
              <a:gd name="connsiteX0" fmla="*/ 1723960 w 1767179"/>
              <a:gd name="connsiteY0" fmla="*/ 0 h 1738692"/>
              <a:gd name="connsiteX1" fmla="*/ 1767179 w 1767179"/>
              <a:gd name="connsiteY1" fmla="*/ 2182 h 1738692"/>
              <a:gd name="connsiteX2" fmla="*/ 1767179 w 1767179"/>
              <a:gd name="connsiteY2" fmla="*/ 1738692 h 1738692"/>
              <a:gd name="connsiteX3" fmla="*/ 744 w 1767179"/>
              <a:gd name="connsiteY3" fmla="*/ 1738692 h 1738692"/>
              <a:gd name="connsiteX4" fmla="*/ 0 w 1767179"/>
              <a:gd name="connsiteY4" fmla="*/ 1723960 h 1738692"/>
              <a:gd name="connsiteX5" fmla="*/ 1723960 w 1767179"/>
              <a:gd name="connsiteY5" fmla="*/ 0 h 1738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67179" h="1738692">
                <a:moveTo>
                  <a:pt x="1723960" y="0"/>
                </a:moveTo>
                <a:lnTo>
                  <a:pt x="1767179" y="2182"/>
                </a:lnTo>
                <a:lnTo>
                  <a:pt x="1767179" y="1738692"/>
                </a:lnTo>
                <a:lnTo>
                  <a:pt x="744" y="1738692"/>
                </a:lnTo>
                <a:lnTo>
                  <a:pt x="0" y="1723960"/>
                </a:lnTo>
                <a:cubicBezTo>
                  <a:pt x="0" y="771843"/>
                  <a:pt x="771843" y="0"/>
                  <a:pt x="1723960" y="0"/>
                </a:cubicBezTo>
                <a:close/>
              </a:path>
            </a:pathLst>
          </a:cu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a:p>
        </p:txBody>
      </p:sp>
      <p:sp>
        <p:nvSpPr>
          <p:cNvPr id="23" name="Forma libre: forma 22">
            <a:extLst>
              <a:ext uri="{FF2B5EF4-FFF2-40B4-BE49-F238E27FC236}">
                <a16:creationId xmlns:a16="http://schemas.microsoft.com/office/drawing/2014/main" id="{B5432095-F17D-F134-37BE-E1AD4038977A}"/>
              </a:ext>
            </a:extLst>
          </p:cNvPr>
          <p:cNvSpPr/>
          <p:nvPr userDrawn="1"/>
        </p:nvSpPr>
        <p:spPr>
          <a:xfrm>
            <a:off x="10439737" y="3474068"/>
            <a:ext cx="899418" cy="1725460"/>
          </a:xfrm>
          <a:custGeom>
            <a:avLst/>
            <a:gdLst>
              <a:gd name="connsiteX0" fmla="*/ 855279 w 899418"/>
              <a:gd name="connsiteY0" fmla="*/ 0 h 1725460"/>
              <a:gd name="connsiteX1" fmla="*/ 870567 w 899418"/>
              <a:gd name="connsiteY1" fmla="*/ 0 h 1725460"/>
              <a:gd name="connsiteX2" fmla="*/ 899418 w 899418"/>
              <a:gd name="connsiteY2" fmla="*/ 1457 h 1725460"/>
              <a:gd name="connsiteX3" fmla="*/ 899418 w 899418"/>
              <a:gd name="connsiteY3" fmla="*/ 1723617 h 1725460"/>
              <a:gd name="connsiteX4" fmla="*/ 862923 w 899418"/>
              <a:gd name="connsiteY4" fmla="*/ 1725460 h 1725460"/>
              <a:gd name="connsiteX5" fmla="*/ 0 w 899418"/>
              <a:gd name="connsiteY5" fmla="*/ 862537 h 1725460"/>
              <a:gd name="connsiteX6" fmla="*/ 774694 w 899418"/>
              <a:gd name="connsiteY6" fmla="*/ 4069 h 17254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99418" h="1725460">
                <a:moveTo>
                  <a:pt x="855279" y="0"/>
                </a:moveTo>
                <a:lnTo>
                  <a:pt x="870567" y="0"/>
                </a:lnTo>
                <a:lnTo>
                  <a:pt x="899418" y="1457"/>
                </a:lnTo>
                <a:lnTo>
                  <a:pt x="899418" y="1723617"/>
                </a:lnTo>
                <a:lnTo>
                  <a:pt x="862923" y="1725460"/>
                </a:lnTo>
                <a:cubicBezTo>
                  <a:pt x="386344" y="1725460"/>
                  <a:pt x="0" y="1339116"/>
                  <a:pt x="0" y="862537"/>
                </a:cubicBezTo>
                <a:cubicBezTo>
                  <a:pt x="0" y="415744"/>
                  <a:pt x="339560" y="48260"/>
                  <a:pt x="774694" y="4069"/>
                </a:cubicBezTo>
                <a:close/>
              </a:path>
            </a:pathLst>
          </a:custGeom>
          <a:solidFill>
            <a:srgbClr val="2C747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a:p>
        </p:txBody>
      </p:sp>
      <p:sp>
        <p:nvSpPr>
          <p:cNvPr id="24" name="Forma libre: forma 23">
            <a:extLst>
              <a:ext uri="{FF2B5EF4-FFF2-40B4-BE49-F238E27FC236}">
                <a16:creationId xmlns:a16="http://schemas.microsoft.com/office/drawing/2014/main" id="{2B212135-2D16-BC16-B10A-8261027A1245}"/>
              </a:ext>
            </a:extLst>
          </p:cNvPr>
          <p:cNvSpPr/>
          <p:nvPr userDrawn="1"/>
        </p:nvSpPr>
        <p:spPr>
          <a:xfrm>
            <a:off x="11339155" y="3474068"/>
            <a:ext cx="859370" cy="1725280"/>
          </a:xfrm>
          <a:custGeom>
            <a:avLst/>
            <a:gdLst>
              <a:gd name="connsiteX0" fmla="*/ 0 w 859370"/>
              <a:gd name="connsiteY0" fmla="*/ 0 h 1725280"/>
              <a:gd name="connsiteX1" fmla="*/ 4111 w 859370"/>
              <a:gd name="connsiteY1" fmla="*/ 0 h 1725280"/>
              <a:gd name="connsiteX2" fmla="*/ 84676 w 859370"/>
              <a:gd name="connsiteY2" fmla="*/ 4068 h 1725280"/>
              <a:gd name="connsiteX3" fmla="*/ 859370 w 859370"/>
              <a:gd name="connsiteY3" fmla="*/ 862536 h 1725280"/>
              <a:gd name="connsiteX4" fmla="*/ 84676 w 859370"/>
              <a:gd name="connsiteY4" fmla="*/ 1721004 h 1725280"/>
              <a:gd name="connsiteX5" fmla="*/ 0 w 859370"/>
              <a:gd name="connsiteY5" fmla="*/ 1725280 h 17252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59370" h="1725280">
                <a:moveTo>
                  <a:pt x="0" y="0"/>
                </a:moveTo>
                <a:lnTo>
                  <a:pt x="4111" y="0"/>
                </a:lnTo>
                <a:lnTo>
                  <a:pt x="84676" y="4068"/>
                </a:lnTo>
                <a:cubicBezTo>
                  <a:pt x="519810" y="48259"/>
                  <a:pt x="859370" y="415743"/>
                  <a:pt x="859370" y="862536"/>
                </a:cubicBezTo>
                <a:cubicBezTo>
                  <a:pt x="859370" y="1309329"/>
                  <a:pt x="519810" y="1676814"/>
                  <a:pt x="84676" y="1721004"/>
                </a:cubicBezTo>
                <a:lnTo>
                  <a:pt x="0" y="1725280"/>
                </a:ln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a:p>
        </p:txBody>
      </p:sp>
      <p:sp>
        <p:nvSpPr>
          <p:cNvPr id="25" name="Forma libre: forma 24">
            <a:extLst>
              <a:ext uri="{FF2B5EF4-FFF2-40B4-BE49-F238E27FC236}">
                <a16:creationId xmlns:a16="http://schemas.microsoft.com/office/drawing/2014/main" id="{08D15AD5-9D99-284F-0377-7AACB831B7B7}"/>
              </a:ext>
            </a:extLst>
          </p:cNvPr>
          <p:cNvSpPr/>
          <p:nvPr userDrawn="1"/>
        </p:nvSpPr>
        <p:spPr>
          <a:xfrm rot="10800000">
            <a:off x="0" y="3473682"/>
            <a:ext cx="3478676" cy="1739983"/>
          </a:xfrm>
          <a:custGeom>
            <a:avLst/>
            <a:gdLst>
              <a:gd name="connsiteX0" fmla="*/ 33 w 3478676"/>
              <a:gd name="connsiteY0" fmla="*/ 0 h 1739983"/>
              <a:gd name="connsiteX1" fmla="*/ 3478644 w 3478676"/>
              <a:gd name="connsiteY1" fmla="*/ 0 h 1739983"/>
              <a:gd name="connsiteX2" fmla="*/ 3478676 w 3478676"/>
              <a:gd name="connsiteY2" fmla="*/ 646 h 1739983"/>
              <a:gd name="connsiteX3" fmla="*/ 1917175 w 3478676"/>
              <a:gd name="connsiteY3" fmla="*/ 1731004 h 1739983"/>
              <a:gd name="connsiteX4" fmla="*/ 1739359 w 3478676"/>
              <a:gd name="connsiteY4" fmla="*/ 1739983 h 1739983"/>
              <a:gd name="connsiteX5" fmla="*/ 1739318 w 3478676"/>
              <a:gd name="connsiteY5" fmla="*/ 1739983 h 1739983"/>
              <a:gd name="connsiteX6" fmla="*/ 1561501 w 3478676"/>
              <a:gd name="connsiteY6" fmla="*/ 1731004 h 1739983"/>
              <a:gd name="connsiteX7" fmla="*/ 0 w 3478676"/>
              <a:gd name="connsiteY7" fmla="*/ 646 h 17399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78676" h="1739983">
                <a:moveTo>
                  <a:pt x="33" y="0"/>
                </a:moveTo>
                <a:lnTo>
                  <a:pt x="3478644" y="0"/>
                </a:lnTo>
                <a:lnTo>
                  <a:pt x="3478676" y="646"/>
                </a:lnTo>
                <a:cubicBezTo>
                  <a:pt x="3478676" y="901218"/>
                  <a:pt x="2794247" y="1641933"/>
                  <a:pt x="1917175" y="1731004"/>
                </a:cubicBezTo>
                <a:lnTo>
                  <a:pt x="1739359" y="1739983"/>
                </a:lnTo>
                <a:lnTo>
                  <a:pt x="1739318" y="1739983"/>
                </a:lnTo>
                <a:lnTo>
                  <a:pt x="1561501" y="1731004"/>
                </a:lnTo>
                <a:cubicBezTo>
                  <a:pt x="684429" y="1641933"/>
                  <a:pt x="0" y="901218"/>
                  <a:pt x="0" y="646"/>
                </a:cubicBezTo>
                <a:close/>
              </a:path>
            </a:pathLst>
          </a:custGeom>
          <a:solidFill>
            <a:srgbClr val="ECEBEB"/>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a:p>
        </p:txBody>
      </p:sp>
      <p:pic>
        <p:nvPicPr>
          <p:cNvPr id="26" name="Imagen 25" descr="Un dibujo de un animal&#10;&#10;Descripción generada automáticamente con confianza baja">
            <a:extLst>
              <a:ext uri="{FF2B5EF4-FFF2-40B4-BE49-F238E27FC236}">
                <a16:creationId xmlns:a16="http://schemas.microsoft.com/office/drawing/2014/main" id="{B3029CFC-D29C-1E58-93B8-EEE4673A425C}"/>
              </a:ext>
            </a:extLst>
          </p:cNvPr>
          <p:cNvPicPr>
            <a:picLocks noChangeAspect="1"/>
          </p:cNvPicPr>
          <p:nvPr userDrawn="1"/>
        </p:nvPicPr>
        <p:blipFill>
          <a:blip r:embed="rId4">
            <a:extLst>
              <a:ext uri="{28A0092B-C50C-407E-A947-70E740481C1C}">
                <a14:useLocalDpi xmlns:a14="http://schemas.microsoft.com/office/drawing/2010/main"/>
              </a:ext>
            </a:extLst>
          </a:blip>
          <a:stretch>
            <a:fillRect/>
          </a:stretch>
        </p:blipFill>
        <p:spPr>
          <a:xfrm>
            <a:off x="5502165" y="2061761"/>
            <a:ext cx="1105152" cy="1181369"/>
          </a:xfrm>
          <a:prstGeom prst="rect">
            <a:avLst/>
          </a:prstGeom>
        </p:spPr>
      </p:pic>
      <p:pic>
        <p:nvPicPr>
          <p:cNvPr id="27" name="Imagen 26" descr="Un dibujo de un animal&#10;&#10;Descripción generada automáticamente con confianza baja">
            <a:extLst>
              <a:ext uri="{FF2B5EF4-FFF2-40B4-BE49-F238E27FC236}">
                <a16:creationId xmlns:a16="http://schemas.microsoft.com/office/drawing/2014/main" id="{27DBD291-B2BD-7D5A-4D91-2972E5717124}"/>
              </a:ext>
            </a:extLst>
          </p:cNvPr>
          <p:cNvPicPr>
            <a:picLocks noChangeAspect="1"/>
          </p:cNvPicPr>
          <p:nvPr userDrawn="1"/>
        </p:nvPicPr>
        <p:blipFill>
          <a:blip r:embed="rId5">
            <a:extLst>
              <a:ext uri="{28A0092B-C50C-407E-A947-70E740481C1C}">
                <a14:useLocalDpi xmlns:a14="http://schemas.microsoft.com/office/drawing/2010/main"/>
              </a:ext>
            </a:extLst>
          </a:blip>
          <a:stretch>
            <a:fillRect/>
          </a:stretch>
        </p:blipFill>
        <p:spPr>
          <a:xfrm>
            <a:off x="7441987" y="3848610"/>
            <a:ext cx="812985" cy="1003529"/>
          </a:xfrm>
          <a:prstGeom prst="rect">
            <a:avLst/>
          </a:prstGeom>
        </p:spPr>
      </p:pic>
      <p:pic>
        <p:nvPicPr>
          <p:cNvPr id="28" name="Imagen 27" descr="Un dibujo de un perro&#10;&#10;Descripción generada automáticamente con confianza media">
            <a:extLst>
              <a:ext uri="{FF2B5EF4-FFF2-40B4-BE49-F238E27FC236}">
                <a16:creationId xmlns:a16="http://schemas.microsoft.com/office/drawing/2014/main" id="{F4F72544-21FA-D0B6-E9A9-5DA842FFBBB9}"/>
              </a:ext>
            </a:extLst>
          </p:cNvPr>
          <p:cNvPicPr>
            <a:picLocks noChangeAspect="1"/>
          </p:cNvPicPr>
          <p:nvPr userDrawn="1"/>
        </p:nvPicPr>
        <p:blipFill>
          <a:blip r:embed="rId6">
            <a:extLst>
              <a:ext uri="{28A0092B-C50C-407E-A947-70E740481C1C}">
                <a14:useLocalDpi xmlns:a14="http://schemas.microsoft.com/office/drawing/2010/main"/>
              </a:ext>
            </a:extLst>
          </a:blip>
          <a:stretch>
            <a:fillRect/>
          </a:stretch>
        </p:blipFill>
        <p:spPr>
          <a:xfrm>
            <a:off x="2087794" y="502655"/>
            <a:ext cx="1028934" cy="711362"/>
          </a:xfrm>
          <a:prstGeom prst="rect">
            <a:avLst/>
          </a:prstGeom>
        </p:spPr>
      </p:pic>
      <p:pic>
        <p:nvPicPr>
          <p:cNvPr id="29" name="Imagen 28" descr="Imagen que contiene dibujo, reloj&#10;&#10;Descripción generada automáticamente">
            <a:extLst>
              <a:ext uri="{FF2B5EF4-FFF2-40B4-BE49-F238E27FC236}">
                <a16:creationId xmlns:a16="http://schemas.microsoft.com/office/drawing/2014/main" id="{7F8C2F8C-24C0-6430-68A4-9608657DDEF6}"/>
              </a:ext>
            </a:extLst>
          </p:cNvPr>
          <p:cNvPicPr>
            <a:picLocks noChangeAspect="1"/>
          </p:cNvPicPr>
          <p:nvPr userDrawn="1"/>
        </p:nvPicPr>
        <p:blipFill>
          <a:blip r:embed="rId7">
            <a:extLst>
              <a:ext uri="{28A0092B-C50C-407E-A947-70E740481C1C}">
                <a14:useLocalDpi xmlns:a14="http://schemas.microsoft.com/office/drawing/2010/main"/>
              </a:ext>
            </a:extLst>
          </a:blip>
          <a:stretch>
            <a:fillRect/>
          </a:stretch>
        </p:blipFill>
        <p:spPr>
          <a:xfrm>
            <a:off x="10857162" y="2214195"/>
            <a:ext cx="927311" cy="876500"/>
          </a:xfrm>
          <a:prstGeom prst="rect">
            <a:avLst/>
          </a:prstGeom>
        </p:spPr>
      </p:pic>
      <p:pic>
        <p:nvPicPr>
          <p:cNvPr id="30" name="Imagen 29" descr="Dibujo en blanco y negro&#10;&#10;Descripción generada automáticamente con confianza baja">
            <a:extLst>
              <a:ext uri="{FF2B5EF4-FFF2-40B4-BE49-F238E27FC236}">
                <a16:creationId xmlns:a16="http://schemas.microsoft.com/office/drawing/2014/main" id="{9309A531-DC57-6595-EE46-2A7B2E23FB75}"/>
              </a:ext>
            </a:extLst>
          </p:cNvPr>
          <p:cNvPicPr>
            <a:picLocks noChangeAspect="1"/>
          </p:cNvPicPr>
          <p:nvPr userDrawn="1"/>
        </p:nvPicPr>
        <p:blipFill>
          <a:blip r:embed="rId8">
            <a:extLst>
              <a:ext uri="{28A0092B-C50C-407E-A947-70E740481C1C}">
                <a14:useLocalDpi xmlns:a14="http://schemas.microsoft.com/office/drawing/2010/main"/>
              </a:ext>
            </a:extLst>
          </a:blip>
          <a:stretch>
            <a:fillRect/>
          </a:stretch>
        </p:blipFill>
        <p:spPr>
          <a:xfrm>
            <a:off x="9049706" y="358533"/>
            <a:ext cx="978123" cy="1028934"/>
          </a:xfrm>
          <a:prstGeom prst="rect">
            <a:avLst/>
          </a:prstGeom>
        </p:spPr>
      </p:pic>
      <p:pic>
        <p:nvPicPr>
          <p:cNvPr id="32" name="Imagen 31" descr="Un dibujo de un animal&#10;&#10;Descripción generada automáticamente con confianza baja">
            <a:extLst>
              <a:ext uri="{FF2B5EF4-FFF2-40B4-BE49-F238E27FC236}">
                <a16:creationId xmlns:a16="http://schemas.microsoft.com/office/drawing/2014/main" id="{712E000E-D939-84E0-6275-239044DF5B52}"/>
              </a:ext>
            </a:extLst>
          </p:cNvPr>
          <p:cNvPicPr>
            <a:picLocks noChangeAspect="1"/>
          </p:cNvPicPr>
          <p:nvPr userDrawn="1"/>
        </p:nvPicPr>
        <p:blipFill>
          <a:blip r:embed="rId9">
            <a:extLst>
              <a:ext uri="{28A0092B-C50C-407E-A947-70E740481C1C}">
                <a14:useLocalDpi xmlns:a14="http://schemas.microsoft.com/office/drawing/2010/main"/>
              </a:ext>
            </a:extLst>
          </a:blip>
          <a:stretch>
            <a:fillRect/>
          </a:stretch>
        </p:blipFill>
        <p:spPr>
          <a:xfrm>
            <a:off x="2106848" y="2038032"/>
            <a:ext cx="990826" cy="1041637"/>
          </a:xfrm>
          <a:prstGeom prst="rect">
            <a:avLst/>
          </a:prstGeom>
        </p:spPr>
      </p:pic>
      <p:pic>
        <p:nvPicPr>
          <p:cNvPr id="33" name="Imagen 32" descr="Imagen que contiene Texto&#10;&#10;Descripción generada automáticamente">
            <a:extLst>
              <a:ext uri="{FF2B5EF4-FFF2-40B4-BE49-F238E27FC236}">
                <a16:creationId xmlns:a16="http://schemas.microsoft.com/office/drawing/2014/main" id="{9F901DE5-C3AF-6E17-54F9-4CED5A9FEE97}"/>
              </a:ext>
            </a:extLst>
          </p:cNvPr>
          <p:cNvPicPr>
            <a:picLocks noChangeAspect="1"/>
          </p:cNvPicPr>
          <p:nvPr userDrawn="1"/>
        </p:nvPicPr>
        <p:blipFill>
          <a:blip r:embed="rId10">
            <a:extLst>
              <a:ext uri="{28A0092B-C50C-407E-A947-70E740481C1C}">
                <a14:useLocalDpi xmlns:a14="http://schemas.microsoft.com/office/drawing/2010/main"/>
              </a:ext>
            </a:extLst>
          </a:blip>
          <a:stretch>
            <a:fillRect/>
          </a:stretch>
        </p:blipFill>
        <p:spPr>
          <a:xfrm>
            <a:off x="3848798" y="4063551"/>
            <a:ext cx="1028934" cy="749471"/>
          </a:xfrm>
          <a:prstGeom prst="rect">
            <a:avLst/>
          </a:prstGeom>
        </p:spPr>
      </p:pic>
      <p:sp>
        <p:nvSpPr>
          <p:cNvPr id="35" name="Marcador de texto 34">
            <a:extLst>
              <a:ext uri="{FF2B5EF4-FFF2-40B4-BE49-F238E27FC236}">
                <a16:creationId xmlns:a16="http://schemas.microsoft.com/office/drawing/2014/main" id="{07E29EFD-C0C4-495B-1ABB-1ABCDF39870D}"/>
              </a:ext>
            </a:extLst>
          </p:cNvPr>
          <p:cNvSpPr>
            <a:spLocks noGrp="1"/>
          </p:cNvSpPr>
          <p:nvPr>
            <p:ph type="body" sz="quarter" idx="10" hasCustomPrompt="1"/>
          </p:nvPr>
        </p:nvSpPr>
        <p:spPr>
          <a:xfrm>
            <a:off x="381000" y="5586413"/>
            <a:ext cx="7874000" cy="781632"/>
          </a:xfrm>
          <a:prstGeom prst="rect">
            <a:avLst/>
          </a:prstGeom>
        </p:spPr>
        <p:txBody>
          <a:bodyPr/>
          <a:lstStyle>
            <a:lvl1pPr>
              <a:defRPr sz="2400">
                <a:solidFill>
                  <a:srgbClr val="003399"/>
                </a:solidFill>
                <a:latin typeface="Arial" panose="020B0604020202020204" pitchFamily="34" charset="0"/>
                <a:cs typeface="Arial" panose="020B0604020202020204" pitchFamily="34" charset="0"/>
              </a:defRPr>
            </a:lvl1pPr>
          </a:lstStyle>
          <a:p>
            <a:pPr lvl="0"/>
            <a:r>
              <a:rPr lang="es-ES" dirty="0" err="1"/>
              <a:t>Title</a:t>
            </a:r>
            <a:r>
              <a:rPr lang="es-ES" dirty="0"/>
              <a:t> </a:t>
            </a:r>
            <a:r>
              <a:rPr lang="es-ES" dirty="0" err="1"/>
              <a:t>of</a:t>
            </a:r>
            <a:r>
              <a:rPr lang="es-ES" dirty="0"/>
              <a:t> </a:t>
            </a:r>
            <a:r>
              <a:rPr lang="es-ES" dirty="0" err="1"/>
              <a:t>the</a:t>
            </a:r>
            <a:r>
              <a:rPr lang="es-ES" dirty="0"/>
              <a:t> </a:t>
            </a:r>
            <a:r>
              <a:rPr lang="es-ES" dirty="0" err="1"/>
              <a:t>presentation</a:t>
            </a:r>
            <a:endParaRPr lang="es-ES" dirty="0"/>
          </a:p>
        </p:txBody>
      </p:sp>
      <p:sp>
        <p:nvSpPr>
          <p:cNvPr id="36" name="Marcador de texto 34">
            <a:extLst>
              <a:ext uri="{FF2B5EF4-FFF2-40B4-BE49-F238E27FC236}">
                <a16:creationId xmlns:a16="http://schemas.microsoft.com/office/drawing/2014/main" id="{53BDFECB-4DA6-72A4-8ABD-2FC20B988984}"/>
              </a:ext>
            </a:extLst>
          </p:cNvPr>
          <p:cNvSpPr>
            <a:spLocks noGrp="1"/>
          </p:cNvSpPr>
          <p:nvPr>
            <p:ph type="body" sz="quarter" idx="11" hasCustomPrompt="1"/>
          </p:nvPr>
        </p:nvSpPr>
        <p:spPr>
          <a:xfrm>
            <a:off x="381000" y="6402744"/>
            <a:ext cx="2971800" cy="371080"/>
          </a:xfrm>
          <a:prstGeom prst="rect">
            <a:avLst/>
          </a:prstGeom>
        </p:spPr>
        <p:txBody>
          <a:bodyPr/>
          <a:lstStyle>
            <a:lvl1pPr>
              <a:defRPr sz="1600">
                <a:solidFill>
                  <a:schemeClr val="tx1"/>
                </a:solidFill>
                <a:latin typeface="Arial" panose="020B0604020202020204" pitchFamily="34" charset="0"/>
                <a:cs typeface="Arial" panose="020B0604020202020204" pitchFamily="34" charset="0"/>
              </a:defRPr>
            </a:lvl1pPr>
          </a:lstStyle>
          <a:p>
            <a:pPr lvl="0"/>
            <a:r>
              <a:rPr lang="es-ES" dirty="0"/>
              <a:t>Date</a:t>
            </a:r>
          </a:p>
        </p:txBody>
      </p:sp>
      <p:pic>
        <p:nvPicPr>
          <p:cNvPr id="2" name="Imagen 33">
            <a:extLst>
              <a:ext uri="{FF2B5EF4-FFF2-40B4-BE49-F238E27FC236}">
                <a16:creationId xmlns:a16="http://schemas.microsoft.com/office/drawing/2014/main" id="{984EF210-271C-F5F1-1695-2FFFB711303F}"/>
              </a:ext>
            </a:extLst>
          </p:cNvPr>
          <p:cNvPicPr/>
          <p:nvPr userDrawn="1"/>
        </p:nvPicPr>
        <p:blipFill>
          <a:blip r:embed="rId11" cstate="email">
            <a:extLst>
              <a:ext uri="{28A0092B-C50C-407E-A947-70E740481C1C}">
                <a14:useLocalDpi xmlns:a14="http://schemas.microsoft.com/office/drawing/2010/main" val="0"/>
              </a:ext>
            </a:extLst>
          </a:blip>
          <a:srcRect/>
          <a:stretch/>
        </p:blipFill>
        <p:spPr bwMode="auto">
          <a:xfrm>
            <a:off x="8991600" y="5707172"/>
            <a:ext cx="3022600" cy="571665"/>
          </a:xfrm>
          <a:prstGeom prst="rect">
            <a:avLst/>
          </a:prstGeom>
          <a:noFill/>
          <a:ln>
            <a:noFill/>
          </a:ln>
        </p:spPr>
      </p:pic>
    </p:spTree>
    <p:extLst>
      <p:ext uri="{BB962C8B-B14F-4D97-AF65-F5344CB8AC3E}">
        <p14:creationId xmlns:p14="http://schemas.microsoft.com/office/powerpoint/2010/main" val="23380638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pic>
        <p:nvPicPr>
          <p:cNvPr id="2" name="Imagen 1">
            <a:extLst>
              <a:ext uri="{FF2B5EF4-FFF2-40B4-BE49-F238E27FC236}">
                <a16:creationId xmlns:a16="http://schemas.microsoft.com/office/drawing/2014/main" id="{137805FF-5857-A6EE-E6AF-EDF3B41F0BFC}"/>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b="-2"/>
          <a:stretch/>
        </p:blipFill>
        <p:spPr>
          <a:xfrm>
            <a:off x="7086600" y="0"/>
            <a:ext cx="5105400" cy="6870699"/>
          </a:xfrm>
          <a:prstGeom prst="rect">
            <a:avLst/>
          </a:prstGeom>
        </p:spPr>
      </p:pic>
      <p:sp>
        <p:nvSpPr>
          <p:cNvPr id="6" name="object 2">
            <a:extLst>
              <a:ext uri="{FF2B5EF4-FFF2-40B4-BE49-F238E27FC236}">
                <a16:creationId xmlns:a16="http://schemas.microsoft.com/office/drawing/2014/main" id="{24937448-765A-F40D-C75A-7DE7E819376F}"/>
              </a:ext>
            </a:extLst>
          </p:cNvPr>
          <p:cNvSpPr/>
          <p:nvPr userDrawn="1"/>
        </p:nvSpPr>
        <p:spPr>
          <a:xfrm>
            <a:off x="11531600" y="1318336"/>
            <a:ext cx="658495" cy="5547360"/>
          </a:xfrm>
          <a:custGeom>
            <a:avLst/>
            <a:gdLst/>
            <a:ahLst/>
            <a:cxnLst/>
            <a:rect l="l" t="t" r="r" b="b"/>
            <a:pathLst>
              <a:path w="658495" h="5547359">
                <a:moveTo>
                  <a:pt x="215353" y="5546864"/>
                </a:moveTo>
                <a:lnTo>
                  <a:pt x="0" y="5331511"/>
                </a:lnTo>
                <a:lnTo>
                  <a:pt x="0" y="5333276"/>
                </a:lnTo>
                <a:lnTo>
                  <a:pt x="0" y="5407698"/>
                </a:lnTo>
                <a:lnTo>
                  <a:pt x="0" y="5409463"/>
                </a:lnTo>
                <a:lnTo>
                  <a:pt x="137414" y="5546864"/>
                </a:lnTo>
                <a:lnTo>
                  <a:pt x="139166" y="5546864"/>
                </a:lnTo>
                <a:lnTo>
                  <a:pt x="213588" y="5546864"/>
                </a:lnTo>
                <a:lnTo>
                  <a:pt x="215353" y="5546864"/>
                </a:lnTo>
                <a:close/>
              </a:path>
              <a:path w="658495" h="5547359">
                <a:moveTo>
                  <a:pt x="431253" y="5546864"/>
                </a:moveTo>
                <a:lnTo>
                  <a:pt x="0" y="5115611"/>
                </a:lnTo>
                <a:lnTo>
                  <a:pt x="0" y="5117376"/>
                </a:lnTo>
                <a:lnTo>
                  <a:pt x="0" y="5191798"/>
                </a:lnTo>
                <a:lnTo>
                  <a:pt x="0" y="5193563"/>
                </a:lnTo>
                <a:lnTo>
                  <a:pt x="353314" y="5546864"/>
                </a:lnTo>
                <a:lnTo>
                  <a:pt x="355066" y="5546864"/>
                </a:lnTo>
                <a:lnTo>
                  <a:pt x="429488" y="5546864"/>
                </a:lnTo>
                <a:lnTo>
                  <a:pt x="431253" y="5546864"/>
                </a:lnTo>
                <a:close/>
              </a:path>
              <a:path w="658495" h="5547359">
                <a:moveTo>
                  <a:pt x="647153" y="5546864"/>
                </a:moveTo>
                <a:lnTo>
                  <a:pt x="0" y="4899711"/>
                </a:lnTo>
                <a:lnTo>
                  <a:pt x="0" y="4901476"/>
                </a:lnTo>
                <a:lnTo>
                  <a:pt x="0" y="4975898"/>
                </a:lnTo>
                <a:lnTo>
                  <a:pt x="0" y="4977650"/>
                </a:lnTo>
                <a:lnTo>
                  <a:pt x="569214" y="5546864"/>
                </a:lnTo>
                <a:lnTo>
                  <a:pt x="570979" y="5546864"/>
                </a:lnTo>
                <a:lnTo>
                  <a:pt x="645388" y="5546864"/>
                </a:lnTo>
                <a:lnTo>
                  <a:pt x="647153" y="5546864"/>
                </a:lnTo>
                <a:close/>
              </a:path>
              <a:path w="658495" h="5547359">
                <a:moveTo>
                  <a:pt x="657999" y="5341823"/>
                </a:moveTo>
                <a:lnTo>
                  <a:pt x="0" y="4683811"/>
                </a:lnTo>
                <a:lnTo>
                  <a:pt x="0" y="4685576"/>
                </a:lnTo>
                <a:lnTo>
                  <a:pt x="0" y="4759998"/>
                </a:lnTo>
                <a:lnTo>
                  <a:pt x="0" y="4761750"/>
                </a:lnTo>
                <a:lnTo>
                  <a:pt x="657999" y="5419750"/>
                </a:lnTo>
                <a:lnTo>
                  <a:pt x="657999" y="5417998"/>
                </a:lnTo>
                <a:lnTo>
                  <a:pt x="657999" y="5343576"/>
                </a:lnTo>
                <a:lnTo>
                  <a:pt x="657999" y="5341823"/>
                </a:lnTo>
                <a:close/>
              </a:path>
              <a:path w="658495" h="5547359">
                <a:moveTo>
                  <a:pt x="657999" y="5125923"/>
                </a:moveTo>
                <a:lnTo>
                  <a:pt x="0" y="4467911"/>
                </a:lnTo>
                <a:lnTo>
                  <a:pt x="0" y="4469676"/>
                </a:lnTo>
                <a:lnTo>
                  <a:pt x="0" y="4544098"/>
                </a:lnTo>
                <a:lnTo>
                  <a:pt x="0" y="4545850"/>
                </a:lnTo>
                <a:lnTo>
                  <a:pt x="657999" y="5203850"/>
                </a:lnTo>
                <a:lnTo>
                  <a:pt x="657999" y="5202098"/>
                </a:lnTo>
                <a:lnTo>
                  <a:pt x="657999" y="5127676"/>
                </a:lnTo>
                <a:lnTo>
                  <a:pt x="657999" y="5125923"/>
                </a:lnTo>
                <a:close/>
              </a:path>
              <a:path w="658495" h="5547359">
                <a:moveTo>
                  <a:pt x="657999" y="4910023"/>
                </a:moveTo>
                <a:lnTo>
                  <a:pt x="0" y="4252023"/>
                </a:lnTo>
                <a:lnTo>
                  <a:pt x="0" y="4253776"/>
                </a:lnTo>
                <a:lnTo>
                  <a:pt x="0" y="4328198"/>
                </a:lnTo>
                <a:lnTo>
                  <a:pt x="0" y="4329950"/>
                </a:lnTo>
                <a:lnTo>
                  <a:pt x="657999" y="4987950"/>
                </a:lnTo>
                <a:lnTo>
                  <a:pt x="657999" y="4986198"/>
                </a:lnTo>
                <a:lnTo>
                  <a:pt x="657999" y="4911776"/>
                </a:lnTo>
                <a:lnTo>
                  <a:pt x="657999" y="4910023"/>
                </a:lnTo>
                <a:close/>
              </a:path>
              <a:path w="658495" h="5547359">
                <a:moveTo>
                  <a:pt x="657999" y="4694110"/>
                </a:moveTo>
                <a:lnTo>
                  <a:pt x="0" y="4036110"/>
                </a:lnTo>
                <a:lnTo>
                  <a:pt x="0" y="4037876"/>
                </a:lnTo>
                <a:lnTo>
                  <a:pt x="0" y="4112285"/>
                </a:lnTo>
                <a:lnTo>
                  <a:pt x="0" y="4114063"/>
                </a:lnTo>
                <a:lnTo>
                  <a:pt x="657999" y="4772063"/>
                </a:lnTo>
                <a:lnTo>
                  <a:pt x="657999" y="4770285"/>
                </a:lnTo>
                <a:lnTo>
                  <a:pt x="657999" y="4695876"/>
                </a:lnTo>
                <a:lnTo>
                  <a:pt x="657999" y="4694110"/>
                </a:lnTo>
                <a:close/>
              </a:path>
              <a:path w="658495" h="5547359">
                <a:moveTo>
                  <a:pt x="657999" y="4478210"/>
                </a:moveTo>
                <a:lnTo>
                  <a:pt x="0" y="3820210"/>
                </a:lnTo>
                <a:lnTo>
                  <a:pt x="0" y="3896385"/>
                </a:lnTo>
                <a:lnTo>
                  <a:pt x="657999" y="4554385"/>
                </a:lnTo>
                <a:lnTo>
                  <a:pt x="657999" y="4478210"/>
                </a:lnTo>
                <a:close/>
              </a:path>
              <a:path w="658495" h="5547359">
                <a:moveTo>
                  <a:pt x="657999" y="4260558"/>
                </a:moveTo>
                <a:lnTo>
                  <a:pt x="0" y="3602558"/>
                </a:lnTo>
                <a:lnTo>
                  <a:pt x="0" y="3678732"/>
                </a:lnTo>
                <a:lnTo>
                  <a:pt x="657999" y="4336732"/>
                </a:lnTo>
                <a:lnTo>
                  <a:pt x="657999" y="4260558"/>
                </a:lnTo>
                <a:close/>
              </a:path>
              <a:path w="658495" h="5547359">
                <a:moveTo>
                  <a:pt x="657999" y="4042892"/>
                </a:moveTo>
                <a:lnTo>
                  <a:pt x="0" y="3384880"/>
                </a:lnTo>
                <a:lnTo>
                  <a:pt x="0" y="3461067"/>
                </a:lnTo>
                <a:lnTo>
                  <a:pt x="657999" y="4119067"/>
                </a:lnTo>
                <a:lnTo>
                  <a:pt x="657999" y="4042892"/>
                </a:lnTo>
                <a:close/>
              </a:path>
              <a:path w="658495" h="5547359">
                <a:moveTo>
                  <a:pt x="657999" y="3825214"/>
                </a:moveTo>
                <a:lnTo>
                  <a:pt x="0" y="3167215"/>
                </a:lnTo>
                <a:lnTo>
                  <a:pt x="0" y="3243402"/>
                </a:lnTo>
                <a:lnTo>
                  <a:pt x="657999" y="3901402"/>
                </a:lnTo>
                <a:lnTo>
                  <a:pt x="657999" y="3825214"/>
                </a:lnTo>
                <a:close/>
              </a:path>
              <a:path w="658495" h="5547359">
                <a:moveTo>
                  <a:pt x="657999" y="3607562"/>
                </a:moveTo>
                <a:lnTo>
                  <a:pt x="0" y="2949562"/>
                </a:lnTo>
                <a:lnTo>
                  <a:pt x="0" y="3025737"/>
                </a:lnTo>
                <a:lnTo>
                  <a:pt x="657999" y="3683736"/>
                </a:lnTo>
                <a:lnTo>
                  <a:pt x="657999" y="3607562"/>
                </a:lnTo>
                <a:close/>
              </a:path>
              <a:path w="658495" h="5547359">
                <a:moveTo>
                  <a:pt x="657999" y="3389896"/>
                </a:moveTo>
                <a:lnTo>
                  <a:pt x="0" y="2731897"/>
                </a:lnTo>
                <a:lnTo>
                  <a:pt x="0" y="2808071"/>
                </a:lnTo>
                <a:lnTo>
                  <a:pt x="657999" y="3466071"/>
                </a:lnTo>
                <a:lnTo>
                  <a:pt x="657999" y="3389896"/>
                </a:lnTo>
                <a:close/>
              </a:path>
              <a:path w="658495" h="5547359">
                <a:moveTo>
                  <a:pt x="657999" y="3172231"/>
                </a:moveTo>
                <a:lnTo>
                  <a:pt x="0" y="2514219"/>
                </a:lnTo>
                <a:lnTo>
                  <a:pt x="0" y="2590406"/>
                </a:lnTo>
                <a:lnTo>
                  <a:pt x="657999" y="3248406"/>
                </a:lnTo>
                <a:lnTo>
                  <a:pt x="657999" y="3172231"/>
                </a:lnTo>
                <a:close/>
              </a:path>
              <a:path w="658495" h="5547359">
                <a:moveTo>
                  <a:pt x="657999" y="2954578"/>
                </a:moveTo>
                <a:lnTo>
                  <a:pt x="0" y="2296566"/>
                </a:lnTo>
                <a:lnTo>
                  <a:pt x="0" y="2372753"/>
                </a:lnTo>
                <a:lnTo>
                  <a:pt x="657999" y="3030753"/>
                </a:lnTo>
                <a:lnTo>
                  <a:pt x="657999" y="2954578"/>
                </a:lnTo>
                <a:close/>
              </a:path>
              <a:path w="658495" h="5547359">
                <a:moveTo>
                  <a:pt x="657999" y="2736900"/>
                </a:moveTo>
                <a:lnTo>
                  <a:pt x="0" y="2078901"/>
                </a:lnTo>
                <a:lnTo>
                  <a:pt x="0" y="2155088"/>
                </a:lnTo>
                <a:lnTo>
                  <a:pt x="657999" y="2813088"/>
                </a:lnTo>
                <a:lnTo>
                  <a:pt x="657999" y="2736900"/>
                </a:lnTo>
                <a:close/>
              </a:path>
              <a:path w="658495" h="5547359">
                <a:moveTo>
                  <a:pt x="657999" y="2519235"/>
                </a:moveTo>
                <a:lnTo>
                  <a:pt x="0" y="1861235"/>
                </a:lnTo>
                <a:lnTo>
                  <a:pt x="0" y="1937410"/>
                </a:lnTo>
                <a:lnTo>
                  <a:pt x="657999" y="2595410"/>
                </a:lnTo>
                <a:lnTo>
                  <a:pt x="657999" y="2519235"/>
                </a:lnTo>
                <a:close/>
              </a:path>
              <a:path w="658495" h="5547359">
                <a:moveTo>
                  <a:pt x="657999" y="2301583"/>
                </a:moveTo>
                <a:lnTo>
                  <a:pt x="0" y="1643570"/>
                </a:lnTo>
                <a:lnTo>
                  <a:pt x="0" y="1719757"/>
                </a:lnTo>
                <a:lnTo>
                  <a:pt x="657999" y="2377757"/>
                </a:lnTo>
                <a:lnTo>
                  <a:pt x="657999" y="2301583"/>
                </a:lnTo>
                <a:close/>
              </a:path>
              <a:path w="658495" h="5547359">
                <a:moveTo>
                  <a:pt x="657999" y="2083917"/>
                </a:moveTo>
                <a:lnTo>
                  <a:pt x="0" y="1425905"/>
                </a:lnTo>
                <a:lnTo>
                  <a:pt x="0" y="1502092"/>
                </a:lnTo>
                <a:lnTo>
                  <a:pt x="657999" y="2160092"/>
                </a:lnTo>
                <a:lnTo>
                  <a:pt x="657999" y="2083917"/>
                </a:lnTo>
                <a:close/>
              </a:path>
              <a:path w="658495" h="5547359">
                <a:moveTo>
                  <a:pt x="657999" y="1866239"/>
                </a:moveTo>
                <a:lnTo>
                  <a:pt x="0" y="1208239"/>
                </a:lnTo>
                <a:lnTo>
                  <a:pt x="0" y="1284427"/>
                </a:lnTo>
                <a:lnTo>
                  <a:pt x="657999" y="1942426"/>
                </a:lnTo>
                <a:lnTo>
                  <a:pt x="657999" y="1866239"/>
                </a:lnTo>
                <a:close/>
              </a:path>
              <a:path w="658495" h="5547359">
                <a:moveTo>
                  <a:pt x="657999" y="1648587"/>
                </a:moveTo>
                <a:lnTo>
                  <a:pt x="0" y="990587"/>
                </a:lnTo>
                <a:lnTo>
                  <a:pt x="0" y="1066761"/>
                </a:lnTo>
                <a:lnTo>
                  <a:pt x="657999" y="1724761"/>
                </a:lnTo>
                <a:lnTo>
                  <a:pt x="657999" y="1648587"/>
                </a:lnTo>
                <a:close/>
              </a:path>
              <a:path w="658495" h="5547359">
                <a:moveTo>
                  <a:pt x="657999" y="1430921"/>
                </a:moveTo>
                <a:lnTo>
                  <a:pt x="0" y="772922"/>
                </a:lnTo>
                <a:lnTo>
                  <a:pt x="0" y="849096"/>
                </a:lnTo>
                <a:lnTo>
                  <a:pt x="657999" y="1507096"/>
                </a:lnTo>
                <a:lnTo>
                  <a:pt x="657999" y="1430921"/>
                </a:lnTo>
                <a:close/>
              </a:path>
              <a:path w="658495" h="5547359">
                <a:moveTo>
                  <a:pt x="657999" y="1213256"/>
                </a:moveTo>
                <a:lnTo>
                  <a:pt x="0" y="555244"/>
                </a:lnTo>
                <a:lnTo>
                  <a:pt x="0" y="631431"/>
                </a:lnTo>
                <a:lnTo>
                  <a:pt x="657999" y="1289431"/>
                </a:lnTo>
                <a:lnTo>
                  <a:pt x="657999" y="1213256"/>
                </a:lnTo>
                <a:close/>
              </a:path>
              <a:path w="658495" h="5547359">
                <a:moveTo>
                  <a:pt x="657999" y="995578"/>
                </a:moveTo>
                <a:lnTo>
                  <a:pt x="0" y="337578"/>
                </a:lnTo>
                <a:lnTo>
                  <a:pt x="0" y="413766"/>
                </a:lnTo>
                <a:lnTo>
                  <a:pt x="657999" y="1071765"/>
                </a:lnTo>
                <a:lnTo>
                  <a:pt x="657999" y="995578"/>
                </a:lnTo>
                <a:close/>
              </a:path>
              <a:path w="658495" h="5547359">
                <a:moveTo>
                  <a:pt x="657999" y="777925"/>
                </a:moveTo>
                <a:lnTo>
                  <a:pt x="0" y="119926"/>
                </a:lnTo>
                <a:lnTo>
                  <a:pt x="0" y="196113"/>
                </a:lnTo>
                <a:lnTo>
                  <a:pt x="657999" y="854113"/>
                </a:lnTo>
                <a:lnTo>
                  <a:pt x="657999" y="777925"/>
                </a:lnTo>
                <a:close/>
              </a:path>
              <a:path w="658495" h="5547359">
                <a:moveTo>
                  <a:pt x="657999" y="560247"/>
                </a:moveTo>
                <a:lnTo>
                  <a:pt x="97751" y="0"/>
                </a:lnTo>
                <a:lnTo>
                  <a:pt x="21564" y="0"/>
                </a:lnTo>
                <a:lnTo>
                  <a:pt x="657999" y="636435"/>
                </a:lnTo>
                <a:lnTo>
                  <a:pt x="657999" y="560247"/>
                </a:lnTo>
                <a:close/>
              </a:path>
              <a:path w="658495" h="5547359">
                <a:moveTo>
                  <a:pt x="657999" y="342595"/>
                </a:moveTo>
                <a:lnTo>
                  <a:pt x="315404" y="0"/>
                </a:lnTo>
                <a:lnTo>
                  <a:pt x="239229" y="0"/>
                </a:lnTo>
                <a:lnTo>
                  <a:pt x="657999" y="418769"/>
                </a:lnTo>
                <a:lnTo>
                  <a:pt x="657999" y="342595"/>
                </a:lnTo>
                <a:close/>
              </a:path>
              <a:path w="658495" h="5547359">
                <a:moveTo>
                  <a:pt x="657999" y="124929"/>
                </a:moveTo>
                <a:lnTo>
                  <a:pt x="533069" y="0"/>
                </a:lnTo>
                <a:lnTo>
                  <a:pt x="456882" y="0"/>
                </a:lnTo>
                <a:lnTo>
                  <a:pt x="657999" y="201104"/>
                </a:lnTo>
                <a:lnTo>
                  <a:pt x="657999" y="124929"/>
                </a:lnTo>
                <a:close/>
              </a:path>
            </a:pathLst>
          </a:custGeom>
          <a:solidFill>
            <a:srgbClr val="ECEBEB"/>
          </a:solidFill>
        </p:spPr>
        <p:txBody>
          <a:bodyPr wrap="square" lIns="0" tIns="0" rIns="0" bIns="0" rtlCol="0"/>
          <a:lstStyle/>
          <a:p>
            <a:endParaRPr/>
          </a:p>
        </p:txBody>
      </p:sp>
      <p:grpSp>
        <p:nvGrpSpPr>
          <p:cNvPr id="7" name="object 3">
            <a:extLst>
              <a:ext uri="{FF2B5EF4-FFF2-40B4-BE49-F238E27FC236}">
                <a16:creationId xmlns:a16="http://schemas.microsoft.com/office/drawing/2014/main" id="{5F0F9FEC-EB76-6F86-A3A5-5515E3EFDE89}"/>
              </a:ext>
            </a:extLst>
          </p:cNvPr>
          <p:cNvGrpSpPr/>
          <p:nvPr userDrawn="1"/>
        </p:nvGrpSpPr>
        <p:grpSpPr>
          <a:xfrm>
            <a:off x="10226527" y="4356"/>
            <a:ext cx="1963420" cy="1310005"/>
            <a:chOff x="10226527" y="4356"/>
            <a:chExt cx="1963420" cy="1310005"/>
          </a:xfrm>
        </p:grpSpPr>
        <p:sp>
          <p:nvSpPr>
            <p:cNvPr id="8" name="object 4">
              <a:extLst>
                <a:ext uri="{FF2B5EF4-FFF2-40B4-BE49-F238E27FC236}">
                  <a16:creationId xmlns:a16="http://schemas.microsoft.com/office/drawing/2014/main" id="{FE2F8714-D35E-CC42-0386-9E2EC442F2A0}"/>
                </a:ext>
              </a:extLst>
            </p:cNvPr>
            <p:cNvSpPr/>
            <p:nvPr/>
          </p:nvSpPr>
          <p:spPr>
            <a:xfrm>
              <a:off x="10879620" y="4356"/>
              <a:ext cx="655320" cy="655320"/>
            </a:xfrm>
            <a:custGeom>
              <a:avLst/>
              <a:gdLst/>
              <a:ahLst/>
              <a:cxnLst/>
              <a:rect l="l" t="t" r="r" b="b"/>
              <a:pathLst>
                <a:path w="655320" h="655320">
                  <a:moveTo>
                    <a:pt x="654989" y="0"/>
                  </a:moveTo>
                  <a:lnTo>
                    <a:pt x="0" y="0"/>
                  </a:lnTo>
                  <a:lnTo>
                    <a:pt x="0" y="654989"/>
                  </a:lnTo>
                  <a:lnTo>
                    <a:pt x="654989" y="654989"/>
                  </a:lnTo>
                  <a:lnTo>
                    <a:pt x="654989" y="0"/>
                  </a:lnTo>
                  <a:close/>
                </a:path>
              </a:pathLst>
            </a:custGeom>
            <a:solidFill>
              <a:srgbClr val="2C7470"/>
            </a:solidFill>
          </p:spPr>
          <p:txBody>
            <a:bodyPr wrap="square" lIns="0" tIns="0" rIns="0" bIns="0" rtlCol="0"/>
            <a:lstStyle/>
            <a:p>
              <a:endParaRPr/>
            </a:p>
          </p:txBody>
        </p:sp>
        <p:sp>
          <p:nvSpPr>
            <p:cNvPr id="9" name="object 5">
              <a:extLst>
                <a:ext uri="{FF2B5EF4-FFF2-40B4-BE49-F238E27FC236}">
                  <a16:creationId xmlns:a16="http://schemas.microsoft.com/office/drawing/2014/main" id="{D4F62FC4-DB52-EB92-FBD8-4DB9D18EAD95}"/>
                </a:ext>
              </a:extLst>
            </p:cNvPr>
            <p:cNvSpPr/>
            <p:nvPr/>
          </p:nvSpPr>
          <p:spPr>
            <a:xfrm>
              <a:off x="11534609" y="658939"/>
              <a:ext cx="655320" cy="655320"/>
            </a:xfrm>
            <a:custGeom>
              <a:avLst/>
              <a:gdLst/>
              <a:ahLst/>
              <a:cxnLst/>
              <a:rect l="l" t="t" r="r" b="b"/>
              <a:pathLst>
                <a:path w="655320" h="655319">
                  <a:moveTo>
                    <a:pt x="654989" y="0"/>
                  </a:moveTo>
                  <a:lnTo>
                    <a:pt x="0" y="0"/>
                  </a:lnTo>
                  <a:lnTo>
                    <a:pt x="0" y="654989"/>
                  </a:lnTo>
                  <a:lnTo>
                    <a:pt x="654989" y="654989"/>
                  </a:lnTo>
                  <a:lnTo>
                    <a:pt x="654989" y="0"/>
                  </a:lnTo>
                  <a:close/>
                </a:path>
              </a:pathLst>
            </a:custGeom>
            <a:solidFill>
              <a:srgbClr val="6BB188"/>
            </a:solidFill>
          </p:spPr>
          <p:txBody>
            <a:bodyPr wrap="square" lIns="0" tIns="0" rIns="0" bIns="0" rtlCol="0"/>
            <a:lstStyle/>
            <a:p>
              <a:endParaRPr/>
            </a:p>
          </p:txBody>
        </p:sp>
        <p:sp>
          <p:nvSpPr>
            <p:cNvPr id="10" name="object 6">
              <a:extLst>
                <a:ext uri="{FF2B5EF4-FFF2-40B4-BE49-F238E27FC236}">
                  <a16:creationId xmlns:a16="http://schemas.microsoft.com/office/drawing/2014/main" id="{ECFE1777-D564-EBE0-B8BD-13B0EAD3B06E}"/>
                </a:ext>
              </a:extLst>
            </p:cNvPr>
            <p:cNvSpPr/>
            <p:nvPr/>
          </p:nvSpPr>
          <p:spPr>
            <a:xfrm>
              <a:off x="11534621" y="4363"/>
              <a:ext cx="654685" cy="654685"/>
            </a:xfrm>
            <a:custGeom>
              <a:avLst/>
              <a:gdLst/>
              <a:ahLst/>
              <a:cxnLst/>
              <a:rect l="l" t="t" r="r" b="b"/>
              <a:pathLst>
                <a:path w="654684" h="654685">
                  <a:moveTo>
                    <a:pt x="0" y="0"/>
                  </a:moveTo>
                  <a:lnTo>
                    <a:pt x="0" y="654570"/>
                  </a:lnTo>
                  <a:lnTo>
                    <a:pt x="654570" y="654570"/>
                  </a:lnTo>
                  <a:lnTo>
                    <a:pt x="652775" y="605718"/>
                  </a:lnTo>
                  <a:lnTo>
                    <a:pt x="647473" y="557841"/>
                  </a:lnTo>
                  <a:lnTo>
                    <a:pt x="638792" y="511065"/>
                  </a:lnTo>
                  <a:lnTo>
                    <a:pt x="626857" y="465518"/>
                  </a:lnTo>
                  <a:lnTo>
                    <a:pt x="611796" y="421326"/>
                  </a:lnTo>
                  <a:lnTo>
                    <a:pt x="593734" y="378616"/>
                  </a:lnTo>
                  <a:lnTo>
                    <a:pt x="572799" y="337514"/>
                  </a:lnTo>
                  <a:lnTo>
                    <a:pt x="549117" y="298146"/>
                  </a:lnTo>
                  <a:lnTo>
                    <a:pt x="522814" y="260639"/>
                  </a:lnTo>
                  <a:lnTo>
                    <a:pt x="494018" y="225120"/>
                  </a:lnTo>
                  <a:lnTo>
                    <a:pt x="462854" y="191716"/>
                  </a:lnTo>
                  <a:lnTo>
                    <a:pt x="429450" y="160552"/>
                  </a:lnTo>
                  <a:lnTo>
                    <a:pt x="393931" y="131755"/>
                  </a:lnTo>
                  <a:lnTo>
                    <a:pt x="356424" y="105453"/>
                  </a:lnTo>
                  <a:lnTo>
                    <a:pt x="317056" y="81771"/>
                  </a:lnTo>
                  <a:lnTo>
                    <a:pt x="275954" y="60836"/>
                  </a:lnTo>
                  <a:lnTo>
                    <a:pt x="233243" y="42774"/>
                  </a:lnTo>
                  <a:lnTo>
                    <a:pt x="189051" y="27713"/>
                  </a:lnTo>
                  <a:lnTo>
                    <a:pt x="143504" y="15778"/>
                  </a:lnTo>
                  <a:lnTo>
                    <a:pt x="96729" y="7097"/>
                  </a:lnTo>
                  <a:lnTo>
                    <a:pt x="48852" y="1795"/>
                  </a:lnTo>
                  <a:lnTo>
                    <a:pt x="0" y="0"/>
                  </a:lnTo>
                  <a:close/>
                </a:path>
              </a:pathLst>
            </a:custGeom>
            <a:solidFill>
              <a:srgbClr val="003399"/>
            </a:solidFill>
          </p:spPr>
          <p:txBody>
            <a:bodyPr wrap="square" lIns="0" tIns="0" rIns="0" bIns="0" rtlCol="0"/>
            <a:lstStyle/>
            <a:p>
              <a:endParaRPr/>
            </a:p>
          </p:txBody>
        </p:sp>
        <p:sp>
          <p:nvSpPr>
            <p:cNvPr id="11" name="object 7">
              <a:extLst>
                <a:ext uri="{FF2B5EF4-FFF2-40B4-BE49-F238E27FC236}">
                  <a16:creationId xmlns:a16="http://schemas.microsoft.com/office/drawing/2014/main" id="{7222ACF4-4339-F646-1093-9A14936D7D38}"/>
                </a:ext>
              </a:extLst>
            </p:cNvPr>
            <p:cNvSpPr/>
            <p:nvPr/>
          </p:nvSpPr>
          <p:spPr>
            <a:xfrm>
              <a:off x="10226527" y="4357"/>
              <a:ext cx="654685" cy="654685"/>
            </a:xfrm>
            <a:custGeom>
              <a:avLst/>
              <a:gdLst/>
              <a:ahLst/>
              <a:cxnLst/>
              <a:rect l="l" t="t" r="r" b="b"/>
              <a:pathLst>
                <a:path w="654684" h="654685">
                  <a:moveTo>
                    <a:pt x="654570" y="0"/>
                  </a:moveTo>
                  <a:lnTo>
                    <a:pt x="0" y="0"/>
                  </a:lnTo>
                  <a:lnTo>
                    <a:pt x="1795" y="48852"/>
                  </a:lnTo>
                  <a:lnTo>
                    <a:pt x="7097" y="96729"/>
                  </a:lnTo>
                  <a:lnTo>
                    <a:pt x="15778" y="143504"/>
                  </a:lnTo>
                  <a:lnTo>
                    <a:pt x="27713" y="189051"/>
                  </a:lnTo>
                  <a:lnTo>
                    <a:pt x="42774" y="233243"/>
                  </a:lnTo>
                  <a:lnTo>
                    <a:pt x="60836" y="275954"/>
                  </a:lnTo>
                  <a:lnTo>
                    <a:pt x="81771" y="317056"/>
                  </a:lnTo>
                  <a:lnTo>
                    <a:pt x="105453" y="356424"/>
                  </a:lnTo>
                  <a:lnTo>
                    <a:pt x="131755" y="393931"/>
                  </a:lnTo>
                  <a:lnTo>
                    <a:pt x="160552" y="429450"/>
                  </a:lnTo>
                  <a:lnTo>
                    <a:pt x="191716" y="462854"/>
                  </a:lnTo>
                  <a:lnTo>
                    <a:pt x="225120" y="494018"/>
                  </a:lnTo>
                  <a:lnTo>
                    <a:pt x="260639" y="522814"/>
                  </a:lnTo>
                  <a:lnTo>
                    <a:pt x="298146" y="549117"/>
                  </a:lnTo>
                  <a:lnTo>
                    <a:pt x="337514" y="572799"/>
                  </a:lnTo>
                  <a:lnTo>
                    <a:pt x="378616" y="593734"/>
                  </a:lnTo>
                  <a:lnTo>
                    <a:pt x="421326" y="611796"/>
                  </a:lnTo>
                  <a:lnTo>
                    <a:pt x="465518" y="626857"/>
                  </a:lnTo>
                  <a:lnTo>
                    <a:pt x="511065" y="638792"/>
                  </a:lnTo>
                  <a:lnTo>
                    <a:pt x="557841" y="647473"/>
                  </a:lnTo>
                  <a:lnTo>
                    <a:pt x="605718" y="652775"/>
                  </a:lnTo>
                  <a:lnTo>
                    <a:pt x="654570" y="654570"/>
                  </a:lnTo>
                  <a:lnTo>
                    <a:pt x="654570" y="0"/>
                  </a:lnTo>
                  <a:close/>
                </a:path>
              </a:pathLst>
            </a:custGeom>
            <a:solidFill>
              <a:srgbClr val="ECEBEB"/>
            </a:solidFill>
          </p:spPr>
          <p:txBody>
            <a:bodyPr wrap="square" lIns="0" tIns="0" rIns="0" bIns="0" rtlCol="0"/>
            <a:lstStyle/>
            <a:p>
              <a:endParaRPr/>
            </a:p>
          </p:txBody>
        </p:sp>
      </p:grpSp>
      <p:sp>
        <p:nvSpPr>
          <p:cNvPr id="12" name="object 9">
            <a:extLst>
              <a:ext uri="{FF2B5EF4-FFF2-40B4-BE49-F238E27FC236}">
                <a16:creationId xmlns:a16="http://schemas.microsoft.com/office/drawing/2014/main" id="{770D15C2-5D7B-ED43-C065-94F2462C71C1}"/>
              </a:ext>
            </a:extLst>
          </p:cNvPr>
          <p:cNvSpPr/>
          <p:nvPr userDrawn="1"/>
        </p:nvSpPr>
        <p:spPr>
          <a:xfrm>
            <a:off x="11023879" y="130606"/>
            <a:ext cx="367030" cy="381635"/>
          </a:xfrm>
          <a:custGeom>
            <a:avLst/>
            <a:gdLst/>
            <a:ahLst/>
            <a:cxnLst/>
            <a:rect l="l" t="t" r="r" b="b"/>
            <a:pathLst>
              <a:path w="367029" h="381634">
                <a:moveTo>
                  <a:pt x="244995" y="381127"/>
                </a:moveTo>
                <a:lnTo>
                  <a:pt x="225513" y="347370"/>
                </a:lnTo>
                <a:lnTo>
                  <a:pt x="219290" y="347687"/>
                </a:lnTo>
                <a:lnTo>
                  <a:pt x="199021" y="347687"/>
                </a:lnTo>
                <a:lnTo>
                  <a:pt x="218325" y="381127"/>
                </a:lnTo>
                <a:lnTo>
                  <a:pt x="244995" y="381127"/>
                </a:lnTo>
                <a:close/>
              </a:path>
              <a:path w="367029" h="381634">
                <a:moveTo>
                  <a:pt x="366471" y="59524"/>
                </a:moveTo>
                <a:lnTo>
                  <a:pt x="330428" y="41313"/>
                </a:lnTo>
                <a:lnTo>
                  <a:pt x="322440" y="29032"/>
                </a:lnTo>
                <a:lnTo>
                  <a:pt x="306959" y="11480"/>
                </a:lnTo>
                <a:lnTo>
                  <a:pt x="303949" y="10020"/>
                </a:lnTo>
                <a:lnTo>
                  <a:pt x="303949" y="33655"/>
                </a:lnTo>
                <a:lnTo>
                  <a:pt x="303936" y="44411"/>
                </a:lnTo>
                <a:lnTo>
                  <a:pt x="299580" y="48768"/>
                </a:lnTo>
                <a:lnTo>
                  <a:pt x="288836" y="48768"/>
                </a:lnTo>
                <a:lnTo>
                  <a:pt x="284467" y="44411"/>
                </a:lnTo>
                <a:lnTo>
                  <a:pt x="284467" y="33655"/>
                </a:lnTo>
                <a:lnTo>
                  <a:pt x="288836" y="29298"/>
                </a:lnTo>
                <a:lnTo>
                  <a:pt x="299580" y="29298"/>
                </a:lnTo>
                <a:lnTo>
                  <a:pt x="303949" y="33655"/>
                </a:lnTo>
                <a:lnTo>
                  <a:pt x="303949" y="10020"/>
                </a:lnTo>
                <a:lnTo>
                  <a:pt x="286651" y="1574"/>
                </a:lnTo>
                <a:lnTo>
                  <a:pt x="264109" y="0"/>
                </a:lnTo>
                <a:lnTo>
                  <a:pt x="241935" y="7467"/>
                </a:lnTo>
                <a:lnTo>
                  <a:pt x="224383" y="22948"/>
                </a:lnTo>
                <a:lnTo>
                  <a:pt x="214477" y="43243"/>
                </a:lnTo>
                <a:lnTo>
                  <a:pt x="212902" y="65786"/>
                </a:lnTo>
                <a:lnTo>
                  <a:pt x="220370" y="87972"/>
                </a:lnTo>
                <a:lnTo>
                  <a:pt x="244957" y="130594"/>
                </a:lnTo>
                <a:lnTo>
                  <a:pt x="246888" y="134048"/>
                </a:lnTo>
                <a:lnTo>
                  <a:pt x="247992" y="138023"/>
                </a:lnTo>
                <a:lnTo>
                  <a:pt x="247992" y="142252"/>
                </a:lnTo>
                <a:lnTo>
                  <a:pt x="246100" y="151574"/>
                </a:lnTo>
                <a:lnTo>
                  <a:pt x="240969" y="159194"/>
                </a:lnTo>
                <a:lnTo>
                  <a:pt x="233349" y="164325"/>
                </a:lnTo>
                <a:lnTo>
                  <a:pt x="224040" y="166204"/>
                </a:lnTo>
                <a:lnTo>
                  <a:pt x="67183" y="166204"/>
                </a:lnTo>
                <a:lnTo>
                  <a:pt x="75006" y="205016"/>
                </a:lnTo>
                <a:lnTo>
                  <a:pt x="96380" y="236702"/>
                </a:lnTo>
                <a:lnTo>
                  <a:pt x="128066" y="258076"/>
                </a:lnTo>
                <a:lnTo>
                  <a:pt x="166890" y="265912"/>
                </a:lnTo>
                <a:lnTo>
                  <a:pt x="216763" y="265912"/>
                </a:lnTo>
                <a:lnTo>
                  <a:pt x="216763" y="279069"/>
                </a:lnTo>
                <a:lnTo>
                  <a:pt x="166890" y="279069"/>
                </a:lnTo>
                <a:lnTo>
                  <a:pt x="129197" y="272630"/>
                </a:lnTo>
                <a:lnTo>
                  <a:pt x="96926" y="254774"/>
                </a:lnTo>
                <a:lnTo>
                  <a:pt x="72250" y="227723"/>
                </a:lnTo>
                <a:lnTo>
                  <a:pt x="57404" y="193687"/>
                </a:lnTo>
                <a:lnTo>
                  <a:pt x="0" y="193687"/>
                </a:lnTo>
                <a:lnTo>
                  <a:pt x="14325" y="239268"/>
                </a:lnTo>
                <a:lnTo>
                  <a:pt x="40208" y="278244"/>
                </a:lnTo>
                <a:lnTo>
                  <a:pt x="75603" y="308610"/>
                </a:lnTo>
                <a:lnTo>
                  <a:pt x="118503" y="328307"/>
                </a:lnTo>
                <a:lnTo>
                  <a:pt x="135940" y="330847"/>
                </a:lnTo>
                <a:lnTo>
                  <a:pt x="164973" y="381114"/>
                </a:lnTo>
                <a:lnTo>
                  <a:pt x="191655" y="381114"/>
                </a:lnTo>
                <a:lnTo>
                  <a:pt x="165061" y="335076"/>
                </a:lnTo>
                <a:lnTo>
                  <a:pt x="166878" y="335330"/>
                </a:lnTo>
                <a:lnTo>
                  <a:pt x="216141" y="335330"/>
                </a:lnTo>
                <a:lnTo>
                  <a:pt x="265010" y="325462"/>
                </a:lnTo>
                <a:lnTo>
                  <a:pt x="304927" y="298551"/>
                </a:lnTo>
                <a:lnTo>
                  <a:pt x="318058" y="279069"/>
                </a:lnTo>
                <a:lnTo>
                  <a:pt x="331838" y="258635"/>
                </a:lnTo>
                <a:lnTo>
                  <a:pt x="341706" y="209765"/>
                </a:lnTo>
                <a:lnTo>
                  <a:pt x="340614" y="193167"/>
                </a:lnTo>
                <a:lnTo>
                  <a:pt x="337439" y="177241"/>
                </a:lnTo>
                <a:lnTo>
                  <a:pt x="332333" y="162102"/>
                </a:lnTo>
                <a:lnTo>
                  <a:pt x="325412" y="147891"/>
                </a:lnTo>
                <a:lnTo>
                  <a:pt x="284467" y="76949"/>
                </a:lnTo>
                <a:lnTo>
                  <a:pt x="366471" y="76949"/>
                </a:lnTo>
                <a:lnTo>
                  <a:pt x="366471" y="59524"/>
                </a:lnTo>
                <a:close/>
              </a:path>
            </a:pathLst>
          </a:custGeom>
          <a:solidFill>
            <a:srgbClr val="FFFFFF"/>
          </a:solidFill>
        </p:spPr>
        <p:txBody>
          <a:bodyPr wrap="square" lIns="0" tIns="0" rIns="0" bIns="0" rtlCol="0"/>
          <a:lstStyle/>
          <a:p>
            <a:endParaRPr/>
          </a:p>
        </p:txBody>
      </p:sp>
      <p:sp>
        <p:nvSpPr>
          <p:cNvPr id="16" name="Forma libre: forma 15">
            <a:extLst>
              <a:ext uri="{FF2B5EF4-FFF2-40B4-BE49-F238E27FC236}">
                <a16:creationId xmlns:a16="http://schemas.microsoft.com/office/drawing/2014/main" id="{A0DB4210-24CF-4232-84AE-AC0BFE3012A2}"/>
              </a:ext>
            </a:extLst>
          </p:cNvPr>
          <p:cNvSpPr/>
          <p:nvPr userDrawn="1"/>
        </p:nvSpPr>
        <p:spPr>
          <a:xfrm>
            <a:off x="0" y="-1"/>
            <a:ext cx="576897" cy="1153794"/>
          </a:xfrm>
          <a:custGeom>
            <a:avLst/>
            <a:gdLst>
              <a:gd name="connsiteX0" fmla="*/ 0 w 666750"/>
              <a:gd name="connsiteY0" fmla="*/ 0 h 1333500"/>
              <a:gd name="connsiteX1" fmla="*/ 666750 w 666750"/>
              <a:gd name="connsiteY1" fmla="*/ 666750 h 1333500"/>
              <a:gd name="connsiteX2" fmla="*/ 0 w 666750"/>
              <a:gd name="connsiteY2" fmla="*/ 1333500 h 1333500"/>
            </a:gdLst>
            <a:ahLst/>
            <a:cxnLst>
              <a:cxn ang="0">
                <a:pos x="connsiteX0" y="connsiteY0"/>
              </a:cxn>
              <a:cxn ang="0">
                <a:pos x="connsiteX1" y="connsiteY1"/>
              </a:cxn>
              <a:cxn ang="0">
                <a:pos x="connsiteX2" y="connsiteY2"/>
              </a:cxn>
            </a:cxnLst>
            <a:rect l="l" t="t" r="r" b="b"/>
            <a:pathLst>
              <a:path w="666750" h="1333500">
                <a:moveTo>
                  <a:pt x="0" y="0"/>
                </a:moveTo>
                <a:cubicBezTo>
                  <a:pt x="368236" y="0"/>
                  <a:pt x="666750" y="298514"/>
                  <a:pt x="666750" y="666750"/>
                </a:cubicBezTo>
                <a:cubicBezTo>
                  <a:pt x="666750" y="1034986"/>
                  <a:pt x="368236" y="1333500"/>
                  <a:pt x="0" y="1333500"/>
                </a:cubicBez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a:p>
        </p:txBody>
      </p:sp>
      <p:sp>
        <p:nvSpPr>
          <p:cNvPr id="17" name="Marcador de texto 12">
            <a:extLst>
              <a:ext uri="{FF2B5EF4-FFF2-40B4-BE49-F238E27FC236}">
                <a16:creationId xmlns:a16="http://schemas.microsoft.com/office/drawing/2014/main" id="{10E63C21-D3FF-EAD0-D7A6-85C8B2BA68B8}"/>
              </a:ext>
            </a:extLst>
          </p:cNvPr>
          <p:cNvSpPr>
            <a:spLocks noGrp="1"/>
          </p:cNvSpPr>
          <p:nvPr>
            <p:ph type="body" sz="quarter" idx="10" hasCustomPrompt="1"/>
          </p:nvPr>
        </p:nvSpPr>
        <p:spPr>
          <a:xfrm>
            <a:off x="762001" y="311150"/>
            <a:ext cx="6086140" cy="476730"/>
          </a:xfrm>
          <a:prstGeom prst="rect">
            <a:avLst/>
          </a:prstGeom>
        </p:spPr>
        <p:txBody>
          <a:bodyPr/>
          <a:lstStyle>
            <a:lvl1pPr>
              <a:defRPr sz="2400">
                <a:solidFill>
                  <a:srgbClr val="003399"/>
                </a:solidFill>
                <a:latin typeface="Arial" panose="020B0604020202020204" pitchFamily="34" charset="0"/>
                <a:cs typeface="Arial" panose="020B0604020202020204" pitchFamily="34" charset="0"/>
              </a:defRPr>
            </a:lvl1pPr>
          </a:lstStyle>
          <a:p>
            <a:pPr lvl="0"/>
            <a:r>
              <a:rPr lang="es-ES" dirty="0" err="1"/>
              <a:t>Title</a:t>
            </a:r>
            <a:endParaRPr lang="es-ES" dirty="0"/>
          </a:p>
        </p:txBody>
      </p:sp>
      <p:pic>
        <p:nvPicPr>
          <p:cNvPr id="20" name="Imagen 19" descr="Un dibujo de un perro&#10;&#10;Descripción generada automáticamente con confianza media">
            <a:extLst>
              <a:ext uri="{FF2B5EF4-FFF2-40B4-BE49-F238E27FC236}">
                <a16:creationId xmlns:a16="http://schemas.microsoft.com/office/drawing/2014/main" id="{8D91507A-E5FD-4F81-8084-ED0CF44931D0}"/>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11647804" y="859216"/>
            <a:ext cx="426085" cy="294577"/>
          </a:xfrm>
          <a:prstGeom prst="rect">
            <a:avLst/>
          </a:prstGeom>
        </p:spPr>
      </p:pic>
    </p:spTree>
    <p:extLst>
      <p:ext uri="{BB962C8B-B14F-4D97-AF65-F5344CB8AC3E}">
        <p14:creationId xmlns:p14="http://schemas.microsoft.com/office/powerpoint/2010/main" val="26830438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2_Blank">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8977CFEE-62C6-7C94-91D6-7965D0B30C1C}"/>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flipH="1">
            <a:off x="7086600" y="1153793"/>
            <a:ext cx="5105400" cy="5716906"/>
          </a:xfrm>
          <a:prstGeom prst="rect">
            <a:avLst/>
          </a:prstGeom>
        </p:spPr>
      </p:pic>
      <p:sp>
        <p:nvSpPr>
          <p:cNvPr id="7" name="Rectángulo 6">
            <a:extLst>
              <a:ext uri="{FF2B5EF4-FFF2-40B4-BE49-F238E27FC236}">
                <a16:creationId xmlns:a16="http://schemas.microsoft.com/office/drawing/2014/main" id="{BD1AE618-DCB5-68FE-4E6A-7B73D705451C}"/>
              </a:ext>
            </a:extLst>
          </p:cNvPr>
          <p:cNvSpPr/>
          <p:nvPr userDrawn="1"/>
        </p:nvSpPr>
        <p:spPr>
          <a:xfrm>
            <a:off x="0" y="-1"/>
            <a:ext cx="12192000" cy="1153794"/>
          </a:xfrm>
          <a:prstGeom prst="rect">
            <a:avLst/>
          </a:prstGeom>
          <a:solidFill>
            <a:srgbClr val="ECEB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5" name="Forma libre: forma 4">
            <a:extLst>
              <a:ext uri="{FF2B5EF4-FFF2-40B4-BE49-F238E27FC236}">
                <a16:creationId xmlns:a16="http://schemas.microsoft.com/office/drawing/2014/main" id="{754B6E11-103C-A390-EC56-999AE803F3D4}"/>
              </a:ext>
            </a:extLst>
          </p:cNvPr>
          <p:cNvSpPr/>
          <p:nvPr userDrawn="1"/>
        </p:nvSpPr>
        <p:spPr>
          <a:xfrm>
            <a:off x="0" y="-1"/>
            <a:ext cx="576897" cy="1153794"/>
          </a:xfrm>
          <a:custGeom>
            <a:avLst/>
            <a:gdLst>
              <a:gd name="connsiteX0" fmla="*/ 0 w 666750"/>
              <a:gd name="connsiteY0" fmla="*/ 0 h 1333500"/>
              <a:gd name="connsiteX1" fmla="*/ 666750 w 666750"/>
              <a:gd name="connsiteY1" fmla="*/ 666750 h 1333500"/>
              <a:gd name="connsiteX2" fmla="*/ 0 w 666750"/>
              <a:gd name="connsiteY2" fmla="*/ 1333500 h 1333500"/>
            </a:gdLst>
            <a:ahLst/>
            <a:cxnLst>
              <a:cxn ang="0">
                <a:pos x="connsiteX0" y="connsiteY0"/>
              </a:cxn>
              <a:cxn ang="0">
                <a:pos x="connsiteX1" y="connsiteY1"/>
              </a:cxn>
              <a:cxn ang="0">
                <a:pos x="connsiteX2" y="connsiteY2"/>
              </a:cxn>
            </a:cxnLst>
            <a:rect l="l" t="t" r="r" b="b"/>
            <a:pathLst>
              <a:path w="666750" h="1333500">
                <a:moveTo>
                  <a:pt x="0" y="0"/>
                </a:moveTo>
                <a:cubicBezTo>
                  <a:pt x="368236" y="0"/>
                  <a:pt x="666750" y="298514"/>
                  <a:pt x="666750" y="666750"/>
                </a:cubicBezTo>
                <a:cubicBezTo>
                  <a:pt x="666750" y="1034986"/>
                  <a:pt x="368236" y="1333500"/>
                  <a:pt x="0" y="1333500"/>
                </a:cubicBez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a:p>
        </p:txBody>
      </p:sp>
      <p:sp>
        <p:nvSpPr>
          <p:cNvPr id="6" name="Marcador de texto 12">
            <a:extLst>
              <a:ext uri="{FF2B5EF4-FFF2-40B4-BE49-F238E27FC236}">
                <a16:creationId xmlns:a16="http://schemas.microsoft.com/office/drawing/2014/main" id="{5681DD34-F154-08FA-5676-118B4E310272}"/>
              </a:ext>
            </a:extLst>
          </p:cNvPr>
          <p:cNvSpPr>
            <a:spLocks noGrp="1"/>
          </p:cNvSpPr>
          <p:nvPr>
            <p:ph type="body" sz="quarter" idx="10" hasCustomPrompt="1"/>
          </p:nvPr>
        </p:nvSpPr>
        <p:spPr>
          <a:xfrm>
            <a:off x="762000" y="311150"/>
            <a:ext cx="9677400" cy="476730"/>
          </a:xfrm>
          <a:prstGeom prst="rect">
            <a:avLst/>
          </a:prstGeom>
        </p:spPr>
        <p:txBody>
          <a:bodyPr/>
          <a:lstStyle>
            <a:lvl1pPr>
              <a:defRPr sz="2400">
                <a:solidFill>
                  <a:srgbClr val="003399"/>
                </a:solidFill>
                <a:latin typeface="Arial" panose="020B0604020202020204" pitchFamily="34" charset="0"/>
                <a:cs typeface="Arial" panose="020B0604020202020204" pitchFamily="34" charset="0"/>
              </a:defRPr>
            </a:lvl1pPr>
          </a:lstStyle>
          <a:p>
            <a:pPr lvl="0"/>
            <a:r>
              <a:rPr lang="es-ES" dirty="0" err="1"/>
              <a:t>Title</a:t>
            </a:r>
            <a:endParaRPr lang="es-ES" dirty="0"/>
          </a:p>
        </p:txBody>
      </p:sp>
      <p:pic>
        <p:nvPicPr>
          <p:cNvPr id="8" name="Imagen 7" descr="Patrón de fondo&#10;&#10;Descripción generada automáticamente">
            <a:extLst>
              <a:ext uri="{FF2B5EF4-FFF2-40B4-BE49-F238E27FC236}">
                <a16:creationId xmlns:a16="http://schemas.microsoft.com/office/drawing/2014/main" id="{91FA6EA0-FC90-7D39-00F9-8BE0B6BA5BF2}"/>
              </a:ext>
            </a:extLst>
          </p:cNvPr>
          <p:cNvPicPr>
            <a:picLocks noChangeAspect="1"/>
          </p:cNvPicPr>
          <p:nvPr userDrawn="1"/>
        </p:nvPicPr>
        <p:blipFill rotWithShape="1">
          <a:blip r:embed="rId3" cstate="email">
            <a:extLst>
              <a:ext uri="{28A0092B-C50C-407E-A947-70E740481C1C}">
                <a14:useLocalDpi xmlns:a14="http://schemas.microsoft.com/office/drawing/2010/main"/>
              </a:ext>
            </a:extLst>
          </a:blip>
          <a:srcRect/>
          <a:stretch/>
        </p:blipFill>
        <p:spPr>
          <a:xfrm>
            <a:off x="11025168" y="0"/>
            <a:ext cx="1166832" cy="2216150"/>
          </a:xfrm>
          <a:prstGeom prst="rect">
            <a:avLst/>
          </a:prstGeom>
        </p:spPr>
      </p:pic>
    </p:spTree>
    <p:extLst>
      <p:ext uri="{BB962C8B-B14F-4D97-AF65-F5344CB8AC3E}">
        <p14:creationId xmlns:p14="http://schemas.microsoft.com/office/powerpoint/2010/main" val="38267912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3_Blank">
    <p:spTree>
      <p:nvGrpSpPr>
        <p:cNvPr id="1" name=""/>
        <p:cNvGrpSpPr/>
        <p:nvPr/>
      </p:nvGrpSpPr>
      <p:grpSpPr>
        <a:xfrm>
          <a:off x="0" y="0"/>
          <a:ext cx="0" cy="0"/>
          <a:chOff x="0" y="0"/>
          <a:chExt cx="0" cy="0"/>
        </a:xfrm>
      </p:grpSpPr>
      <p:sp>
        <p:nvSpPr>
          <p:cNvPr id="7" name="Rectángulo 6">
            <a:extLst>
              <a:ext uri="{FF2B5EF4-FFF2-40B4-BE49-F238E27FC236}">
                <a16:creationId xmlns:a16="http://schemas.microsoft.com/office/drawing/2014/main" id="{BD1AE618-DCB5-68FE-4E6A-7B73D705451C}"/>
              </a:ext>
            </a:extLst>
          </p:cNvPr>
          <p:cNvSpPr/>
          <p:nvPr userDrawn="1"/>
        </p:nvSpPr>
        <p:spPr>
          <a:xfrm>
            <a:off x="0" y="-1"/>
            <a:ext cx="12192000" cy="1153794"/>
          </a:xfrm>
          <a:prstGeom prst="rect">
            <a:avLst/>
          </a:pr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5" name="Forma libre: forma 4">
            <a:extLst>
              <a:ext uri="{FF2B5EF4-FFF2-40B4-BE49-F238E27FC236}">
                <a16:creationId xmlns:a16="http://schemas.microsoft.com/office/drawing/2014/main" id="{754B6E11-103C-A390-EC56-999AE803F3D4}"/>
              </a:ext>
            </a:extLst>
          </p:cNvPr>
          <p:cNvSpPr/>
          <p:nvPr userDrawn="1"/>
        </p:nvSpPr>
        <p:spPr>
          <a:xfrm>
            <a:off x="0" y="-1"/>
            <a:ext cx="576897" cy="1153794"/>
          </a:xfrm>
          <a:custGeom>
            <a:avLst/>
            <a:gdLst>
              <a:gd name="connsiteX0" fmla="*/ 0 w 666750"/>
              <a:gd name="connsiteY0" fmla="*/ 0 h 1333500"/>
              <a:gd name="connsiteX1" fmla="*/ 666750 w 666750"/>
              <a:gd name="connsiteY1" fmla="*/ 666750 h 1333500"/>
              <a:gd name="connsiteX2" fmla="*/ 0 w 666750"/>
              <a:gd name="connsiteY2" fmla="*/ 1333500 h 1333500"/>
            </a:gdLst>
            <a:ahLst/>
            <a:cxnLst>
              <a:cxn ang="0">
                <a:pos x="connsiteX0" y="connsiteY0"/>
              </a:cxn>
              <a:cxn ang="0">
                <a:pos x="connsiteX1" y="connsiteY1"/>
              </a:cxn>
              <a:cxn ang="0">
                <a:pos x="connsiteX2" y="connsiteY2"/>
              </a:cxn>
            </a:cxnLst>
            <a:rect l="l" t="t" r="r" b="b"/>
            <a:pathLst>
              <a:path w="666750" h="1333500">
                <a:moveTo>
                  <a:pt x="0" y="0"/>
                </a:moveTo>
                <a:cubicBezTo>
                  <a:pt x="368236" y="0"/>
                  <a:pt x="666750" y="298514"/>
                  <a:pt x="666750" y="666750"/>
                </a:cubicBezTo>
                <a:cubicBezTo>
                  <a:pt x="666750" y="1034986"/>
                  <a:pt x="368236" y="1333500"/>
                  <a:pt x="0" y="1333500"/>
                </a:cubicBez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a:p>
        </p:txBody>
      </p:sp>
      <p:sp>
        <p:nvSpPr>
          <p:cNvPr id="6" name="Marcador de texto 12">
            <a:extLst>
              <a:ext uri="{FF2B5EF4-FFF2-40B4-BE49-F238E27FC236}">
                <a16:creationId xmlns:a16="http://schemas.microsoft.com/office/drawing/2014/main" id="{5681DD34-F154-08FA-5676-118B4E310272}"/>
              </a:ext>
            </a:extLst>
          </p:cNvPr>
          <p:cNvSpPr>
            <a:spLocks noGrp="1"/>
          </p:cNvSpPr>
          <p:nvPr>
            <p:ph type="body" sz="quarter" idx="10" hasCustomPrompt="1"/>
          </p:nvPr>
        </p:nvSpPr>
        <p:spPr>
          <a:xfrm>
            <a:off x="762000" y="311150"/>
            <a:ext cx="9677400" cy="476730"/>
          </a:xfrm>
          <a:prstGeom prst="rect">
            <a:avLst/>
          </a:prstGeom>
        </p:spPr>
        <p:txBody>
          <a:bodyPr/>
          <a:lstStyle>
            <a:lvl1pPr>
              <a:defRPr sz="2400">
                <a:solidFill>
                  <a:schemeClr val="bg1"/>
                </a:solidFill>
                <a:latin typeface="Arial" panose="020B0604020202020204" pitchFamily="34" charset="0"/>
                <a:cs typeface="Arial" panose="020B0604020202020204" pitchFamily="34" charset="0"/>
              </a:defRPr>
            </a:lvl1pPr>
          </a:lstStyle>
          <a:p>
            <a:pPr lvl="0"/>
            <a:r>
              <a:rPr lang="es-ES" dirty="0" err="1"/>
              <a:t>Title</a:t>
            </a:r>
            <a:endParaRPr lang="es-ES" dirty="0"/>
          </a:p>
        </p:txBody>
      </p:sp>
      <p:pic>
        <p:nvPicPr>
          <p:cNvPr id="8" name="Imagen 7" descr="Patrón de fondo&#10;&#10;Descripción generada automáticamente">
            <a:extLst>
              <a:ext uri="{FF2B5EF4-FFF2-40B4-BE49-F238E27FC236}">
                <a16:creationId xmlns:a16="http://schemas.microsoft.com/office/drawing/2014/main" id="{91FA6EA0-FC90-7D39-00F9-8BE0B6BA5BF2}"/>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11025168" y="9663"/>
            <a:ext cx="1166832" cy="2216150"/>
          </a:xfrm>
          <a:prstGeom prst="rect">
            <a:avLst/>
          </a:prstGeom>
        </p:spPr>
      </p:pic>
      <p:sp>
        <p:nvSpPr>
          <p:cNvPr id="9" name="Marcador de posición de imagen 3">
            <a:extLst>
              <a:ext uri="{FF2B5EF4-FFF2-40B4-BE49-F238E27FC236}">
                <a16:creationId xmlns:a16="http://schemas.microsoft.com/office/drawing/2014/main" id="{FD5042EF-2420-4752-126A-B99C1EF849E6}"/>
              </a:ext>
            </a:extLst>
          </p:cNvPr>
          <p:cNvSpPr>
            <a:spLocks noGrp="1"/>
          </p:cNvSpPr>
          <p:nvPr>
            <p:ph type="pic" sz="quarter" idx="11"/>
          </p:nvPr>
        </p:nvSpPr>
        <p:spPr>
          <a:xfrm>
            <a:off x="7086600" y="1154113"/>
            <a:ext cx="5105400" cy="5716587"/>
          </a:xfrm>
          <a:prstGeom prst="rect">
            <a:avLst/>
          </a:prstGeom>
        </p:spPr>
        <p:txBody>
          <a:bodyPr anchor="t"/>
          <a:lstStyle>
            <a:lvl1pPr algn="ctr">
              <a:defRPr>
                <a:latin typeface="Arial" panose="020B0604020202020204" pitchFamily="34" charset="0"/>
                <a:cs typeface="Arial" panose="020B0604020202020204" pitchFamily="34" charset="0"/>
              </a:defRPr>
            </a:lvl1pPr>
          </a:lstStyle>
          <a:p>
            <a:endParaRPr lang="es-ES_tradnl" dirty="0"/>
          </a:p>
          <a:p>
            <a:endParaRPr lang="es-ES_tradnl" dirty="0"/>
          </a:p>
          <a:p>
            <a:endParaRPr lang="es-ES_tradnl" dirty="0"/>
          </a:p>
          <a:p>
            <a:endParaRPr lang="es-ES_tradnl" dirty="0"/>
          </a:p>
          <a:p>
            <a:endParaRPr lang="es-ES_tradnl" dirty="0"/>
          </a:p>
          <a:p>
            <a:endParaRPr lang="es-ES_tradnl" dirty="0"/>
          </a:p>
          <a:p>
            <a:endParaRPr lang="es-ES_tradnl" dirty="0"/>
          </a:p>
          <a:p>
            <a:r>
              <a:rPr lang="es-ES_tradnl" dirty="0" err="1"/>
              <a:t>Insert</a:t>
            </a:r>
            <a:r>
              <a:rPr lang="es-ES_tradnl" dirty="0"/>
              <a:t> </a:t>
            </a:r>
            <a:r>
              <a:rPr lang="es-ES_tradnl" dirty="0" err="1"/>
              <a:t>image</a:t>
            </a:r>
            <a:r>
              <a:rPr lang="es-ES_tradnl" dirty="0"/>
              <a:t> </a:t>
            </a:r>
            <a:r>
              <a:rPr lang="es-ES_tradnl" dirty="0" err="1"/>
              <a:t>here</a:t>
            </a:r>
            <a:endParaRPr lang="es-ES" dirty="0"/>
          </a:p>
        </p:txBody>
      </p:sp>
    </p:spTree>
    <p:extLst>
      <p:ext uri="{BB962C8B-B14F-4D97-AF65-F5344CB8AC3E}">
        <p14:creationId xmlns:p14="http://schemas.microsoft.com/office/powerpoint/2010/main" val="309173294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pic>
        <p:nvPicPr>
          <p:cNvPr id="7" name="Imagen 6" descr="Patrón de fondo&#10;&#10;Descripción generada automáticamente">
            <a:extLst>
              <a:ext uri="{FF2B5EF4-FFF2-40B4-BE49-F238E27FC236}">
                <a16:creationId xmlns:a16="http://schemas.microsoft.com/office/drawing/2014/main" id="{E1760EA0-4E0F-00B1-FF7E-FF021DC29DA6}"/>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8686799" y="1760584"/>
            <a:ext cx="1799280" cy="3468560"/>
          </a:xfrm>
          <a:prstGeom prst="rect">
            <a:avLst/>
          </a:prstGeom>
        </p:spPr>
      </p:pic>
      <p:pic>
        <p:nvPicPr>
          <p:cNvPr id="8" name="Imagen 7" descr="Patrón de fondo&#10;&#10;Descripción generada automáticamente">
            <a:extLst>
              <a:ext uri="{FF2B5EF4-FFF2-40B4-BE49-F238E27FC236}">
                <a16:creationId xmlns:a16="http://schemas.microsoft.com/office/drawing/2014/main" id="{B960A64A-5711-CAB5-6A0B-003BFE820DF8}"/>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0" y="14027"/>
            <a:ext cx="1740296" cy="3468560"/>
          </a:xfrm>
          <a:prstGeom prst="rect">
            <a:avLst/>
          </a:prstGeom>
        </p:spPr>
      </p:pic>
      <p:pic>
        <p:nvPicPr>
          <p:cNvPr id="11" name="Imagen 10" descr="Logotipo&#10;&#10;Descripción generada automáticamente">
            <a:extLst>
              <a:ext uri="{FF2B5EF4-FFF2-40B4-BE49-F238E27FC236}">
                <a16:creationId xmlns:a16="http://schemas.microsoft.com/office/drawing/2014/main" id="{25014AE0-3808-E0EE-BAC2-9AD3ED814F8A}"/>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4983043" y="311150"/>
            <a:ext cx="2223512" cy="987162"/>
          </a:xfrm>
          <a:prstGeom prst="rect">
            <a:avLst/>
          </a:prstGeom>
        </p:spPr>
      </p:pic>
      <p:sp>
        <p:nvSpPr>
          <p:cNvPr id="12" name="Rectángulo 11">
            <a:extLst>
              <a:ext uri="{FF2B5EF4-FFF2-40B4-BE49-F238E27FC236}">
                <a16:creationId xmlns:a16="http://schemas.microsoft.com/office/drawing/2014/main" id="{A271F1F8-6432-B7E1-CDCF-A0489E081713}"/>
              </a:ext>
            </a:extLst>
          </p:cNvPr>
          <p:cNvSpPr/>
          <p:nvPr userDrawn="1"/>
        </p:nvSpPr>
        <p:spPr>
          <a:xfrm>
            <a:off x="1752600" y="0"/>
            <a:ext cx="1746000" cy="1746000"/>
          </a:xfrm>
          <a:prstGeom prst="rect">
            <a:avLst/>
          </a:pr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3" name="Rectángulo 12">
            <a:extLst>
              <a:ext uri="{FF2B5EF4-FFF2-40B4-BE49-F238E27FC236}">
                <a16:creationId xmlns:a16="http://schemas.microsoft.com/office/drawing/2014/main" id="{A7D257F7-5DF6-2841-5171-A95D9162A6B8}"/>
              </a:ext>
            </a:extLst>
          </p:cNvPr>
          <p:cNvSpPr/>
          <p:nvPr userDrawn="1"/>
        </p:nvSpPr>
        <p:spPr>
          <a:xfrm>
            <a:off x="8690998" y="0"/>
            <a:ext cx="1746000" cy="1746000"/>
          </a:xfrm>
          <a:prstGeom prst="rect">
            <a:avLst/>
          </a:prstGeom>
          <a:solidFill>
            <a:srgbClr val="2C74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4" name="Rectángulo 13">
            <a:extLst>
              <a:ext uri="{FF2B5EF4-FFF2-40B4-BE49-F238E27FC236}">
                <a16:creationId xmlns:a16="http://schemas.microsoft.com/office/drawing/2014/main" id="{2FDC974B-0ECD-9074-2ED2-884237AAC061}"/>
              </a:ext>
            </a:extLst>
          </p:cNvPr>
          <p:cNvSpPr/>
          <p:nvPr userDrawn="1"/>
        </p:nvSpPr>
        <p:spPr>
          <a:xfrm>
            <a:off x="1752600" y="1727682"/>
            <a:ext cx="1746000" cy="1746000"/>
          </a:xfrm>
          <a:prstGeom prst="rect">
            <a:avLst/>
          </a:pr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6" name="Rectángulo 15">
            <a:extLst>
              <a:ext uri="{FF2B5EF4-FFF2-40B4-BE49-F238E27FC236}">
                <a16:creationId xmlns:a16="http://schemas.microsoft.com/office/drawing/2014/main" id="{B72FB196-A172-97A8-BF3E-DD1799CC1A73}"/>
              </a:ext>
            </a:extLst>
          </p:cNvPr>
          <p:cNvSpPr/>
          <p:nvPr userDrawn="1"/>
        </p:nvSpPr>
        <p:spPr>
          <a:xfrm>
            <a:off x="6967326" y="1727682"/>
            <a:ext cx="1746000" cy="1746000"/>
          </a:xfrm>
          <a:prstGeom prst="rect">
            <a:avLst/>
          </a:pr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7" name="Rectángulo 16">
            <a:extLst>
              <a:ext uri="{FF2B5EF4-FFF2-40B4-BE49-F238E27FC236}">
                <a16:creationId xmlns:a16="http://schemas.microsoft.com/office/drawing/2014/main" id="{321AF208-FA8B-C8C0-11C7-041F7FA064C4}"/>
              </a:ext>
            </a:extLst>
          </p:cNvPr>
          <p:cNvSpPr/>
          <p:nvPr userDrawn="1"/>
        </p:nvSpPr>
        <p:spPr>
          <a:xfrm>
            <a:off x="10427095" y="1727682"/>
            <a:ext cx="1764905" cy="1746000"/>
          </a:xfrm>
          <a:prstGeom prst="rect">
            <a:avLst/>
          </a:pr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9" name="Rectángulo 18">
            <a:extLst>
              <a:ext uri="{FF2B5EF4-FFF2-40B4-BE49-F238E27FC236}">
                <a16:creationId xmlns:a16="http://schemas.microsoft.com/office/drawing/2014/main" id="{22951EF6-ED93-6561-E5E2-5BCEB5022943}"/>
              </a:ext>
            </a:extLst>
          </p:cNvPr>
          <p:cNvSpPr/>
          <p:nvPr userDrawn="1"/>
        </p:nvSpPr>
        <p:spPr>
          <a:xfrm>
            <a:off x="3478675" y="3474068"/>
            <a:ext cx="1746000" cy="1746000"/>
          </a:xfrm>
          <a:prstGeom prst="rect">
            <a:avLst/>
          </a:prstGeom>
          <a:solidFill>
            <a:srgbClr val="2C74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20" name="Rectángulo 19">
            <a:extLst>
              <a:ext uri="{FF2B5EF4-FFF2-40B4-BE49-F238E27FC236}">
                <a16:creationId xmlns:a16="http://schemas.microsoft.com/office/drawing/2014/main" id="{2677BCA0-65A9-6A03-E78C-14D6F7355EFC}"/>
              </a:ext>
            </a:extLst>
          </p:cNvPr>
          <p:cNvSpPr/>
          <p:nvPr userDrawn="1"/>
        </p:nvSpPr>
        <p:spPr>
          <a:xfrm>
            <a:off x="3478673" y="1734990"/>
            <a:ext cx="3469745" cy="1732289"/>
          </a:xfrm>
          <a:prstGeom prst="rect">
            <a:avLst/>
          </a:prstGeom>
          <a:solidFill>
            <a:srgbClr val="ECEB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dirty="0"/>
          </a:p>
        </p:txBody>
      </p:sp>
      <p:sp>
        <p:nvSpPr>
          <p:cNvPr id="21" name="Forma libre: forma 20">
            <a:extLst>
              <a:ext uri="{FF2B5EF4-FFF2-40B4-BE49-F238E27FC236}">
                <a16:creationId xmlns:a16="http://schemas.microsoft.com/office/drawing/2014/main" id="{C6C38FAA-0DD0-C440-DD82-19A638597032}"/>
              </a:ext>
            </a:extLst>
          </p:cNvPr>
          <p:cNvSpPr/>
          <p:nvPr userDrawn="1"/>
        </p:nvSpPr>
        <p:spPr>
          <a:xfrm>
            <a:off x="1" y="1734990"/>
            <a:ext cx="1767179" cy="1738692"/>
          </a:xfrm>
          <a:custGeom>
            <a:avLst/>
            <a:gdLst>
              <a:gd name="connsiteX0" fmla="*/ 1723960 w 1767179"/>
              <a:gd name="connsiteY0" fmla="*/ 0 h 1738692"/>
              <a:gd name="connsiteX1" fmla="*/ 1767179 w 1767179"/>
              <a:gd name="connsiteY1" fmla="*/ 2182 h 1738692"/>
              <a:gd name="connsiteX2" fmla="*/ 1767179 w 1767179"/>
              <a:gd name="connsiteY2" fmla="*/ 1738692 h 1738692"/>
              <a:gd name="connsiteX3" fmla="*/ 744 w 1767179"/>
              <a:gd name="connsiteY3" fmla="*/ 1738692 h 1738692"/>
              <a:gd name="connsiteX4" fmla="*/ 0 w 1767179"/>
              <a:gd name="connsiteY4" fmla="*/ 1723960 h 1738692"/>
              <a:gd name="connsiteX5" fmla="*/ 1723960 w 1767179"/>
              <a:gd name="connsiteY5" fmla="*/ 0 h 1738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67179" h="1738692">
                <a:moveTo>
                  <a:pt x="1723960" y="0"/>
                </a:moveTo>
                <a:lnTo>
                  <a:pt x="1767179" y="2182"/>
                </a:lnTo>
                <a:lnTo>
                  <a:pt x="1767179" y="1738692"/>
                </a:lnTo>
                <a:lnTo>
                  <a:pt x="744" y="1738692"/>
                </a:lnTo>
                <a:lnTo>
                  <a:pt x="0" y="1723960"/>
                </a:lnTo>
                <a:cubicBezTo>
                  <a:pt x="0" y="771843"/>
                  <a:pt x="771843" y="0"/>
                  <a:pt x="1723960" y="0"/>
                </a:cubicBezTo>
                <a:close/>
              </a:path>
            </a:pathLst>
          </a:cu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a:p>
        </p:txBody>
      </p:sp>
      <p:sp>
        <p:nvSpPr>
          <p:cNvPr id="22" name="Forma libre: forma 21">
            <a:extLst>
              <a:ext uri="{FF2B5EF4-FFF2-40B4-BE49-F238E27FC236}">
                <a16:creationId xmlns:a16="http://schemas.microsoft.com/office/drawing/2014/main" id="{4D80849A-FA86-C6A2-5CA6-533FDD29F1CB}"/>
              </a:ext>
            </a:extLst>
          </p:cNvPr>
          <p:cNvSpPr/>
          <p:nvPr userDrawn="1"/>
        </p:nvSpPr>
        <p:spPr>
          <a:xfrm rot="5400000">
            <a:off x="10447006" y="-10003"/>
            <a:ext cx="1734988" cy="1755003"/>
          </a:xfrm>
          <a:custGeom>
            <a:avLst/>
            <a:gdLst>
              <a:gd name="connsiteX0" fmla="*/ 1723960 w 1767179"/>
              <a:gd name="connsiteY0" fmla="*/ 0 h 1738692"/>
              <a:gd name="connsiteX1" fmla="*/ 1767179 w 1767179"/>
              <a:gd name="connsiteY1" fmla="*/ 2182 h 1738692"/>
              <a:gd name="connsiteX2" fmla="*/ 1767179 w 1767179"/>
              <a:gd name="connsiteY2" fmla="*/ 1738692 h 1738692"/>
              <a:gd name="connsiteX3" fmla="*/ 744 w 1767179"/>
              <a:gd name="connsiteY3" fmla="*/ 1738692 h 1738692"/>
              <a:gd name="connsiteX4" fmla="*/ 0 w 1767179"/>
              <a:gd name="connsiteY4" fmla="*/ 1723960 h 1738692"/>
              <a:gd name="connsiteX5" fmla="*/ 1723960 w 1767179"/>
              <a:gd name="connsiteY5" fmla="*/ 0 h 1738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67179" h="1738692">
                <a:moveTo>
                  <a:pt x="1723960" y="0"/>
                </a:moveTo>
                <a:lnTo>
                  <a:pt x="1767179" y="2182"/>
                </a:lnTo>
                <a:lnTo>
                  <a:pt x="1767179" y="1738692"/>
                </a:lnTo>
                <a:lnTo>
                  <a:pt x="744" y="1738692"/>
                </a:lnTo>
                <a:lnTo>
                  <a:pt x="0" y="1723960"/>
                </a:lnTo>
                <a:cubicBezTo>
                  <a:pt x="0" y="771843"/>
                  <a:pt x="771843" y="0"/>
                  <a:pt x="1723960" y="0"/>
                </a:cubicBezTo>
                <a:close/>
              </a:path>
            </a:pathLst>
          </a:cu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a:p>
        </p:txBody>
      </p:sp>
      <p:sp>
        <p:nvSpPr>
          <p:cNvPr id="23" name="Forma libre: forma 22">
            <a:extLst>
              <a:ext uri="{FF2B5EF4-FFF2-40B4-BE49-F238E27FC236}">
                <a16:creationId xmlns:a16="http://schemas.microsoft.com/office/drawing/2014/main" id="{B5432095-F17D-F134-37BE-E1AD4038977A}"/>
              </a:ext>
            </a:extLst>
          </p:cNvPr>
          <p:cNvSpPr/>
          <p:nvPr userDrawn="1"/>
        </p:nvSpPr>
        <p:spPr>
          <a:xfrm>
            <a:off x="10439737" y="3474068"/>
            <a:ext cx="899418" cy="1725460"/>
          </a:xfrm>
          <a:custGeom>
            <a:avLst/>
            <a:gdLst>
              <a:gd name="connsiteX0" fmla="*/ 855279 w 899418"/>
              <a:gd name="connsiteY0" fmla="*/ 0 h 1725460"/>
              <a:gd name="connsiteX1" fmla="*/ 870567 w 899418"/>
              <a:gd name="connsiteY1" fmla="*/ 0 h 1725460"/>
              <a:gd name="connsiteX2" fmla="*/ 899418 w 899418"/>
              <a:gd name="connsiteY2" fmla="*/ 1457 h 1725460"/>
              <a:gd name="connsiteX3" fmla="*/ 899418 w 899418"/>
              <a:gd name="connsiteY3" fmla="*/ 1723617 h 1725460"/>
              <a:gd name="connsiteX4" fmla="*/ 862923 w 899418"/>
              <a:gd name="connsiteY4" fmla="*/ 1725460 h 1725460"/>
              <a:gd name="connsiteX5" fmla="*/ 0 w 899418"/>
              <a:gd name="connsiteY5" fmla="*/ 862537 h 1725460"/>
              <a:gd name="connsiteX6" fmla="*/ 774694 w 899418"/>
              <a:gd name="connsiteY6" fmla="*/ 4069 h 17254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99418" h="1725460">
                <a:moveTo>
                  <a:pt x="855279" y="0"/>
                </a:moveTo>
                <a:lnTo>
                  <a:pt x="870567" y="0"/>
                </a:lnTo>
                <a:lnTo>
                  <a:pt x="899418" y="1457"/>
                </a:lnTo>
                <a:lnTo>
                  <a:pt x="899418" y="1723617"/>
                </a:lnTo>
                <a:lnTo>
                  <a:pt x="862923" y="1725460"/>
                </a:lnTo>
                <a:cubicBezTo>
                  <a:pt x="386344" y="1725460"/>
                  <a:pt x="0" y="1339116"/>
                  <a:pt x="0" y="862537"/>
                </a:cubicBezTo>
                <a:cubicBezTo>
                  <a:pt x="0" y="415744"/>
                  <a:pt x="339560" y="48260"/>
                  <a:pt x="774694" y="4069"/>
                </a:cubicBezTo>
                <a:close/>
              </a:path>
            </a:pathLst>
          </a:custGeom>
          <a:solidFill>
            <a:srgbClr val="2C747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a:p>
        </p:txBody>
      </p:sp>
      <p:sp>
        <p:nvSpPr>
          <p:cNvPr id="24" name="Forma libre: forma 23">
            <a:extLst>
              <a:ext uri="{FF2B5EF4-FFF2-40B4-BE49-F238E27FC236}">
                <a16:creationId xmlns:a16="http://schemas.microsoft.com/office/drawing/2014/main" id="{2B212135-2D16-BC16-B10A-8261027A1245}"/>
              </a:ext>
            </a:extLst>
          </p:cNvPr>
          <p:cNvSpPr/>
          <p:nvPr userDrawn="1"/>
        </p:nvSpPr>
        <p:spPr>
          <a:xfrm>
            <a:off x="11339155" y="3474068"/>
            <a:ext cx="859370" cy="1725280"/>
          </a:xfrm>
          <a:custGeom>
            <a:avLst/>
            <a:gdLst>
              <a:gd name="connsiteX0" fmla="*/ 0 w 859370"/>
              <a:gd name="connsiteY0" fmla="*/ 0 h 1725280"/>
              <a:gd name="connsiteX1" fmla="*/ 4111 w 859370"/>
              <a:gd name="connsiteY1" fmla="*/ 0 h 1725280"/>
              <a:gd name="connsiteX2" fmla="*/ 84676 w 859370"/>
              <a:gd name="connsiteY2" fmla="*/ 4068 h 1725280"/>
              <a:gd name="connsiteX3" fmla="*/ 859370 w 859370"/>
              <a:gd name="connsiteY3" fmla="*/ 862536 h 1725280"/>
              <a:gd name="connsiteX4" fmla="*/ 84676 w 859370"/>
              <a:gd name="connsiteY4" fmla="*/ 1721004 h 1725280"/>
              <a:gd name="connsiteX5" fmla="*/ 0 w 859370"/>
              <a:gd name="connsiteY5" fmla="*/ 1725280 h 17252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59370" h="1725280">
                <a:moveTo>
                  <a:pt x="0" y="0"/>
                </a:moveTo>
                <a:lnTo>
                  <a:pt x="4111" y="0"/>
                </a:lnTo>
                <a:lnTo>
                  <a:pt x="84676" y="4068"/>
                </a:lnTo>
                <a:cubicBezTo>
                  <a:pt x="519810" y="48259"/>
                  <a:pt x="859370" y="415743"/>
                  <a:pt x="859370" y="862536"/>
                </a:cubicBezTo>
                <a:cubicBezTo>
                  <a:pt x="859370" y="1309329"/>
                  <a:pt x="519810" y="1676814"/>
                  <a:pt x="84676" y="1721004"/>
                </a:cubicBezTo>
                <a:lnTo>
                  <a:pt x="0" y="1725280"/>
                </a:ln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a:p>
        </p:txBody>
      </p:sp>
      <p:sp>
        <p:nvSpPr>
          <p:cNvPr id="25" name="Forma libre: forma 24">
            <a:extLst>
              <a:ext uri="{FF2B5EF4-FFF2-40B4-BE49-F238E27FC236}">
                <a16:creationId xmlns:a16="http://schemas.microsoft.com/office/drawing/2014/main" id="{08D15AD5-9D99-284F-0377-7AACB831B7B7}"/>
              </a:ext>
            </a:extLst>
          </p:cNvPr>
          <p:cNvSpPr/>
          <p:nvPr userDrawn="1"/>
        </p:nvSpPr>
        <p:spPr>
          <a:xfrm rot="10800000">
            <a:off x="0" y="3473682"/>
            <a:ext cx="3478676" cy="1739983"/>
          </a:xfrm>
          <a:custGeom>
            <a:avLst/>
            <a:gdLst>
              <a:gd name="connsiteX0" fmla="*/ 33 w 3478676"/>
              <a:gd name="connsiteY0" fmla="*/ 0 h 1739983"/>
              <a:gd name="connsiteX1" fmla="*/ 3478644 w 3478676"/>
              <a:gd name="connsiteY1" fmla="*/ 0 h 1739983"/>
              <a:gd name="connsiteX2" fmla="*/ 3478676 w 3478676"/>
              <a:gd name="connsiteY2" fmla="*/ 646 h 1739983"/>
              <a:gd name="connsiteX3" fmla="*/ 1917175 w 3478676"/>
              <a:gd name="connsiteY3" fmla="*/ 1731004 h 1739983"/>
              <a:gd name="connsiteX4" fmla="*/ 1739359 w 3478676"/>
              <a:gd name="connsiteY4" fmla="*/ 1739983 h 1739983"/>
              <a:gd name="connsiteX5" fmla="*/ 1739318 w 3478676"/>
              <a:gd name="connsiteY5" fmla="*/ 1739983 h 1739983"/>
              <a:gd name="connsiteX6" fmla="*/ 1561501 w 3478676"/>
              <a:gd name="connsiteY6" fmla="*/ 1731004 h 1739983"/>
              <a:gd name="connsiteX7" fmla="*/ 0 w 3478676"/>
              <a:gd name="connsiteY7" fmla="*/ 646 h 17399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78676" h="1739983">
                <a:moveTo>
                  <a:pt x="33" y="0"/>
                </a:moveTo>
                <a:lnTo>
                  <a:pt x="3478644" y="0"/>
                </a:lnTo>
                <a:lnTo>
                  <a:pt x="3478676" y="646"/>
                </a:lnTo>
                <a:cubicBezTo>
                  <a:pt x="3478676" y="901218"/>
                  <a:pt x="2794247" y="1641933"/>
                  <a:pt x="1917175" y="1731004"/>
                </a:cubicBezTo>
                <a:lnTo>
                  <a:pt x="1739359" y="1739983"/>
                </a:lnTo>
                <a:lnTo>
                  <a:pt x="1739318" y="1739983"/>
                </a:lnTo>
                <a:lnTo>
                  <a:pt x="1561501" y="1731004"/>
                </a:lnTo>
                <a:cubicBezTo>
                  <a:pt x="684429" y="1641933"/>
                  <a:pt x="0" y="901218"/>
                  <a:pt x="0" y="646"/>
                </a:cubicBezTo>
                <a:close/>
              </a:path>
            </a:pathLst>
          </a:custGeom>
          <a:solidFill>
            <a:srgbClr val="ECEBEB"/>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a:p>
        </p:txBody>
      </p:sp>
      <p:pic>
        <p:nvPicPr>
          <p:cNvPr id="26" name="Imagen 25" descr="Un dibujo de un animal&#10;&#10;Descripción generada automáticamente con confianza baja">
            <a:extLst>
              <a:ext uri="{FF2B5EF4-FFF2-40B4-BE49-F238E27FC236}">
                <a16:creationId xmlns:a16="http://schemas.microsoft.com/office/drawing/2014/main" id="{B3029CFC-D29C-1E58-93B8-EEE4673A425C}"/>
              </a:ext>
            </a:extLst>
          </p:cNvPr>
          <p:cNvPicPr>
            <a:picLocks noChangeAspect="1"/>
          </p:cNvPicPr>
          <p:nvPr userDrawn="1"/>
        </p:nvPicPr>
        <p:blipFill>
          <a:blip r:embed="rId4">
            <a:extLst>
              <a:ext uri="{28A0092B-C50C-407E-A947-70E740481C1C}">
                <a14:useLocalDpi xmlns:a14="http://schemas.microsoft.com/office/drawing/2010/main"/>
              </a:ext>
            </a:extLst>
          </a:blip>
          <a:stretch>
            <a:fillRect/>
          </a:stretch>
        </p:blipFill>
        <p:spPr>
          <a:xfrm>
            <a:off x="10813246" y="1905634"/>
            <a:ext cx="1105152" cy="1181369"/>
          </a:xfrm>
          <a:prstGeom prst="rect">
            <a:avLst/>
          </a:prstGeom>
        </p:spPr>
      </p:pic>
      <p:pic>
        <p:nvPicPr>
          <p:cNvPr id="28" name="Imagen 27" descr="Un dibujo de un perro&#10;&#10;Descripción generada automáticamente con confianza media">
            <a:extLst>
              <a:ext uri="{FF2B5EF4-FFF2-40B4-BE49-F238E27FC236}">
                <a16:creationId xmlns:a16="http://schemas.microsoft.com/office/drawing/2014/main" id="{F4F72544-21FA-D0B6-E9A9-5DA842FFBBB9}"/>
              </a:ext>
            </a:extLst>
          </p:cNvPr>
          <p:cNvPicPr>
            <a:picLocks noChangeAspect="1"/>
          </p:cNvPicPr>
          <p:nvPr userDrawn="1"/>
        </p:nvPicPr>
        <p:blipFill>
          <a:blip r:embed="rId5">
            <a:extLst>
              <a:ext uri="{28A0092B-C50C-407E-A947-70E740481C1C}">
                <a14:useLocalDpi xmlns:a14="http://schemas.microsoft.com/office/drawing/2010/main"/>
              </a:ext>
            </a:extLst>
          </a:blip>
          <a:stretch>
            <a:fillRect/>
          </a:stretch>
        </p:blipFill>
        <p:spPr>
          <a:xfrm>
            <a:off x="2087794" y="502655"/>
            <a:ext cx="1028934" cy="711362"/>
          </a:xfrm>
          <a:prstGeom prst="rect">
            <a:avLst/>
          </a:prstGeom>
        </p:spPr>
      </p:pic>
      <p:pic>
        <p:nvPicPr>
          <p:cNvPr id="29" name="Imagen 28" descr="Imagen que contiene dibujo, reloj&#10;&#10;Descripción generada automáticamente">
            <a:extLst>
              <a:ext uri="{FF2B5EF4-FFF2-40B4-BE49-F238E27FC236}">
                <a16:creationId xmlns:a16="http://schemas.microsoft.com/office/drawing/2014/main" id="{7F8C2F8C-24C0-6430-68A4-9608657DDEF6}"/>
              </a:ext>
            </a:extLst>
          </p:cNvPr>
          <p:cNvPicPr>
            <a:picLocks noChangeAspect="1"/>
          </p:cNvPicPr>
          <p:nvPr userDrawn="1"/>
        </p:nvPicPr>
        <p:blipFill>
          <a:blip r:embed="rId6">
            <a:extLst>
              <a:ext uri="{28A0092B-C50C-407E-A947-70E740481C1C}">
                <a14:useLocalDpi xmlns:a14="http://schemas.microsoft.com/office/drawing/2010/main"/>
              </a:ext>
            </a:extLst>
          </a:blip>
          <a:stretch>
            <a:fillRect/>
          </a:stretch>
        </p:blipFill>
        <p:spPr>
          <a:xfrm>
            <a:off x="7327661" y="2162432"/>
            <a:ext cx="927311" cy="876500"/>
          </a:xfrm>
          <a:prstGeom prst="rect">
            <a:avLst/>
          </a:prstGeom>
        </p:spPr>
      </p:pic>
      <p:pic>
        <p:nvPicPr>
          <p:cNvPr id="30" name="Imagen 29" descr="Dibujo en blanco y negro&#10;&#10;Descripción generada automáticamente con confianza baja">
            <a:extLst>
              <a:ext uri="{FF2B5EF4-FFF2-40B4-BE49-F238E27FC236}">
                <a16:creationId xmlns:a16="http://schemas.microsoft.com/office/drawing/2014/main" id="{9309A531-DC57-6595-EE46-2A7B2E23FB75}"/>
              </a:ext>
            </a:extLst>
          </p:cNvPr>
          <p:cNvPicPr>
            <a:picLocks noChangeAspect="1"/>
          </p:cNvPicPr>
          <p:nvPr userDrawn="1"/>
        </p:nvPicPr>
        <p:blipFill>
          <a:blip r:embed="rId7">
            <a:extLst>
              <a:ext uri="{28A0092B-C50C-407E-A947-70E740481C1C}">
                <a14:useLocalDpi xmlns:a14="http://schemas.microsoft.com/office/drawing/2010/main"/>
              </a:ext>
            </a:extLst>
          </a:blip>
          <a:stretch>
            <a:fillRect/>
          </a:stretch>
        </p:blipFill>
        <p:spPr>
          <a:xfrm>
            <a:off x="9049706" y="358533"/>
            <a:ext cx="978123" cy="1028934"/>
          </a:xfrm>
          <a:prstGeom prst="rect">
            <a:avLst/>
          </a:prstGeom>
        </p:spPr>
      </p:pic>
      <p:pic>
        <p:nvPicPr>
          <p:cNvPr id="32" name="Imagen 31" descr="Un dibujo de un animal&#10;&#10;Descripción generada automáticamente con confianza baja">
            <a:extLst>
              <a:ext uri="{FF2B5EF4-FFF2-40B4-BE49-F238E27FC236}">
                <a16:creationId xmlns:a16="http://schemas.microsoft.com/office/drawing/2014/main" id="{712E000E-D939-84E0-6275-239044DF5B52}"/>
              </a:ext>
            </a:extLst>
          </p:cNvPr>
          <p:cNvPicPr>
            <a:picLocks noChangeAspect="1"/>
          </p:cNvPicPr>
          <p:nvPr userDrawn="1"/>
        </p:nvPicPr>
        <p:blipFill>
          <a:blip r:embed="rId8">
            <a:extLst>
              <a:ext uri="{28A0092B-C50C-407E-A947-70E740481C1C}">
                <a14:useLocalDpi xmlns:a14="http://schemas.microsoft.com/office/drawing/2010/main"/>
              </a:ext>
            </a:extLst>
          </a:blip>
          <a:stretch>
            <a:fillRect/>
          </a:stretch>
        </p:blipFill>
        <p:spPr>
          <a:xfrm>
            <a:off x="2106848" y="2038032"/>
            <a:ext cx="990826" cy="1041637"/>
          </a:xfrm>
          <a:prstGeom prst="rect">
            <a:avLst/>
          </a:prstGeom>
        </p:spPr>
      </p:pic>
      <p:pic>
        <p:nvPicPr>
          <p:cNvPr id="33" name="Imagen 32" descr="Imagen que contiene Texto&#10;&#10;Descripción generada automáticamente">
            <a:extLst>
              <a:ext uri="{FF2B5EF4-FFF2-40B4-BE49-F238E27FC236}">
                <a16:creationId xmlns:a16="http://schemas.microsoft.com/office/drawing/2014/main" id="{9F901DE5-C3AF-6E17-54F9-4CED5A9FEE97}"/>
              </a:ext>
            </a:extLst>
          </p:cNvPr>
          <p:cNvPicPr>
            <a:picLocks noChangeAspect="1"/>
          </p:cNvPicPr>
          <p:nvPr userDrawn="1"/>
        </p:nvPicPr>
        <p:blipFill>
          <a:blip r:embed="rId9">
            <a:extLst>
              <a:ext uri="{28A0092B-C50C-407E-A947-70E740481C1C}">
                <a14:useLocalDpi xmlns:a14="http://schemas.microsoft.com/office/drawing/2010/main"/>
              </a:ext>
            </a:extLst>
          </a:blip>
          <a:stretch>
            <a:fillRect/>
          </a:stretch>
        </p:blipFill>
        <p:spPr>
          <a:xfrm>
            <a:off x="3848798" y="4063551"/>
            <a:ext cx="1028934" cy="749471"/>
          </a:xfrm>
          <a:prstGeom prst="rect">
            <a:avLst/>
          </a:prstGeom>
        </p:spPr>
      </p:pic>
      <p:sp>
        <p:nvSpPr>
          <p:cNvPr id="36" name="Marcador de texto 34">
            <a:extLst>
              <a:ext uri="{FF2B5EF4-FFF2-40B4-BE49-F238E27FC236}">
                <a16:creationId xmlns:a16="http://schemas.microsoft.com/office/drawing/2014/main" id="{181AEA2E-1C99-4294-892E-2840BA551D28}"/>
              </a:ext>
            </a:extLst>
          </p:cNvPr>
          <p:cNvSpPr>
            <a:spLocks noGrp="1"/>
          </p:cNvSpPr>
          <p:nvPr>
            <p:ph type="body" sz="quarter" idx="10" hasCustomPrompt="1"/>
          </p:nvPr>
        </p:nvSpPr>
        <p:spPr>
          <a:xfrm>
            <a:off x="3571193" y="2056688"/>
            <a:ext cx="3488650" cy="781632"/>
          </a:xfrm>
          <a:prstGeom prst="rect">
            <a:avLst/>
          </a:prstGeom>
        </p:spPr>
        <p:txBody>
          <a:bodyPr/>
          <a:lstStyle>
            <a:lvl1pPr>
              <a:defRPr sz="4800" b="1">
                <a:solidFill>
                  <a:srgbClr val="003399"/>
                </a:solidFill>
                <a:latin typeface="EC Square Sans Pro" panose="020B0506040000020004" pitchFamily="34" charset="0"/>
                <a:cs typeface="Arial" panose="020B0604020202020204" pitchFamily="34" charset="0"/>
              </a:defRPr>
            </a:lvl1pPr>
          </a:lstStyle>
          <a:p>
            <a:pPr lvl="0"/>
            <a:r>
              <a:rPr lang="en-GB" noProof="0" dirty="0"/>
              <a:t>Thank you!</a:t>
            </a:r>
          </a:p>
        </p:txBody>
      </p:sp>
      <p:grpSp>
        <p:nvGrpSpPr>
          <p:cNvPr id="38" name="Grupo 37">
            <a:extLst>
              <a:ext uri="{FF2B5EF4-FFF2-40B4-BE49-F238E27FC236}">
                <a16:creationId xmlns:a16="http://schemas.microsoft.com/office/drawing/2014/main" id="{B12C3DE7-53C0-4BC5-BCFB-CAB7D8B057D6}"/>
              </a:ext>
            </a:extLst>
          </p:cNvPr>
          <p:cNvGrpSpPr/>
          <p:nvPr userDrawn="1"/>
        </p:nvGrpSpPr>
        <p:grpSpPr>
          <a:xfrm>
            <a:off x="0" y="5763684"/>
            <a:ext cx="5350796" cy="633222"/>
            <a:chOff x="1448755" y="3047555"/>
            <a:chExt cx="5350796" cy="633222"/>
          </a:xfrm>
        </p:grpSpPr>
        <p:pic>
          <p:nvPicPr>
            <p:cNvPr id="39" name="Picture 2" descr="imagen">
              <a:extLst>
                <a:ext uri="{FF2B5EF4-FFF2-40B4-BE49-F238E27FC236}">
                  <a16:creationId xmlns:a16="http://schemas.microsoft.com/office/drawing/2014/main" id="{F2C85C64-5194-4F83-83F6-857D4C6D2404}"/>
                </a:ext>
              </a:extLst>
            </p:cNvPr>
            <p:cNvPicPr>
              <a:picLocks noChangeAspect="1" noChangeArrowheads="1"/>
            </p:cNvPicPr>
            <p:nvPr/>
          </p:nvPicPr>
          <p:blipFill rotWithShape="1">
            <a:blip r:embed="rId10" cstate="email">
              <a:extLst>
                <a:ext uri="{28A0092B-C50C-407E-A947-70E740481C1C}">
                  <a14:useLocalDpi xmlns:a14="http://schemas.microsoft.com/office/drawing/2010/main"/>
                </a:ext>
              </a:extLst>
            </a:blip>
            <a:srcRect b="39163"/>
            <a:stretch/>
          </p:blipFill>
          <p:spPr bwMode="auto">
            <a:xfrm>
              <a:off x="1448755" y="3047555"/>
              <a:ext cx="2114191" cy="633222"/>
            </a:xfrm>
            <a:prstGeom prst="rect">
              <a:avLst/>
            </a:prstGeom>
            <a:noFill/>
            <a:extLst>
              <a:ext uri="{909E8E84-426E-40DD-AFC4-6F175D3DCCD1}">
                <a14:hiddenFill xmlns:a14="http://schemas.microsoft.com/office/drawing/2010/main">
                  <a:solidFill>
                    <a:srgbClr val="FFFFFF"/>
                  </a:solidFill>
                </a14:hiddenFill>
              </a:ext>
            </a:extLst>
          </p:spPr>
        </p:pic>
        <p:pic>
          <p:nvPicPr>
            <p:cNvPr id="40" name="Picture 1" descr="A picture containing text, font, symbol, typography&#10;&#10;Description automatically generated">
              <a:extLst>
                <a:ext uri="{FF2B5EF4-FFF2-40B4-BE49-F238E27FC236}">
                  <a16:creationId xmlns:a16="http://schemas.microsoft.com/office/drawing/2014/main" id="{616377A2-39DF-447D-B18F-0E33E62D6510}"/>
                </a:ext>
              </a:extLst>
            </p:cNvPr>
            <p:cNvPicPr/>
            <p:nvPr/>
          </p:nvPicPr>
          <p:blipFill>
            <a:blip r:embed="rId11" cstate="email">
              <a:extLst>
                <a:ext uri="{28A0092B-C50C-407E-A947-70E740481C1C}">
                  <a14:useLocalDpi xmlns:a14="http://schemas.microsoft.com/office/drawing/2010/main"/>
                </a:ext>
              </a:extLst>
            </a:blip>
            <a:stretch>
              <a:fillRect/>
            </a:stretch>
          </p:blipFill>
          <p:spPr>
            <a:xfrm>
              <a:off x="3486434" y="3177222"/>
              <a:ext cx="1785620" cy="503555"/>
            </a:xfrm>
            <a:prstGeom prst="rect">
              <a:avLst/>
            </a:prstGeom>
          </p:spPr>
        </p:pic>
        <p:pic>
          <p:nvPicPr>
            <p:cNvPr id="41" name="Imagen 40" descr="Texto&#10;&#10;Descripción generada automáticamente">
              <a:extLst>
                <a:ext uri="{FF2B5EF4-FFF2-40B4-BE49-F238E27FC236}">
                  <a16:creationId xmlns:a16="http://schemas.microsoft.com/office/drawing/2014/main" id="{27CD1840-7ABE-4462-BC91-7E7C5F3BAF2E}"/>
                </a:ext>
              </a:extLst>
            </p:cNvPr>
            <p:cNvPicPr/>
            <p:nvPr/>
          </p:nvPicPr>
          <p:blipFill>
            <a:blip r:embed="rId12" cstate="email">
              <a:extLst>
                <a:ext uri="{28A0092B-C50C-407E-A947-70E740481C1C}">
                  <a14:useLocalDpi xmlns:a14="http://schemas.microsoft.com/office/drawing/2010/main"/>
                </a:ext>
              </a:extLst>
            </a:blip>
            <a:stretch>
              <a:fillRect/>
            </a:stretch>
          </p:blipFill>
          <p:spPr>
            <a:xfrm>
              <a:off x="5195541" y="3360102"/>
              <a:ext cx="1604010" cy="320675"/>
            </a:xfrm>
            <a:prstGeom prst="rect">
              <a:avLst/>
            </a:prstGeom>
          </p:spPr>
        </p:pic>
      </p:grpSp>
      <p:pic>
        <p:nvPicPr>
          <p:cNvPr id="42" name="Imagen 41" descr="Patrón de fondo&#10;&#10;Descripción generada automáticamente">
            <a:extLst>
              <a:ext uri="{FF2B5EF4-FFF2-40B4-BE49-F238E27FC236}">
                <a16:creationId xmlns:a16="http://schemas.microsoft.com/office/drawing/2014/main" id="{E19A0AE5-6F2A-4C46-BFBA-717A1DBB44E1}"/>
              </a:ext>
            </a:extLst>
          </p:cNvPr>
          <p:cNvPicPr>
            <a:picLocks noChangeAspect="1"/>
          </p:cNvPicPr>
          <p:nvPr userDrawn="1"/>
        </p:nvPicPr>
        <p:blipFill rotWithShape="1">
          <a:blip r:embed="rId13" cstate="email">
            <a:extLst>
              <a:ext uri="{28A0092B-C50C-407E-A947-70E740481C1C}">
                <a14:useLocalDpi xmlns:a14="http://schemas.microsoft.com/office/drawing/2010/main"/>
              </a:ext>
            </a:extLst>
          </a:blip>
          <a:srcRect l="-1"/>
          <a:stretch/>
        </p:blipFill>
        <p:spPr>
          <a:xfrm>
            <a:off x="5211120" y="3482587"/>
            <a:ext cx="1756206" cy="1716761"/>
          </a:xfrm>
          <a:prstGeom prst="rect">
            <a:avLst/>
          </a:prstGeom>
        </p:spPr>
      </p:pic>
      <p:sp>
        <p:nvSpPr>
          <p:cNvPr id="43" name="Rectángulo 42">
            <a:extLst>
              <a:ext uri="{FF2B5EF4-FFF2-40B4-BE49-F238E27FC236}">
                <a16:creationId xmlns:a16="http://schemas.microsoft.com/office/drawing/2014/main" id="{E2D3912A-1E4E-402A-A3C0-9761CDC5901B}"/>
              </a:ext>
            </a:extLst>
          </p:cNvPr>
          <p:cNvSpPr/>
          <p:nvPr userDrawn="1"/>
        </p:nvSpPr>
        <p:spPr>
          <a:xfrm>
            <a:off x="6967326" y="3474068"/>
            <a:ext cx="1746000" cy="1746000"/>
          </a:xfrm>
          <a:prstGeom prst="rect">
            <a:avLst/>
          </a:pr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pic>
        <p:nvPicPr>
          <p:cNvPr id="44" name="Imagen 43" descr="Un dibujo de un animal&#10;&#10;Descripción generada automáticamente con confianza baja">
            <a:extLst>
              <a:ext uri="{FF2B5EF4-FFF2-40B4-BE49-F238E27FC236}">
                <a16:creationId xmlns:a16="http://schemas.microsoft.com/office/drawing/2014/main" id="{EA525F01-F612-45D5-BEA3-7A4BBA36EA47}"/>
              </a:ext>
            </a:extLst>
          </p:cNvPr>
          <p:cNvPicPr>
            <a:picLocks noChangeAspect="1"/>
          </p:cNvPicPr>
          <p:nvPr userDrawn="1"/>
        </p:nvPicPr>
        <p:blipFill>
          <a:blip r:embed="rId14">
            <a:extLst>
              <a:ext uri="{28A0092B-C50C-407E-A947-70E740481C1C}">
                <a14:useLocalDpi xmlns:a14="http://schemas.microsoft.com/office/drawing/2010/main"/>
              </a:ext>
            </a:extLst>
          </a:blip>
          <a:stretch>
            <a:fillRect/>
          </a:stretch>
        </p:blipFill>
        <p:spPr>
          <a:xfrm>
            <a:off x="7441987" y="3848610"/>
            <a:ext cx="812985" cy="1003529"/>
          </a:xfrm>
          <a:prstGeom prst="rect">
            <a:avLst/>
          </a:prstGeom>
        </p:spPr>
      </p:pic>
      <p:sp>
        <p:nvSpPr>
          <p:cNvPr id="3" name="CuadroTexto 2">
            <a:extLst>
              <a:ext uri="{FF2B5EF4-FFF2-40B4-BE49-F238E27FC236}">
                <a16:creationId xmlns:a16="http://schemas.microsoft.com/office/drawing/2014/main" id="{392C7F8E-841D-4355-9AF1-D492BA4BF8E2}"/>
              </a:ext>
            </a:extLst>
          </p:cNvPr>
          <p:cNvSpPr txBox="1"/>
          <p:nvPr userDrawn="1"/>
        </p:nvSpPr>
        <p:spPr>
          <a:xfrm>
            <a:off x="218393" y="6396906"/>
            <a:ext cx="3352800" cy="369332"/>
          </a:xfrm>
          <a:prstGeom prst="rect">
            <a:avLst/>
          </a:prstGeom>
          <a:noFill/>
        </p:spPr>
        <p:txBody>
          <a:bodyPr wrap="square" rtlCol="0">
            <a:spAutoFit/>
          </a:bodyPr>
          <a:lstStyle/>
          <a:p>
            <a:r>
              <a:rPr lang="en-GB" dirty="0">
                <a:latin typeface="EC Square Sans Pro" panose="020B0506040000020004" pitchFamily="34" charset="0"/>
                <a:hlinkClick r:id="rId15"/>
              </a:rPr>
              <a:t>www.amrfvtraining.eu</a:t>
            </a:r>
            <a:r>
              <a:rPr lang="en-GB" dirty="0">
                <a:latin typeface="EC Square Sans Pro" panose="020B0506040000020004" pitchFamily="34" charset="0"/>
              </a:rPr>
              <a:t>  </a:t>
            </a:r>
          </a:p>
        </p:txBody>
      </p:sp>
      <p:pic>
        <p:nvPicPr>
          <p:cNvPr id="2" name="Imagen 33">
            <a:extLst>
              <a:ext uri="{FF2B5EF4-FFF2-40B4-BE49-F238E27FC236}">
                <a16:creationId xmlns:a16="http://schemas.microsoft.com/office/drawing/2014/main" id="{381B88AC-70BC-1249-9281-F17FA95B5871}"/>
              </a:ext>
            </a:extLst>
          </p:cNvPr>
          <p:cNvPicPr/>
          <p:nvPr userDrawn="1"/>
        </p:nvPicPr>
        <p:blipFill>
          <a:blip r:embed="rId16" cstate="email">
            <a:extLst>
              <a:ext uri="{28A0092B-C50C-407E-A947-70E740481C1C}">
                <a14:useLocalDpi xmlns:a14="http://schemas.microsoft.com/office/drawing/2010/main" val="0"/>
              </a:ext>
            </a:extLst>
          </a:blip>
          <a:srcRect/>
          <a:stretch/>
        </p:blipFill>
        <p:spPr bwMode="auto">
          <a:xfrm>
            <a:off x="8991600" y="5707172"/>
            <a:ext cx="3022600" cy="571665"/>
          </a:xfrm>
          <a:prstGeom prst="rect">
            <a:avLst/>
          </a:prstGeom>
          <a:noFill/>
          <a:ln>
            <a:noFill/>
          </a:ln>
        </p:spPr>
      </p:pic>
    </p:spTree>
    <p:extLst>
      <p:ext uri="{BB962C8B-B14F-4D97-AF65-F5344CB8AC3E}">
        <p14:creationId xmlns:p14="http://schemas.microsoft.com/office/powerpoint/2010/main" val="16167816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7" name="Rectángulo 6">
            <a:extLst>
              <a:ext uri="{FF2B5EF4-FFF2-40B4-BE49-F238E27FC236}">
                <a16:creationId xmlns:a16="http://schemas.microsoft.com/office/drawing/2014/main" id="{0BE46563-0AF8-D4CE-73C0-03D0CBEB89E0}"/>
              </a:ext>
            </a:extLst>
          </p:cNvPr>
          <p:cNvSpPr/>
          <p:nvPr userDrawn="1"/>
        </p:nvSpPr>
        <p:spPr>
          <a:xfrm>
            <a:off x="6096001" y="0"/>
            <a:ext cx="6142017" cy="6026150"/>
          </a:xfrm>
          <a:prstGeom prst="rect">
            <a:avLst/>
          </a:prstGeom>
          <a:solidFill>
            <a:srgbClr val="ECEB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pic>
        <p:nvPicPr>
          <p:cNvPr id="8" name="object 3">
            <a:extLst>
              <a:ext uri="{FF2B5EF4-FFF2-40B4-BE49-F238E27FC236}">
                <a16:creationId xmlns:a16="http://schemas.microsoft.com/office/drawing/2014/main" id="{BA9409D1-A9BD-5F7D-AF9C-32F07DE1ED4B}"/>
              </a:ext>
            </a:extLst>
          </p:cNvPr>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6096000" cy="6865200"/>
          </a:xfrm>
          <a:prstGeom prst="rect">
            <a:avLst/>
          </a:prstGeom>
        </p:spPr>
      </p:pic>
      <p:pic>
        <p:nvPicPr>
          <p:cNvPr id="24" name="Imagen 23" descr="Logotipo&#10;&#10;Descripción generada automáticamente">
            <a:extLst>
              <a:ext uri="{FF2B5EF4-FFF2-40B4-BE49-F238E27FC236}">
                <a16:creationId xmlns:a16="http://schemas.microsoft.com/office/drawing/2014/main" id="{CD3A48FE-86EE-9668-0A0C-95A6EB201771}"/>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121366" y="140623"/>
            <a:ext cx="2149620" cy="954357"/>
          </a:xfrm>
          <a:prstGeom prst="rect">
            <a:avLst/>
          </a:prstGeom>
        </p:spPr>
      </p:pic>
      <p:sp>
        <p:nvSpPr>
          <p:cNvPr id="35" name="Marcador de texto 33">
            <a:extLst>
              <a:ext uri="{FF2B5EF4-FFF2-40B4-BE49-F238E27FC236}">
                <a16:creationId xmlns:a16="http://schemas.microsoft.com/office/drawing/2014/main" id="{850E120E-924B-F0F4-3400-13B1861D1B2E}"/>
              </a:ext>
            </a:extLst>
          </p:cNvPr>
          <p:cNvSpPr>
            <a:spLocks noGrp="1"/>
          </p:cNvSpPr>
          <p:nvPr>
            <p:ph type="body" sz="quarter" idx="11"/>
          </p:nvPr>
        </p:nvSpPr>
        <p:spPr>
          <a:xfrm>
            <a:off x="6132925" y="5520247"/>
            <a:ext cx="4495800" cy="323855"/>
          </a:xfrm>
          <a:prstGeom prst="rect">
            <a:avLst/>
          </a:prstGeom>
        </p:spPr>
        <p:txBody>
          <a:bodyPr/>
          <a:lstStyle>
            <a:lvl1pPr>
              <a:defRPr sz="1400">
                <a:solidFill>
                  <a:srgbClr val="003399"/>
                </a:solidFill>
                <a:latin typeface="Arial" panose="020B0604020202020204" pitchFamily="34" charset="0"/>
                <a:cs typeface="Arial" panose="020B0604020202020204" pitchFamily="34" charset="0"/>
              </a:defRPr>
            </a:lvl1pPr>
          </a:lstStyle>
          <a:p>
            <a:pPr lvl="0"/>
            <a:endParaRPr lang="es-ES" dirty="0"/>
          </a:p>
        </p:txBody>
      </p:sp>
      <p:sp>
        <p:nvSpPr>
          <p:cNvPr id="49" name="Forma libre: forma 48">
            <a:extLst>
              <a:ext uri="{FF2B5EF4-FFF2-40B4-BE49-F238E27FC236}">
                <a16:creationId xmlns:a16="http://schemas.microsoft.com/office/drawing/2014/main" id="{99B70937-9FCE-4E40-9DC7-4643157CE967}"/>
              </a:ext>
            </a:extLst>
          </p:cNvPr>
          <p:cNvSpPr/>
          <p:nvPr userDrawn="1"/>
        </p:nvSpPr>
        <p:spPr>
          <a:xfrm>
            <a:off x="11117114" y="37"/>
            <a:ext cx="596428" cy="1094944"/>
          </a:xfrm>
          <a:custGeom>
            <a:avLst/>
            <a:gdLst>
              <a:gd name="connsiteX0" fmla="*/ 855279 w 899418"/>
              <a:gd name="connsiteY0" fmla="*/ 0 h 1725460"/>
              <a:gd name="connsiteX1" fmla="*/ 870567 w 899418"/>
              <a:gd name="connsiteY1" fmla="*/ 0 h 1725460"/>
              <a:gd name="connsiteX2" fmla="*/ 899418 w 899418"/>
              <a:gd name="connsiteY2" fmla="*/ 1457 h 1725460"/>
              <a:gd name="connsiteX3" fmla="*/ 899418 w 899418"/>
              <a:gd name="connsiteY3" fmla="*/ 1723617 h 1725460"/>
              <a:gd name="connsiteX4" fmla="*/ 862923 w 899418"/>
              <a:gd name="connsiteY4" fmla="*/ 1725460 h 1725460"/>
              <a:gd name="connsiteX5" fmla="*/ 0 w 899418"/>
              <a:gd name="connsiteY5" fmla="*/ 862537 h 1725460"/>
              <a:gd name="connsiteX6" fmla="*/ 774694 w 899418"/>
              <a:gd name="connsiteY6" fmla="*/ 4069 h 17254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99418" h="1725460">
                <a:moveTo>
                  <a:pt x="855279" y="0"/>
                </a:moveTo>
                <a:lnTo>
                  <a:pt x="870567" y="0"/>
                </a:lnTo>
                <a:lnTo>
                  <a:pt x="899418" y="1457"/>
                </a:lnTo>
                <a:lnTo>
                  <a:pt x="899418" y="1723617"/>
                </a:lnTo>
                <a:lnTo>
                  <a:pt x="862923" y="1725460"/>
                </a:lnTo>
                <a:cubicBezTo>
                  <a:pt x="386344" y="1725460"/>
                  <a:pt x="0" y="1339116"/>
                  <a:pt x="0" y="862537"/>
                </a:cubicBezTo>
                <a:cubicBezTo>
                  <a:pt x="0" y="415744"/>
                  <a:pt x="339560" y="48260"/>
                  <a:pt x="774694" y="4069"/>
                </a:cubicBezTo>
                <a:close/>
              </a:path>
            </a:pathLst>
          </a:custGeom>
          <a:solidFill>
            <a:srgbClr val="2C747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a:p>
        </p:txBody>
      </p:sp>
      <p:sp>
        <p:nvSpPr>
          <p:cNvPr id="50" name="Forma libre: forma 49">
            <a:extLst>
              <a:ext uri="{FF2B5EF4-FFF2-40B4-BE49-F238E27FC236}">
                <a16:creationId xmlns:a16="http://schemas.microsoft.com/office/drawing/2014/main" id="{BC2C4231-8099-45D5-A8F4-A94E560FC273}"/>
              </a:ext>
            </a:extLst>
          </p:cNvPr>
          <p:cNvSpPr/>
          <p:nvPr userDrawn="1"/>
        </p:nvSpPr>
        <p:spPr>
          <a:xfrm>
            <a:off x="11691448" y="1"/>
            <a:ext cx="546569" cy="1094830"/>
          </a:xfrm>
          <a:custGeom>
            <a:avLst/>
            <a:gdLst>
              <a:gd name="connsiteX0" fmla="*/ 0 w 859370"/>
              <a:gd name="connsiteY0" fmla="*/ 0 h 1725280"/>
              <a:gd name="connsiteX1" fmla="*/ 4111 w 859370"/>
              <a:gd name="connsiteY1" fmla="*/ 0 h 1725280"/>
              <a:gd name="connsiteX2" fmla="*/ 84676 w 859370"/>
              <a:gd name="connsiteY2" fmla="*/ 4068 h 1725280"/>
              <a:gd name="connsiteX3" fmla="*/ 859370 w 859370"/>
              <a:gd name="connsiteY3" fmla="*/ 862536 h 1725280"/>
              <a:gd name="connsiteX4" fmla="*/ 84676 w 859370"/>
              <a:gd name="connsiteY4" fmla="*/ 1721004 h 1725280"/>
              <a:gd name="connsiteX5" fmla="*/ 0 w 859370"/>
              <a:gd name="connsiteY5" fmla="*/ 1725280 h 17252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59370" h="1725280">
                <a:moveTo>
                  <a:pt x="0" y="0"/>
                </a:moveTo>
                <a:lnTo>
                  <a:pt x="4111" y="0"/>
                </a:lnTo>
                <a:lnTo>
                  <a:pt x="84676" y="4068"/>
                </a:lnTo>
                <a:cubicBezTo>
                  <a:pt x="519810" y="48259"/>
                  <a:pt x="859370" y="415743"/>
                  <a:pt x="859370" y="862536"/>
                </a:cubicBezTo>
                <a:cubicBezTo>
                  <a:pt x="859370" y="1309329"/>
                  <a:pt x="519810" y="1676814"/>
                  <a:pt x="84676" y="1721004"/>
                </a:cubicBezTo>
                <a:lnTo>
                  <a:pt x="0" y="1725280"/>
                </a:ln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a:p>
        </p:txBody>
      </p:sp>
      <p:pic>
        <p:nvPicPr>
          <p:cNvPr id="52" name="Imagen 51">
            <a:extLst>
              <a:ext uri="{FF2B5EF4-FFF2-40B4-BE49-F238E27FC236}">
                <a16:creationId xmlns:a16="http://schemas.microsoft.com/office/drawing/2014/main" id="{D0623596-029B-4771-9426-C8E363EAA4D6}"/>
              </a:ext>
            </a:extLst>
          </p:cNvPr>
          <p:cNvPicPr>
            <a:picLocks noChangeAspect="1"/>
          </p:cNvPicPr>
          <p:nvPr userDrawn="1"/>
        </p:nvPicPr>
        <p:blipFill>
          <a:blip r:embed="rId4" cstate="email">
            <a:extLst>
              <a:ext uri="{28A0092B-C50C-407E-A947-70E740481C1C}">
                <a14:useLocalDpi xmlns:a14="http://schemas.microsoft.com/office/drawing/2010/main"/>
              </a:ext>
            </a:extLst>
          </a:blip>
          <a:stretch>
            <a:fillRect/>
          </a:stretch>
        </p:blipFill>
        <p:spPr>
          <a:xfrm>
            <a:off x="9128521" y="6212610"/>
            <a:ext cx="471757" cy="498869"/>
          </a:xfrm>
          <a:prstGeom prst="rect">
            <a:avLst/>
          </a:prstGeom>
        </p:spPr>
      </p:pic>
      <p:pic>
        <p:nvPicPr>
          <p:cNvPr id="53" name="Imagen 52">
            <a:extLst>
              <a:ext uri="{FF2B5EF4-FFF2-40B4-BE49-F238E27FC236}">
                <a16:creationId xmlns:a16="http://schemas.microsoft.com/office/drawing/2014/main" id="{3BB0B30D-01E9-4A41-88D1-70C8118CB0F3}"/>
              </a:ext>
            </a:extLst>
          </p:cNvPr>
          <p:cNvPicPr>
            <a:picLocks noChangeAspect="1"/>
          </p:cNvPicPr>
          <p:nvPr userDrawn="1"/>
        </p:nvPicPr>
        <p:blipFill>
          <a:blip r:embed="rId5" cstate="email">
            <a:extLst>
              <a:ext uri="{28A0092B-C50C-407E-A947-70E740481C1C}">
                <a14:useLocalDpi xmlns:a14="http://schemas.microsoft.com/office/drawing/2010/main"/>
              </a:ext>
            </a:extLst>
          </a:blip>
          <a:stretch>
            <a:fillRect/>
          </a:stretch>
        </p:blipFill>
        <p:spPr>
          <a:xfrm>
            <a:off x="7376219" y="6283101"/>
            <a:ext cx="347040" cy="428378"/>
          </a:xfrm>
          <a:prstGeom prst="rect">
            <a:avLst/>
          </a:prstGeom>
        </p:spPr>
      </p:pic>
      <p:pic>
        <p:nvPicPr>
          <p:cNvPr id="54" name="Imagen 53">
            <a:extLst>
              <a:ext uri="{FF2B5EF4-FFF2-40B4-BE49-F238E27FC236}">
                <a16:creationId xmlns:a16="http://schemas.microsoft.com/office/drawing/2014/main" id="{68A7E0D9-EDEA-4FCF-A76C-ED2C5DD3E804}"/>
              </a:ext>
            </a:extLst>
          </p:cNvPr>
          <p:cNvPicPr>
            <a:picLocks noChangeAspect="1"/>
          </p:cNvPicPr>
          <p:nvPr userDrawn="1"/>
        </p:nvPicPr>
        <p:blipFill>
          <a:blip r:embed="rId6" cstate="email">
            <a:extLst>
              <a:ext uri="{28A0092B-C50C-407E-A947-70E740481C1C}">
                <a14:useLocalDpi xmlns:a14="http://schemas.microsoft.com/office/drawing/2010/main"/>
              </a:ext>
            </a:extLst>
          </a:blip>
          <a:stretch>
            <a:fillRect/>
          </a:stretch>
        </p:blipFill>
        <p:spPr>
          <a:xfrm>
            <a:off x="7851973" y="6413241"/>
            <a:ext cx="444645" cy="298238"/>
          </a:xfrm>
          <a:prstGeom prst="rect">
            <a:avLst/>
          </a:prstGeom>
        </p:spPr>
      </p:pic>
      <p:pic>
        <p:nvPicPr>
          <p:cNvPr id="55" name="Imagen 54">
            <a:extLst>
              <a:ext uri="{FF2B5EF4-FFF2-40B4-BE49-F238E27FC236}">
                <a16:creationId xmlns:a16="http://schemas.microsoft.com/office/drawing/2014/main" id="{CA02A5FD-DBD4-4C48-8334-C26BA224D2A8}"/>
              </a:ext>
            </a:extLst>
          </p:cNvPr>
          <p:cNvPicPr>
            <a:picLocks noChangeAspect="1"/>
          </p:cNvPicPr>
          <p:nvPr userDrawn="1"/>
        </p:nvPicPr>
        <p:blipFill>
          <a:blip r:embed="rId7" cstate="email">
            <a:extLst>
              <a:ext uri="{28A0092B-C50C-407E-A947-70E740481C1C}">
                <a14:useLocalDpi xmlns:a14="http://schemas.microsoft.com/office/drawing/2010/main"/>
              </a:ext>
            </a:extLst>
          </a:blip>
          <a:stretch>
            <a:fillRect/>
          </a:stretch>
        </p:blipFill>
        <p:spPr>
          <a:xfrm>
            <a:off x="6493141" y="6427744"/>
            <a:ext cx="300184" cy="283735"/>
          </a:xfrm>
          <a:prstGeom prst="rect">
            <a:avLst/>
          </a:prstGeom>
        </p:spPr>
      </p:pic>
      <p:pic>
        <p:nvPicPr>
          <p:cNvPr id="56" name="Imagen 55">
            <a:extLst>
              <a:ext uri="{FF2B5EF4-FFF2-40B4-BE49-F238E27FC236}">
                <a16:creationId xmlns:a16="http://schemas.microsoft.com/office/drawing/2014/main" id="{EAAA8FFC-E26C-4A95-A0EA-8FA61291F3D4}"/>
              </a:ext>
            </a:extLst>
          </p:cNvPr>
          <p:cNvPicPr>
            <a:picLocks noChangeAspect="1"/>
          </p:cNvPicPr>
          <p:nvPr userDrawn="1"/>
        </p:nvPicPr>
        <p:blipFill>
          <a:blip r:embed="rId8" cstate="email">
            <a:extLst>
              <a:ext uri="{28A0092B-C50C-407E-A947-70E740481C1C}">
                <a14:useLocalDpi xmlns:a14="http://schemas.microsoft.com/office/drawing/2010/main"/>
              </a:ext>
            </a:extLst>
          </a:blip>
          <a:stretch>
            <a:fillRect/>
          </a:stretch>
        </p:blipFill>
        <p:spPr>
          <a:xfrm>
            <a:off x="6922039" y="6369106"/>
            <a:ext cx="325466" cy="342373"/>
          </a:xfrm>
          <a:prstGeom prst="rect">
            <a:avLst/>
          </a:prstGeom>
        </p:spPr>
      </p:pic>
      <p:pic>
        <p:nvPicPr>
          <p:cNvPr id="57" name="Imagen 56">
            <a:extLst>
              <a:ext uri="{FF2B5EF4-FFF2-40B4-BE49-F238E27FC236}">
                <a16:creationId xmlns:a16="http://schemas.microsoft.com/office/drawing/2014/main" id="{034038C9-3152-4362-9043-8EE045E00000}"/>
              </a:ext>
            </a:extLst>
          </p:cNvPr>
          <p:cNvPicPr>
            <a:picLocks noChangeAspect="1"/>
          </p:cNvPicPr>
          <p:nvPr userDrawn="1"/>
        </p:nvPicPr>
        <p:blipFill>
          <a:blip r:embed="rId9" cstate="email">
            <a:extLst>
              <a:ext uri="{28A0092B-C50C-407E-A947-70E740481C1C}">
                <a14:useLocalDpi xmlns:a14="http://schemas.microsoft.com/office/drawing/2010/main"/>
              </a:ext>
            </a:extLst>
          </a:blip>
          <a:stretch>
            <a:fillRect/>
          </a:stretch>
        </p:blipFill>
        <p:spPr>
          <a:xfrm>
            <a:off x="6156196" y="6492569"/>
            <a:ext cx="208231" cy="218910"/>
          </a:xfrm>
          <a:prstGeom prst="rect">
            <a:avLst/>
          </a:prstGeom>
        </p:spPr>
      </p:pic>
      <p:pic>
        <p:nvPicPr>
          <p:cNvPr id="58" name="Imagen 57">
            <a:extLst>
              <a:ext uri="{FF2B5EF4-FFF2-40B4-BE49-F238E27FC236}">
                <a16:creationId xmlns:a16="http://schemas.microsoft.com/office/drawing/2014/main" id="{10C091FD-F9B0-47C5-9AE9-239540332D44}"/>
              </a:ext>
            </a:extLst>
          </p:cNvPr>
          <p:cNvPicPr>
            <a:picLocks noChangeAspect="1"/>
          </p:cNvPicPr>
          <p:nvPr userDrawn="1"/>
        </p:nvPicPr>
        <p:blipFill>
          <a:blip r:embed="rId10" cstate="email">
            <a:extLst>
              <a:ext uri="{28A0092B-C50C-407E-A947-70E740481C1C}">
                <a14:useLocalDpi xmlns:a14="http://schemas.microsoft.com/office/drawing/2010/main"/>
              </a:ext>
            </a:extLst>
          </a:blip>
          <a:stretch>
            <a:fillRect/>
          </a:stretch>
        </p:blipFill>
        <p:spPr>
          <a:xfrm>
            <a:off x="8425332" y="6300126"/>
            <a:ext cx="574476" cy="411353"/>
          </a:xfrm>
          <a:prstGeom prst="rect">
            <a:avLst/>
          </a:prstGeom>
        </p:spPr>
      </p:pic>
      <p:pic>
        <p:nvPicPr>
          <p:cNvPr id="2" name="Imagen 50">
            <a:extLst>
              <a:ext uri="{FF2B5EF4-FFF2-40B4-BE49-F238E27FC236}">
                <a16:creationId xmlns:a16="http://schemas.microsoft.com/office/drawing/2014/main" id="{5009A709-63B6-8D55-354A-CCA030A800D1}"/>
              </a:ext>
            </a:extLst>
          </p:cNvPr>
          <p:cNvPicPr/>
          <p:nvPr userDrawn="1"/>
        </p:nvPicPr>
        <p:blipFill>
          <a:blip r:embed="rId11" cstate="email">
            <a:extLst>
              <a:ext uri="{28A0092B-C50C-407E-A947-70E740481C1C}">
                <a14:useLocalDpi xmlns:a14="http://schemas.microsoft.com/office/drawing/2010/main" val="0"/>
              </a:ext>
            </a:extLst>
          </a:blip>
          <a:srcRect/>
          <a:stretch/>
        </p:blipFill>
        <p:spPr bwMode="auto">
          <a:xfrm>
            <a:off x="9829801" y="6219582"/>
            <a:ext cx="2338705" cy="442320"/>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7" name="Rectángulo 6">
            <a:extLst>
              <a:ext uri="{FF2B5EF4-FFF2-40B4-BE49-F238E27FC236}">
                <a16:creationId xmlns:a16="http://schemas.microsoft.com/office/drawing/2014/main" id="{0BE46563-0AF8-D4CE-73C0-03D0CBEB89E0}"/>
              </a:ext>
            </a:extLst>
          </p:cNvPr>
          <p:cNvSpPr/>
          <p:nvPr userDrawn="1"/>
        </p:nvSpPr>
        <p:spPr>
          <a:xfrm>
            <a:off x="6096000" y="0"/>
            <a:ext cx="6093675" cy="4445005"/>
          </a:xfrm>
          <a:prstGeom prst="rect">
            <a:avLst/>
          </a:prstGeom>
          <a:solidFill>
            <a:srgbClr val="ECEB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pic>
        <p:nvPicPr>
          <p:cNvPr id="8" name="object 3">
            <a:extLst>
              <a:ext uri="{FF2B5EF4-FFF2-40B4-BE49-F238E27FC236}">
                <a16:creationId xmlns:a16="http://schemas.microsoft.com/office/drawing/2014/main" id="{BA9409D1-A9BD-5F7D-AF9C-32F07DE1ED4B}"/>
              </a:ext>
            </a:extLst>
          </p:cNvPr>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6096000" cy="6865200"/>
          </a:xfrm>
          <a:prstGeom prst="rect">
            <a:avLst/>
          </a:prstGeom>
        </p:spPr>
      </p:pic>
      <p:sp>
        <p:nvSpPr>
          <p:cNvPr id="9" name="Rectángulo 8">
            <a:extLst>
              <a:ext uri="{FF2B5EF4-FFF2-40B4-BE49-F238E27FC236}">
                <a16:creationId xmlns:a16="http://schemas.microsoft.com/office/drawing/2014/main" id="{3B86B49A-E309-306F-54EA-1E91AEFD27BB}"/>
              </a:ext>
            </a:extLst>
          </p:cNvPr>
          <p:cNvSpPr/>
          <p:nvPr userDrawn="1"/>
        </p:nvSpPr>
        <p:spPr>
          <a:xfrm>
            <a:off x="3657179" y="5634288"/>
            <a:ext cx="1236412" cy="1236412"/>
          </a:xfrm>
          <a:prstGeom prst="rect">
            <a:avLst/>
          </a:prstGeom>
          <a:solidFill>
            <a:srgbClr val="2C74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0" name="object 12">
            <a:extLst>
              <a:ext uri="{FF2B5EF4-FFF2-40B4-BE49-F238E27FC236}">
                <a16:creationId xmlns:a16="http://schemas.microsoft.com/office/drawing/2014/main" id="{5FE8D229-B039-4150-3CC7-A90C7A82C428}"/>
              </a:ext>
            </a:extLst>
          </p:cNvPr>
          <p:cNvSpPr/>
          <p:nvPr userDrawn="1"/>
        </p:nvSpPr>
        <p:spPr>
          <a:xfrm>
            <a:off x="2428304" y="4438510"/>
            <a:ext cx="1242631" cy="1221740"/>
          </a:xfrm>
          <a:custGeom>
            <a:avLst/>
            <a:gdLst/>
            <a:ahLst/>
            <a:cxnLst/>
            <a:rect l="l" t="t" r="r" b="b"/>
            <a:pathLst>
              <a:path w="1221739" h="1221739">
                <a:moveTo>
                  <a:pt x="1221257" y="0"/>
                </a:moveTo>
                <a:lnTo>
                  <a:pt x="0" y="0"/>
                </a:lnTo>
                <a:lnTo>
                  <a:pt x="0" y="1221257"/>
                </a:lnTo>
                <a:lnTo>
                  <a:pt x="1221257" y="1221257"/>
                </a:lnTo>
                <a:lnTo>
                  <a:pt x="1221257" y="0"/>
                </a:lnTo>
                <a:close/>
              </a:path>
            </a:pathLst>
          </a:custGeom>
          <a:solidFill>
            <a:srgbClr val="6BB188"/>
          </a:solidFill>
        </p:spPr>
        <p:txBody>
          <a:bodyPr wrap="square" lIns="0" tIns="0" rIns="0" bIns="0" rtlCol="0"/>
          <a:lstStyle/>
          <a:p>
            <a:endParaRPr/>
          </a:p>
        </p:txBody>
      </p:sp>
      <p:sp>
        <p:nvSpPr>
          <p:cNvPr id="11" name="Rectángulo 10">
            <a:extLst>
              <a:ext uri="{FF2B5EF4-FFF2-40B4-BE49-F238E27FC236}">
                <a16:creationId xmlns:a16="http://schemas.microsoft.com/office/drawing/2014/main" id="{4D247D67-8E2B-31C5-C8A0-D5D6C35C3466}"/>
              </a:ext>
            </a:extLst>
          </p:cNvPr>
          <p:cNvSpPr/>
          <p:nvPr userDrawn="1"/>
        </p:nvSpPr>
        <p:spPr>
          <a:xfrm>
            <a:off x="1212899" y="5634288"/>
            <a:ext cx="1236412" cy="1236412"/>
          </a:xfrm>
          <a:prstGeom prst="rect">
            <a:avLst/>
          </a:pr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2" name="Rectángulo 11">
            <a:extLst>
              <a:ext uri="{FF2B5EF4-FFF2-40B4-BE49-F238E27FC236}">
                <a16:creationId xmlns:a16="http://schemas.microsoft.com/office/drawing/2014/main" id="{1CD11B8C-5E46-1D50-21DC-A81F63330B4D}"/>
              </a:ext>
            </a:extLst>
          </p:cNvPr>
          <p:cNvSpPr/>
          <p:nvPr userDrawn="1"/>
        </p:nvSpPr>
        <p:spPr>
          <a:xfrm>
            <a:off x="5012862" y="2"/>
            <a:ext cx="1083138" cy="987162"/>
          </a:xfrm>
          <a:prstGeom prst="rect">
            <a:avLst/>
          </a:prstGeom>
          <a:solidFill>
            <a:srgbClr val="2C74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3" name="Rectángulo 12">
            <a:extLst>
              <a:ext uri="{FF2B5EF4-FFF2-40B4-BE49-F238E27FC236}">
                <a16:creationId xmlns:a16="http://schemas.microsoft.com/office/drawing/2014/main" id="{215ECAC5-8F58-7F5F-622B-0B7282FFADD6}"/>
              </a:ext>
            </a:extLst>
          </p:cNvPr>
          <p:cNvSpPr/>
          <p:nvPr userDrawn="1"/>
        </p:nvSpPr>
        <p:spPr>
          <a:xfrm>
            <a:off x="3946062" y="2"/>
            <a:ext cx="1083138" cy="987162"/>
          </a:xfrm>
          <a:prstGeom prst="rect">
            <a:avLst/>
          </a:pr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4" name="Rectángulo 13">
            <a:extLst>
              <a:ext uri="{FF2B5EF4-FFF2-40B4-BE49-F238E27FC236}">
                <a16:creationId xmlns:a16="http://schemas.microsoft.com/office/drawing/2014/main" id="{3A8E09E6-072B-3BB2-09B2-2F1D41A6B4AE}"/>
              </a:ext>
            </a:extLst>
          </p:cNvPr>
          <p:cNvSpPr/>
          <p:nvPr userDrawn="1"/>
        </p:nvSpPr>
        <p:spPr>
          <a:xfrm>
            <a:off x="2879262" y="2"/>
            <a:ext cx="1083138" cy="987162"/>
          </a:xfrm>
          <a:prstGeom prst="rect">
            <a:avLst/>
          </a:pr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pic>
        <p:nvPicPr>
          <p:cNvPr id="15" name="Imagen 14" descr="Patrón de fondo&#10;&#10;Descripción generada automáticamente">
            <a:extLst>
              <a:ext uri="{FF2B5EF4-FFF2-40B4-BE49-F238E27FC236}">
                <a16:creationId xmlns:a16="http://schemas.microsoft.com/office/drawing/2014/main" id="{D4448343-1AE6-F56C-54AC-92A22E41AFBB}"/>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4438510"/>
            <a:ext cx="1233122" cy="2432190"/>
          </a:xfrm>
          <a:prstGeom prst="rect">
            <a:avLst/>
          </a:prstGeom>
        </p:spPr>
      </p:pic>
      <p:sp>
        <p:nvSpPr>
          <p:cNvPr id="16" name="object 5">
            <a:extLst>
              <a:ext uri="{FF2B5EF4-FFF2-40B4-BE49-F238E27FC236}">
                <a16:creationId xmlns:a16="http://schemas.microsoft.com/office/drawing/2014/main" id="{8B60C17B-0742-9FC2-AB7E-A06FF6B60618}"/>
              </a:ext>
            </a:extLst>
          </p:cNvPr>
          <p:cNvSpPr/>
          <p:nvPr userDrawn="1"/>
        </p:nvSpPr>
        <p:spPr>
          <a:xfrm>
            <a:off x="4885851" y="4445005"/>
            <a:ext cx="1223010" cy="1212850"/>
          </a:xfrm>
          <a:custGeom>
            <a:avLst/>
            <a:gdLst/>
            <a:ahLst/>
            <a:cxnLst/>
            <a:rect l="l" t="t" r="r" b="b"/>
            <a:pathLst>
              <a:path w="1223010" h="1212850">
                <a:moveTo>
                  <a:pt x="1222997" y="0"/>
                </a:moveTo>
                <a:lnTo>
                  <a:pt x="1212697" y="0"/>
                </a:lnTo>
                <a:lnTo>
                  <a:pt x="1163924" y="962"/>
                </a:lnTo>
                <a:lnTo>
                  <a:pt x="1115639" y="3827"/>
                </a:lnTo>
                <a:lnTo>
                  <a:pt x="1067879" y="8557"/>
                </a:lnTo>
                <a:lnTo>
                  <a:pt x="1020681" y="15116"/>
                </a:lnTo>
                <a:lnTo>
                  <a:pt x="974080" y="23469"/>
                </a:lnTo>
                <a:lnTo>
                  <a:pt x="928112" y="33578"/>
                </a:lnTo>
                <a:lnTo>
                  <a:pt x="882815" y="45407"/>
                </a:lnTo>
                <a:lnTo>
                  <a:pt x="838224" y="58921"/>
                </a:lnTo>
                <a:lnTo>
                  <a:pt x="794375" y="74083"/>
                </a:lnTo>
                <a:lnTo>
                  <a:pt x="751305" y="90857"/>
                </a:lnTo>
                <a:lnTo>
                  <a:pt x="709050" y="109207"/>
                </a:lnTo>
                <a:lnTo>
                  <a:pt x="667646" y="129096"/>
                </a:lnTo>
                <a:lnTo>
                  <a:pt x="627129" y="150488"/>
                </a:lnTo>
                <a:lnTo>
                  <a:pt x="587536" y="173348"/>
                </a:lnTo>
                <a:lnTo>
                  <a:pt x="548902" y="197638"/>
                </a:lnTo>
                <a:lnTo>
                  <a:pt x="511265" y="223322"/>
                </a:lnTo>
                <a:lnTo>
                  <a:pt x="474660" y="250365"/>
                </a:lnTo>
                <a:lnTo>
                  <a:pt x="439123" y="278730"/>
                </a:lnTo>
                <a:lnTo>
                  <a:pt x="404691" y="308380"/>
                </a:lnTo>
                <a:lnTo>
                  <a:pt x="371400" y="339281"/>
                </a:lnTo>
                <a:lnTo>
                  <a:pt x="339286" y="371395"/>
                </a:lnTo>
                <a:lnTo>
                  <a:pt x="308385" y="404686"/>
                </a:lnTo>
                <a:lnTo>
                  <a:pt x="278734" y="439117"/>
                </a:lnTo>
                <a:lnTo>
                  <a:pt x="250369" y="474654"/>
                </a:lnTo>
                <a:lnTo>
                  <a:pt x="223326" y="511259"/>
                </a:lnTo>
                <a:lnTo>
                  <a:pt x="197641" y="548897"/>
                </a:lnTo>
                <a:lnTo>
                  <a:pt x="173350" y="587530"/>
                </a:lnTo>
                <a:lnTo>
                  <a:pt x="150491" y="627123"/>
                </a:lnTo>
                <a:lnTo>
                  <a:pt x="129098" y="667640"/>
                </a:lnTo>
                <a:lnTo>
                  <a:pt x="109209" y="709044"/>
                </a:lnTo>
                <a:lnTo>
                  <a:pt x="90859" y="751300"/>
                </a:lnTo>
                <a:lnTo>
                  <a:pt x="74085" y="794370"/>
                </a:lnTo>
                <a:lnTo>
                  <a:pt x="58923" y="838219"/>
                </a:lnTo>
                <a:lnTo>
                  <a:pt x="45408" y="882811"/>
                </a:lnTo>
                <a:lnTo>
                  <a:pt x="33578" y="928108"/>
                </a:lnTo>
                <a:lnTo>
                  <a:pt x="23469" y="974076"/>
                </a:lnTo>
                <a:lnTo>
                  <a:pt x="15117" y="1020678"/>
                </a:lnTo>
                <a:lnTo>
                  <a:pt x="8557" y="1067877"/>
                </a:lnTo>
                <a:lnTo>
                  <a:pt x="3827" y="1115637"/>
                </a:lnTo>
                <a:lnTo>
                  <a:pt x="962" y="1163923"/>
                </a:lnTo>
                <a:lnTo>
                  <a:pt x="0" y="1212697"/>
                </a:lnTo>
                <a:lnTo>
                  <a:pt x="1222997" y="1212697"/>
                </a:lnTo>
                <a:lnTo>
                  <a:pt x="1222997" y="0"/>
                </a:lnTo>
                <a:close/>
              </a:path>
            </a:pathLst>
          </a:custGeom>
          <a:solidFill>
            <a:srgbClr val="003399"/>
          </a:solidFill>
        </p:spPr>
        <p:txBody>
          <a:bodyPr wrap="square" lIns="0" tIns="0" rIns="0" bIns="0" rtlCol="0"/>
          <a:lstStyle/>
          <a:p>
            <a:endParaRPr/>
          </a:p>
        </p:txBody>
      </p:sp>
      <p:sp>
        <p:nvSpPr>
          <p:cNvPr id="17" name="object 16">
            <a:extLst>
              <a:ext uri="{FF2B5EF4-FFF2-40B4-BE49-F238E27FC236}">
                <a16:creationId xmlns:a16="http://schemas.microsoft.com/office/drawing/2014/main" id="{91098FAB-F165-EE15-2E69-55924EE693FB}"/>
              </a:ext>
            </a:extLst>
          </p:cNvPr>
          <p:cNvSpPr/>
          <p:nvPr userDrawn="1"/>
        </p:nvSpPr>
        <p:spPr>
          <a:xfrm>
            <a:off x="4889500" y="5650725"/>
            <a:ext cx="1221740" cy="1221740"/>
          </a:xfrm>
          <a:custGeom>
            <a:avLst/>
            <a:gdLst/>
            <a:ahLst/>
            <a:cxnLst/>
            <a:rect l="l" t="t" r="r" b="b"/>
            <a:pathLst>
              <a:path w="1221739" h="1221739">
                <a:moveTo>
                  <a:pt x="1221257" y="0"/>
                </a:moveTo>
                <a:lnTo>
                  <a:pt x="0" y="0"/>
                </a:lnTo>
                <a:lnTo>
                  <a:pt x="0" y="1221257"/>
                </a:lnTo>
                <a:lnTo>
                  <a:pt x="1221257" y="1221257"/>
                </a:lnTo>
                <a:lnTo>
                  <a:pt x="1221257" y="0"/>
                </a:lnTo>
                <a:close/>
              </a:path>
            </a:pathLst>
          </a:custGeom>
          <a:solidFill>
            <a:srgbClr val="003399"/>
          </a:solidFill>
        </p:spPr>
        <p:txBody>
          <a:bodyPr wrap="square" lIns="0" tIns="0" rIns="0" bIns="0" rtlCol="0"/>
          <a:lstStyle/>
          <a:p>
            <a:endParaRPr/>
          </a:p>
        </p:txBody>
      </p:sp>
      <p:sp>
        <p:nvSpPr>
          <p:cNvPr id="20" name="object 16">
            <a:extLst>
              <a:ext uri="{FF2B5EF4-FFF2-40B4-BE49-F238E27FC236}">
                <a16:creationId xmlns:a16="http://schemas.microsoft.com/office/drawing/2014/main" id="{3387D0DD-C550-57B3-4353-CB37A181170D}"/>
              </a:ext>
            </a:extLst>
          </p:cNvPr>
          <p:cNvSpPr/>
          <p:nvPr userDrawn="1"/>
        </p:nvSpPr>
        <p:spPr>
          <a:xfrm>
            <a:off x="5029200" y="996950"/>
            <a:ext cx="1073624" cy="963131"/>
          </a:xfrm>
          <a:custGeom>
            <a:avLst/>
            <a:gdLst/>
            <a:ahLst/>
            <a:cxnLst/>
            <a:rect l="l" t="t" r="r" b="b"/>
            <a:pathLst>
              <a:path w="1221739" h="1221739">
                <a:moveTo>
                  <a:pt x="1221257" y="0"/>
                </a:moveTo>
                <a:lnTo>
                  <a:pt x="0" y="0"/>
                </a:lnTo>
                <a:lnTo>
                  <a:pt x="0" y="1221257"/>
                </a:lnTo>
                <a:lnTo>
                  <a:pt x="1221257" y="1221257"/>
                </a:lnTo>
                <a:lnTo>
                  <a:pt x="1221257" y="0"/>
                </a:lnTo>
                <a:close/>
              </a:path>
            </a:pathLst>
          </a:custGeom>
          <a:solidFill>
            <a:srgbClr val="003399"/>
          </a:solidFill>
        </p:spPr>
        <p:txBody>
          <a:bodyPr wrap="square" lIns="0" tIns="0" rIns="0" bIns="0" rtlCol="0"/>
          <a:lstStyle/>
          <a:p>
            <a:endParaRPr/>
          </a:p>
        </p:txBody>
      </p:sp>
      <p:grpSp>
        <p:nvGrpSpPr>
          <p:cNvPr id="21" name="Grupo 20">
            <a:extLst>
              <a:ext uri="{FF2B5EF4-FFF2-40B4-BE49-F238E27FC236}">
                <a16:creationId xmlns:a16="http://schemas.microsoft.com/office/drawing/2014/main" id="{72F1D396-F8FA-9C63-E0DC-3CD1D006BAC1}"/>
              </a:ext>
            </a:extLst>
          </p:cNvPr>
          <p:cNvGrpSpPr/>
          <p:nvPr userDrawn="1"/>
        </p:nvGrpSpPr>
        <p:grpSpPr>
          <a:xfrm>
            <a:off x="-6824" y="4425950"/>
            <a:ext cx="1224979" cy="1231900"/>
            <a:chOff x="-6824" y="4376003"/>
            <a:chExt cx="1224979" cy="1231900"/>
          </a:xfrm>
        </p:grpSpPr>
        <p:sp>
          <p:nvSpPr>
            <p:cNvPr id="22" name="object 6">
              <a:extLst>
                <a:ext uri="{FF2B5EF4-FFF2-40B4-BE49-F238E27FC236}">
                  <a16:creationId xmlns:a16="http://schemas.microsoft.com/office/drawing/2014/main" id="{CB32DD6C-C583-2520-AAFF-39D40ED291C8}"/>
                </a:ext>
              </a:extLst>
            </p:cNvPr>
            <p:cNvSpPr/>
            <p:nvPr/>
          </p:nvSpPr>
          <p:spPr>
            <a:xfrm>
              <a:off x="-6824" y="4376003"/>
              <a:ext cx="615950" cy="1231900"/>
            </a:xfrm>
            <a:custGeom>
              <a:avLst/>
              <a:gdLst/>
              <a:ahLst/>
              <a:cxnLst/>
              <a:rect l="l" t="t" r="r" b="b"/>
              <a:pathLst>
                <a:path w="615950" h="1231900">
                  <a:moveTo>
                    <a:pt x="615950" y="0"/>
                  </a:moveTo>
                  <a:lnTo>
                    <a:pt x="567813" y="1853"/>
                  </a:lnTo>
                  <a:lnTo>
                    <a:pt x="520690" y="7321"/>
                  </a:lnTo>
                  <a:lnTo>
                    <a:pt x="474717" y="16267"/>
                  </a:lnTo>
                  <a:lnTo>
                    <a:pt x="430031" y="28554"/>
                  </a:lnTo>
                  <a:lnTo>
                    <a:pt x="386770" y="44046"/>
                  </a:lnTo>
                  <a:lnTo>
                    <a:pt x="345069" y="62605"/>
                  </a:lnTo>
                  <a:lnTo>
                    <a:pt x="305067" y="84094"/>
                  </a:lnTo>
                  <a:lnTo>
                    <a:pt x="266899" y="108377"/>
                  </a:lnTo>
                  <a:lnTo>
                    <a:pt x="230703" y="135316"/>
                  </a:lnTo>
                  <a:lnTo>
                    <a:pt x="196616" y="164775"/>
                  </a:lnTo>
                  <a:lnTo>
                    <a:pt x="164775" y="196616"/>
                  </a:lnTo>
                  <a:lnTo>
                    <a:pt x="135316" y="230703"/>
                  </a:lnTo>
                  <a:lnTo>
                    <a:pt x="108377" y="266899"/>
                  </a:lnTo>
                  <a:lnTo>
                    <a:pt x="84094" y="305067"/>
                  </a:lnTo>
                  <a:lnTo>
                    <a:pt x="62605" y="345069"/>
                  </a:lnTo>
                  <a:lnTo>
                    <a:pt x="44046" y="386770"/>
                  </a:lnTo>
                  <a:lnTo>
                    <a:pt x="28554" y="430031"/>
                  </a:lnTo>
                  <a:lnTo>
                    <a:pt x="16267" y="474717"/>
                  </a:lnTo>
                  <a:lnTo>
                    <a:pt x="7321" y="520690"/>
                  </a:lnTo>
                  <a:lnTo>
                    <a:pt x="1853" y="567813"/>
                  </a:lnTo>
                  <a:lnTo>
                    <a:pt x="0" y="615950"/>
                  </a:lnTo>
                  <a:lnTo>
                    <a:pt x="1853" y="664086"/>
                  </a:lnTo>
                  <a:lnTo>
                    <a:pt x="7321" y="711209"/>
                  </a:lnTo>
                  <a:lnTo>
                    <a:pt x="16267" y="757182"/>
                  </a:lnTo>
                  <a:lnTo>
                    <a:pt x="28554" y="801868"/>
                  </a:lnTo>
                  <a:lnTo>
                    <a:pt x="44046" y="845129"/>
                  </a:lnTo>
                  <a:lnTo>
                    <a:pt x="62605" y="886830"/>
                  </a:lnTo>
                  <a:lnTo>
                    <a:pt x="84094" y="926832"/>
                  </a:lnTo>
                  <a:lnTo>
                    <a:pt x="108377" y="965000"/>
                  </a:lnTo>
                  <a:lnTo>
                    <a:pt x="135316" y="1001196"/>
                  </a:lnTo>
                  <a:lnTo>
                    <a:pt x="164775" y="1035283"/>
                  </a:lnTo>
                  <a:lnTo>
                    <a:pt x="196616" y="1067124"/>
                  </a:lnTo>
                  <a:lnTo>
                    <a:pt x="230703" y="1096583"/>
                  </a:lnTo>
                  <a:lnTo>
                    <a:pt x="266899" y="1123522"/>
                  </a:lnTo>
                  <a:lnTo>
                    <a:pt x="305067" y="1147805"/>
                  </a:lnTo>
                  <a:lnTo>
                    <a:pt x="345069" y="1169294"/>
                  </a:lnTo>
                  <a:lnTo>
                    <a:pt x="386770" y="1187853"/>
                  </a:lnTo>
                  <a:lnTo>
                    <a:pt x="430031" y="1203345"/>
                  </a:lnTo>
                  <a:lnTo>
                    <a:pt x="474717" y="1215632"/>
                  </a:lnTo>
                  <a:lnTo>
                    <a:pt x="520690" y="1224578"/>
                  </a:lnTo>
                  <a:lnTo>
                    <a:pt x="567813" y="1230046"/>
                  </a:lnTo>
                  <a:lnTo>
                    <a:pt x="615950" y="1231900"/>
                  </a:lnTo>
                  <a:lnTo>
                    <a:pt x="615950" y="0"/>
                  </a:lnTo>
                  <a:close/>
                </a:path>
              </a:pathLst>
            </a:custGeom>
            <a:solidFill>
              <a:srgbClr val="2C7470"/>
            </a:solidFill>
          </p:spPr>
          <p:txBody>
            <a:bodyPr wrap="square" lIns="0" tIns="0" rIns="0" bIns="0" rtlCol="0"/>
            <a:lstStyle/>
            <a:p>
              <a:endParaRPr/>
            </a:p>
          </p:txBody>
        </p:sp>
        <p:sp>
          <p:nvSpPr>
            <p:cNvPr id="23" name="Forma libre: forma 22">
              <a:extLst>
                <a:ext uri="{FF2B5EF4-FFF2-40B4-BE49-F238E27FC236}">
                  <a16:creationId xmlns:a16="http://schemas.microsoft.com/office/drawing/2014/main" id="{581D127E-3ED2-80E2-B593-0306FA07AC23}"/>
                </a:ext>
              </a:extLst>
            </p:cNvPr>
            <p:cNvSpPr/>
            <p:nvPr/>
          </p:nvSpPr>
          <p:spPr>
            <a:xfrm>
              <a:off x="609600" y="4381083"/>
              <a:ext cx="608555" cy="1221740"/>
            </a:xfrm>
            <a:custGeom>
              <a:avLst/>
              <a:gdLst>
                <a:gd name="connsiteX0" fmla="*/ 0 w 859370"/>
                <a:gd name="connsiteY0" fmla="*/ 0 h 1725280"/>
                <a:gd name="connsiteX1" fmla="*/ 4111 w 859370"/>
                <a:gd name="connsiteY1" fmla="*/ 0 h 1725280"/>
                <a:gd name="connsiteX2" fmla="*/ 84676 w 859370"/>
                <a:gd name="connsiteY2" fmla="*/ 4068 h 1725280"/>
                <a:gd name="connsiteX3" fmla="*/ 859370 w 859370"/>
                <a:gd name="connsiteY3" fmla="*/ 862536 h 1725280"/>
                <a:gd name="connsiteX4" fmla="*/ 84676 w 859370"/>
                <a:gd name="connsiteY4" fmla="*/ 1721004 h 1725280"/>
                <a:gd name="connsiteX5" fmla="*/ 0 w 859370"/>
                <a:gd name="connsiteY5" fmla="*/ 1725280 h 17252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59370" h="1725280">
                  <a:moveTo>
                    <a:pt x="0" y="0"/>
                  </a:moveTo>
                  <a:lnTo>
                    <a:pt x="4111" y="0"/>
                  </a:lnTo>
                  <a:lnTo>
                    <a:pt x="84676" y="4068"/>
                  </a:lnTo>
                  <a:cubicBezTo>
                    <a:pt x="519810" y="48259"/>
                    <a:pt x="859370" y="415743"/>
                    <a:pt x="859370" y="862536"/>
                  </a:cubicBezTo>
                  <a:cubicBezTo>
                    <a:pt x="859370" y="1309329"/>
                    <a:pt x="519810" y="1676814"/>
                    <a:pt x="84676" y="1721004"/>
                  </a:cubicBezTo>
                  <a:lnTo>
                    <a:pt x="0" y="1725280"/>
                  </a:ln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a:p>
          </p:txBody>
        </p:sp>
      </p:grpSp>
      <p:pic>
        <p:nvPicPr>
          <p:cNvPr id="24" name="Imagen 23" descr="Logotipo&#10;&#10;Descripción generada automáticamente">
            <a:extLst>
              <a:ext uri="{FF2B5EF4-FFF2-40B4-BE49-F238E27FC236}">
                <a16:creationId xmlns:a16="http://schemas.microsoft.com/office/drawing/2014/main" id="{CD3A48FE-86EE-9668-0A0C-95A6EB201771}"/>
              </a:ext>
            </a:extLst>
          </p:cNvPr>
          <p:cNvPicPr>
            <a:picLocks noChangeAspect="1"/>
          </p:cNvPicPr>
          <p:nvPr userDrawn="1"/>
        </p:nvPicPr>
        <p:blipFill>
          <a:blip r:embed="rId4" cstate="email">
            <a:extLst>
              <a:ext uri="{28A0092B-C50C-407E-A947-70E740481C1C}">
                <a14:useLocalDpi xmlns:a14="http://schemas.microsoft.com/office/drawing/2010/main"/>
              </a:ext>
            </a:extLst>
          </a:blip>
          <a:stretch>
            <a:fillRect/>
          </a:stretch>
        </p:blipFill>
        <p:spPr>
          <a:xfrm>
            <a:off x="383496" y="108052"/>
            <a:ext cx="2223512" cy="987162"/>
          </a:xfrm>
          <a:prstGeom prst="rect">
            <a:avLst/>
          </a:prstGeom>
        </p:spPr>
      </p:pic>
      <p:pic>
        <p:nvPicPr>
          <p:cNvPr id="25" name="Imagen 24" descr="Un dibujo de un animal&#10;&#10;Descripción generada automáticamente con confianza baja">
            <a:extLst>
              <a:ext uri="{FF2B5EF4-FFF2-40B4-BE49-F238E27FC236}">
                <a16:creationId xmlns:a16="http://schemas.microsoft.com/office/drawing/2014/main" id="{376ADDD9-F84C-BEC0-1BFA-10C9201241A4}"/>
              </a:ext>
            </a:extLst>
          </p:cNvPr>
          <p:cNvPicPr>
            <a:picLocks noChangeAspect="1"/>
          </p:cNvPicPr>
          <p:nvPr userDrawn="1"/>
        </p:nvPicPr>
        <p:blipFill>
          <a:blip r:embed="rId5" cstate="email">
            <a:extLst>
              <a:ext uri="{28A0092B-C50C-407E-A947-70E740481C1C}">
                <a14:useLocalDpi xmlns:a14="http://schemas.microsoft.com/office/drawing/2010/main"/>
              </a:ext>
            </a:extLst>
          </a:blip>
          <a:stretch>
            <a:fillRect/>
          </a:stretch>
        </p:blipFill>
        <p:spPr>
          <a:xfrm>
            <a:off x="3060437" y="158750"/>
            <a:ext cx="658385" cy="703791"/>
          </a:xfrm>
          <a:prstGeom prst="rect">
            <a:avLst/>
          </a:prstGeom>
        </p:spPr>
      </p:pic>
      <p:pic>
        <p:nvPicPr>
          <p:cNvPr id="26" name="Imagen 25" descr="Un dibujo de un animal&#10;&#10;Descripción generada automáticamente con confianza baja">
            <a:extLst>
              <a:ext uri="{FF2B5EF4-FFF2-40B4-BE49-F238E27FC236}">
                <a16:creationId xmlns:a16="http://schemas.microsoft.com/office/drawing/2014/main" id="{E1146FC4-63CA-7E60-F573-701E17416F71}"/>
              </a:ext>
            </a:extLst>
          </p:cNvPr>
          <p:cNvPicPr>
            <a:picLocks noChangeAspect="1"/>
          </p:cNvPicPr>
          <p:nvPr userDrawn="1"/>
        </p:nvPicPr>
        <p:blipFill>
          <a:blip r:embed="rId6" cstate="email">
            <a:extLst>
              <a:ext uri="{28A0092B-C50C-407E-A947-70E740481C1C}">
                <a14:useLocalDpi xmlns:a14="http://schemas.microsoft.com/office/drawing/2010/main"/>
              </a:ext>
            </a:extLst>
          </a:blip>
          <a:stretch>
            <a:fillRect/>
          </a:stretch>
        </p:blipFill>
        <p:spPr>
          <a:xfrm>
            <a:off x="2875010" y="4746528"/>
            <a:ext cx="490696" cy="605704"/>
          </a:xfrm>
          <a:prstGeom prst="rect">
            <a:avLst/>
          </a:prstGeom>
        </p:spPr>
      </p:pic>
      <p:pic>
        <p:nvPicPr>
          <p:cNvPr id="27" name="Imagen 26" descr="Un dibujo de un perro&#10;&#10;Descripción generada automáticamente con confianza media">
            <a:extLst>
              <a:ext uri="{FF2B5EF4-FFF2-40B4-BE49-F238E27FC236}">
                <a16:creationId xmlns:a16="http://schemas.microsoft.com/office/drawing/2014/main" id="{9215EF1C-A878-5A3F-37E5-F719033B4520}"/>
              </a:ext>
            </a:extLst>
          </p:cNvPr>
          <p:cNvPicPr>
            <a:picLocks noChangeAspect="1"/>
          </p:cNvPicPr>
          <p:nvPr userDrawn="1"/>
        </p:nvPicPr>
        <p:blipFill>
          <a:blip r:embed="rId7" cstate="email">
            <a:extLst>
              <a:ext uri="{28A0092B-C50C-407E-A947-70E740481C1C}">
                <a14:useLocalDpi xmlns:a14="http://schemas.microsoft.com/office/drawing/2010/main"/>
              </a:ext>
            </a:extLst>
          </a:blip>
          <a:stretch>
            <a:fillRect/>
          </a:stretch>
        </p:blipFill>
        <p:spPr>
          <a:xfrm>
            <a:off x="4196318" y="337795"/>
            <a:ext cx="612979" cy="423788"/>
          </a:xfrm>
          <a:prstGeom prst="rect">
            <a:avLst/>
          </a:prstGeom>
        </p:spPr>
      </p:pic>
      <p:pic>
        <p:nvPicPr>
          <p:cNvPr id="28" name="Imagen 27" descr="Imagen que contiene dibujo, reloj&#10;&#10;Descripción generada automáticamente">
            <a:extLst>
              <a:ext uri="{FF2B5EF4-FFF2-40B4-BE49-F238E27FC236}">
                <a16:creationId xmlns:a16="http://schemas.microsoft.com/office/drawing/2014/main" id="{55DDD743-CAE6-4771-0A9B-B1F3BBD38C47}"/>
              </a:ext>
            </a:extLst>
          </p:cNvPr>
          <p:cNvPicPr>
            <a:picLocks noChangeAspect="1"/>
          </p:cNvPicPr>
          <p:nvPr userDrawn="1"/>
        </p:nvPicPr>
        <p:blipFill>
          <a:blip r:embed="rId8" cstate="email">
            <a:extLst>
              <a:ext uri="{28A0092B-C50C-407E-A947-70E740481C1C}">
                <a14:useLocalDpi xmlns:a14="http://schemas.microsoft.com/office/drawing/2010/main"/>
              </a:ext>
            </a:extLst>
          </a:blip>
          <a:stretch>
            <a:fillRect/>
          </a:stretch>
        </p:blipFill>
        <p:spPr>
          <a:xfrm>
            <a:off x="5243433" y="285033"/>
            <a:ext cx="552437" cy="522167"/>
          </a:xfrm>
          <a:prstGeom prst="rect">
            <a:avLst/>
          </a:prstGeom>
        </p:spPr>
      </p:pic>
      <p:pic>
        <p:nvPicPr>
          <p:cNvPr id="29" name="Imagen 28" descr="Dibujo en blanco y negro&#10;&#10;Descripción generada automáticamente con confianza baja">
            <a:extLst>
              <a:ext uri="{FF2B5EF4-FFF2-40B4-BE49-F238E27FC236}">
                <a16:creationId xmlns:a16="http://schemas.microsoft.com/office/drawing/2014/main" id="{ED03888B-AF6E-9876-98EC-66A1AAB79B42}"/>
              </a:ext>
            </a:extLst>
          </p:cNvPr>
          <p:cNvPicPr>
            <a:picLocks noChangeAspect="1"/>
          </p:cNvPicPr>
          <p:nvPr userDrawn="1"/>
        </p:nvPicPr>
        <p:blipFill>
          <a:blip r:embed="rId9" cstate="email">
            <a:extLst>
              <a:ext uri="{28A0092B-C50C-407E-A947-70E740481C1C}">
                <a14:useLocalDpi xmlns:a14="http://schemas.microsoft.com/office/drawing/2010/main"/>
              </a:ext>
            </a:extLst>
          </a:blip>
          <a:stretch>
            <a:fillRect/>
          </a:stretch>
        </p:blipFill>
        <p:spPr>
          <a:xfrm>
            <a:off x="3976049" y="5951076"/>
            <a:ext cx="590369" cy="621037"/>
          </a:xfrm>
          <a:prstGeom prst="rect">
            <a:avLst/>
          </a:prstGeom>
        </p:spPr>
      </p:pic>
      <p:pic>
        <p:nvPicPr>
          <p:cNvPr id="31" name="Imagen 30" descr="Un dibujo de un animal&#10;&#10;Descripción generada automáticamente con confianza baja">
            <a:extLst>
              <a:ext uri="{FF2B5EF4-FFF2-40B4-BE49-F238E27FC236}">
                <a16:creationId xmlns:a16="http://schemas.microsoft.com/office/drawing/2014/main" id="{C6FA8A68-E321-F480-0EEB-D680C1776B6C}"/>
              </a:ext>
            </a:extLst>
          </p:cNvPr>
          <p:cNvPicPr>
            <a:picLocks noChangeAspect="1"/>
          </p:cNvPicPr>
          <p:nvPr userDrawn="1"/>
        </p:nvPicPr>
        <p:blipFill>
          <a:blip r:embed="rId10" cstate="email">
            <a:extLst>
              <a:ext uri="{28A0092B-C50C-407E-A947-70E740481C1C}">
                <a14:useLocalDpi xmlns:a14="http://schemas.microsoft.com/office/drawing/2010/main"/>
              </a:ext>
            </a:extLst>
          </a:blip>
          <a:stretch>
            <a:fillRect/>
          </a:stretch>
        </p:blipFill>
        <p:spPr>
          <a:xfrm>
            <a:off x="5288431" y="1238539"/>
            <a:ext cx="454410" cy="477712"/>
          </a:xfrm>
          <a:prstGeom prst="rect">
            <a:avLst/>
          </a:prstGeom>
        </p:spPr>
      </p:pic>
      <p:pic>
        <p:nvPicPr>
          <p:cNvPr id="32" name="Imagen 31" descr="Imagen que contiene Texto&#10;&#10;Descripción generada automáticamente">
            <a:extLst>
              <a:ext uri="{FF2B5EF4-FFF2-40B4-BE49-F238E27FC236}">
                <a16:creationId xmlns:a16="http://schemas.microsoft.com/office/drawing/2014/main" id="{491B8AE0-AB3C-E529-4BB5-52CCEEC9424D}"/>
              </a:ext>
            </a:extLst>
          </p:cNvPr>
          <p:cNvPicPr>
            <a:picLocks noChangeAspect="1"/>
          </p:cNvPicPr>
          <p:nvPr userDrawn="1"/>
        </p:nvPicPr>
        <p:blipFill>
          <a:blip r:embed="rId11">
            <a:extLst>
              <a:ext uri="{28A0092B-C50C-407E-A947-70E740481C1C}">
                <a14:useLocalDpi xmlns:a14="http://schemas.microsoft.com/office/drawing/2010/main"/>
              </a:ext>
            </a:extLst>
          </a:blip>
          <a:stretch>
            <a:fillRect/>
          </a:stretch>
        </p:blipFill>
        <p:spPr>
          <a:xfrm>
            <a:off x="1454225" y="5951076"/>
            <a:ext cx="825311" cy="601153"/>
          </a:xfrm>
          <a:prstGeom prst="rect">
            <a:avLst/>
          </a:prstGeom>
        </p:spPr>
      </p:pic>
      <p:sp>
        <p:nvSpPr>
          <p:cNvPr id="34" name="Marcador de texto 33">
            <a:extLst>
              <a:ext uri="{FF2B5EF4-FFF2-40B4-BE49-F238E27FC236}">
                <a16:creationId xmlns:a16="http://schemas.microsoft.com/office/drawing/2014/main" id="{DFC5C3F9-259A-36CA-3B03-0D0FA6D957EA}"/>
              </a:ext>
            </a:extLst>
          </p:cNvPr>
          <p:cNvSpPr>
            <a:spLocks noGrp="1"/>
          </p:cNvSpPr>
          <p:nvPr>
            <p:ph type="body" sz="quarter" idx="10" hasCustomPrompt="1"/>
          </p:nvPr>
        </p:nvSpPr>
        <p:spPr>
          <a:xfrm>
            <a:off x="6934200" y="1736324"/>
            <a:ext cx="4495800" cy="1430337"/>
          </a:xfrm>
          <a:prstGeom prst="rect">
            <a:avLst/>
          </a:prstGeom>
        </p:spPr>
        <p:txBody>
          <a:bodyPr/>
          <a:lstStyle>
            <a:lvl1pPr>
              <a:defRPr sz="3200">
                <a:solidFill>
                  <a:srgbClr val="003399"/>
                </a:solidFill>
                <a:latin typeface="EC Square Sans Pro" panose="020B0506040000020004" pitchFamily="34" charset="0"/>
                <a:cs typeface="Arial" panose="020B0604020202020204" pitchFamily="34" charset="0"/>
              </a:defRPr>
            </a:lvl1pPr>
          </a:lstStyle>
          <a:p>
            <a:pPr lvl="0"/>
            <a:r>
              <a:rPr lang="es-ES" dirty="0" err="1"/>
              <a:t>Title</a:t>
            </a:r>
            <a:r>
              <a:rPr lang="es-ES" dirty="0"/>
              <a:t> </a:t>
            </a:r>
            <a:r>
              <a:rPr lang="es-ES" dirty="0" err="1"/>
              <a:t>of</a:t>
            </a:r>
            <a:r>
              <a:rPr lang="es-ES" dirty="0"/>
              <a:t> </a:t>
            </a:r>
            <a:r>
              <a:rPr lang="es-ES" dirty="0" err="1"/>
              <a:t>the</a:t>
            </a:r>
            <a:r>
              <a:rPr lang="es-ES" dirty="0"/>
              <a:t> </a:t>
            </a:r>
            <a:r>
              <a:rPr lang="es-ES" dirty="0" err="1"/>
              <a:t>presentation</a:t>
            </a:r>
            <a:endParaRPr lang="es-ES" dirty="0"/>
          </a:p>
        </p:txBody>
      </p:sp>
      <p:sp>
        <p:nvSpPr>
          <p:cNvPr id="35" name="Marcador de texto 33">
            <a:extLst>
              <a:ext uri="{FF2B5EF4-FFF2-40B4-BE49-F238E27FC236}">
                <a16:creationId xmlns:a16="http://schemas.microsoft.com/office/drawing/2014/main" id="{850E120E-924B-F0F4-3400-13B1861D1B2E}"/>
              </a:ext>
            </a:extLst>
          </p:cNvPr>
          <p:cNvSpPr>
            <a:spLocks noGrp="1"/>
          </p:cNvSpPr>
          <p:nvPr>
            <p:ph type="body" sz="quarter" idx="11" hasCustomPrompt="1"/>
          </p:nvPr>
        </p:nvSpPr>
        <p:spPr>
          <a:xfrm>
            <a:off x="6934200" y="4102095"/>
            <a:ext cx="4495800" cy="323855"/>
          </a:xfrm>
          <a:prstGeom prst="rect">
            <a:avLst/>
          </a:prstGeom>
        </p:spPr>
        <p:txBody>
          <a:bodyPr/>
          <a:lstStyle>
            <a:lvl1pPr>
              <a:defRPr sz="1400">
                <a:solidFill>
                  <a:schemeClr val="tx1"/>
                </a:solidFill>
                <a:latin typeface="EC Square Sans Pro" panose="020B0506040000020004" pitchFamily="34" charset="0"/>
                <a:cs typeface="Arial" panose="020B0604020202020204" pitchFamily="34" charset="0"/>
              </a:defRPr>
            </a:lvl1pPr>
          </a:lstStyle>
          <a:p>
            <a:pPr lvl="0"/>
            <a:r>
              <a:rPr lang="es-ES" dirty="0"/>
              <a:t>Date</a:t>
            </a:r>
          </a:p>
        </p:txBody>
      </p:sp>
      <p:pic>
        <p:nvPicPr>
          <p:cNvPr id="2" name="Imagen 50">
            <a:extLst>
              <a:ext uri="{FF2B5EF4-FFF2-40B4-BE49-F238E27FC236}">
                <a16:creationId xmlns:a16="http://schemas.microsoft.com/office/drawing/2014/main" id="{2C401476-D591-CD09-675C-B75D71E60CC3}"/>
              </a:ext>
            </a:extLst>
          </p:cNvPr>
          <p:cNvPicPr/>
          <p:nvPr userDrawn="1"/>
        </p:nvPicPr>
        <p:blipFill>
          <a:blip r:embed="rId12" cstate="email">
            <a:extLst>
              <a:ext uri="{28A0092B-C50C-407E-A947-70E740481C1C}">
                <a14:useLocalDpi xmlns:a14="http://schemas.microsoft.com/office/drawing/2010/main" val="0"/>
              </a:ext>
            </a:extLst>
          </a:blip>
          <a:srcRect/>
          <a:stretch/>
        </p:blipFill>
        <p:spPr bwMode="auto">
          <a:xfrm>
            <a:off x="9829801" y="6219582"/>
            <a:ext cx="2338705" cy="442320"/>
          </a:xfrm>
          <a:prstGeom prst="rect">
            <a:avLst/>
          </a:prstGeom>
          <a:noFill/>
          <a:ln>
            <a:noFill/>
          </a:ln>
        </p:spPr>
      </p:pic>
    </p:spTree>
    <p:extLst>
      <p:ext uri="{BB962C8B-B14F-4D97-AF65-F5344CB8AC3E}">
        <p14:creationId xmlns:p14="http://schemas.microsoft.com/office/powerpoint/2010/main" val="4179918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8" name="Rectángulo 7">
            <a:extLst>
              <a:ext uri="{FF2B5EF4-FFF2-40B4-BE49-F238E27FC236}">
                <a16:creationId xmlns:a16="http://schemas.microsoft.com/office/drawing/2014/main" id="{0CA36E8E-0A33-5274-9B20-FA55833A1773}"/>
              </a:ext>
            </a:extLst>
          </p:cNvPr>
          <p:cNvSpPr/>
          <p:nvPr userDrawn="1"/>
        </p:nvSpPr>
        <p:spPr>
          <a:xfrm>
            <a:off x="0" y="0"/>
            <a:ext cx="12190095" cy="1333499"/>
          </a:xfrm>
          <a:prstGeom prst="rect">
            <a:avLst/>
          </a:prstGeom>
          <a:solidFill>
            <a:srgbClr val="ECEB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dirty="0"/>
          </a:p>
        </p:txBody>
      </p:sp>
      <p:sp>
        <p:nvSpPr>
          <p:cNvPr id="9" name="Rectángulo 8">
            <a:extLst>
              <a:ext uri="{FF2B5EF4-FFF2-40B4-BE49-F238E27FC236}">
                <a16:creationId xmlns:a16="http://schemas.microsoft.com/office/drawing/2014/main" id="{2F22D81F-284A-1E86-CDFC-06EBD9FC61C1}"/>
              </a:ext>
            </a:extLst>
          </p:cNvPr>
          <p:cNvSpPr/>
          <p:nvPr userDrawn="1"/>
        </p:nvSpPr>
        <p:spPr>
          <a:xfrm>
            <a:off x="0" y="1346198"/>
            <a:ext cx="12190095" cy="5511802"/>
          </a:xfrm>
          <a:prstGeom prst="rect">
            <a:avLst/>
          </a:pr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0" name="Forma libre: forma 9">
            <a:extLst>
              <a:ext uri="{FF2B5EF4-FFF2-40B4-BE49-F238E27FC236}">
                <a16:creationId xmlns:a16="http://schemas.microsoft.com/office/drawing/2014/main" id="{84A85037-8DE1-0DBD-A171-577658B9F160}"/>
              </a:ext>
            </a:extLst>
          </p:cNvPr>
          <p:cNvSpPr/>
          <p:nvPr userDrawn="1"/>
        </p:nvSpPr>
        <p:spPr>
          <a:xfrm>
            <a:off x="0" y="-1"/>
            <a:ext cx="666750" cy="1333500"/>
          </a:xfrm>
          <a:custGeom>
            <a:avLst/>
            <a:gdLst>
              <a:gd name="connsiteX0" fmla="*/ 0 w 666750"/>
              <a:gd name="connsiteY0" fmla="*/ 0 h 1333500"/>
              <a:gd name="connsiteX1" fmla="*/ 666750 w 666750"/>
              <a:gd name="connsiteY1" fmla="*/ 666750 h 1333500"/>
              <a:gd name="connsiteX2" fmla="*/ 0 w 666750"/>
              <a:gd name="connsiteY2" fmla="*/ 1333500 h 1333500"/>
            </a:gdLst>
            <a:ahLst/>
            <a:cxnLst>
              <a:cxn ang="0">
                <a:pos x="connsiteX0" y="connsiteY0"/>
              </a:cxn>
              <a:cxn ang="0">
                <a:pos x="connsiteX1" y="connsiteY1"/>
              </a:cxn>
              <a:cxn ang="0">
                <a:pos x="connsiteX2" y="connsiteY2"/>
              </a:cxn>
            </a:cxnLst>
            <a:rect l="l" t="t" r="r" b="b"/>
            <a:pathLst>
              <a:path w="666750" h="1333500">
                <a:moveTo>
                  <a:pt x="0" y="0"/>
                </a:moveTo>
                <a:cubicBezTo>
                  <a:pt x="368236" y="0"/>
                  <a:pt x="666750" y="298514"/>
                  <a:pt x="666750" y="666750"/>
                </a:cubicBezTo>
                <a:cubicBezTo>
                  <a:pt x="666750" y="1034986"/>
                  <a:pt x="368236" y="1333500"/>
                  <a:pt x="0" y="1333500"/>
                </a:cubicBez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a:p>
        </p:txBody>
      </p:sp>
      <p:pic>
        <p:nvPicPr>
          <p:cNvPr id="11" name="Imagen 10" descr="Patrón de fondo&#10;&#10;Descripción generada automáticamente">
            <a:extLst>
              <a:ext uri="{FF2B5EF4-FFF2-40B4-BE49-F238E27FC236}">
                <a16:creationId xmlns:a16="http://schemas.microsoft.com/office/drawing/2014/main" id="{D010E416-D3B4-FC0D-F665-03FDFBA7F4FB}"/>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10827528" y="-33210"/>
            <a:ext cx="1364472" cy="2630360"/>
          </a:xfrm>
          <a:prstGeom prst="rect">
            <a:avLst/>
          </a:prstGeom>
        </p:spPr>
      </p:pic>
      <p:sp>
        <p:nvSpPr>
          <p:cNvPr id="13" name="Marcador de texto 12">
            <a:extLst>
              <a:ext uri="{FF2B5EF4-FFF2-40B4-BE49-F238E27FC236}">
                <a16:creationId xmlns:a16="http://schemas.microsoft.com/office/drawing/2014/main" id="{F67356BD-4749-0896-0E29-3E10E5E24FB4}"/>
              </a:ext>
            </a:extLst>
          </p:cNvPr>
          <p:cNvSpPr>
            <a:spLocks noGrp="1"/>
          </p:cNvSpPr>
          <p:nvPr>
            <p:ph type="body" sz="quarter" idx="10" hasCustomPrompt="1"/>
          </p:nvPr>
        </p:nvSpPr>
        <p:spPr>
          <a:xfrm>
            <a:off x="762000" y="463550"/>
            <a:ext cx="9677400" cy="609600"/>
          </a:xfrm>
          <a:prstGeom prst="rect">
            <a:avLst/>
          </a:prstGeom>
        </p:spPr>
        <p:txBody>
          <a:bodyPr/>
          <a:lstStyle>
            <a:lvl1pPr>
              <a:defRPr sz="2400">
                <a:solidFill>
                  <a:srgbClr val="003399"/>
                </a:solidFill>
                <a:latin typeface="Arial" panose="020B0604020202020204" pitchFamily="34" charset="0"/>
                <a:cs typeface="Arial" panose="020B0604020202020204" pitchFamily="34" charset="0"/>
              </a:defRPr>
            </a:lvl1pPr>
          </a:lstStyle>
          <a:p>
            <a:pPr lvl="0"/>
            <a:r>
              <a:rPr lang="es-ES" dirty="0"/>
              <a:t>INDEX</a:t>
            </a:r>
          </a:p>
        </p:txBody>
      </p:sp>
      <p:sp>
        <p:nvSpPr>
          <p:cNvPr id="15" name="Marcador de texto 14">
            <a:extLst>
              <a:ext uri="{FF2B5EF4-FFF2-40B4-BE49-F238E27FC236}">
                <a16:creationId xmlns:a16="http://schemas.microsoft.com/office/drawing/2014/main" id="{D7674A61-571D-8459-8B4C-3884F8256E76}"/>
              </a:ext>
            </a:extLst>
          </p:cNvPr>
          <p:cNvSpPr>
            <a:spLocks noGrp="1"/>
          </p:cNvSpPr>
          <p:nvPr>
            <p:ph type="body" sz="quarter" idx="11" hasCustomPrompt="1"/>
          </p:nvPr>
        </p:nvSpPr>
        <p:spPr>
          <a:xfrm>
            <a:off x="762000" y="2006599"/>
            <a:ext cx="9677400" cy="4191000"/>
          </a:xfrm>
          <a:prstGeom prst="rect">
            <a:avLst/>
          </a:prstGeom>
        </p:spPr>
        <p:txBody>
          <a:bodyPr/>
          <a:lstStyle>
            <a:lvl1pPr marL="342900" indent="-342900">
              <a:spcBef>
                <a:spcPts val="1000"/>
              </a:spcBef>
              <a:buFont typeface="+mj-lt"/>
              <a:buAutoNum type="arabicPeriod"/>
              <a:defRPr sz="1600">
                <a:solidFill>
                  <a:schemeClr val="bg1"/>
                </a:solidFill>
                <a:latin typeface="Arial" panose="020B0604020202020204" pitchFamily="34" charset="0"/>
                <a:cs typeface="Arial" panose="020B0604020202020204" pitchFamily="34" charset="0"/>
              </a:defRPr>
            </a:lvl1pPr>
          </a:lstStyle>
          <a:p>
            <a:pPr lvl="0"/>
            <a:r>
              <a:rPr lang="es-ES_tradnl" dirty="0"/>
              <a:t>P</a:t>
            </a:r>
            <a:r>
              <a:rPr lang="es-ES" dirty="0"/>
              <a:t>unto 1</a:t>
            </a:r>
          </a:p>
          <a:p>
            <a:pPr lvl="0"/>
            <a:r>
              <a:rPr lang="es-ES" dirty="0"/>
              <a:t>Punto 2</a:t>
            </a:r>
          </a:p>
          <a:p>
            <a:pPr lvl="0"/>
            <a:r>
              <a:rPr lang="es-ES" dirty="0"/>
              <a:t>Punto 3</a:t>
            </a:r>
          </a:p>
          <a:p>
            <a:pPr lvl="0"/>
            <a:r>
              <a:rPr lang="es-ES" dirty="0"/>
              <a:t>Punto 4</a:t>
            </a:r>
          </a:p>
          <a:p>
            <a:pPr lvl="0"/>
            <a:r>
              <a:rPr lang="es-ES" dirty="0"/>
              <a:t>Punto 5</a:t>
            </a:r>
          </a:p>
          <a:p>
            <a:pPr lvl="0"/>
            <a:r>
              <a:rPr lang="es-ES" dirty="0"/>
              <a:t>Punto 6</a:t>
            </a:r>
          </a:p>
          <a:p>
            <a:pPr lvl="0"/>
            <a:r>
              <a:rPr lang="es-ES" dirty="0"/>
              <a:t>Punto 7</a:t>
            </a:r>
          </a:p>
          <a:p>
            <a:pPr lvl="0"/>
            <a:r>
              <a:rPr lang="es-ES" dirty="0"/>
              <a:t>Punto 8</a:t>
            </a:r>
          </a:p>
          <a:p>
            <a:pPr lvl="0"/>
            <a:r>
              <a:rPr lang="es-ES" dirty="0"/>
              <a:t>Punto 9</a:t>
            </a:r>
          </a:p>
          <a:p>
            <a:pPr lvl="0"/>
            <a:r>
              <a:rPr lang="es-ES" dirty="0"/>
              <a:t>Punto 10</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object 2">
            <a:extLst>
              <a:ext uri="{FF2B5EF4-FFF2-40B4-BE49-F238E27FC236}">
                <a16:creationId xmlns:a16="http://schemas.microsoft.com/office/drawing/2014/main" id="{24937448-765A-F40D-C75A-7DE7E819376F}"/>
              </a:ext>
            </a:extLst>
          </p:cNvPr>
          <p:cNvSpPr/>
          <p:nvPr userDrawn="1"/>
        </p:nvSpPr>
        <p:spPr>
          <a:xfrm>
            <a:off x="11531600" y="1318336"/>
            <a:ext cx="658495" cy="5547360"/>
          </a:xfrm>
          <a:custGeom>
            <a:avLst/>
            <a:gdLst/>
            <a:ahLst/>
            <a:cxnLst/>
            <a:rect l="l" t="t" r="r" b="b"/>
            <a:pathLst>
              <a:path w="658495" h="5547359">
                <a:moveTo>
                  <a:pt x="215353" y="5546864"/>
                </a:moveTo>
                <a:lnTo>
                  <a:pt x="0" y="5331511"/>
                </a:lnTo>
                <a:lnTo>
                  <a:pt x="0" y="5333276"/>
                </a:lnTo>
                <a:lnTo>
                  <a:pt x="0" y="5407698"/>
                </a:lnTo>
                <a:lnTo>
                  <a:pt x="0" y="5409463"/>
                </a:lnTo>
                <a:lnTo>
                  <a:pt x="137414" y="5546864"/>
                </a:lnTo>
                <a:lnTo>
                  <a:pt x="139166" y="5546864"/>
                </a:lnTo>
                <a:lnTo>
                  <a:pt x="213588" y="5546864"/>
                </a:lnTo>
                <a:lnTo>
                  <a:pt x="215353" y="5546864"/>
                </a:lnTo>
                <a:close/>
              </a:path>
              <a:path w="658495" h="5547359">
                <a:moveTo>
                  <a:pt x="431253" y="5546864"/>
                </a:moveTo>
                <a:lnTo>
                  <a:pt x="0" y="5115611"/>
                </a:lnTo>
                <a:lnTo>
                  <a:pt x="0" y="5117376"/>
                </a:lnTo>
                <a:lnTo>
                  <a:pt x="0" y="5191798"/>
                </a:lnTo>
                <a:lnTo>
                  <a:pt x="0" y="5193563"/>
                </a:lnTo>
                <a:lnTo>
                  <a:pt x="353314" y="5546864"/>
                </a:lnTo>
                <a:lnTo>
                  <a:pt x="355066" y="5546864"/>
                </a:lnTo>
                <a:lnTo>
                  <a:pt x="429488" y="5546864"/>
                </a:lnTo>
                <a:lnTo>
                  <a:pt x="431253" y="5546864"/>
                </a:lnTo>
                <a:close/>
              </a:path>
              <a:path w="658495" h="5547359">
                <a:moveTo>
                  <a:pt x="647153" y="5546864"/>
                </a:moveTo>
                <a:lnTo>
                  <a:pt x="0" y="4899711"/>
                </a:lnTo>
                <a:lnTo>
                  <a:pt x="0" y="4901476"/>
                </a:lnTo>
                <a:lnTo>
                  <a:pt x="0" y="4975898"/>
                </a:lnTo>
                <a:lnTo>
                  <a:pt x="0" y="4977650"/>
                </a:lnTo>
                <a:lnTo>
                  <a:pt x="569214" y="5546864"/>
                </a:lnTo>
                <a:lnTo>
                  <a:pt x="570979" y="5546864"/>
                </a:lnTo>
                <a:lnTo>
                  <a:pt x="645388" y="5546864"/>
                </a:lnTo>
                <a:lnTo>
                  <a:pt x="647153" y="5546864"/>
                </a:lnTo>
                <a:close/>
              </a:path>
              <a:path w="658495" h="5547359">
                <a:moveTo>
                  <a:pt x="657999" y="5341823"/>
                </a:moveTo>
                <a:lnTo>
                  <a:pt x="0" y="4683811"/>
                </a:lnTo>
                <a:lnTo>
                  <a:pt x="0" y="4685576"/>
                </a:lnTo>
                <a:lnTo>
                  <a:pt x="0" y="4759998"/>
                </a:lnTo>
                <a:lnTo>
                  <a:pt x="0" y="4761750"/>
                </a:lnTo>
                <a:lnTo>
                  <a:pt x="657999" y="5419750"/>
                </a:lnTo>
                <a:lnTo>
                  <a:pt x="657999" y="5417998"/>
                </a:lnTo>
                <a:lnTo>
                  <a:pt x="657999" y="5343576"/>
                </a:lnTo>
                <a:lnTo>
                  <a:pt x="657999" y="5341823"/>
                </a:lnTo>
                <a:close/>
              </a:path>
              <a:path w="658495" h="5547359">
                <a:moveTo>
                  <a:pt x="657999" y="5125923"/>
                </a:moveTo>
                <a:lnTo>
                  <a:pt x="0" y="4467911"/>
                </a:lnTo>
                <a:lnTo>
                  <a:pt x="0" y="4469676"/>
                </a:lnTo>
                <a:lnTo>
                  <a:pt x="0" y="4544098"/>
                </a:lnTo>
                <a:lnTo>
                  <a:pt x="0" y="4545850"/>
                </a:lnTo>
                <a:lnTo>
                  <a:pt x="657999" y="5203850"/>
                </a:lnTo>
                <a:lnTo>
                  <a:pt x="657999" y="5202098"/>
                </a:lnTo>
                <a:lnTo>
                  <a:pt x="657999" y="5127676"/>
                </a:lnTo>
                <a:lnTo>
                  <a:pt x="657999" y="5125923"/>
                </a:lnTo>
                <a:close/>
              </a:path>
              <a:path w="658495" h="5547359">
                <a:moveTo>
                  <a:pt x="657999" y="4910023"/>
                </a:moveTo>
                <a:lnTo>
                  <a:pt x="0" y="4252023"/>
                </a:lnTo>
                <a:lnTo>
                  <a:pt x="0" y="4253776"/>
                </a:lnTo>
                <a:lnTo>
                  <a:pt x="0" y="4328198"/>
                </a:lnTo>
                <a:lnTo>
                  <a:pt x="0" y="4329950"/>
                </a:lnTo>
                <a:lnTo>
                  <a:pt x="657999" y="4987950"/>
                </a:lnTo>
                <a:lnTo>
                  <a:pt x="657999" y="4986198"/>
                </a:lnTo>
                <a:lnTo>
                  <a:pt x="657999" y="4911776"/>
                </a:lnTo>
                <a:lnTo>
                  <a:pt x="657999" y="4910023"/>
                </a:lnTo>
                <a:close/>
              </a:path>
              <a:path w="658495" h="5547359">
                <a:moveTo>
                  <a:pt x="657999" y="4694110"/>
                </a:moveTo>
                <a:lnTo>
                  <a:pt x="0" y="4036110"/>
                </a:lnTo>
                <a:lnTo>
                  <a:pt x="0" y="4037876"/>
                </a:lnTo>
                <a:lnTo>
                  <a:pt x="0" y="4112285"/>
                </a:lnTo>
                <a:lnTo>
                  <a:pt x="0" y="4114063"/>
                </a:lnTo>
                <a:lnTo>
                  <a:pt x="657999" y="4772063"/>
                </a:lnTo>
                <a:lnTo>
                  <a:pt x="657999" y="4770285"/>
                </a:lnTo>
                <a:lnTo>
                  <a:pt x="657999" y="4695876"/>
                </a:lnTo>
                <a:lnTo>
                  <a:pt x="657999" y="4694110"/>
                </a:lnTo>
                <a:close/>
              </a:path>
              <a:path w="658495" h="5547359">
                <a:moveTo>
                  <a:pt x="657999" y="4478210"/>
                </a:moveTo>
                <a:lnTo>
                  <a:pt x="0" y="3820210"/>
                </a:lnTo>
                <a:lnTo>
                  <a:pt x="0" y="3896385"/>
                </a:lnTo>
                <a:lnTo>
                  <a:pt x="657999" y="4554385"/>
                </a:lnTo>
                <a:lnTo>
                  <a:pt x="657999" y="4478210"/>
                </a:lnTo>
                <a:close/>
              </a:path>
              <a:path w="658495" h="5547359">
                <a:moveTo>
                  <a:pt x="657999" y="4260558"/>
                </a:moveTo>
                <a:lnTo>
                  <a:pt x="0" y="3602558"/>
                </a:lnTo>
                <a:lnTo>
                  <a:pt x="0" y="3678732"/>
                </a:lnTo>
                <a:lnTo>
                  <a:pt x="657999" y="4336732"/>
                </a:lnTo>
                <a:lnTo>
                  <a:pt x="657999" y="4260558"/>
                </a:lnTo>
                <a:close/>
              </a:path>
              <a:path w="658495" h="5547359">
                <a:moveTo>
                  <a:pt x="657999" y="4042892"/>
                </a:moveTo>
                <a:lnTo>
                  <a:pt x="0" y="3384880"/>
                </a:lnTo>
                <a:lnTo>
                  <a:pt x="0" y="3461067"/>
                </a:lnTo>
                <a:lnTo>
                  <a:pt x="657999" y="4119067"/>
                </a:lnTo>
                <a:lnTo>
                  <a:pt x="657999" y="4042892"/>
                </a:lnTo>
                <a:close/>
              </a:path>
              <a:path w="658495" h="5547359">
                <a:moveTo>
                  <a:pt x="657999" y="3825214"/>
                </a:moveTo>
                <a:lnTo>
                  <a:pt x="0" y="3167215"/>
                </a:lnTo>
                <a:lnTo>
                  <a:pt x="0" y="3243402"/>
                </a:lnTo>
                <a:lnTo>
                  <a:pt x="657999" y="3901402"/>
                </a:lnTo>
                <a:lnTo>
                  <a:pt x="657999" y="3825214"/>
                </a:lnTo>
                <a:close/>
              </a:path>
              <a:path w="658495" h="5547359">
                <a:moveTo>
                  <a:pt x="657999" y="3607562"/>
                </a:moveTo>
                <a:lnTo>
                  <a:pt x="0" y="2949562"/>
                </a:lnTo>
                <a:lnTo>
                  <a:pt x="0" y="3025737"/>
                </a:lnTo>
                <a:lnTo>
                  <a:pt x="657999" y="3683736"/>
                </a:lnTo>
                <a:lnTo>
                  <a:pt x="657999" y="3607562"/>
                </a:lnTo>
                <a:close/>
              </a:path>
              <a:path w="658495" h="5547359">
                <a:moveTo>
                  <a:pt x="657999" y="3389896"/>
                </a:moveTo>
                <a:lnTo>
                  <a:pt x="0" y="2731897"/>
                </a:lnTo>
                <a:lnTo>
                  <a:pt x="0" y="2808071"/>
                </a:lnTo>
                <a:lnTo>
                  <a:pt x="657999" y="3466071"/>
                </a:lnTo>
                <a:lnTo>
                  <a:pt x="657999" y="3389896"/>
                </a:lnTo>
                <a:close/>
              </a:path>
              <a:path w="658495" h="5547359">
                <a:moveTo>
                  <a:pt x="657999" y="3172231"/>
                </a:moveTo>
                <a:lnTo>
                  <a:pt x="0" y="2514219"/>
                </a:lnTo>
                <a:lnTo>
                  <a:pt x="0" y="2590406"/>
                </a:lnTo>
                <a:lnTo>
                  <a:pt x="657999" y="3248406"/>
                </a:lnTo>
                <a:lnTo>
                  <a:pt x="657999" y="3172231"/>
                </a:lnTo>
                <a:close/>
              </a:path>
              <a:path w="658495" h="5547359">
                <a:moveTo>
                  <a:pt x="657999" y="2954578"/>
                </a:moveTo>
                <a:lnTo>
                  <a:pt x="0" y="2296566"/>
                </a:lnTo>
                <a:lnTo>
                  <a:pt x="0" y="2372753"/>
                </a:lnTo>
                <a:lnTo>
                  <a:pt x="657999" y="3030753"/>
                </a:lnTo>
                <a:lnTo>
                  <a:pt x="657999" y="2954578"/>
                </a:lnTo>
                <a:close/>
              </a:path>
              <a:path w="658495" h="5547359">
                <a:moveTo>
                  <a:pt x="657999" y="2736900"/>
                </a:moveTo>
                <a:lnTo>
                  <a:pt x="0" y="2078901"/>
                </a:lnTo>
                <a:lnTo>
                  <a:pt x="0" y="2155088"/>
                </a:lnTo>
                <a:lnTo>
                  <a:pt x="657999" y="2813088"/>
                </a:lnTo>
                <a:lnTo>
                  <a:pt x="657999" y="2736900"/>
                </a:lnTo>
                <a:close/>
              </a:path>
              <a:path w="658495" h="5547359">
                <a:moveTo>
                  <a:pt x="657999" y="2519235"/>
                </a:moveTo>
                <a:lnTo>
                  <a:pt x="0" y="1861235"/>
                </a:lnTo>
                <a:lnTo>
                  <a:pt x="0" y="1937410"/>
                </a:lnTo>
                <a:lnTo>
                  <a:pt x="657999" y="2595410"/>
                </a:lnTo>
                <a:lnTo>
                  <a:pt x="657999" y="2519235"/>
                </a:lnTo>
                <a:close/>
              </a:path>
              <a:path w="658495" h="5547359">
                <a:moveTo>
                  <a:pt x="657999" y="2301583"/>
                </a:moveTo>
                <a:lnTo>
                  <a:pt x="0" y="1643570"/>
                </a:lnTo>
                <a:lnTo>
                  <a:pt x="0" y="1719757"/>
                </a:lnTo>
                <a:lnTo>
                  <a:pt x="657999" y="2377757"/>
                </a:lnTo>
                <a:lnTo>
                  <a:pt x="657999" y="2301583"/>
                </a:lnTo>
                <a:close/>
              </a:path>
              <a:path w="658495" h="5547359">
                <a:moveTo>
                  <a:pt x="657999" y="2083917"/>
                </a:moveTo>
                <a:lnTo>
                  <a:pt x="0" y="1425905"/>
                </a:lnTo>
                <a:lnTo>
                  <a:pt x="0" y="1502092"/>
                </a:lnTo>
                <a:lnTo>
                  <a:pt x="657999" y="2160092"/>
                </a:lnTo>
                <a:lnTo>
                  <a:pt x="657999" y="2083917"/>
                </a:lnTo>
                <a:close/>
              </a:path>
              <a:path w="658495" h="5547359">
                <a:moveTo>
                  <a:pt x="657999" y="1866239"/>
                </a:moveTo>
                <a:lnTo>
                  <a:pt x="0" y="1208239"/>
                </a:lnTo>
                <a:lnTo>
                  <a:pt x="0" y="1284427"/>
                </a:lnTo>
                <a:lnTo>
                  <a:pt x="657999" y="1942426"/>
                </a:lnTo>
                <a:lnTo>
                  <a:pt x="657999" y="1866239"/>
                </a:lnTo>
                <a:close/>
              </a:path>
              <a:path w="658495" h="5547359">
                <a:moveTo>
                  <a:pt x="657999" y="1648587"/>
                </a:moveTo>
                <a:lnTo>
                  <a:pt x="0" y="990587"/>
                </a:lnTo>
                <a:lnTo>
                  <a:pt x="0" y="1066761"/>
                </a:lnTo>
                <a:lnTo>
                  <a:pt x="657999" y="1724761"/>
                </a:lnTo>
                <a:lnTo>
                  <a:pt x="657999" y="1648587"/>
                </a:lnTo>
                <a:close/>
              </a:path>
              <a:path w="658495" h="5547359">
                <a:moveTo>
                  <a:pt x="657999" y="1430921"/>
                </a:moveTo>
                <a:lnTo>
                  <a:pt x="0" y="772922"/>
                </a:lnTo>
                <a:lnTo>
                  <a:pt x="0" y="849096"/>
                </a:lnTo>
                <a:lnTo>
                  <a:pt x="657999" y="1507096"/>
                </a:lnTo>
                <a:lnTo>
                  <a:pt x="657999" y="1430921"/>
                </a:lnTo>
                <a:close/>
              </a:path>
              <a:path w="658495" h="5547359">
                <a:moveTo>
                  <a:pt x="657999" y="1213256"/>
                </a:moveTo>
                <a:lnTo>
                  <a:pt x="0" y="555244"/>
                </a:lnTo>
                <a:lnTo>
                  <a:pt x="0" y="631431"/>
                </a:lnTo>
                <a:lnTo>
                  <a:pt x="657999" y="1289431"/>
                </a:lnTo>
                <a:lnTo>
                  <a:pt x="657999" y="1213256"/>
                </a:lnTo>
                <a:close/>
              </a:path>
              <a:path w="658495" h="5547359">
                <a:moveTo>
                  <a:pt x="657999" y="995578"/>
                </a:moveTo>
                <a:lnTo>
                  <a:pt x="0" y="337578"/>
                </a:lnTo>
                <a:lnTo>
                  <a:pt x="0" y="413766"/>
                </a:lnTo>
                <a:lnTo>
                  <a:pt x="657999" y="1071765"/>
                </a:lnTo>
                <a:lnTo>
                  <a:pt x="657999" y="995578"/>
                </a:lnTo>
                <a:close/>
              </a:path>
              <a:path w="658495" h="5547359">
                <a:moveTo>
                  <a:pt x="657999" y="777925"/>
                </a:moveTo>
                <a:lnTo>
                  <a:pt x="0" y="119926"/>
                </a:lnTo>
                <a:lnTo>
                  <a:pt x="0" y="196113"/>
                </a:lnTo>
                <a:lnTo>
                  <a:pt x="657999" y="854113"/>
                </a:lnTo>
                <a:lnTo>
                  <a:pt x="657999" y="777925"/>
                </a:lnTo>
                <a:close/>
              </a:path>
              <a:path w="658495" h="5547359">
                <a:moveTo>
                  <a:pt x="657999" y="560247"/>
                </a:moveTo>
                <a:lnTo>
                  <a:pt x="97751" y="0"/>
                </a:lnTo>
                <a:lnTo>
                  <a:pt x="21564" y="0"/>
                </a:lnTo>
                <a:lnTo>
                  <a:pt x="657999" y="636435"/>
                </a:lnTo>
                <a:lnTo>
                  <a:pt x="657999" y="560247"/>
                </a:lnTo>
                <a:close/>
              </a:path>
              <a:path w="658495" h="5547359">
                <a:moveTo>
                  <a:pt x="657999" y="342595"/>
                </a:moveTo>
                <a:lnTo>
                  <a:pt x="315404" y="0"/>
                </a:lnTo>
                <a:lnTo>
                  <a:pt x="239229" y="0"/>
                </a:lnTo>
                <a:lnTo>
                  <a:pt x="657999" y="418769"/>
                </a:lnTo>
                <a:lnTo>
                  <a:pt x="657999" y="342595"/>
                </a:lnTo>
                <a:close/>
              </a:path>
              <a:path w="658495" h="5547359">
                <a:moveTo>
                  <a:pt x="657999" y="124929"/>
                </a:moveTo>
                <a:lnTo>
                  <a:pt x="533069" y="0"/>
                </a:lnTo>
                <a:lnTo>
                  <a:pt x="456882" y="0"/>
                </a:lnTo>
                <a:lnTo>
                  <a:pt x="657999" y="201104"/>
                </a:lnTo>
                <a:lnTo>
                  <a:pt x="657999" y="124929"/>
                </a:lnTo>
                <a:close/>
              </a:path>
            </a:pathLst>
          </a:custGeom>
          <a:solidFill>
            <a:srgbClr val="ECEBEB"/>
          </a:solidFill>
        </p:spPr>
        <p:txBody>
          <a:bodyPr wrap="square" lIns="0" tIns="0" rIns="0" bIns="0" rtlCol="0"/>
          <a:lstStyle/>
          <a:p>
            <a:endParaRPr/>
          </a:p>
        </p:txBody>
      </p:sp>
      <p:grpSp>
        <p:nvGrpSpPr>
          <p:cNvPr id="7" name="object 3">
            <a:extLst>
              <a:ext uri="{FF2B5EF4-FFF2-40B4-BE49-F238E27FC236}">
                <a16:creationId xmlns:a16="http://schemas.microsoft.com/office/drawing/2014/main" id="{5F0F9FEC-EB76-6F86-A3A5-5515E3EFDE89}"/>
              </a:ext>
            </a:extLst>
          </p:cNvPr>
          <p:cNvGrpSpPr/>
          <p:nvPr userDrawn="1"/>
        </p:nvGrpSpPr>
        <p:grpSpPr>
          <a:xfrm>
            <a:off x="10226527" y="4356"/>
            <a:ext cx="1963420" cy="1310005"/>
            <a:chOff x="10226527" y="4356"/>
            <a:chExt cx="1963420" cy="1310005"/>
          </a:xfrm>
        </p:grpSpPr>
        <p:sp>
          <p:nvSpPr>
            <p:cNvPr id="8" name="object 4">
              <a:extLst>
                <a:ext uri="{FF2B5EF4-FFF2-40B4-BE49-F238E27FC236}">
                  <a16:creationId xmlns:a16="http://schemas.microsoft.com/office/drawing/2014/main" id="{FE2F8714-D35E-CC42-0386-9E2EC442F2A0}"/>
                </a:ext>
              </a:extLst>
            </p:cNvPr>
            <p:cNvSpPr/>
            <p:nvPr/>
          </p:nvSpPr>
          <p:spPr>
            <a:xfrm>
              <a:off x="10879620" y="4356"/>
              <a:ext cx="655320" cy="655320"/>
            </a:xfrm>
            <a:custGeom>
              <a:avLst/>
              <a:gdLst/>
              <a:ahLst/>
              <a:cxnLst/>
              <a:rect l="l" t="t" r="r" b="b"/>
              <a:pathLst>
                <a:path w="655320" h="655320">
                  <a:moveTo>
                    <a:pt x="654989" y="0"/>
                  </a:moveTo>
                  <a:lnTo>
                    <a:pt x="0" y="0"/>
                  </a:lnTo>
                  <a:lnTo>
                    <a:pt x="0" y="654989"/>
                  </a:lnTo>
                  <a:lnTo>
                    <a:pt x="654989" y="654989"/>
                  </a:lnTo>
                  <a:lnTo>
                    <a:pt x="654989" y="0"/>
                  </a:lnTo>
                  <a:close/>
                </a:path>
              </a:pathLst>
            </a:custGeom>
            <a:solidFill>
              <a:srgbClr val="2C7470"/>
            </a:solidFill>
          </p:spPr>
          <p:txBody>
            <a:bodyPr wrap="square" lIns="0" tIns="0" rIns="0" bIns="0" rtlCol="0"/>
            <a:lstStyle/>
            <a:p>
              <a:endParaRPr/>
            </a:p>
          </p:txBody>
        </p:sp>
        <p:sp>
          <p:nvSpPr>
            <p:cNvPr id="9" name="object 5">
              <a:extLst>
                <a:ext uri="{FF2B5EF4-FFF2-40B4-BE49-F238E27FC236}">
                  <a16:creationId xmlns:a16="http://schemas.microsoft.com/office/drawing/2014/main" id="{D4F62FC4-DB52-EB92-FBD8-4DB9D18EAD95}"/>
                </a:ext>
              </a:extLst>
            </p:cNvPr>
            <p:cNvSpPr/>
            <p:nvPr/>
          </p:nvSpPr>
          <p:spPr>
            <a:xfrm>
              <a:off x="11534609" y="658939"/>
              <a:ext cx="655320" cy="655320"/>
            </a:xfrm>
            <a:custGeom>
              <a:avLst/>
              <a:gdLst/>
              <a:ahLst/>
              <a:cxnLst/>
              <a:rect l="l" t="t" r="r" b="b"/>
              <a:pathLst>
                <a:path w="655320" h="655319">
                  <a:moveTo>
                    <a:pt x="654989" y="0"/>
                  </a:moveTo>
                  <a:lnTo>
                    <a:pt x="0" y="0"/>
                  </a:lnTo>
                  <a:lnTo>
                    <a:pt x="0" y="654989"/>
                  </a:lnTo>
                  <a:lnTo>
                    <a:pt x="654989" y="654989"/>
                  </a:lnTo>
                  <a:lnTo>
                    <a:pt x="654989" y="0"/>
                  </a:lnTo>
                  <a:close/>
                </a:path>
              </a:pathLst>
            </a:custGeom>
            <a:solidFill>
              <a:srgbClr val="6BB188"/>
            </a:solidFill>
          </p:spPr>
          <p:txBody>
            <a:bodyPr wrap="square" lIns="0" tIns="0" rIns="0" bIns="0" rtlCol="0"/>
            <a:lstStyle/>
            <a:p>
              <a:endParaRPr/>
            </a:p>
          </p:txBody>
        </p:sp>
        <p:sp>
          <p:nvSpPr>
            <p:cNvPr id="10" name="object 6">
              <a:extLst>
                <a:ext uri="{FF2B5EF4-FFF2-40B4-BE49-F238E27FC236}">
                  <a16:creationId xmlns:a16="http://schemas.microsoft.com/office/drawing/2014/main" id="{ECFE1777-D564-EBE0-B8BD-13B0EAD3B06E}"/>
                </a:ext>
              </a:extLst>
            </p:cNvPr>
            <p:cNvSpPr/>
            <p:nvPr/>
          </p:nvSpPr>
          <p:spPr>
            <a:xfrm>
              <a:off x="11534621" y="4363"/>
              <a:ext cx="654685" cy="654685"/>
            </a:xfrm>
            <a:custGeom>
              <a:avLst/>
              <a:gdLst/>
              <a:ahLst/>
              <a:cxnLst/>
              <a:rect l="l" t="t" r="r" b="b"/>
              <a:pathLst>
                <a:path w="654684" h="654685">
                  <a:moveTo>
                    <a:pt x="0" y="0"/>
                  </a:moveTo>
                  <a:lnTo>
                    <a:pt x="0" y="654570"/>
                  </a:lnTo>
                  <a:lnTo>
                    <a:pt x="654570" y="654570"/>
                  </a:lnTo>
                  <a:lnTo>
                    <a:pt x="652775" y="605718"/>
                  </a:lnTo>
                  <a:lnTo>
                    <a:pt x="647473" y="557841"/>
                  </a:lnTo>
                  <a:lnTo>
                    <a:pt x="638792" y="511065"/>
                  </a:lnTo>
                  <a:lnTo>
                    <a:pt x="626857" y="465518"/>
                  </a:lnTo>
                  <a:lnTo>
                    <a:pt x="611796" y="421326"/>
                  </a:lnTo>
                  <a:lnTo>
                    <a:pt x="593734" y="378616"/>
                  </a:lnTo>
                  <a:lnTo>
                    <a:pt x="572799" y="337514"/>
                  </a:lnTo>
                  <a:lnTo>
                    <a:pt x="549117" y="298146"/>
                  </a:lnTo>
                  <a:lnTo>
                    <a:pt x="522814" y="260639"/>
                  </a:lnTo>
                  <a:lnTo>
                    <a:pt x="494018" y="225120"/>
                  </a:lnTo>
                  <a:lnTo>
                    <a:pt x="462854" y="191716"/>
                  </a:lnTo>
                  <a:lnTo>
                    <a:pt x="429450" y="160552"/>
                  </a:lnTo>
                  <a:lnTo>
                    <a:pt x="393931" y="131755"/>
                  </a:lnTo>
                  <a:lnTo>
                    <a:pt x="356424" y="105453"/>
                  </a:lnTo>
                  <a:lnTo>
                    <a:pt x="317056" y="81771"/>
                  </a:lnTo>
                  <a:lnTo>
                    <a:pt x="275954" y="60836"/>
                  </a:lnTo>
                  <a:lnTo>
                    <a:pt x="233243" y="42774"/>
                  </a:lnTo>
                  <a:lnTo>
                    <a:pt x="189051" y="27713"/>
                  </a:lnTo>
                  <a:lnTo>
                    <a:pt x="143504" y="15778"/>
                  </a:lnTo>
                  <a:lnTo>
                    <a:pt x="96729" y="7097"/>
                  </a:lnTo>
                  <a:lnTo>
                    <a:pt x="48852" y="1795"/>
                  </a:lnTo>
                  <a:lnTo>
                    <a:pt x="0" y="0"/>
                  </a:lnTo>
                  <a:close/>
                </a:path>
              </a:pathLst>
            </a:custGeom>
            <a:solidFill>
              <a:srgbClr val="003399"/>
            </a:solidFill>
          </p:spPr>
          <p:txBody>
            <a:bodyPr wrap="square" lIns="0" tIns="0" rIns="0" bIns="0" rtlCol="0"/>
            <a:lstStyle/>
            <a:p>
              <a:endParaRPr/>
            </a:p>
          </p:txBody>
        </p:sp>
        <p:sp>
          <p:nvSpPr>
            <p:cNvPr id="11" name="object 7">
              <a:extLst>
                <a:ext uri="{FF2B5EF4-FFF2-40B4-BE49-F238E27FC236}">
                  <a16:creationId xmlns:a16="http://schemas.microsoft.com/office/drawing/2014/main" id="{7222ACF4-4339-F646-1093-9A14936D7D38}"/>
                </a:ext>
              </a:extLst>
            </p:cNvPr>
            <p:cNvSpPr/>
            <p:nvPr/>
          </p:nvSpPr>
          <p:spPr>
            <a:xfrm>
              <a:off x="10226527" y="4357"/>
              <a:ext cx="654685" cy="654685"/>
            </a:xfrm>
            <a:custGeom>
              <a:avLst/>
              <a:gdLst/>
              <a:ahLst/>
              <a:cxnLst/>
              <a:rect l="l" t="t" r="r" b="b"/>
              <a:pathLst>
                <a:path w="654684" h="654685">
                  <a:moveTo>
                    <a:pt x="654570" y="0"/>
                  </a:moveTo>
                  <a:lnTo>
                    <a:pt x="0" y="0"/>
                  </a:lnTo>
                  <a:lnTo>
                    <a:pt x="1795" y="48852"/>
                  </a:lnTo>
                  <a:lnTo>
                    <a:pt x="7097" y="96729"/>
                  </a:lnTo>
                  <a:lnTo>
                    <a:pt x="15778" y="143504"/>
                  </a:lnTo>
                  <a:lnTo>
                    <a:pt x="27713" y="189051"/>
                  </a:lnTo>
                  <a:lnTo>
                    <a:pt x="42774" y="233243"/>
                  </a:lnTo>
                  <a:lnTo>
                    <a:pt x="60836" y="275954"/>
                  </a:lnTo>
                  <a:lnTo>
                    <a:pt x="81771" y="317056"/>
                  </a:lnTo>
                  <a:lnTo>
                    <a:pt x="105453" y="356424"/>
                  </a:lnTo>
                  <a:lnTo>
                    <a:pt x="131755" y="393931"/>
                  </a:lnTo>
                  <a:lnTo>
                    <a:pt x="160552" y="429450"/>
                  </a:lnTo>
                  <a:lnTo>
                    <a:pt x="191716" y="462854"/>
                  </a:lnTo>
                  <a:lnTo>
                    <a:pt x="225120" y="494018"/>
                  </a:lnTo>
                  <a:lnTo>
                    <a:pt x="260639" y="522814"/>
                  </a:lnTo>
                  <a:lnTo>
                    <a:pt x="298146" y="549117"/>
                  </a:lnTo>
                  <a:lnTo>
                    <a:pt x="337514" y="572799"/>
                  </a:lnTo>
                  <a:lnTo>
                    <a:pt x="378616" y="593734"/>
                  </a:lnTo>
                  <a:lnTo>
                    <a:pt x="421326" y="611796"/>
                  </a:lnTo>
                  <a:lnTo>
                    <a:pt x="465518" y="626857"/>
                  </a:lnTo>
                  <a:lnTo>
                    <a:pt x="511065" y="638792"/>
                  </a:lnTo>
                  <a:lnTo>
                    <a:pt x="557841" y="647473"/>
                  </a:lnTo>
                  <a:lnTo>
                    <a:pt x="605718" y="652775"/>
                  </a:lnTo>
                  <a:lnTo>
                    <a:pt x="654570" y="654570"/>
                  </a:lnTo>
                  <a:lnTo>
                    <a:pt x="654570" y="0"/>
                  </a:lnTo>
                  <a:close/>
                </a:path>
              </a:pathLst>
            </a:custGeom>
            <a:solidFill>
              <a:srgbClr val="ECEBEB"/>
            </a:solidFill>
          </p:spPr>
          <p:txBody>
            <a:bodyPr wrap="square" lIns="0" tIns="0" rIns="0" bIns="0" rtlCol="0"/>
            <a:lstStyle/>
            <a:p>
              <a:endParaRPr/>
            </a:p>
          </p:txBody>
        </p:sp>
      </p:grpSp>
      <p:sp>
        <p:nvSpPr>
          <p:cNvPr id="12" name="object 9">
            <a:extLst>
              <a:ext uri="{FF2B5EF4-FFF2-40B4-BE49-F238E27FC236}">
                <a16:creationId xmlns:a16="http://schemas.microsoft.com/office/drawing/2014/main" id="{770D15C2-5D7B-ED43-C065-94F2462C71C1}"/>
              </a:ext>
            </a:extLst>
          </p:cNvPr>
          <p:cNvSpPr/>
          <p:nvPr userDrawn="1"/>
        </p:nvSpPr>
        <p:spPr>
          <a:xfrm>
            <a:off x="11686469" y="787880"/>
            <a:ext cx="367030" cy="381635"/>
          </a:xfrm>
          <a:custGeom>
            <a:avLst/>
            <a:gdLst/>
            <a:ahLst/>
            <a:cxnLst/>
            <a:rect l="l" t="t" r="r" b="b"/>
            <a:pathLst>
              <a:path w="367029" h="381634">
                <a:moveTo>
                  <a:pt x="244995" y="381127"/>
                </a:moveTo>
                <a:lnTo>
                  <a:pt x="225513" y="347370"/>
                </a:lnTo>
                <a:lnTo>
                  <a:pt x="219290" y="347687"/>
                </a:lnTo>
                <a:lnTo>
                  <a:pt x="199021" y="347687"/>
                </a:lnTo>
                <a:lnTo>
                  <a:pt x="218325" y="381127"/>
                </a:lnTo>
                <a:lnTo>
                  <a:pt x="244995" y="381127"/>
                </a:lnTo>
                <a:close/>
              </a:path>
              <a:path w="367029" h="381634">
                <a:moveTo>
                  <a:pt x="366471" y="59524"/>
                </a:moveTo>
                <a:lnTo>
                  <a:pt x="330428" y="41313"/>
                </a:lnTo>
                <a:lnTo>
                  <a:pt x="322440" y="29032"/>
                </a:lnTo>
                <a:lnTo>
                  <a:pt x="306959" y="11480"/>
                </a:lnTo>
                <a:lnTo>
                  <a:pt x="303949" y="10020"/>
                </a:lnTo>
                <a:lnTo>
                  <a:pt x="303949" y="33655"/>
                </a:lnTo>
                <a:lnTo>
                  <a:pt x="303936" y="44411"/>
                </a:lnTo>
                <a:lnTo>
                  <a:pt x="299580" y="48768"/>
                </a:lnTo>
                <a:lnTo>
                  <a:pt x="288836" y="48768"/>
                </a:lnTo>
                <a:lnTo>
                  <a:pt x="284467" y="44411"/>
                </a:lnTo>
                <a:lnTo>
                  <a:pt x="284467" y="33655"/>
                </a:lnTo>
                <a:lnTo>
                  <a:pt x="288836" y="29298"/>
                </a:lnTo>
                <a:lnTo>
                  <a:pt x="299580" y="29298"/>
                </a:lnTo>
                <a:lnTo>
                  <a:pt x="303949" y="33655"/>
                </a:lnTo>
                <a:lnTo>
                  <a:pt x="303949" y="10020"/>
                </a:lnTo>
                <a:lnTo>
                  <a:pt x="286651" y="1574"/>
                </a:lnTo>
                <a:lnTo>
                  <a:pt x="264109" y="0"/>
                </a:lnTo>
                <a:lnTo>
                  <a:pt x="241935" y="7467"/>
                </a:lnTo>
                <a:lnTo>
                  <a:pt x="224383" y="22948"/>
                </a:lnTo>
                <a:lnTo>
                  <a:pt x="214477" y="43243"/>
                </a:lnTo>
                <a:lnTo>
                  <a:pt x="212902" y="65786"/>
                </a:lnTo>
                <a:lnTo>
                  <a:pt x="220370" y="87972"/>
                </a:lnTo>
                <a:lnTo>
                  <a:pt x="244957" y="130594"/>
                </a:lnTo>
                <a:lnTo>
                  <a:pt x="246888" y="134048"/>
                </a:lnTo>
                <a:lnTo>
                  <a:pt x="247992" y="138023"/>
                </a:lnTo>
                <a:lnTo>
                  <a:pt x="247992" y="142252"/>
                </a:lnTo>
                <a:lnTo>
                  <a:pt x="246100" y="151574"/>
                </a:lnTo>
                <a:lnTo>
                  <a:pt x="240969" y="159194"/>
                </a:lnTo>
                <a:lnTo>
                  <a:pt x="233349" y="164325"/>
                </a:lnTo>
                <a:lnTo>
                  <a:pt x="224040" y="166204"/>
                </a:lnTo>
                <a:lnTo>
                  <a:pt x="67183" y="166204"/>
                </a:lnTo>
                <a:lnTo>
                  <a:pt x="75006" y="205016"/>
                </a:lnTo>
                <a:lnTo>
                  <a:pt x="96380" y="236702"/>
                </a:lnTo>
                <a:lnTo>
                  <a:pt x="128066" y="258076"/>
                </a:lnTo>
                <a:lnTo>
                  <a:pt x="166890" y="265912"/>
                </a:lnTo>
                <a:lnTo>
                  <a:pt x="216763" y="265912"/>
                </a:lnTo>
                <a:lnTo>
                  <a:pt x="216763" y="279069"/>
                </a:lnTo>
                <a:lnTo>
                  <a:pt x="166890" y="279069"/>
                </a:lnTo>
                <a:lnTo>
                  <a:pt x="129197" y="272630"/>
                </a:lnTo>
                <a:lnTo>
                  <a:pt x="96926" y="254774"/>
                </a:lnTo>
                <a:lnTo>
                  <a:pt x="72250" y="227723"/>
                </a:lnTo>
                <a:lnTo>
                  <a:pt x="57404" y="193687"/>
                </a:lnTo>
                <a:lnTo>
                  <a:pt x="0" y="193687"/>
                </a:lnTo>
                <a:lnTo>
                  <a:pt x="14325" y="239268"/>
                </a:lnTo>
                <a:lnTo>
                  <a:pt x="40208" y="278244"/>
                </a:lnTo>
                <a:lnTo>
                  <a:pt x="75603" y="308610"/>
                </a:lnTo>
                <a:lnTo>
                  <a:pt x="118503" y="328307"/>
                </a:lnTo>
                <a:lnTo>
                  <a:pt x="135940" y="330847"/>
                </a:lnTo>
                <a:lnTo>
                  <a:pt x="164973" y="381114"/>
                </a:lnTo>
                <a:lnTo>
                  <a:pt x="191655" y="381114"/>
                </a:lnTo>
                <a:lnTo>
                  <a:pt x="165061" y="335076"/>
                </a:lnTo>
                <a:lnTo>
                  <a:pt x="166878" y="335330"/>
                </a:lnTo>
                <a:lnTo>
                  <a:pt x="216141" y="335330"/>
                </a:lnTo>
                <a:lnTo>
                  <a:pt x="265010" y="325462"/>
                </a:lnTo>
                <a:lnTo>
                  <a:pt x="304927" y="298551"/>
                </a:lnTo>
                <a:lnTo>
                  <a:pt x="318058" y="279069"/>
                </a:lnTo>
                <a:lnTo>
                  <a:pt x="331838" y="258635"/>
                </a:lnTo>
                <a:lnTo>
                  <a:pt x="341706" y="209765"/>
                </a:lnTo>
                <a:lnTo>
                  <a:pt x="340614" y="193167"/>
                </a:lnTo>
                <a:lnTo>
                  <a:pt x="337439" y="177241"/>
                </a:lnTo>
                <a:lnTo>
                  <a:pt x="332333" y="162102"/>
                </a:lnTo>
                <a:lnTo>
                  <a:pt x="325412" y="147891"/>
                </a:lnTo>
                <a:lnTo>
                  <a:pt x="284467" y="76949"/>
                </a:lnTo>
                <a:lnTo>
                  <a:pt x="366471" y="76949"/>
                </a:lnTo>
                <a:lnTo>
                  <a:pt x="366471" y="59524"/>
                </a:lnTo>
                <a:close/>
              </a:path>
            </a:pathLst>
          </a:custGeom>
          <a:solidFill>
            <a:srgbClr val="FFFFFF"/>
          </a:solidFill>
        </p:spPr>
        <p:txBody>
          <a:bodyPr wrap="square" lIns="0" tIns="0" rIns="0" bIns="0" rtlCol="0"/>
          <a:lstStyle/>
          <a:p>
            <a:endParaRPr/>
          </a:p>
        </p:txBody>
      </p:sp>
      <p:sp>
        <p:nvSpPr>
          <p:cNvPr id="16" name="Forma libre: forma 15">
            <a:extLst>
              <a:ext uri="{FF2B5EF4-FFF2-40B4-BE49-F238E27FC236}">
                <a16:creationId xmlns:a16="http://schemas.microsoft.com/office/drawing/2014/main" id="{A0DB4210-24CF-4232-84AE-AC0BFE3012A2}"/>
              </a:ext>
            </a:extLst>
          </p:cNvPr>
          <p:cNvSpPr/>
          <p:nvPr userDrawn="1"/>
        </p:nvSpPr>
        <p:spPr>
          <a:xfrm>
            <a:off x="0" y="-1"/>
            <a:ext cx="576897" cy="1153794"/>
          </a:xfrm>
          <a:custGeom>
            <a:avLst/>
            <a:gdLst>
              <a:gd name="connsiteX0" fmla="*/ 0 w 666750"/>
              <a:gd name="connsiteY0" fmla="*/ 0 h 1333500"/>
              <a:gd name="connsiteX1" fmla="*/ 666750 w 666750"/>
              <a:gd name="connsiteY1" fmla="*/ 666750 h 1333500"/>
              <a:gd name="connsiteX2" fmla="*/ 0 w 666750"/>
              <a:gd name="connsiteY2" fmla="*/ 1333500 h 1333500"/>
            </a:gdLst>
            <a:ahLst/>
            <a:cxnLst>
              <a:cxn ang="0">
                <a:pos x="connsiteX0" y="connsiteY0"/>
              </a:cxn>
              <a:cxn ang="0">
                <a:pos x="connsiteX1" y="connsiteY1"/>
              </a:cxn>
              <a:cxn ang="0">
                <a:pos x="connsiteX2" y="connsiteY2"/>
              </a:cxn>
            </a:cxnLst>
            <a:rect l="l" t="t" r="r" b="b"/>
            <a:pathLst>
              <a:path w="666750" h="1333500">
                <a:moveTo>
                  <a:pt x="0" y="0"/>
                </a:moveTo>
                <a:cubicBezTo>
                  <a:pt x="368236" y="0"/>
                  <a:pt x="666750" y="298514"/>
                  <a:pt x="666750" y="666750"/>
                </a:cubicBezTo>
                <a:cubicBezTo>
                  <a:pt x="666750" y="1034986"/>
                  <a:pt x="368236" y="1333500"/>
                  <a:pt x="0" y="1333500"/>
                </a:cubicBez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a:p>
        </p:txBody>
      </p:sp>
      <p:sp>
        <p:nvSpPr>
          <p:cNvPr id="17" name="Marcador de texto 12">
            <a:extLst>
              <a:ext uri="{FF2B5EF4-FFF2-40B4-BE49-F238E27FC236}">
                <a16:creationId xmlns:a16="http://schemas.microsoft.com/office/drawing/2014/main" id="{10E63C21-D3FF-EAD0-D7A6-85C8B2BA68B8}"/>
              </a:ext>
            </a:extLst>
          </p:cNvPr>
          <p:cNvSpPr>
            <a:spLocks noGrp="1"/>
          </p:cNvSpPr>
          <p:nvPr>
            <p:ph type="body" sz="quarter" idx="10" hasCustomPrompt="1"/>
          </p:nvPr>
        </p:nvSpPr>
        <p:spPr>
          <a:xfrm>
            <a:off x="762000" y="311150"/>
            <a:ext cx="9462631" cy="476730"/>
          </a:xfrm>
          <a:prstGeom prst="rect">
            <a:avLst/>
          </a:prstGeom>
        </p:spPr>
        <p:txBody>
          <a:bodyPr/>
          <a:lstStyle>
            <a:lvl1pPr>
              <a:defRPr sz="2400">
                <a:solidFill>
                  <a:srgbClr val="003399"/>
                </a:solidFill>
                <a:latin typeface="Arial" panose="020B0604020202020204" pitchFamily="34" charset="0"/>
                <a:cs typeface="Arial" panose="020B0604020202020204" pitchFamily="34" charset="0"/>
              </a:defRPr>
            </a:lvl1pPr>
          </a:lstStyle>
          <a:p>
            <a:pPr lvl="0"/>
            <a:r>
              <a:rPr lang="es-ES" dirty="0" err="1"/>
              <a:t>Títle</a:t>
            </a:r>
            <a:endParaRPr lang="es-ES" dirty="0"/>
          </a:p>
        </p:txBody>
      </p:sp>
      <p:pic>
        <p:nvPicPr>
          <p:cNvPr id="18" name="Imagen 17" descr="Imagen que contiene Texto&#10;&#10;Descripción generada automáticamente">
            <a:extLst>
              <a:ext uri="{FF2B5EF4-FFF2-40B4-BE49-F238E27FC236}">
                <a16:creationId xmlns:a16="http://schemas.microsoft.com/office/drawing/2014/main" id="{01EFBFAC-F326-45C6-ABF7-4AD0BDCB4456}"/>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0943957" y="126931"/>
            <a:ext cx="562243" cy="409535"/>
          </a:xfrm>
          <a:prstGeom prst="rect">
            <a:avLst/>
          </a:prstGeom>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_Title Only">
    <p:spTree>
      <p:nvGrpSpPr>
        <p:cNvPr id="1" name=""/>
        <p:cNvGrpSpPr/>
        <p:nvPr/>
      </p:nvGrpSpPr>
      <p:grpSpPr>
        <a:xfrm>
          <a:off x="0" y="0"/>
          <a:ext cx="0" cy="0"/>
          <a:chOff x="0" y="0"/>
          <a:chExt cx="0" cy="0"/>
        </a:xfrm>
      </p:grpSpPr>
      <p:sp>
        <p:nvSpPr>
          <p:cNvPr id="12" name="object 9">
            <a:extLst>
              <a:ext uri="{FF2B5EF4-FFF2-40B4-BE49-F238E27FC236}">
                <a16:creationId xmlns:a16="http://schemas.microsoft.com/office/drawing/2014/main" id="{770D15C2-5D7B-ED43-C065-94F2462C71C1}"/>
              </a:ext>
            </a:extLst>
          </p:cNvPr>
          <p:cNvSpPr/>
          <p:nvPr userDrawn="1"/>
        </p:nvSpPr>
        <p:spPr>
          <a:xfrm>
            <a:off x="8403917" y="4044950"/>
            <a:ext cx="367030" cy="381635"/>
          </a:xfrm>
          <a:custGeom>
            <a:avLst/>
            <a:gdLst/>
            <a:ahLst/>
            <a:cxnLst/>
            <a:rect l="l" t="t" r="r" b="b"/>
            <a:pathLst>
              <a:path w="367029" h="381634">
                <a:moveTo>
                  <a:pt x="244995" y="381127"/>
                </a:moveTo>
                <a:lnTo>
                  <a:pt x="225513" y="347370"/>
                </a:lnTo>
                <a:lnTo>
                  <a:pt x="219290" y="347687"/>
                </a:lnTo>
                <a:lnTo>
                  <a:pt x="199021" y="347687"/>
                </a:lnTo>
                <a:lnTo>
                  <a:pt x="218325" y="381127"/>
                </a:lnTo>
                <a:lnTo>
                  <a:pt x="244995" y="381127"/>
                </a:lnTo>
                <a:close/>
              </a:path>
              <a:path w="367029" h="381634">
                <a:moveTo>
                  <a:pt x="366471" y="59524"/>
                </a:moveTo>
                <a:lnTo>
                  <a:pt x="330428" y="41313"/>
                </a:lnTo>
                <a:lnTo>
                  <a:pt x="322440" y="29032"/>
                </a:lnTo>
                <a:lnTo>
                  <a:pt x="306959" y="11480"/>
                </a:lnTo>
                <a:lnTo>
                  <a:pt x="303949" y="10020"/>
                </a:lnTo>
                <a:lnTo>
                  <a:pt x="303949" y="33655"/>
                </a:lnTo>
                <a:lnTo>
                  <a:pt x="303936" y="44411"/>
                </a:lnTo>
                <a:lnTo>
                  <a:pt x="299580" y="48768"/>
                </a:lnTo>
                <a:lnTo>
                  <a:pt x="288836" y="48768"/>
                </a:lnTo>
                <a:lnTo>
                  <a:pt x="284467" y="44411"/>
                </a:lnTo>
                <a:lnTo>
                  <a:pt x="284467" y="33655"/>
                </a:lnTo>
                <a:lnTo>
                  <a:pt x="288836" y="29298"/>
                </a:lnTo>
                <a:lnTo>
                  <a:pt x="299580" y="29298"/>
                </a:lnTo>
                <a:lnTo>
                  <a:pt x="303949" y="33655"/>
                </a:lnTo>
                <a:lnTo>
                  <a:pt x="303949" y="10020"/>
                </a:lnTo>
                <a:lnTo>
                  <a:pt x="286651" y="1574"/>
                </a:lnTo>
                <a:lnTo>
                  <a:pt x="264109" y="0"/>
                </a:lnTo>
                <a:lnTo>
                  <a:pt x="241935" y="7467"/>
                </a:lnTo>
                <a:lnTo>
                  <a:pt x="224383" y="22948"/>
                </a:lnTo>
                <a:lnTo>
                  <a:pt x="214477" y="43243"/>
                </a:lnTo>
                <a:lnTo>
                  <a:pt x="212902" y="65786"/>
                </a:lnTo>
                <a:lnTo>
                  <a:pt x="220370" y="87972"/>
                </a:lnTo>
                <a:lnTo>
                  <a:pt x="244957" y="130594"/>
                </a:lnTo>
                <a:lnTo>
                  <a:pt x="246888" y="134048"/>
                </a:lnTo>
                <a:lnTo>
                  <a:pt x="247992" y="138023"/>
                </a:lnTo>
                <a:lnTo>
                  <a:pt x="247992" y="142252"/>
                </a:lnTo>
                <a:lnTo>
                  <a:pt x="246100" y="151574"/>
                </a:lnTo>
                <a:lnTo>
                  <a:pt x="240969" y="159194"/>
                </a:lnTo>
                <a:lnTo>
                  <a:pt x="233349" y="164325"/>
                </a:lnTo>
                <a:lnTo>
                  <a:pt x="224040" y="166204"/>
                </a:lnTo>
                <a:lnTo>
                  <a:pt x="67183" y="166204"/>
                </a:lnTo>
                <a:lnTo>
                  <a:pt x="75006" y="205016"/>
                </a:lnTo>
                <a:lnTo>
                  <a:pt x="96380" y="236702"/>
                </a:lnTo>
                <a:lnTo>
                  <a:pt x="128066" y="258076"/>
                </a:lnTo>
                <a:lnTo>
                  <a:pt x="166890" y="265912"/>
                </a:lnTo>
                <a:lnTo>
                  <a:pt x="216763" y="265912"/>
                </a:lnTo>
                <a:lnTo>
                  <a:pt x="216763" y="279069"/>
                </a:lnTo>
                <a:lnTo>
                  <a:pt x="166890" y="279069"/>
                </a:lnTo>
                <a:lnTo>
                  <a:pt x="129197" y="272630"/>
                </a:lnTo>
                <a:lnTo>
                  <a:pt x="96926" y="254774"/>
                </a:lnTo>
                <a:lnTo>
                  <a:pt x="72250" y="227723"/>
                </a:lnTo>
                <a:lnTo>
                  <a:pt x="57404" y="193687"/>
                </a:lnTo>
                <a:lnTo>
                  <a:pt x="0" y="193687"/>
                </a:lnTo>
                <a:lnTo>
                  <a:pt x="14325" y="239268"/>
                </a:lnTo>
                <a:lnTo>
                  <a:pt x="40208" y="278244"/>
                </a:lnTo>
                <a:lnTo>
                  <a:pt x="75603" y="308610"/>
                </a:lnTo>
                <a:lnTo>
                  <a:pt x="118503" y="328307"/>
                </a:lnTo>
                <a:lnTo>
                  <a:pt x="135940" y="330847"/>
                </a:lnTo>
                <a:lnTo>
                  <a:pt x="164973" y="381114"/>
                </a:lnTo>
                <a:lnTo>
                  <a:pt x="191655" y="381114"/>
                </a:lnTo>
                <a:lnTo>
                  <a:pt x="165061" y="335076"/>
                </a:lnTo>
                <a:lnTo>
                  <a:pt x="166878" y="335330"/>
                </a:lnTo>
                <a:lnTo>
                  <a:pt x="216141" y="335330"/>
                </a:lnTo>
                <a:lnTo>
                  <a:pt x="265010" y="325462"/>
                </a:lnTo>
                <a:lnTo>
                  <a:pt x="304927" y="298551"/>
                </a:lnTo>
                <a:lnTo>
                  <a:pt x="318058" y="279069"/>
                </a:lnTo>
                <a:lnTo>
                  <a:pt x="331838" y="258635"/>
                </a:lnTo>
                <a:lnTo>
                  <a:pt x="341706" y="209765"/>
                </a:lnTo>
                <a:lnTo>
                  <a:pt x="340614" y="193167"/>
                </a:lnTo>
                <a:lnTo>
                  <a:pt x="337439" y="177241"/>
                </a:lnTo>
                <a:lnTo>
                  <a:pt x="332333" y="162102"/>
                </a:lnTo>
                <a:lnTo>
                  <a:pt x="325412" y="147891"/>
                </a:lnTo>
                <a:lnTo>
                  <a:pt x="284467" y="76949"/>
                </a:lnTo>
                <a:lnTo>
                  <a:pt x="366471" y="76949"/>
                </a:lnTo>
                <a:lnTo>
                  <a:pt x="366471" y="59524"/>
                </a:lnTo>
                <a:close/>
              </a:path>
            </a:pathLst>
          </a:custGeom>
          <a:solidFill>
            <a:srgbClr val="FFFFFF"/>
          </a:solidFill>
        </p:spPr>
        <p:txBody>
          <a:bodyPr wrap="square" lIns="0" tIns="0" rIns="0" bIns="0" rtlCol="0"/>
          <a:lstStyle/>
          <a:p>
            <a:endParaRPr/>
          </a:p>
        </p:txBody>
      </p:sp>
      <p:grpSp>
        <p:nvGrpSpPr>
          <p:cNvPr id="13" name="object 10">
            <a:extLst>
              <a:ext uri="{FF2B5EF4-FFF2-40B4-BE49-F238E27FC236}">
                <a16:creationId xmlns:a16="http://schemas.microsoft.com/office/drawing/2014/main" id="{149D66F7-389A-27C8-9535-F6BDB12495A8}"/>
              </a:ext>
            </a:extLst>
          </p:cNvPr>
          <p:cNvGrpSpPr/>
          <p:nvPr userDrawn="1"/>
        </p:nvGrpSpPr>
        <p:grpSpPr>
          <a:xfrm>
            <a:off x="9079412" y="4702224"/>
            <a:ext cx="366395" cy="366395"/>
            <a:chOff x="11699374" y="787880"/>
            <a:chExt cx="366395" cy="366395"/>
          </a:xfrm>
        </p:grpSpPr>
        <p:sp>
          <p:nvSpPr>
            <p:cNvPr id="14" name="object 11">
              <a:extLst>
                <a:ext uri="{FF2B5EF4-FFF2-40B4-BE49-F238E27FC236}">
                  <a16:creationId xmlns:a16="http://schemas.microsoft.com/office/drawing/2014/main" id="{6B046D43-FE73-E956-8C8B-C27DF4114D34}"/>
                </a:ext>
              </a:extLst>
            </p:cNvPr>
            <p:cNvSpPr/>
            <p:nvPr/>
          </p:nvSpPr>
          <p:spPr>
            <a:xfrm>
              <a:off x="11699374" y="787880"/>
              <a:ext cx="252095" cy="366395"/>
            </a:xfrm>
            <a:custGeom>
              <a:avLst/>
              <a:gdLst/>
              <a:ahLst/>
              <a:cxnLst/>
              <a:rect l="l" t="t" r="r" b="b"/>
              <a:pathLst>
                <a:path w="252095" h="366394">
                  <a:moveTo>
                    <a:pt x="117894" y="0"/>
                  </a:moveTo>
                  <a:lnTo>
                    <a:pt x="0" y="204190"/>
                  </a:lnTo>
                  <a:lnTo>
                    <a:pt x="0" y="365912"/>
                  </a:lnTo>
                  <a:lnTo>
                    <a:pt x="189839" y="365912"/>
                  </a:lnTo>
                  <a:lnTo>
                    <a:pt x="139192" y="176898"/>
                  </a:lnTo>
                  <a:lnTo>
                    <a:pt x="219176" y="176898"/>
                  </a:lnTo>
                  <a:lnTo>
                    <a:pt x="251739" y="120484"/>
                  </a:lnTo>
                  <a:lnTo>
                    <a:pt x="188636" y="103581"/>
                  </a:lnTo>
                  <a:lnTo>
                    <a:pt x="149631" y="103581"/>
                  </a:lnTo>
                  <a:lnTo>
                    <a:pt x="145554" y="99504"/>
                  </a:lnTo>
                  <a:lnTo>
                    <a:pt x="145554" y="89446"/>
                  </a:lnTo>
                  <a:lnTo>
                    <a:pt x="149631" y="85369"/>
                  </a:lnTo>
                  <a:lnTo>
                    <a:pt x="178694" y="85369"/>
                  </a:lnTo>
                  <a:lnTo>
                    <a:pt x="175539" y="73596"/>
                  </a:lnTo>
                  <a:lnTo>
                    <a:pt x="132613" y="62103"/>
                  </a:lnTo>
                  <a:lnTo>
                    <a:pt x="132613" y="40640"/>
                  </a:lnTo>
                  <a:lnTo>
                    <a:pt x="131604" y="29312"/>
                  </a:lnTo>
                  <a:lnTo>
                    <a:pt x="128697" y="18648"/>
                  </a:lnTo>
                  <a:lnTo>
                    <a:pt x="124067" y="8819"/>
                  </a:lnTo>
                  <a:lnTo>
                    <a:pt x="117894" y="0"/>
                  </a:lnTo>
                  <a:close/>
                </a:path>
                <a:path w="252095" h="366394">
                  <a:moveTo>
                    <a:pt x="178694" y="85369"/>
                  </a:moveTo>
                  <a:lnTo>
                    <a:pt x="159689" y="85369"/>
                  </a:lnTo>
                  <a:lnTo>
                    <a:pt x="163766" y="89446"/>
                  </a:lnTo>
                  <a:lnTo>
                    <a:pt x="163766" y="99504"/>
                  </a:lnTo>
                  <a:lnTo>
                    <a:pt x="159689" y="103581"/>
                  </a:lnTo>
                  <a:lnTo>
                    <a:pt x="188636" y="103581"/>
                  </a:lnTo>
                  <a:lnTo>
                    <a:pt x="183184" y="102120"/>
                  </a:lnTo>
                  <a:lnTo>
                    <a:pt x="178694" y="85369"/>
                  </a:lnTo>
                  <a:close/>
                </a:path>
              </a:pathLst>
            </a:custGeom>
            <a:solidFill>
              <a:srgbClr val="FFFFFF"/>
            </a:solidFill>
          </p:spPr>
          <p:txBody>
            <a:bodyPr wrap="square" lIns="0" tIns="0" rIns="0" bIns="0" rtlCol="0"/>
            <a:lstStyle/>
            <a:p>
              <a:endParaRPr/>
            </a:p>
          </p:txBody>
        </p:sp>
        <p:pic>
          <p:nvPicPr>
            <p:cNvPr id="15" name="object 12">
              <a:extLst>
                <a:ext uri="{FF2B5EF4-FFF2-40B4-BE49-F238E27FC236}">
                  <a16:creationId xmlns:a16="http://schemas.microsoft.com/office/drawing/2014/main" id="{CAB1DC75-AD94-0D27-7B2A-B2CB1C818F4D}"/>
                </a:ext>
              </a:extLst>
            </p:cNvPr>
            <p:cNvPicPr/>
            <p:nvPr/>
          </p:nvPicPr>
          <p:blipFill>
            <a:blip r:embed="rId2" cstate="email">
              <a:extLst>
                <a:ext uri="{28A0092B-C50C-407E-A947-70E740481C1C}">
                  <a14:useLocalDpi xmlns:a14="http://schemas.microsoft.com/office/drawing/2010/main"/>
                </a:ext>
              </a:extLst>
            </a:blip>
            <a:stretch>
              <a:fillRect/>
            </a:stretch>
          </p:blipFill>
          <p:spPr>
            <a:xfrm>
              <a:off x="11889220" y="908366"/>
              <a:ext cx="176060" cy="245427"/>
            </a:xfrm>
            <a:prstGeom prst="rect">
              <a:avLst/>
            </a:prstGeom>
          </p:spPr>
        </p:pic>
      </p:grpSp>
      <p:sp>
        <p:nvSpPr>
          <p:cNvPr id="16" name="Forma libre: forma 15">
            <a:extLst>
              <a:ext uri="{FF2B5EF4-FFF2-40B4-BE49-F238E27FC236}">
                <a16:creationId xmlns:a16="http://schemas.microsoft.com/office/drawing/2014/main" id="{A0DB4210-24CF-4232-84AE-AC0BFE3012A2}"/>
              </a:ext>
            </a:extLst>
          </p:cNvPr>
          <p:cNvSpPr/>
          <p:nvPr userDrawn="1"/>
        </p:nvSpPr>
        <p:spPr>
          <a:xfrm>
            <a:off x="0" y="-1"/>
            <a:ext cx="576897" cy="1153794"/>
          </a:xfrm>
          <a:custGeom>
            <a:avLst/>
            <a:gdLst>
              <a:gd name="connsiteX0" fmla="*/ 0 w 666750"/>
              <a:gd name="connsiteY0" fmla="*/ 0 h 1333500"/>
              <a:gd name="connsiteX1" fmla="*/ 666750 w 666750"/>
              <a:gd name="connsiteY1" fmla="*/ 666750 h 1333500"/>
              <a:gd name="connsiteX2" fmla="*/ 0 w 666750"/>
              <a:gd name="connsiteY2" fmla="*/ 1333500 h 1333500"/>
            </a:gdLst>
            <a:ahLst/>
            <a:cxnLst>
              <a:cxn ang="0">
                <a:pos x="connsiteX0" y="connsiteY0"/>
              </a:cxn>
              <a:cxn ang="0">
                <a:pos x="connsiteX1" y="connsiteY1"/>
              </a:cxn>
              <a:cxn ang="0">
                <a:pos x="connsiteX2" y="connsiteY2"/>
              </a:cxn>
            </a:cxnLst>
            <a:rect l="l" t="t" r="r" b="b"/>
            <a:pathLst>
              <a:path w="666750" h="1333500">
                <a:moveTo>
                  <a:pt x="0" y="0"/>
                </a:moveTo>
                <a:cubicBezTo>
                  <a:pt x="368236" y="0"/>
                  <a:pt x="666750" y="298514"/>
                  <a:pt x="666750" y="666750"/>
                </a:cubicBezTo>
                <a:cubicBezTo>
                  <a:pt x="666750" y="1034986"/>
                  <a:pt x="368236" y="1333500"/>
                  <a:pt x="0" y="1333500"/>
                </a:cubicBez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a:p>
        </p:txBody>
      </p:sp>
      <p:sp>
        <p:nvSpPr>
          <p:cNvPr id="17" name="Marcador de texto 12">
            <a:extLst>
              <a:ext uri="{FF2B5EF4-FFF2-40B4-BE49-F238E27FC236}">
                <a16:creationId xmlns:a16="http://schemas.microsoft.com/office/drawing/2014/main" id="{10E63C21-D3FF-EAD0-D7A6-85C8B2BA68B8}"/>
              </a:ext>
            </a:extLst>
          </p:cNvPr>
          <p:cNvSpPr>
            <a:spLocks noGrp="1"/>
          </p:cNvSpPr>
          <p:nvPr>
            <p:ph type="body" sz="quarter" idx="10" hasCustomPrompt="1"/>
          </p:nvPr>
        </p:nvSpPr>
        <p:spPr>
          <a:xfrm>
            <a:off x="762000" y="311150"/>
            <a:ext cx="8008947" cy="533400"/>
          </a:xfrm>
          <a:prstGeom prst="rect">
            <a:avLst/>
          </a:prstGeom>
        </p:spPr>
        <p:txBody>
          <a:bodyPr/>
          <a:lstStyle>
            <a:lvl1pPr>
              <a:defRPr sz="2400">
                <a:solidFill>
                  <a:srgbClr val="003399"/>
                </a:solidFill>
                <a:latin typeface="Arial" panose="020B0604020202020204" pitchFamily="34" charset="0"/>
                <a:cs typeface="Arial" panose="020B0604020202020204" pitchFamily="34" charset="0"/>
              </a:defRPr>
            </a:lvl1pPr>
          </a:lstStyle>
          <a:p>
            <a:pPr lvl="0"/>
            <a:r>
              <a:rPr lang="es-ES" dirty="0" err="1"/>
              <a:t>Títle</a:t>
            </a:r>
            <a:endParaRPr lang="es-ES" dirty="0"/>
          </a:p>
        </p:txBody>
      </p:sp>
      <p:pic>
        <p:nvPicPr>
          <p:cNvPr id="18" name="Imagen 17">
            <a:extLst>
              <a:ext uri="{FF2B5EF4-FFF2-40B4-BE49-F238E27FC236}">
                <a16:creationId xmlns:a16="http://schemas.microsoft.com/office/drawing/2014/main" id="{CF32833A-DE42-477E-8ECB-D31CF466537C}"/>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11745126" y="102088"/>
            <a:ext cx="277784" cy="323865"/>
          </a:xfrm>
          <a:prstGeom prst="rect">
            <a:avLst/>
          </a:prstGeom>
        </p:spPr>
      </p:pic>
      <p:pic>
        <p:nvPicPr>
          <p:cNvPr id="19" name="Imagen 18">
            <a:extLst>
              <a:ext uri="{FF2B5EF4-FFF2-40B4-BE49-F238E27FC236}">
                <a16:creationId xmlns:a16="http://schemas.microsoft.com/office/drawing/2014/main" id="{031C6246-1E84-4ABA-962E-B846279FA4EE}"/>
              </a:ext>
            </a:extLst>
          </p:cNvPr>
          <p:cNvPicPr>
            <a:picLocks noChangeAspect="1"/>
          </p:cNvPicPr>
          <p:nvPr userDrawn="1"/>
        </p:nvPicPr>
        <p:blipFill>
          <a:blip r:embed="rId4" cstate="email">
            <a:extLst>
              <a:ext uri="{28A0092B-C50C-407E-A947-70E740481C1C}">
                <a14:useLocalDpi xmlns:a14="http://schemas.microsoft.com/office/drawing/2010/main"/>
              </a:ext>
            </a:extLst>
          </a:blip>
          <a:stretch>
            <a:fillRect/>
          </a:stretch>
        </p:blipFill>
        <p:spPr>
          <a:xfrm>
            <a:off x="10417704" y="209388"/>
            <a:ext cx="164961" cy="221129"/>
          </a:xfrm>
          <a:prstGeom prst="rect">
            <a:avLst/>
          </a:prstGeom>
        </p:spPr>
      </p:pic>
      <p:pic>
        <p:nvPicPr>
          <p:cNvPr id="20" name="Imagen 19">
            <a:extLst>
              <a:ext uri="{FF2B5EF4-FFF2-40B4-BE49-F238E27FC236}">
                <a16:creationId xmlns:a16="http://schemas.microsoft.com/office/drawing/2014/main" id="{289277BF-206A-4189-B191-D6B66D4EC1E9}"/>
              </a:ext>
            </a:extLst>
          </p:cNvPr>
          <p:cNvPicPr>
            <a:picLocks noChangeAspect="1"/>
          </p:cNvPicPr>
          <p:nvPr userDrawn="1"/>
        </p:nvPicPr>
        <p:blipFill>
          <a:blip r:embed="rId5" cstate="email">
            <a:extLst>
              <a:ext uri="{28A0092B-C50C-407E-A947-70E740481C1C}">
                <a14:useLocalDpi xmlns:a14="http://schemas.microsoft.com/office/drawing/2010/main"/>
              </a:ext>
            </a:extLst>
          </a:blip>
          <a:stretch>
            <a:fillRect/>
          </a:stretch>
        </p:blipFill>
        <p:spPr>
          <a:xfrm>
            <a:off x="10807505" y="244114"/>
            <a:ext cx="247162" cy="186403"/>
          </a:xfrm>
          <a:prstGeom prst="rect">
            <a:avLst/>
          </a:prstGeom>
        </p:spPr>
      </p:pic>
      <p:pic>
        <p:nvPicPr>
          <p:cNvPr id="21" name="Imagen 20">
            <a:extLst>
              <a:ext uri="{FF2B5EF4-FFF2-40B4-BE49-F238E27FC236}">
                <a16:creationId xmlns:a16="http://schemas.microsoft.com/office/drawing/2014/main" id="{C43C3A26-923F-4AA9-8A83-9442CE625445}"/>
              </a:ext>
            </a:extLst>
          </p:cNvPr>
          <p:cNvPicPr>
            <a:picLocks noChangeAspect="1"/>
          </p:cNvPicPr>
          <p:nvPr userDrawn="1"/>
        </p:nvPicPr>
        <p:blipFill>
          <a:blip r:embed="rId6" cstate="email">
            <a:extLst>
              <a:ext uri="{28A0092B-C50C-407E-A947-70E740481C1C}">
                <a14:useLocalDpi xmlns:a14="http://schemas.microsoft.com/office/drawing/2010/main"/>
              </a:ext>
            </a:extLst>
          </a:blip>
          <a:stretch>
            <a:fillRect/>
          </a:stretch>
        </p:blipFill>
        <p:spPr>
          <a:xfrm>
            <a:off x="9549199" y="213985"/>
            <a:ext cx="209412" cy="216532"/>
          </a:xfrm>
          <a:prstGeom prst="rect">
            <a:avLst/>
          </a:prstGeom>
        </p:spPr>
      </p:pic>
      <p:pic>
        <p:nvPicPr>
          <p:cNvPr id="22" name="Imagen 21">
            <a:extLst>
              <a:ext uri="{FF2B5EF4-FFF2-40B4-BE49-F238E27FC236}">
                <a16:creationId xmlns:a16="http://schemas.microsoft.com/office/drawing/2014/main" id="{CDBECE55-D510-45A4-BC30-0396507BFEF0}"/>
              </a:ext>
            </a:extLst>
          </p:cNvPr>
          <p:cNvPicPr>
            <a:picLocks noChangeAspect="1"/>
          </p:cNvPicPr>
          <p:nvPr userDrawn="1"/>
        </p:nvPicPr>
        <p:blipFill>
          <a:blip r:embed="rId7" cstate="email">
            <a:extLst>
              <a:ext uri="{28A0092B-C50C-407E-A947-70E740481C1C}">
                <a14:useLocalDpi xmlns:a14="http://schemas.microsoft.com/office/drawing/2010/main"/>
              </a:ext>
            </a:extLst>
          </a:blip>
          <a:stretch>
            <a:fillRect/>
          </a:stretch>
        </p:blipFill>
        <p:spPr>
          <a:xfrm>
            <a:off x="9983452" y="193210"/>
            <a:ext cx="209411" cy="237307"/>
          </a:xfrm>
          <a:prstGeom prst="rect">
            <a:avLst/>
          </a:prstGeom>
        </p:spPr>
      </p:pic>
      <p:pic>
        <p:nvPicPr>
          <p:cNvPr id="23" name="Imagen 22">
            <a:extLst>
              <a:ext uri="{FF2B5EF4-FFF2-40B4-BE49-F238E27FC236}">
                <a16:creationId xmlns:a16="http://schemas.microsoft.com/office/drawing/2014/main" id="{142D8253-937C-4829-BEC8-A9989C111E6C}"/>
              </a:ext>
            </a:extLst>
          </p:cNvPr>
          <p:cNvPicPr>
            <a:picLocks noChangeAspect="1"/>
          </p:cNvPicPr>
          <p:nvPr userDrawn="1"/>
        </p:nvPicPr>
        <p:blipFill>
          <a:blip r:embed="rId8" cstate="email">
            <a:extLst>
              <a:ext uri="{28A0092B-C50C-407E-A947-70E740481C1C}">
                <a14:useLocalDpi xmlns:a14="http://schemas.microsoft.com/office/drawing/2010/main"/>
              </a:ext>
            </a:extLst>
          </a:blip>
          <a:stretch>
            <a:fillRect/>
          </a:stretch>
        </p:blipFill>
        <p:spPr>
          <a:xfrm>
            <a:off x="9174215" y="256274"/>
            <a:ext cx="150143" cy="174243"/>
          </a:xfrm>
          <a:prstGeom prst="rect">
            <a:avLst/>
          </a:prstGeom>
        </p:spPr>
      </p:pic>
      <p:pic>
        <p:nvPicPr>
          <p:cNvPr id="24" name="Imagen 23">
            <a:extLst>
              <a:ext uri="{FF2B5EF4-FFF2-40B4-BE49-F238E27FC236}">
                <a16:creationId xmlns:a16="http://schemas.microsoft.com/office/drawing/2014/main" id="{B4F3FD2C-58EA-4684-A79C-DBB58F2D302E}"/>
              </a:ext>
            </a:extLst>
          </p:cNvPr>
          <p:cNvPicPr>
            <a:picLocks noChangeAspect="1"/>
          </p:cNvPicPr>
          <p:nvPr userDrawn="1"/>
        </p:nvPicPr>
        <p:blipFill>
          <a:blip r:embed="rId9" cstate="email">
            <a:extLst>
              <a:ext uri="{28A0092B-C50C-407E-A947-70E740481C1C}">
                <a14:useLocalDpi xmlns:a14="http://schemas.microsoft.com/office/drawing/2010/main"/>
              </a:ext>
            </a:extLst>
          </a:blip>
          <a:stretch>
            <a:fillRect/>
          </a:stretch>
        </p:blipFill>
        <p:spPr>
          <a:xfrm>
            <a:off x="11279508" y="191783"/>
            <a:ext cx="300983" cy="238734"/>
          </a:xfrm>
          <a:prstGeom prst="rect">
            <a:avLst/>
          </a:prstGeom>
        </p:spPr>
      </p:pic>
    </p:spTree>
    <p:extLst>
      <p:ext uri="{BB962C8B-B14F-4D97-AF65-F5344CB8AC3E}">
        <p14:creationId xmlns:p14="http://schemas.microsoft.com/office/powerpoint/2010/main" val="42638594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_Title Only">
    <p:spTree>
      <p:nvGrpSpPr>
        <p:cNvPr id="1" name=""/>
        <p:cNvGrpSpPr/>
        <p:nvPr/>
      </p:nvGrpSpPr>
      <p:grpSpPr>
        <a:xfrm>
          <a:off x="0" y="0"/>
          <a:ext cx="0" cy="0"/>
          <a:chOff x="0" y="0"/>
          <a:chExt cx="0" cy="0"/>
        </a:xfrm>
      </p:grpSpPr>
      <p:sp>
        <p:nvSpPr>
          <p:cNvPr id="6" name="object 2">
            <a:extLst>
              <a:ext uri="{FF2B5EF4-FFF2-40B4-BE49-F238E27FC236}">
                <a16:creationId xmlns:a16="http://schemas.microsoft.com/office/drawing/2014/main" id="{24937448-765A-F40D-C75A-7DE7E819376F}"/>
              </a:ext>
            </a:extLst>
          </p:cNvPr>
          <p:cNvSpPr/>
          <p:nvPr userDrawn="1"/>
        </p:nvSpPr>
        <p:spPr>
          <a:xfrm>
            <a:off x="11683122" y="1407866"/>
            <a:ext cx="506973" cy="5457830"/>
          </a:xfrm>
          <a:custGeom>
            <a:avLst/>
            <a:gdLst/>
            <a:ahLst/>
            <a:cxnLst/>
            <a:rect l="l" t="t" r="r" b="b"/>
            <a:pathLst>
              <a:path w="658495" h="5547359">
                <a:moveTo>
                  <a:pt x="215353" y="5546864"/>
                </a:moveTo>
                <a:lnTo>
                  <a:pt x="0" y="5331511"/>
                </a:lnTo>
                <a:lnTo>
                  <a:pt x="0" y="5333276"/>
                </a:lnTo>
                <a:lnTo>
                  <a:pt x="0" y="5407698"/>
                </a:lnTo>
                <a:lnTo>
                  <a:pt x="0" y="5409463"/>
                </a:lnTo>
                <a:lnTo>
                  <a:pt x="137414" y="5546864"/>
                </a:lnTo>
                <a:lnTo>
                  <a:pt x="139166" y="5546864"/>
                </a:lnTo>
                <a:lnTo>
                  <a:pt x="213588" y="5546864"/>
                </a:lnTo>
                <a:lnTo>
                  <a:pt x="215353" y="5546864"/>
                </a:lnTo>
                <a:close/>
              </a:path>
              <a:path w="658495" h="5547359">
                <a:moveTo>
                  <a:pt x="431253" y="5546864"/>
                </a:moveTo>
                <a:lnTo>
                  <a:pt x="0" y="5115611"/>
                </a:lnTo>
                <a:lnTo>
                  <a:pt x="0" y="5117376"/>
                </a:lnTo>
                <a:lnTo>
                  <a:pt x="0" y="5191798"/>
                </a:lnTo>
                <a:lnTo>
                  <a:pt x="0" y="5193563"/>
                </a:lnTo>
                <a:lnTo>
                  <a:pt x="353314" y="5546864"/>
                </a:lnTo>
                <a:lnTo>
                  <a:pt x="355066" y="5546864"/>
                </a:lnTo>
                <a:lnTo>
                  <a:pt x="429488" y="5546864"/>
                </a:lnTo>
                <a:lnTo>
                  <a:pt x="431253" y="5546864"/>
                </a:lnTo>
                <a:close/>
              </a:path>
              <a:path w="658495" h="5547359">
                <a:moveTo>
                  <a:pt x="647153" y="5546864"/>
                </a:moveTo>
                <a:lnTo>
                  <a:pt x="0" y="4899711"/>
                </a:lnTo>
                <a:lnTo>
                  <a:pt x="0" y="4901476"/>
                </a:lnTo>
                <a:lnTo>
                  <a:pt x="0" y="4975898"/>
                </a:lnTo>
                <a:lnTo>
                  <a:pt x="0" y="4977650"/>
                </a:lnTo>
                <a:lnTo>
                  <a:pt x="569214" y="5546864"/>
                </a:lnTo>
                <a:lnTo>
                  <a:pt x="570979" y="5546864"/>
                </a:lnTo>
                <a:lnTo>
                  <a:pt x="645388" y="5546864"/>
                </a:lnTo>
                <a:lnTo>
                  <a:pt x="647153" y="5546864"/>
                </a:lnTo>
                <a:close/>
              </a:path>
              <a:path w="658495" h="5547359">
                <a:moveTo>
                  <a:pt x="657999" y="5341823"/>
                </a:moveTo>
                <a:lnTo>
                  <a:pt x="0" y="4683811"/>
                </a:lnTo>
                <a:lnTo>
                  <a:pt x="0" y="4685576"/>
                </a:lnTo>
                <a:lnTo>
                  <a:pt x="0" y="4759998"/>
                </a:lnTo>
                <a:lnTo>
                  <a:pt x="0" y="4761750"/>
                </a:lnTo>
                <a:lnTo>
                  <a:pt x="657999" y="5419750"/>
                </a:lnTo>
                <a:lnTo>
                  <a:pt x="657999" y="5417998"/>
                </a:lnTo>
                <a:lnTo>
                  <a:pt x="657999" y="5343576"/>
                </a:lnTo>
                <a:lnTo>
                  <a:pt x="657999" y="5341823"/>
                </a:lnTo>
                <a:close/>
              </a:path>
              <a:path w="658495" h="5547359">
                <a:moveTo>
                  <a:pt x="657999" y="5125923"/>
                </a:moveTo>
                <a:lnTo>
                  <a:pt x="0" y="4467911"/>
                </a:lnTo>
                <a:lnTo>
                  <a:pt x="0" y="4469676"/>
                </a:lnTo>
                <a:lnTo>
                  <a:pt x="0" y="4544098"/>
                </a:lnTo>
                <a:lnTo>
                  <a:pt x="0" y="4545850"/>
                </a:lnTo>
                <a:lnTo>
                  <a:pt x="657999" y="5203850"/>
                </a:lnTo>
                <a:lnTo>
                  <a:pt x="657999" y="5202098"/>
                </a:lnTo>
                <a:lnTo>
                  <a:pt x="657999" y="5127676"/>
                </a:lnTo>
                <a:lnTo>
                  <a:pt x="657999" y="5125923"/>
                </a:lnTo>
                <a:close/>
              </a:path>
              <a:path w="658495" h="5547359">
                <a:moveTo>
                  <a:pt x="657999" y="4910023"/>
                </a:moveTo>
                <a:lnTo>
                  <a:pt x="0" y="4252023"/>
                </a:lnTo>
                <a:lnTo>
                  <a:pt x="0" y="4253776"/>
                </a:lnTo>
                <a:lnTo>
                  <a:pt x="0" y="4328198"/>
                </a:lnTo>
                <a:lnTo>
                  <a:pt x="0" y="4329950"/>
                </a:lnTo>
                <a:lnTo>
                  <a:pt x="657999" y="4987950"/>
                </a:lnTo>
                <a:lnTo>
                  <a:pt x="657999" y="4986198"/>
                </a:lnTo>
                <a:lnTo>
                  <a:pt x="657999" y="4911776"/>
                </a:lnTo>
                <a:lnTo>
                  <a:pt x="657999" y="4910023"/>
                </a:lnTo>
                <a:close/>
              </a:path>
              <a:path w="658495" h="5547359">
                <a:moveTo>
                  <a:pt x="657999" y="4694110"/>
                </a:moveTo>
                <a:lnTo>
                  <a:pt x="0" y="4036110"/>
                </a:lnTo>
                <a:lnTo>
                  <a:pt x="0" y="4037876"/>
                </a:lnTo>
                <a:lnTo>
                  <a:pt x="0" y="4112285"/>
                </a:lnTo>
                <a:lnTo>
                  <a:pt x="0" y="4114063"/>
                </a:lnTo>
                <a:lnTo>
                  <a:pt x="657999" y="4772063"/>
                </a:lnTo>
                <a:lnTo>
                  <a:pt x="657999" y="4770285"/>
                </a:lnTo>
                <a:lnTo>
                  <a:pt x="657999" y="4695876"/>
                </a:lnTo>
                <a:lnTo>
                  <a:pt x="657999" y="4694110"/>
                </a:lnTo>
                <a:close/>
              </a:path>
              <a:path w="658495" h="5547359">
                <a:moveTo>
                  <a:pt x="657999" y="4478210"/>
                </a:moveTo>
                <a:lnTo>
                  <a:pt x="0" y="3820210"/>
                </a:lnTo>
                <a:lnTo>
                  <a:pt x="0" y="3896385"/>
                </a:lnTo>
                <a:lnTo>
                  <a:pt x="657999" y="4554385"/>
                </a:lnTo>
                <a:lnTo>
                  <a:pt x="657999" y="4478210"/>
                </a:lnTo>
                <a:close/>
              </a:path>
              <a:path w="658495" h="5547359">
                <a:moveTo>
                  <a:pt x="657999" y="4260558"/>
                </a:moveTo>
                <a:lnTo>
                  <a:pt x="0" y="3602558"/>
                </a:lnTo>
                <a:lnTo>
                  <a:pt x="0" y="3678732"/>
                </a:lnTo>
                <a:lnTo>
                  <a:pt x="657999" y="4336732"/>
                </a:lnTo>
                <a:lnTo>
                  <a:pt x="657999" y="4260558"/>
                </a:lnTo>
                <a:close/>
              </a:path>
              <a:path w="658495" h="5547359">
                <a:moveTo>
                  <a:pt x="657999" y="4042892"/>
                </a:moveTo>
                <a:lnTo>
                  <a:pt x="0" y="3384880"/>
                </a:lnTo>
                <a:lnTo>
                  <a:pt x="0" y="3461067"/>
                </a:lnTo>
                <a:lnTo>
                  <a:pt x="657999" y="4119067"/>
                </a:lnTo>
                <a:lnTo>
                  <a:pt x="657999" y="4042892"/>
                </a:lnTo>
                <a:close/>
              </a:path>
              <a:path w="658495" h="5547359">
                <a:moveTo>
                  <a:pt x="657999" y="3825214"/>
                </a:moveTo>
                <a:lnTo>
                  <a:pt x="0" y="3167215"/>
                </a:lnTo>
                <a:lnTo>
                  <a:pt x="0" y="3243402"/>
                </a:lnTo>
                <a:lnTo>
                  <a:pt x="657999" y="3901402"/>
                </a:lnTo>
                <a:lnTo>
                  <a:pt x="657999" y="3825214"/>
                </a:lnTo>
                <a:close/>
              </a:path>
              <a:path w="658495" h="5547359">
                <a:moveTo>
                  <a:pt x="657999" y="3607562"/>
                </a:moveTo>
                <a:lnTo>
                  <a:pt x="0" y="2949562"/>
                </a:lnTo>
                <a:lnTo>
                  <a:pt x="0" y="3025737"/>
                </a:lnTo>
                <a:lnTo>
                  <a:pt x="657999" y="3683736"/>
                </a:lnTo>
                <a:lnTo>
                  <a:pt x="657999" y="3607562"/>
                </a:lnTo>
                <a:close/>
              </a:path>
              <a:path w="658495" h="5547359">
                <a:moveTo>
                  <a:pt x="657999" y="3389896"/>
                </a:moveTo>
                <a:lnTo>
                  <a:pt x="0" y="2731897"/>
                </a:lnTo>
                <a:lnTo>
                  <a:pt x="0" y="2808071"/>
                </a:lnTo>
                <a:lnTo>
                  <a:pt x="657999" y="3466071"/>
                </a:lnTo>
                <a:lnTo>
                  <a:pt x="657999" y="3389896"/>
                </a:lnTo>
                <a:close/>
              </a:path>
              <a:path w="658495" h="5547359">
                <a:moveTo>
                  <a:pt x="657999" y="3172231"/>
                </a:moveTo>
                <a:lnTo>
                  <a:pt x="0" y="2514219"/>
                </a:lnTo>
                <a:lnTo>
                  <a:pt x="0" y="2590406"/>
                </a:lnTo>
                <a:lnTo>
                  <a:pt x="657999" y="3248406"/>
                </a:lnTo>
                <a:lnTo>
                  <a:pt x="657999" y="3172231"/>
                </a:lnTo>
                <a:close/>
              </a:path>
              <a:path w="658495" h="5547359">
                <a:moveTo>
                  <a:pt x="657999" y="2954578"/>
                </a:moveTo>
                <a:lnTo>
                  <a:pt x="0" y="2296566"/>
                </a:lnTo>
                <a:lnTo>
                  <a:pt x="0" y="2372753"/>
                </a:lnTo>
                <a:lnTo>
                  <a:pt x="657999" y="3030753"/>
                </a:lnTo>
                <a:lnTo>
                  <a:pt x="657999" y="2954578"/>
                </a:lnTo>
                <a:close/>
              </a:path>
              <a:path w="658495" h="5547359">
                <a:moveTo>
                  <a:pt x="657999" y="2736900"/>
                </a:moveTo>
                <a:lnTo>
                  <a:pt x="0" y="2078901"/>
                </a:lnTo>
                <a:lnTo>
                  <a:pt x="0" y="2155088"/>
                </a:lnTo>
                <a:lnTo>
                  <a:pt x="657999" y="2813088"/>
                </a:lnTo>
                <a:lnTo>
                  <a:pt x="657999" y="2736900"/>
                </a:lnTo>
                <a:close/>
              </a:path>
              <a:path w="658495" h="5547359">
                <a:moveTo>
                  <a:pt x="657999" y="2519235"/>
                </a:moveTo>
                <a:lnTo>
                  <a:pt x="0" y="1861235"/>
                </a:lnTo>
                <a:lnTo>
                  <a:pt x="0" y="1937410"/>
                </a:lnTo>
                <a:lnTo>
                  <a:pt x="657999" y="2595410"/>
                </a:lnTo>
                <a:lnTo>
                  <a:pt x="657999" y="2519235"/>
                </a:lnTo>
                <a:close/>
              </a:path>
              <a:path w="658495" h="5547359">
                <a:moveTo>
                  <a:pt x="657999" y="2301583"/>
                </a:moveTo>
                <a:lnTo>
                  <a:pt x="0" y="1643570"/>
                </a:lnTo>
                <a:lnTo>
                  <a:pt x="0" y="1719757"/>
                </a:lnTo>
                <a:lnTo>
                  <a:pt x="657999" y="2377757"/>
                </a:lnTo>
                <a:lnTo>
                  <a:pt x="657999" y="2301583"/>
                </a:lnTo>
                <a:close/>
              </a:path>
              <a:path w="658495" h="5547359">
                <a:moveTo>
                  <a:pt x="657999" y="2083917"/>
                </a:moveTo>
                <a:lnTo>
                  <a:pt x="0" y="1425905"/>
                </a:lnTo>
                <a:lnTo>
                  <a:pt x="0" y="1502092"/>
                </a:lnTo>
                <a:lnTo>
                  <a:pt x="657999" y="2160092"/>
                </a:lnTo>
                <a:lnTo>
                  <a:pt x="657999" y="2083917"/>
                </a:lnTo>
                <a:close/>
              </a:path>
              <a:path w="658495" h="5547359">
                <a:moveTo>
                  <a:pt x="657999" y="1866239"/>
                </a:moveTo>
                <a:lnTo>
                  <a:pt x="0" y="1208239"/>
                </a:lnTo>
                <a:lnTo>
                  <a:pt x="0" y="1284427"/>
                </a:lnTo>
                <a:lnTo>
                  <a:pt x="657999" y="1942426"/>
                </a:lnTo>
                <a:lnTo>
                  <a:pt x="657999" y="1866239"/>
                </a:lnTo>
                <a:close/>
              </a:path>
              <a:path w="658495" h="5547359">
                <a:moveTo>
                  <a:pt x="657999" y="1648587"/>
                </a:moveTo>
                <a:lnTo>
                  <a:pt x="0" y="990587"/>
                </a:lnTo>
                <a:lnTo>
                  <a:pt x="0" y="1066761"/>
                </a:lnTo>
                <a:lnTo>
                  <a:pt x="657999" y="1724761"/>
                </a:lnTo>
                <a:lnTo>
                  <a:pt x="657999" y="1648587"/>
                </a:lnTo>
                <a:close/>
              </a:path>
              <a:path w="658495" h="5547359">
                <a:moveTo>
                  <a:pt x="657999" y="1430921"/>
                </a:moveTo>
                <a:lnTo>
                  <a:pt x="0" y="772922"/>
                </a:lnTo>
                <a:lnTo>
                  <a:pt x="0" y="849096"/>
                </a:lnTo>
                <a:lnTo>
                  <a:pt x="657999" y="1507096"/>
                </a:lnTo>
                <a:lnTo>
                  <a:pt x="657999" y="1430921"/>
                </a:lnTo>
                <a:close/>
              </a:path>
              <a:path w="658495" h="5547359">
                <a:moveTo>
                  <a:pt x="657999" y="1213256"/>
                </a:moveTo>
                <a:lnTo>
                  <a:pt x="0" y="555244"/>
                </a:lnTo>
                <a:lnTo>
                  <a:pt x="0" y="631431"/>
                </a:lnTo>
                <a:lnTo>
                  <a:pt x="657999" y="1289431"/>
                </a:lnTo>
                <a:lnTo>
                  <a:pt x="657999" y="1213256"/>
                </a:lnTo>
                <a:close/>
              </a:path>
              <a:path w="658495" h="5547359">
                <a:moveTo>
                  <a:pt x="657999" y="995578"/>
                </a:moveTo>
                <a:lnTo>
                  <a:pt x="0" y="337578"/>
                </a:lnTo>
                <a:lnTo>
                  <a:pt x="0" y="413766"/>
                </a:lnTo>
                <a:lnTo>
                  <a:pt x="657999" y="1071765"/>
                </a:lnTo>
                <a:lnTo>
                  <a:pt x="657999" y="995578"/>
                </a:lnTo>
                <a:close/>
              </a:path>
              <a:path w="658495" h="5547359">
                <a:moveTo>
                  <a:pt x="657999" y="777925"/>
                </a:moveTo>
                <a:lnTo>
                  <a:pt x="0" y="119926"/>
                </a:lnTo>
                <a:lnTo>
                  <a:pt x="0" y="196113"/>
                </a:lnTo>
                <a:lnTo>
                  <a:pt x="657999" y="854113"/>
                </a:lnTo>
                <a:lnTo>
                  <a:pt x="657999" y="777925"/>
                </a:lnTo>
                <a:close/>
              </a:path>
              <a:path w="658495" h="5547359">
                <a:moveTo>
                  <a:pt x="657999" y="560247"/>
                </a:moveTo>
                <a:lnTo>
                  <a:pt x="97751" y="0"/>
                </a:lnTo>
                <a:lnTo>
                  <a:pt x="21564" y="0"/>
                </a:lnTo>
                <a:lnTo>
                  <a:pt x="657999" y="636435"/>
                </a:lnTo>
                <a:lnTo>
                  <a:pt x="657999" y="560247"/>
                </a:lnTo>
                <a:close/>
              </a:path>
              <a:path w="658495" h="5547359">
                <a:moveTo>
                  <a:pt x="657999" y="342595"/>
                </a:moveTo>
                <a:lnTo>
                  <a:pt x="315404" y="0"/>
                </a:lnTo>
                <a:lnTo>
                  <a:pt x="239229" y="0"/>
                </a:lnTo>
                <a:lnTo>
                  <a:pt x="657999" y="418769"/>
                </a:lnTo>
                <a:lnTo>
                  <a:pt x="657999" y="342595"/>
                </a:lnTo>
                <a:close/>
              </a:path>
              <a:path w="658495" h="5547359">
                <a:moveTo>
                  <a:pt x="657999" y="124929"/>
                </a:moveTo>
                <a:lnTo>
                  <a:pt x="533069" y="0"/>
                </a:lnTo>
                <a:lnTo>
                  <a:pt x="456882" y="0"/>
                </a:lnTo>
                <a:lnTo>
                  <a:pt x="657999" y="201104"/>
                </a:lnTo>
                <a:lnTo>
                  <a:pt x="657999" y="124929"/>
                </a:lnTo>
                <a:close/>
              </a:path>
            </a:pathLst>
          </a:custGeom>
          <a:solidFill>
            <a:srgbClr val="ECEBEB"/>
          </a:solidFill>
        </p:spPr>
        <p:txBody>
          <a:bodyPr wrap="square" lIns="0" tIns="0" rIns="0" bIns="0" rtlCol="0"/>
          <a:lstStyle/>
          <a:p>
            <a:endParaRPr/>
          </a:p>
        </p:txBody>
      </p:sp>
      <p:grpSp>
        <p:nvGrpSpPr>
          <p:cNvPr id="7" name="object 3">
            <a:extLst>
              <a:ext uri="{FF2B5EF4-FFF2-40B4-BE49-F238E27FC236}">
                <a16:creationId xmlns:a16="http://schemas.microsoft.com/office/drawing/2014/main" id="{5F0F9FEC-EB76-6F86-A3A5-5515E3EFDE89}"/>
              </a:ext>
            </a:extLst>
          </p:cNvPr>
          <p:cNvGrpSpPr/>
          <p:nvPr userDrawn="1"/>
        </p:nvGrpSpPr>
        <p:grpSpPr>
          <a:xfrm>
            <a:off x="11691078" y="0"/>
            <a:ext cx="506973" cy="1914348"/>
            <a:chOff x="14162837" y="-3882934"/>
            <a:chExt cx="655320" cy="2576761"/>
          </a:xfrm>
        </p:grpSpPr>
        <p:sp>
          <p:nvSpPr>
            <p:cNvPr id="8" name="object 4">
              <a:extLst>
                <a:ext uri="{FF2B5EF4-FFF2-40B4-BE49-F238E27FC236}">
                  <a16:creationId xmlns:a16="http://schemas.microsoft.com/office/drawing/2014/main" id="{FE2F8714-D35E-CC42-0386-9E2EC442F2A0}"/>
                </a:ext>
              </a:extLst>
            </p:cNvPr>
            <p:cNvSpPr/>
            <p:nvPr/>
          </p:nvSpPr>
          <p:spPr>
            <a:xfrm>
              <a:off x="14162837" y="-3297916"/>
              <a:ext cx="655320" cy="655321"/>
            </a:xfrm>
            <a:custGeom>
              <a:avLst/>
              <a:gdLst/>
              <a:ahLst/>
              <a:cxnLst/>
              <a:rect l="l" t="t" r="r" b="b"/>
              <a:pathLst>
                <a:path w="655320" h="655320">
                  <a:moveTo>
                    <a:pt x="654989" y="0"/>
                  </a:moveTo>
                  <a:lnTo>
                    <a:pt x="0" y="0"/>
                  </a:lnTo>
                  <a:lnTo>
                    <a:pt x="0" y="654989"/>
                  </a:lnTo>
                  <a:lnTo>
                    <a:pt x="654989" y="654989"/>
                  </a:lnTo>
                  <a:lnTo>
                    <a:pt x="654989" y="0"/>
                  </a:lnTo>
                  <a:close/>
                </a:path>
              </a:pathLst>
            </a:custGeom>
            <a:solidFill>
              <a:srgbClr val="2C7470"/>
            </a:solidFill>
          </p:spPr>
          <p:txBody>
            <a:bodyPr wrap="square" lIns="0" tIns="0" rIns="0" bIns="0" rtlCol="0"/>
            <a:lstStyle/>
            <a:p>
              <a:endParaRPr/>
            </a:p>
          </p:txBody>
        </p:sp>
        <p:sp>
          <p:nvSpPr>
            <p:cNvPr id="9" name="object 5">
              <a:extLst>
                <a:ext uri="{FF2B5EF4-FFF2-40B4-BE49-F238E27FC236}">
                  <a16:creationId xmlns:a16="http://schemas.microsoft.com/office/drawing/2014/main" id="{D4F62FC4-DB52-EB92-FBD8-4DB9D18EAD95}"/>
                </a:ext>
              </a:extLst>
            </p:cNvPr>
            <p:cNvSpPr/>
            <p:nvPr/>
          </p:nvSpPr>
          <p:spPr>
            <a:xfrm>
              <a:off x="14162837" y="-2643231"/>
              <a:ext cx="655320" cy="655321"/>
            </a:xfrm>
            <a:custGeom>
              <a:avLst/>
              <a:gdLst/>
              <a:ahLst/>
              <a:cxnLst/>
              <a:rect l="l" t="t" r="r" b="b"/>
              <a:pathLst>
                <a:path w="655320" h="655319">
                  <a:moveTo>
                    <a:pt x="654989" y="0"/>
                  </a:moveTo>
                  <a:lnTo>
                    <a:pt x="0" y="0"/>
                  </a:lnTo>
                  <a:lnTo>
                    <a:pt x="0" y="654989"/>
                  </a:lnTo>
                  <a:lnTo>
                    <a:pt x="654989" y="654989"/>
                  </a:lnTo>
                  <a:lnTo>
                    <a:pt x="654989" y="0"/>
                  </a:lnTo>
                  <a:close/>
                </a:path>
              </a:pathLst>
            </a:custGeom>
            <a:solidFill>
              <a:srgbClr val="6BB188"/>
            </a:solidFill>
          </p:spPr>
          <p:txBody>
            <a:bodyPr wrap="square" lIns="0" tIns="0" rIns="0" bIns="0" rtlCol="0"/>
            <a:lstStyle/>
            <a:p>
              <a:endParaRPr/>
            </a:p>
          </p:txBody>
        </p:sp>
        <p:sp>
          <p:nvSpPr>
            <p:cNvPr id="10" name="object 6">
              <a:extLst>
                <a:ext uri="{FF2B5EF4-FFF2-40B4-BE49-F238E27FC236}">
                  <a16:creationId xmlns:a16="http://schemas.microsoft.com/office/drawing/2014/main" id="{ECFE1777-D564-EBE0-B8BD-13B0EAD3B06E}"/>
                </a:ext>
              </a:extLst>
            </p:cNvPr>
            <p:cNvSpPr/>
            <p:nvPr/>
          </p:nvSpPr>
          <p:spPr>
            <a:xfrm>
              <a:off x="14162837" y="-3882934"/>
              <a:ext cx="654685" cy="654685"/>
            </a:xfrm>
            <a:custGeom>
              <a:avLst/>
              <a:gdLst/>
              <a:ahLst/>
              <a:cxnLst/>
              <a:rect l="l" t="t" r="r" b="b"/>
              <a:pathLst>
                <a:path w="654684" h="654685">
                  <a:moveTo>
                    <a:pt x="0" y="0"/>
                  </a:moveTo>
                  <a:lnTo>
                    <a:pt x="0" y="654570"/>
                  </a:lnTo>
                  <a:lnTo>
                    <a:pt x="654570" y="654570"/>
                  </a:lnTo>
                  <a:lnTo>
                    <a:pt x="652775" y="605718"/>
                  </a:lnTo>
                  <a:lnTo>
                    <a:pt x="647473" y="557841"/>
                  </a:lnTo>
                  <a:lnTo>
                    <a:pt x="638792" y="511065"/>
                  </a:lnTo>
                  <a:lnTo>
                    <a:pt x="626857" y="465518"/>
                  </a:lnTo>
                  <a:lnTo>
                    <a:pt x="611796" y="421326"/>
                  </a:lnTo>
                  <a:lnTo>
                    <a:pt x="593734" y="378616"/>
                  </a:lnTo>
                  <a:lnTo>
                    <a:pt x="572799" y="337514"/>
                  </a:lnTo>
                  <a:lnTo>
                    <a:pt x="549117" y="298146"/>
                  </a:lnTo>
                  <a:lnTo>
                    <a:pt x="522814" y="260639"/>
                  </a:lnTo>
                  <a:lnTo>
                    <a:pt x="494018" y="225120"/>
                  </a:lnTo>
                  <a:lnTo>
                    <a:pt x="462854" y="191716"/>
                  </a:lnTo>
                  <a:lnTo>
                    <a:pt x="429450" y="160552"/>
                  </a:lnTo>
                  <a:lnTo>
                    <a:pt x="393931" y="131755"/>
                  </a:lnTo>
                  <a:lnTo>
                    <a:pt x="356424" y="105453"/>
                  </a:lnTo>
                  <a:lnTo>
                    <a:pt x="317056" y="81771"/>
                  </a:lnTo>
                  <a:lnTo>
                    <a:pt x="275954" y="60836"/>
                  </a:lnTo>
                  <a:lnTo>
                    <a:pt x="233243" y="42774"/>
                  </a:lnTo>
                  <a:lnTo>
                    <a:pt x="189051" y="27713"/>
                  </a:lnTo>
                  <a:lnTo>
                    <a:pt x="143504" y="15778"/>
                  </a:lnTo>
                  <a:lnTo>
                    <a:pt x="96729" y="7097"/>
                  </a:lnTo>
                  <a:lnTo>
                    <a:pt x="48852" y="1795"/>
                  </a:lnTo>
                  <a:lnTo>
                    <a:pt x="0" y="0"/>
                  </a:lnTo>
                  <a:close/>
                </a:path>
              </a:pathLst>
            </a:custGeom>
            <a:solidFill>
              <a:srgbClr val="003399"/>
            </a:solidFill>
          </p:spPr>
          <p:txBody>
            <a:bodyPr wrap="square" lIns="0" tIns="0" rIns="0" bIns="0" rtlCol="0"/>
            <a:lstStyle/>
            <a:p>
              <a:endParaRPr/>
            </a:p>
          </p:txBody>
        </p:sp>
        <p:sp>
          <p:nvSpPr>
            <p:cNvPr id="11" name="object 7">
              <a:extLst>
                <a:ext uri="{FF2B5EF4-FFF2-40B4-BE49-F238E27FC236}">
                  <a16:creationId xmlns:a16="http://schemas.microsoft.com/office/drawing/2014/main" id="{7222ACF4-4339-F646-1093-9A14936D7D38}"/>
                </a:ext>
              </a:extLst>
            </p:cNvPr>
            <p:cNvSpPr/>
            <p:nvPr/>
          </p:nvSpPr>
          <p:spPr>
            <a:xfrm rot="16200000">
              <a:off x="14136321" y="-1961395"/>
              <a:ext cx="681738" cy="628706"/>
            </a:xfrm>
            <a:custGeom>
              <a:avLst/>
              <a:gdLst/>
              <a:ahLst/>
              <a:cxnLst/>
              <a:rect l="l" t="t" r="r" b="b"/>
              <a:pathLst>
                <a:path w="654684" h="654685">
                  <a:moveTo>
                    <a:pt x="654570" y="0"/>
                  </a:moveTo>
                  <a:lnTo>
                    <a:pt x="0" y="0"/>
                  </a:lnTo>
                  <a:lnTo>
                    <a:pt x="1795" y="48852"/>
                  </a:lnTo>
                  <a:lnTo>
                    <a:pt x="7097" y="96729"/>
                  </a:lnTo>
                  <a:lnTo>
                    <a:pt x="15778" y="143504"/>
                  </a:lnTo>
                  <a:lnTo>
                    <a:pt x="27713" y="189051"/>
                  </a:lnTo>
                  <a:lnTo>
                    <a:pt x="42774" y="233243"/>
                  </a:lnTo>
                  <a:lnTo>
                    <a:pt x="60836" y="275954"/>
                  </a:lnTo>
                  <a:lnTo>
                    <a:pt x="81771" y="317056"/>
                  </a:lnTo>
                  <a:lnTo>
                    <a:pt x="105453" y="356424"/>
                  </a:lnTo>
                  <a:lnTo>
                    <a:pt x="131755" y="393931"/>
                  </a:lnTo>
                  <a:lnTo>
                    <a:pt x="160552" y="429450"/>
                  </a:lnTo>
                  <a:lnTo>
                    <a:pt x="191716" y="462854"/>
                  </a:lnTo>
                  <a:lnTo>
                    <a:pt x="225120" y="494018"/>
                  </a:lnTo>
                  <a:lnTo>
                    <a:pt x="260639" y="522814"/>
                  </a:lnTo>
                  <a:lnTo>
                    <a:pt x="298146" y="549117"/>
                  </a:lnTo>
                  <a:lnTo>
                    <a:pt x="337514" y="572799"/>
                  </a:lnTo>
                  <a:lnTo>
                    <a:pt x="378616" y="593734"/>
                  </a:lnTo>
                  <a:lnTo>
                    <a:pt x="421326" y="611796"/>
                  </a:lnTo>
                  <a:lnTo>
                    <a:pt x="465518" y="626857"/>
                  </a:lnTo>
                  <a:lnTo>
                    <a:pt x="511065" y="638792"/>
                  </a:lnTo>
                  <a:lnTo>
                    <a:pt x="557841" y="647473"/>
                  </a:lnTo>
                  <a:lnTo>
                    <a:pt x="605718" y="652775"/>
                  </a:lnTo>
                  <a:lnTo>
                    <a:pt x="654570" y="654570"/>
                  </a:lnTo>
                  <a:lnTo>
                    <a:pt x="654570" y="0"/>
                  </a:lnTo>
                  <a:close/>
                </a:path>
              </a:pathLst>
            </a:custGeom>
            <a:solidFill>
              <a:srgbClr val="ECEBEB"/>
            </a:solidFill>
          </p:spPr>
          <p:txBody>
            <a:bodyPr wrap="square" lIns="0" tIns="0" rIns="0" bIns="0" rtlCol="0"/>
            <a:lstStyle/>
            <a:p>
              <a:endParaRPr/>
            </a:p>
          </p:txBody>
        </p:sp>
      </p:grpSp>
      <p:sp>
        <p:nvSpPr>
          <p:cNvPr id="12" name="object 9">
            <a:extLst>
              <a:ext uri="{FF2B5EF4-FFF2-40B4-BE49-F238E27FC236}">
                <a16:creationId xmlns:a16="http://schemas.microsoft.com/office/drawing/2014/main" id="{770D15C2-5D7B-ED43-C065-94F2462C71C1}"/>
              </a:ext>
            </a:extLst>
          </p:cNvPr>
          <p:cNvSpPr/>
          <p:nvPr userDrawn="1"/>
        </p:nvSpPr>
        <p:spPr>
          <a:xfrm>
            <a:off x="8403917" y="4044950"/>
            <a:ext cx="367030" cy="381635"/>
          </a:xfrm>
          <a:custGeom>
            <a:avLst/>
            <a:gdLst/>
            <a:ahLst/>
            <a:cxnLst/>
            <a:rect l="l" t="t" r="r" b="b"/>
            <a:pathLst>
              <a:path w="367029" h="381634">
                <a:moveTo>
                  <a:pt x="244995" y="381127"/>
                </a:moveTo>
                <a:lnTo>
                  <a:pt x="225513" y="347370"/>
                </a:lnTo>
                <a:lnTo>
                  <a:pt x="219290" y="347687"/>
                </a:lnTo>
                <a:lnTo>
                  <a:pt x="199021" y="347687"/>
                </a:lnTo>
                <a:lnTo>
                  <a:pt x="218325" y="381127"/>
                </a:lnTo>
                <a:lnTo>
                  <a:pt x="244995" y="381127"/>
                </a:lnTo>
                <a:close/>
              </a:path>
              <a:path w="367029" h="381634">
                <a:moveTo>
                  <a:pt x="366471" y="59524"/>
                </a:moveTo>
                <a:lnTo>
                  <a:pt x="330428" y="41313"/>
                </a:lnTo>
                <a:lnTo>
                  <a:pt x="322440" y="29032"/>
                </a:lnTo>
                <a:lnTo>
                  <a:pt x="306959" y="11480"/>
                </a:lnTo>
                <a:lnTo>
                  <a:pt x="303949" y="10020"/>
                </a:lnTo>
                <a:lnTo>
                  <a:pt x="303949" y="33655"/>
                </a:lnTo>
                <a:lnTo>
                  <a:pt x="303936" y="44411"/>
                </a:lnTo>
                <a:lnTo>
                  <a:pt x="299580" y="48768"/>
                </a:lnTo>
                <a:lnTo>
                  <a:pt x="288836" y="48768"/>
                </a:lnTo>
                <a:lnTo>
                  <a:pt x="284467" y="44411"/>
                </a:lnTo>
                <a:lnTo>
                  <a:pt x="284467" y="33655"/>
                </a:lnTo>
                <a:lnTo>
                  <a:pt x="288836" y="29298"/>
                </a:lnTo>
                <a:lnTo>
                  <a:pt x="299580" y="29298"/>
                </a:lnTo>
                <a:lnTo>
                  <a:pt x="303949" y="33655"/>
                </a:lnTo>
                <a:lnTo>
                  <a:pt x="303949" y="10020"/>
                </a:lnTo>
                <a:lnTo>
                  <a:pt x="286651" y="1574"/>
                </a:lnTo>
                <a:lnTo>
                  <a:pt x="264109" y="0"/>
                </a:lnTo>
                <a:lnTo>
                  <a:pt x="241935" y="7467"/>
                </a:lnTo>
                <a:lnTo>
                  <a:pt x="224383" y="22948"/>
                </a:lnTo>
                <a:lnTo>
                  <a:pt x="214477" y="43243"/>
                </a:lnTo>
                <a:lnTo>
                  <a:pt x="212902" y="65786"/>
                </a:lnTo>
                <a:lnTo>
                  <a:pt x="220370" y="87972"/>
                </a:lnTo>
                <a:lnTo>
                  <a:pt x="244957" y="130594"/>
                </a:lnTo>
                <a:lnTo>
                  <a:pt x="246888" y="134048"/>
                </a:lnTo>
                <a:lnTo>
                  <a:pt x="247992" y="138023"/>
                </a:lnTo>
                <a:lnTo>
                  <a:pt x="247992" y="142252"/>
                </a:lnTo>
                <a:lnTo>
                  <a:pt x="246100" y="151574"/>
                </a:lnTo>
                <a:lnTo>
                  <a:pt x="240969" y="159194"/>
                </a:lnTo>
                <a:lnTo>
                  <a:pt x="233349" y="164325"/>
                </a:lnTo>
                <a:lnTo>
                  <a:pt x="224040" y="166204"/>
                </a:lnTo>
                <a:lnTo>
                  <a:pt x="67183" y="166204"/>
                </a:lnTo>
                <a:lnTo>
                  <a:pt x="75006" y="205016"/>
                </a:lnTo>
                <a:lnTo>
                  <a:pt x="96380" y="236702"/>
                </a:lnTo>
                <a:lnTo>
                  <a:pt x="128066" y="258076"/>
                </a:lnTo>
                <a:lnTo>
                  <a:pt x="166890" y="265912"/>
                </a:lnTo>
                <a:lnTo>
                  <a:pt x="216763" y="265912"/>
                </a:lnTo>
                <a:lnTo>
                  <a:pt x="216763" y="279069"/>
                </a:lnTo>
                <a:lnTo>
                  <a:pt x="166890" y="279069"/>
                </a:lnTo>
                <a:lnTo>
                  <a:pt x="129197" y="272630"/>
                </a:lnTo>
                <a:lnTo>
                  <a:pt x="96926" y="254774"/>
                </a:lnTo>
                <a:lnTo>
                  <a:pt x="72250" y="227723"/>
                </a:lnTo>
                <a:lnTo>
                  <a:pt x="57404" y="193687"/>
                </a:lnTo>
                <a:lnTo>
                  <a:pt x="0" y="193687"/>
                </a:lnTo>
                <a:lnTo>
                  <a:pt x="14325" y="239268"/>
                </a:lnTo>
                <a:lnTo>
                  <a:pt x="40208" y="278244"/>
                </a:lnTo>
                <a:lnTo>
                  <a:pt x="75603" y="308610"/>
                </a:lnTo>
                <a:lnTo>
                  <a:pt x="118503" y="328307"/>
                </a:lnTo>
                <a:lnTo>
                  <a:pt x="135940" y="330847"/>
                </a:lnTo>
                <a:lnTo>
                  <a:pt x="164973" y="381114"/>
                </a:lnTo>
                <a:lnTo>
                  <a:pt x="191655" y="381114"/>
                </a:lnTo>
                <a:lnTo>
                  <a:pt x="165061" y="335076"/>
                </a:lnTo>
                <a:lnTo>
                  <a:pt x="166878" y="335330"/>
                </a:lnTo>
                <a:lnTo>
                  <a:pt x="216141" y="335330"/>
                </a:lnTo>
                <a:lnTo>
                  <a:pt x="265010" y="325462"/>
                </a:lnTo>
                <a:lnTo>
                  <a:pt x="304927" y="298551"/>
                </a:lnTo>
                <a:lnTo>
                  <a:pt x="318058" y="279069"/>
                </a:lnTo>
                <a:lnTo>
                  <a:pt x="331838" y="258635"/>
                </a:lnTo>
                <a:lnTo>
                  <a:pt x="341706" y="209765"/>
                </a:lnTo>
                <a:lnTo>
                  <a:pt x="340614" y="193167"/>
                </a:lnTo>
                <a:lnTo>
                  <a:pt x="337439" y="177241"/>
                </a:lnTo>
                <a:lnTo>
                  <a:pt x="332333" y="162102"/>
                </a:lnTo>
                <a:lnTo>
                  <a:pt x="325412" y="147891"/>
                </a:lnTo>
                <a:lnTo>
                  <a:pt x="284467" y="76949"/>
                </a:lnTo>
                <a:lnTo>
                  <a:pt x="366471" y="76949"/>
                </a:lnTo>
                <a:lnTo>
                  <a:pt x="366471" y="59524"/>
                </a:lnTo>
                <a:close/>
              </a:path>
            </a:pathLst>
          </a:custGeom>
          <a:solidFill>
            <a:srgbClr val="FFFFFF"/>
          </a:solidFill>
        </p:spPr>
        <p:txBody>
          <a:bodyPr wrap="square" lIns="0" tIns="0" rIns="0" bIns="0" rtlCol="0"/>
          <a:lstStyle/>
          <a:p>
            <a:endParaRPr/>
          </a:p>
        </p:txBody>
      </p:sp>
      <p:grpSp>
        <p:nvGrpSpPr>
          <p:cNvPr id="13" name="object 10">
            <a:extLst>
              <a:ext uri="{FF2B5EF4-FFF2-40B4-BE49-F238E27FC236}">
                <a16:creationId xmlns:a16="http://schemas.microsoft.com/office/drawing/2014/main" id="{149D66F7-389A-27C8-9535-F6BDB12495A8}"/>
              </a:ext>
            </a:extLst>
          </p:cNvPr>
          <p:cNvGrpSpPr/>
          <p:nvPr userDrawn="1"/>
        </p:nvGrpSpPr>
        <p:grpSpPr>
          <a:xfrm>
            <a:off x="9079412" y="4702224"/>
            <a:ext cx="366395" cy="366395"/>
            <a:chOff x="11699374" y="787880"/>
            <a:chExt cx="366395" cy="366395"/>
          </a:xfrm>
        </p:grpSpPr>
        <p:sp>
          <p:nvSpPr>
            <p:cNvPr id="14" name="object 11">
              <a:extLst>
                <a:ext uri="{FF2B5EF4-FFF2-40B4-BE49-F238E27FC236}">
                  <a16:creationId xmlns:a16="http://schemas.microsoft.com/office/drawing/2014/main" id="{6B046D43-FE73-E956-8C8B-C27DF4114D34}"/>
                </a:ext>
              </a:extLst>
            </p:cNvPr>
            <p:cNvSpPr/>
            <p:nvPr/>
          </p:nvSpPr>
          <p:spPr>
            <a:xfrm>
              <a:off x="11699374" y="787880"/>
              <a:ext cx="252095" cy="366395"/>
            </a:xfrm>
            <a:custGeom>
              <a:avLst/>
              <a:gdLst/>
              <a:ahLst/>
              <a:cxnLst/>
              <a:rect l="l" t="t" r="r" b="b"/>
              <a:pathLst>
                <a:path w="252095" h="366394">
                  <a:moveTo>
                    <a:pt x="117894" y="0"/>
                  </a:moveTo>
                  <a:lnTo>
                    <a:pt x="0" y="204190"/>
                  </a:lnTo>
                  <a:lnTo>
                    <a:pt x="0" y="365912"/>
                  </a:lnTo>
                  <a:lnTo>
                    <a:pt x="189839" y="365912"/>
                  </a:lnTo>
                  <a:lnTo>
                    <a:pt x="139192" y="176898"/>
                  </a:lnTo>
                  <a:lnTo>
                    <a:pt x="219176" y="176898"/>
                  </a:lnTo>
                  <a:lnTo>
                    <a:pt x="251739" y="120484"/>
                  </a:lnTo>
                  <a:lnTo>
                    <a:pt x="188636" y="103581"/>
                  </a:lnTo>
                  <a:lnTo>
                    <a:pt x="149631" y="103581"/>
                  </a:lnTo>
                  <a:lnTo>
                    <a:pt x="145554" y="99504"/>
                  </a:lnTo>
                  <a:lnTo>
                    <a:pt x="145554" y="89446"/>
                  </a:lnTo>
                  <a:lnTo>
                    <a:pt x="149631" y="85369"/>
                  </a:lnTo>
                  <a:lnTo>
                    <a:pt x="178694" y="85369"/>
                  </a:lnTo>
                  <a:lnTo>
                    <a:pt x="175539" y="73596"/>
                  </a:lnTo>
                  <a:lnTo>
                    <a:pt x="132613" y="62103"/>
                  </a:lnTo>
                  <a:lnTo>
                    <a:pt x="132613" y="40640"/>
                  </a:lnTo>
                  <a:lnTo>
                    <a:pt x="131604" y="29312"/>
                  </a:lnTo>
                  <a:lnTo>
                    <a:pt x="128697" y="18648"/>
                  </a:lnTo>
                  <a:lnTo>
                    <a:pt x="124067" y="8819"/>
                  </a:lnTo>
                  <a:lnTo>
                    <a:pt x="117894" y="0"/>
                  </a:lnTo>
                  <a:close/>
                </a:path>
                <a:path w="252095" h="366394">
                  <a:moveTo>
                    <a:pt x="178694" y="85369"/>
                  </a:moveTo>
                  <a:lnTo>
                    <a:pt x="159689" y="85369"/>
                  </a:lnTo>
                  <a:lnTo>
                    <a:pt x="163766" y="89446"/>
                  </a:lnTo>
                  <a:lnTo>
                    <a:pt x="163766" y="99504"/>
                  </a:lnTo>
                  <a:lnTo>
                    <a:pt x="159689" y="103581"/>
                  </a:lnTo>
                  <a:lnTo>
                    <a:pt x="188636" y="103581"/>
                  </a:lnTo>
                  <a:lnTo>
                    <a:pt x="183184" y="102120"/>
                  </a:lnTo>
                  <a:lnTo>
                    <a:pt x="178694" y="85369"/>
                  </a:lnTo>
                  <a:close/>
                </a:path>
              </a:pathLst>
            </a:custGeom>
            <a:solidFill>
              <a:srgbClr val="FFFFFF"/>
            </a:solidFill>
          </p:spPr>
          <p:txBody>
            <a:bodyPr wrap="square" lIns="0" tIns="0" rIns="0" bIns="0" rtlCol="0"/>
            <a:lstStyle/>
            <a:p>
              <a:endParaRPr/>
            </a:p>
          </p:txBody>
        </p:sp>
        <p:pic>
          <p:nvPicPr>
            <p:cNvPr id="15" name="object 12">
              <a:extLst>
                <a:ext uri="{FF2B5EF4-FFF2-40B4-BE49-F238E27FC236}">
                  <a16:creationId xmlns:a16="http://schemas.microsoft.com/office/drawing/2014/main" id="{CAB1DC75-AD94-0D27-7B2A-B2CB1C818F4D}"/>
                </a:ext>
              </a:extLst>
            </p:cNvPr>
            <p:cNvPicPr/>
            <p:nvPr/>
          </p:nvPicPr>
          <p:blipFill>
            <a:blip r:embed="rId2" cstate="email">
              <a:extLst>
                <a:ext uri="{28A0092B-C50C-407E-A947-70E740481C1C}">
                  <a14:useLocalDpi xmlns:a14="http://schemas.microsoft.com/office/drawing/2010/main"/>
                </a:ext>
              </a:extLst>
            </a:blip>
            <a:stretch>
              <a:fillRect/>
            </a:stretch>
          </p:blipFill>
          <p:spPr>
            <a:xfrm>
              <a:off x="11889220" y="908366"/>
              <a:ext cx="176060" cy="245427"/>
            </a:xfrm>
            <a:prstGeom prst="rect">
              <a:avLst/>
            </a:prstGeom>
          </p:spPr>
        </p:pic>
      </p:grpSp>
      <p:sp>
        <p:nvSpPr>
          <p:cNvPr id="16" name="Forma libre: forma 15">
            <a:extLst>
              <a:ext uri="{FF2B5EF4-FFF2-40B4-BE49-F238E27FC236}">
                <a16:creationId xmlns:a16="http://schemas.microsoft.com/office/drawing/2014/main" id="{A0DB4210-24CF-4232-84AE-AC0BFE3012A2}"/>
              </a:ext>
            </a:extLst>
          </p:cNvPr>
          <p:cNvSpPr/>
          <p:nvPr userDrawn="1"/>
        </p:nvSpPr>
        <p:spPr>
          <a:xfrm>
            <a:off x="0" y="-1"/>
            <a:ext cx="576897" cy="1153794"/>
          </a:xfrm>
          <a:custGeom>
            <a:avLst/>
            <a:gdLst>
              <a:gd name="connsiteX0" fmla="*/ 0 w 666750"/>
              <a:gd name="connsiteY0" fmla="*/ 0 h 1333500"/>
              <a:gd name="connsiteX1" fmla="*/ 666750 w 666750"/>
              <a:gd name="connsiteY1" fmla="*/ 666750 h 1333500"/>
              <a:gd name="connsiteX2" fmla="*/ 0 w 666750"/>
              <a:gd name="connsiteY2" fmla="*/ 1333500 h 1333500"/>
            </a:gdLst>
            <a:ahLst/>
            <a:cxnLst>
              <a:cxn ang="0">
                <a:pos x="connsiteX0" y="connsiteY0"/>
              </a:cxn>
              <a:cxn ang="0">
                <a:pos x="connsiteX1" y="connsiteY1"/>
              </a:cxn>
              <a:cxn ang="0">
                <a:pos x="connsiteX2" y="connsiteY2"/>
              </a:cxn>
            </a:cxnLst>
            <a:rect l="l" t="t" r="r" b="b"/>
            <a:pathLst>
              <a:path w="666750" h="1333500">
                <a:moveTo>
                  <a:pt x="0" y="0"/>
                </a:moveTo>
                <a:cubicBezTo>
                  <a:pt x="368236" y="0"/>
                  <a:pt x="666750" y="298514"/>
                  <a:pt x="666750" y="666750"/>
                </a:cubicBezTo>
                <a:cubicBezTo>
                  <a:pt x="666750" y="1034986"/>
                  <a:pt x="368236" y="1333500"/>
                  <a:pt x="0" y="1333500"/>
                </a:cubicBez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a:p>
        </p:txBody>
      </p:sp>
      <p:sp>
        <p:nvSpPr>
          <p:cNvPr id="17" name="Marcador de texto 12">
            <a:extLst>
              <a:ext uri="{FF2B5EF4-FFF2-40B4-BE49-F238E27FC236}">
                <a16:creationId xmlns:a16="http://schemas.microsoft.com/office/drawing/2014/main" id="{10E63C21-D3FF-EAD0-D7A6-85C8B2BA68B8}"/>
              </a:ext>
            </a:extLst>
          </p:cNvPr>
          <p:cNvSpPr>
            <a:spLocks noGrp="1"/>
          </p:cNvSpPr>
          <p:nvPr>
            <p:ph type="body" sz="quarter" idx="10" hasCustomPrompt="1"/>
          </p:nvPr>
        </p:nvSpPr>
        <p:spPr>
          <a:xfrm>
            <a:off x="762000" y="311150"/>
            <a:ext cx="8008947" cy="533400"/>
          </a:xfrm>
          <a:prstGeom prst="rect">
            <a:avLst/>
          </a:prstGeom>
        </p:spPr>
        <p:txBody>
          <a:bodyPr/>
          <a:lstStyle>
            <a:lvl1pPr>
              <a:defRPr sz="2400">
                <a:solidFill>
                  <a:srgbClr val="003399"/>
                </a:solidFill>
                <a:latin typeface="Arial" panose="020B0604020202020204" pitchFamily="34" charset="0"/>
                <a:cs typeface="Arial" panose="020B0604020202020204" pitchFamily="34" charset="0"/>
              </a:defRPr>
            </a:lvl1pPr>
          </a:lstStyle>
          <a:p>
            <a:pPr lvl="0"/>
            <a:r>
              <a:rPr lang="es-ES" dirty="0" err="1"/>
              <a:t>Títle</a:t>
            </a:r>
            <a:endParaRPr lang="es-ES" dirty="0"/>
          </a:p>
        </p:txBody>
      </p:sp>
      <p:pic>
        <p:nvPicPr>
          <p:cNvPr id="25" name="Imagen 24" descr="Un dibujo de un animal&#10;&#10;Descripción generada automáticamente con confianza baja">
            <a:extLst>
              <a:ext uri="{FF2B5EF4-FFF2-40B4-BE49-F238E27FC236}">
                <a16:creationId xmlns:a16="http://schemas.microsoft.com/office/drawing/2014/main" id="{4E568042-917F-485C-9CFD-4DFCBFEEA29C}"/>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11785108" y="501057"/>
            <a:ext cx="330692" cy="353498"/>
          </a:xfrm>
          <a:prstGeom prst="rect">
            <a:avLst/>
          </a:prstGeom>
        </p:spPr>
      </p:pic>
      <p:pic>
        <p:nvPicPr>
          <p:cNvPr id="26" name="Imagen 25" descr="Un dibujo de un perro&#10;&#10;Descripción generada automáticamente con confianza media">
            <a:extLst>
              <a:ext uri="{FF2B5EF4-FFF2-40B4-BE49-F238E27FC236}">
                <a16:creationId xmlns:a16="http://schemas.microsoft.com/office/drawing/2014/main" id="{7BC131C9-8852-46AA-B76A-DFD310CB0AC3}"/>
              </a:ext>
            </a:extLst>
          </p:cNvPr>
          <p:cNvPicPr>
            <a:picLocks noChangeAspect="1"/>
          </p:cNvPicPr>
          <p:nvPr userDrawn="1"/>
        </p:nvPicPr>
        <p:blipFill>
          <a:blip r:embed="rId4" cstate="email">
            <a:extLst>
              <a:ext uri="{28A0092B-C50C-407E-A947-70E740481C1C}">
                <a14:useLocalDpi xmlns:a14="http://schemas.microsoft.com/office/drawing/2010/main"/>
              </a:ext>
            </a:extLst>
          </a:blip>
          <a:stretch>
            <a:fillRect/>
          </a:stretch>
        </p:blipFill>
        <p:spPr>
          <a:xfrm>
            <a:off x="11776195" y="1054393"/>
            <a:ext cx="339605" cy="234788"/>
          </a:xfrm>
          <a:prstGeom prst="rect">
            <a:avLst/>
          </a:prstGeom>
        </p:spPr>
      </p:pic>
      <p:pic>
        <p:nvPicPr>
          <p:cNvPr id="27" name="Imagen 26" descr="Imagen que contiene dibujo, reloj&#10;&#10;Descripción generada automáticamente">
            <a:extLst>
              <a:ext uri="{FF2B5EF4-FFF2-40B4-BE49-F238E27FC236}">
                <a16:creationId xmlns:a16="http://schemas.microsoft.com/office/drawing/2014/main" id="{F8F4FC5D-FFCE-47F5-AF86-2506BC6ECBB9}"/>
              </a:ext>
            </a:extLst>
          </p:cNvPr>
          <p:cNvPicPr>
            <a:picLocks noChangeAspect="1"/>
          </p:cNvPicPr>
          <p:nvPr userDrawn="1"/>
        </p:nvPicPr>
        <p:blipFill>
          <a:blip r:embed="rId5" cstate="email">
            <a:extLst>
              <a:ext uri="{28A0092B-C50C-407E-A947-70E740481C1C}">
                <a14:useLocalDpi xmlns:a14="http://schemas.microsoft.com/office/drawing/2010/main"/>
              </a:ext>
            </a:extLst>
          </a:blip>
          <a:stretch>
            <a:fillRect/>
          </a:stretch>
        </p:blipFill>
        <p:spPr>
          <a:xfrm>
            <a:off x="11781795" y="171489"/>
            <a:ext cx="257128" cy="243039"/>
          </a:xfrm>
          <a:prstGeom prst="rect">
            <a:avLst/>
          </a:prstGeom>
        </p:spPr>
      </p:pic>
    </p:spTree>
    <p:extLst>
      <p:ext uri="{BB962C8B-B14F-4D97-AF65-F5344CB8AC3E}">
        <p14:creationId xmlns:p14="http://schemas.microsoft.com/office/powerpoint/2010/main" val="17285560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7" name="Rectángulo 6">
            <a:extLst>
              <a:ext uri="{FF2B5EF4-FFF2-40B4-BE49-F238E27FC236}">
                <a16:creationId xmlns:a16="http://schemas.microsoft.com/office/drawing/2014/main" id="{BD1AE618-DCB5-68FE-4E6A-7B73D705451C}"/>
              </a:ext>
            </a:extLst>
          </p:cNvPr>
          <p:cNvSpPr/>
          <p:nvPr userDrawn="1"/>
        </p:nvSpPr>
        <p:spPr>
          <a:xfrm>
            <a:off x="0" y="-1"/>
            <a:ext cx="12192000" cy="1153794"/>
          </a:xfrm>
          <a:prstGeom prst="rect">
            <a:avLst/>
          </a:pr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5" name="Forma libre: forma 4">
            <a:extLst>
              <a:ext uri="{FF2B5EF4-FFF2-40B4-BE49-F238E27FC236}">
                <a16:creationId xmlns:a16="http://schemas.microsoft.com/office/drawing/2014/main" id="{754B6E11-103C-A390-EC56-999AE803F3D4}"/>
              </a:ext>
            </a:extLst>
          </p:cNvPr>
          <p:cNvSpPr/>
          <p:nvPr userDrawn="1"/>
        </p:nvSpPr>
        <p:spPr>
          <a:xfrm>
            <a:off x="0" y="-1"/>
            <a:ext cx="576897" cy="1153794"/>
          </a:xfrm>
          <a:custGeom>
            <a:avLst/>
            <a:gdLst>
              <a:gd name="connsiteX0" fmla="*/ 0 w 666750"/>
              <a:gd name="connsiteY0" fmla="*/ 0 h 1333500"/>
              <a:gd name="connsiteX1" fmla="*/ 666750 w 666750"/>
              <a:gd name="connsiteY1" fmla="*/ 666750 h 1333500"/>
              <a:gd name="connsiteX2" fmla="*/ 0 w 666750"/>
              <a:gd name="connsiteY2" fmla="*/ 1333500 h 1333500"/>
            </a:gdLst>
            <a:ahLst/>
            <a:cxnLst>
              <a:cxn ang="0">
                <a:pos x="connsiteX0" y="connsiteY0"/>
              </a:cxn>
              <a:cxn ang="0">
                <a:pos x="connsiteX1" y="connsiteY1"/>
              </a:cxn>
              <a:cxn ang="0">
                <a:pos x="connsiteX2" y="connsiteY2"/>
              </a:cxn>
            </a:cxnLst>
            <a:rect l="l" t="t" r="r" b="b"/>
            <a:pathLst>
              <a:path w="666750" h="1333500">
                <a:moveTo>
                  <a:pt x="0" y="0"/>
                </a:moveTo>
                <a:cubicBezTo>
                  <a:pt x="368236" y="0"/>
                  <a:pt x="666750" y="298514"/>
                  <a:pt x="666750" y="666750"/>
                </a:cubicBezTo>
                <a:cubicBezTo>
                  <a:pt x="666750" y="1034986"/>
                  <a:pt x="368236" y="1333500"/>
                  <a:pt x="0" y="1333500"/>
                </a:cubicBez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a:p>
        </p:txBody>
      </p:sp>
      <p:sp>
        <p:nvSpPr>
          <p:cNvPr id="6" name="Marcador de texto 12">
            <a:extLst>
              <a:ext uri="{FF2B5EF4-FFF2-40B4-BE49-F238E27FC236}">
                <a16:creationId xmlns:a16="http://schemas.microsoft.com/office/drawing/2014/main" id="{5681DD34-F154-08FA-5676-118B4E310272}"/>
              </a:ext>
            </a:extLst>
          </p:cNvPr>
          <p:cNvSpPr>
            <a:spLocks noGrp="1"/>
          </p:cNvSpPr>
          <p:nvPr>
            <p:ph type="body" sz="quarter" idx="10" hasCustomPrompt="1"/>
          </p:nvPr>
        </p:nvSpPr>
        <p:spPr>
          <a:xfrm>
            <a:off x="762000" y="311150"/>
            <a:ext cx="9677400" cy="476730"/>
          </a:xfrm>
          <a:prstGeom prst="rect">
            <a:avLst/>
          </a:prstGeom>
        </p:spPr>
        <p:txBody>
          <a:bodyPr/>
          <a:lstStyle>
            <a:lvl1pPr>
              <a:defRPr sz="2400">
                <a:solidFill>
                  <a:schemeClr val="bg1"/>
                </a:solidFill>
                <a:latin typeface="Arial" panose="020B0604020202020204" pitchFamily="34" charset="0"/>
                <a:cs typeface="Arial" panose="020B0604020202020204" pitchFamily="34" charset="0"/>
              </a:defRPr>
            </a:lvl1pPr>
          </a:lstStyle>
          <a:p>
            <a:pPr lvl="0"/>
            <a:r>
              <a:rPr lang="es-ES" dirty="0" err="1"/>
              <a:t>Title</a:t>
            </a:r>
            <a:endParaRPr lang="es-ES" dirty="0"/>
          </a:p>
        </p:txBody>
      </p:sp>
      <p:pic>
        <p:nvPicPr>
          <p:cNvPr id="8" name="Imagen 7" descr="Patrón de fondo&#10;&#10;Descripción generada automáticamente">
            <a:extLst>
              <a:ext uri="{FF2B5EF4-FFF2-40B4-BE49-F238E27FC236}">
                <a16:creationId xmlns:a16="http://schemas.microsoft.com/office/drawing/2014/main" id="{91FA6EA0-FC90-7D39-00F9-8BE0B6BA5BF2}"/>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11025168" y="0"/>
            <a:ext cx="1166832" cy="1153793"/>
          </a:xfrm>
          <a:prstGeom prst="rect">
            <a:avLst/>
          </a:prstGeom>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pic>
        <p:nvPicPr>
          <p:cNvPr id="3" name="Imagen 2" descr="Imagen que contiene pasto, exterior, campo, mujer&#10;&#10;Descripción generada automáticamente">
            <a:extLst>
              <a:ext uri="{FF2B5EF4-FFF2-40B4-BE49-F238E27FC236}">
                <a16:creationId xmlns:a16="http://schemas.microsoft.com/office/drawing/2014/main" id="{8977CFEE-62C6-7C94-91D6-7965D0B30C1C}"/>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7086600" y="1153793"/>
            <a:ext cx="5105400" cy="5716906"/>
          </a:xfrm>
          <a:prstGeom prst="rect">
            <a:avLst/>
          </a:prstGeom>
        </p:spPr>
      </p:pic>
      <p:sp>
        <p:nvSpPr>
          <p:cNvPr id="7" name="Rectángulo 6">
            <a:extLst>
              <a:ext uri="{FF2B5EF4-FFF2-40B4-BE49-F238E27FC236}">
                <a16:creationId xmlns:a16="http://schemas.microsoft.com/office/drawing/2014/main" id="{BD1AE618-DCB5-68FE-4E6A-7B73D705451C}"/>
              </a:ext>
            </a:extLst>
          </p:cNvPr>
          <p:cNvSpPr/>
          <p:nvPr userDrawn="1"/>
        </p:nvSpPr>
        <p:spPr>
          <a:xfrm>
            <a:off x="0" y="-1"/>
            <a:ext cx="12192000" cy="1153794"/>
          </a:xfrm>
          <a:prstGeom prst="rect">
            <a:avLst/>
          </a:prstGeom>
          <a:solidFill>
            <a:srgbClr val="2C74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5" name="Forma libre: forma 4">
            <a:extLst>
              <a:ext uri="{FF2B5EF4-FFF2-40B4-BE49-F238E27FC236}">
                <a16:creationId xmlns:a16="http://schemas.microsoft.com/office/drawing/2014/main" id="{754B6E11-103C-A390-EC56-999AE803F3D4}"/>
              </a:ext>
            </a:extLst>
          </p:cNvPr>
          <p:cNvSpPr/>
          <p:nvPr userDrawn="1"/>
        </p:nvSpPr>
        <p:spPr>
          <a:xfrm>
            <a:off x="0" y="-1"/>
            <a:ext cx="576897" cy="1153794"/>
          </a:xfrm>
          <a:custGeom>
            <a:avLst/>
            <a:gdLst>
              <a:gd name="connsiteX0" fmla="*/ 0 w 666750"/>
              <a:gd name="connsiteY0" fmla="*/ 0 h 1333500"/>
              <a:gd name="connsiteX1" fmla="*/ 666750 w 666750"/>
              <a:gd name="connsiteY1" fmla="*/ 666750 h 1333500"/>
              <a:gd name="connsiteX2" fmla="*/ 0 w 666750"/>
              <a:gd name="connsiteY2" fmla="*/ 1333500 h 1333500"/>
            </a:gdLst>
            <a:ahLst/>
            <a:cxnLst>
              <a:cxn ang="0">
                <a:pos x="connsiteX0" y="connsiteY0"/>
              </a:cxn>
              <a:cxn ang="0">
                <a:pos x="connsiteX1" y="connsiteY1"/>
              </a:cxn>
              <a:cxn ang="0">
                <a:pos x="connsiteX2" y="connsiteY2"/>
              </a:cxn>
            </a:cxnLst>
            <a:rect l="l" t="t" r="r" b="b"/>
            <a:pathLst>
              <a:path w="666750" h="1333500">
                <a:moveTo>
                  <a:pt x="0" y="0"/>
                </a:moveTo>
                <a:cubicBezTo>
                  <a:pt x="368236" y="0"/>
                  <a:pt x="666750" y="298514"/>
                  <a:pt x="666750" y="666750"/>
                </a:cubicBezTo>
                <a:cubicBezTo>
                  <a:pt x="666750" y="1034986"/>
                  <a:pt x="368236" y="1333500"/>
                  <a:pt x="0" y="1333500"/>
                </a:cubicBezTo>
                <a:close/>
              </a:path>
            </a:pathLst>
          </a:cu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a:p>
        </p:txBody>
      </p:sp>
      <p:sp>
        <p:nvSpPr>
          <p:cNvPr id="6" name="Marcador de texto 12">
            <a:extLst>
              <a:ext uri="{FF2B5EF4-FFF2-40B4-BE49-F238E27FC236}">
                <a16:creationId xmlns:a16="http://schemas.microsoft.com/office/drawing/2014/main" id="{5681DD34-F154-08FA-5676-118B4E310272}"/>
              </a:ext>
            </a:extLst>
          </p:cNvPr>
          <p:cNvSpPr>
            <a:spLocks noGrp="1"/>
          </p:cNvSpPr>
          <p:nvPr>
            <p:ph type="body" sz="quarter" idx="10" hasCustomPrompt="1"/>
          </p:nvPr>
        </p:nvSpPr>
        <p:spPr>
          <a:xfrm>
            <a:off x="762000" y="311150"/>
            <a:ext cx="9677400" cy="476730"/>
          </a:xfrm>
          <a:prstGeom prst="rect">
            <a:avLst/>
          </a:prstGeom>
        </p:spPr>
        <p:txBody>
          <a:bodyPr/>
          <a:lstStyle>
            <a:lvl1pPr>
              <a:defRPr sz="2400">
                <a:solidFill>
                  <a:schemeClr val="bg1"/>
                </a:solidFill>
                <a:latin typeface="Arial" panose="020B0604020202020204" pitchFamily="34" charset="0"/>
                <a:cs typeface="Arial" panose="020B0604020202020204" pitchFamily="34" charset="0"/>
              </a:defRPr>
            </a:lvl1pPr>
          </a:lstStyle>
          <a:p>
            <a:pPr lvl="0"/>
            <a:r>
              <a:rPr lang="es-ES" dirty="0" err="1"/>
              <a:t>Title</a:t>
            </a:r>
            <a:endParaRPr lang="es-ES" dirty="0"/>
          </a:p>
        </p:txBody>
      </p:sp>
      <p:pic>
        <p:nvPicPr>
          <p:cNvPr id="8" name="Imagen 7" descr="Patrón de fondo&#10;&#10;Descripción generada automáticamente">
            <a:extLst>
              <a:ext uri="{FF2B5EF4-FFF2-40B4-BE49-F238E27FC236}">
                <a16:creationId xmlns:a16="http://schemas.microsoft.com/office/drawing/2014/main" id="{91FA6EA0-FC90-7D39-00F9-8BE0B6BA5BF2}"/>
              </a:ext>
            </a:extLst>
          </p:cNvPr>
          <p:cNvPicPr>
            <a:picLocks noChangeAspect="1"/>
          </p:cNvPicPr>
          <p:nvPr userDrawn="1"/>
        </p:nvPicPr>
        <p:blipFill rotWithShape="1">
          <a:blip r:embed="rId3" cstate="email">
            <a:extLst>
              <a:ext uri="{28A0092B-C50C-407E-A947-70E740481C1C}">
                <a14:useLocalDpi xmlns:a14="http://schemas.microsoft.com/office/drawing/2010/main"/>
              </a:ext>
            </a:extLst>
          </a:blip>
          <a:srcRect/>
          <a:stretch/>
        </p:blipFill>
        <p:spPr>
          <a:xfrm>
            <a:off x="11025168" y="0"/>
            <a:ext cx="1166832" cy="2216150"/>
          </a:xfrm>
          <a:prstGeom prst="rect">
            <a:avLst/>
          </a:prstGeom>
        </p:spPr>
      </p:pic>
    </p:spTree>
    <p:extLst>
      <p:ext uri="{BB962C8B-B14F-4D97-AF65-F5344CB8AC3E}">
        <p14:creationId xmlns:p14="http://schemas.microsoft.com/office/powerpoint/2010/main" val="37706693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71" r:id="rId1"/>
    <p:sldLayoutId id="2147483662" r:id="rId2"/>
    <p:sldLayoutId id="2147483672" r:id="rId3"/>
    <p:sldLayoutId id="2147483663" r:id="rId4"/>
    <p:sldLayoutId id="2147483664" r:id="rId5"/>
    <p:sldLayoutId id="2147483673" r:id="rId6"/>
    <p:sldLayoutId id="2147483674" r:id="rId7"/>
    <p:sldLayoutId id="2147483665" r:id="rId8"/>
    <p:sldLayoutId id="2147483666" r:id="rId9"/>
    <p:sldLayoutId id="2147483667" r:id="rId10"/>
    <p:sldLayoutId id="2147483668" r:id="rId11"/>
    <p:sldLayoutId id="2147483669" r:id="rId12"/>
    <p:sldLayoutId id="2147483670" r:id="rId13"/>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image" Target="../media/image51.jpeg"/><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49.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49.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50.pn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texto 1">
            <a:extLst>
              <a:ext uri="{FF2B5EF4-FFF2-40B4-BE49-F238E27FC236}">
                <a16:creationId xmlns:a16="http://schemas.microsoft.com/office/drawing/2014/main" id="{FFCA7E40-6B2B-9773-C96F-35BFBF3437D7}"/>
              </a:ext>
            </a:extLst>
          </p:cNvPr>
          <p:cNvSpPr>
            <a:spLocks noGrp="1"/>
          </p:cNvSpPr>
          <p:nvPr>
            <p:ph type="body" sz="quarter" idx="10"/>
          </p:nvPr>
        </p:nvSpPr>
        <p:spPr/>
        <p:txBody>
          <a:bodyPr/>
          <a:lstStyle/>
          <a:p>
            <a:r>
              <a:rPr lang="el-CY"/>
              <a:t>ΚΥΠΡΟΣ</a:t>
            </a:r>
          </a:p>
        </p:txBody>
      </p:sp>
      <p:sp>
        <p:nvSpPr>
          <p:cNvPr id="3" name="Marcador de texto 2">
            <a:extLst>
              <a:ext uri="{FF2B5EF4-FFF2-40B4-BE49-F238E27FC236}">
                <a16:creationId xmlns:a16="http://schemas.microsoft.com/office/drawing/2014/main" id="{6199F5CC-8AF0-EA86-41C2-17755419A88E}"/>
              </a:ext>
            </a:extLst>
          </p:cNvPr>
          <p:cNvSpPr>
            <a:spLocks noGrp="1"/>
          </p:cNvSpPr>
          <p:nvPr>
            <p:ph type="body" sz="quarter" idx="11"/>
          </p:nvPr>
        </p:nvSpPr>
        <p:spPr/>
        <p:txBody>
          <a:bodyPr/>
          <a:lstStyle/>
          <a:p>
            <a:r>
              <a:rPr lang="el-CY"/>
              <a:t>6 ΚΑΙ 7 ΙΟΥΛΙΟΥ 2024</a:t>
            </a:r>
          </a:p>
        </p:txBody>
      </p:sp>
    </p:spTree>
    <p:extLst>
      <p:ext uri="{BB962C8B-B14F-4D97-AF65-F5344CB8AC3E}">
        <p14:creationId xmlns:p14="http://schemas.microsoft.com/office/powerpoint/2010/main" val="24998533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A417435-7B2A-7178-C6FA-075433F76DEC}"/>
              </a:ext>
            </a:extLst>
          </p:cNvPr>
          <p:cNvSpPr>
            <a:spLocks noGrp="1"/>
          </p:cNvSpPr>
          <p:nvPr>
            <p:ph type="body" sz="quarter" idx="10"/>
          </p:nvPr>
        </p:nvSpPr>
        <p:spPr>
          <a:xfrm>
            <a:off x="533400" y="2444750"/>
            <a:ext cx="10744200" cy="3352800"/>
          </a:xfrm>
        </p:spPr>
        <p:txBody>
          <a:bodyPr/>
          <a:lstStyle/>
          <a:p>
            <a:pPr marL="342900" indent="-342900">
              <a:buFont typeface="Arial" panose="020B0604020202020204" pitchFamily="34" charset="0"/>
              <a:buChar char="•"/>
            </a:pPr>
            <a:r>
              <a:rPr lang="el-GR" dirty="0"/>
              <a:t>Διαδικασίες για την εγγραφή και τις υποχρεώσεις εμπόρων χονδρικής πώλησης</a:t>
            </a:r>
            <a:endParaRPr lang="hr-HR" dirty="0"/>
          </a:p>
          <a:p>
            <a:endParaRPr lang="hr-HR" dirty="0"/>
          </a:p>
          <a:p>
            <a:pPr marL="342900" indent="-342900">
              <a:buFont typeface="Arial" panose="020B0604020202020204" pitchFamily="34" charset="0"/>
              <a:buChar char="•"/>
            </a:pPr>
            <a:r>
              <a:rPr lang="el-GR" dirty="0"/>
              <a:t>Υποχρέωση των εμπλεκόμενων φορέων και εμπόρων για εναρμόνιση με την ευρωπαϊκή νομοθεσία -</a:t>
            </a:r>
            <a:r>
              <a:rPr lang="hr-HR" dirty="0"/>
              <a:t> (EU)</a:t>
            </a:r>
            <a:r>
              <a:rPr lang="en-US" dirty="0"/>
              <a:t> 2019/</a:t>
            </a:r>
            <a:r>
              <a:rPr lang="hr-HR" dirty="0"/>
              <a:t>4</a:t>
            </a:r>
            <a:r>
              <a:rPr lang="en-GB" dirty="0"/>
              <a:t> </a:t>
            </a:r>
            <a:r>
              <a:rPr lang="el-GR" dirty="0"/>
              <a:t>και </a:t>
            </a:r>
            <a:r>
              <a:rPr lang="hr-HR" dirty="0"/>
              <a:t>(EU)</a:t>
            </a:r>
            <a:r>
              <a:rPr lang="en-US" dirty="0"/>
              <a:t> 2019/</a:t>
            </a:r>
            <a:r>
              <a:rPr lang="el-GR" dirty="0"/>
              <a:t>6</a:t>
            </a:r>
            <a:endParaRPr lang="hr-HR" dirty="0"/>
          </a:p>
          <a:p>
            <a:pPr marL="342900" indent="-342900">
              <a:buFont typeface="Arial" panose="020B0604020202020204" pitchFamily="34" charset="0"/>
              <a:buChar char="•"/>
            </a:pPr>
            <a:endParaRPr lang="hr-HR" dirty="0"/>
          </a:p>
          <a:p>
            <a:pPr marL="342900" indent="-342900">
              <a:buFont typeface="Arial" panose="020B0604020202020204" pitchFamily="34" charset="0"/>
              <a:buChar char="•"/>
            </a:pPr>
            <a:r>
              <a:rPr lang="el-GR" dirty="0"/>
              <a:t>Καθορισμός (σύνθεση και λειτουργία) του Συμβουλίου Κτηνιατρικών φαρμάκων, και των αρμοδιοτήτων του εντεταλμένου επιθεωρητή</a:t>
            </a:r>
          </a:p>
          <a:p>
            <a:pPr marL="342900" indent="-342900">
              <a:buFont typeface="Arial" panose="020B0604020202020204" pitchFamily="34" charset="0"/>
              <a:buChar char="•"/>
            </a:pPr>
            <a:endParaRPr lang="el-GR" dirty="0"/>
          </a:p>
          <a:p>
            <a:pPr marL="342900" indent="-342900">
              <a:buFont typeface="Arial" panose="020B0604020202020204" pitchFamily="34" charset="0"/>
              <a:buChar char="•"/>
            </a:pPr>
            <a:r>
              <a:rPr lang="el-GR" dirty="0"/>
              <a:t>Καθορισμός αδικημάτων και ποινών</a:t>
            </a:r>
            <a:endParaRPr lang="hr-HR" dirty="0"/>
          </a:p>
          <a:p>
            <a:pPr marL="342900" indent="-342900">
              <a:buFont typeface="Arial" panose="020B0604020202020204" pitchFamily="34" charset="0"/>
              <a:buChar char="•"/>
            </a:pPr>
            <a:endParaRPr lang="hr-HR" dirty="0"/>
          </a:p>
        </p:txBody>
      </p:sp>
      <p:sp>
        <p:nvSpPr>
          <p:cNvPr id="3" name="Rectángulo redondeado 13">
            <a:extLst>
              <a:ext uri="{FF2B5EF4-FFF2-40B4-BE49-F238E27FC236}">
                <a16:creationId xmlns:a16="http://schemas.microsoft.com/office/drawing/2014/main" id="{B0844E02-E67C-4FCF-8A84-73286374D722}"/>
              </a:ext>
            </a:extLst>
          </p:cNvPr>
          <p:cNvSpPr/>
          <p:nvPr/>
        </p:nvSpPr>
        <p:spPr>
          <a:xfrm>
            <a:off x="-21771" y="0"/>
            <a:ext cx="12213771" cy="1987550"/>
          </a:xfrm>
          <a:prstGeom prst="roundRect">
            <a:avLst>
              <a:gd name="adj" fmla="val 10"/>
            </a:avLst>
          </a:prstGeom>
          <a:solidFill>
            <a:srgbClr val="19355D"/>
          </a:solidFill>
          <a:ln w="22225">
            <a:no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hr-HR" sz="2800" b="1" dirty="0">
                <a:solidFill>
                  <a:schemeClr val="bg1"/>
                </a:solidFill>
              </a:rPr>
              <a:t>  </a:t>
            </a:r>
            <a:r>
              <a:rPr lang="el-GR" sz="2800" b="1" dirty="0">
                <a:solidFill>
                  <a:schemeClr val="bg1"/>
                </a:solidFill>
              </a:rPr>
              <a:t>Εφαρμογή ευρωπαϊκής νομοθεσίας</a:t>
            </a:r>
            <a:r>
              <a:rPr lang="en-US" sz="2800" b="1" dirty="0">
                <a:solidFill>
                  <a:schemeClr val="bg1"/>
                </a:solidFill>
                <a:latin typeface="EC Square Sans Pro" panose="020B0506040000020004" pitchFamily="34" charset="0"/>
              </a:rPr>
              <a:t>(EU) 2019/</a:t>
            </a:r>
            <a:r>
              <a:rPr lang="hr-HR" sz="2800" b="1" dirty="0">
                <a:solidFill>
                  <a:schemeClr val="bg1"/>
                </a:solidFill>
              </a:rPr>
              <a:t>4</a:t>
            </a:r>
          </a:p>
          <a:p>
            <a:pPr algn="just"/>
            <a:r>
              <a:rPr lang="hr-HR" sz="2800" b="1" dirty="0">
                <a:solidFill>
                  <a:schemeClr val="bg1"/>
                </a:solidFill>
              </a:rPr>
              <a:t>  </a:t>
            </a:r>
            <a:r>
              <a:rPr lang="el-GR" sz="2800" b="1" dirty="0">
                <a:solidFill>
                  <a:schemeClr val="bg1"/>
                </a:solidFill>
              </a:rPr>
              <a:t>Νόμος που προβλέπει για τα κτηνιατρικά φάρμακα και τις φαρμακούχες ζωοτροφές</a:t>
            </a:r>
            <a:endParaRPr lang="en-GB" sz="2800" b="1" dirty="0">
              <a:solidFill>
                <a:schemeClr val="bg1"/>
              </a:solidFill>
            </a:endParaRPr>
          </a:p>
          <a:p>
            <a:pPr algn="just"/>
            <a:r>
              <a:rPr lang="hr-HR" sz="2800" i="1" dirty="0">
                <a:solidFill>
                  <a:schemeClr val="bg1"/>
                </a:solidFill>
              </a:rPr>
              <a:t>(</a:t>
            </a:r>
            <a:r>
              <a:rPr lang="el-GR" sz="2800" i="1" dirty="0">
                <a:solidFill>
                  <a:schemeClr val="bg1"/>
                </a:solidFill>
              </a:rPr>
              <a:t>Επίσημη εφημερίδα της Κυπριακής Δημοκρατίας</a:t>
            </a:r>
            <a:r>
              <a:rPr lang="hr-HR" sz="2800" i="1" dirty="0">
                <a:solidFill>
                  <a:schemeClr val="bg1"/>
                </a:solidFill>
              </a:rPr>
              <a:t>, </a:t>
            </a:r>
            <a:r>
              <a:rPr lang="en-GB" sz="2800" i="1" dirty="0">
                <a:solidFill>
                  <a:schemeClr val="bg1"/>
                </a:solidFill>
              </a:rPr>
              <a:t>50(I)</a:t>
            </a:r>
            <a:r>
              <a:rPr lang="hr-HR" sz="2800" i="1" dirty="0">
                <a:solidFill>
                  <a:schemeClr val="bg1"/>
                </a:solidFill>
              </a:rPr>
              <a:t>/202</a:t>
            </a:r>
            <a:r>
              <a:rPr lang="en-GB" sz="2800" i="1" dirty="0">
                <a:solidFill>
                  <a:schemeClr val="bg1"/>
                </a:solidFill>
              </a:rPr>
              <a:t>4</a:t>
            </a:r>
            <a:r>
              <a:rPr lang="hr-HR" sz="2800" i="1" dirty="0">
                <a:solidFill>
                  <a:schemeClr val="bg1"/>
                </a:solidFill>
              </a:rPr>
              <a:t>)</a:t>
            </a:r>
          </a:p>
          <a:p>
            <a:endParaRPr lang="hr-HR" sz="2800" b="1" dirty="0">
              <a:solidFill>
                <a:schemeClr val="bg1"/>
              </a:solidFill>
            </a:endParaRPr>
          </a:p>
        </p:txBody>
      </p:sp>
    </p:spTree>
    <p:extLst>
      <p:ext uri="{BB962C8B-B14F-4D97-AF65-F5344CB8AC3E}">
        <p14:creationId xmlns:p14="http://schemas.microsoft.com/office/powerpoint/2010/main" val="27167756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teksta 1">
            <a:extLst>
              <a:ext uri="{FF2B5EF4-FFF2-40B4-BE49-F238E27FC236}">
                <a16:creationId xmlns:a16="http://schemas.microsoft.com/office/drawing/2014/main" id="{ED9F2DA8-4BF2-30F1-C582-D10669117B23}"/>
              </a:ext>
            </a:extLst>
          </p:cNvPr>
          <p:cNvSpPr>
            <a:spLocks noGrp="1"/>
          </p:cNvSpPr>
          <p:nvPr>
            <p:ph type="body" sz="quarter" idx="10"/>
          </p:nvPr>
        </p:nvSpPr>
        <p:spPr>
          <a:xfrm>
            <a:off x="5105400" y="2216150"/>
            <a:ext cx="6553200" cy="4343400"/>
          </a:xfrm>
        </p:spPr>
        <p:txBody>
          <a:bodyPr/>
          <a:lstStyle/>
          <a:p>
            <a:pPr marL="342900" indent="-342900">
              <a:buFont typeface="Wingdings" panose="05000000000000000000" pitchFamily="2" charset="2"/>
              <a:buChar char="§"/>
            </a:pPr>
            <a:r>
              <a:rPr lang="el-GR" dirty="0"/>
              <a:t>Υποχρέωση κάθε κατόχου φαρμάκων, ζωοτροφών, και ενδιάμεσων </a:t>
            </a:r>
            <a:r>
              <a:rPr lang="el-GR" dirty="0" err="1"/>
              <a:t>προιόντων</a:t>
            </a:r>
            <a:r>
              <a:rPr lang="el-GR" dirty="0"/>
              <a:t>.</a:t>
            </a:r>
          </a:p>
          <a:p>
            <a:pPr marL="342900" indent="-342900">
              <a:buFont typeface="Wingdings" panose="05000000000000000000" pitchFamily="2" charset="2"/>
              <a:buChar char="§"/>
            </a:pPr>
            <a:endParaRPr lang="el-GR" dirty="0"/>
          </a:p>
          <a:p>
            <a:pPr marL="342900" indent="-342900">
              <a:buFont typeface="Wingdings" panose="05000000000000000000" pitchFamily="2" charset="2"/>
              <a:buChar char="§"/>
            </a:pPr>
            <a:r>
              <a:rPr lang="el-GR" dirty="0"/>
              <a:t>Σύμφωνα με τον περί αποβλήτων νόμο 185 (Ι) του2011</a:t>
            </a:r>
            <a:endParaRPr lang="hr-HR" dirty="0"/>
          </a:p>
        </p:txBody>
      </p:sp>
      <p:sp>
        <p:nvSpPr>
          <p:cNvPr id="3" name="Rectángulo redondeado 13">
            <a:extLst>
              <a:ext uri="{FF2B5EF4-FFF2-40B4-BE49-F238E27FC236}">
                <a16:creationId xmlns:a16="http://schemas.microsoft.com/office/drawing/2014/main" id="{FDC1F1D9-8C13-6F54-5A05-A4378C4EAEEA}"/>
              </a:ext>
            </a:extLst>
          </p:cNvPr>
          <p:cNvSpPr/>
          <p:nvPr/>
        </p:nvSpPr>
        <p:spPr>
          <a:xfrm>
            <a:off x="15766" y="692150"/>
            <a:ext cx="12213771" cy="1295400"/>
          </a:xfrm>
          <a:prstGeom prst="roundRect">
            <a:avLst>
              <a:gd name="adj" fmla="val 10"/>
            </a:avLst>
          </a:prstGeom>
          <a:solidFill>
            <a:srgbClr val="19355D"/>
          </a:solidFill>
          <a:ln w="22225">
            <a:no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3600" dirty="0"/>
              <a:t>Υποχρέωση απόρριψης </a:t>
            </a:r>
            <a:r>
              <a:rPr lang="el-GR" sz="3600" dirty="0" err="1"/>
              <a:t>φαρμακούχων</a:t>
            </a:r>
            <a:r>
              <a:rPr lang="el-GR" sz="3600" dirty="0"/>
              <a:t> </a:t>
            </a:r>
            <a:r>
              <a:rPr lang="el-GR" sz="3600" dirty="0" err="1"/>
              <a:t>ζωωτροφών</a:t>
            </a:r>
            <a:r>
              <a:rPr lang="en-US" sz="3600" dirty="0"/>
              <a:t>:</a:t>
            </a:r>
            <a:endParaRPr lang="hr-HR" sz="3600" dirty="0"/>
          </a:p>
        </p:txBody>
      </p:sp>
      <p:pic>
        <p:nvPicPr>
          <p:cNvPr id="2050" name="Picture 2" descr="AGROPROTEINKA – PK - Palfinger Kran kamionske nadogradnje">
            <a:extLst>
              <a:ext uri="{FF2B5EF4-FFF2-40B4-BE49-F238E27FC236}">
                <a16:creationId xmlns:a16="http://schemas.microsoft.com/office/drawing/2014/main" id="{C128D274-3D69-9F5B-B4FE-10B6CF8286C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21364653">
            <a:off x="166960" y="2372101"/>
            <a:ext cx="4679623" cy="3505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063988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texto 1">
            <a:extLst>
              <a:ext uri="{FF2B5EF4-FFF2-40B4-BE49-F238E27FC236}">
                <a16:creationId xmlns:a16="http://schemas.microsoft.com/office/drawing/2014/main" id="{D101AA75-9CC9-7D06-6708-98AC32F4A41A}"/>
              </a:ext>
            </a:extLst>
          </p:cNvPr>
          <p:cNvSpPr>
            <a:spLocks noGrp="1"/>
          </p:cNvSpPr>
          <p:nvPr>
            <p:ph type="body" sz="quarter" idx="4294967295"/>
          </p:nvPr>
        </p:nvSpPr>
        <p:spPr>
          <a:xfrm>
            <a:off x="380972" y="5267537"/>
            <a:ext cx="7874000" cy="781632"/>
          </a:xfrm>
          <a:prstGeom prst="rect">
            <a:avLst/>
          </a:prstGeom>
        </p:spPr>
        <p:txBody>
          <a:bodyPr/>
          <a:lstStyle/>
          <a:p>
            <a:endParaRPr lang="es-ES" dirty="0"/>
          </a:p>
        </p:txBody>
      </p:sp>
      <p:sp>
        <p:nvSpPr>
          <p:cNvPr id="3" name="Marcador de texto 34">
            <a:extLst>
              <a:ext uri="{FF2B5EF4-FFF2-40B4-BE49-F238E27FC236}">
                <a16:creationId xmlns:a16="http://schemas.microsoft.com/office/drawing/2014/main" id="{38B29F46-E2F0-48DC-A2AE-96E9A5C3D915}"/>
              </a:ext>
            </a:extLst>
          </p:cNvPr>
          <p:cNvSpPr txBox="1">
            <a:spLocks/>
          </p:cNvSpPr>
          <p:nvPr/>
        </p:nvSpPr>
        <p:spPr>
          <a:xfrm>
            <a:off x="3810000" y="2139950"/>
            <a:ext cx="3487738" cy="781050"/>
          </a:xfrm>
          <a:prstGeom prst="rect">
            <a:avLst/>
          </a:prstGeom>
        </p:spPr>
        <p:txBody>
          <a:bodyPr/>
          <a:lstStyle>
            <a:defPPr>
              <a:defRPr kern="0"/>
            </a:defPPr>
          </a:lstStyle>
          <a:p>
            <a:r>
              <a:rPr lang="en-GB" sz="4000" b="1" dirty="0">
                <a:solidFill>
                  <a:srgbClr val="003399"/>
                </a:solidFill>
              </a:rPr>
              <a:t>Thank you</a:t>
            </a:r>
            <a:endParaRPr lang="en-GB" sz="2800" b="1" dirty="0"/>
          </a:p>
        </p:txBody>
      </p:sp>
    </p:spTree>
    <p:extLst>
      <p:ext uri="{BB962C8B-B14F-4D97-AF65-F5344CB8AC3E}">
        <p14:creationId xmlns:p14="http://schemas.microsoft.com/office/powerpoint/2010/main" val="984158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texto 1">
            <a:extLst>
              <a:ext uri="{FF2B5EF4-FFF2-40B4-BE49-F238E27FC236}">
                <a16:creationId xmlns:a16="http://schemas.microsoft.com/office/drawing/2014/main" id="{411CE633-EB29-E927-F456-A78DDF0F09C5}"/>
              </a:ext>
            </a:extLst>
          </p:cNvPr>
          <p:cNvSpPr>
            <a:spLocks noGrp="1"/>
          </p:cNvSpPr>
          <p:nvPr>
            <p:ph type="body" sz="quarter" idx="4294967295"/>
          </p:nvPr>
        </p:nvSpPr>
        <p:spPr>
          <a:xfrm>
            <a:off x="6092267" y="1073150"/>
            <a:ext cx="6082800" cy="3200400"/>
          </a:xfrm>
          <a:prstGeom prst="rect">
            <a:avLst/>
          </a:prstGeom>
        </p:spPr>
        <p:txBody>
          <a:bodyPr lIns="91440" tIns="45720" rIns="91440" bIns="45720" anchor="t"/>
          <a:lstStyle/>
          <a:p>
            <a:pPr algn="l"/>
            <a:r>
              <a:rPr lang="el-CY" sz="3200" b="1">
                <a:solidFill>
                  <a:srgbClr val="003399"/>
                </a:solidFill>
                <a:latin typeface="EC Square Sans Pro"/>
              </a:rPr>
              <a:t>Σημαντικά στοιχεία των νέων Κανονισμών της ΕΕ για τις Φαρμακούχες Ζωοτροφές</a:t>
            </a:r>
          </a:p>
          <a:p>
            <a:pPr algn="l"/>
            <a:endParaRPr lang="en-US" sz="3200" b="1" dirty="0">
              <a:solidFill>
                <a:srgbClr val="003399"/>
              </a:solidFill>
              <a:latin typeface="EC Square Sans Pro"/>
            </a:endParaRPr>
          </a:p>
          <a:p>
            <a:pPr algn="l"/>
            <a:r>
              <a:rPr lang="el-CY" sz="1600" i="1">
                <a:solidFill>
                  <a:srgbClr val="003399"/>
                </a:solidFill>
                <a:latin typeface="EC Square Sans Pro"/>
              </a:rPr>
              <a:t>Διάλεξη 3</a:t>
            </a:r>
          </a:p>
        </p:txBody>
      </p:sp>
      <p:sp>
        <p:nvSpPr>
          <p:cNvPr id="3" name="Marcador de texto 2">
            <a:extLst>
              <a:ext uri="{FF2B5EF4-FFF2-40B4-BE49-F238E27FC236}">
                <a16:creationId xmlns:a16="http://schemas.microsoft.com/office/drawing/2014/main" id="{A38D9E58-19B1-E7ED-7608-24282A0A681D}"/>
              </a:ext>
            </a:extLst>
          </p:cNvPr>
          <p:cNvSpPr>
            <a:spLocks noGrp="1"/>
          </p:cNvSpPr>
          <p:nvPr>
            <p:ph type="body" sz="quarter" idx="11"/>
          </p:nvPr>
        </p:nvSpPr>
        <p:spPr/>
        <p:txBody>
          <a:bodyPr/>
          <a:lstStyle/>
          <a:p>
            <a:r>
              <a:rPr lang="el-CY">
                <a:latin typeface="EC Square Sans Pro" panose="020B0506040000020004" pitchFamily="34" charset="0"/>
              </a:rPr>
              <a:t>ΚΥΠΡΟΣ, 6 ΚΑΙ 7 ΙΟΥΛΙΟΥ 2024</a:t>
            </a:r>
          </a:p>
          <a:p>
            <a:endParaRPr lang="es-ES" dirty="0"/>
          </a:p>
        </p:txBody>
      </p:sp>
      <p:sp>
        <p:nvSpPr>
          <p:cNvPr id="5" name="CuadroTexto 4">
            <a:extLst>
              <a:ext uri="{FF2B5EF4-FFF2-40B4-BE49-F238E27FC236}">
                <a16:creationId xmlns:a16="http://schemas.microsoft.com/office/drawing/2014/main" id="{CBC18AA7-8C1D-4C1C-B629-AA10E16721CA}"/>
              </a:ext>
            </a:extLst>
          </p:cNvPr>
          <p:cNvSpPr txBox="1"/>
          <p:nvPr/>
        </p:nvSpPr>
        <p:spPr>
          <a:xfrm>
            <a:off x="6147014" y="3768943"/>
            <a:ext cx="6044986" cy="1477328"/>
          </a:xfrm>
          <a:prstGeom prst="rect">
            <a:avLst/>
          </a:prstGeom>
          <a:noFill/>
        </p:spPr>
        <p:txBody>
          <a:bodyPr wrap="square" rtlCol="0">
            <a:spAutoFit/>
          </a:bodyPr>
          <a:lstStyle/>
          <a:p>
            <a:pPr algn="l"/>
            <a:r>
              <a:rPr lang="el-CY" sz="2400" noProof="0">
                <a:solidFill>
                  <a:srgbClr val="003399"/>
                </a:solidFill>
                <a:latin typeface="EC Square Sans Pro" panose="020B0506040000020004" pitchFamily="34" charset="0"/>
              </a:rPr>
              <a:t>Πρακτική εκπαίδευση για κτηνοτρόφους και κτηνιάτρους: Νέα μέτρα αντιμετώπισης της μικροβιακής ανθεκτικότητας</a:t>
            </a:r>
          </a:p>
          <a:p>
            <a:endParaRPr lang="es-ES" dirty="0"/>
          </a:p>
        </p:txBody>
      </p:sp>
    </p:spTree>
    <p:extLst>
      <p:ext uri="{BB962C8B-B14F-4D97-AF65-F5344CB8AC3E}">
        <p14:creationId xmlns:p14="http://schemas.microsoft.com/office/powerpoint/2010/main" val="39717939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6">
            <a:extLst>
              <a:ext uri="{FF2B5EF4-FFF2-40B4-BE49-F238E27FC236}">
                <a16:creationId xmlns:a16="http://schemas.microsoft.com/office/drawing/2014/main" id="{D5B06E44-AA44-47B7-AAF6-04F925D1A917}"/>
              </a:ext>
            </a:extLst>
          </p:cNvPr>
          <p:cNvSpPr txBox="1"/>
          <p:nvPr/>
        </p:nvSpPr>
        <p:spPr>
          <a:xfrm>
            <a:off x="0" y="234950"/>
            <a:ext cx="11441480" cy="954107"/>
          </a:xfrm>
          <a:prstGeom prst="rect">
            <a:avLst/>
          </a:prstGeom>
          <a:noFill/>
        </p:spPr>
        <p:txBody>
          <a:bodyPr wrap="square" rtlCol="0">
            <a:spAutoFit/>
          </a:bodyPr>
          <a:lstStyle>
            <a:defPPr>
              <a:defRPr kern="0"/>
            </a:def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l-CY" sz="2800" b="0" i="0" u="none" strike="noStrike" cap="none" normalizeH="0" baseline="0" noProof="0" dirty="0">
                <a:ln>
                  <a:noFill/>
                </a:ln>
                <a:solidFill>
                  <a:srgbClr val="FFFFFF"/>
                </a:solidFill>
                <a:effectLst/>
                <a:uLnTx/>
                <a:uFillTx/>
                <a:latin typeface="EC Square Sans Pro" panose="020B0506040000020004" pitchFamily="34" charset="0"/>
              </a:rPr>
              <a:t>Νομικό πλαίσιο της ΕΕ για τα κτηνιατρικά φάρμακα / </a:t>
            </a:r>
            <a:br>
              <a:rPr kumimoji="0" lang="en-US" sz="2800" b="0" i="0" u="none" strike="noStrike" cap="none" normalizeH="0" baseline="0" noProof="0" dirty="0">
                <a:ln>
                  <a:noFill/>
                </a:ln>
                <a:solidFill>
                  <a:srgbClr val="FFFFFF"/>
                </a:solidFill>
                <a:effectLst/>
                <a:uLnTx/>
                <a:uFillTx/>
                <a:latin typeface="EC Square Sans Pro" panose="020B0506040000020004" pitchFamily="34" charset="0"/>
              </a:rPr>
            </a:br>
            <a:r>
              <a:rPr kumimoji="0" lang="el-CY" sz="2800" b="0" i="0" u="none" strike="noStrike" cap="none" normalizeH="0" baseline="0" noProof="0" dirty="0">
                <a:ln>
                  <a:noFill/>
                </a:ln>
                <a:solidFill>
                  <a:srgbClr val="FFFFFF"/>
                </a:solidFill>
                <a:effectLst/>
                <a:uLnTx/>
                <a:uFillTx/>
                <a:latin typeface="EC Square Sans Pro" panose="020B0506040000020004" pitchFamily="34" charset="0"/>
              </a:rPr>
              <a:t>φαρμακούχες ζωοτροφές</a:t>
            </a:r>
          </a:p>
        </p:txBody>
      </p:sp>
      <p:sp>
        <p:nvSpPr>
          <p:cNvPr id="5" name="Rectángulo 2">
            <a:extLst>
              <a:ext uri="{FF2B5EF4-FFF2-40B4-BE49-F238E27FC236}">
                <a16:creationId xmlns:a16="http://schemas.microsoft.com/office/drawing/2014/main" id="{1773ED4B-94AE-4043-B465-D839C22AE128}"/>
              </a:ext>
            </a:extLst>
          </p:cNvPr>
          <p:cNvSpPr/>
          <p:nvPr/>
        </p:nvSpPr>
        <p:spPr>
          <a:xfrm>
            <a:off x="453189" y="2063749"/>
            <a:ext cx="5638800" cy="3122113"/>
          </a:xfrm>
          <a:prstGeom prst="rect">
            <a:avLst/>
          </a:prstGeom>
          <a:solidFill>
            <a:srgbClr val="ECEBEB"/>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kern="0"/>
            </a:defPPr>
            <a:lvl1pPr>
              <a:defRPr>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l-CY" sz="2400" b="1" i="0" u="none" strike="noStrike" cap="none" normalizeH="0" baseline="0" noProof="0">
                <a:ln>
                  <a:noFill/>
                </a:ln>
                <a:solidFill>
                  <a:srgbClr val="000000"/>
                </a:solidFill>
                <a:effectLst/>
                <a:uLnTx/>
                <a:uFillTx/>
                <a:latin typeface="EC Square Sans Pro" panose="020B0506040000020004" pitchFamily="34" charset="0"/>
                <a:ea typeface="+mn-ea"/>
                <a:cs typeface="+mn-cs"/>
              </a:rPr>
              <a:t>Κανονισμός (ΕΕ) 2019/6 </a:t>
            </a:r>
            <a:r>
              <a:rPr kumimoji="0" lang="el-CY" sz="2400" i="0" u="none" strike="noStrike" cap="none" normalizeH="0" baseline="0" noProof="0">
                <a:ln>
                  <a:noFill/>
                </a:ln>
                <a:solidFill>
                  <a:srgbClr val="000000"/>
                </a:solidFill>
                <a:effectLst/>
                <a:uLnTx/>
                <a:uFillTx/>
                <a:latin typeface="EC Square Sans Pro" panose="020B0506040000020004" pitchFamily="34" charset="0"/>
                <a:ea typeface="+mn-ea"/>
                <a:cs typeface="+mn-cs"/>
              </a:rPr>
              <a:t>για τ</a:t>
            </a:r>
            <a:r>
              <a:rPr kumimoji="0" lang="el-CY" sz="2400" b="1" i="0" u="none" strike="noStrike" cap="none" normalizeH="0" baseline="0" noProof="0">
                <a:ln>
                  <a:noFill/>
                </a:ln>
                <a:solidFill>
                  <a:srgbClr val="000000"/>
                </a:solidFill>
                <a:effectLst/>
                <a:uLnTx/>
                <a:uFillTx/>
                <a:latin typeface="EC Square Sans Pro" panose="020B0506040000020004" pitchFamily="34" charset="0"/>
                <a:ea typeface="+mn-ea"/>
                <a:cs typeface="+mn-cs"/>
              </a:rPr>
              <a:t>α Κτηνιατρικά Φάρμακα</a:t>
            </a:r>
            <a:br>
              <a:rPr kumimoji="0" lang="el-CY" sz="1800" b="1" i="0" u="none" strike="noStrike" cap="none" normalizeH="0" baseline="0" noProof="0">
                <a:ln>
                  <a:noFill/>
                </a:ln>
                <a:solidFill>
                  <a:srgbClr val="FFFFFF"/>
                </a:solidFill>
                <a:effectLst/>
                <a:uLnTx/>
                <a:uFillTx/>
                <a:latin typeface="Calibri"/>
                <a:ea typeface="+mn-ea"/>
                <a:cs typeface="+mn-cs"/>
              </a:rPr>
            </a:br>
            <a:r>
              <a:rPr kumimoji="0" lang="el-CY" sz="1800" b="1" i="0" u="none" strike="noStrike" cap="none" normalizeH="0" baseline="0" noProof="0">
                <a:ln>
                  <a:noFill/>
                </a:ln>
                <a:solidFill>
                  <a:srgbClr val="003399"/>
                </a:solidFill>
                <a:effectLst/>
                <a:uLnTx/>
                <a:uFillTx/>
                <a:latin typeface="EC Square Sans Pro" panose="020B0506040000020004" pitchFamily="34" charset="0"/>
                <a:ea typeface="Montserrat" charset="0"/>
                <a:cs typeface="Montserrat" charset="0"/>
              </a:rPr>
              <a:t> </a:t>
            </a: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1" i="0" u="none" strike="noStrike" kern="0" cap="none" spc="0" normalizeH="0" baseline="0" noProof="0" dirty="0">
              <a:ln>
                <a:noFill/>
              </a:ln>
              <a:solidFill>
                <a:srgbClr val="003399"/>
              </a:solidFill>
              <a:effectLst/>
              <a:uLnTx/>
              <a:uFillTx/>
              <a:latin typeface="EC Square Sans Pro" panose="020B0506040000020004" pitchFamily="34" charset="0"/>
              <a:ea typeface="+mn-ea"/>
              <a:cs typeface="+mn-cs"/>
            </a:endParaRPr>
          </a:p>
        </p:txBody>
      </p:sp>
      <p:sp>
        <p:nvSpPr>
          <p:cNvPr id="6" name="Rectángulo 10">
            <a:extLst>
              <a:ext uri="{FF2B5EF4-FFF2-40B4-BE49-F238E27FC236}">
                <a16:creationId xmlns:a16="http://schemas.microsoft.com/office/drawing/2014/main" id="{AE1452DA-6B90-407A-9D93-E75B265E7734}"/>
              </a:ext>
            </a:extLst>
          </p:cNvPr>
          <p:cNvSpPr/>
          <p:nvPr/>
        </p:nvSpPr>
        <p:spPr>
          <a:xfrm>
            <a:off x="6477000" y="2063749"/>
            <a:ext cx="5562600" cy="3122113"/>
          </a:xfrm>
          <a:prstGeom prst="rect">
            <a:avLst/>
          </a:prstGeom>
          <a:solidFill>
            <a:srgbClr val="ECEBEB"/>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kern="0"/>
            </a:defPPr>
            <a:lvl1pPr>
              <a:defRPr>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l-CY" sz="2800" b="1" i="0" u="none" strike="noStrike" cap="none" normalizeH="0" baseline="0" noProof="0">
                <a:ln>
                  <a:noFill/>
                </a:ln>
                <a:solidFill>
                  <a:srgbClr val="000000"/>
                </a:solidFill>
                <a:effectLst/>
                <a:uLnTx/>
                <a:uFillTx/>
                <a:latin typeface="EC Square Sans Pro" panose="020B0506040000020004" pitchFamily="34" charset="0"/>
                <a:ea typeface="+mn-ea"/>
                <a:cs typeface="+mn-cs"/>
              </a:rPr>
              <a:t>Κανονισμός (ΕΕ) 2019/4 για τις Φαρμακούχες Ζωοτροφές</a:t>
            </a: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1" i="0" u="none" strike="noStrike" kern="0" cap="none" spc="0" normalizeH="0" baseline="0" noProof="0" dirty="0">
              <a:ln>
                <a:noFill/>
              </a:ln>
              <a:solidFill>
                <a:srgbClr val="FFFFFF"/>
              </a:solidFill>
              <a:effectLst/>
              <a:uLnTx/>
              <a:uFillTx/>
              <a:latin typeface="EC Square Sans Pro" panose="020B0506040000020004" pitchFamily="34" charset="0"/>
              <a:ea typeface="+mn-ea"/>
              <a:cs typeface="+mn-cs"/>
            </a:endParaRPr>
          </a:p>
        </p:txBody>
      </p:sp>
    </p:spTree>
    <p:extLst>
      <p:ext uri="{BB962C8B-B14F-4D97-AF65-F5344CB8AC3E}">
        <p14:creationId xmlns:p14="http://schemas.microsoft.com/office/powerpoint/2010/main" val="23523272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texto 1">
            <a:extLst>
              <a:ext uri="{FF2B5EF4-FFF2-40B4-BE49-F238E27FC236}">
                <a16:creationId xmlns:a16="http://schemas.microsoft.com/office/drawing/2014/main" id="{8FF0C3B0-8099-791F-475C-767B65B12EB5}"/>
              </a:ext>
            </a:extLst>
          </p:cNvPr>
          <p:cNvSpPr>
            <a:spLocks noGrp="1"/>
          </p:cNvSpPr>
          <p:nvPr>
            <p:ph type="body" sz="quarter" idx="10"/>
          </p:nvPr>
        </p:nvSpPr>
        <p:spPr/>
        <p:txBody>
          <a:bodyPr/>
          <a:lstStyle/>
          <a:p>
            <a:pPr algn="ctr"/>
            <a:r>
              <a:rPr kumimoji="0" lang="el-CY" sz="2400" b="0" i="0" u="none" strike="noStrike" cap="none" normalizeH="0" baseline="0" noProof="0">
                <a:ln>
                  <a:noFill/>
                </a:ln>
                <a:effectLst/>
                <a:uLnTx/>
                <a:uFillTx/>
                <a:latin typeface="EC Square Sans Pro" panose="020B0506040000020004" pitchFamily="34" charset="0"/>
              </a:rPr>
              <a:t>Νομικό πλαίσιο της ΕΕ για τα κτηνιατρικά φάρμακα / φαρμακούχες ζωοτροφές</a:t>
            </a:r>
          </a:p>
          <a:p>
            <a:endParaRPr lang="es-ES" dirty="0"/>
          </a:p>
        </p:txBody>
      </p:sp>
      <p:sp>
        <p:nvSpPr>
          <p:cNvPr id="5" name="Rectángulo 2">
            <a:extLst>
              <a:ext uri="{FF2B5EF4-FFF2-40B4-BE49-F238E27FC236}">
                <a16:creationId xmlns:a16="http://schemas.microsoft.com/office/drawing/2014/main" id="{1773ED4B-94AE-4043-B465-D839C22AE128}"/>
              </a:ext>
            </a:extLst>
          </p:cNvPr>
          <p:cNvSpPr/>
          <p:nvPr/>
        </p:nvSpPr>
        <p:spPr>
          <a:xfrm>
            <a:off x="228600" y="1874293"/>
            <a:ext cx="5638800" cy="3122113"/>
          </a:xfrm>
          <a:prstGeom prst="rect">
            <a:avLst/>
          </a:prstGeom>
          <a:solidFill>
            <a:srgbClr val="ECEBEB"/>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kern="0"/>
            </a:defPPr>
            <a:lvl1pPr>
              <a:defRPr>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l-CY" sz="2400" b="1" i="0" u="none" strike="noStrike" cap="none" normalizeH="0" baseline="0" noProof="0">
                <a:ln>
                  <a:noFill/>
                </a:ln>
                <a:solidFill>
                  <a:srgbClr val="000000"/>
                </a:solidFill>
                <a:effectLst/>
                <a:uLnTx/>
                <a:uFillTx/>
                <a:latin typeface="EC Square Sans Pro" panose="020B0506040000020004" pitchFamily="34" charset="0"/>
                <a:ea typeface="+mn-ea"/>
                <a:cs typeface="+mn-cs"/>
              </a:rPr>
              <a:t>Κανονισμός (ΕΕ) 2019/6 </a:t>
            </a:r>
            <a:r>
              <a:rPr kumimoji="0" lang="el-CY" sz="2400" i="0" u="none" strike="noStrike" cap="none" normalizeH="0" baseline="0" noProof="0">
                <a:ln>
                  <a:noFill/>
                </a:ln>
                <a:solidFill>
                  <a:srgbClr val="000000"/>
                </a:solidFill>
                <a:effectLst/>
                <a:uLnTx/>
                <a:uFillTx/>
                <a:latin typeface="EC Square Sans Pro" panose="020B0506040000020004" pitchFamily="34" charset="0"/>
                <a:ea typeface="+mn-ea"/>
                <a:cs typeface="+mn-cs"/>
              </a:rPr>
              <a:t>για τα</a:t>
            </a:r>
            <a:r>
              <a:rPr kumimoji="0" lang="el-CY" sz="2400" b="1" i="0" u="none" strike="noStrike" cap="none" normalizeH="0" baseline="0" noProof="0">
                <a:ln>
                  <a:noFill/>
                </a:ln>
                <a:solidFill>
                  <a:srgbClr val="000000"/>
                </a:solidFill>
                <a:effectLst/>
                <a:uLnTx/>
                <a:uFillTx/>
                <a:latin typeface="EC Square Sans Pro" panose="020B0506040000020004" pitchFamily="34" charset="0"/>
                <a:ea typeface="+mn-ea"/>
                <a:cs typeface="+mn-cs"/>
              </a:rPr>
              <a:t> Κτηνιατρικά Φάρμακα</a:t>
            </a:r>
            <a:br>
              <a:rPr kumimoji="0" lang="el-CY" sz="1800" b="1" i="0" u="none" strike="noStrike" cap="none" normalizeH="0" baseline="0" noProof="0">
                <a:ln>
                  <a:noFill/>
                </a:ln>
                <a:solidFill>
                  <a:srgbClr val="FFFFFF"/>
                </a:solidFill>
                <a:effectLst/>
                <a:uLnTx/>
                <a:uFillTx/>
                <a:latin typeface="Calibri"/>
                <a:ea typeface="+mn-ea"/>
                <a:cs typeface="+mn-cs"/>
              </a:rPr>
            </a:br>
            <a:r>
              <a:rPr kumimoji="0" lang="el-CY" sz="1800" b="1" i="0" u="none" strike="noStrike" cap="none" normalizeH="0" baseline="0" noProof="0">
                <a:ln>
                  <a:noFill/>
                </a:ln>
                <a:solidFill>
                  <a:srgbClr val="003399"/>
                </a:solidFill>
                <a:effectLst/>
                <a:uLnTx/>
                <a:uFillTx/>
                <a:latin typeface="EC Square Sans Pro" panose="020B0506040000020004" pitchFamily="34" charset="0"/>
                <a:ea typeface="Montserrat" charset="0"/>
                <a:cs typeface="Montserrat" charset="0"/>
              </a:rPr>
              <a:t> </a:t>
            </a: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1" i="0" u="none" strike="noStrike" kern="0" cap="none" spc="0" normalizeH="0" baseline="0" noProof="0" dirty="0">
              <a:ln>
                <a:noFill/>
              </a:ln>
              <a:solidFill>
                <a:srgbClr val="003399"/>
              </a:solidFill>
              <a:effectLst/>
              <a:uLnTx/>
              <a:uFillTx/>
              <a:latin typeface="EC Square Sans Pro" panose="020B0506040000020004" pitchFamily="34" charset="0"/>
              <a:ea typeface="+mn-ea"/>
              <a:cs typeface="+mn-cs"/>
            </a:endParaRPr>
          </a:p>
        </p:txBody>
      </p:sp>
      <p:sp>
        <p:nvSpPr>
          <p:cNvPr id="6" name="Rectángulo 10">
            <a:extLst>
              <a:ext uri="{FF2B5EF4-FFF2-40B4-BE49-F238E27FC236}">
                <a16:creationId xmlns:a16="http://schemas.microsoft.com/office/drawing/2014/main" id="{AE1452DA-6B90-407A-9D93-E75B265E7734}"/>
              </a:ext>
            </a:extLst>
          </p:cNvPr>
          <p:cNvSpPr/>
          <p:nvPr/>
        </p:nvSpPr>
        <p:spPr>
          <a:xfrm>
            <a:off x="6324602" y="1840538"/>
            <a:ext cx="5105398" cy="3155868"/>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kern="0"/>
            </a:defPPr>
            <a:lvl1pPr>
              <a:defRPr>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l-CY" sz="2800" b="1" i="0" u="none" strike="noStrike" cap="none" normalizeH="0" baseline="0" noProof="0">
                <a:ln>
                  <a:noFill/>
                </a:ln>
                <a:solidFill>
                  <a:srgbClr val="000000"/>
                </a:solidFill>
                <a:effectLst/>
                <a:uLnTx/>
                <a:uFillTx/>
                <a:latin typeface="EC Square Sans Pro" panose="020B0506040000020004" pitchFamily="34" charset="0"/>
                <a:ea typeface="+mn-ea"/>
                <a:cs typeface="+mn-cs"/>
              </a:rPr>
              <a:t>Κανονισμός (ΕΕ) 2019/4 για τις Φαρμακούχες Ζωοτροφές</a:t>
            </a: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1" i="0" u="none" strike="noStrike" kern="0" cap="none" spc="0" normalizeH="0" baseline="0" noProof="0" dirty="0">
              <a:ln>
                <a:noFill/>
              </a:ln>
              <a:solidFill>
                <a:srgbClr val="FFFFFF"/>
              </a:solidFill>
              <a:effectLst/>
              <a:uLnTx/>
              <a:uFillTx/>
              <a:latin typeface="EC Square Sans Pro" panose="020B0506040000020004" pitchFamily="34" charset="0"/>
              <a:ea typeface="+mn-ea"/>
              <a:cs typeface="+mn-cs"/>
            </a:endParaRPr>
          </a:p>
        </p:txBody>
      </p:sp>
    </p:spTree>
    <p:extLst>
      <p:ext uri="{BB962C8B-B14F-4D97-AF65-F5344CB8AC3E}">
        <p14:creationId xmlns:p14="http://schemas.microsoft.com/office/powerpoint/2010/main" val="16137767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texto 1">
            <a:extLst>
              <a:ext uri="{FF2B5EF4-FFF2-40B4-BE49-F238E27FC236}">
                <a16:creationId xmlns:a16="http://schemas.microsoft.com/office/drawing/2014/main" id="{0F02DF6C-4933-45ED-9F9A-D62840FCE60E}"/>
              </a:ext>
            </a:extLst>
          </p:cNvPr>
          <p:cNvSpPr>
            <a:spLocks noGrp="1"/>
          </p:cNvSpPr>
          <p:nvPr>
            <p:ph type="body" sz="quarter" idx="10"/>
          </p:nvPr>
        </p:nvSpPr>
        <p:spPr>
          <a:xfrm>
            <a:off x="729343" y="1439571"/>
            <a:ext cx="8023248" cy="522609"/>
          </a:xfrm>
        </p:spPr>
        <p:txBody>
          <a:bodyPr/>
          <a:lstStyle/>
          <a:p>
            <a:r>
              <a:rPr lang="el-CY" sz="2800">
                <a:latin typeface="EC Square Sans Pro" panose="020B0506040000020004" pitchFamily="34" charset="0"/>
              </a:rPr>
              <a:t>Κοινοί κανονισμοί</a:t>
            </a:r>
          </a:p>
          <a:p>
            <a:endParaRPr lang="en-GB"/>
          </a:p>
        </p:txBody>
      </p:sp>
      <p:sp>
        <p:nvSpPr>
          <p:cNvPr id="9" name="Rectángulo redondeado 13">
            <a:extLst>
              <a:ext uri="{FF2B5EF4-FFF2-40B4-BE49-F238E27FC236}">
                <a16:creationId xmlns:a16="http://schemas.microsoft.com/office/drawing/2014/main" id="{6BABE3B0-7BDF-4FDC-974A-6A3F8E5F6899}"/>
              </a:ext>
            </a:extLst>
          </p:cNvPr>
          <p:cNvSpPr/>
          <p:nvPr/>
        </p:nvSpPr>
        <p:spPr>
          <a:xfrm>
            <a:off x="-21772" y="1373161"/>
            <a:ext cx="12213771" cy="766789"/>
          </a:xfrm>
          <a:prstGeom prst="roundRect">
            <a:avLst>
              <a:gd name="adj" fmla="val 10"/>
            </a:avLst>
          </a:prstGeom>
          <a:solidFill>
            <a:srgbClr val="19355D"/>
          </a:solidFill>
          <a:ln w="22225">
            <a:no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just" defTabSz="914400" eaLnBrk="1" fontAlgn="auto" latinLnBrk="0" hangingPunct="1">
              <a:lnSpc>
                <a:spcPct val="120000"/>
              </a:lnSpc>
              <a:spcBef>
                <a:spcPts val="0"/>
              </a:spcBef>
              <a:spcAft>
                <a:spcPts val="0"/>
              </a:spcAft>
              <a:buClrTx/>
              <a:buSzTx/>
              <a:buFontTx/>
              <a:buNone/>
              <a:tabLst/>
              <a:defRPr/>
            </a:pPr>
            <a:endParaRPr kumimoji="0" lang="es-ES" sz="1050" b="1" i="0" u="none" strike="noStrike" kern="0" cap="none" spc="0" normalizeH="0" baseline="0" noProof="0">
              <a:ln>
                <a:noFill/>
              </a:ln>
              <a:solidFill>
                <a:srgbClr val="FFFFFF"/>
              </a:solidFill>
              <a:effectLst/>
              <a:uLnTx/>
              <a:uFillTx/>
              <a:latin typeface="Montserrat" panose="00000500000000000000" pitchFamily="2" charset="0"/>
              <a:ea typeface="+mn-ea"/>
              <a:cs typeface="+mn-cs"/>
            </a:endParaRPr>
          </a:p>
        </p:txBody>
      </p:sp>
      <p:sp>
        <p:nvSpPr>
          <p:cNvPr id="12" name="Marcador de texto 4">
            <a:extLst>
              <a:ext uri="{FF2B5EF4-FFF2-40B4-BE49-F238E27FC236}">
                <a16:creationId xmlns:a16="http://schemas.microsoft.com/office/drawing/2014/main" id="{FB890F7B-FD8B-4B2B-B7E0-AA6C2D64ACC7}"/>
              </a:ext>
            </a:extLst>
          </p:cNvPr>
          <p:cNvSpPr txBox="1">
            <a:spLocks/>
          </p:cNvSpPr>
          <p:nvPr/>
        </p:nvSpPr>
        <p:spPr>
          <a:xfrm>
            <a:off x="1862196" y="1481083"/>
            <a:ext cx="7619500" cy="591046"/>
          </a:xfrm>
          <a:prstGeom prst="rect">
            <a:avLst/>
          </a:prstGeom>
        </p:spPr>
        <p:txBody>
          <a:bodyPr/>
          <a:lst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l-CY" sz="2800" b="1" i="0" u="none" strike="noStrike" cap="none" normalizeH="0" baseline="0" noProof="0">
                <a:ln>
                  <a:noFill/>
                </a:ln>
                <a:solidFill>
                  <a:srgbClr val="FFFFFF"/>
                </a:solidFill>
                <a:effectLst/>
                <a:uLnTx/>
                <a:uFillTx/>
                <a:latin typeface="EC Square Sans Pro" panose="020B0506040000020004" pitchFamily="34" charset="0"/>
                <a:ea typeface="+mn-ea"/>
                <a:cs typeface="+mn-cs"/>
              </a:rPr>
              <a:t>ΦΑΡΜΑΚΑ ΣΤΗ ΖΩΟΤΡΟΦΗ Ή ΣΤΟ ΝΕΡΟ</a:t>
            </a:r>
          </a:p>
          <a:p>
            <a:pPr marL="0" marR="0" lvl="0" indent="0" defTabSz="914400" eaLnBrk="1" fontAlgn="auto" latinLnBrk="0" hangingPunct="1">
              <a:lnSpc>
                <a:spcPct val="100000"/>
              </a:lnSpc>
              <a:spcBef>
                <a:spcPts val="0"/>
              </a:spcBef>
              <a:spcAft>
                <a:spcPts val="0"/>
              </a:spcAft>
              <a:buClrTx/>
              <a:buSzTx/>
              <a:buFontTx/>
              <a:buNone/>
              <a:tabLst/>
              <a:defRPr/>
            </a:pPr>
            <a:endParaRPr kumimoji="0" lang="en-GB" sz="2000" b="1" i="0" u="none" strike="noStrike" kern="0" cap="none" spc="0" normalizeH="0" baseline="0" noProof="0">
              <a:ln>
                <a:noFill/>
              </a:ln>
              <a:solidFill>
                <a:srgbClr val="003399"/>
              </a:solidFill>
              <a:effectLst/>
              <a:uLnTx/>
              <a:uFillTx/>
              <a:latin typeface="EC Square Sans Pro" panose="020B0506040000020004" pitchFamily="34" charset="0"/>
              <a:ea typeface="+mn-ea"/>
              <a:cs typeface="+mn-cs"/>
            </a:endParaRPr>
          </a:p>
        </p:txBody>
      </p:sp>
      <p:sp>
        <p:nvSpPr>
          <p:cNvPr id="14" name="Marcador de texto 1">
            <a:extLst>
              <a:ext uri="{FF2B5EF4-FFF2-40B4-BE49-F238E27FC236}">
                <a16:creationId xmlns:a16="http://schemas.microsoft.com/office/drawing/2014/main" id="{8690428F-3309-41FA-B050-ED545EA123C7}"/>
              </a:ext>
            </a:extLst>
          </p:cNvPr>
          <p:cNvSpPr txBox="1">
            <a:spLocks/>
          </p:cNvSpPr>
          <p:nvPr/>
        </p:nvSpPr>
        <p:spPr>
          <a:xfrm>
            <a:off x="762000" y="311150"/>
            <a:ext cx="8008947" cy="533400"/>
          </a:xfrm>
          <a:prstGeom prst="rect">
            <a:avLst/>
          </a:prstGeom>
        </p:spPr>
        <p:txBody>
          <a:bodyPr/>
          <a:lstStyle>
            <a:lvl1pPr marL="0">
              <a:defRPr sz="2400">
                <a:solidFill>
                  <a:srgbClr val="003399"/>
                </a:solidFill>
                <a:latin typeface="Arial" panose="020B0604020202020204" pitchFamily="34" charset="0"/>
                <a:ea typeface="+mn-ea"/>
                <a:cs typeface="Arial" panose="020B0604020202020204" pitchFamily="34" charset="0"/>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el-CY" sz="2800" b="0" i="0" u="none" strike="noStrike" cap="none" normalizeH="0" baseline="0" noProof="0">
                <a:ln>
                  <a:noFill/>
                </a:ln>
                <a:solidFill>
                  <a:srgbClr val="003399"/>
                </a:solidFill>
                <a:effectLst/>
                <a:uLnTx/>
                <a:uFillTx/>
                <a:latin typeface="EC Square Sans Pro" panose="020B0506040000020004" pitchFamily="34" charset="0"/>
                <a:ea typeface="+mn-ea"/>
                <a:cs typeface="Arial" panose="020B0604020202020204" pitchFamily="34" charset="0"/>
              </a:rPr>
              <a:t>Κοινοί κανονισμοί - Κτηνιατρική συνταγή</a:t>
            </a:r>
          </a:p>
          <a:p>
            <a:pPr marL="0" marR="0" lvl="0" indent="0" defTabSz="914400" eaLnBrk="1" fontAlgn="auto" latinLnBrk="0" hangingPunct="1">
              <a:lnSpc>
                <a:spcPct val="100000"/>
              </a:lnSpc>
              <a:spcBef>
                <a:spcPts val="0"/>
              </a:spcBef>
              <a:spcAft>
                <a:spcPts val="0"/>
              </a:spcAft>
              <a:buClrTx/>
              <a:buSzTx/>
              <a:buFontTx/>
              <a:buNone/>
              <a:tabLst/>
              <a:defRPr/>
            </a:pPr>
            <a:endParaRPr kumimoji="0" lang="en-GB" sz="2400" b="0" i="0" u="none" strike="noStrike" kern="0" cap="none" spc="0" normalizeH="0" baseline="0" noProof="0">
              <a:ln>
                <a:noFill/>
              </a:ln>
              <a:solidFill>
                <a:srgbClr val="003399"/>
              </a:solidFill>
              <a:effectLst/>
              <a:uLnTx/>
              <a:uFillTx/>
              <a:latin typeface="Arial" panose="020B0604020202020204" pitchFamily="34" charset="0"/>
              <a:ea typeface="+mn-ea"/>
              <a:cs typeface="Arial" panose="020B0604020202020204" pitchFamily="34" charset="0"/>
            </a:endParaRPr>
          </a:p>
        </p:txBody>
      </p:sp>
      <p:graphicFrame>
        <p:nvGraphicFramePr>
          <p:cNvPr id="10" name="Diagram 1">
            <a:extLst>
              <a:ext uri="{FF2B5EF4-FFF2-40B4-BE49-F238E27FC236}">
                <a16:creationId xmlns:a16="http://schemas.microsoft.com/office/drawing/2014/main" id="{1C8ADAF5-76AF-4855-936C-9D2CB57C2C3C}"/>
              </a:ext>
            </a:extLst>
          </p:cNvPr>
          <p:cNvGraphicFramePr/>
          <p:nvPr>
            <p:extLst>
              <p:ext uri="{D42A27DB-BD31-4B8C-83A1-F6EECF244321}">
                <p14:modId xmlns:p14="http://schemas.microsoft.com/office/powerpoint/2010/main" val="445067231"/>
              </p:ext>
            </p:extLst>
          </p:nvPr>
        </p:nvGraphicFramePr>
        <p:xfrm>
          <a:off x="457200" y="2070102"/>
          <a:ext cx="8865834" cy="504944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1" name="TextBox 6">
            <a:extLst>
              <a:ext uri="{FF2B5EF4-FFF2-40B4-BE49-F238E27FC236}">
                <a16:creationId xmlns:a16="http://schemas.microsoft.com/office/drawing/2014/main" id="{B73D9778-7D4D-42F1-A717-530B7630B63D}"/>
              </a:ext>
            </a:extLst>
          </p:cNvPr>
          <p:cNvSpPr txBox="1"/>
          <p:nvPr/>
        </p:nvSpPr>
        <p:spPr>
          <a:xfrm>
            <a:off x="9719712" y="2825750"/>
            <a:ext cx="2091288" cy="830997"/>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l-CY" sz="1600" b="1" i="0" u="none" strike="noStrike" cap="none" normalizeH="0" baseline="0" noProof="0">
                <a:ln>
                  <a:noFill/>
                </a:ln>
                <a:solidFill>
                  <a:srgbClr val="3163B5"/>
                </a:solidFill>
                <a:effectLst/>
                <a:uLnTx/>
                <a:uFillTx/>
                <a:latin typeface="EC Square Sans Pro" panose="020B0506040000020004" pitchFamily="34" charset="0"/>
                <a:ea typeface="Verdana" panose="020B0604030504040204" pitchFamily="34" charset="0"/>
              </a:rPr>
              <a:t>Κανονισμός (EΕ) 2019/4 </a:t>
            </a:r>
          </a:p>
          <a:p>
            <a:pPr marL="0" marR="0" lvl="0" indent="0" defTabSz="914400" eaLnBrk="1" fontAlgn="auto" latinLnBrk="0" hangingPunct="1">
              <a:lnSpc>
                <a:spcPct val="100000"/>
              </a:lnSpc>
              <a:spcBef>
                <a:spcPts val="0"/>
              </a:spcBef>
              <a:spcAft>
                <a:spcPts val="0"/>
              </a:spcAft>
              <a:buClrTx/>
              <a:buSzTx/>
              <a:buFontTx/>
              <a:buNone/>
              <a:tabLst/>
              <a:defRPr/>
            </a:pPr>
            <a:r>
              <a:rPr kumimoji="0" lang="el-CY" sz="1600" b="1" i="0" u="none" strike="noStrike" cap="none" normalizeH="0" baseline="0" noProof="0">
                <a:ln>
                  <a:noFill/>
                </a:ln>
                <a:solidFill>
                  <a:srgbClr val="3163B5"/>
                </a:solidFill>
                <a:effectLst/>
                <a:uLnTx/>
                <a:uFillTx/>
                <a:latin typeface="EC Square Sans Pro" panose="020B0506040000020004" pitchFamily="34" charset="0"/>
                <a:ea typeface="Verdana" panose="020B0604030504040204" pitchFamily="34" charset="0"/>
              </a:rPr>
              <a:t>(ΦΖ)</a:t>
            </a:r>
          </a:p>
        </p:txBody>
      </p:sp>
      <p:sp>
        <p:nvSpPr>
          <p:cNvPr id="13" name="TextBox 7">
            <a:extLst>
              <a:ext uri="{FF2B5EF4-FFF2-40B4-BE49-F238E27FC236}">
                <a16:creationId xmlns:a16="http://schemas.microsoft.com/office/drawing/2014/main" id="{F5E625B6-FDB7-4FBA-9B49-2A3AD88D31E7}"/>
              </a:ext>
            </a:extLst>
          </p:cNvPr>
          <p:cNvSpPr txBox="1"/>
          <p:nvPr/>
        </p:nvSpPr>
        <p:spPr>
          <a:xfrm>
            <a:off x="9719712" y="4985860"/>
            <a:ext cx="2396088" cy="1569660"/>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l-CY" sz="1600" b="1" i="0" u="none" strike="noStrike" cap="none" normalizeH="0" baseline="0" noProof="0">
                <a:ln>
                  <a:noFill/>
                </a:ln>
                <a:solidFill>
                  <a:srgbClr val="3163B5"/>
                </a:solidFill>
                <a:effectLst/>
                <a:uLnTx/>
                <a:uFillTx/>
                <a:latin typeface="EC Square Sans Pro" panose="020B0506040000020004" pitchFamily="34" charset="0"/>
                <a:ea typeface="Verdana" panose="020B0604030504040204" pitchFamily="34" charset="0"/>
              </a:rPr>
              <a:t>Κανονισμός (ΕΕ) 2019/6 (Κτηνιατρικές Ζωοτροφές)</a:t>
            </a:r>
          </a:p>
          <a:p>
            <a:pPr marL="0" marR="0" lvl="0" indent="0" defTabSz="914400" eaLnBrk="1" fontAlgn="auto" latinLnBrk="0" hangingPunct="1">
              <a:lnSpc>
                <a:spcPct val="100000"/>
              </a:lnSpc>
              <a:spcBef>
                <a:spcPts val="0"/>
              </a:spcBef>
              <a:spcAft>
                <a:spcPts val="0"/>
              </a:spcAft>
              <a:buClrTx/>
              <a:buSzTx/>
              <a:buFontTx/>
              <a:buNone/>
              <a:tabLst/>
              <a:defRPr/>
            </a:pPr>
            <a:r>
              <a:rPr kumimoji="0" lang="el-CY" sz="1600" b="1" i="0" u="none" strike="noStrike" cap="none" normalizeH="0" baseline="0" noProof="0">
                <a:ln>
                  <a:noFill/>
                </a:ln>
                <a:solidFill>
                  <a:srgbClr val="3163B5"/>
                </a:solidFill>
                <a:effectLst/>
                <a:uLnTx/>
                <a:uFillTx/>
                <a:latin typeface="EC Square Sans Pro" panose="020B0506040000020004" pitchFamily="34" charset="0"/>
                <a:ea typeface="Verdana" panose="020B0604030504040204" pitchFamily="34" charset="0"/>
              </a:rPr>
              <a:t>&amp; </a:t>
            </a:r>
            <a:r>
              <a:rPr lang="el-CY" sz="1600" b="1">
                <a:solidFill>
                  <a:srgbClr val="3163B5"/>
                </a:solidFill>
                <a:latin typeface="EC Square Sans Pro" panose="020B0506040000020004" pitchFamily="34" charset="0"/>
                <a:ea typeface="Verdana" panose="020B0604030504040204" pitchFamily="34" charset="0"/>
              </a:rPr>
              <a:t>Κανονισμός Κατ’ Εξουσιοδότηση της Επιτροπής (ΕΕ) 2024/1159</a:t>
            </a:r>
            <a:endParaRPr lang="el-CY" sz="1600" b="1" dirty="0">
              <a:solidFill>
                <a:srgbClr val="3163B5"/>
              </a:solidFill>
              <a:latin typeface="EC Square Sans Pro" panose="020B0506040000020004" pitchFamily="34" charset="0"/>
              <a:ea typeface="Verdana" panose="020B0604030504040204" pitchFamily="34" charset="0"/>
            </a:endParaRPr>
          </a:p>
        </p:txBody>
      </p:sp>
      <p:cxnSp>
        <p:nvCxnSpPr>
          <p:cNvPr id="18" name="Straight Arrow Connector 9">
            <a:extLst>
              <a:ext uri="{FF2B5EF4-FFF2-40B4-BE49-F238E27FC236}">
                <a16:creationId xmlns:a16="http://schemas.microsoft.com/office/drawing/2014/main" id="{4F9941DE-5BFA-429C-B3E8-C441D6B78539}"/>
              </a:ext>
            </a:extLst>
          </p:cNvPr>
          <p:cNvCxnSpPr>
            <a:cxnSpLocks/>
          </p:cNvCxnSpPr>
          <p:nvPr/>
        </p:nvCxnSpPr>
        <p:spPr>
          <a:xfrm flipH="1">
            <a:off x="8470437" y="3130550"/>
            <a:ext cx="1096875" cy="0"/>
          </a:xfrm>
          <a:prstGeom prst="straightConnector1">
            <a:avLst/>
          </a:prstGeom>
          <a:ln>
            <a:tailEnd type="triangle"/>
          </a:ln>
        </p:spPr>
        <p:style>
          <a:lnRef idx="3">
            <a:schemeClr val="accent4"/>
          </a:lnRef>
          <a:fillRef idx="0">
            <a:schemeClr val="accent4"/>
          </a:fillRef>
          <a:effectRef idx="2">
            <a:schemeClr val="accent4"/>
          </a:effectRef>
          <a:fontRef idx="minor">
            <a:schemeClr val="tx1"/>
          </a:fontRef>
        </p:style>
      </p:cxnSp>
      <p:sp>
        <p:nvSpPr>
          <p:cNvPr id="19" name="Right Brace 8">
            <a:extLst>
              <a:ext uri="{FF2B5EF4-FFF2-40B4-BE49-F238E27FC236}">
                <a16:creationId xmlns:a16="http://schemas.microsoft.com/office/drawing/2014/main" id="{14ABDDA7-ACBB-43BB-A225-9C6DF0A8A8C4}"/>
              </a:ext>
            </a:extLst>
          </p:cNvPr>
          <p:cNvSpPr/>
          <p:nvPr/>
        </p:nvSpPr>
        <p:spPr>
          <a:xfrm>
            <a:off x="9409855" y="4578350"/>
            <a:ext cx="157458" cy="2292349"/>
          </a:xfrm>
          <a:prstGeom prst="rightBrace">
            <a:avLst>
              <a:gd name="adj1" fmla="val 35730"/>
              <a:gd name="adj2" fmla="val 48266"/>
            </a:avLst>
          </a:prstGeom>
          <a:ln w="19050" cmpd="sng">
            <a:solidFill>
              <a:srgbClr val="2C7470"/>
            </a:solid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000000"/>
              </a:solidFill>
              <a:effectLst/>
              <a:uLnTx/>
              <a:uFillTx/>
              <a:latin typeface="EC Square Sans Pro" panose="020B0506040000020004" pitchFamily="34" charset="0"/>
              <a:ea typeface="+mn-ea"/>
              <a:cs typeface="+mn-cs"/>
            </a:endParaRPr>
          </a:p>
        </p:txBody>
      </p:sp>
    </p:spTree>
    <p:extLst>
      <p:ext uri="{BB962C8B-B14F-4D97-AF65-F5344CB8AC3E}">
        <p14:creationId xmlns:p14="http://schemas.microsoft.com/office/powerpoint/2010/main" val="39431931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texto 1">
            <a:extLst>
              <a:ext uri="{FF2B5EF4-FFF2-40B4-BE49-F238E27FC236}">
                <a16:creationId xmlns:a16="http://schemas.microsoft.com/office/drawing/2014/main" id="{8AA6D533-5045-43BA-9B12-C06A15751DE9}"/>
              </a:ext>
            </a:extLst>
          </p:cNvPr>
          <p:cNvSpPr>
            <a:spLocks noGrp="1"/>
          </p:cNvSpPr>
          <p:nvPr>
            <p:ph type="body" sz="quarter" idx="10"/>
          </p:nvPr>
        </p:nvSpPr>
        <p:spPr/>
        <p:txBody>
          <a:bodyPr/>
          <a:lstStyle/>
          <a:p>
            <a:r>
              <a:rPr lang="el-CY" sz="2400">
                <a:latin typeface="EC Square Sans Pro" panose="020B0506040000020004" pitchFamily="34" charset="0"/>
              </a:rPr>
              <a:t>Χρήση αντιμικροβιακών κτηνιατρικών φαρμάκων</a:t>
            </a:r>
          </a:p>
          <a:p>
            <a:endParaRPr lang="en-GB" dirty="0"/>
          </a:p>
        </p:txBody>
      </p:sp>
      <p:sp>
        <p:nvSpPr>
          <p:cNvPr id="3" name="34 CuadroTexto">
            <a:extLst>
              <a:ext uri="{FF2B5EF4-FFF2-40B4-BE49-F238E27FC236}">
                <a16:creationId xmlns:a16="http://schemas.microsoft.com/office/drawing/2014/main" id="{D094982D-B49F-4AFD-9FD7-CD8791AF6990}"/>
              </a:ext>
            </a:extLst>
          </p:cNvPr>
          <p:cNvSpPr txBox="1"/>
          <p:nvPr/>
        </p:nvSpPr>
        <p:spPr>
          <a:xfrm>
            <a:off x="5651674" y="3591437"/>
            <a:ext cx="2255508" cy="784830"/>
          </a:xfrm>
          <a:prstGeom prst="rect">
            <a:avLst/>
          </a:prstGeom>
          <a:noFill/>
        </p:spPr>
        <p:txBody>
          <a:bodyPr wrap="square" rtlCol="0">
            <a:spAutoFit/>
          </a:bodyPr>
          <a:ls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ES" sz="900" b="1" i="0" u="none" strike="noStrike" kern="1200" cap="none" spc="0" normalizeH="0" baseline="0" noProof="0" dirty="0">
              <a:ln>
                <a:noFill/>
              </a:ln>
              <a:solidFill>
                <a:prstClr val="white"/>
              </a:solidFill>
              <a:effectLst/>
              <a:uLnTx/>
              <a:uFillTx/>
              <a:latin typeface="Montserrat" pitchFamily="2" charset="77"/>
              <a:ea typeface="Steelfish" charset="0"/>
              <a:cs typeface="Steelfish"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CY" sz="1800" b="1" i="0" u="none" strike="noStrike" cap="none" normalizeH="0" baseline="0" noProof="0">
                <a:ln>
                  <a:noFill/>
                </a:ln>
                <a:solidFill>
                  <a:prstClr val="white"/>
                </a:solidFill>
                <a:effectLst/>
                <a:uLnTx/>
                <a:uFillTx/>
                <a:latin typeface="Calibri"/>
                <a:ea typeface="Steelfish" charset="0"/>
                <a:cs typeface="Steelfish" charset="0"/>
              </a:rPr>
              <a:t>Απαγόρευση συστηματικής προφύλαξης </a:t>
            </a:r>
          </a:p>
        </p:txBody>
      </p:sp>
      <p:sp>
        <p:nvSpPr>
          <p:cNvPr id="8" name="CuadroTexto 7">
            <a:extLst>
              <a:ext uri="{FF2B5EF4-FFF2-40B4-BE49-F238E27FC236}">
                <a16:creationId xmlns:a16="http://schemas.microsoft.com/office/drawing/2014/main" id="{9810DA9E-2D93-44F5-9402-78086515EB11}"/>
              </a:ext>
            </a:extLst>
          </p:cNvPr>
          <p:cNvSpPr txBox="1"/>
          <p:nvPr/>
        </p:nvSpPr>
        <p:spPr>
          <a:xfrm>
            <a:off x="4717996" y="1398873"/>
            <a:ext cx="7016803" cy="461665"/>
          </a:xfrm>
          <a:prstGeom prst="rect">
            <a:avLst/>
          </a:prstGeom>
          <a:solidFill>
            <a:srgbClr val="ECEBEB"/>
          </a:solid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l-CY" sz="2400" b="1" i="0" u="none" strike="noStrike" cap="none" normalizeH="0" baseline="0" noProof="0">
                <a:ln>
                  <a:noFill/>
                </a:ln>
                <a:solidFill>
                  <a:srgbClr val="003399"/>
                </a:solidFill>
                <a:effectLst/>
                <a:uLnTx/>
                <a:uFillTx/>
                <a:latin typeface="EC Square Sans Pro" panose="020B0506040000020004" pitchFamily="34" charset="0"/>
                <a:ea typeface="+mn-ea"/>
                <a:cs typeface="Arial" panose="020B0604020202020204" pitchFamily="34" charset="0"/>
              </a:rPr>
              <a:t>Αρχές για τη χρήση φαρμακούχας ζωοτροφής</a:t>
            </a:r>
          </a:p>
        </p:txBody>
      </p:sp>
      <p:sp>
        <p:nvSpPr>
          <p:cNvPr id="10" name="Rectángulo redondeado 13">
            <a:extLst>
              <a:ext uri="{FF2B5EF4-FFF2-40B4-BE49-F238E27FC236}">
                <a16:creationId xmlns:a16="http://schemas.microsoft.com/office/drawing/2014/main" id="{314D8D52-E54A-465C-954A-EA031B7F43AE}"/>
              </a:ext>
            </a:extLst>
          </p:cNvPr>
          <p:cNvSpPr/>
          <p:nvPr/>
        </p:nvSpPr>
        <p:spPr>
          <a:xfrm>
            <a:off x="0" y="1388277"/>
            <a:ext cx="4717997" cy="4856293"/>
          </a:xfrm>
          <a:prstGeom prst="roundRect">
            <a:avLst>
              <a:gd name="adj" fmla="val 10"/>
            </a:avLst>
          </a:prstGeom>
          <a:solidFill>
            <a:srgbClr val="ECEBEB"/>
          </a:solidFill>
          <a:ln w="22225">
            <a:no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l-CY" sz="2800" b="1" i="0" u="none" strike="noStrike" cap="none" normalizeH="0" baseline="0" noProof="0">
                <a:ln>
                  <a:noFill/>
                </a:ln>
                <a:solidFill>
                  <a:srgbClr val="19355D"/>
                </a:solidFill>
                <a:effectLst/>
                <a:uLnTx/>
                <a:uFillTx/>
                <a:latin typeface="EC Square Sans Pro" panose="020B0506040000020004" pitchFamily="34" charset="0"/>
                <a:ea typeface="+mn-ea"/>
                <a:cs typeface="Arial" pitchFamily="34" charset="0"/>
              </a:rPr>
              <a:t>Νομοθετικό πλαίσιο της ΕΕ  Κανονισμός (ΕΕ) 2019/4 για τις ΦAΡΜΑΚΟΥΧΕΣ ΖΩΟΤΡΟΦΕΣ (ΦΖ)</a:t>
            </a:r>
          </a:p>
        </p:txBody>
      </p:sp>
      <p:sp>
        <p:nvSpPr>
          <p:cNvPr id="7" name="Rectángulo 6">
            <a:extLst>
              <a:ext uri="{FF2B5EF4-FFF2-40B4-BE49-F238E27FC236}">
                <a16:creationId xmlns:a16="http://schemas.microsoft.com/office/drawing/2014/main" id="{30BE4DFA-174F-4A37-9C73-98ACB3366BFB}"/>
              </a:ext>
            </a:extLst>
          </p:cNvPr>
          <p:cNvSpPr/>
          <p:nvPr/>
        </p:nvSpPr>
        <p:spPr>
          <a:xfrm>
            <a:off x="4717996" y="2014082"/>
            <a:ext cx="6940603" cy="4524315"/>
          </a:xfrm>
          <a:prstGeom prst="rect">
            <a:avLst/>
          </a:prstGeom>
        </p:spPr>
        <p:txBody>
          <a:bodyPr wrap="square">
            <a:spAutoFit/>
          </a:bodyPr>
          <a:ls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42900" marR="0" lvl="1" indent="-342900" algn="l" defTabSz="914400" rtl="0" eaLnBrk="1" fontAlgn="auto" latinLnBrk="0" hangingPunct="1">
              <a:lnSpc>
                <a:spcPct val="100000"/>
              </a:lnSpc>
              <a:spcBef>
                <a:spcPts val="600"/>
              </a:spcBef>
              <a:spcAft>
                <a:spcPts val="600"/>
              </a:spcAft>
              <a:buClr>
                <a:srgbClr val="2C7470"/>
              </a:buClr>
              <a:buSzTx/>
              <a:buFont typeface="Wingdings" panose="05000000000000000000" pitchFamily="2" charset="2"/>
              <a:buChar char="§"/>
              <a:tabLst/>
              <a:defRPr/>
            </a:pPr>
            <a:r>
              <a:rPr kumimoji="0" lang="el-CY" sz="1700" b="0" i="0" u="none" strike="noStrike" cap="none" normalizeH="0" baseline="0" noProof="0" dirty="0">
                <a:ln>
                  <a:noFill/>
                </a:ln>
                <a:solidFill>
                  <a:srgbClr val="002060"/>
                </a:solidFill>
                <a:effectLst/>
                <a:uLnTx/>
                <a:uFillTx/>
                <a:latin typeface="EC Square Sans Pro" panose="020B0506040000020004" pitchFamily="34" charset="0"/>
                <a:ea typeface="+mn-ea"/>
                <a:cs typeface="+mn-cs"/>
              </a:rPr>
              <a:t>Απαγόρευση της χρήσης φαρμακούχων ζωοτροφών με αντιμικροβιακά για λόγους προφύλαξης. </a:t>
            </a:r>
          </a:p>
          <a:p>
            <a:pPr marL="342900" marR="0" lvl="1" indent="-342900" algn="l" defTabSz="914400" rtl="0" eaLnBrk="1" fontAlgn="auto" latinLnBrk="0" hangingPunct="1">
              <a:lnSpc>
                <a:spcPct val="100000"/>
              </a:lnSpc>
              <a:spcBef>
                <a:spcPts val="600"/>
              </a:spcBef>
              <a:spcAft>
                <a:spcPts val="600"/>
              </a:spcAft>
              <a:buClr>
                <a:srgbClr val="2C7470"/>
              </a:buClr>
              <a:buSzTx/>
              <a:buFont typeface="Wingdings" panose="05000000000000000000" pitchFamily="2" charset="2"/>
              <a:buChar char="§"/>
              <a:tabLst/>
              <a:defRPr/>
            </a:pPr>
            <a:r>
              <a:rPr kumimoji="0" lang="el-CY" sz="1700" b="0" i="0" u="none" strike="noStrike" cap="none" normalizeH="0" baseline="0" noProof="0" dirty="0">
                <a:ln>
                  <a:noFill/>
                </a:ln>
                <a:solidFill>
                  <a:srgbClr val="002060"/>
                </a:solidFill>
                <a:effectLst/>
                <a:uLnTx/>
                <a:uFillTx/>
                <a:latin typeface="EC Square Sans Pro" panose="020B0506040000020004" pitchFamily="34" charset="0"/>
                <a:ea typeface="+mn-ea"/>
                <a:cs typeface="+mn-cs"/>
              </a:rPr>
              <a:t>Απαίτηση για διάγνωση νόσου πριν την υποχρεωτική συνταγογράφηση για χρήση φαρμακούχων ζωοτροφών.</a:t>
            </a:r>
          </a:p>
          <a:p>
            <a:pPr marL="342900" marR="0" lvl="1" indent="-342900" algn="l" defTabSz="914400" rtl="0" eaLnBrk="1" fontAlgn="auto" latinLnBrk="0" hangingPunct="1">
              <a:lnSpc>
                <a:spcPct val="100000"/>
              </a:lnSpc>
              <a:spcBef>
                <a:spcPts val="600"/>
              </a:spcBef>
              <a:spcAft>
                <a:spcPts val="600"/>
              </a:spcAft>
              <a:buClr>
                <a:srgbClr val="2C7470"/>
              </a:buClr>
              <a:buSzTx/>
              <a:buFont typeface="Wingdings" panose="05000000000000000000" pitchFamily="2" charset="2"/>
              <a:buChar char="§"/>
              <a:tabLst/>
              <a:defRPr/>
            </a:pPr>
            <a:r>
              <a:rPr kumimoji="0" lang="el-CY" sz="1700" b="0" i="0" u="none" strike="noStrike" cap="none" normalizeH="0" baseline="0" noProof="0" dirty="0">
                <a:ln>
                  <a:noFill/>
                </a:ln>
                <a:solidFill>
                  <a:srgbClr val="002060"/>
                </a:solidFill>
                <a:effectLst/>
                <a:uLnTx/>
                <a:uFillTx/>
                <a:latin typeface="EC Square Sans Pro" panose="020B0506040000020004" pitchFamily="34" charset="0"/>
                <a:ea typeface="+mn-ea"/>
                <a:cs typeface="+mn-cs"/>
              </a:rPr>
              <a:t>Περιορισμοί στη διάρκεια της θεραπείας και την εγκυρότητα της συνταγής.</a:t>
            </a:r>
          </a:p>
          <a:p>
            <a:pPr marL="342900" marR="0" lvl="1" indent="-342900" algn="l" defTabSz="914400" rtl="0" eaLnBrk="1" fontAlgn="auto" latinLnBrk="0" hangingPunct="1">
              <a:lnSpc>
                <a:spcPct val="100000"/>
              </a:lnSpc>
              <a:spcBef>
                <a:spcPts val="600"/>
              </a:spcBef>
              <a:spcAft>
                <a:spcPts val="600"/>
              </a:spcAft>
              <a:buClr>
                <a:srgbClr val="2C7470"/>
              </a:buClr>
              <a:buSzTx/>
              <a:buFont typeface="Wingdings" panose="05000000000000000000" pitchFamily="2" charset="2"/>
              <a:buChar char="§"/>
              <a:tabLst/>
              <a:defRPr/>
            </a:pPr>
            <a:r>
              <a:rPr kumimoji="0" lang="el-CY" sz="1700" b="0" i="0" u="none" strike="noStrike" cap="none" normalizeH="0" baseline="0" noProof="0" dirty="0">
                <a:ln>
                  <a:noFill/>
                </a:ln>
                <a:solidFill>
                  <a:srgbClr val="002060"/>
                </a:solidFill>
                <a:effectLst/>
                <a:uLnTx/>
                <a:uFillTx/>
                <a:latin typeface="EC Square Sans Pro" panose="020B0506040000020004" pitchFamily="34" charset="0"/>
                <a:ea typeface="+mn-ea"/>
                <a:cs typeface="+mn-cs"/>
              </a:rPr>
              <a:t>Μείωση τυχόν συνέργειας μεταξύ της μεταφοράς υπολειμμάτων φαρμακούχας ζωοτροφής και την εμφάνιση μικροβιακής ανθεκτικότητας.</a:t>
            </a:r>
          </a:p>
          <a:p>
            <a:pPr marL="342900" marR="0" lvl="1" indent="-342900" algn="l" defTabSz="914400" rtl="0" eaLnBrk="1" fontAlgn="auto" latinLnBrk="0" hangingPunct="1">
              <a:lnSpc>
                <a:spcPct val="100000"/>
              </a:lnSpc>
              <a:spcBef>
                <a:spcPts val="600"/>
              </a:spcBef>
              <a:spcAft>
                <a:spcPts val="600"/>
              </a:spcAft>
              <a:buClr>
                <a:srgbClr val="2C7470"/>
              </a:buClr>
              <a:buSzTx/>
              <a:buFont typeface="Wingdings" panose="05000000000000000000" pitchFamily="2" charset="2"/>
              <a:buChar char="§"/>
              <a:tabLst/>
              <a:defRPr/>
            </a:pPr>
            <a:r>
              <a:rPr kumimoji="0" lang="el-CY" sz="1700" b="0" i="0" u="none" strike="noStrike" cap="none" normalizeH="0" baseline="0" noProof="0" dirty="0">
                <a:ln>
                  <a:noFill/>
                </a:ln>
                <a:solidFill>
                  <a:srgbClr val="002060"/>
                </a:solidFill>
                <a:effectLst/>
                <a:uLnTx/>
                <a:uFillTx/>
                <a:latin typeface="EC Square Sans Pro" panose="020B0506040000020004" pitchFamily="34" charset="0"/>
                <a:ea typeface="+mn-ea"/>
                <a:cs typeface="+mn-cs"/>
              </a:rPr>
              <a:t>Μέτρα για την αύξηση της ποιότητας της παραγωγής φαρμακούχας ζωοτροφής (μεγαλύτερη ακριβεια δοσολογίας) για την αποφυγή υποθεραπευτικής έκθεσης. </a:t>
            </a:r>
          </a:p>
          <a:p>
            <a:pPr marL="342900" marR="0" lvl="1" indent="-342900" algn="l" defTabSz="914400" rtl="0" eaLnBrk="1" fontAlgn="auto" latinLnBrk="0" hangingPunct="1">
              <a:lnSpc>
                <a:spcPct val="100000"/>
              </a:lnSpc>
              <a:spcBef>
                <a:spcPts val="600"/>
              </a:spcBef>
              <a:spcAft>
                <a:spcPts val="600"/>
              </a:spcAft>
              <a:buClr>
                <a:srgbClr val="2C7470"/>
              </a:buClr>
              <a:buSzTx/>
              <a:buFont typeface="Wingdings" panose="05000000000000000000" pitchFamily="2" charset="2"/>
              <a:buChar char="§"/>
              <a:tabLst/>
              <a:defRPr/>
            </a:pPr>
            <a:r>
              <a:rPr kumimoji="0" lang="el-CY" sz="1700" b="0" i="0" u="none" strike="noStrike" cap="none" normalizeH="0" baseline="0" noProof="0" dirty="0">
                <a:ln>
                  <a:noFill/>
                </a:ln>
                <a:solidFill>
                  <a:srgbClr val="002060"/>
                </a:solidFill>
                <a:effectLst/>
                <a:uLnTx/>
                <a:uFillTx/>
                <a:latin typeface="EC Square Sans Pro" panose="020B0506040000020004" pitchFamily="34" charset="0"/>
                <a:ea typeface="+mn-ea"/>
                <a:cs typeface="+mn-cs"/>
              </a:rPr>
              <a:t>Μέγιστα επίπεδα διασταυρούμενης επιμόλυνσης για 24 αντιμικροβιακές ενεργές ουσίες σε μη στοχευμένη ζωοτροφή.</a:t>
            </a:r>
          </a:p>
        </p:txBody>
      </p:sp>
    </p:spTree>
    <p:extLst>
      <p:ext uri="{BB962C8B-B14F-4D97-AF65-F5344CB8AC3E}">
        <p14:creationId xmlns:p14="http://schemas.microsoft.com/office/powerpoint/2010/main" val="36391634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texto 1">
            <a:extLst>
              <a:ext uri="{FF2B5EF4-FFF2-40B4-BE49-F238E27FC236}">
                <a16:creationId xmlns:a16="http://schemas.microsoft.com/office/drawing/2014/main" id="{0F02DF6C-4933-45ED-9F9A-D62840FCE60E}"/>
              </a:ext>
            </a:extLst>
          </p:cNvPr>
          <p:cNvSpPr>
            <a:spLocks noGrp="1"/>
          </p:cNvSpPr>
          <p:nvPr>
            <p:ph type="body" sz="quarter" idx="10"/>
          </p:nvPr>
        </p:nvSpPr>
        <p:spPr>
          <a:xfrm>
            <a:off x="729343" y="1439571"/>
            <a:ext cx="8023248" cy="522609"/>
          </a:xfrm>
        </p:spPr>
        <p:txBody>
          <a:bodyPr/>
          <a:lstStyle/>
          <a:p>
            <a:r>
              <a:rPr lang="el-CY" sz="2800">
                <a:latin typeface="EC Square Sans Pro" panose="020B0506040000020004" pitchFamily="34" charset="0"/>
              </a:rPr>
              <a:t>Κοινοί κανονισμοί</a:t>
            </a:r>
          </a:p>
          <a:p>
            <a:endParaRPr lang="en-GB"/>
          </a:p>
        </p:txBody>
      </p:sp>
      <p:sp>
        <p:nvSpPr>
          <p:cNvPr id="9" name="Rectángulo redondeado 13">
            <a:extLst>
              <a:ext uri="{FF2B5EF4-FFF2-40B4-BE49-F238E27FC236}">
                <a16:creationId xmlns:a16="http://schemas.microsoft.com/office/drawing/2014/main" id="{6BABE3B0-7BDF-4FDC-974A-6A3F8E5F6899}"/>
              </a:ext>
            </a:extLst>
          </p:cNvPr>
          <p:cNvSpPr/>
          <p:nvPr/>
        </p:nvSpPr>
        <p:spPr>
          <a:xfrm>
            <a:off x="-21772" y="1373161"/>
            <a:ext cx="12213771" cy="766789"/>
          </a:xfrm>
          <a:prstGeom prst="roundRect">
            <a:avLst>
              <a:gd name="adj" fmla="val 10"/>
            </a:avLst>
          </a:prstGeom>
          <a:solidFill>
            <a:srgbClr val="19355D"/>
          </a:solidFill>
          <a:ln w="22225">
            <a:no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20000"/>
              </a:lnSpc>
              <a:defRPr/>
            </a:pPr>
            <a:endParaRPr lang="es-ES" sz="1050" b="1" kern="0">
              <a:solidFill>
                <a:schemeClr val="bg1"/>
              </a:solidFill>
              <a:latin typeface="Montserrat" panose="00000500000000000000" pitchFamily="2" charset="0"/>
            </a:endParaRPr>
          </a:p>
        </p:txBody>
      </p:sp>
      <p:sp>
        <p:nvSpPr>
          <p:cNvPr id="12" name="Marcador de texto 4">
            <a:extLst>
              <a:ext uri="{FF2B5EF4-FFF2-40B4-BE49-F238E27FC236}">
                <a16:creationId xmlns:a16="http://schemas.microsoft.com/office/drawing/2014/main" id="{FB890F7B-FD8B-4B2B-B7E0-AA6C2D64ACC7}"/>
              </a:ext>
            </a:extLst>
          </p:cNvPr>
          <p:cNvSpPr txBox="1">
            <a:spLocks/>
          </p:cNvSpPr>
          <p:nvPr/>
        </p:nvSpPr>
        <p:spPr>
          <a:xfrm>
            <a:off x="500743" y="1481083"/>
            <a:ext cx="10961914" cy="591046"/>
          </a:xfrm>
          <a:prstGeom prst="rect">
            <a:avLst/>
          </a:prstGeom>
        </p:spPr>
        <p:txBody>
          <a:bodyPr/>
          <a:lst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algn="ctr"/>
            <a:r>
              <a:rPr lang="el-CY" sz="2800" b="1" dirty="0">
                <a:solidFill>
                  <a:schemeClr val="bg1"/>
                </a:solidFill>
                <a:latin typeface="EC Square Sans Pro" panose="020B0506040000020004" pitchFamily="34" charset="0"/>
              </a:rPr>
              <a:t>Κτηνιατρικές συνταγές σε σχέση με τις φαρμακούχες ζωοτροφές (1/2)</a:t>
            </a:r>
          </a:p>
        </p:txBody>
      </p:sp>
      <p:sp>
        <p:nvSpPr>
          <p:cNvPr id="14" name="Marcador de texto 1">
            <a:extLst>
              <a:ext uri="{FF2B5EF4-FFF2-40B4-BE49-F238E27FC236}">
                <a16:creationId xmlns:a16="http://schemas.microsoft.com/office/drawing/2014/main" id="{8690428F-3309-41FA-B050-ED545EA123C7}"/>
              </a:ext>
            </a:extLst>
          </p:cNvPr>
          <p:cNvSpPr txBox="1">
            <a:spLocks/>
          </p:cNvSpPr>
          <p:nvPr/>
        </p:nvSpPr>
        <p:spPr>
          <a:xfrm>
            <a:off x="762000" y="311150"/>
            <a:ext cx="8008947" cy="533400"/>
          </a:xfrm>
          <a:prstGeom prst="rect">
            <a:avLst/>
          </a:prstGeom>
        </p:spPr>
        <p:txBody>
          <a:bodyPr/>
          <a:lstStyle>
            <a:lvl1pPr marL="0">
              <a:defRPr sz="2400">
                <a:solidFill>
                  <a:srgbClr val="003399"/>
                </a:solidFill>
                <a:latin typeface="Arial" panose="020B0604020202020204" pitchFamily="34" charset="0"/>
                <a:ea typeface="+mn-ea"/>
                <a:cs typeface="Arial" panose="020B0604020202020204" pitchFamily="34" charset="0"/>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r>
              <a:rPr lang="el-CY" sz="2800">
                <a:latin typeface="EC Square Sans Pro" panose="020B0506040000020004" pitchFamily="34" charset="0"/>
              </a:rPr>
              <a:t>Κοινοί κανονισμοί – Κτηνιατρική συνταγή</a:t>
            </a:r>
          </a:p>
          <a:p>
            <a:endParaRPr lang="en-GB"/>
          </a:p>
        </p:txBody>
      </p:sp>
      <p:sp>
        <p:nvSpPr>
          <p:cNvPr id="15" name="Marcador de texto 4">
            <a:extLst>
              <a:ext uri="{FF2B5EF4-FFF2-40B4-BE49-F238E27FC236}">
                <a16:creationId xmlns:a16="http://schemas.microsoft.com/office/drawing/2014/main" id="{1403E745-F93A-41C2-A10D-84BE467FBE49}"/>
              </a:ext>
            </a:extLst>
          </p:cNvPr>
          <p:cNvSpPr txBox="1">
            <a:spLocks/>
          </p:cNvSpPr>
          <p:nvPr/>
        </p:nvSpPr>
        <p:spPr>
          <a:xfrm>
            <a:off x="1491343" y="2309415"/>
            <a:ext cx="5715000" cy="457200"/>
          </a:xfrm>
          <a:prstGeom prst="rect">
            <a:avLst/>
          </a:prstGeom>
        </p:spPr>
        <p:txBody>
          <a:bodyPr/>
          <a:lst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algn="ctr"/>
            <a:r>
              <a:rPr lang="el-CY" sz="2800" b="1">
                <a:solidFill>
                  <a:srgbClr val="003399"/>
                </a:solidFill>
                <a:latin typeface="EC Square Sans Pro" panose="020B0506040000020004" pitchFamily="34" charset="0"/>
              </a:rPr>
              <a:t>Άρθρο 16</a:t>
            </a:r>
          </a:p>
        </p:txBody>
      </p:sp>
      <p:sp>
        <p:nvSpPr>
          <p:cNvPr id="16" name="CuadroTexto 15">
            <a:extLst>
              <a:ext uri="{FF2B5EF4-FFF2-40B4-BE49-F238E27FC236}">
                <a16:creationId xmlns:a16="http://schemas.microsoft.com/office/drawing/2014/main" id="{CA4F286C-8610-4DEC-92C0-47FD21775EE4}"/>
              </a:ext>
            </a:extLst>
          </p:cNvPr>
          <p:cNvSpPr txBox="1"/>
          <p:nvPr/>
        </p:nvSpPr>
        <p:spPr>
          <a:xfrm>
            <a:off x="881743" y="2165725"/>
            <a:ext cx="2090057" cy="276999"/>
          </a:xfrm>
          <a:prstGeom prst="rect">
            <a:avLst/>
          </a:prstGeom>
          <a:noFill/>
        </p:spPr>
        <p:txBody>
          <a:bodyPr wrap="square" rtlCol="0">
            <a:spAutoFit/>
          </a:bodyPr>
          <a:lstStyle/>
          <a:p>
            <a:r>
              <a:rPr lang="el-CY" sz="1200">
                <a:solidFill>
                  <a:srgbClr val="024B9C"/>
                </a:solidFill>
                <a:latin typeface="EC Square Sans Pro" panose="020B0506040000020004" pitchFamily="34" charset="0"/>
                <a:ea typeface="+mn-ea"/>
                <a:cs typeface="+mn-cs"/>
              </a:rPr>
              <a:t>Κανονισμός (ΕΕ) 2019/4</a:t>
            </a:r>
          </a:p>
        </p:txBody>
      </p:sp>
      <p:sp>
        <p:nvSpPr>
          <p:cNvPr id="17" name="CuadroTexto 16">
            <a:extLst>
              <a:ext uri="{FF2B5EF4-FFF2-40B4-BE49-F238E27FC236}">
                <a16:creationId xmlns:a16="http://schemas.microsoft.com/office/drawing/2014/main" id="{0FC923B1-34E6-4EB9-AF33-B29523DFA4A8}"/>
              </a:ext>
            </a:extLst>
          </p:cNvPr>
          <p:cNvSpPr txBox="1"/>
          <p:nvPr/>
        </p:nvSpPr>
        <p:spPr>
          <a:xfrm>
            <a:off x="859972" y="2853075"/>
            <a:ext cx="7652657" cy="2862322"/>
          </a:xfrm>
          <a:prstGeom prst="rect">
            <a:avLst/>
          </a:prstGeom>
          <a:noFill/>
        </p:spPr>
        <p:txBody>
          <a:bodyPr wrap="square">
            <a:spAutoFit/>
          </a:bodyPr>
          <a:lstStyle/>
          <a:p>
            <a:r>
              <a:rPr lang="el-CY" dirty="0">
                <a:solidFill>
                  <a:schemeClr val="tx1"/>
                </a:solidFill>
                <a:latin typeface="EC Square Sans Pro" panose="020B0506040000020004" pitchFamily="34" charset="0"/>
              </a:rPr>
              <a:t> Οι φαρμακούχα ζωοτροφή (ζωοτροφή αναμεμειγμένη με φάρμακα από την επιχείρηση ζωοτροφών) απαιτεί: </a:t>
            </a:r>
          </a:p>
          <a:p>
            <a:endParaRPr lang="en-US" dirty="0">
              <a:solidFill>
                <a:schemeClr val="tx1"/>
              </a:solidFill>
              <a:latin typeface="EC Square Sans Pro" panose="020B0506040000020004" pitchFamily="34" charset="0"/>
            </a:endParaRPr>
          </a:p>
          <a:p>
            <a:pPr marL="285750" indent="-285750">
              <a:buFont typeface="Arial" panose="020B0604020202020204" pitchFamily="34" charset="0"/>
              <a:buChar char="•"/>
            </a:pPr>
            <a:r>
              <a:rPr lang="el-CY" dirty="0">
                <a:solidFill>
                  <a:schemeClr val="tx1"/>
                </a:solidFill>
                <a:latin typeface="EC Square Sans Pro" panose="020B0506040000020004" pitchFamily="34" charset="0"/>
              </a:rPr>
              <a:t>κτηνιατρική σνταγή</a:t>
            </a:r>
          </a:p>
          <a:p>
            <a:pPr marL="285750" indent="-285750">
              <a:buFont typeface="Arial" panose="020B0604020202020204" pitchFamily="34" charset="0"/>
              <a:buChar char="•"/>
            </a:pPr>
            <a:endParaRPr lang="en-US" dirty="0">
              <a:solidFill>
                <a:schemeClr val="tx1"/>
              </a:solidFill>
              <a:latin typeface="EC Square Sans Pro" panose="020B0506040000020004" pitchFamily="34" charset="0"/>
            </a:endParaRPr>
          </a:p>
          <a:p>
            <a:pPr marL="285750" indent="-285750">
              <a:buFont typeface="Arial" panose="020B0604020202020204" pitchFamily="34" charset="0"/>
              <a:buChar char="•"/>
            </a:pPr>
            <a:r>
              <a:rPr lang="el-CY" dirty="0">
                <a:solidFill>
                  <a:schemeClr val="tx1"/>
                </a:solidFill>
                <a:latin typeface="EC Square Sans Pro" panose="020B0506040000020004" pitchFamily="34" charset="0"/>
              </a:rPr>
              <a:t>μπορεί να εκδοθεί μόνο μετά από κλινική εξέταση ή οποιαδήποτε άλλη κατάλληλη αξιολόγηση της κατάστασης της υγείας των ζώων</a:t>
            </a:r>
          </a:p>
          <a:p>
            <a:pPr marL="285750" indent="-285750">
              <a:buFont typeface="Arial" panose="020B0604020202020204" pitchFamily="34" charset="0"/>
              <a:buChar char="•"/>
            </a:pPr>
            <a:endParaRPr lang="en-US" dirty="0">
              <a:solidFill>
                <a:schemeClr val="tx1"/>
              </a:solidFill>
              <a:latin typeface="EC Square Sans Pro" panose="020B0506040000020004" pitchFamily="34" charset="0"/>
            </a:endParaRPr>
          </a:p>
          <a:p>
            <a:pPr marL="285750" indent="-285750">
              <a:buFont typeface="Arial" panose="020B0604020202020204" pitchFamily="34" charset="0"/>
              <a:buChar char="•"/>
            </a:pPr>
            <a:r>
              <a:rPr lang="el-CY" dirty="0">
                <a:solidFill>
                  <a:schemeClr val="tx1"/>
                </a:solidFill>
                <a:latin typeface="EC Square Sans Pro" panose="020B0506040000020004" pitchFamily="34" charset="0"/>
              </a:rPr>
              <a:t>μόνο για διαγνωσμένες νόσους (με εξαίρεση τα εμβόλια και τα αντιπαρασιτκά)</a:t>
            </a:r>
          </a:p>
          <a:p>
            <a:pPr marL="285750" indent="-285750">
              <a:buFont typeface="Arial" panose="020B0604020202020204" pitchFamily="34" charset="0"/>
              <a:buChar char="•"/>
            </a:pPr>
            <a:endParaRPr lang="en-US" dirty="0">
              <a:solidFill>
                <a:schemeClr val="tx1"/>
              </a:solidFill>
              <a:latin typeface="EC Square Sans Pro" panose="020B0506040000020004" pitchFamily="34" charset="0"/>
            </a:endParaRPr>
          </a:p>
        </p:txBody>
      </p:sp>
      <p:sp>
        <p:nvSpPr>
          <p:cNvPr id="21" name="TextBox 27">
            <a:extLst>
              <a:ext uri="{FF2B5EF4-FFF2-40B4-BE49-F238E27FC236}">
                <a16:creationId xmlns:a16="http://schemas.microsoft.com/office/drawing/2014/main" id="{9DC533AF-C882-40FB-8C14-2F9CAEE9332E}"/>
              </a:ext>
            </a:extLst>
          </p:cNvPr>
          <p:cNvSpPr txBox="1"/>
          <p:nvPr/>
        </p:nvSpPr>
        <p:spPr>
          <a:xfrm>
            <a:off x="-7196" y="6388040"/>
            <a:ext cx="8755621" cy="400110"/>
          </a:xfrm>
          <a:prstGeom prst="rect">
            <a:avLst/>
          </a:prstGeom>
          <a:solidFill>
            <a:srgbClr val="003399"/>
          </a:solidFill>
        </p:spPr>
        <p:txBody>
          <a:bodyPr wrap="square" rtlCol="0">
            <a:spAutoFit/>
          </a:bodyPr>
          <a:lstStyle/>
          <a:p>
            <a:pPr marL="892175"/>
            <a:r>
              <a:rPr lang="el-CY" sz="2000">
                <a:solidFill>
                  <a:schemeClr val="bg1"/>
                </a:solidFill>
                <a:latin typeface="EC Square Sans Pro" panose="020B0506040000020004" pitchFamily="34" charset="0"/>
                <a:sym typeface="Wingdings 2" panose="05020102010507070707" pitchFamily="18" charset="2"/>
              </a:rPr>
              <a:t>Προσέξτε για τυχόν αλληλεπιδράσεις με άλλα φάρμακα! </a:t>
            </a:r>
          </a:p>
        </p:txBody>
      </p:sp>
      <p:pic>
        <p:nvPicPr>
          <p:cNvPr id="22" name="Picture 3" descr="A hand holding a pile of dry dog food&#10;&#10;Description automatically generated">
            <a:extLst>
              <a:ext uri="{FF2B5EF4-FFF2-40B4-BE49-F238E27FC236}">
                <a16:creationId xmlns:a16="http://schemas.microsoft.com/office/drawing/2014/main" id="{7B534015-6DA9-449B-BA10-698AA9DA8FCE}"/>
              </a:ext>
            </a:extLst>
          </p:cNvPr>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8763000" y="2139950"/>
            <a:ext cx="3449770" cy="4730750"/>
          </a:xfrm>
          <a:prstGeom prst="rect">
            <a:avLst/>
          </a:prstGeom>
        </p:spPr>
      </p:pic>
    </p:spTree>
    <p:extLst>
      <p:ext uri="{BB962C8B-B14F-4D97-AF65-F5344CB8AC3E}">
        <p14:creationId xmlns:p14="http://schemas.microsoft.com/office/powerpoint/2010/main" val="35539730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texto 1">
            <a:extLst>
              <a:ext uri="{FF2B5EF4-FFF2-40B4-BE49-F238E27FC236}">
                <a16:creationId xmlns:a16="http://schemas.microsoft.com/office/drawing/2014/main" id="{0F02DF6C-4933-45ED-9F9A-D62840FCE60E}"/>
              </a:ext>
            </a:extLst>
          </p:cNvPr>
          <p:cNvSpPr>
            <a:spLocks noGrp="1"/>
          </p:cNvSpPr>
          <p:nvPr>
            <p:ph type="body" sz="quarter" idx="10"/>
          </p:nvPr>
        </p:nvSpPr>
        <p:spPr>
          <a:xfrm>
            <a:off x="729343" y="1439571"/>
            <a:ext cx="8023248" cy="522609"/>
          </a:xfrm>
        </p:spPr>
        <p:txBody>
          <a:bodyPr/>
          <a:lstStyle/>
          <a:p>
            <a:r>
              <a:rPr lang="el-CY" sz="2800">
                <a:latin typeface="EC Square Sans Pro" panose="020B0506040000020004" pitchFamily="34" charset="0"/>
              </a:rPr>
              <a:t>Κοινοί κανονισμοί</a:t>
            </a:r>
          </a:p>
          <a:p>
            <a:endParaRPr lang="en-GB"/>
          </a:p>
        </p:txBody>
      </p:sp>
      <p:sp>
        <p:nvSpPr>
          <p:cNvPr id="9" name="Rectángulo redondeado 13">
            <a:extLst>
              <a:ext uri="{FF2B5EF4-FFF2-40B4-BE49-F238E27FC236}">
                <a16:creationId xmlns:a16="http://schemas.microsoft.com/office/drawing/2014/main" id="{6BABE3B0-7BDF-4FDC-974A-6A3F8E5F6899}"/>
              </a:ext>
            </a:extLst>
          </p:cNvPr>
          <p:cNvSpPr/>
          <p:nvPr/>
        </p:nvSpPr>
        <p:spPr>
          <a:xfrm>
            <a:off x="-21772" y="1373161"/>
            <a:ext cx="12213771" cy="766789"/>
          </a:xfrm>
          <a:prstGeom prst="roundRect">
            <a:avLst>
              <a:gd name="adj" fmla="val 10"/>
            </a:avLst>
          </a:prstGeom>
          <a:solidFill>
            <a:srgbClr val="19355D"/>
          </a:solidFill>
          <a:ln w="22225">
            <a:no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20000"/>
              </a:lnSpc>
              <a:defRPr/>
            </a:pPr>
            <a:endParaRPr lang="es-ES" sz="1050" b="1" kern="0">
              <a:solidFill>
                <a:schemeClr val="bg1"/>
              </a:solidFill>
              <a:latin typeface="Montserrat" panose="00000500000000000000" pitchFamily="2" charset="0"/>
            </a:endParaRPr>
          </a:p>
        </p:txBody>
      </p:sp>
      <p:sp>
        <p:nvSpPr>
          <p:cNvPr id="12" name="Marcador de texto 4">
            <a:extLst>
              <a:ext uri="{FF2B5EF4-FFF2-40B4-BE49-F238E27FC236}">
                <a16:creationId xmlns:a16="http://schemas.microsoft.com/office/drawing/2014/main" id="{FB890F7B-FD8B-4B2B-B7E0-AA6C2D64ACC7}"/>
              </a:ext>
            </a:extLst>
          </p:cNvPr>
          <p:cNvSpPr txBox="1">
            <a:spLocks/>
          </p:cNvSpPr>
          <p:nvPr/>
        </p:nvSpPr>
        <p:spPr>
          <a:xfrm>
            <a:off x="500743" y="1481083"/>
            <a:ext cx="10961914" cy="591046"/>
          </a:xfrm>
          <a:prstGeom prst="rect">
            <a:avLst/>
          </a:prstGeom>
        </p:spPr>
        <p:txBody>
          <a:bodyPr/>
          <a:lst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algn="ctr"/>
            <a:r>
              <a:rPr lang="el-CY" sz="2800" b="1" dirty="0">
                <a:solidFill>
                  <a:schemeClr val="bg1"/>
                </a:solidFill>
                <a:latin typeface="EC Square Sans Pro" panose="020B0506040000020004" pitchFamily="34" charset="0"/>
              </a:rPr>
              <a:t>Κτηνιατρικές συνταγές σε σχέση με τις φαρμακούχες ζωοτροφές (2/2)</a:t>
            </a:r>
          </a:p>
        </p:txBody>
      </p:sp>
      <p:sp>
        <p:nvSpPr>
          <p:cNvPr id="14" name="Marcador de texto 1">
            <a:extLst>
              <a:ext uri="{FF2B5EF4-FFF2-40B4-BE49-F238E27FC236}">
                <a16:creationId xmlns:a16="http://schemas.microsoft.com/office/drawing/2014/main" id="{8690428F-3309-41FA-B050-ED545EA123C7}"/>
              </a:ext>
            </a:extLst>
          </p:cNvPr>
          <p:cNvSpPr txBox="1">
            <a:spLocks/>
          </p:cNvSpPr>
          <p:nvPr/>
        </p:nvSpPr>
        <p:spPr>
          <a:xfrm>
            <a:off x="762000" y="311150"/>
            <a:ext cx="8008947" cy="533400"/>
          </a:xfrm>
          <a:prstGeom prst="rect">
            <a:avLst/>
          </a:prstGeom>
        </p:spPr>
        <p:txBody>
          <a:bodyPr/>
          <a:lstStyle>
            <a:lvl1pPr marL="0">
              <a:defRPr sz="2400">
                <a:solidFill>
                  <a:srgbClr val="003399"/>
                </a:solidFill>
                <a:latin typeface="Arial" panose="020B0604020202020204" pitchFamily="34" charset="0"/>
                <a:ea typeface="+mn-ea"/>
                <a:cs typeface="Arial" panose="020B0604020202020204" pitchFamily="34" charset="0"/>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r>
              <a:rPr lang="el-CY" sz="2800">
                <a:latin typeface="EC Square Sans Pro" panose="020B0506040000020004" pitchFamily="34" charset="0"/>
              </a:rPr>
              <a:t>Κοινοί κανονισμοί – Κτηνιατρική συνταγή</a:t>
            </a:r>
          </a:p>
          <a:p>
            <a:endParaRPr lang="en-GB"/>
          </a:p>
        </p:txBody>
      </p:sp>
      <p:sp>
        <p:nvSpPr>
          <p:cNvPr id="16" name="CuadroTexto 15">
            <a:extLst>
              <a:ext uri="{FF2B5EF4-FFF2-40B4-BE49-F238E27FC236}">
                <a16:creationId xmlns:a16="http://schemas.microsoft.com/office/drawing/2014/main" id="{CA4F286C-8610-4DEC-92C0-47FD21775EE4}"/>
              </a:ext>
            </a:extLst>
          </p:cNvPr>
          <p:cNvSpPr txBox="1"/>
          <p:nvPr/>
        </p:nvSpPr>
        <p:spPr>
          <a:xfrm>
            <a:off x="881743" y="2165725"/>
            <a:ext cx="1861457" cy="276999"/>
          </a:xfrm>
          <a:prstGeom prst="rect">
            <a:avLst/>
          </a:prstGeom>
          <a:noFill/>
        </p:spPr>
        <p:txBody>
          <a:bodyPr wrap="square" rtlCol="0">
            <a:spAutoFit/>
          </a:bodyPr>
          <a:lstStyle/>
          <a:p>
            <a:r>
              <a:rPr lang="el-CY" sz="1200" dirty="0">
                <a:solidFill>
                  <a:srgbClr val="024B9C"/>
                </a:solidFill>
                <a:latin typeface="EC Square Sans Pro" panose="020B0506040000020004" pitchFamily="34" charset="0"/>
                <a:ea typeface="+mn-ea"/>
                <a:cs typeface="+mn-cs"/>
              </a:rPr>
              <a:t>Κανονισμός (ΕΕ) 2019/4</a:t>
            </a:r>
          </a:p>
        </p:txBody>
      </p:sp>
      <p:pic>
        <p:nvPicPr>
          <p:cNvPr id="22" name="Picture 3" descr="A hand holding a pile of dry dog food&#10;&#10;Description automatically generated">
            <a:extLst>
              <a:ext uri="{FF2B5EF4-FFF2-40B4-BE49-F238E27FC236}">
                <a16:creationId xmlns:a16="http://schemas.microsoft.com/office/drawing/2014/main" id="{7B534015-6DA9-449B-BA10-698AA9DA8FCE}"/>
              </a:ext>
            </a:extLst>
          </p:cNvPr>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8763000" y="2139950"/>
            <a:ext cx="3449770" cy="4730750"/>
          </a:xfrm>
          <a:prstGeom prst="rect">
            <a:avLst/>
          </a:prstGeom>
        </p:spPr>
      </p:pic>
      <p:sp>
        <p:nvSpPr>
          <p:cNvPr id="11" name="TextBox 7">
            <a:extLst>
              <a:ext uri="{FF2B5EF4-FFF2-40B4-BE49-F238E27FC236}">
                <a16:creationId xmlns:a16="http://schemas.microsoft.com/office/drawing/2014/main" id="{AF31CA81-C9B7-4794-9E9B-CD429D968F54}"/>
              </a:ext>
            </a:extLst>
          </p:cNvPr>
          <p:cNvSpPr txBox="1"/>
          <p:nvPr/>
        </p:nvSpPr>
        <p:spPr>
          <a:xfrm>
            <a:off x="689725" y="2876386"/>
            <a:ext cx="7994708" cy="3170099"/>
          </a:xfrm>
          <a:prstGeom prst="rect">
            <a:avLst/>
          </a:prstGeom>
          <a:noFill/>
        </p:spPr>
        <p:txBody>
          <a:bodyPr wrap="square" rtlCol="0">
            <a:spAutoFit/>
          </a:bodyPr>
          <a:lstStyle/>
          <a:p>
            <a:pPr marL="342900" indent="-342900">
              <a:buFont typeface="Arial" panose="020B0604020202020204" pitchFamily="34" charset="0"/>
              <a:buChar char="•"/>
            </a:pPr>
            <a:r>
              <a:rPr lang="el-CY" sz="2000" b="1" dirty="0">
                <a:solidFill>
                  <a:srgbClr val="003399"/>
                </a:solidFill>
                <a:latin typeface="EC Square Sans Pro" panose="020B0506040000020004" pitchFamily="34" charset="0"/>
              </a:rPr>
              <a:t>Τήρηση αρχείου:</a:t>
            </a:r>
            <a:r>
              <a:rPr lang="el-CY" sz="2000" dirty="0">
                <a:solidFill>
                  <a:srgbClr val="003399"/>
                </a:solidFill>
                <a:latin typeface="EC Square Sans Pro" panose="020B0506040000020004" pitchFamily="34" charset="0"/>
              </a:rPr>
              <a:t> </a:t>
            </a:r>
            <a:r>
              <a:rPr lang="el-CY" sz="2000" dirty="0">
                <a:solidFill>
                  <a:schemeClr val="tx1"/>
                </a:solidFill>
                <a:latin typeface="EC Square Sans Pro" panose="020B0506040000020004" pitchFamily="34" charset="0"/>
              </a:rPr>
              <a:t>Οι κτηνιατρικές συνταγές θα πρέπει να διατηρούνται από το εργοστάσιο παραγωγής ζωοτροφών και από τον κτηνίατρο που τις εξέδωσε για περίοδο 5 ετών</a:t>
            </a:r>
            <a:br>
              <a:rPr lang="el-CY" sz="2000" dirty="0">
                <a:solidFill>
                  <a:schemeClr val="tx1"/>
                </a:solidFill>
                <a:latin typeface="EC Square Sans Pro" panose="020B0506040000020004" pitchFamily="34" charset="0"/>
              </a:rPr>
            </a:br>
            <a:endParaRPr lang="el-CY" sz="2000" dirty="0">
              <a:solidFill>
                <a:schemeClr val="tx1"/>
              </a:solidFill>
              <a:latin typeface="EC Square Sans Pro" panose="020B0506040000020004" pitchFamily="34" charset="0"/>
            </a:endParaRPr>
          </a:p>
          <a:p>
            <a:pPr marL="342900" indent="-342900">
              <a:buFont typeface="Arial" panose="020B0604020202020204" pitchFamily="34" charset="0"/>
              <a:buChar char="•"/>
            </a:pPr>
            <a:r>
              <a:rPr lang="el-CY" sz="2000" dirty="0">
                <a:solidFill>
                  <a:schemeClr val="tx1"/>
                </a:solidFill>
                <a:latin typeface="EC Square Sans Pro" panose="020B0506040000020004" pitchFamily="34" charset="0"/>
              </a:rPr>
              <a:t>1 συνταγή = 1 κτηνιατρική θεραπευτική αγωγή </a:t>
            </a:r>
            <a:br>
              <a:rPr lang="el-CY" sz="2000" dirty="0">
                <a:solidFill>
                  <a:schemeClr val="tx1"/>
                </a:solidFill>
                <a:latin typeface="EC Square Sans Pro" panose="020B0506040000020004" pitchFamily="34" charset="0"/>
              </a:rPr>
            </a:br>
            <a:endParaRPr lang="el-CY" sz="2000" dirty="0">
              <a:solidFill>
                <a:schemeClr val="tx1"/>
              </a:solidFill>
              <a:latin typeface="EC Square Sans Pro" panose="020B0506040000020004" pitchFamily="34" charset="0"/>
            </a:endParaRPr>
          </a:p>
          <a:p>
            <a:pPr marL="342900" indent="-342900">
              <a:buFont typeface="Arial" panose="020B0604020202020204" pitchFamily="34" charset="0"/>
              <a:buChar char="•"/>
            </a:pPr>
            <a:r>
              <a:rPr lang="el-CY" sz="2000" b="1" dirty="0">
                <a:solidFill>
                  <a:srgbClr val="003399"/>
                </a:solidFill>
                <a:latin typeface="EC Square Sans Pro" panose="020B0506040000020004" pitchFamily="34" charset="0"/>
              </a:rPr>
              <a:t>Μέγιστη διάρκεια θεραπευτικής αγωγής:</a:t>
            </a:r>
            <a:r>
              <a:rPr lang="el-CY" sz="2000" dirty="0">
                <a:solidFill>
                  <a:schemeClr val="tx1"/>
                </a:solidFill>
                <a:latin typeface="EC Square Sans Pro" panose="020B0506040000020004" pitchFamily="34" charset="0"/>
              </a:rPr>
              <a:t> 2 εβδομάδες για τα αντιβιοτικά, 1 μήνας για άλλα φάρμακα</a:t>
            </a:r>
          </a:p>
          <a:p>
            <a:pPr marL="342900" indent="-342900">
              <a:buFont typeface="Arial" panose="020B0604020202020204" pitchFamily="34" charset="0"/>
              <a:buChar char="•"/>
            </a:pPr>
            <a:endParaRPr lang="en-US" sz="2000" dirty="0">
              <a:solidFill>
                <a:schemeClr val="tx1"/>
              </a:solidFill>
              <a:latin typeface="EC Square Sans Pro" panose="020B0506040000020004" pitchFamily="34" charset="0"/>
            </a:endParaRPr>
          </a:p>
          <a:p>
            <a:pPr marL="342900" indent="-342900">
              <a:buFont typeface="Arial" panose="020B0604020202020204" pitchFamily="34" charset="0"/>
              <a:buChar char="•"/>
            </a:pPr>
            <a:r>
              <a:rPr lang="el-CY" sz="2000" b="1" dirty="0">
                <a:solidFill>
                  <a:srgbClr val="003399"/>
                </a:solidFill>
                <a:latin typeface="EC Square Sans Pro" panose="020B0506040000020004" pitchFamily="34" charset="0"/>
              </a:rPr>
              <a:t>Εγκυρότητα συνταγής</a:t>
            </a:r>
            <a:r>
              <a:rPr lang="el-CY" sz="2000" dirty="0">
                <a:solidFill>
                  <a:schemeClr val="tx1"/>
                </a:solidFill>
                <a:latin typeface="EC Square Sans Pro" panose="020B0506040000020004" pitchFamily="34" charset="0"/>
              </a:rPr>
              <a:t>: μέγιστη 5 ημέρες τροφής με αντιμικροβιακές ουσίες, μέγιστη 3 εβδομάδες για άλλα φάρμακα που χρησιμοποιούνται σε ζώα παραγωγής, για τα υπόλοιπα 6 μήνες</a:t>
            </a:r>
          </a:p>
        </p:txBody>
      </p:sp>
      <p:sp>
        <p:nvSpPr>
          <p:cNvPr id="13" name="Marcador de texto 4">
            <a:extLst>
              <a:ext uri="{FF2B5EF4-FFF2-40B4-BE49-F238E27FC236}">
                <a16:creationId xmlns:a16="http://schemas.microsoft.com/office/drawing/2014/main" id="{EF94D7BC-2264-4BCE-94E9-E3C700EFF2AF}"/>
              </a:ext>
            </a:extLst>
          </p:cNvPr>
          <p:cNvSpPr txBox="1">
            <a:spLocks/>
          </p:cNvSpPr>
          <p:nvPr/>
        </p:nvSpPr>
        <p:spPr>
          <a:xfrm>
            <a:off x="1491343" y="2309415"/>
            <a:ext cx="5715000" cy="457200"/>
          </a:xfrm>
          <a:prstGeom prst="rect">
            <a:avLst/>
          </a:prstGeom>
        </p:spPr>
        <p:txBody>
          <a:bodyPr/>
          <a:lst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algn="ctr"/>
            <a:r>
              <a:rPr lang="el-CY" sz="2800" b="1">
                <a:solidFill>
                  <a:srgbClr val="003399"/>
                </a:solidFill>
                <a:latin typeface="EC Square Sans Pro" panose="020B0506040000020004" pitchFamily="34" charset="0"/>
              </a:rPr>
              <a:t>Άρθρο 16</a:t>
            </a:r>
          </a:p>
        </p:txBody>
      </p:sp>
    </p:spTree>
    <p:extLst>
      <p:ext uri="{BB962C8B-B14F-4D97-AF65-F5344CB8AC3E}">
        <p14:creationId xmlns:p14="http://schemas.microsoft.com/office/powerpoint/2010/main" val="29489619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texto 1">
            <a:extLst>
              <a:ext uri="{FF2B5EF4-FFF2-40B4-BE49-F238E27FC236}">
                <a16:creationId xmlns:a16="http://schemas.microsoft.com/office/drawing/2014/main" id="{8FF0C3B0-8099-791F-475C-767B65B12EB5}"/>
              </a:ext>
            </a:extLst>
          </p:cNvPr>
          <p:cNvSpPr>
            <a:spLocks noGrp="1"/>
          </p:cNvSpPr>
          <p:nvPr>
            <p:ph type="body" sz="quarter" idx="10"/>
          </p:nvPr>
        </p:nvSpPr>
        <p:spPr>
          <a:xfrm>
            <a:off x="1066800" y="3435350"/>
            <a:ext cx="3886200" cy="1143000"/>
          </a:xfrm>
          <a:effectLst>
            <a:outerShdw blurRad="50800" dist="38100" dir="5400000" algn="t" rotWithShape="0">
              <a:prstClr val="black">
                <a:alpha val="40000"/>
              </a:prstClr>
            </a:outerShdw>
            <a:reflection blurRad="6350" stA="50000" endA="300" endPos="90000" dir="5400000" sy="-100000" algn="bl" rotWithShape="0"/>
          </a:effectLst>
        </p:spPr>
        <p:txBody>
          <a:bodyPr/>
          <a:lstStyle/>
          <a:p>
            <a:r>
              <a:rPr lang="el-GR" sz="4400" b="1" dirty="0">
                <a:solidFill>
                  <a:srgbClr val="002060"/>
                </a:solidFill>
                <a:latin typeface="EC Square Sans Pro"/>
              </a:rPr>
              <a:t>Κύπρος</a:t>
            </a:r>
          </a:p>
          <a:p>
            <a:r>
              <a:rPr lang="el-GR" sz="4400" b="1" dirty="0">
                <a:solidFill>
                  <a:srgbClr val="002060"/>
                </a:solidFill>
                <a:latin typeface="EC Square Sans Pro"/>
              </a:rPr>
              <a:t>Προδιαγραφές</a:t>
            </a:r>
            <a:endParaRPr lang="es-ES" sz="4400" b="1" dirty="0">
              <a:solidFill>
                <a:srgbClr val="002060"/>
              </a:solidFill>
              <a:latin typeface="EC Square Sans Pro"/>
            </a:endParaRPr>
          </a:p>
        </p:txBody>
      </p:sp>
      <p:pic>
        <p:nvPicPr>
          <p:cNvPr id="3" name="Picture 2">
            <a:extLst>
              <a:ext uri="{FF2B5EF4-FFF2-40B4-BE49-F238E27FC236}">
                <a16:creationId xmlns:a16="http://schemas.microsoft.com/office/drawing/2014/main" id="{14D38F5F-DC53-2C3C-1D09-4B2734D43A29}"/>
              </a:ext>
            </a:extLst>
          </p:cNvPr>
          <p:cNvPicPr>
            <a:picLocks noChangeAspect="1"/>
          </p:cNvPicPr>
          <p:nvPr/>
        </p:nvPicPr>
        <p:blipFill>
          <a:blip r:embed="rId2" cstate="email">
            <a:extLst>
              <a:ext uri="{28A0092B-C50C-407E-A947-70E740481C1C}">
                <a14:useLocalDpi xmlns:a14="http://schemas.microsoft.com/office/drawing/2010/main" val="0"/>
              </a:ext>
            </a:extLst>
          </a:blip>
          <a:srcRect/>
          <a:stretch/>
        </p:blipFill>
        <p:spPr>
          <a:xfrm>
            <a:off x="5715000" y="2828162"/>
            <a:ext cx="2857500" cy="1712088"/>
          </a:xfrm>
          <a:prstGeom prst="rect">
            <a:avLst/>
          </a:prstGeom>
          <a:ln>
            <a:solidFill>
              <a:schemeClr val="tx1"/>
            </a:solidFill>
          </a:ln>
        </p:spPr>
      </p:pic>
    </p:spTree>
    <p:extLst>
      <p:ext uri="{BB962C8B-B14F-4D97-AF65-F5344CB8AC3E}">
        <p14:creationId xmlns:p14="http://schemas.microsoft.com/office/powerpoint/2010/main" val="534925672"/>
      </p:ext>
    </p:extLst>
  </p:cSld>
  <p:clrMapOvr>
    <a:masterClrMapping/>
  </p:clrMapOvr>
</p:sld>
</file>

<file path=ppt/theme/theme1.xml><?xml version="1.0" encoding="utf-8"?>
<a:theme xmlns:a="http://schemas.openxmlformats.org/drawingml/2006/main" name="Office Theme">
  <a:themeElements>
    <a:clrScheme name="Personalizado 2">
      <a:dk1>
        <a:srgbClr val="000000"/>
      </a:dk1>
      <a:lt1>
        <a:srgbClr val="FFFFFF"/>
      </a:lt1>
      <a:dk2>
        <a:srgbClr val="003399"/>
      </a:dk2>
      <a:lt2>
        <a:srgbClr val="2C7471"/>
      </a:lt2>
      <a:accent1>
        <a:srgbClr val="6BB289"/>
      </a:accent1>
      <a:accent2>
        <a:srgbClr val="EDECEC"/>
      </a:accent2>
      <a:accent3>
        <a:srgbClr val="8ACEA6"/>
      </a:accent3>
      <a:accent4>
        <a:srgbClr val="126660"/>
      </a:accent4>
      <a:accent5>
        <a:srgbClr val="3163B5"/>
      </a:accent5>
      <a:accent6>
        <a:srgbClr val="FFFFFF"/>
      </a:accent6>
      <a:hlink>
        <a:srgbClr val="4F81BD"/>
      </a:hlink>
      <a:folHlink>
        <a:srgbClr val="8064A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1537</Words>
  <Application>Microsoft Office PowerPoint</Application>
  <PresentationFormat>Custom</PresentationFormat>
  <Paragraphs>129</Paragraphs>
  <Slides>12</Slides>
  <Notes>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EC Square Sans Pro</vt:lpstr>
      <vt:lpstr>Montserrat</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PLANTILLA_PPT</dc:title>
  <dc:creator>Monica Zabala Utrillas</dc:creator>
  <cp:lastModifiedBy>Andrea Castro Troya</cp:lastModifiedBy>
  <cp:revision>31</cp:revision>
  <dcterms:created xsi:type="dcterms:W3CDTF">2023-11-20T15:58:16Z</dcterms:created>
  <dcterms:modified xsi:type="dcterms:W3CDTF">2024-07-01T07:41:29Z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2023-11-20T00:00:00Z</vt:filetime>
  </property>
  <property fmtid="{D5CDD505-2E9C-101B-9397-08002B2CF9AE}" pid="3" name="Creator">
    <vt:lpwstr>Adobe Illustrator 28.0 (Windows)</vt:lpwstr>
  </property>
  <property fmtid="{D5CDD505-2E9C-101B-9397-08002B2CF9AE}" pid="4" name="CreatorVersion">
    <vt:lpwstr>21.0.0</vt:lpwstr>
  </property>
  <property fmtid="{D5CDD505-2E9C-101B-9397-08002B2CF9AE}" pid="5" name="LastSaved">
    <vt:filetime>2023-11-20T00:00:00Z</vt:filetime>
  </property>
  <property fmtid="{D5CDD505-2E9C-101B-9397-08002B2CF9AE}" pid="6" name="Producer">
    <vt:lpwstr>Adobe PDF library 17.00</vt:lpwstr>
  </property>
  <property fmtid="{D5CDD505-2E9C-101B-9397-08002B2CF9AE}" pid="7" name="MSIP_Label_6bd9ddd1-4d20-43f6-abfa-fc3c07406f94_Enabled">
    <vt:lpwstr>true</vt:lpwstr>
  </property>
  <property fmtid="{D5CDD505-2E9C-101B-9397-08002B2CF9AE}" pid="8" name="MSIP_Label_6bd9ddd1-4d20-43f6-abfa-fc3c07406f94_SetDate">
    <vt:lpwstr>2024-04-25T09:31:17Z</vt:lpwstr>
  </property>
  <property fmtid="{D5CDD505-2E9C-101B-9397-08002B2CF9AE}" pid="9" name="MSIP_Label_6bd9ddd1-4d20-43f6-abfa-fc3c07406f94_Method">
    <vt:lpwstr>Standard</vt:lpwstr>
  </property>
  <property fmtid="{D5CDD505-2E9C-101B-9397-08002B2CF9AE}" pid="10" name="MSIP_Label_6bd9ddd1-4d20-43f6-abfa-fc3c07406f94_Name">
    <vt:lpwstr>Commission Use</vt:lpwstr>
  </property>
  <property fmtid="{D5CDD505-2E9C-101B-9397-08002B2CF9AE}" pid="11" name="MSIP_Label_6bd9ddd1-4d20-43f6-abfa-fc3c07406f94_SiteId">
    <vt:lpwstr>b24c8b06-522c-46fe-9080-70926f8dddb1</vt:lpwstr>
  </property>
  <property fmtid="{D5CDD505-2E9C-101B-9397-08002B2CF9AE}" pid="12" name="MSIP_Label_6bd9ddd1-4d20-43f6-abfa-fc3c07406f94_ActionId">
    <vt:lpwstr>211e64c5-db1a-4a44-8ea2-58c1c8b1c140</vt:lpwstr>
  </property>
  <property fmtid="{D5CDD505-2E9C-101B-9397-08002B2CF9AE}" pid="13" name="MSIP_Label_6bd9ddd1-4d20-43f6-abfa-fc3c07406f94_ContentBits">
    <vt:lpwstr>0</vt:lpwstr>
  </property>
</Properties>
</file>