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70700"/>
  <p:notesSz cx="12192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8" y="10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9917"/>
            <a:ext cx="10363200" cy="14428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BB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7592"/>
            <a:ext cx="8534400" cy="171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BB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53795"/>
          </a:xfrm>
          <a:custGeom>
            <a:avLst/>
            <a:gdLst/>
            <a:ahLst/>
            <a:cxnLst/>
            <a:rect l="l" t="t" r="r" b="b"/>
            <a:pathLst>
              <a:path w="12192000" h="1153795">
                <a:moveTo>
                  <a:pt x="12192000" y="0"/>
                </a:moveTo>
                <a:lnTo>
                  <a:pt x="0" y="0"/>
                </a:lnTo>
                <a:lnTo>
                  <a:pt x="0" y="1153668"/>
                </a:lnTo>
                <a:lnTo>
                  <a:pt x="12192000" y="11536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4616" y="0"/>
            <a:ext cx="1167383" cy="11536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BB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80261"/>
            <a:ext cx="5303520" cy="4534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46291" y="1776984"/>
            <a:ext cx="5433059" cy="460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79836" y="4521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654989" y="0"/>
                </a:moveTo>
                <a:lnTo>
                  <a:pt x="0" y="0"/>
                </a:lnTo>
                <a:lnTo>
                  <a:pt x="0" y="654989"/>
                </a:lnTo>
                <a:lnTo>
                  <a:pt x="654989" y="654989"/>
                </a:lnTo>
                <a:lnTo>
                  <a:pt x="654989" y="0"/>
                </a:lnTo>
                <a:close/>
              </a:path>
            </a:pathLst>
          </a:custGeom>
          <a:solidFill>
            <a:srgbClr val="2C7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35156" y="658317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19">
                <a:moveTo>
                  <a:pt x="654989" y="0"/>
                </a:moveTo>
                <a:lnTo>
                  <a:pt x="0" y="0"/>
                </a:lnTo>
                <a:lnTo>
                  <a:pt x="0" y="654989"/>
                </a:lnTo>
                <a:lnTo>
                  <a:pt x="654989" y="654989"/>
                </a:lnTo>
                <a:lnTo>
                  <a:pt x="654989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535156" y="4572"/>
            <a:ext cx="654050" cy="654050"/>
          </a:xfrm>
          <a:custGeom>
            <a:avLst/>
            <a:gdLst/>
            <a:ahLst/>
            <a:cxnLst/>
            <a:rect l="l" t="t" r="r" b="b"/>
            <a:pathLst>
              <a:path w="654050" h="654050">
                <a:moveTo>
                  <a:pt x="0" y="0"/>
                </a:moveTo>
                <a:lnTo>
                  <a:pt x="0" y="653669"/>
                </a:lnTo>
                <a:lnTo>
                  <a:pt x="653669" y="653669"/>
                </a:lnTo>
                <a:lnTo>
                  <a:pt x="651891" y="604901"/>
                </a:lnTo>
                <a:lnTo>
                  <a:pt x="646557" y="557022"/>
                </a:lnTo>
                <a:lnTo>
                  <a:pt x="637921" y="510413"/>
                </a:lnTo>
                <a:lnTo>
                  <a:pt x="625983" y="464947"/>
                </a:lnTo>
                <a:lnTo>
                  <a:pt x="610997" y="420750"/>
                </a:lnTo>
                <a:lnTo>
                  <a:pt x="592963" y="378079"/>
                </a:lnTo>
                <a:lnTo>
                  <a:pt x="572008" y="337058"/>
                </a:lnTo>
                <a:lnTo>
                  <a:pt x="548386" y="297688"/>
                </a:lnTo>
                <a:lnTo>
                  <a:pt x="522097" y="260223"/>
                </a:lnTo>
                <a:lnTo>
                  <a:pt x="493395" y="224790"/>
                </a:lnTo>
                <a:lnTo>
                  <a:pt x="462279" y="191516"/>
                </a:lnTo>
                <a:lnTo>
                  <a:pt x="428878" y="160274"/>
                </a:lnTo>
                <a:lnTo>
                  <a:pt x="393446" y="131572"/>
                </a:lnTo>
                <a:lnTo>
                  <a:pt x="355980" y="105283"/>
                </a:lnTo>
                <a:lnTo>
                  <a:pt x="316611" y="81661"/>
                </a:lnTo>
                <a:lnTo>
                  <a:pt x="275590" y="60705"/>
                </a:lnTo>
                <a:lnTo>
                  <a:pt x="232918" y="42672"/>
                </a:lnTo>
                <a:lnTo>
                  <a:pt x="188849" y="27686"/>
                </a:lnTo>
                <a:lnTo>
                  <a:pt x="143255" y="15748"/>
                </a:lnTo>
                <a:lnTo>
                  <a:pt x="96647" y="7112"/>
                </a:lnTo>
                <a:lnTo>
                  <a:pt x="48768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26040" y="4572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655192" y="0"/>
                </a:moveTo>
                <a:lnTo>
                  <a:pt x="0" y="0"/>
                </a:lnTo>
                <a:lnTo>
                  <a:pt x="1777" y="48768"/>
                </a:lnTo>
                <a:lnTo>
                  <a:pt x="7111" y="96647"/>
                </a:lnTo>
                <a:lnTo>
                  <a:pt x="15748" y="143255"/>
                </a:lnTo>
                <a:lnTo>
                  <a:pt x="27685" y="188849"/>
                </a:lnTo>
                <a:lnTo>
                  <a:pt x="42799" y="232918"/>
                </a:lnTo>
                <a:lnTo>
                  <a:pt x="60832" y="275590"/>
                </a:lnTo>
                <a:lnTo>
                  <a:pt x="81787" y="316611"/>
                </a:lnTo>
                <a:lnTo>
                  <a:pt x="105536" y="355980"/>
                </a:lnTo>
                <a:lnTo>
                  <a:pt x="131825" y="393446"/>
                </a:lnTo>
                <a:lnTo>
                  <a:pt x="160654" y="428879"/>
                </a:lnTo>
                <a:lnTo>
                  <a:pt x="191896" y="462280"/>
                </a:lnTo>
                <a:lnTo>
                  <a:pt x="225298" y="493395"/>
                </a:lnTo>
                <a:lnTo>
                  <a:pt x="260857" y="522097"/>
                </a:lnTo>
                <a:lnTo>
                  <a:pt x="298450" y="548386"/>
                </a:lnTo>
                <a:lnTo>
                  <a:pt x="337819" y="572008"/>
                </a:lnTo>
                <a:lnTo>
                  <a:pt x="378967" y="592963"/>
                </a:lnTo>
                <a:lnTo>
                  <a:pt x="421766" y="610997"/>
                </a:lnTo>
                <a:lnTo>
                  <a:pt x="465962" y="625983"/>
                </a:lnTo>
                <a:lnTo>
                  <a:pt x="511555" y="637921"/>
                </a:lnTo>
                <a:lnTo>
                  <a:pt x="558418" y="646557"/>
                </a:lnTo>
                <a:lnTo>
                  <a:pt x="606298" y="651891"/>
                </a:lnTo>
                <a:lnTo>
                  <a:pt x="655192" y="653669"/>
                </a:lnTo>
                <a:lnTo>
                  <a:pt x="65519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686032" y="787908"/>
            <a:ext cx="367030" cy="381000"/>
          </a:xfrm>
          <a:custGeom>
            <a:avLst/>
            <a:gdLst/>
            <a:ahLst/>
            <a:cxnLst/>
            <a:rect l="l" t="t" r="r" b="b"/>
            <a:pathLst>
              <a:path w="367029" h="381000">
                <a:moveTo>
                  <a:pt x="245110" y="380492"/>
                </a:moveTo>
                <a:lnTo>
                  <a:pt x="225679" y="346837"/>
                </a:lnTo>
                <a:lnTo>
                  <a:pt x="219456" y="347091"/>
                </a:lnTo>
                <a:lnTo>
                  <a:pt x="199136" y="347091"/>
                </a:lnTo>
                <a:lnTo>
                  <a:pt x="218440" y="380492"/>
                </a:lnTo>
                <a:lnTo>
                  <a:pt x="245110" y="380492"/>
                </a:lnTo>
                <a:close/>
              </a:path>
              <a:path w="367029" h="381000">
                <a:moveTo>
                  <a:pt x="366776" y="59436"/>
                </a:moveTo>
                <a:lnTo>
                  <a:pt x="345325" y="48641"/>
                </a:lnTo>
                <a:lnTo>
                  <a:pt x="330708" y="41275"/>
                </a:lnTo>
                <a:lnTo>
                  <a:pt x="322707" y="28956"/>
                </a:lnTo>
                <a:lnTo>
                  <a:pt x="307213" y="11430"/>
                </a:lnTo>
                <a:lnTo>
                  <a:pt x="304165" y="10033"/>
                </a:lnTo>
                <a:lnTo>
                  <a:pt x="304165" y="33655"/>
                </a:lnTo>
                <a:lnTo>
                  <a:pt x="304165" y="44323"/>
                </a:lnTo>
                <a:lnTo>
                  <a:pt x="299847" y="48641"/>
                </a:lnTo>
                <a:lnTo>
                  <a:pt x="289052" y="48641"/>
                </a:lnTo>
                <a:lnTo>
                  <a:pt x="284607" y="44323"/>
                </a:lnTo>
                <a:lnTo>
                  <a:pt x="284607" y="33655"/>
                </a:lnTo>
                <a:lnTo>
                  <a:pt x="289052" y="29210"/>
                </a:lnTo>
                <a:lnTo>
                  <a:pt x="299847" y="29210"/>
                </a:lnTo>
                <a:lnTo>
                  <a:pt x="304165" y="33655"/>
                </a:lnTo>
                <a:lnTo>
                  <a:pt x="304165" y="10033"/>
                </a:lnTo>
                <a:lnTo>
                  <a:pt x="286893" y="1524"/>
                </a:lnTo>
                <a:lnTo>
                  <a:pt x="264287" y="0"/>
                </a:lnTo>
                <a:lnTo>
                  <a:pt x="242062" y="7493"/>
                </a:lnTo>
                <a:lnTo>
                  <a:pt x="224536" y="22860"/>
                </a:lnTo>
                <a:lnTo>
                  <a:pt x="214630" y="43180"/>
                </a:lnTo>
                <a:lnTo>
                  <a:pt x="213106" y="65659"/>
                </a:lnTo>
                <a:lnTo>
                  <a:pt x="220472" y="87884"/>
                </a:lnTo>
                <a:lnTo>
                  <a:pt x="245110" y="130429"/>
                </a:lnTo>
                <a:lnTo>
                  <a:pt x="247015" y="133858"/>
                </a:lnTo>
                <a:lnTo>
                  <a:pt x="248158" y="137795"/>
                </a:lnTo>
                <a:lnTo>
                  <a:pt x="248158" y="141986"/>
                </a:lnTo>
                <a:lnTo>
                  <a:pt x="246253" y="151384"/>
                </a:lnTo>
                <a:lnTo>
                  <a:pt x="241173" y="158877"/>
                </a:lnTo>
                <a:lnTo>
                  <a:pt x="233553" y="164084"/>
                </a:lnTo>
                <a:lnTo>
                  <a:pt x="224155" y="165989"/>
                </a:lnTo>
                <a:lnTo>
                  <a:pt x="67183" y="165989"/>
                </a:lnTo>
                <a:lnTo>
                  <a:pt x="75057" y="204724"/>
                </a:lnTo>
                <a:lnTo>
                  <a:pt x="96393" y="236347"/>
                </a:lnTo>
                <a:lnTo>
                  <a:pt x="128143" y="257683"/>
                </a:lnTo>
                <a:lnTo>
                  <a:pt x="167005" y="265430"/>
                </a:lnTo>
                <a:lnTo>
                  <a:pt x="216916" y="265430"/>
                </a:lnTo>
                <a:lnTo>
                  <a:pt x="216916" y="278638"/>
                </a:lnTo>
                <a:lnTo>
                  <a:pt x="167005" y="278638"/>
                </a:lnTo>
                <a:lnTo>
                  <a:pt x="129286" y="272161"/>
                </a:lnTo>
                <a:lnTo>
                  <a:pt x="97028" y="254381"/>
                </a:lnTo>
                <a:lnTo>
                  <a:pt x="72263" y="227330"/>
                </a:lnTo>
                <a:lnTo>
                  <a:pt x="57404" y="193421"/>
                </a:lnTo>
                <a:lnTo>
                  <a:pt x="0" y="193421"/>
                </a:lnTo>
                <a:lnTo>
                  <a:pt x="14351" y="238887"/>
                </a:lnTo>
                <a:lnTo>
                  <a:pt x="40259" y="277749"/>
                </a:lnTo>
                <a:lnTo>
                  <a:pt x="75692" y="308102"/>
                </a:lnTo>
                <a:lnTo>
                  <a:pt x="118618" y="327787"/>
                </a:lnTo>
                <a:lnTo>
                  <a:pt x="136017" y="330327"/>
                </a:lnTo>
                <a:lnTo>
                  <a:pt x="165100" y="380492"/>
                </a:lnTo>
                <a:lnTo>
                  <a:pt x="191770" y="380492"/>
                </a:lnTo>
                <a:lnTo>
                  <a:pt x="165227" y="334518"/>
                </a:lnTo>
                <a:lnTo>
                  <a:pt x="167005" y="334772"/>
                </a:lnTo>
                <a:lnTo>
                  <a:pt x="216281" y="334772"/>
                </a:lnTo>
                <a:lnTo>
                  <a:pt x="217525" y="334518"/>
                </a:lnTo>
                <a:lnTo>
                  <a:pt x="265176" y="324866"/>
                </a:lnTo>
                <a:lnTo>
                  <a:pt x="305181" y="298069"/>
                </a:lnTo>
                <a:lnTo>
                  <a:pt x="318262" y="278638"/>
                </a:lnTo>
                <a:lnTo>
                  <a:pt x="332105" y="258191"/>
                </a:lnTo>
                <a:lnTo>
                  <a:pt x="341884" y="209423"/>
                </a:lnTo>
                <a:lnTo>
                  <a:pt x="340868" y="192786"/>
                </a:lnTo>
                <a:lnTo>
                  <a:pt x="337693" y="176911"/>
                </a:lnTo>
                <a:lnTo>
                  <a:pt x="332613" y="161798"/>
                </a:lnTo>
                <a:lnTo>
                  <a:pt x="325628" y="147701"/>
                </a:lnTo>
                <a:lnTo>
                  <a:pt x="284607" y="76835"/>
                </a:lnTo>
                <a:lnTo>
                  <a:pt x="366776" y="76835"/>
                </a:lnTo>
                <a:lnTo>
                  <a:pt x="366776" y="59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344" y="3673575"/>
            <a:ext cx="2814687" cy="123204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793" y="1996189"/>
            <a:ext cx="2858521" cy="12334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BB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00" y="1760220"/>
            <a:ext cx="1799844" cy="34686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16"/>
            <a:ext cx="1740407" cy="3468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906" y="214071"/>
            <a:ext cx="11810187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BB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0421" y="2541854"/>
            <a:ext cx="5721350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33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89751"/>
            <a:ext cx="3901440" cy="34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89751"/>
            <a:ext cx="2804160" cy="34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89751"/>
            <a:ext cx="2804160" cy="34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uma.eu/wp-content/uploads/2022/02/FACTSHEET_PharmaceuticalWasteDisposal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uma.eu/wp-content/uploads/2022/02/FACTSHEET_PharmaceuticalWasteDisposal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6.png"/><Relationship Id="rId7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2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10" Type="http://schemas.openxmlformats.org/officeDocument/2006/relationships/image" Target="../media/image100.jpg"/><Relationship Id="rId4" Type="http://schemas.openxmlformats.org/officeDocument/2006/relationships/image" Target="../media/image94.jpg"/><Relationship Id="rId9" Type="http://schemas.openxmlformats.org/officeDocument/2006/relationships/image" Target="../media/image9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09.jpg"/><Relationship Id="rId5" Type="http://schemas.openxmlformats.org/officeDocument/2006/relationships/image" Target="../media/image10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108.png"/><Relationship Id="rId4" Type="http://schemas.openxmlformats.org/officeDocument/2006/relationships/image" Target="../media/image9.png"/><Relationship Id="rId9" Type="http://schemas.openxmlformats.org/officeDocument/2006/relationships/image" Target="../media/image107.jp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li/reg_impl/2024/1973/oj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od.ec.europa.eu/animals/animal-health/vet-meds-med-feed/implementation_en" TargetMode="Externa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od.ec.europa.eu/document/download/c98a296f-5589-4efe-9112-e0389b59058d_en?filename=ah_vet-med_imp-reg-2019-06_ema-advice_art-115-5.pdf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87644"/>
            <a:ext cx="8712835" cy="1677670"/>
          </a:xfrm>
          <a:custGeom>
            <a:avLst/>
            <a:gdLst/>
            <a:ahLst/>
            <a:cxnLst/>
            <a:rect l="l" t="t" r="r" b="b"/>
            <a:pathLst>
              <a:path w="8712835" h="1677670">
                <a:moveTo>
                  <a:pt x="8712708" y="0"/>
                </a:moveTo>
                <a:lnTo>
                  <a:pt x="0" y="0"/>
                </a:lnTo>
                <a:lnTo>
                  <a:pt x="0" y="1677543"/>
                </a:lnTo>
                <a:lnTo>
                  <a:pt x="8712708" y="1677543"/>
                </a:lnTo>
                <a:lnTo>
                  <a:pt x="8712708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79" y="310896"/>
            <a:ext cx="2223516" cy="98755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52600" y="0"/>
            <a:ext cx="1746885" cy="1728470"/>
          </a:xfrm>
          <a:custGeom>
            <a:avLst/>
            <a:gdLst/>
            <a:ahLst/>
            <a:cxnLst/>
            <a:rect l="l" t="t" r="r" b="b"/>
            <a:pathLst>
              <a:path w="1746885" h="1728470">
                <a:moveTo>
                  <a:pt x="0" y="1728216"/>
                </a:moveTo>
                <a:lnTo>
                  <a:pt x="1746503" y="1728216"/>
                </a:lnTo>
                <a:lnTo>
                  <a:pt x="1746503" y="0"/>
                </a:lnTo>
                <a:lnTo>
                  <a:pt x="0" y="0"/>
                </a:lnTo>
                <a:lnTo>
                  <a:pt x="0" y="1728216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91371" y="0"/>
            <a:ext cx="1744980" cy="1746885"/>
          </a:xfrm>
          <a:custGeom>
            <a:avLst/>
            <a:gdLst/>
            <a:ahLst/>
            <a:cxnLst/>
            <a:rect l="l" t="t" r="r" b="b"/>
            <a:pathLst>
              <a:path w="1744979" h="1746885">
                <a:moveTo>
                  <a:pt x="1744979" y="0"/>
                </a:moveTo>
                <a:lnTo>
                  <a:pt x="0" y="0"/>
                </a:lnTo>
                <a:lnTo>
                  <a:pt x="0" y="1746504"/>
                </a:lnTo>
                <a:lnTo>
                  <a:pt x="1744979" y="1746504"/>
                </a:lnTo>
                <a:lnTo>
                  <a:pt x="1744979" y="0"/>
                </a:lnTo>
                <a:close/>
              </a:path>
            </a:pathLst>
          </a:custGeom>
          <a:solidFill>
            <a:srgbClr val="2C7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1728216"/>
            <a:ext cx="1727200" cy="1744980"/>
          </a:xfrm>
          <a:custGeom>
            <a:avLst/>
            <a:gdLst/>
            <a:ahLst/>
            <a:cxnLst/>
            <a:rect l="l" t="t" r="r" b="b"/>
            <a:pathLst>
              <a:path w="1727200" h="1744979">
                <a:moveTo>
                  <a:pt x="0" y="1744979"/>
                </a:moveTo>
                <a:lnTo>
                  <a:pt x="1726691" y="1744979"/>
                </a:lnTo>
                <a:lnTo>
                  <a:pt x="1726691" y="0"/>
                </a:lnTo>
                <a:lnTo>
                  <a:pt x="0" y="0"/>
                </a:lnTo>
                <a:lnTo>
                  <a:pt x="0" y="1744979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225796" y="1728216"/>
            <a:ext cx="3487420" cy="1744980"/>
            <a:chOff x="5225796" y="1728216"/>
            <a:chExt cx="3487420" cy="1744980"/>
          </a:xfrm>
        </p:grpSpPr>
        <p:sp>
          <p:nvSpPr>
            <p:cNvPr id="8" name="object 8"/>
            <p:cNvSpPr/>
            <p:nvPr/>
          </p:nvSpPr>
          <p:spPr>
            <a:xfrm>
              <a:off x="5225796" y="1728216"/>
              <a:ext cx="1744980" cy="1744980"/>
            </a:xfrm>
            <a:custGeom>
              <a:avLst/>
              <a:gdLst/>
              <a:ahLst/>
              <a:cxnLst/>
              <a:rect l="l" t="t" r="r" b="b"/>
              <a:pathLst>
                <a:path w="1744979" h="1744979">
                  <a:moveTo>
                    <a:pt x="1744979" y="0"/>
                  </a:moveTo>
                  <a:lnTo>
                    <a:pt x="0" y="0"/>
                  </a:lnTo>
                  <a:lnTo>
                    <a:pt x="0" y="1744979"/>
                  </a:lnTo>
                  <a:lnTo>
                    <a:pt x="1744979" y="1744979"/>
                  </a:lnTo>
                  <a:lnTo>
                    <a:pt x="174497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67728" y="1728216"/>
              <a:ext cx="1744980" cy="1744980"/>
            </a:xfrm>
            <a:custGeom>
              <a:avLst/>
              <a:gdLst/>
              <a:ahLst/>
              <a:cxnLst/>
              <a:rect l="l" t="t" r="r" b="b"/>
              <a:pathLst>
                <a:path w="1744979" h="1744979">
                  <a:moveTo>
                    <a:pt x="1744979" y="0"/>
                  </a:moveTo>
                  <a:lnTo>
                    <a:pt x="0" y="0"/>
                  </a:lnTo>
                  <a:lnTo>
                    <a:pt x="0" y="1744979"/>
                  </a:lnTo>
                  <a:lnTo>
                    <a:pt x="1744979" y="1744979"/>
                  </a:lnTo>
                  <a:lnTo>
                    <a:pt x="174497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427207" y="1728216"/>
            <a:ext cx="1765300" cy="1744980"/>
          </a:xfrm>
          <a:custGeom>
            <a:avLst/>
            <a:gdLst/>
            <a:ahLst/>
            <a:cxnLst/>
            <a:rect l="l" t="t" r="r" b="b"/>
            <a:pathLst>
              <a:path w="1765300" h="1744979">
                <a:moveTo>
                  <a:pt x="1764792" y="0"/>
                </a:moveTo>
                <a:lnTo>
                  <a:pt x="0" y="0"/>
                </a:lnTo>
                <a:lnTo>
                  <a:pt x="0" y="1744979"/>
                </a:lnTo>
                <a:lnTo>
                  <a:pt x="1764792" y="1744979"/>
                </a:lnTo>
                <a:lnTo>
                  <a:pt x="1764792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7728" y="3474720"/>
            <a:ext cx="1744980" cy="1744980"/>
          </a:xfrm>
          <a:custGeom>
            <a:avLst/>
            <a:gdLst/>
            <a:ahLst/>
            <a:cxnLst/>
            <a:rect l="l" t="t" r="r" b="b"/>
            <a:pathLst>
              <a:path w="1744979" h="1744979">
                <a:moveTo>
                  <a:pt x="1744979" y="0"/>
                </a:moveTo>
                <a:lnTo>
                  <a:pt x="0" y="0"/>
                </a:lnTo>
                <a:lnTo>
                  <a:pt x="0" y="1744980"/>
                </a:lnTo>
                <a:lnTo>
                  <a:pt x="1744979" y="1744980"/>
                </a:lnTo>
                <a:lnTo>
                  <a:pt x="1744979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479291" y="1728216"/>
            <a:ext cx="1744980" cy="3491865"/>
            <a:chOff x="3479291" y="1728216"/>
            <a:chExt cx="1744980" cy="3491865"/>
          </a:xfrm>
        </p:grpSpPr>
        <p:sp>
          <p:nvSpPr>
            <p:cNvPr id="13" name="object 13"/>
            <p:cNvSpPr/>
            <p:nvPr/>
          </p:nvSpPr>
          <p:spPr>
            <a:xfrm>
              <a:off x="3479291" y="3474720"/>
              <a:ext cx="1744980" cy="1744980"/>
            </a:xfrm>
            <a:custGeom>
              <a:avLst/>
              <a:gdLst/>
              <a:ahLst/>
              <a:cxnLst/>
              <a:rect l="l" t="t" r="r" b="b"/>
              <a:pathLst>
                <a:path w="1744979" h="1744979">
                  <a:moveTo>
                    <a:pt x="1744980" y="0"/>
                  </a:moveTo>
                  <a:lnTo>
                    <a:pt x="0" y="0"/>
                  </a:lnTo>
                  <a:lnTo>
                    <a:pt x="0" y="1744980"/>
                  </a:lnTo>
                  <a:lnTo>
                    <a:pt x="1744980" y="1744980"/>
                  </a:lnTo>
                  <a:lnTo>
                    <a:pt x="1744980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79291" y="1728216"/>
              <a:ext cx="1744980" cy="1744980"/>
            </a:xfrm>
            <a:custGeom>
              <a:avLst/>
              <a:gdLst/>
              <a:ahLst/>
              <a:cxnLst/>
              <a:rect l="l" t="t" r="r" b="b"/>
              <a:pathLst>
                <a:path w="1744979" h="1744979">
                  <a:moveTo>
                    <a:pt x="1744980" y="0"/>
                  </a:moveTo>
                  <a:lnTo>
                    <a:pt x="0" y="0"/>
                  </a:lnTo>
                  <a:lnTo>
                    <a:pt x="0" y="1744979"/>
                  </a:lnTo>
                  <a:lnTo>
                    <a:pt x="1744980" y="1744979"/>
                  </a:lnTo>
                  <a:lnTo>
                    <a:pt x="174498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0" y="1734312"/>
            <a:ext cx="1767839" cy="1739264"/>
          </a:xfrm>
          <a:custGeom>
            <a:avLst/>
            <a:gdLst/>
            <a:ahLst/>
            <a:cxnLst/>
            <a:rect l="l" t="t" r="r" b="b"/>
            <a:pathLst>
              <a:path w="1767839" h="1739264">
                <a:moveTo>
                  <a:pt x="1724660" y="0"/>
                </a:moveTo>
                <a:lnTo>
                  <a:pt x="1676384" y="662"/>
                </a:lnTo>
                <a:lnTo>
                  <a:pt x="1628437" y="2637"/>
                </a:lnTo>
                <a:lnTo>
                  <a:pt x="1580836" y="5909"/>
                </a:lnTo>
                <a:lnTo>
                  <a:pt x="1533597" y="10459"/>
                </a:lnTo>
                <a:lnTo>
                  <a:pt x="1486739" y="16271"/>
                </a:lnTo>
                <a:lnTo>
                  <a:pt x="1440278" y="23326"/>
                </a:lnTo>
                <a:lnTo>
                  <a:pt x="1394231" y="31609"/>
                </a:lnTo>
                <a:lnTo>
                  <a:pt x="1348616" y="41100"/>
                </a:lnTo>
                <a:lnTo>
                  <a:pt x="1303451" y="51785"/>
                </a:lnTo>
                <a:lnTo>
                  <a:pt x="1258752" y="63644"/>
                </a:lnTo>
                <a:lnTo>
                  <a:pt x="1214537" y="76660"/>
                </a:lnTo>
                <a:lnTo>
                  <a:pt x="1170823" y="90818"/>
                </a:lnTo>
                <a:lnTo>
                  <a:pt x="1127628" y="106098"/>
                </a:lnTo>
                <a:lnTo>
                  <a:pt x="1084968" y="122484"/>
                </a:lnTo>
                <a:lnTo>
                  <a:pt x="1042861" y="139958"/>
                </a:lnTo>
                <a:lnTo>
                  <a:pt x="1001324" y="158504"/>
                </a:lnTo>
                <a:lnTo>
                  <a:pt x="960375" y="178104"/>
                </a:lnTo>
                <a:lnTo>
                  <a:pt x="920030" y="198741"/>
                </a:lnTo>
                <a:lnTo>
                  <a:pt x="880308" y="220397"/>
                </a:lnTo>
                <a:lnTo>
                  <a:pt x="841225" y="243055"/>
                </a:lnTo>
                <a:lnTo>
                  <a:pt x="802799" y="266698"/>
                </a:lnTo>
                <a:lnTo>
                  <a:pt x="765047" y="291308"/>
                </a:lnTo>
                <a:lnTo>
                  <a:pt x="727986" y="316869"/>
                </a:lnTo>
                <a:lnTo>
                  <a:pt x="691633" y="343363"/>
                </a:lnTo>
                <a:lnTo>
                  <a:pt x="656007" y="370772"/>
                </a:lnTo>
                <a:lnTo>
                  <a:pt x="621123" y="399080"/>
                </a:lnTo>
                <a:lnTo>
                  <a:pt x="587000" y="428269"/>
                </a:lnTo>
                <a:lnTo>
                  <a:pt x="553655" y="458322"/>
                </a:lnTo>
                <a:lnTo>
                  <a:pt x="521104" y="489221"/>
                </a:lnTo>
                <a:lnTo>
                  <a:pt x="489366" y="520950"/>
                </a:lnTo>
                <a:lnTo>
                  <a:pt x="458457" y="553491"/>
                </a:lnTo>
                <a:lnTo>
                  <a:pt x="428396" y="586827"/>
                </a:lnTo>
                <a:lnTo>
                  <a:pt x="399198" y="620940"/>
                </a:lnTo>
                <a:lnTo>
                  <a:pt x="370882" y="655813"/>
                </a:lnTo>
                <a:lnTo>
                  <a:pt x="343464" y="691429"/>
                </a:lnTo>
                <a:lnTo>
                  <a:pt x="316962" y="727771"/>
                </a:lnTo>
                <a:lnTo>
                  <a:pt x="291394" y="764821"/>
                </a:lnTo>
                <a:lnTo>
                  <a:pt x="266776" y="802562"/>
                </a:lnTo>
                <a:lnTo>
                  <a:pt x="243126" y="840977"/>
                </a:lnTo>
                <a:lnTo>
                  <a:pt x="220462" y="880048"/>
                </a:lnTo>
                <a:lnTo>
                  <a:pt x="198799" y="919759"/>
                </a:lnTo>
                <a:lnTo>
                  <a:pt x="178157" y="960091"/>
                </a:lnTo>
                <a:lnTo>
                  <a:pt x="158551" y="1001029"/>
                </a:lnTo>
                <a:lnTo>
                  <a:pt x="140000" y="1042553"/>
                </a:lnTo>
                <a:lnTo>
                  <a:pt x="122520" y="1084648"/>
                </a:lnTo>
                <a:lnTo>
                  <a:pt x="106129" y="1127295"/>
                </a:lnTo>
                <a:lnTo>
                  <a:pt x="90844" y="1170478"/>
                </a:lnTo>
                <a:lnTo>
                  <a:pt x="76683" y="1214179"/>
                </a:lnTo>
                <a:lnTo>
                  <a:pt x="63662" y="1258381"/>
                </a:lnTo>
                <a:lnTo>
                  <a:pt x="51800" y="1303067"/>
                </a:lnTo>
                <a:lnTo>
                  <a:pt x="41113" y="1348219"/>
                </a:lnTo>
                <a:lnTo>
                  <a:pt x="31618" y="1393820"/>
                </a:lnTo>
                <a:lnTo>
                  <a:pt x="23333" y="1439853"/>
                </a:lnTo>
                <a:lnTo>
                  <a:pt x="16275" y="1486301"/>
                </a:lnTo>
                <a:lnTo>
                  <a:pt x="10462" y="1533145"/>
                </a:lnTo>
                <a:lnTo>
                  <a:pt x="5911" y="1580370"/>
                </a:lnTo>
                <a:lnTo>
                  <a:pt x="2638" y="1627958"/>
                </a:lnTo>
                <a:lnTo>
                  <a:pt x="662" y="1675891"/>
                </a:lnTo>
                <a:lnTo>
                  <a:pt x="0" y="1724152"/>
                </a:lnTo>
                <a:lnTo>
                  <a:pt x="744" y="1738883"/>
                </a:lnTo>
                <a:lnTo>
                  <a:pt x="1767839" y="1738883"/>
                </a:lnTo>
                <a:lnTo>
                  <a:pt x="1767839" y="2158"/>
                </a:lnTo>
                <a:lnTo>
                  <a:pt x="172466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6352" y="0"/>
            <a:ext cx="1755775" cy="1734820"/>
          </a:xfrm>
          <a:custGeom>
            <a:avLst/>
            <a:gdLst/>
            <a:ahLst/>
            <a:cxnLst/>
            <a:rect l="l" t="t" r="r" b="b"/>
            <a:pathLst>
              <a:path w="1755775" h="1734820">
                <a:moveTo>
                  <a:pt x="14858" y="0"/>
                </a:moveTo>
                <a:lnTo>
                  <a:pt x="0" y="762"/>
                </a:lnTo>
                <a:lnTo>
                  <a:pt x="0" y="1734312"/>
                </a:lnTo>
                <a:lnTo>
                  <a:pt x="1753489" y="1734312"/>
                </a:lnTo>
                <a:lnTo>
                  <a:pt x="1755648" y="1691894"/>
                </a:lnTo>
                <a:lnTo>
                  <a:pt x="1754979" y="1644534"/>
                </a:lnTo>
                <a:lnTo>
                  <a:pt x="1752984" y="1597496"/>
                </a:lnTo>
                <a:lnTo>
                  <a:pt x="1749681" y="1550797"/>
                </a:lnTo>
                <a:lnTo>
                  <a:pt x="1745086" y="1504455"/>
                </a:lnTo>
                <a:lnTo>
                  <a:pt x="1739219" y="1458485"/>
                </a:lnTo>
                <a:lnTo>
                  <a:pt x="1732095" y="1412905"/>
                </a:lnTo>
                <a:lnTo>
                  <a:pt x="1723732" y="1367732"/>
                </a:lnTo>
                <a:lnTo>
                  <a:pt x="1714148" y="1322983"/>
                </a:lnTo>
                <a:lnTo>
                  <a:pt x="1703360" y="1278675"/>
                </a:lnTo>
                <a:lnTo>
                  <a:pt x="1691386" y="1234825"/>
                </a:lnTo>
                <a:lnTo>
                  <a:pt x="1678243" y="1191449"/>
                </a:lnTo>
                <a:lnTo>
                  <a:pt x="1663949" y="1148565"/>
                </a:lnTo>
                <a:lnTo>
                  <a:pt x="1648520" y="1106189"/>
                </a:lnTo>
                <a:lnTo>
                  <a:pt x="1631976" y="1064340"/>
                </a:lnTo>
                <a:lnTo>
                  <a:pt x="1614332" y="1023032"/>
                </a:lnTo>
                <a:lnTo>
                  <a:pt x="1595606" y="982284"/>
                </a:lnTo>
                <a:lnTo>
                  <a:pt x="1575816" y="942113"/>
                </a:lnTo>
                <a:lnTo>
                  <a:pt x="1554980" y="902535"/>
                </a:lnTo>
                <a:lnTo>
                  <a:pt x="1533114" y="863567"/>
                </a:lnTo>
                <a:lnTo>
                  <a:pt x="1510237" y="825227"/>
                </a:lnTo>
                <a:lnTo>
                  <a:pt x="1486365" y="787531"/>
                </a:lnTo>
                <a:lnTo>
                  <a:pt x="1461516" y="750496"/>
                </a:lnTo>
                <a:lnTo>
                  <a:pt x="1435708" y="714139"/>
                </a:lnTo>
                <a:lnTo>
                  <a:pt x="1408958" y="678477"/>
                </a:lnTo>
                <a:lnTo>
                  <a:pt x="1381283" y="643528"/>
                </a:lnTo>
                <a:lnTo>
                  <a:pt x="1352702" y="609307"/>
                </a:lnTo>
                <a:lnTo>
                  <a:pt x="1323230" y="575833"/>
                </a:lnTo>
                <a:lnTo>
                  <a:pt x="1292887" y="543121"/>
                </a:lnTo>
                <a:lnTo>
                  <a:pt x="1261688" y="511190"/>
                </a:lnTo>
                <a:lnTo>
                  <a:pt x="1229653" y="480055"/>
                </a:lnTo>
                <a:lnTo>
                  <a:pt x="1196798" y="449734"/>
                </a:lnTo>
                <a:lnTo>
                  <a:pt x="1163140" y="420244"/>
                </a:lnTo>
                <a:lnTo>
                  <a:pt x="1128697" y="391602"/>
                </a:lnTo>
                <a:lnTo>
                  <a:pt x="1093487" y="363824"/>
                </a:lnTo>
                <a:lnTo>
                  <a:pt x="1057527" y="336928"/>
                </a:lnTo>
                <a:lnTo>
                  <a:pt x="1020834" y="310930"/>
                </a:lnTo>
                <a:lnTo>
                  <a:pt x="983426" y="285848"/>
                </a:lnTo>
                <a:lnTo>
                  <a:pt x="945321" y="261699"/>
                </a:lnTo>
                <a:lnTo>
                  <a:pt x="906535" y="238499"/>
                </a:lnTo>
                <a:lnTo>
                  <a:pt x="867087" y="216265"/>
                </a:lnTo>
                <a:lnTo>
                  <a:pt x="826993" y="195015"/>
                </a:lnTo>
                <a:lnTo>
                  <a:pt x="786272" y="174765"/>
                </a:lnTo>
                <a:lnTo>
                  <a:pt x="744940" y="155533"/>
                </a:lnTo>
                <a:lnTo>
                  <a:pt x="703015" y="137335"/>
                </a:lnTo>
                <a:lnTo>
                  <a:pt x="660515" y="120188"/>
                </a:lnTo>
                <a:lnTo>
                  <a:pt x="617456" y="104109"/>
                </a:lnTo>
                <a:lnTo>
                  <a:pt x="573857" y="89115"/>
                </a:lnTo>
                <a:lnTo>
                  <a:pt x="529735" y="75223"/>
                </a:lnTo>
                <a:lnTo>
                  <a:pt x="485108" y="62450"/>
                </a:lnTo>
                <a:lnTo>
                  <a:pt x="439992" y="50814"/>
                </a:lnTo>
                <a:lnTo>
                  <a:pt x="394405" y="40330"/>
                </a:lnTo>
                <a:lnTo>
                  <a:pt x="348365" y="31016"/>
                </a:lnTo>
                <a:lnTo>
                  <a:pt x="301889" y="22889"/>
                </a:lnTo>
                <a:lnTo>
                  <a:pt x="254995" y="15965"/>
                </a:lnTo>
                <a:lnTo>
                  <a:pt x="207700" y="10263"/>
                </a:lnTo>
                <a:lnTo>
                  <a:pt x="160021" y="5798"/>
                </a:lnTo>
                <a:lnTo>
                  <a:pt x="111976" y="2588"/>
                </a:lnTo>
                <a:lnTo>
                  <a:pt x="63583" y="649"/>
                </a:lnTo>
                <a:lnTo>
                  <a:pt x="14858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0439400" y="3474720"/>
            <a:ext cx="1752600" cy="1725295"/>
            <a:chOff x="10439400" y="3474720"/>
            <a:chExt cx="1752600" cy="1725295"/>
          </a:xfrm>
        </p:grpSpPr>
        <p:sp>
          <p:nvSpPr>
            <p:cNvPr id="18" name="object 18"/>
            <p:cNvSpPr/>
            <p:nvPr/>
          </p:nvSpPr>
          <p:spPr>
            <a:xfrm>
              <a:off x="10439400" y="3474720"/>
              <a:ext cx="899160" cy="1725295"/>
            </a:xfrm>
            <a:custGeom>
              <a:avLst/>
              <a:gdLst/>
              <a:ahLst/>
              <a:cxnLst/>
              <a:rect l="l" t="t" r="r" b="b"/>
              <a:pathLst>
                <a:path w="899159" h="1725295">
                  <a:moveTo>
                    <a:pt x="870330" y="0"/>
                  </a:moveTo>
                  <a:lnTo>
                    <a:pt x="855091" y="0"/>
                  </a:lnTo>
                  <a:lnTo>
                    <a:pt x="774446" y="4063"/>
                  </a:lnTo>
                  <a:lnTo>
                    <a:pt x="726520" y="10292"/>
                  </a:lnTo>
                  <a:lnTo>
                    <a:pt x="679456" y="19106"/>
                  </a:lnTo>
                  <a:lnTo>
                    <a:pt x="633326" y="30432"/>
                  </a:lnTo>
                  <a:lnTo>
                    <a:pt x="588205" y="44195"/>
                  </a:lnTo>
                  <a:lnTo>
                    <a:pt x="544168" y="60320"/>
                  </a:lnTo>
                  <a:lnTo>
                    <a:pt x="501288" y="78734"/>
                  </a:lnTo>
                  <a:lnTo>
                    <a:pt x="459641" y="99362"/>
                  </a:lnTo>
                  <a:lnTo>
                    <a:pt x="419301" y="122129"/>
                  </a:lnTo>
                  <a:lnTo>
                    <a:pt x="380341" y="146962"/>
                  </a:lnTo>
                  <a:lnTo>
                    <a:pt x="342837" y="173786"/>
                  </a:lnTo>
                  <a:lnTo>
                    <a:pt x="306862" y="202526"/>
                  </a:lnTo>
                  <a:lnTo>
                    <a:pt x="272492" y="233108"/>
                  </a:lnTo>
                  <a:lnTo>
                    <a:pt x="239800" y="265458"/>
                  </a:lnTo>
                  <a:lnTo>
                    <a:pt x="208861" y="299502"/>
                  </a:lnTo>
                  <a:lnTo>
                    <a:pt x="179749" y="335164"/>
                  </a:lnTo>
                  <a:lnTo>
                    <a:pt x="152539" y="372371"/>
                  </a:lnTo>
                  <a:lnTo>
                    <a:pt x="127305" y="411049"/>
                  </a:lnTo>
                  <a:lnTo>
                    <a:pt x="104121" y="451122"/>
                  </a:lnTo>
                  <a:lnTo>
                    <a:pt x="83061" y="492517"/>
                  </a:lnTo>
                  <a:lnTo>
                    <a:pt x="64201" y="535160"/>
                  </a:lnTo>
                  <a:lnTo>
                    <a:pt x="47614" y="578975"/>
                  </a:lnTo>
                  <a:lnTo>
                    <a:pt x="33375" y="623888"/>
                  </a:lnTo>
                  <a:lnTo>
                    <a:pt x="21558" y="669826"/>
                  </a:lnTo>
                  <a:lnTo>
                    <a:pt x="12238" y="716713"/>
                  </a:lnTo>
                  <a:lnTo>
                    <a:pt x="5488" y="764476"/>
                  </a:lnTo>
                  <a:lnTo>
                    <a:pt x="1384" y="813039"/>
                  </a:lnTo>
                  <a:lnTo>
                    <a:pt x="0" y="862330"/>
                  </a:lnTo>
                  <a:lnTo>
                    <a:pt x="1276" y="909668"/>
                  </a:lnTo>
                  <a:lnTo>
                    <a:pt x="5061" y="956340"/>
                  </a:lnTo>
                  <a:lnTo>
                    <a:pt x="11290" y="1002279"/>
                  </a:lnTo>
                  <a:lnTo>
                    <a:pt x="19896" y="1047420"/>
                  </a:lnTo>
                  <a:lnTo>
                    <a:pt x="30813" y="1091696"/>
                  </a:lnTo>
                  <a:lnTo>
                    <a:pt x="43977" y="1135042"/>
                  </a:lnTo>
                  <a:lnTo>
                    <a:pt x="59321" y="1177392"/>
                  </a:lnTo>
                  <a:lnTo>
                    <a:pt x="76779" y="1218680"/>
                  </a:lnTo>
                  <a:lnTo>
                    <a:pt x="96286" y="1258841"/>
                  </a:lnTo>
                  <a:lnTo>
                    <a:pt x="117776" y="1297808"/>
                  </a:lnTo>
                  <a:lnTo>
                    <a:pt x="141182" y="1335516"/>
                  </a:lnTo>
                  <a:lnTo>
                    <a:pt x="166441" y="1371898"/>
                  </a:lnTo>
                  <a:lnTo>
                    <a:pt x="193484" y="1406890"/>
                  </a:lnTo>
                  <a:lnTo>
                    <a:pt x="222248" y="1440425"/>
                  </a:lnTo>
                  <a:lnTo>
                    <a:pt x="252666" y="1472438"/>
                  </a:lnTo>
                  <a:lnTo>
                    <a:pt x="284672" y="1502862"/>
                  </a:lnTo>
                  <a:lnTo>
                    <a:pt x="318201" y="1531632"/>
                  </a:lnTo>
                  <a:lnTo>
                    <a:pt x="353186" y="1558682"/>
                  </a:lnTo>
                  <a:lnTo>
                    <a:pt x="389563" y="1583946"/>
                  </a:lnTo>
                  <a:lnTo>
                    <a:pt x="427265" y="1607359"/>
                  </a:lnTo>
                  <a:lnTo>
                    <a:pt x="466227" y="1628854"/>
                  </a:lnTo>
                  <a:lnTo>
                    <a:pt x="506382" y="1648366"/>
                  </a:lnTo>
                  <a:lnTo>
                    <a:pt x="547665" y="1665829"/>
                  </a:lnTo>
                  <a:lnTo>
                    <a:pt x="590011" y="1681177"/>
                  </a:lnTo>
                  <a:lnTo>
                    <a:pt x="633353" y="1694344"/>
                  </a:lnTo>
                  <a:lnTo>
                    <a:pt x="677626" y="1705265"/>
                  </a:lnTo>
                  <a:lnTo>
                    <a:pt x="722764" y="1713874"/>
                  </a:lnTo>
                  <a:lnTo>
                    <a:pt x="768701" y="1720104"/>
                  </a:lnTo>
                  <a:lnTo>
                    <a:pt x="815372" y="1723891"/>
                  </a:lnTo>
                  <a:lnTo>
                    <a:pt x="862710" y="1725168"/>
                  </a:lnTo>
                  <a:lnTo>
                    <a:pt x="899159" y="1723263"/>
                  </a:lnTo>
                  <a:lnTo>
                    <a:pt x="899159" y="1397"/>
                  </a:lnTo>
                  <a:lnTo>
                    <a:pt x="870330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38560" y="3474720"/>
              <a:ext cx="853440" cy="1725295"/>
            </a:xfrm>
            <a:custGeom>
              <a:avLst/>
              <a:gdLst/>
              <a:ahLst/>
              <a:cxnLst/>
              <a:rect l="l" t="t" r="r" b="b"/>
              <a:pathLst>
                <a:path w="853440" h="1725295">
                  <a:moveTo>
                    <a:pt x="4064" y="0"/>
                  </a:moveTo>
                  <a:lnTo>
                    <a:pt x="0" y="0"/>
                  </a:lnTo>
                  <a:lnTo>
                    <a:pt x="0" y="1725168"/>
                  </a:lnTo>
                  <a:lnTo>
                    <a:pt x="84709" y="1720850"/>
                  </a:lnTo>
                  <a:lnTo>
                    <a:pt x="132661" y="1714621"/>
                  </a:lnTo>
                  <a:lnTo>
                    <a:pt x="179753" y="1705807"/>
                  </a:lnTo>
                  <a:lnTo>
                    <a:pt x="225908" y="1694481"/>
                  </a:lnTo>
                  <a:lnTo>
                    <a:pt x="271054" y="1680718"/>
                  </a:lnTo>
                  <a:lnTo>
                    <a:pt x="315114" y="1664592"/>
                  </a:lnTo>
                  <a:lnTo>
                    <a:pt x="358016" y="1646178"/>
                  </a:lnTo>
                  <a:lnTo>
                    <a:pt x="399685" y="1625549"/>
                  </a:lnTo>
                  <a:lnTo>
                    <a:pt x="440046" y="1602780"/>
                  </a:lnTo>
                  <a:lnTo>
                    <a:pt x="479025" y="1577946"/>
                  </a:lnTo>
                  <a:lnTo>
                    <a:pt x="516547" y="1551121"/>
                  </a:lnTo>
                  <a:lnTo>
                    <a:pt x="552539" y="1522379"/>
                  </a:lnTo>
                  <a:lnTo>
                    <a:pt x="586925" y="1491794"/>
                  </a:lnTo>
                  <a:lnTo>
                    <a:pt x="619632" y="1459441"/>
                  </a:lnTo>
                  <a:lnTo>
                    <a:pt x="650586" y="1425394"/>
                  </a:lnTo>
                  <a:lnTo>
                    <a:pt x="679710" y="1389727"/>
                  </a:lnTo>
                  <a:lnTo>
                    <a:pt x="706933" y="1352515"/>
                  </a:lnTo>
                  <a:lnTo>
                    <a:pt x="732178" y="1313832"/>
                  </a:lnTo>
                  <a:lnTo>
                    <a:pt x="755372" y="1273753"/>
                  </a:lnTo>
                  <a:lnTo>
                    <a:pt x="776440" y="1232351"/>
                  </a:lnTo>
                  <a:lnTo>
                    <a:pt x="795308" y="1189702"/>
                  </a:lnTo>
                  <a:lnTo>
                    <a:pt x="811902" y="1145879"/>
                  </a:lnTo>
                  <a:lnTo>
                    <a:pt x="826147" y="1100956"/>
                  </a:lnTo>
                  <a:lnTo>
                    <a:pt x="837968" y="1055009"/>
                  </a:lnTo>
                  <a:lnTo>
                    <a:pt x="847292" y="1008111"/>
                  </a:lnTo>
                  <a:lnTo>
                    <a:pt x="853439" y="964623"/>
                  </a:lnTo>
                  <a:lnTo>
                    <a:pt x="853439" y="760290"/>
                  </a:lnTo>
                  <a:lnTo>
                    <a:pt x="847292" y="716802"/>
                  </a:lnTo>
                  <a:lnTo>
                    <a:pt x="837968" y="669904"/>
                  </a:lnTo>
                  <a:lnTo>
                    <a:pt x="826147" y="623957"/>
                  </a:lnTo>
                  <a:lnTo>
                    <a:pt x="811902" y="579034"/>
                  </a:lnTo>
                  <a:lnTo>
                    <a:pt x="795308" y="535211"/>
                  </a:lnTo>
                  <a:lnTo>
                    <a:pt x="776440" y="492562"/>
                  </a:lnTo>
                  <a:lnTo>
                    <a:pt x="755372" y="451160"/>
                  </a:lnTo>
                  <a:lnTo>
                    <a:pt x="732178" y="411081"/>
                  </a:lnTo>
                  <a:lnTo>
                    <a:pt x="706933" y="372398"/>
                  </a:lnTo>
                  <a:lnTo>
                    <a:pt x="679710" y="335186"/>
                  </a:lnTo>
                  <a:lnTo>
                    <a:pt x="650586" y="299519"/>
                  </a:lnTo>
                  <a:lnTo>
                    <a:pt x="619632" y="265472"/>
                  </a:lnTo>
                  <a:lnTo>
                    <a:pt x="586925" y="233119"/>
                  </a:lnTo>
                  <a:lnTo>
                    <a:pt x="552539" y="202534"/>
                  </a:lnTo>
                  <a:lnTo>
                    <a:pt x="516547" y="173792"/>
                  </a:lnTo>
                  <a:lnTo>
                    <a:pt x="479025" y="146967"/>
                  </a:lnTo>
                  <a:lnTo>
                    <a:pt x="440046" y="122133"/>
                  </a:lnTo>
                  <a:lnTo>
                    <a:pt x="399685" y="99364"/>
                  </a:lnTo>
                  <a:lnTo>
                    <a:pt x="358016" y="78735"/>
                  </a:lnTo>
                  <a:lnTo>
                    <a:pt x="315114" y="60321"/>
                  </a:lnTo>
                  <a:lnTo>
                    <a:pt x="271054" y="44195"/>
                  </a:lnTo>
                  <a:lnTo>
                    <a:pt x="225908" y="30432"/>
                  </a:lnTo>
                  <a:lnTo>
                    <a:pt x="179753" y="19106"/>
                  </a:lnTo>
                  <a:lnTo>
                    <a:pt x="132661" y="10292"/>
                  </a:lnTo>
                  <a:lnTo>
                    <a:pt x="84709" y="4063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3473196"/>
            <a:ext cx="3479800" cy="1740535"/>
          </a:xfrm>
          <a:custGeom>
            <a:avLst/>
            <a:gdLst/>
            <a:ahLst/>
            <a:cxnLst/>
            <a:rect l="l" t="t" r="r" b="b"/>
            <a:pathLst>
              <a:path w="3479800" h="1740535">
                <a:moveTo>
                  <a:pt x="1739645" y="0"/>
                </a:moveTo>
                <a:lnTo>
                  <a:pt x="1561719" y="9017"/>
                </a:lnTo>
                <a:lnTo>
                  <a:pt x="1514067" y="14516"/>
                </a:lnTo>
                <a:lnTo>
                  <a:pt x="1466816" y="21291"/>
                </a:lnTo>
                <a:lnTo>
                  <a:pt x="1419982" y="29323"/>
                </a:lnTo>
                <a:lnTo>
                  <a:pt x="1373583" y="38595"/>
                </a:lnTo>
                <a:lnTo>
                  <a:pt x="1327637" y="49090"/>
                </a:lnTo>
                <a:lnTo>
                  <a:pt x="1282162" y="60788"/>
                </a:lnTo>
                <a:lnTo>
                  <a:pt x="1237175" y="73673"/>
                </a:lnTo>
                <a:lnTo>
                  <a:pt x="1192695" y="87727"/>
                </a:lnTo>
                <a:lnTo>
                  <a:pt x="1148739" y="102932"/>
                </a:lnTo>
                <a:lnTo>
                  <a:pt x="1105324" y="119270"/>
                </a:lnTo>
                <a:lnTo>
                  <a:pt x="1062469" y="136724"/>
                </a:lnTo>
                <a:lnTo>
                  <a:pt x="1020191" y="155275"/>
                </a:lnTo>
                <a:lnTo>
                  <a:pt x="978508" y="174907"/>
                </a:lnTo>
                <a:lnTo>
                  <a:pt x="937437" y="195601"/>
                </a:lnTo>
                <a:lnTo>
                  <a:pt x="896997" y="217340"/>
                </a:lnTo>
                <a:lnTo>
                  <a:pt x="857205" y="240105"/>
                </a:lnTo>
                <a:lnTo>
                  <a:pt x="818079" y="263880"/>
                </a:lnTo>
                <a:lnTo>
                  <a:pt x="779637" y="288646"/>
                </a:lnTo>
                <a:lnTo>
                  <a:pt x="741896" y="314385"/>
                </a:lnTo>
                <a:lnTo>
                  <a:pt x="704874" y="341081"/>
                </a:lnTo>
                <a:lnTo>
                  <a:pt x="668589" y="368715"/>
                </a:lnTo>
                <a:lnTo>
                  <a:pt x="633059" y="397269"/>
                </a:lnTo>
                <a:lnTo>
                  <a:pt x="598301" y="426725"/>
                </a:lnTo>
                <a:lnTo>
                  <a:pt x="564333" y="457067"/>
                </a:lnTo>
                <a:lnTo>
                  <a:pt x="531172" y="488276"/>
                </a:lnTo>
                <a:lnTo>
                  <a:pt x="498838" y="520334"/>
                </a:lnTo>
                <a:lnTo>
                  <a:pt x="467347" y="553224"/>
                </a:lnTo>
                <a:lnTo>
                  <a:pt x="436716" y="586928"/>
                </a:lnTo>
                <a:lnTo>
                  <a:pt x="406965" y="621428"/>
                </a:lnTo>
                <a:lnTo>
                  <a:pt x="378110" y="656707"/>
                </a:lnTo>
                <a:lnTo>
                  <a:pt x="350169" y="692746"/>
                </a:lnTo>
                <a:lnTo>
                  <a:pt x="323160" y="729528"/>
                </a:lnTo>
                <a:lnTo>
                  <a:pt x="297101" y="767036"/>
                </a:lnTo>
                <a:lnTo>
                  <a:pt x="272010" y="805251"/>
                </a:lnTo>
                <a:lnTo>
                  <a:pt x="247904" y="844156"/>
                </a:lnTo>
                <a:lnTo>
                  <a:pt x="224801" y="883732"/>
                </a:lnTo>
                <a:lnTo>
                  <a:pt x="202718" y="923963"/>
                </a:lnTo>
                <a:lnTo>
                  <a:pt x="181674" y="964831"/>
                </a:lnTo>
                <a:lnTo>
                  <a:pt x="161686" y="1006317"/>
                </a:lnTo>
                <a:lnTo>
                  <a:pt x="142772" y="1048404"/>
                </a:lnTo>
                <a:lnTo>
                  <a:pt x="124950" y="1091075"/>
                </a:lnTo>
                <a:lnTo>
                  <a:pt x="108237" y="1134311"/>
                </a:lnTo>
                <a:lnTo>
                  <a:pt x="92651" y="1178095"/>
                </a:lnTo>
                <a:lnTo>
                  <a:pt x="78211" y="1222409"/>
                </a:lnTo>
                <a:lnTo>
                  <a:pt x="64932" y="1267235"/>
                </a:lnTo>
                <a:lnTo>
                  <a:pt x="52835" y="1312556"/>
                </a:lnTo>
                <a:lnTo>
                  <a:pt x="41935" y="1358354"/>
                </a:lnTo>
                <a:lnTo>
                  <a:pt x="32251" y="1404611"/>
                </a:lnTo>
                <a:lnTo>
                  <a:pt x="23801" y="1451309"/>
                </a:lnTo>
                <a:lnTo>
                  <a:pt x="16602" y="1498431"/>
                </a:lnTo>
                <a:lnTo>
                  <a:pt x="10673" y="1545958"/>
                </a:lnTo>
                <a:lnTo>
                  <a:pt x="6030" y="1593874"/>
                </a:lnTo>
                <a:lnTo>
                  <a:pt x="2691" y="1642160"/>
                </a:lnTo>
                <a:lnTo>
                  <a:pt x="675" y="1690799"/>
                </a:lnTo>
                <a:lnTo>
                  <a:pt x="0" y="1739773"/>
                </a:lnTo>
                <a:lnTo>
                  <a:pt x="31" y="1740408"/>
                </a:lnTo>
                <a:lnTo>
                  <a:pt x="3479291" y="1740408"/>
                </a:lnTo>
                <a:lnTo>
                  <a:pt x="3478616" y="1690799"/>
                </a:lnTo>
                <a:lnTo>
                  <a:pt x="3476600" y="1642160"/>
                </a:lnTo>
                <a:lnTo>
                  <a:pt x="3473261" y="1593874"/>
                </a:lnTo>
                <a:lnTo>
                  <a:pt x="3468619" y="1545958"/>
                </a:lnTo>
                <a:lnTo>
                  <a:pt x="3462689" y="1498431"/>
                </a:lnTo>
                <a:lnTo>
                  <a:pt x="3455491" y="1451309"/>
                </a:lnTo>
                <a:lnTo>
                  <a:pt x="3447041" y="1404611"/>
                </a:lnTo>
                <a:lnTo>
                  <a:pt x="3437357" y="1358354"/>
                </a:lnTo>
                <a:lnTo>
                  <a:pt x="3426458" y="1312556"/>
                </a:lnTo>
                <a:lnTo>
                  <a:pt x="3414361" y="1267235"/>
                </a:lnTo>
                <a:lnTo>
                  <a:pt x="3401083" y="1222409"/>
                </a:lnTo>
                <a:lnTo>
                  <a:pt x="3386642" y="1178095"/>
                </a:lnTo>
                <a:lnTo>
                  <a:pt x="3371057" y="1134311"/>
                </a:lnTo>
                <a:lnTo>
                  <a:pt x="3354345" y="1091075"/>
                </a:lnTo>
                <a:lnTo>
                  <a:pt x="3336523" y="1048404"/>
                </a:lnTo>
                <a:lnTo>
                  <a:pt x="3317609" y="1006317"/>
                </a:lnTo>
                <a:lnTo>
                  <a:pt x="3297622" y="964831"/>
                </a:lnTo>
                <a:lnTo>
                  <a:pt x="3276578" y="923963"/>
                </a:lnTo>
                <a:lnTo>
                  <a:pt x="3254496" y="883732"/>
                </a:lnTo>
                <a:lnTo>
                  <a:pt x="3231394" y="844156"/>
                </a:lnTo>
                <a:lnTo>
                  <a:pt x="3207288" y="805251"/>
                </a:lnTo>
                <a:lnTo>
                  <a:pt x="3182197" y="767036"/>
                </a:lnTo>
                <a:lnTo>
                  <a:pt x="3156138" y="729528"/>
                </a:lnTo>
                <a:lnTo>
                  <a:pt x="3129130" y="692746"/>
                </a:lnTo>
                <a:lnTo>
                  <a:pt x="3101190" y="656707"/>
                </a:lnTo>
                <a:lnTo>
                  <a:pt x="3072335" y="621428"/>
                </a:lnTo>
                <a:lnTo>
                  <a:pt x="3042584" y="586928"/>
                </a:lnTo>
                <a:lnTo>
                  <a:pt x="3011954" y="553224"/>
                </a:lnTo>
                <a:lnTo>
                  <a:pt x="2980463" y="520334"/>
                </a:lnTo>
                <a:lnTo>
                  <a:pt x="2948129" y="488276"/>
                </a:lnTo>
                <a:lnTo>
                  <a:pt x="2914969" y="457067"/>
                </a:lnTo>
                <a:lnTo>
                  <a:pt x="2881001" y="426725"/>
                </a:lnTo>
                <a:lnTo>
                  <a:pt x="2846243" y="397269"/>
                </a:lnTo>
                <a:lnTo>
                  <a:pt x="2810713" y="368715"/>
                </a:lnTo>
                <a:lnTo>
                  <a:pt x="2774428" y="341081"/>
                </a:lnTo>
                <a:lnTo>
                  <a:pt x="2737406" y="314385"/>
                </a:lnTo>
                <a:lnTo>
                  <a:pt x="2699665" y="288646"/>
                </a:lnTo>
                <a:lnTo>
                  <a:pt x="2661223" y="263880"/>
                </a:lnTo>
                <a:lnTo>
                  <a:pt x="2622097" y="240105"/>
                </a:lnTo>
                <a:lnTo>
                  <a:pt x="2582305" y="217340"/>
                </a:lnTo>
                <a:lnTo>
                  <a:pt x="2541864" y="195601"/>
                </a:lnTo>
                <a:lnTo>
                  <a:pt x="2500794" y="174907"/>
                </a:lnTo>
                <a:lnTo>
                  <a:pt x="2459110" y="155275"/>
                </a:lnTo>
                <a:lnTo>
                  <a:pt x="2416832" y="136724"/>
                </a:lnTo>
                <a:lnTo>
                  <a:pt x="2373976" y="119270"/>
                </a:lnTo>
                <a:lnTo>
                  <a:pt x="2330561" y="102932"/>
                </a:lnTo>
                <a:lnTo>
                  <a:pt x="2286604" y="87727"/>
                </a:lnTo>
                <a:lnTo>
                  <a:pt x="2242123" y="73673"/>
                </a:lnTo>
                <a:lnTo>
                  <a:pt x="2197136" y="60788"/>
                </a:lnTo>
                <a:lnTo>
                  <a:pt x="2151660" y="49090"/>
                </a:lnTo>
                <a:lnTo>
                  <a:pt x="2105713" y="38595"/>
                </a:lnTo>
                <a:lnTo>
                  <a:pt x="2059313" y="29323"/>
                </a:lnTo>
                <a:lnTo>
                  <a:pt x="2012478" y="21291"/>
                </a:lnTo>
                <a:lnTo>
                  <a:pt x="1965225" y="14516"/>
                </a:lnTo>
                <a:lnTo>
                  <a:pt x="1917573" y="9017"/>
                </a:lnTo>
                <a:lnTo>
                  <a:pt x="1739645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1640" y="2061972"/>
            <a:ext cx="1106423" cy="11811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1692" y="3848100"/>
            <a:ext cx="813816" cy="100431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87879" y="502920"/>
            <a:ext cx="1028700" cy="71170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6976" y="2214372"/>
            <a:ext cx="928116" cy="8763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49511" y="358140"/>
            <a:ext cx="977900" cy="10287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6167" y="2037588"/>
            <a:ext cx="992124" cy="10424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48100" y="4062984"/>
            <a:ext cx="1030224" cy="74980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91600" y="5618988"/>
            <a:ext cx="3022092" cy="76962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59740" y="5613298"/>
            <a:ext cx="2849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ČESKÁ</a:t>
            </a:r>
            <a:r>
              <a:rPr sz="2400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Arial"/>
                <a:cs typeface="Arial"/>
              </a:rPr>
              <a:t>REPUBLIKA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9740" y="6432905"/>
            <a:ext cx="2554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21.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22.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LISTOPADU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53795"/>
            <a:chOff x="0" y="0"/>
            <a:chExt cx="12192000" cy="1153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153795"/>
            </a:xfrm>
            <a:custGeom>
              <a:avLst/>
              <a:gdLst/>
              <a:ahLst/>
              <a:cxnLst/>
              <a:rect l="l" t="t" r="r" b="b"/>
              <a:pathLst>
                <a:path w="12192000" h="1153795">
                  <a:moveTo>
                    <a:pt x="12192000" y="0"/>
                  </a:moveTo>
                  <a:lnTo>
                    <a:pt x="0" y="0"/>
                  </a:lnTo>
                  <a:lnTo>
                    <a:pt x="0" y="1153668"/>
                  </a:lnTo>
                  <a:lnTo>
                    <a:pt x="12192000" y="11536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77850" cy="1153795"/>
            </a:xfrm>
            <a:custGeom>
              <a:avLst/>
              <a:gdLst/>
              <a:ahLst/>
              <a:cxnLst/>
              <a:rect l="l" t="t" r="r" b="b"/>
              <a:pathLst>
                <a:path w="577850" h="1153795">
                  <a:moveTo>
                    <a:pt x="0" y="0"/>
                  </a:moveTo>
                  <a:lnTo>
                    <a:pt x="0" y="1153668"/>
                  </a:lnTo>
                  <a:lnTo>
                    <a:pt x="47372" y="1151755"/>
                  </a:lnTo>
                  <a:lnTo>
                    <a:pt x="93689" y="1146116"/>
                  </a:lnTo>
                  <a:lnTo>
                    <a:pt x="138803" y="1136900"/>
                  </a:lnTo>
                  <a:lnTo>
                    <a:pt x="182565" y="1124254"/>
                  </a:lnTo>
                  <a:lnTo>
                    <a:pt x="224826" y="1108329"/>
                  </a:lnTo>
                  <a:lnTo>
                    <a:pt x="265439" y="1089271"/>
                  </a:lnTo>
                  <a:lnTo>
                    <a:pt x="304253" y="1067230"/>
                  </a:lnTo>
                  <a:lnTo>
                    <a:pt x="341121" y="1042355"/>
                  </a:lnTo>
                  <a:lnTo>
                    <a:pt x="375893" y="1014793"/>
                  </a:lnTo>
                  <a:lnTo>
                    <a:pt x="408422" y="984694"/>
                  </a:lnTo>
                  <a:lnTo>
                    <a:pt x="438558" y="952206"/>
                  </a:lnTo>
                  <a:lnTo>
                    <a:pt x="466153" y="917478"/>
                  </a:lnTo>
                  <a:lnTo>
                    <a:pt x="491059" y="880658"/>
                  </a:lnTo>
                  <a:lnTo>
                    <a:pt x="513125" y="841895"/>
                  </a:lnTo>
                  <a:lnTo>
                    <a:pt x="532205" y="801338"/>
                  </a:lnTo>
                  <a:lnTo>
                    <a:pt x="548149" y="759134"/>
                  </a:lnTo>
                  <a:lnTo>
                    <a:pt x="560809" y="715434"/>
                  </a:lnTo>
                  <a:lnTo>
                    <a:pt x="570036" y="670384"/>
                  </a:lnTo>
                  <a:lnTo>
                    <a:pt x="575681" y="624135"/>
                  </a:lnTo>
                  <a:lnTo>
                    <a:pt x="577596" y="576834"/>
                  </a:lnTo>
                  <a:lnTo>
                    <a:pt x="575681" y="529532"/>
                  </a:lnTo>
                  <a:lnTo>
                    <a:pt x="570036" y="483283"/>
                  </a:lnTo>
                  <a:lnTo>
                    <a:pt x="560809" y="438233"/>
                  </a:lnTo>
                  <a:lnTo>
                    <a:pt x="548149" y="394533"/>
                  </a:lnTo>
                  <a:lnTo>
                    <a:pt x="532205" y="352329"/>
                  </a:lnTo>
                  <a:lnTo>
                    <a:pt x="513125" y="311772"/>
                  </a:lnTo>
                  <a:lnTo>
                    <a:pt x="491059" y="273009"/>
                  </a:lnTo>
                  <a:lnTo>
                    <a:pt x="466153" y="236189"/>
                  </a:lnTo>
                  <a:lnTo>
                    <a:pt x="438558" y="201461"/>
                  </a:lnTo>
                  <a:lnTo>
                    <a:pt x="408422" y="168973"/>
                  </a:lnTo>
                  <a:lnTo>
                    <a:pt x="375893" y="138874"/>
                  </a:lnTo>
                  <a:lnTo>
                    <a:pt x="341121" y="111312"/>
                  </a:lnTo>
                  <a:lnTo>
                    <a:pt x="304253" y="86437"/>
                  </a:lnTo>
                  <a:lnTo>
                    <a:pt x="265439" y="64396"/>
                  </a:lnTo>
                  <a:lnTo>
                    <a:pt x="224826" y="45339"/>
                  </a:lnTo>
                  <a:lnTo>
                    <a:pt x="182565" y="29413"/>
                  </a:lnTo>
                  <a:lnTo>
                    <a:pt x="138803" y="16767"/>
                  </a:lnTo>
                  <a:lnTo>
                    <a:pt x="93689" y="7551"/>
                  </a:lnTo>
                  <a:lnTo>
                    <a:pt x="47372" y="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4616" y="0"/>
              <a:ext cx="1167383" cy="115366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9230423" y="2508440"/>
            <a:ext cx="2899410" cy="1243965"/>
            <a:chOff x="9230423" y="2508440"/>
            <a:chExt cx="2899410" cy="1243965"/>
          </a:xfrm>
        </p:grpSpPr>
        <p:sp>
          <p:nvSpPr>
            <p:cNvPr id="7" name="object 7"/>
            <p:cNvSpPr/>
            <p:nvPr/>
          </p:nvSpPr>
          <p:spPr>
            <a:xfrm>
              <a:off x="9243440" y="2521458"/>
              <a:ext cx="2873375" cy="1217930"/>
            </a:xfrm>
            <a:custGeom>
              <a:avLst/>
              <a:gdLst/>
              <a:ahLst/>
              <a:cxnLst/>
              <a:rect l="l" t="t" r="r" b="b"/>
              <a:pathLst>
                <a:path w="2873375" h="1217929">
                  <a:moveTo>
                    <a:pt x="2873120" y="0"/>
                  </a:moveTo>
                  <a:lnTo>
                    <a:pt x="477392" y="0"/>
                  </a:lnTo>
                  <a:lnTo>
                    <a:pt x="477392" y="202946"/>
                  </a:lnTo>
                  <a:lnTo>
                    <a:pt x="0" y="385445"/>
                  </a:lnTo>
                  <a:lnTo>
                    <a:pt x="477392" y="507364"/>
                  </a:lnTo>
                  <a:lnTo>
                    <a:pt x="477392" y="1217676"/>
                  </a:lnTo>
                  <a:lnTo>
                    <a:pt x="2873120" y="1217676"/>
                  </a:lnTo>
                  <a:lnTo>
                    <a:pt x="2873120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43440" y="2521458"/>
              <a:ext cx="2873375" cy="1217930"/>
            </a:xfrm>
            <a:custGeom>
              <a:avLst/>
              <a:gdLst/>
              <a:ahLst/>
              <a:cxnLst/>
              <a:rect l="l" t="t" r="r" b="b"/>
              <a:pathLst>
                <a:path w="2873375" h="1217929">
                  <a:moveTo>
                    <a:pt x="477392" y="0"/>
                  </a:moveTo>
                  <a:lnTo>
                    <a:pt x="876680" y="0"/>
                  </a:lnTo>
                  <a:lnTo>
                    <a:pt x="1475612" y="0"/>
                  </a:lnTo>
                  <a:lnTo>
                    <a:pt x="2873120" y="0"/>
                  </a:lnTo>
                  <a:lnTo>
                    <a:pt x="2873120" y="202946"/>
                  </a:lnTo>
                  <a:lnTo>
                    <a:pt x="2873120" y="507364"/>
                  </a:lnTo>
                  <a:lnTo>
                    <a:pt x="2873120" y="1217676"/>
                  </a:lnTo>
                  <a:lnTo>
                    <a:pt x="1475612" y="1217676"/>
                  </a:lnTo>
                  <a:lnTo>
                    <a:pt x="876680" y="1217676"/>
                  </a:lnTo>
                  <a:lnTo>
                    <a:pt x="477392" y="1217676"/>
                  </a:lnTo>
                  <a:lnTo>
                    <a:pt x="477392" y="507364"/>
                  </a:lnTo>
                  <a:lnTo>
                    <a:pt x="0" y="385445"/>
                  </a:lnTo>
                  <a:lnTo>
                    <a:pt x="477392" y="202946"/>
                  </a:lnTo>
                  <a:lnTo>
                    <a:pt x="477392" y="0"/>
                  </a:lnTo>
                  <a:close/>
                </a:path>
              </a:pathLst>
            </a:custGeom>
            <a:ln w="25907">
              <a:solidFill>
                <a:srgbClr val="294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15525" y="2553970"/>
            <a:ext cx="20053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Nezapomeňte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hlásit </a:t>
            </a:r>
            <a:r>
              <a:rPr sz="1800" b="1" dirty="0">
                <a:latin typeface="Carlito"/>
                <a:cs typeface="Carlito"/>
              </a:rPr>
              <a:t>nežádoucí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účinky </a:t>
            </a:r>
            <a:r>
              <a:rPr sz="1800" b="1" dirty="0">
                <a:latin typeface="Carlito"/>
                <a:cs typeface="Carlito"/>
              </a:rPr>
              <a:t>včetně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rlito"/>
                <a:cs typeface="Carlito"/>
              </a:rPr>
              <a:t>nedostatečné účinnosti!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998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Je</a:t>
            </a:r>
            <a:r>
              <a:rPr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zásadní</a:t>
            </a:r>
            <a:r>
              <a:rPr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hlásit</a:t>
            </a:r>
            <a:r>
              <a:rPr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nežádoucí</a:t>
            </a:r>
            <a:r>
              <a:rPr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účinky</a:t>
            </a:r>
            <a:r>
              <a:rPr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(farmakovigilance)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9284207" y="4492625"/>
            <a:ext cx="2845435" cy="2016125"/>
            <a:chOff x="9284207" y="4492625"/>
            <a:chExt cx="2845435" cy="2016125"/>
          </a:xfrm>
        </p:grpSpPr>
        <p:sp>
          <p:nvSpPr>
            <p:cNvPr id="12" name="object 12"/>
            <p:cNvSpPr/>
            <p:nvPr/>
          </p:nvSpPr>
          <p:spPr>
            <a:xfrm>
              <a:off x="9297161" y="4505579"/>
              <a:ext cx="2819400" cy="1978660"/>
            </a:xfrm>
            <a:custGeom>
              <a:avLst/>
              <a:gdLst/>
              <a:ahLst/>
              <a:cxnLst/>
              <a:rect l="l" t="t" r="r" b="b"/>
              <a:pathLst>
                <a:path w="2819400" h="1978660">
                  <a:moveTo>
                    <a:pt x="92837" y="0"/>
                  </a:moveTo>
                  <a:lnTo>
                    <a:pt x="469900" y="530479"/>
                  </a:lnTo>
                  <a:lnTo>
                    <a:pt x="0" y="530479"/>
                  </a:lnTo>
                  <a:lnTo>
                    <a:pt x="0" y="1978278"/>
                  </a:lnTo>
                  <a:lnTo>
                    <a:pt x="2819400" y="1978278"/>
                  </a:lnTo>
                  <a:lnTo>
                    <a:pt x="2819400" y="530479"/>
                  </a:lnTo>
                  <a:lnTo>
                    <a:pt x="1174750" y="530479"/>
                  </a:lnTo>
                  <a:lnTo>
                    <a:pt x="92837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97161" y="4505579"/>
              <a:ext cx="2819400" cy="1978660"/>
            </a:xfrm>
            <a:custGeom>
              <a:avLst/>
              <a:gdLst/>
              <a:ahLst/>
              <a:cxnLst/>
              <a:rect l="l" t="t" r="r" b="b"/>
              <a:pathLst>
                <a:path w="2819400" h="1978660">
                  <a:moveTo>
                    <a:pt x="0" y="530479"/>
                  </a:moveTo>
                  <a:lnTo>
                    <a:pt x="469900" y="530479"/>
                  </a:lnTo>
                  <a:lnTo>
                    <a:pt x="92837" y="0"/>
                  </a:lnTo>
                  <a:lnTo>
                    <a:pt x="1174750" y="530479"/>
                  </a:lnTo>
                  <a:lnTo>
                    <a:pt x="2819400" y="530479"/>
                  </a:lnTo>
                  <a:lnTo>
                    <a:pt x="2819400" y="771779"/>
                  </a:lnTo>
                  <a:lnTo>
                    <a:pt x="2819400" y="1133729"/>
                  </a:lnTo>
                  <a:lnTo>
                    <a:pt x="2819400" y="1978278"/>
                  </a:lnTo>
                  <a:lnTo>
                    <a:pt x="1174750" y="1978278"/>
                  </a:lnTo>
                  <a:lnTo>
                    <a:pt x="469900" y="1978278"/>
                  </a:lnTo>
                  <a:lnTo>
                    <a:pt x="0" y="1978278"/>
                  </a:lnTo>
                  <a:lnTo>
                    <a:pt x="0" y="1133729"/>
                  </a:lnTo>
                  <a:lnTo>
                    <a:pt x="0" y="771779"/>
                  </a:lnTo>
                  <a:lnTo>
                    <a:pt x="0" y="530479"/>
                  </a:lnTo>
                  <a:close/>
                </a:path>
              </a:pathLst>
            </a:custGeom>
            <a:ln w="25907">
              <a:solidFill>
                <a:srgbClr val="294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119" y="5077968"/>
              <a:ext cx="2780537" cy="4549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8695" y="5321808"/>
              <a:ext cx="2711957" cy="4549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37547" y="5565648"/>
              <a:ext cx="2791205" cy="4549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4915" y="5809488"/>
              <a:ext cx="2236470" cy="4549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53599" y="6053328"/>
              <a:ext cx="1913381" cy="45491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457690" y="5126228"/>
            <a:ext cx="24980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Proč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podávat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hlášení?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Hlášení </a:t>
            </a:r>
            <a:r>
              <a:rPr sz="1600" dirty="0">
                <a:latin typeface="Carlito"/>
                <a:cs typeface="Carlito"/>
              </a:rPr>
              <a:t>pomáhají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zajistit</a:t>
            </a:r>
            <a:r>
              <a:rPr sz="1600" spc="-6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bezpečnost, </a:t>
            </a:r>
            <a:r>
              <a:rPr sz="1600" dirty="0">
                <a:latin typeface="Carlito"/>
                <a:cs typeface="Carlito"/>
              </a:rPr>
              <a:t>sledovat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účinnost,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předcházet </a:t>
            </a:r>
            <a:r>
              <a:rPr sz="1600" dirty="0">
                <a:latin typeface="Carlito"/>
                <a:cs typeface="Carlito"/>
              </a:rPr>
              <a:t>škodám,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řídit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regulaci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50" dirty="0">
                <a:latin typeface="Carlito"/>
                <a:cs typeface="Carlito"/>
              </a:rPr>
              <a:t>a</a:t>
            </a:r>
            <a:endParaRPr sz="160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</a:pPr>
            <a:r>
              <a:rPr sz="1600" dirty="0">
                <a:latin typeface="Carlito"/>
                <a:cs typeface="Carlito"/>
              </a:rPr>
              <a:t>informovat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výzkum.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26273" y="1642173"/>
            <a:ext cx="7832090" cy="4925695"/>
            <a:chOff x="1426273" y="1642173"/>
            <a:chExt cx="7832090" cy="4925695"/>
          </a:xfrm>
        </p:grpSpPr>
        <p:sp>
          <p:nvSpPr>
            <p:cNvPr id="21" name="object 21"/>
            <p:cNvSpPr/>
            <p:nvPr/>
          </p:nvSpPr>
          <p:spPr>
            <a:xfrm>
              <a:off x="1439291" y="1655191"/>
              <a:ext cx="1030605" cy="4899660"/>
            </a:xfrm>
            <a:custGeom>
              <a:avLst/>
              <a:gdLst/>
              <a:ahLst/>
              <a:cxnLst/>
              <a:rect l="l" t="t" r="r" b="b"/>
              <a:pathLst>
                <a:path w="1030605" h="4899659">
                  <a:moveTo>
                    <a:pt x="15240" y="0"/>
                  </a:moveTo>
                  <a:lnTo>
                    <a:pt x="49070" y="34278"/>
                  </a:lnTo>
                  <a:lnTo>
                    <a:pt x="82327" y="68906"/>
                  </a:lnTo>
                  <a:lnTo>
                    <a:pt x="115011" y="103879"/>
                  </a:lnTo>
                  <a:lnTo>
                    <a:pt x="147122" y="139189"/>
                  </a:lnTo>
                  <a:lnTo>
                    <a:pt x="178659" y="174832"/>
                  </a:lnTo>
                  <a:lnTo>
                    <a:pt x="209623" y="210802"/>
                  </a:lnTo>
                  <a:lnTo>
                    <a:pt x="240014" y="247091"/>
                  </a:lnTo>
                  <a:lnTo>
                    <a:pt x="269831" y="283695"/>
                  </a:lnTo>
                  <a:lnTo>
                    <a:pt x="299075" y="320607"/>
                  </a:lnTo>
                  <a:lnTo>
                    <a:pt x="327746" y="357821"/>
                  </a:lnTo>
                  <a:lnTo>
                    <a:pt x="355844" y="395332"/>
                  </a:lnTo>
                  <a:lnTo>
                    <a:pt x="383368" y="433133"/>
                  </a:lnTo>
                  <a:lnTo>
                    <a:pt x="410319" y="471218"/>
                  </a:lnTo>
                  <a:lnTo>
                    <a:pt x="436696" y="509582"/>
                  </a:lnTo>
                  <a:lnTo>
                    <a:pt x="462501" y="548218"/>
                  </a:lnTo>
                  <a:lnTo>
                    <a:pt x="487732" y="587121"/>
                  </a:lnTo>
                  <a:lnTo>
                    <a:pt x="512389" y="626283"/>
                  </a:lnTo>
                  <a:lnTo>
                    <a:pt x="536474" y="665701"/>
                  </a:lnTo>
                  <a:lnTo>
                    <a:pt x="559985" y="705367"/>
                  </a:lnTo>
                  <a:lnTo>
                    <a:pt x="582923" y="745275"/>
                  </a:lnTo>
                  <a:lnTo>
                    <a:pt x="605287" y="785419"/>
                  </a:lnTo>
                  <a:lnTo>
                    <a:pt x="627078" y="825794"/>
                  </a:lnTo>
                  <a:lnTo>
                    <a:pt x="648296" y="866394"/>
                  </a:lnTo>
                  <a:lnTo>
                    <a:pt x="668941" y="907212"/>
                  </a:lnTo>
                  <a:lnTo>
                    <a:pt x="689012" y="948243"/>
                  </a:lnTo>
                  <a:lnTo>
                    <a:pt x="708510" y="989480"/>
                  </a:lnTo>
                  <a:lnTo>
                    <a:pt x="727435" y="1030918"/>
                  </a:lnTo>
                  <a:lnTo>
                    <a:pt x="745786" y="1072550"/>
                  </a:lnTo>
                  <a:lnTo>
                    <a:pt x="763564" y="1114371"/>
                  </a:lnTo>
                  <a:lnTo>
                    <a:pt x="780769" y="1156374"/>
                  </a:lnTo>
                  <a:lnTo>
                    <a:pt x="797400" y="1198555"/>
                  </a:lnTo>
                  <a:lnTo>
                    <a:pt x="813458" y="1240905"/>
                  </a:lnTo>
                  <a:lnTo>
                    <a:pt x="828943" y="1283421"/>
                  </a:lnTo>
                  <a:lnTo>
                    <a:pt x="843854" y="1326095"/>
                  </a:lnTo>
                  <a:lnTo>
                    <a:pt x="858192" y="1368921"/>
                  </a:lnTo>
                  <a:lnTo>
                    <a:pt x="871957" y="1411895"/>
                  </a:lnTo>
                  <a:lnTo>
                    <a:pt x="885148" y="1455009"/>
                  </a:lnTo>
                  <a:lnTo>
                    <a:pt x="897767" y="1498258"/>
                  </a:lnTo>
                  <a:lnTo>
                    <a:pt x="909811" y="1541635"/>
                  </a:lnTo>
                  <a:lnTo>
                    <a:pt x="921283" y="1585136"/>
                  </a:lnTo>
                  <a:lnTo>
                    <a:pt x="932181" y="1628753"/>
                  </a:lnTo>
                  <a:lnTo>
                    <a:pt x="942506" y="1672480"/>
                  </a:lnTo>
                  <a:lnTo>
                    <a:pt x="952257" y="1716313"/>
                  </a:lnTo>
                  <a:lnTo>
                    <a:pt x="961436" y="1760244"/>
                  </a:lnTo>
                  <a:lnTo>
                    <a:pt x="970040" y="1804269"/>
                  </a:lnTo>
                  <a:lnTo>
                    <a:pt x="978072" y="1848380"/>
                  </a:lnTo>
                  <a:lnTo>
                    <a:pt x="985530" y="1892572"/>
                  </a:lnTo>
                  <a:lnTo>
                    <a:pt x="992415" y="1936838"/>
                  </a:lnTo>
                  <a:lnTo>
                    <a:pt x="998726" y="1981174"/>
                  </a:lnTo>
                  <a:lnTo>
                    <a:pt x="1004465" y="2025573"/>
                  </a:lnTo>
                  <a:lnTo>
                    <a:pt x="1009630" y="2070028"/>
                  </a:lnTo>
                  <a:lnTo>
                    <a:pt x="1014221" y="2114535"/>
                  </a:lnTo>
                  <a:lnTo>
                    <a:pt x="1018239" y="2159086"/>
                  </a:lnTo>
                  <a:lnTo>
                    <a:pt x="1021684" y="2203676"/>
                  </a:lnTo>
                  <a:lnTo>
                    <a:pt x="1024556" y="2248299"/>
                  </a:lnTo>
                  <a:lnTo>
                    <a:pt x="1026854" y="2292950"/>
                  </a:lnTo>
                  <a:lnTo>
                    <a:pt x="1028579" y="2337621"/>
                  </a:lnTo>
                  <a:lnTo>
                    <a:pt x="1029730" y="2382307"/>
                  </a:lnTo>
                  <a:lnTo>
                    <a:pt x="1030308" y="2427003"/>
                  </a:lnTo>
                  <a:lnTo>
                    <a:pt x="1030313" y="2471701"/>
                  </a:lnTo>
                  <a:lnTo>
                    <a:pt x="1029744" y="2516396"/>
                  </a:lnTo>
                  <a:lnTo>
                    <a:pt x="1028603" y="2561083"/>
                  </a:lnTo>
                  <a:lnTo>
                    <a:pt x="1026887" y="2605754"/>
                  </a:lnTo>
                  <a:lnTo>
                    <a:pt x="1024599" y="2650405"/>
                  </a:lnTo>
                  <a:lnTo>
                    <a:pt x="1021737" y="2695029"/>
                  </a:lnTo>
                  <a:lnTo>
                    <a:pt x="1018302" y="2739620"/>
                  </a:lnTo>
                  <a:lnTo>
                    <a:pt x="1014293" y="2784172"/>
                  </a:lnTo>
                  <a:lnTo>
                    <a:pt x="1009711" y="2828679"/>
                  </a:lnTo>
                  <a:lnTo>
                    <a:pt x="1004556" y="2873135"/>
                  </a:lnTo>
                  <a:lnTo>
                    <a:pt x="998827" y="2917535"/>
                  </a:lnTo>
                  <a:lnTo>
                    <a:pt x="992525" y="2961872"/>
                  </a:lnTo>
                  <a:lnTo>
                    <a:pt x="985650" y="3006140"/>
                  </a:lnTo>
                  <a:lnTo>
                    <a:pt x="978201" y="3050333"/>
                  </a:lnTo>
                  <a:lnTo>
                    <a:pt x="970179" y="3094445"/>
                  </a:lnTo>
                  <a:lnTo>
                    <a:pt x="961583" y="3138471"/>
                  </a:lnTo>
                  <a:lnTo>
                    <a:pt x="952415" y="3182404"/>
                  </a:lnTo>
                  <a:lnTo>
                    <a:pt x="942672" y="3226239"/>
                  </a:lnTo>
                  <a:lnTo>
                    <a:pt x="932357" y="3269968"/>
                  </a:lnTo>
                  <a:lnTo>
                    <a:pt x="921468" y="3313587"/>
                  </a:lnTo>
                  <a:lnTo>
                    <a:pt x="910006" y="3357090"/>
                  </a:lnTo>
                  <a:lnTo>
                    <a:pt x="897970" y="3400469"/>
                  </a:lnTo>
                  <a:lnTo>
                    <a:pt x="885361" y="3443720"/>
                  </a:lnTo>
                  <a:lnTo>
                    <a:pt x="872179" y="3486837"/>
                  </a:lnTo>
                  <a:lnTo>
                    <a:pt x="858423" y="3529813"/>
                  </a:lnTo>
                  <a:lnTo>
                    <a:pt x="844094" y="3572642"/>
                  </a:lnTo>
                  <a:lnTo>
                    <a:pt x="829192" y="3615319"/>
                  </a:lnTo>
                  <a:lnTo>
                    <a:pt x="813716" y="3657837"/>
                  </a:lnTo>
                  <a:lnTo>
                    <a:pt x="797667" y="3700190"/>
                  </a:lnTo>
                  <a:lnTo>
                    <a:pt x="781044" y="3742373"/>
                  </a:lnTo>
                  <a:lnTo>
                    <a:pt x="763848" y="3784380"/>
                  </a:lnTo>
                  <a:lnTo>
                    <a:pt x="746079" y="3826204"/>
                  </a:lnTo>
                  <a:lnTo>
                    <a:pt x="727736" y="3867840"/>
                  </a:lnTo>
                  <a:lnTo>
                    <a:pt x="708820" y="3909281"/>
                  </a:lnTo>
                  <a:lnTo>
                    <a:pt x="689331" y="3950521"/>
                  </a:lnTo>
                  <a:lnTo>
                    <a:pt x="669268" y="3991556"/>
                  </a:lnTo>
                  <a:lnTo>
                    <a:pt x="648632" y="4032377"/>
                  </a:lnTo>
                  <a:lnTo>
                    <a:pt x="627423" y="4072981"/>
                  </a:lnTo>
                  <a:lnTo>
                    <a:pt x="605640" y="4113360"/>
                  </a:lnTo>
                  <a:lnTo>
                    <a:pt x="583283" y="4153508"/>
                  </a:lnTo>
                  <a:lnTo>
                    <a:pt x="560354" y="4193421"/>
                  </a:lnTo>
                  <a:lnTo>
                    <a:pt x="536851" y="4233091"/>
                  </a:lnTo>
                  <a:lnTo>
                    <a:pt x="512774" y="4272512"/>
                  </a:lnTo>
                  <a:lnTo>
                    <a:pt x="488125" y="4311679"/>
                  </a:lnTo>
                  <a:lnTo>
                    <a:pt x="462901" y="4350586"/>
                  </a:lnTo>
                  <a:lnTo>
                    <a:pt x="437105" y="4389227"/>
                  </a:lnTo>
                  <a:lnTo>
                    <a:pt x="410735" y="4427596"/>
                  </a:lnTo>
                  <a:lnTo>
                    <a:pt x="383792" y="4465686"/>
                  </a:lnTo>
                  <a:lnTo>
                    <a:pt x="356275" y="4503492"/>
                  </a:lnTo>
                  <a:lnTo>
                    <a:pt x="328185" y="4541007"/>
                  </a:lnTo>
                  <a:lnTo>
                    <a:pt x="299521" y="4578227"/>
                  </a:lnTo>
                  <a:lnTo>
                    <a:pt x="270285" y="4615144"/>
                  </a:lnTo>
                  <a:lnTo>
                    <a:pt x="240474" y="4651753"/>
                  </a:lnTo>
                  <a:lnTo>
                    <a:pt x="210091" y="4688048"/>
                  </a:lnTo>
                  <a:lnTo>
                    <a:pt x="179134" y="4724023"/>
                  </a:lnTo>
                  <a:lnTo>
                    <a:pt x="147603" y="4759671"/>
                  </a:lnTo>
                  <a:lnTo>
                    <a:pt x="115499" y="4794988"/>
                  </a:lnTo>
                  <a:lnTo>
                    <a:pt x="82822" y="4829966"/>
                  </a:lnTo>
                  <a:lnTo>
                    <a:pt x="49572" y="4864601"/>
                  </a:lnTo>
                  <a:lnTo>
                    <a:pt x="15747" y="4898885"/>
                  </a:lnTo>
                  <a:lnTo>
                    <a:pt x="15621" y="4899063"/>
                  </a:lnTo>
                  <a:lnTo>
                    <a:pt x="15493" y="4899240"/>
                  </a:lnTo>
                  <a:lnTo>
                    <a:pt x="15240" y="4899418"/>
                  </a:lnTo>
                  <a:lnTo>
                    <a:pt x="0" y="4884140"/>
                  </a:lnTo>
                  <a:lnTo>
                    <a:pt x="33900" y="4849788"/>
                  </a:lnTo>
                  <a:lnTo>
                    <a:pt x="67221" y="4815082"/>
                  </a:lnTo>
                  <a:lnTo>
                    <a:pt x="99962" y="4780028"/>
                  </a:lnTo>
                  <a:lnTo>
                    <a:pt x="132124" y="4744632"/>
                  </a:lnTo>
                  <a:lnTo>
                    <a:pt x="163707" y="4708901"/>
                  </a:lnTo>
                  <a:lnTo>
                    <a:pt x="194710" y="4672840"/>
                  </a:lnTo>
                  <a:lnTo>
                    <a:pt x="225134" y="4636456"/>
                  </a:lnTo>
                  <a:lnTo>
                    <a:pt x="254978" y="4599754"/>
                  </a:lnTo>
                  <a:lnTo>
                    <a:pt x="284244" y="4562741"/>
                  </a:lnTo>
                  <a:lnTo>
                    <a:pt x="312929" y="4525423"/>
                  </a:lnTo>
                  <a:lnTo>
                    <a:pt x="341036" y="4487806"/>
                  </a:lnTo>
                  <a:lnTo>
                    <a:pt x="368563" y="4449896"/>
                  </a:lnTo>
                  <a:lnTo>
                    <a:pt x="395510" y="4411699"/>
                  </a:lnTo>
                  <a:lnTo>
                    <a:pt x="421878" y="4373222"/>
                  </a:lnTo>
                  <a:lnTo>
                    <a:pt x="447667" y="4334469"/>
                  </a:lnTo>
                  <a:lnTo>
                    <a:pt x="472877" y="4295449"/>
                  </a:lnTo>
                  <a:lnTo>
                    <a:pt x="497507" y="4256166"/>
                  </a:lnTo>
                  <a:lnTo>
                    <a:pt x="521557" y="4216626"/>
                  </a:lnTo>
                  <a:lnTo>
                    <a:pt x="545028" y="4176836"/>
                  </a:lnTo>
                  <a:lnTo>
                    <a:pt x="567920" y="4136802"/>
                  </a:lnTo>
                  <a:lnTo>
                    <a:pt x="590233" y="4096530"/>
                  </a:lnTo>
                  <a:lnTo>
                    <a:pt x="611966" y="4056027"/>
                  </a:lnTo>
                  <a:lnTo>
                    <a:pt x="633119" y="4015297"/>
                  </a:lnTo>
                  <a:lnTo>
                    <a:pt x="653694" y="3974347"/>
                  </a:lnTo>
                  <a:lnTo>
                    <a:pt x="673688" y="3933184"/>
                  </a:lnTo>
                  <a:lnTo>
                    <a:pt x="693104" y="3891814"/>
                  </a:lnTo>
                  <a:lnTo>
                    <a:pt x="711940" y="3850242"/>
                  </a:lnTo>
                  <a:lnTo>
                    <a:pt x="730196" y="3808475"/>
                  </a:lnTo>
                  <a:lnTo>
                    <a:pt x="747874" y="3766518"/>
                  </a:lnTo>
                  <a:lnTo>
                    <a:pt x="764971" y="3724378"/>
                  </a:lnTo>
                  <a:lnTo>
                    <a:pt x="781490" y="3682062"/>
                  </a:lnTo>
                  <a:lnTo>
                    <a:pt x="797429" y="3639574"/>
                  </a:lnTo>
                  <a:lnTo>
                    <a:pt x="812788" y="3596922"/>
                  </a:lnTo>
                  <a:lnTo>
                    <a:pt x="827568" y="3554111"/>
                  </a:lnTo>
                  <a:lnTo>
                    <a:pt x="841769" y="3511147"/>
                  </a:lnTo>
                  <a:lnTo>
                    <a:pt x="855390" y="3468037"/>
                  </a:lnTo>
                  <a:lnTo>
                    <a:pt x="868432" y="3424786"/>
                  </a:lnTo>
                  <a:lnTo>
                    <a:pt x="880895" y="3381401"/>
                  </a:lnTo>
                  <a:lnTo>
                    <a:pt x="892778" y="3337888"/>
                  </a:lnTo>
                  <a:lnTo>
                    <a:pt x="904081" y="3294253"/>
                  </a:lnTo>
                  <a:lnTo>
                    <a:pt x="914806" y="3250501"/>
                  </a:lnTo>
                  <a:lnTo>
                    <a:pt x="924951" y="3206640"/>
                  </a:lnTo>
                  <a:lnTo>
                    <a:pt x="934516" y="3162675"/>
                  </a:lnTo>
                  <a:lnTo>
                    <a:pt x="943502" y="3118613"/>
                  </a:lnTo>
                  <a:lnTo>
                    <a:pt x="951908" y="3074458"/>
                  </a:lnTo>
                  <a:lnTo>
                    <a:pt x="959736" y="3030218"/>
                  </a:lnTo>
                  <a:lnTo>
                    <a:pt x="966983" y="2985899"/>
                  </a:lnTo>
                  <a:lnTo>
                    <a:pt x="973652" y="2941507"/>
                  </a:lnTo>
                  <a:lnTo>
                    <a:pt x="979740" y="2897047"/>
                  </a:lnTo>
                  <a:lnTo>
                    <a:pt x="985250" y="2852526"/>
                  </a:lnTo>
                  <a:lnTo>
                    <a:pt x="990180" y="2807950"/>
                  </a:lnTo>
                  <a:lnTo>
                    <a:pt x="994530" y="2763326"/>
                  </a:lnTo>
                  <a:lnTo>
                    <a:pt x="998302" y="2718658"/>
                  </a:lnTo>
                  <a:lnTo>
                    <a:pt x="1001493" y="2673954"/>
                  </a:lnTo>
                  <a:lnTo>
                    <a:pt x="1004106" y="2629219"/>
                  </a:lnTo>
                  <a:lnTo>
                    <a:pt x="1006139" y="2584460"/>
                  </a:lnTo>
                  <a:lnTo>
                    <a:pt x="1007592" y="2539682"/>
                  </a:lnTo>
                  <a:lnTo>
                    <a:pt x="1008466" y="2494892"/>
                  </a:lnTo>
                  <a:lnTo>
                    <a:pt x="1008761" y="2450096"/>
                  </a:lnTo>
                  <a:lnTo>
                    <a:pt x="1008476" y="2405300"/>
                  </a:lnTo>
                  <a:lnTo>
                    <a:pt x="1007611" y="2360510"/>
                  </a:lnTo>
                  <a:lnTo>
                    <a:pt x="1006168" y="2315732"/>
                  </a:lnTo>
                  <a:lnTo>
                    <a:pt x="1004144" y="2270972"/>
                  </a:lnTo>
                  <a:lnTo>
                    <a:pt x="1001542" y="2226236"/>
                  </a:lnTo>
                  <a:lnTo>
                    <a:pt x="998360" y="2181531"/>
                  </a:lnTo>
                  <a:lnTo>
                    <a:pt x="994598" y="2136862"/>
                  </a:lnTo>
                  <a:lnTo>
                    <a:pt x="990257" y="2092236"/>
                  </a:lnTo>
                  <a:lnTo>
                    <a:pt x="985337" y="2047659"/>
                  </a:lnTo>
                  <a:lnTo>
                    <a:pt x="979837" y="2003137"/>
                  </a:lnTo>
                  <a:lnTo>
                    <a:pt x="973758" y="1958675"/>
                  </a:lnTo>
                  <a:lnTo>
                    <a:pt x="967099" y="1914281"/>
                  </a:lnTo>
                  <a:lnTo>
                    <a:pt x="959861" y="1869959"/>
                  </a:lnTo>
                  <a:lnTo>
                    <a:pt x="952043" y="1825717"/>
                  </a:lnTo>
                  <a:lnTo>
                    <a:pt x="943646" y="1781560"/>
                  </a:lnTo>
                  <a:lnTo>
                    <a:pt x="934670" y="1737495"/>
                  </a:lnTo>
                  <a:lnTo>
                    <a:pt x="925114" y="1693527"/>
                  </a:lnTo>
                  <a:lnTo>
                    <a:pt x="914978" y="1649663"/>
                  </a:lnTo>
                  <a:lnTo>
                    <a:pt x="904263" y="1605908"/>
                  </a:lnTo>
                  <a:lnTo>
                    <a:pt x="892969" y="1562269"/>
                  </a:lnTo>
                  <a:lnTo>
                    <a:pt x="881095" y="1518753"/>
                  </a:lnTo>
                  <a:lnTo>
                    <a:pt x="868642" y="1475364"/>
                  </a:lnTo>
                  <a:lnTo>
                    <a:pt x="855609" y="1432109"/>
                  </a:lnTo>
                  <a:lnTo>
                    <a:pt x="841997" y="1388995"/>
                  </a:lnTo>
                  <a:lnTo>
                    <a:pt x="827806" y="1346027"/>
                  </a:lnTo>
                  <a:lnTo>
                    <a:pt x="813035" y="1303211"/>
                  </a:lnTo>
                  <a:lnTo>
                    <a:pt x="797684" y="1260554"/>
                  </a:lnTo>
                  <a:lnTo>
                    <a:pt x="781754" y="1218062"/>
                  </a:lnTo>
                  <a:lnTo>
                    <a:pt x="765245" y="1175740"/>
                  </a:lnTo>
                  <a:lnTo>
                    <a:pt x="748156" y="1133595"/>
                  </a:lnTo>
                  <a:lnTo>
                    <a:pt x="730487" y="1091634"/>
                  </a:lnTo>
                  <a:lnTo>
                    <a:pt x="712240" y="1049861"/>
                  </a:lnTo>
                  <a:lnTo>
                    <a:pt x="693412" y="1008283"/>
                  </a:lnTo>
                  <a:lnTo>
                    <a:pt x="674006" y="966907"/>
                  </a:lnTo>
                  <a:lnTo>
                    <a:pt x="654019" y="925738"/>
                  </a:lnTo>
                  <a:lnTo>
                    <a:pt x="633454" y="884782"/>
                  </a:lnTo>
                  <a:lnTo>
                    <a:pt x="612308" y="844046"/>
                  </a:lnTo>
                  <a:lnTo>
                    <a:pt x="590584" y="803536"/>
                  </a:lnTo>
                  <a:lnTo>
                    <a:pt x="568280" y="763257"/>
                  </a:lnTo>
                  <a:lnTo>
                    <a:pt x="545396" y="723216"/>
                  </a:lnTo>
                  <a:lnTo>
                    <a:pt x="521933" y="683419"/>
                  </a:lnTo>
                  <a:lnTo>
                    <a:pt x="497891" y="643872"/>
                  </a:lnTo>
                  <a:lnTo>
                    <a:pt x="473269" y="604582"/>
                  </a:lnTo>
                  <a:lnTo>
                    <a:pt x="448067" y="565553"/>
                  </a:lnTo>
                  <a:lnTo>
                    <a:pt x="422286" y="526793"/>
                  </a:lnTo>
                  <a:lnTo>
                    <a:pt x="395926" y="488308"/>
                  </a:lnTo>
                  <a:lnTo>
                    <a:pt x="368986" y="450103"/>
                  </a:lnTo>
                  <a:lnTo>
                    <a:pt x="341467" y="412185"/>
                  </a:lnTo>
                  <a:lnTo>
                    <a:pt x="313368" y="374559"/>
                  </a:lnTo>
                  <a:lnTo>
                    <a:pt x="284689" y="337232"/>
                  </a:lnTo>
                  <a:lnTo>
                    <a:pt x="255431" y="300210"/>
                  </a:lnTo>
                  <a:lnTo>
                    <a:pt x="225594" y="263500"/>
                  </a:lnTo>
                  <a:lnTo>
                    <a:pt x="195177" y="227106"/>
                  </a:lnTo>
                  <a:lnTo>
                    <a:pt x="164181" y="191036"/>
                  </a:lnTo>
                  <a:lnTo>
                    <a:pt x="132605" y="155295"/>
                  </a:lnTo>
                  <a:lnTo>
                    <a:pt x="100450" y="119890"/>
                  </a:lnTo>
                  <a:lnTo>
                    <a:pt x="67715" y="84826"/>
                  </a:lnTo>
                  <a:lnTo>
                    <a:pt x="34401" y="50110"/>
                  </a:lnTo>
                  <a:lnTo>
                    <a:pt x="508" y="15748"/>
                  </a:lnTo>
                  <a:lnTo>
                    <a:pt x="127" y="15493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25908">
              <a:solidFill>
                <a:srgbClr val="538D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05177" y="1824990"/>
              <a:ext cx="7440295" cy="541020"/>
            </a:xfrm>
            <a:custGeom>
              <a:avLst/>
              <a:gdLst/>
              <a:ahLst/>
              <a:cxnLst/>
              <a:rect l="l" t="t" r="r" b="b"/>
              <a:pathLst>
                <a:path w="7440295" h="541019">
                  <a:moveTo>
                    <a:pt x="7440168" y="0"/>
                  </a:moveTo>
                  <a:lnTo>
                    <a:pt x="0" y="0"/>
                  </a:lnTo>
                  <a:lnTo>
                    <a:pt x="0" y="541020"/>
                  </a:lnTo>
                  <a:lnTo>
                    <a:pt x="7440168" y="541020"/>
                  </a:lnTo>
                  <a:lnTo>
                    <a:pt x="7440168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05177" y="1824990"/>
              <a:ext cx="7440295" cy="541020"/>
            </a:xfrm>
            <a:custGeom>
              <a:avLst/>
              <a:gdLst/>
              <a:ahLst/>
              <a:cxnLst/>
              <a:rect l="l" t="t" r="r" b="b"/>
              <a:pathLst>
                <a:path w="7440295" h="541019">
                  <a:moveTo>
                    <a:pt x="0" y="541020"/>
                  </a:moveTo>
                  <a:lnTo>
                    <a:pt x="7440168" y="541020"/>
                  </a:lnTo>
                  <a:lnTo>
                    <a:pt x="7440168" y="0"/>
                  </a:lnTo>
                  <a:lnTo>
                    <a:pt x="0" y="0"/>
                  </a:lnTo>
                  <a:lnTo>
                    <a:pt x="0" y="54102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22373" y="1937766"/>
            <a:ext cx="6914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00"/>
                </a:solidFill>
                <a:latin typeface="Carlito"/>
                <a:cs typeface="Carlito"/>
              </a:rPr>
              <a:t>Nezamýšlená,</a:t>
            </a:r>
            <a:r>
              <a:rPr sz="1600" spc="-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00"/>
                </a:solidFill>
                <a:latin typeface="Carlito"/>
                <a:cs typeface="Carlito"/>
              </a:rPr>
              <a:t>nepříznivá</a:t>
            </a:r>
            <a:r>
              <a:rPr sz="1600" spc="-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Carlito"/>
                <a:cs typeface="Carlito"/>
              </a:rPr>
              <a:t>reakce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zvířat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na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veterinární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nebo</a:t>
            </a:r>
            <a:r>
              <a:rPr sz="1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humánní</a:t>
            </a:r>
            <a:r>
              <a:rPr sz="1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léčivý</a:t>
            </a:r>
            <a:r>
              <a:rPr sz="1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přípravek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421828" y="1722056"/>
            <a:ext cx="7804784" cy="1448435"/>
            <a:chOff x="1421828" y="1722056"/>
            <a:chExt cx="7804784" cy="1448435"/>
          </a:xfrm>
        </p:grpSpPr>
        <p:sp>
          <p:nvSpPr>
            <p:cNvPr id="26" name="object 26"/>
            <p:cNvSpPr/>
            <p:nvPr/>
          </p:nvSpPr>
          <p:spPr>
            <a:xfrm>
              <a:off x="1434846" y="1735074"/>
              <a:ext cx="678180" cy="676910"/>
            </a:xfrm>
            <a:custGeom>
              <a:avLst/>
              <a:gdLst/>
              <a:ahLst/>
              <a:cxnLst/>
              <a:rect l="l" t="t" r="r" b="b"/>
              <a:pathLst>
                <a:path w="678180" h="676910">
                  <a:moveTo>
                    <a:pt x="339090" y="0"/>
                  </a:moveTo>
                  <a:lnTo>
                    <a:pt x="293066" y="3089"/>
                  </a:lnTo>
                  <a:lnTo>
                    <a:pt x="248928" y="12087"/>
                  </a:lnTo>
                  <a:lnTo>
                    <a:pt x="207079" y="26592"/>
                  </a:lnTo>
                  <a:lnTo>
                    <a:pt x="167922" y="46199"/>
                  </a:lnTo>
                  <a:lnTo>
                    <a:pt x="131860" y="70505"/>
                  </a:lnTo>
                  <a:lnTo>
                    <a:pt x="99298" y="99107"/>
                  </a:lnTo>
                  <a:lnTo>
                    <a:pt x="70638" y="131601"/>
                  </a:lnTo>
                  <a:lnTo>
                    <a:pt x="46284" y="167583"/>
                  </a:lnTo>
                  <a:lnTo>
                    <a:pt x="26640" y="206650"/>
                  </a:lnTo>
                  <a:lnTo>
                    <a:pt x="12109" y="248399"/>
                  </a:lnTo>
                  <a:lnTo>
                    <a:pt x="3094" y="292426"/>
                  </a:lnTo>
                  <a:lnTo>
                    <a:pt x="0" y="338327"/>
                  </a:lnTo>
                  <a:lnTo>
                    <a:pt x="3094" y="384229"/>
                  </a:lnTo>
                  <a:lnTo>
                    <a:pt x="12109" y="428256"/>
                  </a:lnTo>
                  <a:lnTo>
                    <a:pt x="26640" y="470005"/>
                  </a:lnTo>
                  <a:lnTo>
                    <a:pt x="46284" y="509072"/>
                  </a:lnTo>
                  <a:lnTo>
                    <a:pt x="70638" y="545054"/>
                  </a:lnTo>
                  <a:lnTo>
                    <a:pt x="99298" y="577548"/>
                  </a:lnTo>
                  <a:lnTo>
                    <a:pt x="131860" y="606150"/>
                  </a:lnTo>
                  <a:lnTo>
                    <a:pt x="167922" y="630456"/>
                  </a:lnTo>
                  <a:lnTo>
                    <a:pt x="207079" y="650063"/>
                  </a:lnTo>
                  <a:lnTo>
                    <a:pt x="248928" y="664568"/>
                  </a:lnTo>
                  <a:lnTo>
                    <a:pt x="293066" y="673566"/>
                  </a:lnTo>
                  <a:lnTo>
                    <a:pt x="339090" y="676655"/>
                  </a:lnTo>
                  <a:lnTo>
                    <a:pt x="385113" y="673566"/>
                  </a:lnTo>
                  <a:lnTo>
                    <a:pt x="429251" y="664568"/>
                  </a:lnTo>
                  <a:lnTo>
                    <a:pt x="471100" y="650063"/>
                  </a:lnTo>
                  <a:lnTo>
                    <a:pt x="510257" y="630456"/>
                  </a:lnTo>
                  <a:lnTo>
                    <a:pt x="546319" y="606150"/>
                  </a:lnTo>
                  <a:lnTo>
                    <a:pt x="578881" y="577548"/>
                  </a:lnTo>
                  <a:lnTo>
                    <a:pt x="607541" y="545054"/>
                  </a:lnTo>
                  <a:lnTo>
                    <a:pt x="631895" y="509072"/>
                  </a:lnTo>
                  <a:lnTo>
                    <a:pt x="651539" y="470005"/>
                  </a:lnTo>
                  <a:lnTo>
                    <a:pt x="666070" y="428256"/>
                  </a:lnTo>
                  <a:lnTo>
                    <a:pt x="675085" y="384229"/>
                  </a:lnTo>
                  <a:lnTo>
                    <a:pt x="678179" y="338327"/>
                  </a:lnTo>
                  <a:lnTo>
                    <a:pt x="675085" y="292426"/>
                  </a:lnTo>
                  <a:lnTo>
                    <a:pt x="666070" y="248399"/>
                  </a:lnTo>
                  <a:lnTo>
                    <a:pt x="651539" y="206650"/>
                  </a:lnTo>
                  <a:lnTo>
                    <a:pt x="631895" y="167583"/>
                  </a:lnTo>
                  <a:lnTo>
                    <a:pt x="607541" y="131601"/>
                  </a:lnTo>
                  <a:lnTo>
                    <a:pt x="578881" y="99107"/>
                  </a:lnTo>
                  <a:lnTo>
                    <a:pt x="546319" y="70505"/>
                  </a:lnTo>
                  <a:lnTo>
                    <a:pt x="510257" y="46199"/>
                  </a:lnTo>
                  <a:lnTo>
                    <a:pt x="471100" y="26592"/>
                  </a:lnTo>
                  <a:lnTo>
                    <a:pt x="429251" y="12087"/>
                  </a:lnTo>
                  <a:lnTo>
                    <a:pt x="385113" y="3089"/>
                  </a:lnTo>
                  <a:lnTo>
                    <a:pt x="339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34846" y="1735074"/>
              <a:ext cx="678180" cy="676910"/>
            </a:xfrm>
            <a:custGeom>
              <a:avLst/>
              <a:gdLst/>
              <a:ahLst/>
              <a:cxnLst/>
              <a:rect l="l" t="t" r="r" b="b"/>
              <a:pathLst>
                <a:path w="678180" h="676910">
                  <a:moveTo>
                    <a:pt x="0" y="338327"/>
                  </a:moveTo>
                  <a:lnTo>
                    <a:pt x="3094" y="292426"/>
                  </a:lnTo>
                  <a:lnTo>
                    <a:pt x="12109" y="248399"/>
                  </a:lnTo>
                  <a:lnTo>
                    <a:pt x="26640" y="206650"/>
                  </a:lnTo>
                  <a:lnTo>
                    <a:pt x="46284" y="167583"/>
                  </a:lnTo>
                  <a:lnTo>
                    <a:pt x="70638" y="131601"/>
                  </a:lnTo>
                  <a:lnTo>
                    <a:pt x="99298" y="99107"/>
                  </a:lnTo>
                  <a:lnTo>
                    <a:pt x="131860" y="70505"/>
                  </a:lnTo>
                  <a:lnTo>
                    <a:pt x="167922" y="46199"/>
                  </a:lnTo>
                  <a:lnTo>
                    <a:pt x="207079" y="26592"/>
                  </a:lnTo>
                  <a:lnTo>
                    <a:pt x="248928" y="12087"/>
                  </a:lnTo>
                  <a:lnTo>
                    <a:pt x="293066" y="3089"/>
                  </a:lnTo>
                  <a:lnTo>
                    <a:pt x="339090" y="0"/>
                  </a:lnTo>
                  <a:lnTo>
                    <a:pt x="385113" y="3089"/>
                  </a:lnTo>
                  <a:lnTo>
                    <a:pt x="429251" y="12087"/>
                  </a:lnTo>
                  <a:lnTo>
                    <a:pt x="471100" y="26592"/>
                  </a:lnTo>
                  <a:lnTo>
                    <a:pt x="510257" y="46199"/>
                  </a:lnTo>
                  <a:lnTo>
                    <a:pt x="546319" y="70505"/>
                  </a:lnTo>
                  <a:lnTo>
                    <a:pt x="578881" y="99107"/>
                  </a:lnTo>
                  <a:lnTo>
                    <a:pt x="607541" y="131601"/>
                  </a:lnTo>
                  <a:lnTo>
                    <a:pt x="631895" y="167583"/>
                  </a:lnTo>
                  <a:lnTo>
                    <a:pt x="651539" y="206650"/>
                  </a:lnTo>
                  <a:lnTo>
                    <a:pt x="666070" y="248399"/>
                  </a:lnTo>
                  <a:lnTo>
                    <a:pt x="675085" y="292426"/>
                  </a:lnTo>
                  <a:lnTo>
                    <a:pt x="678179" y="338327"/>
                  </a:lnTo>
                  <a:lnTo>
                    <a:pt x="675085" y="384229"/>
                  </a:lnTo>
                  <a:lnTo>
                    <a:pt x="666070" y="428256"/>
                  </a:lnTo>
                  <a:lnTo>
                    <a:pt x="651539" y="470005"/>
                  </a:lnTo>
                  <a:lnTo>
                    <a:pt x="631895" y="509072"/>
                  </a:lnTo>
                  <a:lnTo>
                    <a:pt x="607541" y="545054"/>
                  </a:lnTo>
                  <a:lnTo>
                    <a:pt x="578881" y="577548"/>
                  </a:lnTo>
                  <a:lnTo>
                    <a:pt x="546319" y="606150"/>
                  </a:lnTo>
                  <a:lnTo>
                    <a:pt x="510257" y="630456"/>
                  </a:lnTo>
                  <a:lnTo>
                    <a:pt x="471100" y="650063"/>
                  </a:lnTo>
                  <a:lnTo>
                    <a:pt x="429251" y="664568"/>
                  </a:lnTo>
                  <a:lnTo>
                    <a:pt x="385113" y="673566"/>
                  </a:lnTo>
                  <a:lnTo>
                    <a:pt x="339090" y="676655"/>
                  </a:lnTo>
                  <a:lnTo>
                    <a:pt x="293066" y="673566"/>
                  </a:lnTo>
                  <a:lnTo>
                    <a:pt x="248928" y="664568"/>
                  </a:lnTo>
                  <a:lnTo>
                    <a:pt x="207079" y="650063"/>
                  </a:lnTo>
                  <a:lnTo>
                    <a:pt x="167922" y="630456"/>
                  </a:lnTo>
                  <a:lnTo>
                    <a:pt x="131860" y="606150"/>
                  </a:lnTo>
                  <a:lnTo>
                    <a:pt x="99298" y="577548"/>
                  </a:lnTo>
                  <a:lnTo>
                    <a:pt x="70638" y="545054"/>
                  </a:lnTo>
                  <a:lnTo>
                    <a:pt x="46284" y="509072"/>
                  </a:lnTo>
                  <a:lnTo>
                    <a:pt x="26640" y="470005"/>
                  </a:lnTo>
                  <a:lnTo>
                    <a:pt x="12109" y="428256"/>
                  </a:lnTo>
                  <a:lnTo>
                    <a:pt x="3094" y="384229"/>
                  </a:lnTo>
                  <a:lnTo>
                    <a:pt x="0" y="338327"/>
                  </a:lnTo>
                  <a:close/>
                </a:path>
              </a:pathLst>
            </a:custGeom>
            <a:ln w="25907">
              <a:solidFill>
                <a:srgbClr val="6BB1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19706" y="2614422"/>
              <a:ext cx="6993890" cy="542925"/>
            </a:xfrm>
            <a:custGeom>
              <a:avLst/>
              <a:gdLst/>
              <a:ahLst/>
              <a:cxnLst/>
              <a:rect l="l" t="t" r="r" b="b"/>
              <a:pathLst>
                <a:path w="6993890" h="542925">
                  <a:moveTo>
                    <a:pt x="6993635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6993635" y="542544"/>
                  </a:lnTo>
                  <a:lnTo>
                    <a:pt x="6993635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19706" y="2614422"/>
              <a:ext cx="6993890" cy="542925"/>
            </a:xfrm>
            <a:custGeom>
              <a:avLst/>
              <a:gdLst/>
              <a:ahLst/>
              <a:cxnLst/>
              <a:rect l="l" t="t" r="r" b="b"/>
              <a:pathLst>
                <a:path w="6993890" h="542925">
                  <a:moveTo>
                    <a:pt x="0" y="542544"/>
                  </a:moveTo>
                  <a:lnTo>
                    <a:pt x="6993635" y="542544"/>
                  </a:lnTo>
                  <a:lnTo>
                    <a:pt x="6993635" y="0"/>
                  </a:lnTo>
                  <a:lnTo>
                    <a:pt x="0" y="0"/>
                  </a:lnTo>
                  <a:lnTo>
                    <a:pt x="0" y="5425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636901" y="2728087"/>
            <a:ext cx="4672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arlito"/>
                <a:cs typeface="Carlito"/>
              </a:rPr>
              <a:t>Nedostatečná</a:t>
            </a:r>
            <a:r>
              <a:rPr sz="1600" b="1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rlito"/>
                <a:cs typeface="Carlito"/>
              </a:rPr>
              <a:t>účinnost</a:t>
            </a:r>
            <a:r>
              <a:rPr sz="16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veterinárního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léčivého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přípravku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68360" y="2534348"/>
            <a:ext cx="7358380" cy="1448435"/>
            <a:chOff x="1868360" y="2534348"/>
            <a:chExt cx="7358380" cy="1448435"/>
          </a:xfrm>
        </p:grpSpPr>
        <p:sp>
          <p:nvSpPr>
            <p:cNvPr id="32" name="object 32"/>
            <p:cNvSpPr/>
            <p:nvPr/>
          </p:nvSpPr>
          <p:spPr>
            <a:xfrm>
              <a:off x="1881378" y="2547366"/>
              <a:ext cx="676910" cy="676910"/>
            </a:xfrm>
            <a:custGeom>
              <a:avLst/>
              <a:gdLst/>
              <a:ahLst/>
              <a:cxnLst/>
              <a:rect l="l" t="t" r="r" b="b"/>
              <a:pathLst>
                <a:path w="676910" h="676910">
                  <a:moveTo>
                    <a:pt x="338328" y="0"/>
                  </a:moveTo>
                  <a:lnTo>
                    <a:pt x="292426" y="3089"/>
                  </a:lnTo>
                  <a:lnTo>
                    <a:pt x="248399" y="12087"/>
                  </a:lnTo>
                  <a:lnTo>
                    <a:pt x="206650" y="26592"/>
                  </a:lnTo>
                  <a:lnTo>
                    <a:pt x="167583" y="46199"/>
                  </a:lnTo>
                  <a:lnTo>
                    <a:pt x="131601" y="70505"/>
                  </a:lnTo>
                  <a:lnTo>
                    <a:pt x="99107" y="99107"/>
                  </a:lnTo>
                  <a:lnTo>
                    <a:pt x="70505" y="131601"/>
                  </a:lnTo>
                  <a:lnTo>
                    <a:pt x="46199" y="167583"/>
                  </a:lnTo>
                  <a:lnTo>
                    <a:pt x="26592" y="206650"/>
                  </a:lnTo>
                  <a:lnTo>
                    <a:pt x="12087" y="248399"/>
                  </a:lnTo>
                  <a:lnTo>
                    <a:pt x="3089" y="292426"/>
                  </a:lnTo>
                  <a:lnTo>
                    <a:pt x="0" y="338327"/>
                  </a:lnTo>
                  <a:lnTo>
                    <a:pt x="3089" y="384229"/>
                  </a:lnTo>
                  <a:lnTo>
                    <a:pt x="12087" y="428256"/>
                  </a:lnTo>
                  <a:lnTo>
                    <a:pt x="26592" y="470005"/>
                  </a:lnTo>
                  <a:lnTo>
                    <a:pt x="46199" y="509072"/>
                  </a:lnTo>
                  <a:lnTo>
                    <a:pt x="70505" y="545054"/>
                  </a:lnTo>
                  <a:lnTo>
                    <a:pt x="99107" y="577548"/>
                  </a:lnTo>
                  <a:lnTo>
                    <a:pt x="131601" y="606150"/>
                  </a:lnTo>
                  <a:lnTo>
                    <a:pt x="167583" y="630456"/>
                  </a:lnTo>
                  <a:lnTo>
                    <a:pt x="206650" y="650063"/>
                  </a:lnTo>
                  <a:lnTo>
                    <a:pt x="248399" y="664568"/>
                  </a:lnTo>
                  <a:lnTo>
                    <a:pt x="292426" y="673566"/>
                  </a:lnTo>
                  <a:lnTo>
                    <a:pt x="338328" y="676655"/>
                  </a:lnTo>
                  <a:lnTo>
                    <a:pt x="384229" y="673566"/>
                  </a:lnTo>
                  <a:lnTo>
                    <a:pt x="428256" y="664568"/>
                  </a:lnTo>
                  <a:lnTo>
                    <a:pt x="470005" y="650063"/>
                  </a:lnTo>
                  <a:lnTo>
                    <a:pt x="509072" y="630456"/>
                  </a:lnTo>
                  <a:lnTo>
                    <a:pt x="545054" y="606150"/>
                  </a:lnTo>
                  <a:lnTo>
                    <a:pt x="577548" y="577548"/>
                  </a:lnTo>
                  <a:lnTo>
                    <a:pt x="606150" y="545054"/>
                  </a:lnTo>
                  <a:lnTo>
                    <a:pt x="630456" y="509072"/>
                  </a:lnTo>
                  <a:lnTo>
                    <a:pt x="650063" y="470005"/>
                  </a:lnTo>
                  <a:lnTo>
                    <a:pt x="664568" y="428256"/>
                  </a:lnTo>
                  <a:lnTo>
                    <a:pt x="673566" y="384229"/>
                  </a:lnTo>
                  <a:lnTo>
                    <a:pt x="676656" y="338327"/>
                  </a:lnTo>
                  <a:lnTo>
                    <a:pt x="673566" y="292426"/>
                  </a:lnTo>
                  <a:lnTo>
                    <a:pt x="664568" y="248399"/>
                  </a:lnTo>
                  <a:lnTo>
                    <a:pt x="650063" y="206650"/>
                  </a:lnTo>
                  <a:lnTo>
                    <a:pt x="630456" y="167583"/>
                  </a:lnTo>
                  <a:lnTo>
                    <a:pt x="606150" y="131601"/>
                  </a:lnTo>
                  <a:lnTo>
                    <a:pt x="577548" y="99107"/>
                  </a:lnTo>
                  <a:lnTo>
                    <a:pt x="545054" y="70505"/>
                  </a:lnTo>
                  <a:lnTo>
                    <a:pt x="509072" y="46199"/>
                  </a:lnTo>
                  <a:lnTo>
                    <a:pt x="470005" y="26592"/>
                  </a:lnTo>
                  <a:lnTo>
                    <a:pt x="428256" y="12087"/>
                  </a:lnTo>
                  <a:lnTo>
                    <a:pt x="384229" y="3089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1378" y="2547366"/>
              <a:ext cx="676910" cy="676910"/>
            </a:xfrm>
            <a:custGeom>
              <a:avLst/>
              <a:gdLst/>
              <a:ahLst/>
              <a:cxnLst/>
              <a:rect l="l" t="t" r="r" b="b"/>
              <a:pathLst>
                <a:path w="676910" h="676910">
                  <a:moveTo>
                    <a:pt x="0" y="338327"/>
                  </a:moveTo>
                  <a:lnTo>
                    <a:pt x="3089" y="292426"/>
                  </a:lnTo>
                  <a:lnTo>
                    <a:pt x="12087" y="248399"/>
                  </a:lnTo>
                  <a:lnTo>
                    <a:pt x="26592" y="206650"/>
                  </a:lnTo>
                  <a:lnTo>
                    <a:pt x="46199" y="167583"/>
                  </a:lnTo>
                  <a:lnTo>
                    <a:pt x="70505" y="131601"/>
                  </a:lnTo>
                  <a:lnTo>
                    <a:pt x="99107" y="99107"/>
                  </a:lnTo>
                  <a:lnTo>
                    <a:pt x="131601" y="70505"/>
                  </a:lnTo>
                  <a:lnTo>
                    <a:pt x="167583" y="46199"/>
                  </a:lnTo>
                  <a:lnTo>
                    <a:pt x="206650" y="26592"/>
                  </a:lnTo>
                  <a:lnTo>
                    <a:pt x="248399" y="12087"/>
                  </a:lnTo>
                  <a:lnTo>
                    <a:pt x="292426" y="3089"/>
                  </a:lnTo>
                  <a:lnTo>
                    <a:pt x="338328" y="0"/>
                  </a:lnTo>
                  <a:lnTo>
                    <a:pt x="384229" y="3089"/>
                  </a:lnTo>
                  <a:lnTo>
                    <a:pt x="428256" y="12087"/>
                  </a:lnTo>
                  <a:lnTo>
                    <a:pt x="470005" y="26592"/>
                  </a:lnTo>
                  <a:lnTo>
                    <a:pt x="509072" y="46199"/>
                  </a:lnTo>
                  <a:lnTo>
                    <a:pt x="545054" y="70505"/>
                  </a:lnTo>
                  <a:lnTo>
                    <a:pt x="577548" y="99107"/>
                  </a:lnTo>
                  <a:lnTo>
                    <a:pt x="606150" y="131601"/>
                  </a:lnTo>
                  <a:lnTo>
                    <a:pt x="630456" y="167583"/>
                  </a:lnTo>
                  <a:lnTo>
                    <a:pt x="650063" y="206650"/>
                  </a:lnTo>
                  <a:lnTo>
                    <a:pt x="664568" y="248399"/>
                  </a:lnTo>
                  <a:lnTo>
                    <a:pt x="673566" y="292426"/>
                  </a:lnTo>
                  <a:lnTo>
                    <a:pt x="676656" y="338327"/>
                  </a:lnTo>
                  <a:lnTo>
                    <a:pt x="673566" y="384229"/>
                  </a:lnTo>
                  <a:lnTo>
                    <a:pt x="664568" y="428256"/>
                  </a:lnTo>
                  <a:lnTo>
                    <a:pt x="650063" y="470005"/>
                  </a:lnTo>
                  <a:lnTo>
                    <a:pt x="630456" y="509072"/>
                  </a:lnTo>
                  <a:lnTo>
                    <a:pt x="606150" y="545054"/>
                  </a:lnTo>
                  <a:lnTo>
                    <a:pt x="577548" y="577548"/>
                  </a:lnTo>
                  <a:lnTo>
                    <a:pt x="545054" y="606150"/>
                  </a:lnTo>
                  <a:lnTo>
                    <a:pt x="509072" y="630456"/>
                  </a:lnTo>
                  <a:lnTo>
                    <a:pt x="470005" y="650063"/>
                  </a:lnTo>
                  <a:lnTo>
                    <a:pt x="428256" y="664568"/>
                  </a:lnTo>
                  <a:lnTo>
                    <a:pt x="384229" y="673566"/>
                  </a:lnTo>
                  <a:lnTo>
                    <a:pt x="338328" y="676655"/>
                  </a:lnTo>
                  <a:lnTo>
                    <a:pt x="292426" y="673566"/>
                  </a:lnTo>
                  <a:lnTo>
                    <a:pt x="248399" y="664568"/>
                  </a:lnTo>
                  <a:lnTo>
                    <a:pt x="206650" y="650063"/>
                  </a:lnTo>
                  <a:lnTo>
                    <a:pt x="167583" y="630456"/>
                  </a:lnTo>
                  <a:lnTo>
                    <a:pt x="131601" y="606150"/>
                  </a:lnTo>
                  <a:lnTo>
                    <a:pt x="99107" y="577548"/>
                  </a:lnTo>
                  <a:lnTo>
                    <a:pt x="70505" y="545054"/>
                  </a:lnTo>
                  <a:lnTo>
                    <a:pt x="46199" y="509072"/>
                  </a:lnTo>
                  <a:lnTo>
                    <a:pt x="26592" y="470005"/>
                  </a:lnTo>
                  <a:lnTo>
                    <a:pt x="12087" y="428256"/>
                  </a:lnTo>
                  <a:lnTo>
                    <a:pt x="3089" y="384229"/>
                  </a:lnTo>
                  <a:lnTo>
                    <a:pt x="0" y="338327"/>
                  </a:lnTo>
                  <a:close/>
                </a:path>
              </a:pathLst>
            </a:custGeom>
            <a:ln w="25907">
              <a:solidFill>
                <a:srgbClr val="6BB1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23922" y="3428238"/>
              <a:ext cx="6789420" cy="541020"/>
            </a:xfrm>
            <a:custGeom>
              <a:avLst/>
              <a:gdLst/>
              <a:ahLst/>
              <a:cxnLst/>
              <a:rect l="l" t="t" r="r" b="b"/>
              <a:pathLst>
                <a:path w="6789420" h="541020">
                  <a:moveTo>
                    <a:pt x="6789420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6789420" y="541019"/>
                  </a:lnTo>
                  <a:lnTo>
                    <a:pt x="6789420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23922" y="3428238"/>
              <a:ext cx="6789420" cy="541020"/>
            </a:xfrm>
            <a:custGeom>
              <a:avLst/>
              <a:gdLst/>
              <a:ahLst/>
              <a:cxnLst/>
              <a:rect l="l" t="t" r="r" b="b"/>
              <a:pathLst>
                <a:path w="6789420" h="541020">
                  <a:moveTo>
                    <a:pt x="0" y="541019"/>
                  </a:moveTo>
                  <a:lnTo>
                    <a:pt x="6789420" y="541019"/>
                  </a:lnTo>
                  <a:lnTo>
                    <a:pt x="6789420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840863" y="3429381"/>
            <a:ext cx="5718175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Jakékoli</a:t>
            </a:r>
            <a:r>
              <a:rPr sz="1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Carlito"/>
                <a:cs typeface="Carlito"/>
              </a:rPr>
              <a:t>environmentální</a:t>
            </a:r>
            <a:r>
              <a:rPr sz="1600" b="1" spc="-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incidenty</a:t>
            </a:r>
            <a:r>
              <a:rPr sz="1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po</a:t>
            </a:r>
            <a:r>
              <a:rPr sz="1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aplikaci</a:t>
            </a:r>
            <a:r>
              <a:rPr sz="1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veterinárního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léčivého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ts val="1835"/>
              </a:lnSpc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přípravku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072576" y="3346640"/>
            <a:ext cx="7153909" cy="1448435"/>
            <a:chOff x="2072576" y="3346640"/>
            <a:chExt cx="7153909" cy="1448435"/>
          </a:xfrm>
        </p:grpSpPr>
        <p:sp>
          <p:nvSpPr>
            <p:cNvPr id="38" name="object 38"/>
            <p:cNvSpPr/>
            <p:nvPr/>
          </p:nvSpPr>
          <p:spPr>
            <a:xfrm>
              <a:off x="2085594" y="3359658"/>
              <a:ext cx="676910" cy="678180"/>
            </a:xfrm>
            <a:custGeom>
              <a:avLst/>
              <a:gdLst/>
              <a:ahLst/>
              <a:cxnLst/>
              <a:rect l="l" t="t" r="r" b="b"/>
              <a:pathLst>
                <a:path w="676910" h="678179">
                  <a:moveTo>
                    <a:pt x="338328" y="0"/>
                  </a:moveTo>
                  <a:lnTo>
                    <a:pt x="292426" y="3094"/>
                  </a:lnTo>
                  <a:lnTo>
                    <a:pt x="248399" y="12109"/>
                  </a:lnTo>
                  <a:lnTo>
                    <a:pt x="206650" y="26640"/>
                  </a:lnTo>
                  <a:lnTo>
                    <a:pt x="167583" y="46284"/>
                  </a:lnTo>
                  <a:lnTo>
                    <a:pt x="131601" y="70638"/>
                  </a:lnTo>
                  <a:lnTo>
                    <a:pt x="99107" y="99298"/>
                  </a:lnTo>
                  <a:lnTo>
                    <a:pt x="70505" y="131860"/>
                  </a:lnTo>
                  <a:lnTo>
                    <a:pt x="46199" y="167922"/>
                  </a:lnTo>
                  <a:lnTo>
                    <a:pt x="26592" y="207079"/>
                  </a:lnTo>
                  <a:lnTo>
                    <a:pt x="12087" y="248928"/>
                  </a:lnTo>
                  <a:lnTo>
                    <a:pt x="3089" y="293066"/>
                  </a:lnTo>
                  <a:lnTo>
                    <a:pt x="0" y="339090"/>
                  </a:lnTo>
                  <a:lnTo>
                    <a:pt x="3089" y="385113"/>
                  </a:lnTo>
                  <a:lnTo>
                    <a:pt x="12087" y="429251"/>
                  </a:lnTo>
                  <a:lnTo>
                    <a:pt x="26592" y="471100"/>
                  </a:lnTo>
                  <a:lnTo>
                    <a:pt x="46199" y="510257"/>
                  </a:lnTo>
                  <a:lnTo>
                    <a:pt x="70505" y="546319"/>
                  </a:lnTo>
                  <a:lnTo>
                    <a:pt x="99107" y="578881"/>
                  </a:lnTo>
                  <a:lnTo>
                    <a:pt x="131601" y="607541"/>
                  </a:lnTo>
                  <a:lnTo>
                    <a:pt x="167583" y="631895"/>
                  </a:lnTo>
                  <a:lnTo>
                    <a:pt x="206650" y="651539"/>
                  </a:lnTo>
                  <a:lnTo>
                    <a:pt x="248399" y="666070"/>
                  </a:lnTo>
                  <a:lnTo>
                    <a:pt x="292426" y="675085"/>
                  </a:lnTo>
                  <a:lnTo>
                    <a:pt x="338328" y="678180"/>
                  </a:lnTo>
                  <a:lnTo>
                    <a:pt x="384229" y="675085"/>
                  </a:lnTo>
                  <a:lnTo>
                    <a:pt x="428256" y="666070"/>
                  </a:lnTo>
                  <a:lnTo>
                    <a:pt x="470005" y="651539"/>
                  </a:lnTo>
                  <a:lnTo>
                    <a:pt x="509072" y="631895"/>
                  </a:lnTo>
                  <a:lnTo>
                    <a:pt x="545054" y="607541"/>
                  </a:lnTo>
                  <a:lnTo>
                    <a:pt x="577548" y="578881"/>
                  </a:lnTo>
                  <a:lnTo>
                    <a:pt x="606150" y="546319"/>
                  </a:lnTo>
                  <a:lnTo>
                    <a:pt x="630456" y="510257"/>
                  </a:lnTo>
                  <a:lnTo>
                    <a:pt x="650063" y="471100"/>
                  </a:lnTo>
                  <a:lnTo>
                    <a:pt x="664568" y="429251"/>
                  </a:lnTo>
                  <a:lnTo>
                    <a:pt x="673566" y="385113"/>
                  </a:lnTo>
                  <a:lnTo>
                    <a:pt x="676656" y="339090"/>
                  </a:lnTo>
                  <a:lnTo>
                    <a:pt x="673566" y="293066"/>
                  </a:lnTo>
                  <a:lnTo>
                    <a:pt x="664568" y="248928"/>
                  </a:lnTo>
                  <a:lnTo>
                    <a:pt x="650063" y="207079"/>
                  </a:lnTo>
                  <a:lnTo>
                    <a:pt x="630456" y="167922"/>
                  </a:lnTo>
                  <a:lnTo>
                    <a:pt x="606150" y="131860"/>
                  </a:lnTo>
                  <a:lnTo>
                    <a:pt x="577548" y="99298"/>
                  </a:lnTo>
                  <a:lnTo>
                    <a:pt x="545054" y="70638"/>
                  </a:lnTo>
                  <a:lnTo>
                    <a:pt x="509072" y="46284"/>
                  </a:lnTo>
                  <a:lnTo>
                    <a:pt x="470005" y="26640"/>
                  </a:lnTo>
                  <a:lnTo>
                    <a:pt x="428256" y="12109"/>
                  </a:lnTo>
                  <a:lnTo>
                    <a:pt x="384229" y="3094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85594" y="3359658"/>
              <a:ext cx="676910" cy="678180"/>
            </a:xfrm>
            <a:custGeom>
              <a:avLst/>
              <a:gdLst/>
              <a:ahLst/>
              <a:cxnLst/>
              <a:rect l="l" t="t" r="r" b="b"/>
              <a:pathLst>
                <a:path w="676910" h="678179">
                  <a:moveTo>
                    <a:pt x="0" y="339090"/>
                  </a:moveTo>
                  <a:lnTo>
                    <a:pt x="3089" y="293066"/>
                  </a:lnTo>
                  <a:lnTo>
                    <a:pt x="12087" y="248928"/>
                  </a:lnTo>
                  <a:lnTo>
                    <a:pt x="26592" y="207079"/>
                  </a:lnTo>
                  <a:lnTo>
                    <a:pt x="46199" y="167922"/>
                  </a:lnTo>
                  <a:lnTo>
                    <a:pt x="70505" y="131860"/>
                  </a:lnTo>
                  <a:lnTo>
                    <a:pt x="99107" y="99298"/>
                  </a:lnTo>
                  <a:lnTo>
                    <a:pt x="131601" y="70638"/>
                  </a:lnTo>
                  <a:lnTo>
                    <a:pt x="167583" y="46284"/>
                  </a:lnTo>
                  <a:lnTo>
                    <a:pt x="206650" y="26640"/>
                  </a:lnTo>
                  <a:lnTo>
                    <a:pt x="248399" y="12109"/>
                  </a:lnTo>
                  <a:lnTo>
                    <a:pt x="292426" y="3094"/>
                  </a:lnTo>
                  <a:lnTo>
                    <a:pt x="338328" y="0"/>
                  </a:lnTo>
                  <a:lnTo>
                    <a:pt x="384229" y="3094"/>
                  </a:lnTo>
                  <a:lnTo>
                    <a:pt x="428256" y="12109"/>
                  </a:lnTo>
                  <a:lnTo>
                    <a:pt x="470005" y="26640"/>
                  </a:lnTo>
                  <a:lnTo>
                    <a:pt x="509072" y="46284"/>
                  </a:lnTo>
                  <a:lnTo>
                    <a:pt x="545054" y="70638"/>
                  </a:lnTo>
                  <a:lnTo>
                    <a:pt x="577548" y="99298"/>
                  </a:lnTo>
                  <a:lnTo>
                    <a:pt x="606150" y="131860"/>
                  </a:lnTo>
                  <a:lnTo>
                    <a:pt x="630456" y="167922"/>
                  </a:lnTo>
                  <a:lnTo>
                    <a:pt x="650063" y="207079"/>
                  </a:lnTo>
                  <a:lnTo>
                    <a:pt x="664568" y="248928"/>
                  </a:lnTo>
                  <a:lnTo>
                    <a:pt x="673566" y="293066"/>
                  </a:lnTo>
                  <a:lnTo>
                    <a:pt x="676656" y="339090"/>
                  </a:lnTo>
                  <a:lnTo>
                    <a:pt x="673566" y="385113"/>
                  </a:lnTo>
                  <a:lnTo>
                    <a:pt x="664568" y="429251"/>
                  </a:lnTo>
                  <a:lnTo>
                    <a:pt x="650063" y="471100"/>
                  </a:lnTo>
                  <a:lnTo>
                    <a:pt x="630456" y="510257"/>
                  </a:lnTo>
                  <a:lnTo>
                    <a:pt x="606150" y="546319"/>
                  </a:lnTo>
                  <a:lnTo>
                    <a:pt x="577548" y="578881"/>
                  </a:lnTo>
                  <a:lnTo>
                    <a:pt x="545054" y="607541"/>
                  </a:lnTo>
                  <a:lnTo>
                    <a:pt x="509072" y="631895"/>
                  </a:lnTo>
                  <a:lnTo>
                    <a:pt x="470005" y="651539"/>
                  </a:lnTo>
                  <a:lnTo>
                    <a:pt x="428256" y="666070"/>
                  </a:lnTo>
                  <a:lnTo>
                    <a:pt x="384229" y="675085"/>
                  </a:lnTo>
                  <a:lnTo>
                    <a:pt x="338328" y="678180"/>
                  </a:lnTo>
                  <a:lnTo>
                    <a:pt x="292426" y="675085"/>
                  </a:lnTo>
                  <a:lnTo>
                    <a:pt x="248399" y="666070"/>
                  </a:lnTo>
                  <a:lnTo>
                    <a:pt x="206650" y="651539"/>
                  </a:lnTo>
                  <a:lnTo>
                    <a:pt x="167583" y="631895"/>
                  </a:lnTo>
                  <a:lnTo>
                    <a:pt x="131601" y="607541"/>
                  </a:lnTo>
                  <a:lnTo>
                    <a:pt x="99107" y="578881"/>
                  </a:lnTo>
                  <a:lnTo>
                    <a:pt x="70505" y="546319"/>
                  </a:lnTo>
                  <a:lnTo>
                    <a:pt x="46199" y="510257"/>
                  </a:lnTo>
                  <a:lnTo>
                    <a:pt x="26592" y="471100"/>
                  </a:lnTo>
                  <a:lnTo>
                    <a:pt x="12087" y="429251"/>
                  </a:lnTo>
                  <a:lnTo>
                    <a:pt x="3089" y="385113"/>
                  </a:lnTo>
                  <a:lnTo>
                    <a:pt x="0" y="339090"/>
                  </a:lnTo>
                  <a:close/>
                </a:path>
              </a:pathLst>
            </a:custGeom>
            <a:ln w="25908">
              <a:solidFill>
                <a:srgbClr val="6BB1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23922" y="4240530"/>
              <a:ext cx="6789420" cy="541020"/>
            </a:xfrm>
            <a:custGeom>
              <a:avLst/>
              <a:gdLst/>
              <a:ahLst/>
              <a:cxnLst/>
              <a:rect l="l" t="t" r="r" b="b"/>
              <a:pathLst>
                <a:path w="6789420" h="541020">
                  <a:moveTo>
                    <a:pt x="6789420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6789420" y="541019"/>
                  </a:lnTo>
                  <a:lnTo>
                    <a:pt x="6789420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23922" y="4240530"/>
              <a:ext cx="6789420" cy="541020"/>
            </a:xfrm>
            <a:custGeom>
              <a:avLst/>
              <a:gdLst/>
              <a:ahLst/>
              <a:cxnLst/>
              <a:rect l="l" t="t" r="r" b="b"/>
              <a:pathLst>
                <a:path w="6789420" h="541020">
                  <a:moveTo>
                    <a:pt x="0" y="541019"/>
                  </a:moveTo>
                  <a:lnTo>
                    <a:pt x="6789420" y="541019"/>
                  </a:lnTo>
                  <a:lnTo>
                    <a:pt x="6789420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840863" y="4353560"/>
            <a:ext cx="2408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Jakákoli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škodlivá</a:t>
            </a:r>
            <a:r>
              <a:rPr sz="1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reakce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FFFF00"/>
                </a:solidFill>
                <a:latin typeface="Carlito"/>
                <a:cs typeface="Carlito"/>
              </a:rPr>
              <a:t>lidí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072576" y="4158932"/>
            <a:ext cx="7153909" cy="1449705"/>
            <a:chOff x="2072576" y="4158932"/>
            <a:chExt cx="7153909" cy="1449705"/>
          </a:xfrm>
        </p:grpSpPr>
        <p:sp>
          <p:nvSpPr>
            <p:cNvPr id="44" name="object 44"/>
            <p:cNvSpPr/>
            <p:nvPr/>
          </p:nvSpPr>
          <p:spPr>
            <a:xfrm>
              <a:off x="2085594" y="4171950"/>
              <a:ext cx="676910" cy="678180"/>
            </a:xfrm>
            <a:custGeom>
              <a:avLst/>
              <a:gdLst/>
              <a:ahLst/>
              <a:cxnLst/>
              <a:rect l="l" t="t" r="r" b="b"/>
              <a:pathLst>
                <a:path w="676910" h="678179">
                  <a:moveTo>
                    <a:pt x="338328" y="0"/>
                  </a:moveTo>
                  <a:lnTo>
                    <a:pt x="292426" y="3094"/>
                  </a:lnTo>
                  <a:lnTo>
                    <a:pt x="248399" y="12109"/>
                  </a:lnTo>
                  <a:lnTo>
                    <a:pt x="206650" y="26640"/>
                  </a:lnTo>
                  <a:lnTo>
                    <a:pt x="167583" y="46284"/>
                  </a:lnTo>
                  <a:lnTo>
                    <a:pt x="131601" y="70638"/>
                  </a:lnTo>
                  <a:lnTo>
                    <a:pt x="99107" y="99298"/>
                  </a:lnTo>
                  <a:lnTo>
                    <a:pt x="70505" y="131860"/>
                  </a:lnTo>
                  <a:lnTo>
                    <a:pt x="46199" y="167922"/>
                  </a:lnTo>
                  <a:lnTo>
                    <a:pt x="26592" y="207079"/>
                  </a:lnTo>
                  <a:lnTo>
                    <a:pt x="12087" y="248928"/>
                  </a:lnTo>
                  <a:lnTo>
                    <a:pt x="3089" y="293066"/>
                  </a:lnTo>
                  <a:lnTo>
                    <a:pt x="0" y="339090"/>
                  </a:lnTo>
                  <a:lnTo>
                    <a:pt x="3089" y="385113"/>
                  </a:lnTo>
                  <a:lnTo>
                    <a:pt x="12087" y="429251"/>
                  </a:lnTo>
                  <a:lnTo>
                    <a:pt x="26592" y="471100"/>
                  </a:lnTo>
                  <a:lnTo>
                    <a:pt x="46199" y="510257"/>
                  </a:lnTo>
                  <a:lnTo>
                    <a:pt x="70505" y="546319"/>
                  </a:lnTo>
                  <a:lnTo>
                    <a:pt x="99107" y="578881"/>
                  </a:lnTo>
                  <a:lnTo>
                    <a:pt x="131601" y="607541"/>
                  </a:lnTo>
                  <a:lnTo>
                    <a:pt x="167583" y="631895"/>
                  </a:lnTo>
                  <a:lnTo>
                    <a:pt x="206650" y="651539"/>
                  </a:lnTo>
                  <a:lnTo>
                    <a:pt x="248399" y="666070"/>
                  </a:lnTo>
                  <a:lnTo>
                    <a:pt x="292426" y="675085"/>
                  </a:lnTo>
                  <a:lnTo>
                    <a:pt x="338328" y="678180"/>
                  </a:lnTo>
                  <a:lnTo>
                    <a:pt x="384229" y="675085"/>
                  </a:lnTo>
                  <a:lnTo>
                    <a:pt x="428256" y="666070"/>
                  </a:lnTo>
                  <a:lnTo>
                    <a:pt x="470005" y="651539"/>
                  </a:lnTo>
                  <a:lnTo>
                    <a:pt x="509072" y="631895"/>
                  </a:lnTo>
                  <a:lnTo>
                    <a:pt x="545054" y="607541"/>
                  </a:lnTo>
                  <a:lnTo>
                    <a:pt x="577548" y="578881"/>
                  </a:lnTo>
                  <a:lnTo>
                    <a:pt x="606150" y="546319"/>
                  </a:lnTo>
                  <a:lnTo>
                    <a:pt x="630456" y="510257"/>
                  </a:lnTo>
                  <a:lnTo>
                    <a:pt x="650063" y="471100"/>
                  </a:lnTo>
                  <a:lnTo>
                    <a:pt x="664568" y="429251"/>
                  </a:lnTo>
                  <a:lnTo>
                    <a:pt x="673566" y="385113"/>
                  </a:lnTo>
                  <a:lnTo>
                    <a:pt x="676656" y="339090"/>
                  </a:lnTo>
                  <a:lnTo>
                    <a:pt x="673566" y="293066"/>
                  </a:lnTo>
                  <a:lnTo>
                    <a:pt x="664568" y="248928"/>
                  </a:lnTo>
                  <a:lnTo>
                    <a:pt x="650063" y="207079"/>
                  </a:lnTo>
                  <a:lnTo>
                    <a:pt x="630456" y="167922"/>
                  </a:lnTo>
                  <a:lnTo>
                    <a:pt x="606150" y="131860"/>
                  </a:lnTo>
                  <a:lnTo>
                    <a:pt x="577548" y="99298"/>
                  </a:lnTo>
                  <a:lnTo>
                    <a:pt x="545054" y="70638"/>
                  </a:lnTo>
                  <a:lnTo>
                    <a:pt x="509072" y="46284"/>
                  </a:lnTo>
                  <a:lnTo>
                    <a:pt x="470005" y="26640"/>
                  </a:lnTo>
                  <a:lnTo>
                    <a:pt x="428256" y="12109"/>
                  </a:lnTo>
                  <a:lnTo>
                    <a:pt x="384229" y="3094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85594" y="4171950"/>
              <a:ext cx="676910" cy="678180"/>
            </a:xfrm>
            <a:custGeom>
              <a:avLst/>
              <a:gdLst/>
              <a:ahLst/>
              <a:cxnLst/>
              <a:rect l="l" t="t" r="r" b="b"/>
              <a:pathLst>
                <a:path w="676910" h="678179">
                  <a:moveTo>
                    <a:pt x="0" y="339090"/>
                  </a:moveTo>
                  <a:lnTo>
                    <a:pt x="3089" y="293066"/>
                  </a:lnTo>
                  <a:lnTo>
                    <a:pt x="12087" y="248928"/>
                  </a:lnTo>
                  <a:lnTo>
                    <a:pt x="26592" y="207079"/>
                  </a:lnTo>
                  <a:lnTo>
                    <a:pt x="46199" y="167922"/>
                  </a:lnTo>
                  <a:lnTo>
                    <a:pt x="70505" y="131860"/>
                  </a:lnTo>
                  <a:lnTo>
                    <a:pt x="99107" y="99298"/>
                  </a:lnTo>
                  <a:lnTo>
                    <a:pt x="131601" y="70638"/>
                  </a:lnTo>
                  <a:lnTo>
                    <a:pt x="167583" y="46284"/>
                  </a:lnTo>
                  <a:lnTo>
                    <a:pt x="206650" y="26640"/>
                  </a:lnTo>
                  <a:lnTo>
                    <a:pt x="248399" y="12109"/>
                  </a:lnTo>
                  <a:lnTo>
                    <a:pt x="292426" y="3094"/>
                  </a:lnTo>
                  <a:lnTo>
                    <a:pt x="338328" y="0"/>
                  </a:lnTo>
                  <a:lnTo>
                    <a:pt x="384229" y="3094"/>
                  </a:lnTo>
                  <a:lnTo>
                    <a:pt x="428256" y="12109"/>
                  </a:lnTo>
                  <a:lnTo>
                    <a:pt x="470005" y="26640"/>
                  </a:lnTo>
                  <a:lnTo>
                    <a:pt x="509072" y="46284"/>
                  </a:lnTo>
                  <a:lnTo>
                    <a:pt x="545054" y="70638"/>
                  </a:lnTo>
                  <a:lnTo>
                    <a:pt x="577548" y="99298"/>
                  </a:lnTo>
                  <a:lnTo>
                    <a:pt x="606150" y="131860"/>
                  </a:lnTo>
                  <a:lnTo>
                    <a:pt x="630456" y="167922"/>
                  </a:lnTo>
                  <a:lnTo>
                    <a:pt x="650063" y="207079"/>
                  </a:lnTo>
                  <a:lnTo>
                    <a:pt x="664568" y="248928"/>
                  </a:lnTo>
                  <a:lnTo>
                    <a:pt x="673566" y="293066"/>
                  </a:lnTo>
                  <a:lnTo>
                    <a:pt x="676656" y="339090"/>
                  </a:lnTo>
                  <a:lnTo>
                    <a:pt x="673566" y="385113"/>
                  </a:lnTo>
                  <a:lnTo>
                    <a:pt x="664568" y="429251"/>
                  </a:lnTo>
                  <a:lnTo>
                    <a:pt x="650063" y="471100"/>
                  </a:lnTo>
                  <a:lnTo>
                    <a:pt x="630456" y="510257"/>
                  </a:lnTo>
                  <a:lnTo>
                    <a:pt x="606150" y="546319"/>
                  </a:lnTo>
                  <a:lnTo>
                    <a:pt x="577548" y="578881"/>
                  </a:lnTo>
                  <a:lnTo>
                    <a:pt x="545054" y="607541"/>
                  </a:lnTo>
                  <a:lnTo>
                    <a:pt x="509072" y="631895"/>
                  </a:lnTo>
                  <a:lnTo>
                    <a:pt x="470005" y="651539"/>
                  </a:lnTo>
                  <a:lnTo>
                    <a:pt x="428256" y="666070"/>
                  </a:lnTo>
                  <a:lnTo>
                    <a:pt x="384229" y="675085"/>
                  </a:lnTo>
                  <a:lnTo>
                    <a:pt x="338328" y="678180"/>
                  </a:lnTo>
                  <a:lnTo>
                    <a:pt x="292426" y="675085"/>
                  </a:lnTo>
                  <a:lnTo>
                    <a:pt x="248399" y="666070"/>
                  </a:lnTo>
                  <a:lnTo>
                    <a:pt x="206650" y="651539"/>
                  </a:lnTo>
                  <a:lnTo>
                    <a:pt x="167583" y="631895"/>
                  </a:lnTo>
                  <a:lnTo>
                    <a:pt x="131601" y="607541"/>
                  </a:lnTo>
                  <a:lnTo>
                    <a:pt x="99107" y="578881"/>
                  </a:lnTo>
                  <a:lnTo>
                    <a:pt x="70505" y="546319"/>
                  </a:lnTo>
                  <a:lnTo>
                    <a:pt x="46199" y="510257"/>
                  </a:lnTo>
                  <a:lnTo>
                    <a:pt x="26592" y="471100"/>
                  </a:lnTo>
                  <a:lnTo>
                    <a:pt x="12087" y="429251"/>
                  </a:lnTo>
                  <a:lnTo>
                    <a:pt x="3089" y="385113"/>
                  </a:lnTo>
                  <a:lnTo>
                    <a:pt x="0" y="339090"/>
                  </a:lnTo>
                  <a:close/>
                </a:path>
              </a:pathLst>
            </a:custGeom>
            <a:ln w="25908">
              <a:solidFill>
                <a:srgbClr val="6BB1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19706" y="5052822"/>
              <a:ext cx="6993890" cy="542925"/>
            </a:xfrm>
            <a:custGeom>
              <a:avLst/>
              <a:gdLst/>
              <a:ahLst/>
              <a:cxnLst/>
              <a:rect l="l" t="t" r="r" b="b"/>
              <a:pathLst>
                <a:path w="6993890" h="542925">
                  <a:moveTo>
                    <a:pt x="6993635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6993635" y="542544"/>
                  </a:lnTo>
                  <a:lnTo>
                    <a:pt x="6993635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19706" y="5052822"/>
              <a:ext cx="6993890" cy="542925"/>
            </a:xfrm>
            <a:custGeom>
              <a:avLst/>
              <a:gdLst/>
              <a:ahLst/>
              <a:cxnLst/>
              <a:rect l="l" t="t" r="r" b="b"/>
              <a:pathLst>
                <a:path w="6993890" h="542925">
                  <a:moveTo>
                    <a:pt x="0" y="542544"/>
                  </a:moveTo>
                  <a:lnTo>
                    <a:pt x="6993635" y="542544"/>
                  </a:lnTo>
                  <a:lnTo>
                    <a:pt x="6993635" y="0"/>
                  </a:lnTo>
                  <a:lnTo>
                    <a:pt x="0" y="0"/>
                  </a:lnTo>
                  <a:lnTo>
                    <a:pt x="0" y="5425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636901" y="5166741"/>
            <a:ext cx="6151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arlito"/>
                <a:cs typeface="Carlito"/>
              </a:rPr>
              <a:t>Překročení</a:t>
            </a:r>
            <a:r>
              <a:rPr sz="1600" b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rlito"/>
                <a:cs typeface="Carlito"/>
              </a:rPr>
              <a:t>MRL</a:t>
            </a:r>
            <a:r>
              <a:rPr sz="1600" b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(Maximální</a:t>
            </a:r>
            <a:r>
              <a:rPr sz="1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Reziduální</a:t>
            </a:r>
            <a:r>
              <a:rPr sz="1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Limity)</a:t>
            </a:r>
            <a:r>
              <a:rPr sz="16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při</a:t>
            </a:r>
            <a:r>
              <a:rPr sz="1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dodržení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ochranné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lhůty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761680" y="4972748"/>
            <a:ext cx="7465059" cy="1448435"/>
            <a:chOff x="1761680" y="4972748"/>
            <a:chExt cx="7465059" cy="1448435"/>
          </a:xfrm>
        </p:grpSpPr>
        <p:sp>
          <p:nvSpPr>
            <p:cNvPr id="50" name="object 50"/>
            <p:cNvSpPr/>
            <p:nvPr/>
          </p:nvSpPr>
          <p:spPr>
            <a:xfrm>
              <a:off x="1881377" y="4985766"/>
              <a:ext cx="676910" cy="676910"/>
            </a:xfrm>
            <a:custGeom>
              <a:avLst/>
              <a:gdLst/>
              <a:ahLst/>
              <a:cxnLst/>
              <a:rect l="l" t="t" r="r" b="b"/>
              <a:pathLst>
                <a:path w="676910" h="676910">
                  <a:moveTo>
                    <a:pt x="338328" y="0"/>
                  </a:moveTo>
                  <a:lnTo>
                    <a:pt x="292426" y="3089"/>
                  </a:lnTo>
                  <a:lnTo>
                    <a:pt x="248399" y="12087"/>
                  </a:lnTo>
                  <a:lnTo>
                    <a:pt x="206650" y="26592"/>
                  </a:lnTo>
                  <a:lnTo>
                    <a:pt x="167583" y="46199"/>
                  </a:lnTo>
                  <a:lnTo>
                    <a:pt x="131601" y="70505"/>
                  </a:lnTo>
                  <a:lnTo>
                    <a:pt x="99107" y="99107"/>
                  </a:lnTo>
                  <a:lnTo>
                    <a:pt x="70505" y="131601"/>
                  </a:lnTo>
                  <a:lnTo>
                    <a:pt x="46199" y="167583"/>
                  </a:lnTo>
                  <a:lnTo>
                    <a:pt x="26592" y="206650"/>
                  </a:lnTo>
                  <a:lnTo>
                    <a:pt x="12087" y="248399"/>
                  </a:lnTo>
                  <a:lnTo>
                    <a:pt x="3089" y="292426"/>
                  </a:lnTo>
                  <a:lnTo>
                    <a:pt x="0" y="338328"/>
                  </a:lnTo>
                  <a:lnTo>
                    <a:pt x="3089" y="384229"/>
                  </a:lnTo>
                  <a:lnTo>
                    <a:pt x="12087" y="428256"/>
                  </a:lnTo>
                  <a:lnTo>
                    <a:pt x="26592" y="470005"/>
                  </a:lnTo>
                  <a:lnTo>
                    <a:pt x="46199" y="509072"/>
                  </a:lnTo>
                  <a:lnTo>
                    <a:pt x="70505" y="545054"/>
                  </a:lnTo>
                  <a:lnTo>
                    <a:pt x="99107" y="577548"/>
                  </a:lnTo>
                  <a:lnTo>
                    <a:pt x="131601" y="606150"/>
                  </a:lnTo>
                  <a:lnTo>
                    <a:pt x="167583" y="630456"/>
                  </a:lnTo>
                  <a:lnTo>
                    <a:pt x="206650" y="650063"/>
                  </a:lnTo>
                  <a:lnTo>
                    <a:pt x="248399" y="664568"/>
                  </a:lnTo>
                  <a:lnTo>
                    <a:pt x="292426" y="673566"/>
                  </a:lnTo>
                  <a:lnTo>
                    <a:pt x="338328" y="676656"/>
                  </a:lnTo>
                  <a:lnTo>
                    <a:pt x="384229" y="673566"/>
                  </a:lnTo>
                  <a:lnTo>
                    <a:pt x="428256" y="664568"/>
                  </a:lnTo>
                  <a:lnTo>
                    <a:pt x="470005" y="650063"/>
                  </a:lnTo>
                  <a:lnTo>
                    <a:pt x="509072" y="630456"/>
                  </a:lnTo>
                  <a:lnTo>
                    <a:pt x="545054" y="606150"/>
                  </a:lnTo>
                  <a:lnTo>
                    <a:pt x="577548" y="577548"/>
                  </a:lnTo>
                  <a:lnTo>
                    <a:pt x="606150" y="545054"/>
                  </a:lnTo>
                  <a:lnTo>
                    <a:pt x="630456" y="509072"/>
                  </a:lnTo>
                  <a:lnTo>
                    <a:pt x="650063" y="470005"/>
                  </a:lnTo>
                  <a:lnTo>
                    <a:pt x="664568" y="428256"/>
                  </a:lnTo>
                  <a:lnTo>
                    <a:pt x="673566" y="384229"/>
                  </a:lnTo>
                  <a:lnTo>
                    <a:pt x="676656" y="338328"/>
                  </a:lnTo>
                  <a:lnTo>
                    <a:pt x="673566" y="292426"/>
                  </a:lnTo>
                  <a:lnTo>
                    <a:pt x="664568" y="248399"/>
                  </a:lnTo>
                  <a:lnTo>
                    <a:pt x="650063" y="206650"/>
                  </a:lnTo>
                  <a:lnTo>
                    <a:pt x="630456" y="167583"/>
                  </a:lnTo>
                  <a:lnTo>
                    <a:pt x="606150" y="131601"/>
                  </a:lnTo>
                  <a:lnTo>
                    <a:pt x="577548" y="99107"/>
                  </a:lnTo>
                  <a:lnTo>
                    <a:pt x="545054" y="70505"/>
                  </a:lnTo>
                  <a:lnTo>
                    <a:pt x="509072" y="46199"/>
                  </a:lnTo>
                  <a:lnTo>
                    <a:pt x="470005" y="26592"/>
                  </a:lnTo>
                  <a:lnTo>
                    <a:pt x="428256" y="12087"/>
                  </a:lnTo>
                  <a:lnTo>
                    <a:pt x="384229" y="3089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81377" y="4985766"/>
              <a:ext cx="676910" cy="676910"/>
            </a:xfrm>
            <a:custGeom>
              <a:avLst/>
              <a:gdLst/>
              <a:ahLst/>
              <a:cxnLst/>
              <a:rect l="l" t="t" r="r" b="b"/>
              <a:pathLst>
                <a:path w="676910" h="676910">
                  <a:moveTo>
                    <a:pt x="0" y="338328"/>
                  </a:moveTo>
                  <a:lnTo>
                    <a:pt x="3089" y="292426"/>
                  </a:lnTo>
                  <a:lnTo>
                    <a:pt x="12087" y="248399"/>
                  </a:lnTo>
                  <a:lnTo>
                    <a:pt x="26592" y="206650"/>
                  </a:lnTo>
                  <a:lnTo>
                    <a:pt x="46199" y="167583"/>
                  </a:lnTo>
                  <a:lnTo>
                    <a:pt x="70505" y="131601"/>
                  </a:lnTo>
                  <a:lnTo>
                    <a:pt x="99107" y="99107"/>
                  </a:lnTo>
                  <a:lnTo>
                    <a:pt x="131601" y="70505"/>
                  </a:lnTo>
                  <a:lnTo>
                    <a:pt x="167583" y="46199"/>
                  </a:lnTo>
                  <a:lnTo>
                    <a:pt x="206650" y="26592"/>
                  </a:lnTo>
                  <a:lnTo>
                    <a:pt x="248399" y="12087"/>
                  </a:lnTo>
                  <a:lnTo>
                    <a:pt x="292426" y="3089"/>
                  </a:lnTo>
                  <a:lnTo>
                    <a:pt x="338328" y="0"/>
                  </a:lnTo>
                  <a:lnTo>
                    <a:pt x="384229" y="3089"/>
                  </a:lnTo>
                  <a:lnTo>
                    <a:pt x="428256" y="12087"/>
                  </a:lnTo>
                  <a:lnTo>
                    <a:pt x="470005" y="26592"/>
                  </a:lnTo>
                  <a:lnTo>
                    <a:pt x="509072" y="46199"/>
                  </a:lnTo>
                  <a:lnTo>
                    <a:pt x="545054" y="70505"/>
                  </a:lnTo>
                  <a:lnTo>
                    <a:pt x="577548" y="99107"/>
                  </a:lnTo>
                  <a:lnTo>
                    <a:pt x="606150" y="131601"/>
                  </a:lnTo>
                  <a:lnTo>
                    <a:pt x="630456" y="167583"/>
                  </a:lnTo>
                  <a:lnTo>
                    <a:pt x="650063" y="206650"/>
                  </a:lnTo>
                  <a:lnTo>
                    <a:pt x="664568" y="248399"/>
                  </a:lnTo>
                  <a:lnTo>
                    <a:pt x="673566" y="292426"/>
                  </a:lnTo>
                  <a:lnTo>
                    <a:pt x="676656" y="338328"/>
                  </a:lnTo>
                  <a:lnTo>
                    <a:pt x="673566" y="384229"/>
                  </a:lnTo>
                  <a:lnTo>
                    <a:pt x="664568" y="428256"/>
                  </a:lnTo>
                  <a:lnTo>
                    <a:pt x="650063" y="470005"/>
                  </a:lnTo>
                  <a:lnTo>
                    <a:pt x="630456" y="509072"/>
                  </a:lnTo>
                  <a:lnTo>
                    <a:pt x="606150" y="545054"/>
                  </a:lnTo>
                  <a:lnTo>
                    <a:pt x="577548" y="577548"/>
                  </a:lnTo>
                  <a:lnTo>
                    <a:pt x="545054" y="606150"/>
                  </a:lnTo>
                  <a:lnTo>
                    <a:pt x="509072" y="630456"/>
                  </a:lnTo>
                  <a:lnTo>
                    <a:pt x="470005" y="650063"/>
                  </a:lnTo>
                  <a:lnTo>
                    <a:pt x="428256" y="664568"/>
                  </a:lnTo>
                  <a:lnTo>
                    <a:pt x="384229" y="673566"/>
                  </a:lnTo>
                  <a:lnTo>
                    <a:pt x="338328" y="676656"/>
                  </a:lnTo>
                  <a:lnTo>
                    <a:pt x="292426" y="673566"/>
                  </a:lnTo>
                  <a:lnTo>
                    <a:pt x="248399" y="664568"/>
                  </a:lnTo>
                  <a:lnTo>
                    <a:pt x="206650" y="650063"/>
                  </a:lnTo>
                  <a:lnTo>
                    <a:pt x="167583" y="630456"/>
                  </a:lnTo>
                  <a:lnTo>
                    <a:pt x="131601" y="606150"/>
                  </a:lnTo>
                  <a:lnTo>
                    <a:pt x="99107" y="577548"/>
                  </a:lnTo>
                  <a:lnTo>
                    <a:pt x="70505" y="545054"/>
                  </a:lnTo>
                  <a:lnTo>
                    <a:pt x="46199" y="509072"/>
                  </a:lnTo>
                  <a:lnTo>
                    <a:pt x="26592" y="470005"/>
                  </a:lnTo>
                  <a:lnTo>
                    <a:pt x="12087" y="428256"/>
                  </a:lnTo>
                  <a:lnTo>
                    <a:pt x="3089" y="384229"/>
                  </a:lnTo>
                  <a:lnTo>
                    <a:pt x="0" y="338328"/>
                  </a:lnTo>
                  <a:close/>
                </a:path>
              </a:pathLst>
            </a:custGeom>
            <a:ln w="25908">
              <a:solidFill>
                <a:srgbClr val="6BB1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74697" y="5865114"/>
              <a:ext cx="7439025" cy="542925"/>
            </a:xfrm>
            <a:custGeom>
              <a:avLst/>
              <a:gdLst/>
              <a:ahLst/>
              <a:cxnLst/>
              <a:rect l="l" t="t" r="r" b="b"/>
              <a:pathLst>
                <a:path w="7439025" h="542925">
                  <a:moveTo>
                    <a:pt x="7438644" y="0"/>
                  </a:moveTo>
                  <a:lnTo>
                    <a:pt x="0" y="0"/>
                  </a:lnTo>
                  <a:lnTo>
                    <a:pt x="0" y="542543"/>
                  </a:lnTo>
                  <a:lnTo>
                    <a:pt x="7438644" y="542543"/>
                  </a:lnTo>
                  <a:lnTo>
                    <a:pt x="7438644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74697" y="5865114"/>
              <a:ext cx="7439025" cy="542925"/>
            </a:xfrm>
            <a:custGeom>
              <a:avLst/>
              <a:gdLst/>
              <a:ahLst/>
              <a:cxnLst/>
              <a:rect l="l" t="t" r="r" b="b"/>
              <a:pathLst>
                <a:path w="7439025" h="542925">
                  <a:moveTo>
                    <a:pt x="0" y="542543"/>
                  </a:moveTo>
                  <a:lnTo>
                    <a:pt x="7438644" y="542543"/>
                  </a:lnTo>
                  <a:lnTo>
                    <a:pt x="7438644" y="0"/>
                  </a:lnTo>
                  <a:lnTo>
                    <a:pt x="0" y="0"/>
                  </a:lnTo>
                  <a:lnTo>
                    <a:pt x="0" y="5425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191004" y="5979668"/>
            <a:ext cx="67252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Jakékoli</a:t>
            </a:r>
            <a:r>
              <a:rPr sz="1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podezření</a:t>
            </a:r>
            <a:r>
              <a:rPr sz="1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na</a:t>
            </a:r>
            <a:r>
              <a:rPr sz="1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přenos</a:t>
            </a:r>
            <a:r>
              <a:rPr sz="1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infekčního</a:t>
            </a:r>
            <a:r>
              <a:rPr sz="16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agens</a:t>
            </a:r>
            <a:r>
              <a:rPr sz="16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prostřednictvím</a:t>
            </a:r>
            <a:r>
              <a:rPr sz="1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léčivého</a:t>
            </a:r>
            <a:r>
              <a:rPr sz="16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přípravku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5240" y="3041904"/>
            <a:ext cx="2110740" cy="3447415"/>
            <a:chOff x="15240" y="3041904"/>
            <a:chExt cx="2110740" cy="3447415"/>
          </a:xfrm>
        </p:grpSpPr>
        <p:sp>
          <p:nvSpPr>
            <p:cNvPr id="56" name="object 56"/>
            <p:cNvSpPr/>
            <p:nvPr/>
          </p:nvSpPr>
          <p:spPr>
            <a:xfrm>
              <a:off x="1434845" y="5798058"/>
              <a:ext cx="678180" cy="678180"/>
            </a:xfrm>
            <a:custGeom>
              <a:avLst/>
              <a:gdLst/>
              <a:ahLst/>
              <a:cxnLst/>
              <a:rect l="l" t="t" r="r" b="b"/>
              <a:pathLst>
                <a:path w="678180" h="678179">
                  <a:moveTo>
                    <a:pt x="339090" y="0"/>
                  </a:moveTo>
                  <a:lnTo>
                    <a:pt x="293066" y="3095"/>
                  </a:lnTo>
                  <a:lnTo>
                    <a:pt x="248928" y="12112"/>
                  </a:lnTo>
                  <a:lnTo>
                    <a:pt x="207079" y="26647"/>
                  </a:lnTo>
                  <a:lnTo>
                    <a:pt x="167922" y="46295"/>
                  </a:lnTo>
                  <a:lnTo>
                    <a:pt x="131860" y="70653"/>
                  </a:lnTo>
                  <a:lnTo>
                    <a:pt x="99298" y="99317"/>
                  </a:lnTo>
                  <a:lnTo>
                    <a:pt x="70638" y="131882"/>
                  </a:lnTo>
                  <a:lnTo>
                    <a:pt x="46284" y="167944"/>
                  </a:lnTo>
                  <a:lnTo>
                    <a:pt x="26640" y="207100"/>
                  </a:lnTo>
                  <a:lnTo>
                    <a:pt x="12109" y="248946"/>
                  </a:lnTo>
                  <a:lnTo>
                    <a:pt x="3094" y="293077"/>
                  </a:lnTo>
                  <a:lnTo>
                    <a:pt x="0" y="339090"/>
                  </a:lnTo>
                  <a:lnTo>
                    <a:pt x="3094" y="385102"/>
                  </a:lnTo>
                  <a:lnTo>
                    <a:pt x="12109" y="429233"/>
                  </a:lnTo>
                  <a:lnTo>
                    <a:pt x="26640" y="471079"/>
                  </a:lnTo>
                  <a:lnTo>
                    <a:pt x="46284" y="510235"/>
                  </a:lnTo>
                  <a:lnTo>
                    <a:pt x="70638" y="546297"/>
                  </a:lnTo>
                  <a:lnTo>
                    <a:pt x="99298" y="578862"/>
                  </a:lnTo>
                  <a:lnTo>
                    <a:pt x="131860" y="607526"/>
                  </a:lnTo>
                  <a:lnTo>
                    <a:pt x="167922" y="631884"/>
                  </a:lnTo>
                  <a:lnTo>
                    <a:pt x="207079" y="651532"/>
                  </a:lnTo>
                  <a:lnTo>
                    <a:pt x="248928" y="666067"/>
                  </a:lnTo>
                  <a:lnTo>
                    <a:pt x="293066" y="675084"/>
                  </a:lnTo>
                  <a:lnTo>
                    <a:pt x="339090" y="678180"/>
                  </a:lnTo>
                  <a:lnTo>
                    <a:pt x="385113" y="675084"/>
                  </a:lnTo>
                  <a:lnTo>
                    <a:pt x="429251" y="666067"/>
                  </a:lnTo>
                  <a:lnTo>
                    <a:pt x="471100" y="651532"/>
                  </a:lnTo>
                  <a:lnTo>
                    <a:pt x="510257" y="631884"/>
                  </a:lnTo>
                  <a:lnTo>
                    <a:pt x="546319" y="607526"/>
                  </a:lnTo>
                  <a:lnTo>
                    <a:pt x="578881" y="578862"/>
                  </a:lnTo>
                  <a:lnTo>
                    <a:pt x="607541" y="546297"/>
                  </a:lnTo>
                  <a:lnTo>
                    <a:pt x="631895" y="510235"/>
                  </a:lnTo>
                  <a:lnTo>
                    <a:pt x="651539" y="471079"/>
                  </a:lnTo>
                  <a:lnTo>
                    <a:pt x="666070" y="429233"/>
                  </a:lnTo>
                  <a:lnTo>
                    <a:pt x="675085" y="385102"/>
                  </a:lnTo>
                  <a:lnTo>
                    <a:pt x="678179" y="339090"/>
                  </a:lnTo>
                  <a:lnTo>
                    <a:pt x="675085" y="293077"/>
                  </a:lnTo>
                  <a:lnTo>
                    <a:pt x="666070" y="248946"/>
                  </a:lnTo>
                  <a:lnTo>
                    <a:pt x="651539" y="207100"/>
                  </a:lnTo>
                  <a:lnTo>
                    <a:pt x="631895" y="167944"/>
                  </a:lnTo>
                  <a:lnTo>
                    <a:pt x="607541" y="131882"/>
                  </a:lnTo>
                  <a:lnTo>
                    <a:pt x="578881" y="99317"/>
                  </a:lnTo>
                  <a:lnTo>
                    <a:pt x="546319" y="70653"/>
                  </a:lnTo>
                  <a:lnTo>
                    <a:pt x="510257" y="46295"/>
                  </a:lnTo>
                  <a:lnTo>
                    <a:pt x="471100" y="26647"/>
                  </a:lnTo>
                  <a:lnTo>
                    <a:pt x="429251" y="12112"/>
                  </a:lnTo>
                  <a:lnTo>
                    <a:pt x="385113" y="3095"/>
                  </a:lnTo>
                  <a:lnTo>
                    <a:pt x="339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34845" y="5798058"/>
              <a:ext cx="678180" cy="678180"/>
            </a:xfrm>
            <a:custGeom>
              <a:avLst/>
              <a:gdLst/>
              <a:ahLst/>
              <a:cxnLst/>
              <a:rect l="l" t="t" r="r" b="b"/>
              <a:pathLst>
                <a:path w="678180" h="678179">
                  <a:moveTo>
                    <a:pt x="0" y="339090"/>
                  </a:moveTo>
                  <a:lnTo>
                    <a:pt x="3094" y="293077"/>
                  </a:lnTo>
                  <a:lnTo>
                    <a:pt x="12109" y="248946"/>
                  </a:lnTo>
                  <a:lnTo>
                    <a:pt x="26640" y="207100"/>
                  </a:lnTo>
                  <a:lnTo>
                    <a:pt x="46284" y="167944"/>
                  </a:lnTo>
                  <a:lnTo>
                    <a:pt x="70638" y="131882"/>
                  </a:lnTo>
                  <a:lnTo>
                    <a:pt x="99298" y="99317"/>
                  </a:lnTo>
                  <a:lnTo>
                    <a:pt x="131860" y="70653"/>
                  </a:lnTo>
                  <a:lnTo>
                    <a:pt x="167922" y="46295"/>
                  </a:lnTo>
                  <a:lnTo>
                    <a:pt x="207079" y="26647"/>
                  </a:lnTo>
                  <a:lnTo>
                    <a:pt x="248928" y="12112"/>
                  </a:lnTo>
                  <a:lnTo>
                    <a:pt x="293066" y="3095"/>
                  </a:lnTo>
                  <a:lnTo>
                    <a:pt x="339090" y="0"/>
                  </a:lnTo>
                  <a:lnTo>
                    <a:pt x="385113" y="3095"/>
                  </a:lnTo>
                  <a:lnTo>
                    <a:pt x="429251" y="12112"/>
                  </a:lnTo>
                  <a:lnTo>
                    <a:pt x="471100" y="26647"/>
                  </a:lnTo>
                  <a:lnTo>
                    <a:pt x="510257" y="46295"/>
                  </a:lnTo>
                  <a:lnTo>
                    <a:pt x="546319" y="70653"/>
                  </a:lnTo>
                  <a:lnTo>
                    <a:pt x="578881" y="99317"/>
                  </a:lnTo>
                  <a:lnTo>
                    <a:pt x="607541" y="131882"/>
                  </a:lnTo>
                  <a:lnTo>
                    <a:pt x="631895" y="167944"/>
                  </a:lnTo>
                  <a:lnTo>
                    <a:pt x="651539" y="207100"/>
                  </a:lnTo>
                  <a:lnTo>
                    <a:pt x="666070" y="248946"/>
                  </a:lnTo>
                  <a:lnTo>
                    <a:pt x="675085" y="293077"/>
                  </a:lnTo>
                  <a:lnTo>
                    <a:pt x="678179" y="339090"/>
                  </a:lnTo>
                  <a:lnTo>
                    <a:pt x="675085" y="385102"/>
                  </a:lnTo>
                  <a:lnTo>
                    <a:pt x="666070" y="429233"/>
                  </a:lnTo>
                  <a:lnTo>
                    <a:pt x="651539" y="471079"/>
                  </a:lnTo>
                  <a:lnTo>
                    <a:pt x="631895" y="510235"/>
                  </a:lnTo>
                  <a:lnTo>
                    <a:pt x="607541" y="546297"/>
                  </a:lnTo>
                  <a:lnTo>
                    <a:pt x="578881" y="578862"/>
                  </a:lnTo>
                  <a:lnTo>
                    <a:pt x="546319" y="607526"/>
                  </a:lnTo>
                  <a:lnTo>
                    <a:pt x="510257" y="631884"/>
                  </a:lnTo>
                  <a:lnTo>
                    <a:pt x="471100" y="651532"/>
                  </a:lnTo>
                  <a:lnTo>
                    <a:pt x="429251" y="666067"/>
                  </a:lnTo>
                  <a:lnTo>
                    <a:pt x="385113" y="675084"/>
                  </a:lnTo>
                  <a:lnTo>
                    <a:pt x="339090" y="678180"/>
                  </a:lnTo>
                  <a:lnTo>
                    <a:pt x="293066" y="675084"/>
                  </a:lnTo>
                  <a:lnTo>
                    <a:pt x="248928" y="666067"/>
                  </a:lnTo>
                  <a:lnTo>
                    <a:pt x="207079" y="651532"/>
                  </a:lnTo>
                  <a:lnTo>
                    <a:pt x="167922" y="631884"/>
                  </a:lnTo>
                  <a:lnTo>
                    <a:pt x="131860" y="607526"/>
                  </a:lnTo>
                  <a:lnTo>
                    <a:pt x="99298" y="578862"/>
                  </a:lnTo>
                  <a:lnTo>
                    <a:pt x="70638" y="546297"/>
                  </a:lnTo>
                  <a:lnTo>
                    <a:pt x="46284" y="510235"/>
                  </a:lnTo>
                  <a:lnTo>
                    <a:pt x="26640" y="471079"/>
                  </a:lnTo>
                  <a:lnTo>
                    <a:pt x="12109" y="429233"/>
                  </a:lnTo>
                  <a:lnTo>
                    <a:pt x="3094" y="385102"/>
                  </a:lnTo>
                  <a:lnTo>
                    <a:pt x="0" y="339090"/>
                  </a:lnTo>
                  <a:close/>
                </a:path>
              </a:pathLst>
            </a:custGeom>
            <a:ln w="25908">
              <a:solidFill>
                <a:srgbClr val="6BB1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194" y="3054858"/>
              <a:ext cx="2030095" cy="1981200"/>
            </a:xfrm>
            <a:custGeom>
              <a:avLst/>
              <a:gdLst/>
              <a:ahLst/>
              <a:cxnLst/>
              <a:rect l="l" t="t" r="r" b="b"/>
              <a:pathLst>
                <a:path w="2030095" h="1981200">
                  <a:moveTo>
                    <a:pt x="1014984" y="0"/>
                  </a:moveTo>
                  <a:lnTo>
                    <a:pt x="965806" y="1142"/>
                  </a:lnTo>
                  <a:lnTo>
                    <a:pt x="917233" y="4534"/>
                  </a:lnTo>
                  <a:lnTo>
                    <a:pt x="869317" y="10124"/>
                  </a:lnTo>
                  <a:lnTo>
                    <a:pt x="822111" y="17861"/>
                  </a:lnTo>
                  <a:lnTo>
                    <a:pt x="775670" y="27691"/>
                  </a:lnTo>
                  <a:lnTo>
                    <a:pt x="730044" y="39565"/>
                  </a:lnTo>
                  <a:lnTo>
                    <a:pt x="685289" y="53428"/>
                  </a:lnTo>
                  <a:lnTo>
                    <a:pt x="641457" y="69231"/>
                  </a:lnTo>
                  <a:lnTo>
                    <a:pt x="598601" y="86920"/>
                  </a:lnTo>
                  <a:lnTo>
                    <a:pt x="556775" y="106444"/>
                  </a:lnTo>
                  <a:lnTo>
                    <a:pt x="516031" y="127751"/>
                  </a:lnTo>
                  <a:lnTo>
                    <a:pt x="476423" y="150789"/>
                  </a:lnTo>
                  <a:lnTo>
                    <a:pt x="438004" y="175506"/>
                  </a:lnTo>
                  <a:lnTo>
                    <a:pt x="400827" y="201851"/>
                  </a:lnTo>
                  <a:lnTo>
                    <a:pt x="364945" y="229771"/>
                  </a:lnTo>
                  <a:lnTo>
                    <a:pt x="330411" y="259215"/>
                  </a:lnTo>
                  <a:lnTo>
                    <a:pt x="297280" y="290131"/>
                  </a:lnTo>
                  <a:lnTo>
                    <a:pt x="265602" y="322466"/>
                  </a:lnTo>
                  <a:lnTo>
                    <a:pt x="235433" y="356170"/>
                  </a:lnTo>
                  <a:lnTo>
                    <a:pt x="206825" y="391189"/>
                  </a:lnTo>
                  <a:lnTo>
                    <a:pt x="179831" y="427473"/>
                  </a:lnTo>
                  <a:lnTo>
                    <a:pt x="154505" y="464969"/>
                  </a:lnTo>
                  <a:lnTo>
                    <a:pt x="130899" y="503626"/>
                  </a:lnTo>
                  <a:lnTo>
                    <a:pt x="109067" y="543391"/>
                  </a:lnTo>
                  <a:lnTo>
                    <a:pt x="89062" y="584213"/>
                  </a:lnTo>
                  <a:lnTo>
                    <a:pt x="70937" y="626039"/>
                  </a:lnTo>
                  <a:lnTo>
                    <a:pt x="54745" y="668819"/>
                  </a:lnTo>
                  <a:lnTo>
                    <a:pt x="40540" y="712499"/>
                  </a:lnTo>
                  <a:lnTo>
                    <a:pt x="28374" y="757029"/>
                  </a:lnTo>
                  <a:lnTo>
                    <a:pt x="18301" y="802356"/>
                  </a:lnTo>
                  <a:lnTo>
                    <a:pt x="10374" y="848429"/>
                  </a:lnTo>
                  <a:lnTo>
                    <a:pt x="4646" y="895195"/>
                  </a:lnTo>
                  <a:lnTo>
                    <a:pt x="1170" y="942602"/>
                  </a:lnTo>
                  <a:lnTo>
                    <a:pt x="0" y="990600"/>
                  </a:lnTo>
                  <a:lnTo>
                    <a:pt x="1170" y="1038597"/>
                  </a:lnTo>
                  <a:lnTo>
                    <a:pt x="4646" y="1086004"/>
                  </a:lnTo>
                  <a:lnTo>
                    <a:pt x="10374" y="1132770"/>
                  </a:lnTo>
                  <a:lnTo>
                    <a:pt x="18301" y="1178843"/>
                  </a:lnTo>
                  <a:lnTo>
                    <a:pt x="28374" y="1224170"/>
                  </a:lnTo>
                  <a:lnTo>
                    <a:pt x="40540" y="1268700"/>
                  </a:lnTo>
                  <a:lnTo>
                    <a:pt x="54745" y="1312380"/>
                  </a:lnTo>
                  <a:lnTo>
                    <a:pt x="70937" y="1355160"/>
                  </a:lnTo>
                  <a:lnTo>
                    <a:pt x="89062" y="1396986"/>
                  </a:lnTo>
                  <a:lnTo>
                    <a:pt x="109067" y="1437808"/>
                  </a:lnTo>
                  <a:lnTo>
                    <a:pt x="130899" y="1477573"/>
                  </a:lnTo>
                  <a:lnTo>
                    <a:pt x="154505" y="1516230"/>
                  </a:lnTo>
                  <a:lnTo>
                    <a:pt x="179831" y="1553726"/>
                  </a:lnTo>
                  <a:lnTo>
                    <a:pt x="206825" y="1590010"/>
                  </a:lnTo>
                  <a:lnTo>
                    <a:pt x="235433" y="1625029"/>
                  </a:lnTo>
                  <a:lnTo>
                    <a:pt x="265602" y="1658733"/>
                  </a:lnTo>
                  <a:lnTo>
                    <a:pt x="297280" y="1691068"/>
                  </a:lnTo>
                  <a:lnTo>
                    <a:pt x="330411" y="1721984"/>
                  </a:lnTo>
                  <a:lnTo>
                    <a:pt x="364945" y="1751428"/>
                  </a:lnTo>
                  <a:lnTo>
                    <a:pt x="400827" y="1779348"/>
                  </a:lnTo>
                  <a:lnTo>
                    <a:pt x="438004" y="1805693"/>
                  </a:lnTo>
                  <a:lnTo>
                    <a:pt x="476423" y="1830410"/>
                  </a:lnTo>
                  <a:lnTo>
                    <a:pt x="516031" y="1853448"/>
                  </a:lnTo>
                  <a:lnTo>
                    <a:pt x="556775" y="1874755"/>
                  </a:lnTo>
                  <a:lnTo>
                    <a:pt x="598601" y="1894279"/>
                  </a:lnTo>
                  <a:lnTo>
                    <a:pt x="641457" y="1911968"/>
                  </a:lnTo>
                  <a:lnTo>
                    <a:pt x="685289" y="1927771"/>
                  </a:lnTo>
                  <a:lnTo>
                    <a:pt x="730044" y="1941634"/>
                  </a:lnTo>
                  <a:lnTo>
                    <a:pt x="775670" y="1953508"/>
                  </a:lnTo>
                  <a:lnTo>
                    <a:pt x="822111" y="1963338"/>
                  </a:lnTo>
                  <a:lnTo>
                    <a:pt x="869317" y="1971075"/>
                  </a:lnTo>
                  <a:lnTo>
                    <a:pt x="917233" y="1976665"/>
                  </a:lnTo>
                  <a:lnTo>
                    <a:pt x="965806" y="1980057"/>
                  </a:lnTo>
                  <a:lnTo>
                    <a:pt x="1014984" y="1981200"/>
                  </a:lnTo>
                  <a:lnTo>
                    <a:pt x="1064162" y="1980057"/>
                  </a:lnTo>
                  <a:lnTo>
                    <a:pt x="1112736" y="1976665"/>
                  </a:lnTo>
                  <a:lnTo>
                    <a:pt x="1160653" y="1971075"/>
                  </a:lnTo>
                  <a:lnTo>
                    <a:pt x="1207859" y="1963338"/>
                  </a:lnTo>
                  <a:lnTo>
                    <a:pt x="1254301" y="1953508"/>
                  </a:lnTo>
                  <a:lnTo>
                    <a:pt x="1299927" y="1941634"/>
                  </a:lnTo>
                  <a:lnTo>
                    <a:pt x="1344683" y="1927771"/>
                  </a:lnTo>
                  <a:lnTo>
                    <a:pt x="1388515" y="1911968"/>
                  </a:lnTo>
                  <a:lnTo>
                    <a:pt x="1431371" y="1894279"/>
                  </a:lnTo>
                  <a:lnTo>
                    <a:pt x="1473198" y="1874755"/>
                  </a:lnTo>
                  <a:lnTo>
                    <a:pt x="1513942" y="1853448"/>
                  </a:lnTo>
                  <a:lnTo>
                    <a:pt x="1553550" y="1830410"/>
                  </a:lnTo>
                  <a:lnTo>
                    <a:pt x="1591969" y="1805693"/>
                  </a:lnTo>
                  <a:lnTo>
                    <a:pt x="1629146" y="1779348"/>
                  </a:lnTo>
                  <a:lnTo>
                    <a:pt x="1665028" y="1751428"/>
                  </a:lnTo>
                  <a:lnTo>
                    <a:pt x="1699561" y="1721984"/>
                  </a:lnTo>
                  <a:lnTo>
                    <a:pt x="1732692" y="1691068"/>
                  </a:lnTo>
                  <a:lnTo>
                    <a:pt x="1764369" y="1658733"/>
                  </a:lnTo>
                  <a:lnTo>
                    <a:pt x="1794538" y="1625029"/>
                  </a:lnTo>
                  <a:lnTo>
                    <a:pt x="1823146" y="1590010"/>
                  </a:lnTo>
                  <a:lnTo>
                    <a:pt x="1850139" y="1553726"/>
                  </a:lnTo>
                  <a:lnTo>
                    <a:pt x="1875465" y="1516230"/>
                  </a:lnTo>
                  <a:lnTo>
                    <a:pt x="1899070" y="1477573"/>
                  </a:lnTo>
                  <a:lnTo>
                    <a:pt x="1920902" y="1437808"/>
                  </a:lnTo>
                  <a:lnTo>
                    <a:pt x="1940907" y="1396986"/>
                  </a:lnTo>
                  <a:lnTo>
                    <a:pt x="1959032" y="1355160"/>
                  </a:lnTo>
                  <a:lnTo>
                    <a:pt x="1975223" y="1312380"/>
                  </a:lnTo>
                  <a:lnTo>
                    <a:pt x="1989428" y="1268700"/>
                  </a:lnTo>
                  <a:lnTo>
                    <a:pt x="2001594" y="1224170"/>
                  </a:lnTo>
                  <a:lnTo>
                    <a:pt x="2011666" y="1178843"/>
                  </a:lnTo>
                  <a:lnTo>
                    <a:pt x="2019593" y="1132770"/>
                  </a:lnTo>
                  <a:lnTo>
                    <a:pt x="2025321" y="1086004"/>
                  </a:lnTo>
                  <a:lnTo>
                    <a:pt x="2028797" y="1038597"/>
                  </a:lnTo>
                  <a:lnTo>
                    <a:pt x="2029968" y="990600"/>
                  </a:lnTo>
                  <a:lnTo>
                    <a:pt x="2028797" y="942602"/>
                  </a:lnTo>
                  <a:lnTo>
                    <a:pt x="2025321" y="895195"/>
                  </a:lnTo>
                  <a:lnTo>
                    <a:pt x="2019593" y="848429"/>
                  </a:lnTo>
                  <a:lnTo>
                    <a:pt x="2011666" y="802356"/>
                  </a:lnTo>
                  <a:lnTo>
                    <a:pt x="2001594" y="757029"/>
                  </a:lnTo>
                  <a:lnTo>
                    <a:pt x="1989428" y="712499"/>
                  </a:lnTo>
                  <a:lnTo>
                    <a:pt x="1975223" y="668819"/>
                  </a:lnTo>
                  <a:lnTo>
                    <a:pt x="1959032" y="626039"/>
                  </a:lnTo>
                  <a:lnTo>
                    <a:pt x="1940907" y="584213"/>
                  </a:lnTo>
                  <a:lnTo>
                    <a:pt x="1920902" y="543391"/>
                  </a:lnTo>
                  <a:lnTo>
                    <a:pt x="1899070" y="503626"/>
                  </a:lnTo>
                  <a:lnTo>
                    <a:pt x="1875465" y="464969"/>
                  </a:lnTo>
                  <a:lnTo>
                    <a:pt x="1850139" y="427473"/>
                  </a:lnTo>
                  <a:lnTo>
                    <a:pt x="1823146" y="391189"/>
                  </a:lnTo>
                  <a:lnTo>
                    <a:pt x="1794538" y="356170"/>
                  </a:lnTo>
                  <a:lnTo>
                    <a:pt x="1764369" y="322466"/>
                  </a:lnTo>
                  <a:lnTo>
                    <a:pt x="1732692" y="290131"/>
                  </a:lnTo>
                  <a:lnTo>
                    <a:pt x="1699561" y="259215"/>
                  </a:lnTo>
                  <a:lnTo>
                    <a:pt x="1665028" y="229771"/>
                  </a:lnTo>
                  <a:lnTo>
                    <a:pt x="1629146" y="201851"/>
                  </a:lnTo>
                  <a:lnTo>
                    <a:pt x="1591969" y="175506"/>
                  </a:lnTo>
                  <a:lnTo>
                    <a:pt x="1553550" y="150789"/>
                  </a:lnTo>
                  <a:lnTo>
                    <a:pt x="1513942" y="127751"/>
                  </a:lnTo>
                  <a:lnTo>
                    <a:pt x="1473198" y="106444"/>
                  </a:lnTo>
                  <a:lnTo>
                    <a:pt x="1431371" y="86920"/>
                  </a:lnTo>
                  <a:lnTo>
                    <a:pt x="1388515" y="69231"/>
                  </a:lnTo>
                  <a:lnTo>
                    <a:pt x="1344683" y="53428"/>
                  </a:lnTo>
                  <a:lnTo>
                    <a:pt x="1299927" y="39565"/>
                  </a:lnTo>
                  <a:lnTo>
                    <a:pt x="1254301" y="27691"/>
                  </a:lnTo>
                  <a:lnTo>
                    <a:pt x="1207859" y="17861"/>
                  </a:lnTo>
                  <a:lnTo>
                    <a:pt x="1160653" y="10124"/>
                  </a:lnTo>
                  <a:lnTo>
                    <a:pt x="1112736" y="4534"/>
                  </a:lnTo>
                  <a:lnTo>
                    <a:pt x="1064162" y="1142"/>
                  </a:lnTo>
                  <a:lnTo>
                    <a:pt x="1014984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194" y="3054858"/>
              <a:ext cx="2030095" cy="1981200"/>
            </a:xfrm>
            <a:custGeom>
              <a:avLst/>
              <a:gdLst/>
              <a:ahLst/>
              <a:cxnLst/>
              <a:rect l="l" t="t" r="r" b="b"/>
              <a:pathLst>
                <a:path w="2030095" h="1981200">
                  <a:moveTo>
                    <a:pt x="0" y="990600"/>
                  </a:moveTo>
                  <a:lnTo>
                    <a:pt x="1170" y="942602"/>
                  </a:lnTo>
                  <a:lnTo>
                    <a:pt x="4646" y="895195"/>
                  </a:lnTo>
                  <a:lnTo>
                    <a:pt x="10374" y="848429"/>
                  </a:lnTo>
                  <a:lnTo>
                    <a:pt x="18301" y="802356"/>
                  </a:lnTo>
                  <a:lnTo>
                    <a:pt x="28374" y="757029"/>
                  </a:lnTo>
                  <a:lnTo>
                    <a:pt x="40540" y="712499"/>
                  </a:lnTo>
                  <a:lnTo>
                    <a:pt x="54745" y="668819"/>
                  </a:lnTo>
                  <a:lnTo>
                    <a:pt x="70937" y="626039"/>
                  </a:lnTo>
                  <a:lnTo>
                    <a:pt x="89062" y="584213"/>
                  </a:lnTo>
                  <a:lnTo>
                    <a:pt x="109067" y="543391"/>
                  </a:lnTo>
                  <a:lnTo>
                    <a:pt x="130899" y="503626"/>
                  </a:lnTo>
                  <a:lnTo>
                    <a:pt x="154505" y="464969"/>
                  </a:lnTo>
                  <a:lnTo>
                    <a:pt x="179831" y="427473"/>
                  </a:lnTo>
                  <a:lnTo>
                    <a:pt x="206825" y="391189"/>
                  </a:lnTo>
                  <a:lnTo>
                    <a:pt x="235433" y="356170"/>
                  </a:lnTo>
                  <a:lnTo>
                    <a:pt x="265602" y="322466"/>
                  </a:lnTo>
                  <a:lnTo>
                    <a:pt x="297280" y="290131"/>
                  </a:lnTo>
                  <a:lnTo>
                    <a:pt x="330411" y="259215"/>
                  </a:lnTo>
                  <a:lnTo>
                    <a:pt x="364945" y="229771"/>
                  </a:lnTo>
                  <a:lnTo>
                    <a:pt x="400827" y="201851"/>
                  </a:lnTo>
                  <a:lnTo>
                    <a:pt x="438004" y="175506"/>
                  </a:lnTo>
                  <a:lnTo>
                    <a:pt x="476423" y="150789"/>
                  </a:lnTo>
                  <a:lnTo>
                    <a:pt x="516031" y="127751"/>
                  </a:lnTo>
                  <a:lnTo>
                    <a:pt x="556775" y="106444"/>
                  </a:lnTo>
                  <a:lnTo>
                    <a:pt x="598601" y="86920"/>
                  </a:lnTo>
                  <a:lnTo>
                    <a:pt x="641457" y="69231"/>
                  </a:lnTo>
                  <a:lnTo>
                    <a:pt x="685289" y="53428"/>
                  </a:lnTo>
                  <a:lnTo>
                    <a:pt x="730044" y="39565"/>
                  </a:lnTo>
                  <a:lnTo>
                    <a:pt x="775670" y="27691"/>
                  </a:lnTo>
                  <a:lnTo>
                    <a:pt x="822111" y="17861"/>
                  </a:lnTo>
                  <a:lnTo>
                    <a:pt x="869317" y="10124"/>
                  </a:lnTo>
                  <a:lnTo>
                    <a:pt x="917233" y="4534"/>
                  </a:lnTo>
                  <a:lnTo>
                    <a:pt x="965806" y="1142"/>
                  </a:lnTo>
                  <a:lnTo>
                    <a:pt x="1014984" y="0"/>
                  </a:lnTo>
                  <a:lnTo>
                    <a:pt x="1064162" y="1142"/>
                  </a:lnTo>
                  <a:lnTo>
                    <a:pt x="1112736" y="4534"/>
                  </a:lnTo>
                  <a:lnTo>
                    <a:pt x="1160653" y="10124"/>
                  </a:lnTo>
                  <a:lnTo>
                    <a:pt x="1207859" y="17861"/>
                  </a:lnTo>
                  <a:lnTo>
                    <a:pt x="1254301" y="27691"/>
                  </a:lnTo>
                  <a:lnTo>
                    <a:pt x="1299927" y="39565"/>
                  </a:lnTo>
                  <a:lnTo>
                    <a:pt x="1344683" y="53428"/>
                  </a:lnTo>
                  <a:lnTo>
                    <a:pt x="1388515" y="69231"/>
                  </a:lnTo>
                  <a:lnTo>
                    <a:pt x="1431371" y="86920"/>
                  </a:lnTo>
                  <a:lnTo>
                    <a:pt x="1473198" y="106444"/>
                  </a:lnTo>
                  <a:lnTo>
                    <a:pt x="1513942" y="127751"/>
                  </a:lnTo>
                  <a:lnTo>
                    <a:pt x="1553550" y="150789"/>
                  </a:lnTo>
                  <a:lnTo>
                    <a:pt x="1591969" y="175506"/>
                  </a:lnTo>
                  <a:lnTo>
                    <a:pt x="1629146" y="201851"/>
                  </a:lnTo>
                  <a:lnTo>
                    <a:pt x="1665028" y="229771"/>
                  </a:lnTo>
                  <a:lnTo>
                    <a:pt x="1699561" y="259215"/>
                  </a:lnTo>
                  <a:lnTo>
                    <a:pt x="1732692" y="290131"/>
                  </a:lnTo>
                  <a:lnTo>
                    <a:pt x="1764369" y="322466"/>
                  </a:lnTo>
                  <a:lnTo>
                    <a:pt x="1794538" y="356170"/>
                  </a:lnTo>
                  <a:lnTo>
                    <a:pt x="1823146" y="391189"/>
                  </a:lnTo>
                  <a:lnTo>
                    <a:pt x="1850139" y="427473"/>
                  </a:lnTo>
                  <a:lnTo>
                    <a:pt x="1875465" y="464969"/>
                  </a:lnTo>
                  <a:lnTo>
                    <a:pt x="1899070" y="503626"/>
                  </a:lnTo>
                  <a:lnTo>
                    <a:pt x="1920902" y="543391"/>
                  </a:lnTo>
                  <a:lnTo>
                    <a:pt x="1940907" y="584213"/>
                  </a:lnTo>
                  <a:lnTo>
                    <a:pt x="1959032" y="626039"/>
                  </a:lnTo>
                  <a:lnTo>
                    <a:pt x="1975223" y="668819"/>
                  </a:lnTo>
                  <a:lnTo>
                    <a:pt x="1989428" y="712499"/>
                  </a:lnTo>
                  <a:lnTo>
                    <a:pt x="2001594" y="757029"/>
                  </a:lnTo>
                  <a:lnTo>
                    <a:pt x="2011666" y="802356"/>
                  </a:lnTo>
                  <a:lnTo>
                    <a:pt x="2019593" y="848429"/>
                  </a:lnTo>
                  <a:lnTo>
                    <a:pt x="2025321" y="895195"/>
                  </a:lnTo>
                  <a:lnTo>
                    <a:pt x="2028797" y="942602"/>
                  </a:lnTo>
                  <a:lnTo>
                    <a:pt x="2029968" y="990600"/>
                  </a:lnTo>
                  <a:lnTo>
                    <a:pt x="2028797" y="1038597"/>
                  </a:lnTo>
                  <a:lnTo>
                    <a:pt x="2025321" y="1086004"/>
                  </a:lnTo>
                  <a:lnTo>
                    <a:pt x="2019593" y="1132770"/>
                  </a:lnTo>
                  <a:lnTo>
                    <a:pt x="2011666" y="1178843"/>
                  </a:lnTo>
                  <a:lnTo>
                    <a:pt x="2001594" y="1224170"/>
                  </a:lnTo>
                  <a:lnTo>
                    <a:pt x="1989428" y="1268700"/>
                  </a:lnTo>
                  <a:lnTo>
                    <a:pt x="1975223" y="1312380"/>
                  </a:lnTo>
                  <a:lnTo>
                    <a:pt x="1959032" y="1355160"/>
                  </a:lnTo>
                  <a:lnTo>
                    <a:pt x="1940907" y="1396986"/>
                  </a:lnTo>
                  <a:lnTo>
                    <a:pt x="1920902" y="1437808"/>
                  </a:lnTo>
                  <a:lnTo>
                    <a:pt x="1899070" y="1477573"/>
                  </a:lnTo>
                  <a:lnTo>
                    <a:pt x="1875465" y="1516230"/>
                  </a:lnTo>
                  <a:lnTo>
                    <a:pt x="1850139" y="1553726"/>
                  </a:lnTo>
                  <a:lnTo>
                    <a:pt x="1823146" y="1590010"/>
                  </a:lnTo>
                  <a:lnTo>
                    <a:pt x="1794538" y="1625029"/>
                  </a:lnTo>
                  <a:lnTo>
                    <a:pt x="1764369" y="1658733"/>
                  </a:lnTo>
                  <a:lnTo>
                    <a:pt x="1732692" y="1691068"/>
                  </a:lnTo>
                  <a:lnTo>
                    <a:pt x="1699561" y="1721984"/>
                  </a:lnTo>
                  <a:lnTo>
                    <a:pt x="1665028" y="1751428"/>
                  </a:lnTo>
                  <a:lnTo>
                    <a:pt x="1629146" y="1779348"/>
                  </a:lnTo>
                  <a:lnTo>
                    <a:pt x="1591969" y="1805693"/>
                  </a:lnTo>
                  <a:lnTo>
                    <a:pt x="1553550" y="1830410"/>
                  </a:lnTo>
                  <a:lnTo>
                    <a:pt x="1513942" y="1853448"/>
                  </a:lnTo>
                  <a:lnTo>
                    <a:pt x="1473198" y="1874755"/>
                  </a:lnTo>
                  <a:lnTo>
                    <a:pt x="1431371" y="1894279"/>
                  </a:lnTo>
                  <a:lnTo>
                    <a:pt x="1388515" y="1911968"/>
                  </a:lnTo>
                  <a:lnTo>
                    <a:pt x="1344683" y="1927771"/>
                  </a:lnTo>
                  <a:lnTo>
                    <a:pt x="1299927" y="1941634"/>
                  </a:lnTo>
                  <a:lnTo>
                    <a:pt x="1254301" y="1953508"/>
                  </a:lnTo>
                  <a:lnTo>
                    <a:pt x="1207859" y="1963338"/>
                  </a:lnTo>
                  <a:lnTo>
                    <a:pt x="1160653" y="1971075"/>
                  </a:lnTo>
                  <a:lnTo>
                    <a:pt x="1112736" y="1976665"/>
                  </a:lnTo>
                  <a:lnTo>
                    <a:pt x="1064162" y="1980057"/>
                  </a:lnTo>
                  <a:lnTo>
                    <a:pt x="1014984" y="1981200"/>
                  </a:lnTo>
                  <a:lnTo>
                    <a:pt x="965806" y="1980057"/>
                  </a:lnTo>
                  <a:lnTo>
                    <a:pt x="917233" y="1976665"/>
                  </a:lnTo>
                  <a:lnTo>
                    <a:pt x="869317" y="1971075"/>
                  </a:lnTo>
                  <a:lnTo>
                    <a:pt x="822111" y="1963338"/>
                  </a:lnTo>
                  <a:lnTo>
                    <a:pt x="775670" y="1953508"/>
                  </a:lnTo>
                  <a:lnTo>
                    <a:pt x="730044" y="1941634"/>
                  </a:lnTo>
                  <a:lnTo>
                    <a:pt x="685289" y="1927771"/>
                  </a:lnTo>
                  <a:lnTo>
                    <a:pt x="641457" y="1911968"/>
                  </a:lnTo>
                  <a:lnTo>
                    <a:pt x="598601" y="1894279"/>
                  </a:lnTo>
                  <a:lnTo>
                    <a:pt x="556775" y="1874755"/>
                  </a:lnTo>
                  <a:lnTo>
                    <a:pt x="516031" y="1853448"/>
                  </a:lnTo>
                  <a:lnTo>
                    <a:pt x="476423" y="1830410"/>
                  </a:lnTo>
                  <a:lnTo>
                    <a:pt x="438004" y="1805693"/>
                  </a:lnTo>
                  <a:lnTo>
                    <a:pt x="400827" y="1779348"/>
                  </a:lnTo>
                  <a:lnTo>
                    <a:pt x="364945" y="1751428"/>
                  </a:lnTo>
                  <a:lnTo>
                    <a:pt x="330411" y="1721984"/>
                  </a:lnTo>
                  <a:lnTo>
                    <a:pt x="297280" y="1691068"/>
                  </a:lnTo>
                  <a:lnTo>
                    <a:pt x="265602" y="1658733"/>
                  </a:lnTo>
                  <a:lnTo>
                    <a:pt x="235433" y="1625029"/>
                  </a:lnTo>
                  <a:lnTo>
                    <a:pt x="206825" y="1590010"/>
                  </a:lnTo>
                  <a:lnTo>
                    <a:pt x="179831" y="1553726"/>
                  </a:lnTo>
                  <a:lnTo>
                    <a:pt x="154505" y="1516230"/>
                  </a:lnTo>
                  <a:lnTo>
                    <a:pt x="130899" y="1477573"/>
                  </a:lnTo>
                  <a:lnTo>
                    <a:pt x="109067" y="1437808"/>
                  </a:lnTo>
                  <a:lnTo>
                    <a:pt x="89062" y="1396986"/>
                  </a:lnTo>
                  <a:lnTo>
                    <a:pt x="70937" y="1355160"/>
                  </a:lnTo>
                  <a:lnTo>
                    <a:pt x="54745" y="1312380"/>
                  </a:lnTo>
                  <a:lnTo>
                    <a:pt x="40540" y="1268700"/>
                  </a:lnTo>
                  <a:lnTo>
                    <a:pt x="28374" y="1224170"/>
                  </a:lnTo>
                  <a:lnTo>
                    <a:pt x="18301" y="1178843"/>
                  </a:lnTo>
                  <a:lnTo>
                    <a:pt x="10374" y="1132770"/>
                  </a:lnTo>
                  <a:lnTo>
                    <a:pt x="4646" y="1086004"/>
                  </a:lnTo>
                  <a:lnTo>
                    <a:pt x="1170" y="1038597"/>
                  </a:lnTo>
                  <a:lnTo>
                    <a:pt x="0" y="990600"/>
                  </a:lnTo>
                  <a:close/>
                </a:path>
              </a:pathLst>
            </a:custGeom>
            <a:ln w="25907">
              <a:solidFill>
                <a:srgbClr val="294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26516" y="3513582"/>
            <a:ext cx="123190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Nežádoucí účinky jsou: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53795"/>
            <a:chOff x="0" y="0"/>
            <a:chExt cx="12192000" cy="1153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153795"/>
            </a:xfrm>
            <a:custGeom>
              <a:avLst/>
              <a:gdLst/>
              <a:ahLst/>
              <a:cxnLst/>
              <a:rect l="l" t="t" r="r" b="b"/>
              <a:pathLst>
                <a:path w="12192000" h="1153795">
                  <a:moveTo>
                    <a:pt x="12192000" y="0"/>
                  </a:moveTo>
                  <a:lnTo>
                    <a:pt x="0" y="0"/>
                  </a:lnTo>
                  <a:lnTo>
                    <a:pt x="0" y="1153668"/>
                  </a:lnTo>
                  <a:lnTo>
                    <a:pt x="12192000" y="11536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77850" cy="1153795"/>
            </a:xfrm>
            <a:custGeom>
              <a:avLst/>
              <a:gdLst/>
              <a:ahLst/>
              <a:cxnLst/>
              <a:rect l="l" t="t" r="r" b="b"/>
              <a:pathLst>
                <a:path w="577850" h="1153795">
                  <a:moveTo>
                    <a:pt x="0" y="0"/>
                  </a:moveTo>
                  <a:lnTo>
                    <a:pt x="0" y="1153668"/>
                  </a:lnTo>
                  <a:lnTo>
                    <a:pt x="47372" y="1151755"/>
                  </a:lnTo>
                  <a:lnTo>
                    <a:pt x="93689" y="1146116"/>
                  </a:lnTo>
                  <a:lnTo>
                    <a:pt x="138803" y="1136900"/>
                  </a:lnTo>
                  <a:lnTo>
                    <a:pt x="182565" y="1124254"/>
                  </a:lnTo>
                  <a:lnTo>
                    <a:pt x="224826" y="1108329"/>
                  </a:lnTo>
                  <a:lnTo>
                    <a:pt x="265439" y="1089271"/>
                  </a:lnTo>
                  <a:lnTo>
                    <a:pt x="304253" y="1067230"/>
                  </a:lnTo>
                  <a:lnTo>
                    <a:pt x="341121" y="1042355"/>
                  </a:lnTo>
                  <a:lnTo>
                    <a:pt x="375893" y="1014793"/>
                  </a:lnTo>
                  <a:lnTo>
                    <a:pt x="408422" y="984694"/>
                  </a:lnTo>
                  <a:lnTo>
                    <a:pt x="438558" y="952206"/>
                  </a:lnTo>
                  <a:lnTo>
                    <a:pt x="466153" y="917478"/>
                  </a:lnTo>
                  <a:lnTo>
                    <a:pt x="491059" y="880658"/>
                  </a:lnTo>
                  <a:lnTo>
                    <a:pt x="513125" y="841895"/>
                  </a:lnTo>
                  <a:lnTo>
                    <a:pt x="532205" y="801338"/>
                  </a:lnTo>
                  <a:lnTo>
                    <a:pt x="548149" y="759134"/>
                  </a:lnTo>
                  <a:lnTo>
                    <a:pt x="560809" y="715434"/>
                  </a:lnTo>
                  <a:lnTo>
                    <a:pt x="570036" y="670384"/>
                  </a:lnTo>
                  <a:lnTo>
                    <a:pt x="575681" y="624135"/>
                  </a:lnTo>
                  <a:lnTo>
                    <a:pt x="577596" y="576834"/>
                  </a:lnTo>
                  <a:lnTo>
                    <a:pt x="575681" y="529532"/>
                  </a:lnTo>
                  <a:lnTo>
                    <a:pt x="570036" y="483283"/>
                  </a:lnTo>
                  <a:lnTo>
                    <a:pt x="560809" y="438233"/>
                  </a:lnTo>
                  <a:lnTo>
                    <a:pt x="548149" y="394533"/>
                  </a:lnTo>
                  <a:lnTo>
                    <a:pt x="532205" y="352329"/>
                  </a:lnTo>
                  <a:lnTo>
                    <a:pt x="513125" y="311772"/>
                  </a:lnTo>
                  <a:lnTo>
                    <a:pt x="491059" y="273009"/>
                  </a:lnTo>
                  <a:lnTo>
                    <a:pt x="466153" y="236189"/>
                  </a:lnTo>
                  <a:lnTo>
                    <a:pt x="438558" y="201461"/>
                  </a:lnTo>
                  <a:lnTo>
                    <a:pt x="408422" y="168973"/>
                  </a:lnTo>
                  <a:lnTo>
                    <a:pt x="375893" y="138874"/>
                  </a:lnTo>
                  <a:lnTo>
                    <a:pt x="341121" y="111312"/>
                  </a:lnTo>
                  <a:lnTo>
                    <a:pt x="304253" y="86437"/>
                  </a:lnTo>
                  <a:lnTo>
                    <a:pt x="265439" y="64396"/>
                  </a:lnTo>
                  <a:lnTo>
                    <a:pt x="224826" y="45339"/>
                  </a:lnTo>
                  <a:lnTo>
                    <a:pt x="182565" y="29413"/>
                  </a:lnTo>
                  <a:lnTo>
                    <a:pt x="138803" y="16767"/>
                  </a:lnTo>
                  <a:lnTo>
                    <a:pt x="93689" y="7551"/>
                  </a:lnTo>
                  <a:lnTo>
                    <a:pt x="47372" y="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4616" y="0"/>
              <a:ext cx="1167383" cy="1153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998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Likvidace</a:t>
            </a:r>
            <a:r>
              <a:rPr b="1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veterinárních</a:t>
            </a:r>
            <a:r>
              <a:rPr b="1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léčiv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7913" y="2797886"/>
            <a:ext cx="890651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Nepoužitá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balení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zbytky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po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použití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léčiv.</a:t>
            </a:r>
            <a:endParaRPr sz="18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216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VLP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nebo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MK,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kterým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uplynula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doba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použitelnosti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nebo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které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nebyly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skladovány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souladu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pokyny.</a:t>
            </a:r>
            <a:endParaRPr sz="18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216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Předepsaná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množství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převyšující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požadované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množství</a:t>
            </a:r>
            <a:r>
              <a:rPr sz="1800" spc="-6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nebo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zbytky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léčiva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důsledku</a:t>
            </a:r>
            <a:endParaRPr sz="1800">
              <a:latin typeface="Carlito"/>
              <a:cs typeface="Carlito"/>
            </a:endParaRPr>
          </a:p>
          <a:p>
            <a:pPr marL="299085" marR="508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nedokončení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léčby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buď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důvodu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obtíží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podáváním,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nežádoucích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účinků,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změny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léčby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nebo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proto,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že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zvířata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během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léčby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uhynula.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6432601"/>
            <a:ext cx="34067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3"/>
              </a:rPr>
              <a:t>FACTSHEET_PharmaceuticalWasteDisposal.pdf</a:t>
            </a:r>
            <a:r>
              <a:rPr sz="1100" u="sng" spc="2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1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3"/>
              </a:rPr>
              <a:t>(epruma.eu)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476756"/>
            <a:ext cx="12187555" cy="581025"/>
          </a:xfrm>
          <a:custGeom>
            <a:avLst/>
            <a:gdLst/>
            <a:ahLst/>
            <a:cxnLst/>
            <a:rect l="l" t="t" r="r" b="b"/>
            <a:pathLst>
              <a:path w="12187555" h="581025">
                <a:moveTo>
                  <a:pt x="0" y="580644"/>
                </a:moveTo>
                <a:lnTo>
                  <a:pt x="0" y="0"/>
                </a:lnTo>
                <a:lnTo>
                  <a:pt x="12187428" y="0"/>
                </a:lnTo>
                <a:lnTo>
                  <a:pt x="12187428" y="580644"/>
                </a:lnTo>
                <a:lnTo>
                  <a:pt x="0" y="580644"/>
                </a:lnTo>
                <a:close/>
              </a:path>
            </a:pathLst>
          </a:custGeom>
          <a:solidFill>
            <a:srgbClr val="18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93594" y="1549400"/>
            <a:ext cx="4923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Jak</a:t>
            </a:r>
            <a:r>
              <a:rPr sz="24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kde</a:t>
            </a:r>
            <a:r>
              <a:rPr sz="24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vzniká</a:t>
            </a:r>
            <a:r>
              <a:rPr sz="24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farmaceutický</a:t>
            </a:r>
            <a:r>
              <a:rPr sz="24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odpad?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53795"/>
            <a:chOff x="0" y="0"/>
            <a:chExt cx="12192000" cy="1153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153795"/>
            </a:xfrm>
            <a:custGeom>
              <a:avLst/>
              <a:gdLst/>
              <a:ahLst/>
              <a:cxnLst/>
              <a:rect l="l" t="t" r="r" b="b"/>
              <a:pathLst>
                <a:path w="12192000" h="1153795">
                  <a:moveTo>
                    <a:pt x="12192000" y="0"/>
                  </a:moveTo>
                  <a:lnTo>
                    <a:pt x="0" y="0"/>
                  </a:lnTo>
                  <a:lnTo>
                    <a:pt x="0" y="1153668"/>
                  </a:lnTo>
                  <a:lnTo>
                    <a:pt x="12192000" y="11536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77850" cy="1153795"/>
            </a:xfrm>
            <a:custGeom>
              <a:avLst/>
              <a:gdLst/>
              <a:ahLst/>
              <a:cxnLst/>
              <a:rect l="l" t="t" r="r" b="b"/>
              <a:pathLst>
                <a:path w="577850" h="1153795">
                  <a:moveTo>
                    <a:pt x="0" y="0"/>
                  </a:moveTo>
                  <a:lnTo>
                    <a:pt x="0" y="1153668"/>
                  </a:lnTo>
                  <a:lnTo>
                    <a:pt x="47372" y="1151755"/>
                  </a:lnTo>
                  <a:lnTo>
                    <a:pt x="93689" y="1146116"/>
                  </a:lnTo>
                  <a:lnTo>
                    <a:pt x="138803" y="1136900"/>
                  </a:lnTo>
                  <a:lnTo>
                    <a:pt x="182565" y="1124254"/>
                  </a:lnTo>
                  <a:lnTo>
                    <a:pt x="224826" y="1108329"/>
                  </a:lnTo>
                  <a:lnTo>
                    <a:pt x="265439" y="1089271"/>
                  </a:lnTo>
                  <a:lnTo>
                    <a:pt x="304253" y="1067230"/>
                  </a:lnTo>
                  <a:lnTo>
                    <a:pt x="341121" y="1042355"/>
                  </a:lnTo>
                  <a:lnTo>
                    <a:pt x="375893" y="1014793"/>
                  </a:lnTo>
                  <a:lnTo>
                    <a:pt x="408422" y="984694"/>
                  </a:lnTo>
                  <a:lnTo>
                    <a:pt x="438558" y="952206"/>
                  </a:lnTo>
                  <a:lnTo>
                    <a:pt x="466153" y="917478"/>
                  </a:lnTo>
                  <a:lnTo>
                    <a:pt x="491059" y="880658"/>
                  </a:lnTo>
                  <a:lnTo>
                    <a:pt x="513125" y="841895"/>
                  </a:lnTo>
                  <a:lnTo>
                    <a:pt x="532205" y="801338"/>
                  </a:lnTo>
                  <a:lnTo>
                    <a:pt x="548149" y="759134"/>
                  </a:lnTo>
                  <a:lnTo>
                    <a:pt x="560809" y="715434"/>
                  </a:lnTo>
                  <a:lnTo>
                    <a:pt x="570036" y="670384"/>
                  </a:lnTo>
                  <a:lnTo>
                    <a:pt x="575681" y="624135"/>
                  </a:lnTo>
                  <a:lnTo>
                    <a:pt x="577596" y="576834"/>
                  </a:lnTo>
                  <a:lnTo>
                    <a:pt x="575681" y="529532"/>
                  </a:lnTo>
                  <a:lnTo>
                    <a:pt x="570036" y="483283"/>
                  </a:lnTo>
                  <a:lnTo>
                    <a:pt x="560809" y="438233"/>
                  </a:lnTo>
                  <a:lnTo>
                    <a:pt x="548149" y="394533"/>
                  </a:lnTo>
                  <a:lnTo>
                    <a:pt x="532205" y="352329"/>
                  </a:lnTo>
                  <a:lnTo>
                    <a:pt x="513125" y="311772"/>
                  </a:lnTo>
                  <a:lnTo>
                    <a:pt x="491059" y="273009"/>
                  </a:lnTo>
                  <a:lnTo>
                    <a:pt x="466153" y="236189"/>
                  </a:lnTo>
                  <a:lnTo>
                    <a:pt x="438558" y="201461"/>
                  </a:lnTo>
                  <a:lnTo>
                    <a:pt x="408422" y="168973"/>
                  </a:lnTo>
                  <a:lnTo>
                    <a:pt x="375893" y="138874"/>
                  </a:lnTo>
                  <a:lnTo>
                    <a:pt x="341121" y="111312"/>
                  </a:lnTo>
                  <a:lnTo>
                    <a:pt x="304253" y="86437"/>
                  </a:lnTo>
                  <a:lnTo>
                    <a:pt x="265439" y="64396"/>
                  </a:lnTo>
                  <a:lnTo>
                    <a:pt x="224826" y="45339"/>
                  </a:lnTo>
                  <a:lnTo>
                    <a:pt x="182565" y="29413"/>
                  </a:lnTo>
                  <a:lnTo>
                    <a:pt x="138803" y="16767"/>
                  </a:lnTo>
                  <a:lnTo>
                    <a:pt x="93689" y="7551"/>
                  </a:lnTo>
                  <a:lnTo>
                    <a:pt x="47372" y="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4616" y="0"/>
              <a:ext cx="1167383" cy="1153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998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Likvidace</a:t>
            </a:r>
            <a:r>
              <a:rPr b="1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veterinárních</a:t>
            </a:r>
            <a:r>
              <a:rPr b="1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léčiv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740" y="2541854"/>
            <a:ext cx="5388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Všichni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(předepisující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lékaři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i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uživatelé)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jsou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odpovědní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za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minimalizaci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farmaceutického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odpadu.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3365373"/>
            <a:ext cx="5591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Likvidace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farmaceutického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odpadu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„vodními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cestami“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by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měla být</a:t>
            </a:r>
            <a:r>
              <a:rPr sz="1800" spc="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vyloučena.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4188714"/>
            <a:ext cx="56051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97155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Farmaceutický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odpad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by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měl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být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skladován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ve 	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vyhrazeném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kontejneru,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nádobě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nebo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zařízení,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aby</a:t>
            </a:r>
            <a:r>
              <a:rPr sz="1800" spc="-6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byla 	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zajištěna</a:t>
            </a:r>
            <a:r>
              <a:rPr sz="1800" spc="-6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dostatečná</a:t>
            </a:r>
            <a:r>
              <a:rPr sz="1800" spc="-6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ochrana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zdraví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zvířat,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lidského</a:t>
            </a:r>
            <a:endParaRPr sz="1800">
              <a:latin typeface="Carlito"/>
              <a:cs typeface="Carlito"/>
            </a:endParaRPr>
          </a:p>
          <a:p>
            <a:pPr marL="299085" marR="508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zdraví,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krmiv,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potravin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životního</a:t>
            </a:r>
            <a:r>
              <a:rPr sz="1800" spc="-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prostředí,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1800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toto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musí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být</a:t>
            </a:r>
            <a:r>
              <a:rPr sz="1800" spc="-6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odděleno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od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veškerých</a:t>
            </a:r>
            <a:r>
              <a:rPr sz="1800" spc="-6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zásob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veterinárních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léčiv,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aby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se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zajistilo,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že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odpad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nemůže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být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neúmyslně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použit.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363980"/>
            <a:ext cx="12187555" cy="693420"/>
          </a:xfrm>
          <a:custGeom>
            <a:avLst/>
            <a:gdLst/>
            <a:ahLst/>
            <a:cxnLst/>
            <a:rect l="l" t="t" r="r" b="b"/>
            <a:pathLst>
              <a:path w="12187555" h="693419">
                <a:moveTo>
                  <a:pt x="0" y="693420"/>
                </a:moveTo>
                <a:lnTo>
                  <a:pt x="0" y="0"/>
                </a:lnTo>
                <a:lnTo>
                  <a:pt x="12187428" y="0"/>
                </a:lnTo>
                <a:lnTo>
                  <a:pt x="12187428" y="693420"/>
                </a:lnTo>
                <a:lnTo>
                  <a:pt x="0" y="693420"/>
                </a:lnTo>
                <a:close/>
              </a:path>
            </a:pathLst>
          </a:custGeom>
          <a:solidFill>
            <a:srgbClr val="18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17009" y="1346327"/>
            <a:ext cx="4363720" cy="6699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Nejlepší</a:t>
            </a:r>
            <a:r>
              <a:rPr sz="28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postupy</a:t>
            </a:r>
            <a:r>
              <a:rPr sz="28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pro</a:t>
            </a:r>
            <a:r>
              <a:rPr sz="28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likvidaci</a:t>
            </a:r>
            <a:endParaRPr sz="2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100" b="1" u="sng" spc="-10" dirty="0">
                <a:solidFill>
                  <a:srgbClr val="FFFF00"/>
                </a:solidFill>
                <a:highlight>
                  <a:srgbClr val="FFFF00"/>
                </a:highlight>
                <a:uFill>
                  <a:solidFill>
                    <a:srgbClr val="FFFF00"/>
                  </a:solidFill>
                </a:uFill>
                <a:latin typeface="Carlito"/>
                <a:cs typeface="Carlito"/>
                <a:hlinkClick r:id="rId3"/>
              </a:rPr>
              <a:t>PharmaceuticalWasteDisposal.pdf</a:t>
            </a:r>
            <a:r>
              <a:rPr sz="1100" b="1" u="sng" spc="150" dirty="0">
                <a:solidFill>
                  <a:srgbClr val="FFFF00"/>
                </a:solidFill>
                <a:highlight>
                  <a:srgbClr val="FFFF00"/>
                </a:highlight>
                <a:uFill>
                  <a:solidFill>
                    <a:srgbClr val="FFFF00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100" b="1" u="sng" spc="-10" dirty="0">
                <a:solidFill>
                  <a:srgbClr val="FFFF00"/>
                </a:solidFill>
                <a:highlight>
                  <a:srgbClr val="FFFF00"/>
                </a:highlight>
                <a:uFill>
                  <a:solidFill>
                    <a:srgbClr val="FFFF00"/>
                  </a:solidFill>
                </a:uFill>
                <a:latin typeface="Carlito"/>
                <a:cs typeface="Carlito"/>
                <a:hlinkClick r:id="rId3"/>
              </a:rPr>
              <a:t>(epruma.eu)</a:t>
            </a:r>
            <a:endParaRPr sz="1100" dirty="0">
              <a:highlight>
                <a:srgbClr val="FFFF00"/>
              </a:highlight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/>
              <a:t>Odpad</a:t>
            </a:r>
            <a:r>
              <a:rPr spc="-35" dirty="0"/>
              <a:t> </a:t>
            </a:r>
            <a:r>
              <a:rPr dirty="0"/>
              <a:t>musí</a:t>
            </a:r>
            <a:r>
              <a:rPr spc="-45" dirty="0"/>
              <a:t> </a:t>
            </a:r>
            <a:r>
              <a:rPr dirty="0"/>
              <a:t>být</a:t>
            </a:r>
            <a:r>
              <a:rPr spc="-40" dirty="0"/>
              <a:t> </a:t>
            </a:r>
            <a:r>
              <a:rPr dirty="0"/>
              <a:t>likvidován</a:t>
            </a:r>
            <a:r>
              <a:rPr spc="-35" dirty="0"/>
              <a:t> </a:t>
            </a:r>
            <a:r>
              <a:rPr dirty="0"/>
              <a:t>v</a:t>
            </a:r>
            <a:r>
              <a:rPr spc="-45" dirty="0"/>
              <a:t> </a:t>
            </a:r>
            <a:r>
              <a:rPr dirty="0"/>
              <a:t>souladu</a:t>
            </a:r>
            <a:r>
              <a:rPr spc="-30" dirty="0"/>
              <a:t> </a:t>
            </a:r>
            <a:r>
              <a:rPr dirty="0"/>
              <a:t>se</a:t>
            </a:r>
            <a:r>
              <a:rPr spc="-55" dirty="0"/>
              <a:t> </a:t>
            </a:r>
            <a:r>
              <a:rPr dirty="0"/>
              <a:t>souhrnem</a:t>
            </a:r>
            <a:r>
              <a:rPr spc="-25" dirty="0"/>
              <a:t> </a:t>
            </a:r>
            <a:r>
              <a:rPr dirty="0"/>
              <a:t>údajů</a:t>
            </a:r>
            <a:r>
              <a:rPr spc="-40" dirty="0"/>
              <a:t> </a:t>
            </a:r>
            <a:r>
              <a:rPr spc="-50" dirty="0"/>
              <a:t>o </a:t>
            </a:r>
            <a:r>
              <a:rPr dirty="0"/>
              <a:t>léčivém</a:t>
            </a:r>
            <a:r>
              <a:rPr spc="-35" dirty="0"/>
              <a:t> </a:t>
            </a:r>
            <a:r>
              <a:rPr dirty="0"/>
              <a:t>přípravku</a:t>
            </a:r>
            <a:r>
              <a:rPr spc="-40" dirty="0"/>
              <a:t> </a:t>
            </a:r>
            <a:r>
              <a:rPr dirty="0"/>
              <a:t>(SPC)</a:t>
            </a:r>
            <a:r>
              <a:rPr spc="-3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právními</a:t>
            </a:r>
            <a:r>
              <a:rPr spc="-45" dirty="0"/>
              <a:t> </a:t>
            </a:r>
            <a:r>
              <a:rPr dirty="0"/>
              <a:t>předpisy</a:t>
            </a:r>
            <a:r>
              <a:rPr spc="-35" dirty="0"/>
              <a:t> </a:t>
            </a:r>
            <a:r>
              <a:rPr dirty="0"/>
              <a:t>o</a:t>
            </a:r>
            <a:r>
              <a:rPr spc="-50" dirty="0"/>
              <a:t> </a:t>
            </a:r>
            <a:r>
              <a:rPr dirty="0"/>
              <a:t>odpadech</a:t>
            </a:r>
            <a:r>
              <a:rPr spc="-20" dirty="0"/>
              <a:t> </a:t>
            </a:r>
            <a:r>
              <a:rPr spc="-50" dirty="0"/>
              <a:t>a </a:t>
            </a:r>
            <a:r>
              <a:rPr b="1" dirty="0">
                <a:latin typeface="Carlito"/>
                <a:cs typeface="Carlito"/>
              </a:rPr>
              <a:t>vnitrostátními</a:t>
            </a:r>
            <a:r>
              <a:rPr b="1" spc="-2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systémy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pro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sběr,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přepravu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a</a:t>
            </a:r>
            <a:r>
              <a:rPr b="1" spc="-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likvidaci </a:t>
            </a:r>
            <a:r>
              <a:rPr b="1" dirty="0">
                <a:latin typeface="Carlito"/>
                <a:cs typeface="Carlito"/>
              </a:rPr>
              <a:t>odpadu,</a:t>
            </a:r>
            <a:r>
              <a:rPr b="1" spc="-70" dirty="0">
                <a:latin typeface="Carlito"/>
                <a:cs typeface="Carlito"/>
              </a:rPr>
              <a:t> </a:t>
            </a:r>
            <a:r>
              <a:rPr dirty="0"/>
              <a:t>které</a:t>
            </a:r>
            <a:r>
              <a:rPr spc="-35" dirty="0"/>
              <a:t> </a:t>
            </a:r>
            <a:r>
              <a:rPr dirty="0"/>
              <a:t>byly</a:t>
            </a:r>
            <a:r>
              <a:rPr spc="-40" dirty="0"/>
              <a:t> </a:t>
            </a:r>
            <a:r>
              <a:rPr dirty="0"/>
              <a:t>vypracovány</a:t>
            </a:r>
            <a:r>
              <a:rPr spc="-25" dirty="0"/>
              <a:t> </a:t>
            </a:r>
            <a:r>
              <a:rPr dirty="0"/>
              <a:t>po</a:t>
            </a:r>
            <a:r>
              <a:rPr spc="-45" dirty="0"/>
              <a:t> </a:t>
            </a:r>
            <a:r>
              <a:rPr dirty="0"/>
              <a:t>konzultaci</a:t>
            </a:r>
            <a:r>
              <a:rPr spc="-25" dirty="0"/>
              <a:t> </a:t>
            </a:r>
            <a:r>
              <a:rPr dirty="0"/>
              <a:t>se</a:t>
            </a:r>
            <a:r>
              <a:rPr spc="-30" dirty="0"/>
              <a:t> </a:t>
            </a:r>
            <a:r>
              <a:rPr spc="-10" dirty="0"/>
              <a:t>všemi stranami.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70421" y="4188714"/>
            <a:ext cx="55949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12192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Členské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státy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zajistí,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aby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byly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zavedeny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vhodné</a:t>
            </a:r>
            <a:r>
              <a:rPr sz="1800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systémy 	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sběru</a:t>
            </a:r>
            <a:r>
              <a:rPr sz="1800" spc="-7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nebo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likvidace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odpadních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veterinárních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léčivých 	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přípravků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(včetně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medikovaných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krmiv),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zajistí,</a:t>
            </a:r>
            <a:r>
              <a:rPr sz="1800" spc="-6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aby</a:t>
            </a:r>
            <a:endParaRPr sz="1800">
              <a:latin typeface="Carlito"/>
              <a:cs typeface="Carlito"/>
            </a:endParaRPr>
          </a:p>
          <a:p>
            <a:pPr marL="299085" marR="508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zemědělci,</a:t>
            </a:r>
            <a:r>
              <a:rPr sz="1800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chovatelé zvířat,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veterináři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další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příslušné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osoby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měli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dispozici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umístění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míst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sběru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nebo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likvidace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další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příslušné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informace.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2984" y="1408176"/>
            <a:ext cx="507365" cy="5457190"/>
          </a:xfrm>
          <a:custGeom>
            <a:avLst/>
            <a:gdLst/>
            <a:ahLst/>
            <a:cxnLst/>
            <a:rect l="l" t="t" r="r" b="b"/>
            <a:pathLst>
              <a:path w="507365" h="5457190">
                <a:moveTo>
                  <a:pt x="165989" y="5456961"/>
                </a:moveTo>
                <a:lnTo>
                  <a:pt x="0" y="5245087"/>
                </a:lnTo>
                <a:lnTo>
                  <a:pt x="0" y="5321782"/>
                </a:lnTo>
                <a:lnTo>
                  <a:pt x="105918" y="5456961"/>
                </a:lnTo>
                <a:lnTo>
                  <a:pt x="165989" y="5456961"/>
                </a:lnTo>
                <a:close/>
              </a:path>
              <a:path w="507365" h="5457190">
                <a:moveTo>
                  <a:pt x="332359" y="5456961"/>
                </a:moveTo>
                <a:lnTo>
                  <a:pt x="0" y="5032692"/>
                </a:lnTo>
                <a:lnTo>
                  <a:pt x="0" y="5109388"/>
                </a:lnTo>
                <a:lnTo>
                  <a:pt x="272288" y="5456961"/>
                </a:lnTo>
                <a:lnTo>
                  <a:pt x="332359" y="5456961"/>
                </a:lnTo>
                <a:close/>
              </a:path>
              <a:path w="507365" h="5457190">
                <a:moveTo>
                  <a:pt x="498729" y="5456961"/>
                </a:moveTo>
                <a:lnTo>
                  <a:pt x="0" y="4820297"/>
                </a:lnTo>
                <a:lnTo>
                  <a:pt x="0" y="4896967"/>
                </a:lnTo>
                <a:lnTo>
                  <a:pt x="438658" y="5456961"/>
                </a:lnTo>
                <a:lnTo>
                  <a:pt x="498729" y="5456961"/>
                </a:lnTo>
                <a:close/>
              </a:path>
              <a:path w="507365" h="5457190">
                <a:moveTo>
                  <a:pt x="507111" y="5255234"/>
                </a:moveTo>
                <a:lnTo>
                  <a:pt x="0" y="4607890"/>
                </a:lnTo>
                <a:lnTo>
                  <a:pt x="0" y="4684573"/>
                </a:lnTo>
                <a:lnTo>
                  <a:pt x="507111" y="5331904"/>
                </a:lnTo>
                <a:lnTo>
                  <a:pt x="507111" y="5255234"/>
                </a:lnTo>
                <a:close/>
              </a:path>
              <a:path w="507365" h="5457190">
                <a:moveTo>
                  <a:pt x="507111" y="5042840"/>
                </a:moveTo>
                <a:lnTo>
                  <a:pt x="0" y="4395495"/>
                </a:lnTo>
                <a:lnTo>
                  <a:pt x="0" y="4472165"/>
                </a:lnTo>
                <a:lnTo>
                  <a:pt x="507111" y="5119497"/>
                </a:lnTo>
                <a:lnTo>
                  <a:pt x="507111" y="5042840"/>
                </a:lnTo>
                <a:close/>
              </a:path>
              <a:path w="507365" h="5457190">
                <a:moveTo>
                  <a:pt x="507111" y="4830432"/>
                </a:moveTo>
                <a:lnTo>
                  <a:pt x="0" y="4183126"/>
                </a:lnTo>
                <a:lnTo>
                  <a:pt x="0" y="4259770"/>
                </a:lnTo>
                <a:lnTo>
                  <a:pt x="507111" y="4907102"/>
                </a:lnTo>
                <a:lnTo>
                  <a:pt x="507111" y="4830432"/>
                </a:lnTo>
                <a:close/>
              </a:path>
              <a:path w="507365" h="5457190">
                <a:moveTo>
                  <a:pt x="507111" y="4618025"/>
                </a:moveTo>
                <a:lnTo>
                  <a:pt x="0" y="3970655"/>
                </a:lnTo>
                <a:lnTo>
                  <a:pt x="0" y="4047363"/>
                </a:lnTo>
                <a:lnTo>
                  <a:pt x="507111" y="4694720"/>
                </a:lnTo>
                <a:lnTo>
                  <a:pt x="507111" y="4618025"/>
                </a:lnTo>
                <a:close/>
              </a:path>
              <a:path w="507365" h="5457190">
                <a:moveTo>
                  <a:pt x="507111" y="4405630"/>
                </a:moveTo>
                <a:lnTo>
                  <a:pt x="0" y="3758311"/>
                </a:lnTo>
                <a:lnTo>
                  <a:pt x="0" y="3833241"/>
                </a:lnTo>
                <a:lnTo>
                  <a:pt x="507111" y="4480560"/>
                </a:lnTo>
                <a:lnTo>
                  <a:pt x="507111" y="4405630"/>
                </a:lnTo>
                <a:close/>
              </a:path>
              <a:path w="507365" h="5457190">
                <a:moveTo>
                  <a:pt x="507111" y="4191508"/>
                </a:moveTo>
                <a:lnTo>
                  <a:pt x="0" y="3544189"/>
                </a:lnTo>
                <a:lnTo>
                  <a:pt x="0" y="3619119"/>
                </a:lnTo>
                <a:lnTo>
                  <a:pt x="507111" y="4266438"/>
                </a:lnTo>
                <a:lnTo>
                  <a:pt x="507111" y="4191508"/>
                </a:lnTo>
                <a:close/>
              </a:path>
              <a:path w="507365" h="5457190">
                <a:moveTo>
                  <a:pt x="507111" y="3977386"/>
                </a:moveTo>
                <a:lnTo>
                  <a:pt x="0" y="3330067"/>
                </a:lnTo>
                <a:lnTo>
                  <a:pt x="0" y="3404997"/>
                </a:lnTo>
                <a:lnTo>
                  <a:pt x="507111" y="4052316"/>
                </a:lnTo>
                <a:lnTo>
                  <a:pt x="507111" y="3977386"/>
                </a:lnTo>
                <a:close/>
              </a:path>
              <a:path w="507365" h="5457190">
                <a:moveTo>
                  <a:pt x="507111" y="3763264"/>
                </a:moveTo>
                <a:lnTo>
                  <a:pt x="0" y="3115818"/>
                </a:lnTo>
                <a:lnTo>
                  <a:pt x="0" y="3190875"/>
                </a:lnTo>
                <a:lnTo>
                  <a:pt x="507111" y="3838194"/>
                </a:lnTo>
                <a:lnTo>
                  <a:pt x="507111" y="3763264"/>
                </a:lnTo>
                <a:close/>
              </a:path>
              <a:path w="507365" h="5457190">
                <a:moveTo>
                  <a:pt x="507111" y="3549142"/>
                </a:moveTo>
                <a:lnTo>
                  <a:pt x="0" y="2901696"/>
                </a:lnTo>
                <a:lnTo>
                  <a:pt x="0" y="2976753"/>
                </a:lnTo>
                <a:lnTo>
                  <a:pt x="507111" y="3624072"/>
                </a:lnTo>
                <a:lnTo>
                  <a:pt x="507111" y="3549142"/>
                </a:lnTo>
                <a:close/>
              </a:path>
              <a:path w="507365" h="5457190">
                <a:moveTo>
                  <a:pt x="507111" y="3334893"/>
                </a:moveTo>
                <a:lnTo>
                  <a:pt x="0" y="2687574"/>
                </a:lnTo>
                <a:lnTo>
                  <a:pt x="0" y="2762504"/>
                </a:lnTo>
                <a:lnTo>
                  <a:pt x="507111" y="3409950"/>
                </a:lnTo>
                <a:lnTo>
                  <a:pt x="507111" y="3334893"/>
                </a:lnTo>
                <a:close/>
              </a:path>
              <a:path w="507365" h="5457190">
                <a:moveTo>
                  <a:pt x="507111" y="3120771"/>
                </a:moveTo>
                <a:lnTo>
                  <a:pt x="0" y="2473452"/>
                </a:lnTo>
                <a:lnTo>
                  <a:pt x="0" y="2548382"/>
                </a:lnTo>
                <a:lnTo>
                  <a:pt x="507111" y="3195701"/>
                </a:lnTo>
                <a:lnTo>
                  <a:pt x="507111" y="3120771"/>
                </a:lnTo>
                <a:close/>
              </a:path>
              <a:path w="507365" h="5457190">
                <a:moveTo>
                  <a:pt x="507111" y="2906649"/>
                </a:moveTo>
                <a:lnTo>
                  <a:pt x="0" y="2259330"/>
                </a:lnTo>
                <a:lnTo>
                  <a:pt x="0" y="2334260"/>
                </a:lnTo>
                <a:lnTo>
                  <a:pt x="507111" y="2981579"/>
                </a:lnTo>
                <a:lnTo>
                  <a:pt x="507111" y="2906649"/>
                </a:lnTo>
                <a:close/>
              </a:path>
              <a:path w="507365" h="5457190">
                <a:moveTo>
                  <a:pt x="507111" y="2692527"/>
                </a:moveTo>
                <a:lnTo>
                  <a:pt x="0" y="2045208"/>
                </a:lnTo>
                <a:lnTo>
                  <a:pt x="0" y="2120138"/>
                </a:lnTo>
                <a:lnTo>
                  <a:pt x="507111" y="2767457"/>
                </a:lnTo>
                <a:lnTo>
                  <a:pt x="507111" y="2692527"/>
                </a:lnTo>
                <a:close/>
              </a:path>
              <a:path w="507365" h="5457190">
                <a:moveTo>
                  <a:pt x="507111" y="2478405"/>
                </a:moveTo>
                <a:lnTo>
                  <a:pt x="0" y="1831086"/>
                </a:lnTo>
                <a:lnTo>
                  <a:pt x="0" y="1906016"/>
                </a:lnTo>
                <a:lnTo>
                  <a:pt x="507111" y="2553335"/>
                </a:lnTo>
                <a:lnTo>
                  <a:pt x="507111" y="2478405"/>
                </a:lnTo>
                <a:close/>
              </a:path>
              <a:path w="507365" h="5457190">
                <a:moveTo>
                  <a:pt x="507111" y="2264283"/>
                </a:moveTo>
                <a:lnTo>
                  <a:pt x="0" y="1616964"/>
                </a:lnTo>
                <a:lnTo>
                  <a:pt x="0" y="1691894"/>
                </a:lnTo>
                <a:lnTo>
                  <a:pt x="507111" y="2339213"/>
                </a:lnTo>
                <a:lnTo>
                  <a:pt x="507111" y="2264283"/>
                </a:lnTo>
                <a:close/>
              </a:path>
              <a:path w="507365" h="5457190">
                <a:moveTo>
                  <a:pt x="507111" y="2050161"/>
                </a:moveTo>
                <a:lnTo>
                  <a:pt x="0" y="1402842"/>
                </a:lnTo>
                <a:lnTo>
                  <a:pt x="0" y="1477772"/>
                </a:lnTo>
                <a:lnTo>
                  <a:pt x="507111" y="2125091"/>
                </a:lnTo>
                <a:lnTo>
                  <a:pt x="507111" y="2050161"/>
                </a:lnTo>
                <a:close/>
              </a:path>
              <a:path w="507365" h="5457190">
                <a:moveTo>
                  <a:pt x="507111" y="1836039"/>
                </a:moveTo>
                <a:lnTo>
                  <a:pt x="0" y="1188593"/>
                </a:lnTo>
                <a:lnTo>
                  <a:pt x="0" y="1263650"/>
                </a:lnTo>
                <a:lnTo>
                  <a:pt x="507111" y="1910969"/>
                </a:lnTo>
                <a:lnTo>
                  <a:pt x="507111" y="1836039"/>
                </a:lnTo>
                <a:close/>
              </a:path>
              <a:path w="507365" h="5457190">
                <a:moveTo>
                  <a:pt x="507111" y="1621917"/>
                </a:moveTo>
                <a:lnTo>
                  <a:pt x="0" y="974471"/>
                </a:lnTo>
                <a:lnTo>
                  <a:pt x="0" y="1049528"/>
                </a:lnTo>
                <a:lnTo>
                  <a:pt x="507111" y="1696847"/>
                </a:lnTo>
                <a:lnTo>
                  <a:pt x="507111" y="1621917"/>
                </a:lnTo>
                <a:close/>
              </a:path>
              <a:path w="507365" h="5457190">
                <a:moveTo>
                  <a:pt x="507111" y="1407668"/>
                </a:moveTo>
                <a:lnTo>
                  <a:pt x="0" y="760349"/>
                </a:lnTo>
                <a:lnTo>
                  <a:pt x="0" y="835279"/>
                </a:lnTo>
                <a:lnTo>
                  <a:pt x="507111" y="1482725"/>
                </a:lnTo>
                <a:lnTo>
                  <a:pt x="507111" y="1407668"/>
                </a:lnTo>
                <a:close/>
              </a:path>
              <a:path w="507365" h="5457190">
                <a:moveTo>
                  <a:pt x="507111" y="1193546"/>
                </a:moveTo>
                <a:lnTo>
                  <a:pt x="0" y="546227"/>
                </a:lnTo>
                <a:lnTo>
                  <a:pt x="0" y="621157"/>
                </a:lnTo>
                <a:lnTo>
                  <a:pt x="507111" y="1268476"/>
                </a:lnTo>
                <a:lnTo>
                  <a:pt x="507111" y="1193546"/>
                </a:lnTo>
                <a:close/>
              </a:path>
              <a:path w="507365" h="5457190">
                <a:moveTo>
                  <a:pt x="507111" y="979424"/>
                </a:moveTo>
                <a:lnTo>
                  <a:pt x="0" y="332105"/>
                </a:lnTo>
                <a:lnTo>
                  <a:pt x="0" y="407035"/>
                </a:lnTo>
                <a:lnTo>
                  <a:pt x="507111" y="1054354"/>
                </a:lnTo>
                <a:lnTo>
                  <a:pt x="507111" y="979424"/>
                </a:lnTo>
                <a:close/>
              </a:path>
              <a:path w="507365" h="5457190">
                <a:moveTo>
                  <a:pt x="507111" y="765302"/>
                </a:moveTo>
                <a:lnTo>
                  <a:pt x="0" y="117983"/>
                </a:lnTo>
                <a:lnTo>
                  <a:pt x="0" y="192913"/>
                </a:lnTo>
                <a:lnTo>
                  <a:pt x="507111" y="840232"/>
                </a:lnTo>
                <a:lnTo>
                  <a:pt x="507111" y="765302"/>
                </a:lnTo>
                <a:close/>
              </a:path>
              <a:path w="507365" h="5457190">
                <a:moveTo>
                  <a:pt x="507111" y="551180"/>
                </a:moveTo>
                <a:lnTo>
                  <a:pt x="75311" y="0"/>
                </a:lnTo>
                <a:lnTo>
                  <a:pt x="16637" y="0"/>
                </a:lnTo>
                <a:lnTo>
                  <a:pt x="507111" y="626110"/>
                </a:lnTo>
                <a:lnTo>
                  <a:pt x="507111" y="551180"/>
                </a:lnTo>
                <a:close/>
              </a:path>
              <a:path w="507365" h="5457190">
                <a:moveTo>
                  <a:pt x="507111" y="337058"/>
                </a:moveTo>
                <a:lnTo>
                  <a:pt x="243078" y="0"/>
                </a:lnTo>
                <a:lnTo>
                  <a:pt x="184404" y="0"/>
                </a:lnTo>
                <a:lnTo>
                  <a:pt x="507111" y="411988"/>
                </a:lnTo>
                <a:lnTo>
                  <a:pt x="507111" y="337058"/>
                </a:lnTo>
                <a:close/>
              </a:path>
              <a:path w="507365" h="5457190">
                <a:moveTo>
                  <a:pt x="507111" y="122936"/>
                </a:moveTo>
                <a:lnTo>
                  <a:pt x="410845" y="0"/>
                </a:lnTo>
                <a:lnTo>
                  <a:pt x="352171" y="0"/>
                </a:lnTo>
                <a:lnTo>
                  <a:pt x="507111" y="197866"/>
                </a:lnTo>
                <a:lnTo>
                  <a:pt x="507111" y="122936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90604" y="0"/>
            <a:ext cx="501650" cy="1914525"/>
            <a:chOff x="11690604" y="0"/>
            <a:chExt cx="501650" cy="1914525"/>
          </a:xfrm>
        </p:grpSpPr>
        <p:sp>
          <p:nvSpPr>
            <p:cNvPr id="4" name="object 4"/>
            <p:cNvSpPr/>
            <p:nvPr/>
          </p:nvSpPr>
          <p:spPr>
            <a:xfrm>
              <a:off x="11690604" y="434327"/>
              <a:ext cx="501650" cy="487680"/>
            </a:xfrm>
            <a:custGeom>
              <a:avLst/>
              <a:gdLst/>
              <a:ahLst/>
              <a:cxnLst/>
              <a:rect l="l" t="t" r="r" b="b"/>
              <a:pathLst>
                <a:path w="501650" h="487680">
                  <a:moveTo>
                    <a:pt x="0" y="487438"/>
                  </a:moveTo>
                  <a:lnTo>
                    <a:pt x="501396" y="48743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87438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0604" y="920483"/>
              <a:ext cx="501650" cy="487680"/>
            </a:xfrm>
            <a:custGeom>
              <a:avLst/>
              <a:gdLst/>
              <a:ahLst/>
              <a:cxnLst/>
              <a:rect l="l" t="t" r="r" b="b"/>
              <a:pathLst>
                <a:path w="501650" h="487680">
                  <a:moveTo>
                    <a:pt x="0" y="487438"/>
                  </a:moveTo>
                  <a:lnTo>
                    <a:pt x="501396" y="48743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87438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90604" y="0"/>
              <a:ext cx="501650" cy="486409"/>
            </a:xfrm>
            <a:custGeom>
              <a:avLst/>
              <a:gdLst/>
              <a:ahLst/>
              <a:cxnLst/>
              <a:rect l="l" t="t" r="r" b="b"/>
              <a:pathLst>
                <a:path w="501650" h="486409">
                  <a:moveTo>
                    <a:pt x="0" y="0"/>
                  </a:moveTo>
                  <a:lnTo>
                    <a:pt x="0" y="486029"/>
                  </a:lnTo>
                  <a:lnTo>
                    <a:pt x="501396" y="486029"/>
                  </a:lnTo>
                  <a:lnTo>
                    <a:pt x="501396" y="411647"/>
                  </a:lnTo>
                  <a:lnTo>
                    <a:pt x="495173" y="379476"/>
                  </a:lnTo>
                  <a:lnTo>
                    <a:pt x="474218" y="312927"/>
                  </a:lnTo>
                  <a:lnTo>
                    <a:pt x="443992" y="250571"/>
                  </a:lnTo>
                  <a:lnTo>
                    <a:pt x="405256" y="193548"/>
                  </a:lnTo>
                  <a:lnTo>
                    <a:pt x="358775" y="142367"/>
                  </a:lnTo>
                  <a:lnTo>
                    <a:pt x="305307" y="97790"/>
                  </a:lnTo>
                  <a:lnTo>
                    <a:pt x="245745" y="60706"/>
                  </a:lnTo>
                  <a:lnTo>
                    <a:pt x="180848" y="31750"/>
                  </a:lnTo>
                  <a:lnTo>
                    <a:pt x="111251" y="11684"/>
                  </a:lnTo>
                  <a:lnTo>
                    <a:pt x="37846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90604" y="1408303"/>
              <a:ext cx="486409" cy="506095"/>
            </a:xfrm>
            <a:custGeom>
              <a:avLst/>
              <a:gdLst/>
              <a:ahLst/>
              <a:cxnLst/>
              <a:rect l="l" t="t" r="r" b="b"/>
              <a:pathLst>
                <a:path w="486409" h="506094">
                  <a:moveTo>
                    <a:pt x="486028" y="0"/>
                  </a:moveTo>
                  <a:lnTo>
                    <a:pt x="0" y="0"/>
                  </a:lnTo>
                  <a:lnTo>
                    <a:pt x="0" y="505840"/>
                  </a:lnTo>
                  <a:lnTo>
                    <a:pt x="71881" y="500379"/>
                  </a:lnTo>
                  <a:lnTo>
                    <a:pt x="140335" y="484377"/>
                  </a:lnTo>
                  <a:lnTo>
                    <a:pt x="204977" y="458850"/>
                  </a:lnTo>
                  <a:lnTo>
                    <a:pt x="264668" y="424306"/>
                  </a:lnTo>
                  <a:lnTo>
                    <a:pt x="318897" y="381762"/>
                  </a:lnTo>
                  <a:lnTo>
                    <a:pt x="366902" y="331850"/>
                  </a:lnTo>
                  <a:lnTo>
                    <a:pt x="407797" y="275463"/>
                  </a:lnTo>
                  <a:lnTo>
                    <a:pt x="440944" y="213233"/>
                  </a:lnTo>
                  <a:lnTo>
                    <a:pt x="465454" y="146050"/>
                  </a:lnTo>
                  <a:lnTo>
                    <a:pt x="480822" y="74675"/>
                  </a:lnTo>
                  <a:lnTo>
                    <a:pt x="4860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968" y="4823460"/>
            <a:ext cx="176783" cy="24536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5092" y="501396"/>
            <a:ext cx="330707" cy="3535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75947" y="1054608"/>
            <a:ext cx="339851" cy="2346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2043" y="172212"/>
            <a:ext cx="257555" cy="2423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38288" y="175260"/>
            <a:ext cx="4058411" cy="77876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38200" y="224028"/>
            <a:ext cx="6781800" cy="767080"/>
          </a:xfrm>
          <a:prstGeom prst="rect">
            <a:avLst/>
          </a:prstGeom>
          <a:solidFill>
            <a:srgbClr val="18355D"/>
          </a:solidFill>
        </p:spPr>
        <p:txBody>
          <a:bodyPr vert="horz" wrap="square" lIns="0" tIns="97155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765"/>
              </a:spcBef>
            </a:pP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Další</a:t>
            </a:r>
            <a:r>
              <a:rPr sz="28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aspekty</a:t>
            </a:r>
            <a:r>
              <a:rPr sz="28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předepisování</a:t>
            </a:r>
            <a:endParaRPr sz="2800">
              <a:latin typeface="Carlito"/>
              <a:cs typeface="Carlit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1162812"/>
            <a:ext cx="3927348" cy="550164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05400" y="1193292"/>
            <a:ext cx="3918204" cy="550164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9360407" y="2127504"/>
            <a:ext cx="2159635" cy="3302635"/>
            <a:chOff x="9360407" y="2127504"/>
            <a:chExt cx="2159635" cy="3302635"/>
          </a:xfrm>
        </p:grpSpPr>
        <p:sp>
          <p:nvSpPr>
            <p:cNvPr id="18" name="object 18"/>
            <p:cNvSpPr/>
            <p:nvPr/>
          </p:nvSpPr>
          <p:spPr>
            <a:xfrm>
              <a:off x="9373361" y="2140458"/>
              <a:ext cx="2133600" cy="3276600"/>
            </a:xfrm>
            <a:custGeom>
              <a:avLst/>
              <a:gdLst/>
              <a:ahLst/>
              <a:cxnLst/>
              <a:rect l="l" t="t" r="r" b="b"/>
              <a:pathLst>
                <a:path w="2133600" h="3276600">
                  <a:moveTo>
                    <a:pt x="1778000" y="0"/>
                  </a:moveTo>
                  <a:lnTo>
                    <a:pt x="355600" y="0"/>
                  </a:lnTo>
                  <a:lnTo>
                    <a:pt x="307357" y="3247"/>
                  </a:lnTo>
                  <a:lnTo>
                    <a:pt x="261084" y="12705"/>
                  </a:lnTo>
                  <a:lnTo>
                    <a:pt x="217205" y="27951"/>
                  </a:lnTo>
                  <a:lnTo>
                    <a:pt x="176144" y="48561"/>
                  </a:lnTo>
                  <a:lnTo>
                    <a:pt x="138324" y="74109"/>
                  </a:lnTo>
                  <a:lnTo>
                    <a:pt x="104171" y="104171"/>
                  </a:lnTo>
                  <a:lnTo>
                    <a:pt x="74109" y="138324"/>
                  </a:lnTo>
                  <a:lnTo>
                    <a:pt x="48561" y="176144"/>
                  </a:lnTo>
                  <a:lnTo>
                    <a:pt x="27951" y="217205"/>
                  </a:lnTo>
                  <a:lnTo>
                    <a:pt x="12705" y="261084"/>
                  </a:lnTo>
                  <a:lnTo>
                    <a:pt x="3247" y="307357"/>
                  </a:lnTo>
                  <a:lnTo>
                    <a:pt x="0" y="355600"/>
                  </a:lnTo>
                  <a:lnTo>
                    <a:pt x="0" y="2921000"/>
                  </a:lnTo>
                  <a:lnTo>
                    <a:pt x="3247" y="2969242"/>
                  </a:lnTo>
                  <a:lnTo>
                    <a:pt x="12705" y="3015515"/>
                  </a:lnTo>
                  <a:lnTo>
                    <a:pt x="27951" y="3059394"/>
                  </a:lnTo>
                  <a:lnTo>
                    <a:pt x="48561" y="3100455"/>
                  </a:lnTo>
                  <a:lnTo>
                    <a:pt x="74109" y="3138275"/>
                  </a:lnTo>
                  <a:lnTo>
                    <a:pt x="104171" y="3172428"/>
                  </a:lnTo>
                  <a:lnTo>
                    <a:pt x="138324" y="3202490"/>
                  </a:lnTo>
                  <a:lnTo>
                    <a:pt x="176144" y="3228038"/>
                  </a:lnTo>
                  <a:lnTo>
                    <a:pt x="217205" y="3248648"/>
                  </a:lnTo>
                  <a:lnTo>
                    <a:pt x="261084" y="3263894"/>
                  </a:lnTo>
                  <a:lnTo>
                    <a:pt x="307357" y="3273352"/>
                  </a:lnTo>
                  <a:lnTo>
                    <a:pt x="355600" y="3276600"/>
                  </a:lnTo>
                  <a:lnTo>
                    <a:pt x="1778000" y="3276600"/>
                  </a:lnTo>
                  <a:lnTo>
                    <a:pt x="1826242" y="3273352"/>
                  </a:lnTo>
                  <a:lnTo>
                    <a:pt x="1872515" y="3263894"/>
                  </a:lnTo>
                  <a:lnTo>
                    <a:pt x="1916394" y="3248648"/>
                  </a:lnTo>
                  <a:lnTo>
                    <a:pt x="1957455" y="3228038"/>
                  </a:lnTo>
                  <a:lnTo>
                    <a:pt x="1995275" y="3202490"/>
                  </a:lnTo>
                  <a:lnTo>
                    <a:pt x="2029428" y="3172428"/>
                  </a:lnTo>
                  <a:lnTo>
                    <a:pt x="2059490" y="3138275"/>
                  </a:lnTo>
                  <a:lnTo>
                    <a:pt x="2085038" y="3100455"/>
                  </a:lnTo>
                  <a:lnTo>
                    <a:pt x="2105648" y="3059394"/>
                  </a:lnTo>
                  <a:lnTo>
                    <a:pt x="2120894" y="3015515"/>
                  </a:lnTo>
                  <a:lnTo>
                    <a:pt x="2130352" y="2969242"/>
                  </a:lnTo>
                  <a:lnTo>
                    <a:pt x="2133600" y="2921000"/>
                  </a:lnTo>
                  <a:lnTo>
                    <a:pt x="2133600" y="355600"/>
                  </a:lnTo>
                  <a:lnTo>
                    <a:pt x="2130352" y="307357"/>
                  </a:lnTo>
                  <a:lnTo>
                    <a:pt x="2120894" y="261084"/>
                  </a:lnTo>
                  <a:lnTo>
                    <a:pt x="2105648" y="217205"/>
                  </a:lnTo>
                  <a:lnTo>
                    <a:pt x="2085038" y="176144"/>
                  </a:lnTo>
                  <a:lnTo>
                    <a:pt x="2059490" y="138324"/>
                  </a:lnTo>
                  <a:lnTo>
                    <a:pt x="2029428" y="104171"/>
                  </a:lnTo>
                  <a:lnTo>
                    <a:pt x="1995275" y="74109"/>
                  </a:lnTo>
                  <a:lnTo>
                    <a:pt x="1957455" y="48561"/>
                  </a:lnTo>
                  <a:lnTo>
                    <a:pt x="1916394" y="27951"/>
                  </a:lnTo>
                  <a:lnTo>
                    <a:pt x="1872515" y="12705"/>
                  </a:lnTo>
                  <a:lnTo>
                    <a:pt x="1826242" y="3247"/>
                  </a:lnTo>
                  <a:lnTo>
                    <a:pt x="1778000" y="0"/>
                  </a:lnTo>
                  <a:close/>
                </a:path>
              </a:pathLst>
            </a:custGeom>
            <a:solidFill>
              <a:srgbClr val="244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73361" y="2140458"/>
              <a:ext cx="2133600" cy="3276600"/>
            </a:xfrm>
            <a:custGeom>
              <a:avLst/>
              <a:gdLst/>
              <a:ahLst/>
              <a:cxnLst/>
              <a:rect l="l" t="t" r="r" b="b"/>
              <a:pathLst>
                <a:path w="2133600" h="3276600">
                  <a:moveTo>
                    <a:pt x="0" y="355600"/>
                  </a:moveTo>
                  <a:lnTo>
                    <a:pt x="3247" y="307357"/>
                  </a:lnTo>
                  <a:lnTo>
                    <a:pt x="12705" y="261084"/>
                  </a:lnTo>
                  <a:lnTo>
                    <a:pt x="27951" y="217205"/>
                  </a:lnTo>
                  <a:lnTo>
                    <a:pt x="48561" y="176144"/>
                  </a:lnTo>
                  <a:lnTo>
                    <a:pt x="74109" y="138324"/>
                  </a:lnTo>
                  <a:lnTo>
                    <a:pt x="104171" y="104171"/>
                  </a:lnTo>
                  <a:lnTo>
                    <a:pt x="138324" y="74109"/>
                  </a:lnTo>
                  <a:lnTo>
                    <a:pt x="176144" y="48561"/>
                  </a:lnTo>
                  <a:lnTo>
                    <a:pt x="217205" y="27951"/>
                  </a:lnTo>
                  <a:lnTo>
                    <a:pt x="261084" y="12705"/>
                  </a:lnTo>
                  <a:lnTo>
                    <a:pt x="307357" y="3247"/>
                  </a:lnTo>
                  <a:lnTo>
                    <a:pt x="355600" y="0"/>
                  </a:lnTo>
                  <a:lnTo>
                    <a:pt x="1778000" y="0"/>
                  </a:lnTo>
                  <a:lnTo>
                    <a:pt x="1826242" y="3247"/>
                  </a:lnTo>
                  <a:lnTo>
                    <a:pt x="1872515" y="12705"/>
                  </a:lnTo>
                  <a:lnTo>
                    <a:pt x="1916394" y="27951"/>
                  </a:lnTo>
                  <a:lnTo>
                    <a:pt x="1957455" y="48561"/>
                  </a:lnTo>
                  <a:lnTo>
                    <a:pt x="1995275" y="74109"/>
                  </a:lnTo>
                  <a:lnTo>
                    <a:pt x="2029428" y="104171"/>
                  </a:lnTo>
                  <a:lnTo>
                    <a:pt x="2059490" y="138324"/>
                  </a:lnTo>
                  <a:lnTo>
                    <a:pt x="2085038" y="176144"/>
                  </a:lnTo>
                  <a:lnTo>
                    <a:pt x="2105648" y="217205"/>
                  </a:lnTo>
                  <a:lnTo>
                    <a:pt x="2120894" y="261084"/>
                  </a:lnTo>
                  <a:lnTo>
                    <a:pt x="2130352" y="307357"/>
                  </a:lnTo>
                  <a:lnTo>
                    <a:pt x="2133600" y="355600"/>
                  </a:lnTo>
                  <a:lnTo>
                    <a:pt x="2133600" y="2921000"/>
                  </a:lnTo>
                  <a:lnTo>
                    <a:pt x="2130352" y="2969242"/>
                  </a:lnTo>
                  <a:lnTo>
                    <a:pt x="2120894" y="3015515"/>
                  </a:lnTo>
                  <a:lnTo>
                    <a:pt x="2105648" y="3059394"/>
                  </a:lnTo>
                  <a:lnTo>
                    <a:pt x="2085038" y="3100455"/>
                  </a:lnTo>
                  <a:lnTo>
                    <a:pt x="2059490" y="3138275"/>
                  </a:lnTo>
                  <a:lnTo>
                    <a:pt x="2029428" y="3172428"/>
                  </a:lnTo>
                  <a:lnTo>
                    <a:pt x="1995275" y="3202490"/>
                  </a:lnTo>
                  <a:lnTo>
                    <a:pt x="1957455" y="3228038"/>
                  </a:lnTo>
                  <a:lnTo>
                    <a:pt x="1916394" y="3248648"/>
                  </a:lnTo>
                  <a:lnTo>
                    <a:pt x="1872515" y="3263894"/>
                  </a:lnTo>
                  <a:lnTo>
                    <a:pt x="1826242" y="3273352"/>
                  </a:lnTo>
                  <a:lnTo>
                    <a:pt x="1778000" y="3276600"/>
                  </a:lnTo>
                  <a:lnTo>
                    <a:pt x="355600" y="3276600"/>
                  </a:lnTo>
                  <a:lnTo>
                    <a:pt x="307357" y="3273352"/>
                  </a:lnTo>
                  <a:lnTo>
                    <a:pt x="261084" y="3263894"/>
                  </a:lnTo>
                  <a:lnTo>
                    <a:pt x="217205" y="3248648"/>
                  </a:lnTo>
                  <a:lnTo>
                    <a:pt x="176144" y="3228038"/>
                  </a:lnTo>
                  <a:lnTo>
                    <a:pt x="138324" y="3202490"/>
                  </a:lnTo>
                  <a:lnTo>
                    <a:pt x="104171" y="3172428"/>
                  </a:lnTo>
                  <a:lnTo>
                    <a:pt x="74109" y="3138275"/>
                  </a:lnTo>
                  <a:lnTo>
                    <a:pt x="48561" y="3100455"/>
                  </a:lnTo>
                  <a:lnTo>
                    <a:pt x="27951" y="3059394"/>
                  </a:lnTo>
                  <a:lnTo>
                    <a:pt x="12705" y="3015515"/>
                  </a:lnTo>
                  <a:lnTo>
                    <a:pt x="3247" y="2969242"/>
                  </a:lnTo>
                  <a:lnTo>
                    <a:pt x="0" y="2921000"/>
                  </a:lnTo>
                  <a:lnTo>
                    <a:pt x="0" y="355600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581768" y="2333625"/>
            <a:ext cx="1717039" cy="285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AMEG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kategorizace</a:t>
            </a:r>
            <a:endParaRPr sz="1800">
              <a:latin typeface="Carlito"/>
              <a:cs typeface="Carlito"/>
            </a:endParaRPr>
          </a:p>
          <a:p>
            <a:pPr marL="12700" marR="5080" indent="142875" algn="just">
              <a:lnSpc>
                <a:spcPts val="6000"/>
              </a:lnSpc>
              <a:spcBef>
                <a:spcPts val="280"/>
              </a:spcBef>
            </a:pPr>
            <a:r>
              <a:rPr sz="3200" b="1" dirty="0">
                <a:solidFill>
                  <a:srgbClr val="D9D9D9"/>
                </a:solidFill>
                <a:latin typeface="Carlito"/>
                <a:cs typeface="Carlito"/>
              </a:rPr>
              <a:t>D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D9D9D9"/>
                </a:solidFill>
                <a:latin typeface="Carlito"/>
                <a:cs typeface="Carlito"/>
              </a:rPr>
              <a:t>první</a:t>
            </a:r>
            <a:r>
              <a:rPr sz="1800" spc="-20" dirty="0">
                <a:solidFill>
                  <a:srgbClr val="D9D9D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D9D9D9"/>
                </a:solidFill>
                <a:latin typeface="Carlito"/>
                <a:cs typeface="Carlito"/>
              </a:rPr>
              <a:t>volba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C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00"/>
                </a:solidFill>
                <a:latin typeface="Carlito"/>
                <a:cs typeface="Carlito"/>
              </a:rPr>
              <a:t>druhá</a:t>
            </a:r>
            <a:r>
              <a:rPr sz="1800" spc="-2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rlito"/>
                <a:cs typeface="Carlito"/>
              </a:rPr>
              <a:t>volba </a:t>
            </a:r>
            <a:r>
              <a:rPr sz="3200" b="1" dirty="0">
                <a:solidFill>
                  <a:srgbClr val="FF9900"/>
                </a:solidFill>
                <a:latin typeface="Carlito"/>
                <a:cs typeface="Carlito"/>
              </a:rPr>
              <a:t>B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9900"/>
                </a:solidFill>
                <a:latin typeface="Carlito"/>
                <a:cs typeface="Carlito"/>
              </a:rPr>
              <a:t>poslední</a:t>
            </a:r>
            <a:r>
              <a:rPr sz="1800" spc="-40" dirty="0">
                <a:solidFill>
                  <a:srgbClr val="FF99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9900"/>
                </a:solidFill>
                <a:latin typeface="Carlito"/>
                <a:cs typeface="Carlito"/>
              </a:rPr>
              <a:t>volba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874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Pokyny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obezřetné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používání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524" y="1758696"/>
            <a:ext cx="5636260" cy="4653280"/>
          </a:xfrm>
          <a:prstGeom prst="rect">
            <a:avLst/>
          </a:prstGeom>
          <a:solidFill>
            <a:srgbClr val="6BB087"/>
          </a:solidFill>
        </p:spPr>
        <p:txBody>
          <a:bodyPr vert="horz" wrap="square" lIns="0" tIns="2095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0"/>
              </a:spcBef>
            </a:pPr>
            <a:endParaRPr sz="2400">
              <a:latin typeface="Times New Roman"/>
              <a:cs typeface="Times New Roman"/>
            </a:endParaRPr>
          </a:p>
          <a:p>
            <a:pPr marL="241935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Pokyny</a:t>
            </a:r>
            <a:endParaRPr sz="2400">
              <a:latin typeface="Carlito"/>
              <a:cs typeface="Carlito"/>
            </a:endParaRPr>
          </a:p>
          <a:p>
            <a:pPr marL="241935" marR="137795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pro</a:t>
            </a:r>
            <a:r>
              <a:rPr sz="2400" spc="-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obezřetné</a:t>
            </a:r>
            <a:r>
              <a:rPr sz="2400" spc="-7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používání</a:t>
            </a:r>
            <a:r>
              <a:rPr sz="2400" spc="-6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antimikrobiálních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látek</a:t>
            </a:r>
            <a:r>
              <a:rPr sz="2400" spc="-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ve</a:t>
            </a:r>
            <a:r>
              <a:rPr sz="2400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veterinární</a:t>
            </a:r>
            <a:r>
              <a:rPr sz="2400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medicíně</a:t>
            </a:r>
            <a:endParaRPr sz="2400">
              <a:latin typeface="Carlito"/>
              <a:cs typeface="Carlito"/>
            </a:endParaRPr>
          </a:p>
          <a:p>
            <a:pPr marL="24193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2015/C</a:t>
            </a:r>
            <a:r>
              <a:rPr sz="24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299/04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2400">
              <a:latin typeface="Carlito"/>
              <a:cs typeface="Carlito"/>
            </a:endParaRPr>
          </a:p>
          <a:p>
            <a:pPr marL="241935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rlito"/>
                <a:cs typeface="Carlito"/>
              </a:rPr>
              <a:t>https://health.ec.europa.eu/system/files/2016-</a:t>
            </a:r>
            <a:endParaRPr sz="1600">
              <a:latin typeface="Carlito"/>
              <a:cs typeface="Carlito"/>
            </a:endParaRPr>
          </a:p>
          <a:p>
            <a:pPr marL="241935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rlito"/>
                <a:cs typeface="Carlito"/>
              </a:rPr>
              <a:t>11/2015_prudent_use_guidelines_en_0.pdf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6291" y="1776984"/>
            <a:ext cx="5433060" cy="4607560"/>
          </a:xfrm>
          <a:prstGeom prst="rect">
            <a:avLst/>
          </a:prstGeom>
          <a:solidFill>
            <a:srgbClr val="6BB087"/>
          </a:solidFill>
        </p:spPr>
        <p:txBody>
          <a:bodyPr vert="horz" wrap="square" lIns="0" tIns="1911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5"/>
              </a:spcBef>
            </a:pPr>
            <a:endParaRPr sz="2400">
              <a:latin typeface="Times New Roman"/>
              <a:cs typeface="Times New Roman"/>
            </a:endParaRPr>
          </a:p>
          <a:p>
            <a:pPr marL="346710" marR="98679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Rámec</a:t>
            </a:r>
            <a:r>
              <a:rPr sz="2400" spc="-8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osvědčených</a:t>
            </a:r>
            <a:r>
              <a:rPr sz="2400" spc="-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postupů</a:t>
            </a:r>
            <a:r>
              <a:rPr sz="2400" spc="-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rlito"/>
                <a:cs typeface="Carlito"/>
              </a:rPr>
              <a:t>pro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používání</a:t>
            </a:r>
            <a:r>
              <a:rPr sz="2400" spc="-6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antimikrobiálních</a:t>
            </a:r>
            <a:r>
              <a:rPr sz="2400" spc="-10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látek</a:t>
            </a:r>
            <a:endParaRPr sz="2400">
              <a:latin typeface="Carlito"/>
              <a:cs typeface="Carlito"/>
            </a:endParaRPr>
          </a:p>
          <a:p>
            <a:pPr marL="34671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u</a:t>
            </a:r>
            <a:r>
              <a:rPr sz="24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zvířat</a:t>
            </a:r>
            <a:r>
              <a:rPr sz="24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určených</a:t>
            </a:r>
            <a:r>
              <a:rPr sz="2400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k</a:t>
            </a:r>
            <a:r>
              <a:rPr sz="24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produkci</a:t>
            </a:r>
            <a:r>
              <a:rPr sz="24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potravin</a:t>
            </a:r>
            <a:endParaRPr sz="2400">
              <a:latin typeface="Carlito"/>
              <a:cs typeface="Carlito"/>
            </a:endParaRPr>
          </a:p>
          <a:p>
            <a:pPr marL="34671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v</a:t>
            </a:r>
            <a:r>
              <a:rPr sz="24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EU</a:t>
            </a:r>
            <a:r>
              <a:rPr sz="24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–</a:t>
            </a:r>
            <a:r>
              <a:rPr sz="24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Dosažení</a:t>
            </a:r>
            <a:r>
              <a:rPr sz="24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další</a:t>
            </a:r>
            <a:r>
              <a:rPr sz="24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úrovně.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Carlito"/>
              <a:cs typeface="Carlito"/>
            </a:endParaRPr>
          </a:p>
          <a:p>
            <a:pPr marL="346710" marR="71755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rlito"/>
                <a:cs typeface="Carlito"/>
              </a:rPr>
              <a:t>https://epruma.eu/home/best-practice-guides/best- practice-</a:t>
            </a:r>
            <a:r>
              <a:rPr sz="1600" spc="-20" dirty="0">
                <a:solidFill>
                  <a:srgbClr val="001F5F"/>
                </a:solidFill>
                <a:latin typeface="Carlito"/>
                <a:cs typeface="Carlito"/>
              </a:rPr>
              <a:t>framework-</a:t>
            </a:r>
            <a:r>
              <a:rPr sz="1600" spc="-10" dirty="0">
                <a:solidFill>
                  <a:srgbClr val="001F5F"/>
                </a:solidFill>
                <a:latin typeface="Carlito"/>
                <a:cs typeface="Carlito"/>
              </a:rPr>
              <a:t>for-the-use-of-antimicrobials-</a:t>
            </a:r>
            <a:r>
              <a:rPr sz="1600" spc="-25" dirty="0">
                <a:solidFill>
                  <a:srgbClr val="001F5F"/>
                </a:solidFill>
                <a:latin typeface="Carlito"/>
                <a:cs typeface="Carlito"/>
              </a:rPr>
              <a:t>in- </a:t>
            </a:r>
            <a:r>
              <a:rPr sz="1600" spc="-10" dirty="0">
                <a:solidFill>
                  <a:srgbClr val="001F5F"/>
                </a:solidFill>
                <a:latin typeface="Carlito"/>
                <a:cs typeface="Carlito"/>
              </a:rPr>
              <a:t>food-producing-animals-in-the-eu-reaching-for-</a:t>
            </a:r>
            <a:r>
              <a:rPr sz="1600" spc="-20" dirty="0">
                <a:solidFill>
                  <a:srgbClr val="001F5F"/>
                </a:solidFill>
                <a:latin typeface="Carlito"/>
                <a:cs typeface="Carlito"/>
              </a:rPr>
              <a:t>the- </a:t>
            </a:r>
            <a:r>
              <a:rPr sz="1600" spc="-10" dirty="0">
                <a:solidFill>
                  <a:srgbClr val="001F5F"/>
                </a:solidFill>
                <a:latin typeface="Carlito"/>
                <a:cs typeface="Carlito"/>
              </a:rPr>
              <a:t>next-level/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054" y="1355725"/>
            <a:ext cx="5732780" cy="25654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Není</a:t>
            </a:r>
            <a:r>
              <a:rPr sz="1800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právně</a:t>
            </a:r>
            <a:r>
              <a:rPr sz="1800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závazný</a:t>
            </a:r>
            <a:r>
              <a:rPr sz="1800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jako</a:t>
            </a:r>
            <a:r>
              <a:rPr sz="1800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předchozí</a:t>
            </a:r>
            <a:r>
              <a:rPr sz="1800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zákony/ustanovení!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2984" y="1526159"/>
            <a:ext cx="507365" cy="5339080"/>
          </a:xfrm>
          <a:custGeom>
            <a:avLst/>
            <a:gdLst/>
            <a:ahLst/>
            <a:cxnLst/>
            <a:rect l="l" t="t" r="r" b="b"/>
            <a:pathLst>
              <a:path w="507365" h="5339080">
                <a:moveTo>
                  <a:pt x="165989" y="5338978"/>
                </a:moveTo>
                <a:lnTo>
                  <a:pt x="0" y="5127104"/>
                </a:lnTo>
                <a:lnTo>
                  <a:pt x="0" y="5203799"/>
                </a:lnTo>
                <a:lnTo>
                  <a:pt x="105918" y="5338978"/>
                </a:lnTo>
                <a:lnTo>
                  <a:pt x="165989" y="5338978"/>
                </a:lnTo>
                <a:close/>
              </a:path>
              <a:path w="507365" h="5339080">
                <a:moveTo>
                  <a:pt x="332359" y="5338978"/>
                </a:moveTo>
                <a:lnTo>
                  <a:pt x="0" y="4914709"/>
                </a:lnTo>
                <a:lnTo>
                  <a:pt x="0" y="4991405"/>
                </a:lnTo>
                <a:lnTo>
                  <a:pt x="272288" y="5338978"/>
                </a:lnTo>
                <a:lnTo>
                  <a:pt x="332359" y="5338978"/>
                </a:lnTo>
                <a:close/>
              </a:path>
              <a:path w="507365" h="5339080">
                <a:moveTo>
                  <a:pt x="498729" y="5338978"/>
                </a:moveTo>
                <a:lnTo>
                  <a:pt x="0" y="4702314"/>
                </a:lnTo>
                <a:lnTo>
                  <a:pt x="0" y="4778984"/>
                </a:lnTo>
                <a:lnTo>
                  <a:pt x="438658" y="5338978"/>
                </a:lnTo>
                <a:lnTo>
                  <a:pt x="498729" y="5338978"/>
                </a:lnTo>
                <a:close/>
              </a:path>
              <a:path w="507365" h="5339080">
                <a:moveTo>
                  <a:pt x="507111" y="5137251"/>
                </a:moveTo>
                <a:lnTo>
                  <a:pt x="0" y="4489907"/>
                </a:lnTo>
                <a:lnTo>
                  <a:pt x="0" y="4566590"/>
                </a:lnTo>
                <a:lnTo>
                  <a:pt x="507111" y="5213921"/>
                </a:lnTo>
                <a:lnTo>
                  <a:pt x="507111" y="5137251"/>
                </a:lnTo>
                <a:close/>
              </a:path>
              <a:path w="507365" h="5339080">
                <a:moveTo>
                  <a:pt x="507111" y="4924857"/>
                </a:moveTo>
                <a:lnTo>
                  <a:pt x="0" y="4277512"/>
                </a:lnTo>
                <a:lnTo>
                  <a:pt x="0" y="4354182"/>
                </a:lnTo>
                <a:lnTo>
                  <a:pt x="507111" y="5001514"/>
                </a:lnTo>
                <a:lnTo>
                  <a:pt x="507111" y="4924857"/>
                </a:lnTo>
                <a:close/>
              </a:path>
              <a:path w="507365" h="5339080">
                <a:moveTo>
                  <a:pt x="507111" y="4712449"/>
                </a:moveTo>
                <a:lnTo>
                  <a:pt x="0" y="4065143"/>
                </a:lnTo>
                <a:lnTo>
                  <a:pt x="0" y="4141787"/>
                </a:lnTo>
                <a:lnTo>
                  <a:pt x="507111" y="4789119"/>
                </a:lnTo>
                <a:lnTo>
                  <a:pt x="507111" y="4712449"/>
                </a:lnTo>
                <a:close/>
              </a:path>
              <a:path w="507365" h="5339080">
                <a:moveTo>
                  <a:pt x="507111" y="4500042"/>
                </a:moveTo>
                <a:lnTo>
                  <a:pt x="0" y="3852672"/>
                </a:lnTo>
                <a:lnTo>
                  <a:pt x="0" y="3929380"/>
                </a:lnTo>
                <a:lnTo>
                  <a:pt x="507111" y="4576737"/>
                </a:lnTo>
                <a:lnTo>
                  <a:pt x="507111" y="4500042"/>
                </a:lnTo>
                <a:close/>
              </a:path>
              <a:path w="507365" h="5339080">
                <a:moveTo>
                  <a:pt x="507111" y="4287647"/>
                </a:moveTo>
                <a:lnTo>
                  <a:pt x="0" y="3640328"/>
                </a:lnTo>
                <a:lnTo>
                  <a:pt x="0" y="3715258"/>
                </a:lnTo>
                <a:lnTo>
                  <a:pt x="507111" y="4362577"/>
                </a:lnTo>
                <a:lnTo>
                  <a:pt x="507111" y="4287647"/>
                </a:lnTo>
                <a:close/>
              </a:path>
              <a:path w="507365" h="5339080">
                <a:moveTo>
                  <a:pt x="507111" y="4073525"/>
                </a:moveTo>
                <a:lnTo>
                  <a:pt x="0" y="3426206"/>
                </a:lnTo>
                <a:lnTo>
                  <a:pt x="0" y="3501136"/>
                </a:lnTo>
                <a:lnTo>
                  <a:pt x="507111" y="4148455"/>
                </a:lnTo>
                <a:lnTo>
                  <a:pt x="507111" y="4073525"/>
                </a:lnTo>
                <a:close/>
              </a:path>
              <a:path w="507365" h="5339080">
                <a:moveTo>
                  <a:pt x="507111" y="3859403"/>
                </a:moveTo>
                <a:lnTo>
                  <a:pt x="0" y="3212084"/>
                </a:lnTo>
                <a:lnTo>
                  <a:pt x="0" y="3287014"/>
                </a:lnTo>
                <a:lnTo>
                  <a:pt x="507111" y="3934333"/>
                </a:lnTo>
                <a:lnTo>
                  <a:pt x="507111" y="3859403"/>
                </a:lnTo>
                <a:close/>
              </a:path>
              <a:path w="507365" h="5339080">
                <a:moveTo>
                  <a:pt x="507111" y="3645281"/>
                </a:moveTo>
                <a:lnTo>
                  <a:pt x="0" y="2997835"/>
                </a:lnTo>
                <a:lnTo>
                  <a:pt x="0" y="3072892"/>
                </a:lnTo>
                <a:lnTo>
                  <a:pt x="507111" y="3720211"/>
                </a:lnTo>
                <a:lnTo>
                  <a:pt x="507111" y="3645281"/>
                </a:lnTo>
                <a:close/>
              </a:path>
              <a:path w="507365" h="5339080">
                <a:moveTo>
                  <a:pt x="507111" y="3431159"/>
                </a:moveTo>
                <a:lnTo>
                  <a:pt x="0" y="2783713"/>
                </a:lnTo>
                <a:lnTo>
                  <a:pt x="0" y="2858770"/>
                </a:lnTo>
                <a:lnTo>
                  <a:pt x="507111" y="3506089"/>
                </a:lnTo>
                <a:lnTo>
                  <a:pt x="507111" y="3431159"/>
                </a:lnTo>
                <a:close/>
              </a:path>
              <a:path w="507365" h="5339080">
                <a:moveTo>
                  <a:pt x="507111" y="3216910"/>
                </a:moveTo>
                <a:lnTo>
                  <a:pt x="0" y="2569591"/>
                </a:lnTo>
                <a:lnTo>
                  <a:pt x="0" y="2644521"/>
                </a:lnTo>
                <a:lnTo>
                  <a:pt x="507111" y="3291967"/>
                </a:lnTo>
                <a:lnTo>
                  <a:pt x="507111" y="3216910"/>
                </a:lnTo>
                <a:close/>
              </a:path>
              <a:path w="507365" h="5339080">
                <a:moveTo>
                  <a:pt x="507111" y="3002788"/>
                </a:moveTo>
                <a:lnTo>
                  <a:pt x="0" y="2355469"/>
                </a:lnTo>
                <a:lnTo>
                  <a:pt x="0" y="2430399"/>
                </a:lnTo>
                <a:lnTo>
                  <a:pt x="507111" y="3077718"/>
                </a:lnTo>
                <a:lnTo>
                  <a:pt x="507111" y="3002788"/>
                </a:lnTo>
                <a:close/>
              </a:path>
              <a:path w="507365" h="5339080">
                <a:moveTo>
                  <a:pt x="507111" y="2788666"/>
                </a:moveTo>
                <a:lnTo>
                  <a:pt x="0" y="2141347"/>
                </a:lnTo>
                <a:lnTo>
                  <a:pt x="0" y="2216277"/>
                </a:lnTo>
                <a:lnTo>
                  <a:pt x="507111" y="2863596"/>
                </a:lnTo>
                <a:lnTo>
                  <a:pt x="507111" y="2788666"/>
                </a:lnTo>
                <a:close/>
              </a:path>
              <a:path w="507365" h="5339080">
                <a:moveTo>
                  <a:pt x="507111" y="2574544"/>
                </a:moveTo>
                <a:lnTo>
                  <a:pt x="0" y="1927225"/>
                </a:lnTo>
                <a:lnTo>
                  <a:pt x="0" y="2002155"/>
                </a:lnTo>
                <a:lnTo>
                  <a:pt x="507111" y="2649474"/>
                </a:lnTo>
                <a:lnTo>
                  <a:pt x="507111" y="2574544"/>
                </a:lnTo>
                <a:close/>
              </a:path>
              <a:path w="507365" h="5339080">
                <a:moveTo>
                  <a:pt x="507111" y="2360422"/>
                </a:moveTo>
                <a:lnTo>
                  <a:pt x="0" y="1713103"/>
                </a:lnTo>
                <a:lnTo>
                  <a:pt x="0" y="1788033"/>
                </a:lnTo>
                <a:lnTo>
                  <a:pt x="507111" y="2435352"/>
                </a:lnTo>
                <a:lnTo>
                  <a:pt x="507111" y="2360422"/>
                </a:lnTo>
                <a:close/>
              </a:path>
              <a:path w="507365" h="5339080">
                <a:moveTo>
                  <a:pt x="507111" y="2146300"/>
                </a:moveTo>
                <a:lnTo>
                  <a:pt x="0" y="1498981"/>
                </a:lnTo>
                <a:lnTo>
                  <a:pt x="0" y="1573911"/>
                </a:lnTo>
                <a:lnTo>
                  <a:pt x="507111" y="2221230"/>
                </a:lnTo>
                <a:lnTo>
                  <a:pt x="507111" y="2146300"/>
                </a:lnTo>
                <a:close/>
              </a:path>
              <a:path w="507365" h="5339080">
                <a:moveTo>
                  <a:pt x="507111" y="1932178"/>
                </a:moveTo>
                <a:lnTo>
                  <a:pt x="0" y="1284859"/>
                </a:lnTo>
                <a:lnTo>
                  <a:pt x="0" y="1359789"/>
                </a:lnTo>
                <a:lnTo>
                  <a:pt x="507111" y="2007108"/>
                </a:lnTo>
                <a:lnTo>
                  <a:pt x="507111" y="1932178"/>
                </a:lnTo>
                <a:close/>
              </a:path>
              <a:path w="507365" h="5339080">
                <a:moveTo>
                  <a:pt x="507111" y="1718056"/>
                </a:moveTo>
                <a:lnTo>
                  <a:pt x="0" y="1070610"/>
                </a:lnTo>
                <a:lnTo>
                  <a:pt x="0" y="1145667"/>
                </a:lnTo>
                <a:lnTo>
                  <a:pt x="507111" y="1792986"/>
                </a:lnTo>
                <a:lnTo>
                  <a:pt x="507111" y="1718056"/>
                </a:lnTo>
                <a:close/>
              </a:path>
              <a:path w="507365" h="5339080">
                <a:moveTo>
                  <a:pt x="507111" y="1503934"/>
                </a:moveTo>
                <a:lnTo>
                  <a:pt x="0" y="856488"/>
                </a:lnTo>
                <a:lnTo>
                  <a:pt x="0" y="931545"/>
                </a:lnTo>
                <a:lnTo>
                  <a:pt x="507111" y="1578864"/>
                </a:lnTo>
                <a:lnTo>
                  <a:pt x="507111" y="1503934"/>
                </a:lnTo>
                <a:close/>
              </a:path>
              <a:path w="507365" h="5339080">
                <a:moveTo>
                  <a:pt x="507111" y="1289685"/>
                </a:moveTo>
                <a:lnTo>
                  <a:pt x="0" y="642366"/>
                </a:lnTo>
                <a:lnTo>
                  <a:pt x="0" y="717296"/>
                </a:lnTo>
                <a:lnTo>
                  <a:pt x="507111" y="1364742"/>
                </a:lnTo>
                <a:lnTo>
                  <a:pt x="507111" y="1289685"/>
                </a:lnTo>
                <a:close/>
              </a:path>
              <a:path w="507365" h="5339080">
                <a:moveTo>
                  <a:pt x="507111" y="1075563"/>
                </a:moveTo>
                <a:lnTo>
                  <a:pt x="0" y="428244"/>
                </a:lnTo>
                <a:lnTo>
                  <a:pt x="0" y="503174"/>
                </a:lnTo>
                <a:lnTo>
                  <a:pt x="507111" y="1150493"/>
                </a:lnTo>
                <a:lnTo>
                  <a:pt x="507111" y="1075563"/>
                </a:lnTo>
                <a:close/>
              </a:path>
              <a:path w="507365" h="5339080">
                <a:moveTo>
                  <a:pt x="507111" y="861441"/>
                </a:moveTo>
                <a:lnTo>
                  <a:pt x="0" y="214122"/>
                </a:lnTo>
                <a:lnTo>
                  <a:pt x="0" y="289052"/>
                </a:lnTo>
                <a:lnTo>
                  <a:pt x="507111" y="936371"/>
                </a:lnTo>
                <a:lnTo>
                  <a:pt x="507111" y="861441"/>
                </a:lnTo>
                <a:close/>
              </a:path>
              <a:path w="507365" h="5339080">
                <a:moveTo>
                  <a:pt x="507111" y="647319"/>
                </a:moveTo>
                <a:lnTo>
                  <a:pt x="0" y="0"/>
                </a:lnTo>
                <a:lnTo>
                  <a:pt x="0" y="74930"/>
                </a:lnTo>
                <a:lnTo>
                  <a:pt x="507111" y="722249"/>
                </a:lnTo>
                <a:lnTo>
                  <a:pt x="507111" y="647319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90604" y="0"/>
            <a:ext cx="501650" cy="1377950"/>
            <a:chOff x="11690604" y="0"/>
            <a:chExt cx="501650" cy="1377950"/>
          </a:xfrm>
        </p:grpSpPr>
        <p:sp>
          <p:nvSpPr>
            <p:cNvPr id="4" name="object 4"/>
            <p:cNvSpPr/>
            <p:nvPr/>
          </p:nvSpPr>
          <p:spPr>
            <a:xfrm>
              <a:off x="11690604" y="434327"/>
              <a:ext cx="501650" cy="487680"/>
            </a:xfrm>
            <a:custGeom>
              <a:avLst/>
              <a:gdLst/>
              <a:ahLst/>
              <a:cxnLst/>
              <a:rect l="l" t="t" r="r" b="b"/>
              <a:pathLst>
                <a:path w="501650" h="487680">
                  <a:moveTo>
                    <a:pt x="0" y="487438"/>
                  </a:moveTo>
                  <a:lnTo>
                    <a:pt x="501396" y="48743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87438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0604" y="920483"/>
              <a:ext cx="501650" cy="457834"/>
            </a:xfrm>
            <a:custGeom>
              <a:avLst/>
              <a:gdLst/>
              <a:ahLst/>
              <a:cxnLst/>
              <a:rect l="l" t="t" r="r" b="b"/>
              <a:pathLst>
                <a:path w="501650" h="457834">
                  <a:moveTo>
                    <a:pt x="0" y="457212"/>
                  </a:moveTo>
                  <a:lnTo>
                    <a:pt x="501396" y="457212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57212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90604" y="0"/>
              <a:ext cx="501650" cy="486409"/>
            </a:xfrm>
            <a:custGeom>
              <a:avLst/>
              <a:gdLst/>
              <a:ahLst/>
              <a:cxnLst/>
              <a:rect l="l" t="t" r="r" b="b"/>
              <a:pathLst>
                <a:path w="501650" h="486409">
                  <a:moveTo>
                    <a:pt x="0" y="0"/>
                  </a:moveTo>
                  <a:lnTo>
                    <a:pt x="0" y="486029"/>
                  </a:lnTo>
                  <a:lnTo>
                    <a:pt x="501396" y="486029"/>
                  </a:lnTo>
                  <a:lnTo>
                    <a:pt x="501396" y="411647"/>
                  </a:lnTo>
                  <a:lnTo>
                    <a:pt x="495173" y="379476"/>
                  </a:lnTo>
                  <a:lnTo>
                    <a:pt x="474218" y="312927"/>
                  </a:lnTo>
                  <a:lnTo>
                    <a:pt x="443992" y="250571"/>
                  </a:lnTo>
                  <a:lnTo>
                    <a:pt x="405256" y="193548"/>
                  </a:lnTo>
                  <a:lnTo>
                    <a:pt x="358775" y="142367"/>
                  </a:lnTo>
                  <a:lnTo>
                    <a:pt x="305307" y="97790"/>
                  </a:lnTo>
                  <a:lnTo>
                    <a:pt x="245745" y="60706"/>
                  </a:lnTo>
                  <a:lnTo>
                    <a:pt x="180848" y="31750"/>
                  </a:lnTo>
                  <a:lnTo>
                    <a:pt x="111251" y="11684"/>
                  </a:lnTo>
                  <a:lnTo>
                    <a:pt x="37846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968" y="4823460"/>
            <a:ext cx="176783" cy="24536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5092" y="501396"/>
            <a:ext cx="330707" cy="3535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75947" y="1054608"/>
            <a:ext cx="339851" cy="2346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2043" y="172212"/>
            <a:ext cx="257555" cy="24231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81" rIns="0" bIns="0" rtlCol="0">
            <a:spAutoFit/>
          </a:bodyPr>
          <a:lstStyle/>
          <a:p>
            <a:pPr marL="20135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Zákon</a:t>
            </a:r>
            <a:r>
              <a:rPr sz="24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o</a:t>
            </a:r>
            <a:r>
              <a:rPr sz="24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zdraví</a:t>
            </a:r>
            <a:r>
              <a:rPr sz="24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rlito"/>
                <a:cs typeface="Carlito"/>
              </a:rPr>
              <a:t>zvířat</a:t>
            </a:r>
            <a:r>
              <a:rPr sz="24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(Nařízení</a:t>
            </a:r>
            <a:r>
              <a:rPr sz="24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(EU)</a:t>
            </a:r>
            <a:r>
              <a:rPr sz="24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2016/429</a:t>
            </a:r>
            <a:r>
              <a:rPr sz="24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o</a:t>
            </a:r>
            <a:r>
              <a:rPr sz="24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nákazách</a:t>
            </a:r>
            <a:r>
              <a:rPr sz="24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zvířat)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0" y="1377696"/>
            <a:ext cx="12192000" cy="783590"/>
          </a:xfrm>
          <a:prstGeom prst="rect">
            <a:avLst/>
          </a:prstGeom>
          <a:solidFill>
            <a:srgbClr val="18355D"/>
          </a:solidFill>
        </p:spPr>
        <p:txBody>
          <a:bodyPr vert="horz" wrap="square" lIns="0" tIns="145415" rIns="0" bIns="0" rtlCol="0">
            <a:spAutoFit/>
          </a:bodyPr>
          <a:lstStyle/>
          <a:p>
            <a:pPr marL="437515" algn="ctr">
              <a:lnSpc>
                <a:spcPct val="100000"/>
              </a:lnSpc>
              <a:spcBef>
                <a:spcPts val="1145"/>
              </a:spcBef>
            </a:pP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„Prevence</a:t>
            </a:r>
            <a:r>
              <a:rPr sz="24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je</a:t>
            </a:r>
            <a:r>
              <a:rPr sz="2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lepší</a:t>
            </a:r>
            <a:r>
              <a:rPr sz="24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než</a:t>
            </a:r>
            <a:r>
              <a:rPr sz="24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léčba“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9000" y="2970276"/>
            <a:ext cx="4267200" cy="332422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 marR="59563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Jasná</a:t>
            </a:r>
            <a:r>
              <a:rPr sz="1800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odpovědnost</a:t>
            </a:r>
            <a:r>
              <a:rPr sz="1800" b="1" spc="-6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všech</a:t>
            </a:r>
            <a:r>
              <a:rPr sz="1800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účastníků</a:t>
            </a:r>
            <a:r>
              <a:rPr sz="18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rlito"/>
                <a:cs typeface="Carlito"/>
              </a:rPr>
              <a:t>za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zdraví</a:t>
            </a:r>
            <a:r>
              <a:rPr sz="18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zvířat</a:t>
            </a:r>
            <a:endParaRPr sz="1800">
              <a:latin typeface="Carlito"/>
              <a:cs typeface="Carlito"/>
            </a:endParaRPr>
          </a:p>
          <a:p>
            <a:pPr marL="378460" marR="681990" indent="-287020">
              <a:lnSpc>
                <a:spcPct val="99500"/>
              </a:lnSpc>
              <a:spcBef>
                <a:spcPts val="1235"/>
              </a:spcBef>
              <a:buFont typeface="Arial"/>
              <a:buChar char="•"/>
              <a:tabLst>
                <a:tab pos="378460" algn="l"/>
              </a:tabLst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Provozovatelé</a:t>
            </a:r>
            <a:r>
              <a:rPr sz="18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18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zajišťují</a:t>
            </a:r>
            <a:r>
              <a:rPr sz="18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vysokou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úroveň</a:t>
            </a:r>
            <a:r>
              <a:rPr sz="18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zdraví</a:t>
            </a:r>
            <a:r>
              <a:rPr sz="18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8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dobrých</a:t>
            </a:r>
            <a:r>
              <a:rPr sz="18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životních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podmínek</a:t>
            </a:r>
            <a:r>
              <a:rPr sz="18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zvířat</a:t>
            </a:r>
            <a:r>
              <a:rPr sz="18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8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biologické</a:t>
            </a:r>
            <a:endParaRPr sz="1800">
              <a:latin typeface="Carlito"/>
              <a:cs typeface="Carlito"/>
            </a:endParaRPr>
          </a:p>
          <a:p>
            <a:pPr marL="37846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bezpečnosti</a:t>
            </a:r>
            <a:endParaRPr sz="1800">
              <a:latin typeface="Carlito"/>
              <a:cs typeface="Carlito"/>
            </a:endParaRPr>
          </a:p>
          <a:p>
            <a:pPr marL="286385" marR="135890" indent="-286385" algn="r">
              <a:lnSpc>
                <a:spcPts val="2150"/>
              </a:lnSpc>
              <a:spcBef>
                <a:spcPts val="1220"/>
              </a:spcBef>
              <a:buFont typeface="Arial"/>
              <a:buChar char="•"/>
              <a:tabLst>
                <a:tab pos="286385" algn="l"/>
              </a:tabLst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Veterinární</a:t>
            </a:r>
            <a:r>
              <a:rPr sz="18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lékaři</a:t>
            </a:r>
            <a:r>
              <a:rPr sz="18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18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zvyšují</a:t>
            </a:r>
            <a:r>
              <a:rPr sz="18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povědomí</a:t>
            </a:r>
            <a:r>
              <a:rPr sz="18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endParaRPr sz="1800">
              <a:latin typeface="Carlito"/>
              <a:cs typeface="Carlito"/>
            </a:endParaRPr>
          </a:p>
          <a:p>
            <a:pPr marR="186055" algn="r">
              <a:lnSpc>
                <a:spcPts val="2150"/>
              </a:lnSpc>
            </a:pP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pomáhají</a:t>
            </a:r>
            <a:r>
              <a:rPr sz="18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při</a:t>
            </a:r>
            <a:r>
              <a:rPr sz="18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prevenci</a:t>
            </a: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8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šíření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 patogenů</a:t>
            </a:r>
            <a:endParaRPr sz="1800">
              <a:latin typeface="Carlito"/>
              <a:cs typeface="Carlito"/>
            </a:endParaRPr>
          </a:p>
          <a:p>
            <a:pPr marL="378460" marR="129539" indent="-287020">
              <a:lnSpc>
                <a:spcPts val="2140"/>
              </a:lnSpc>
              <a:spcBef>
                <a:spcPts val="1315"/>
              </a:spcBef>
              <a:buFont typeface="Arial"/>
              <a:buChar char="•"/>
              <a:tabLst>
                <a:tab pos="378460" algn="l"/>
              </a:tabLst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CA</a:t>
            </a:r>
            <a:r>
              <a:rPr sz="18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18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chrání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zdraví</a:t>
            </a:r>
            <a:r>
              <a:rPr sz="18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zvířat,</a:t>
            </a:r>
            <a:r>
              <a:rPr sz="18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lidské</a:t>
            </a:r>
            <a:r>
              <a:rPr sz="18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zdraví</a:t>
            </a:r>
            <a:r>
              <a:rPr sz="18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životní</a:t>
            </a:r>
            <a:r>
              <a:rPr sz="18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prostředí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82128" y="2970276"/>
            <a:ext cx="4310380" cy="3048000"/>
          </a:xfrm>
          <a:custGeom>
            <a:avLst/>
            <a:gdLst/>
            <a:ahLst/>
            <a:cxnLst/>
            <a:rect l="l" t="t" r="r" b="b"/>
            <a:pathLst>
              <a:path w="4310380" h="3048000">
                <a:moveTo>
                  <a:pt x="4309872" y="0"/>
                </a:moveTo>
                <a:lnTo>
                  <a:pt x="0" y="0"/>
                </a:lnTo>
                <a:lnTo>
                  <a:pt x="0" y="3048000"/>
                </a:lnTo>
                <a:lnTo>
                  <a:pt x="4309872" y="3048000"/>
                </a:lnTo>
                <a:lnTo>
                  <a:pt x="4309872" y="0"/>
                </a:lnTo>
                <a:close/>
              </a:path>
            </a:pathLst>
          </a:custGeom>
          <a:solidFill>
            <a:srgbClr val="2C7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82128" y="2970276"/>
            <a:ext cx="4310380" cy="3048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endParaRPr sz="18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Stanovení</a:t>
            </a:r>
            <a:r>
              <a:rPr sz="18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priorit</a:t>
            </a:r>
            <a:r>
              <a:rPr sz="18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pro</a:t>
            </a:r>
            <a:r>
              <a:rPr sz="18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opatření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EU</a:t>
            </a:r>
            <a:endParaRPr sz="1800">
              <a:latin typeface="Carlito"/>
              <a:cs typeface="Carlito"/>
            </a:endParaRPr>
          </a:p>
          <a:p>
            <a:pPr marL="275590" marR="789305" indent="-18288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5590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Regulační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nástroje/opatření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proti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rezistentním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patogenům: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„původci nemocí“</a:t>
            </a:r>
            <a:endParaRPr sz="1800">
              <a:latin typeface="Carlito"/>
              <a:cs typeface="Carlito"/>
            </a:endParaRPr>
          </a:p>
          <a:p>
            <a:pPr marL="274955" indent="-18224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74955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Mohou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být</a:t>
            </a:r>
            <a:r>
              <a:rPr sz="18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použita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preventivní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800">
              <a:latin typeface="Carlito"/>
              <a:cs typeface="Carlito"/>
            </a:endParaRPr>
          </a:p>
          <a:p>
            <a:pPr marL="27559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kontrolní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opatření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(sledování,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eradikace</a:t>
            </a:r>
            <a:endParaRPr sz="1800">
              <a:latin typeface="Carlito"/>
              <a:cs typeface="Carlito"/>
            </a:endParaRPr>
          </a:p>
          <a:p>
            <a:pPr marL="27559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atd.)</a:t>
            </a:r>
            <a:endParaRPr sz="1800">
              <a:latin typeface="Carlito"/>
              <a:cs typeface="Carlito"/>
            </a:endParaRPr>
          </a:p>
          <a:p>
            <a:pPr marL="274955" indent="-18224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74955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Právní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základ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sledování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AMR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zvířecích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0" y="2970276"/>
            <a:ext cx="3157855" cy="2771140"/>
          </a:xfrm>
          <a:prstGeom prst="rect">
            <a:avLst/>
          </a:prstGeom>
          <a:solidFill>
            <a:srgbClr val="6BB18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8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Preventivní</a:t>
            </a:r>
            <a:r>
              <a:rPr sz="18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přístup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  <a:p>
            <a:pPr marL="90805" marR="628015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zlepšení</a:t>
            </a:r>
            <a:r>
              <a:rPr sz="18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opatření</a:t>
            </a:r>
            <a:r>
              <a:rPr sz="18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v</a:t>
            </a:r>
            <a:r>
              <a:rPr sz="18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oblasti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zdraví</a:t>
            </a:r>
            <a:r>
              <a:rPr sz="18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zvířat</a:t>
            </a:r>
            <a:r>
              <a:rPr sz="18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18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biologické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bezpečnosti,</a:t>
            </a:r>
            <a:r>
              <a:rPr sz="1800" spc="-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správné</a:t>
            </a:r>
            <a:endParaRPr sz="180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zemědělské</a:t>
            </a:r>
            <a:r>
              <a:rPr sz="1800" spc="-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rlito"/>
                <a:cs typeface="Carlito"/>
              </a:rPr>
              <a:t>postupy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1810258"/>
            <a:ext cx="280987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003399"/>
                </a:solidFill>
                <a:latin typeface="Carlito"/>
                <a:cs typeface="Carlito"/>
              </a:rPr>
              <a:t>Vnitrostátní předpisy</a:t>
            </a:r>
            <a:endParaRPr sz="4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08776" y="3044952"/>
            <a:ext cx="2204085" cy="1475740"/>
            <a:chOff x="6208776" y="3044952"/>
            <a:chExt cx="2204085" cy="1475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920" y="3054096"/>
              <a:ext cx="2185416" cy="14569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13348" y="3049524"/>
              <a:ext cx="2194560" cy="1466215"/>
            </a:xfrm>
            <a:custGeom>
              <a:avLst/>
              <a:gdLst/>
              <a:ahLst/>
              <a:cxnLst/>
              <a:rect l="l" t="t" r="r" b="b"/>
              <a:pathLst>
                <a:path w="2194559" h="1466214">
                  <a:moveTo>
                    <a:pt x="0" y="1466088"/>
                  </a:moveTo>
                  <a:lnTo>
                    <a:pt x="2194559" y="1466088"/>
                  </a:lnTo>
                  <a:lnTo>
                    <a:pt x="2194559" y="0"/>
                  </a:lnTo>
                  <a:lnTo>
                    <a:pt x="0" y="0"/>
                  </a:lnTo>
                  <a:lnTo>
                    <a:pt x="0" y="14660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605" y="103632"/>
            <a:ext cx="2829560" cy="1062990"/>
            <a:chOff x="240605" y="103632"/>
            <a:chExt cx="2829560" cy="1062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605" y="400174"/>
              <a:ext cx="730896" cy="351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047" y="103632"/>
              <a:ext cx="1040130" cy="10629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732" y="103632"/>
              <a:ext cx="1785366" cy="106299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dirty="0">
                <a:solidFill>
                  <a:srgbClr val="001F5F"/>
                </a:solidFill>
                <a:latin typeface="Carlito"/>
                <a:cs typeface="Carlito"/>
              </a:rPr>
              <a:t>Use</a:t>
            </a:r>
            <a:r>
              <a:rPr sz="38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800" b="1" dirty="0">
                <a:solidFill>
                  <a:srgbClr val="001F5F"/>
                </a:solidFill>
                <a:latin typeface="Carlito"/>
                <a:cs typeface="Carlito"/>
              </a:rPr>
              <a:t>of</a:t>
            </a:r>
            <a:r>
              <a:rPr sz="3800" b="1" spc="-20" dirty="0">
                <a:solidFill>
                  <a:srgbClr val="001F5F"/>
                </a:solidFill>
                <a:latin typeface="Carlito"/>
                <a:cs typeface="Carlito"/>
              </a:rPr>
              <a:t> VMPs</a:t>
            </a:r>
            <a:endParaRPr sz="38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5328" y="4573524"/>
            <a:ext cx="8397240" cy="677545"/>
            <a:chOff x="705328" y="4573524"/>
            <a:chExt cx="8397240" cy="6775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5328" y="4705370"/>
              <a:ext cx="1223644" cy="2818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6127" y="4573524"/>
              <a:ext cx="1157477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508" y="4573524"/>
              <a:ext cx="555498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9963" y="4573524"/>
              <a:ext cx="6342126" cy="67741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5290" y="985774"/>
            <a:ext cx="11879580" cy="533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40"/>
              </a:lnSpc>
              <a:spcBef>
                <a:spcPts val="100"/>
              </a:spcBef>
            </a:pPr>
            <a:r>
              <a:rPr sz="3000" b="1" dirty="0">
                <a:latin typeface="Carlito"/>
                <a:cs typeface="Carlito"/>
              </a:rPr>
              <a:t>Článek</a:t>
            </a:r>
            <a:r>
              <a:rPr sz="3000" b="1" spc="-50" dirty="0">
                <a:latin typeface="Carlito"/>
                <a:cs typeface="Carlito"/>
              </a:rPr>
              <a:t> </a:t>
            </a:r>
            <a:r>
              <a:rPr sz="3000" b="1" dirty="0">
                <a:latin typeface="Carlito"/>
                <a:cs typeface="Carlito"/>
              </a:rPr>
              <a:t>106</a:t>
            </a:r>
            <a:r>
              <a:rPr sz="3000" b="1" spc="-45" dirty="0">
                <a:latin typeface="Carlito"/>
                <a:cs typeface="Carlito"/>
              </a:rPr>
              <a:t> </a:t>
            </a:r>
            <a:r>
              <a:rPr sz="3000" b="1" spc="-20" dirty="0">
                <a:latin typeface="Carlito"/>
                <a:cs typeface="Carlito"/>
              </a:rPr>
              <a:t>(1):</a:t>
            </a:r>
            <a:endParaRPr sz="3000">
              <a:latin typeface="Carlito"/>
              <a:cs typeface="Carlito"/>
            </a:endParaRPr>
          </a:p>
          <a:p>
            <a:pPr marL="12700">
              <a:lnSpc>
                <a:spcPts val="3240"/>
              </a:lnSpc>
            </a:pPr>
            <a:r>
              <a:rPr sz="3000" b="1" dirty="0">
                <a:solidFill>
                  <a:srgbClr val="006FC0"/>
                </a:solidFill>
                <a:latin typeface="Carlito"/>
                <a:cs typeface="Carlito"/>
              </a:rPr>
              <a:t>Vet</a:t>
            </a:r>
            <a:r>
              <a:rPr sz="3000" b="1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006FC0"/>
                </a:solidFill>
                <a:latin typeface="Carlito"/>
                <a:cs typeface="Carlito"/>
              </a:rPr>
              <a:t>léčivé</a:t>
            </a:r>
            <a:r>
              <a:rPr sz="3000" b="1" spc="-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006FC0"/>
                </a:solidFill>
                <a:latin typeface="Carlito"/>
                <a:cs typeface="Carlito"/>
              </a:rPr>
              <a:t>přípravky</a:t>
            </a:r>
            <a:r>
              <a:rPr sz="3000" b="1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musí</a:t>
            </a:r>
            <a:r>
              <a:rPr sz="3000" b="1" u="none" spc="-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000" b="1" u="none" dirty="0">
                <a:solidFill>
                  <a:srgbClr val="006FC0"/>
                </a:solidFill>
                <a:latin typeface="Carlito"/>
                <a:cs typeface="Carlito"/>
              </a:rPr>
              <a:t>být</a:t>
            </a:r>
            <a:r>
              <a:rPr sz="3000" b="1" u="none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000" b="1" u="none" dirty="0">
                <a:solidFill>
                  <a:srgbClr val="006FC0"/>
                </a:solidFill>
                <a:latin typeface="Carlito"/>
                <a:cs typeface="Carlito"/>
              </a:rPr>
              <a:t>používány</a:t>
            </a:r>
            <a:r>
              <a:rPr sz="3000" b="1" u="none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000" b="1" u="none" dirty="0">
                <a:solidFill>
                  <a:srgbClr val="006FC0"/>
                </a:solidFill>
                <a:latin typeface="Carlito"/>
                <a:cs typeface="Carlito"/>
              </a:rPr>
              <a:t>v</a:t>
            </a:r>
            <a:r>
              <a:rPr sz="3000" b="1" u="none" spc="-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000" b="1" u="none" dirty="0">
                <a:solidFill>
                  <a:srgbClr val="006FC0"/>
                </a:solidFill>
                <a:latin typeface="Carlito"/>
                <a:cs typeface="Carlito"/>
              </a:rPr>
              <a:t>souladu</a:t>
            </a:r>
            <a:r>
              <a:rPr sz="3000" b="1" u="none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000" b="1" u="none" dirty="0">
                <a:solidFill>
                  <a:srgbClr val="006FC0"/>
                </a:solidFill>
                <a:latin typeface="Carlito"/>
                <a:cs typeface="Carlito"/>
              </a:rPr>
              <a:t>s</a:t>
            </a:r>
            <a:r>
              <a:rPr sz="3000" b="1" u="none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000" b="1" u="none" dirty="0">
                <a:solidFill>
                  <a:srgbClr val="006FC0"/>
                </a:solidFill>
                <a:latin typeface="Carlito"/>
                <a:cs typeface="Carlito"/>
              </a:rPr>
              <a:t>registrací</a:t>
            </a:r>
            <a:r>
              <a:rPr sz="3000" b="1" u="none" spc="-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600" b="1" u="none" dirty="0">
                <a:latin typeface="Carlito"/>
                <a:cs typeface="Carlito"/>
              </a:rPr>
              <a:t>(=</a:t>
            </a:r>
            <a:r>
              <a:rPr sz="2600" b="1" u="none" spc="-50" dirty="0">
                <a:latin typeface="Carlito"/>
                <a:cs typeface="Carlito"/>
              </a:rPr>
              <a:t> </a:t>
            </a:r>
            <a:r>
              <a:rPr sz="2600" b="1" u="none" spc="-20" dirty="0">
                <a:latin typeface="Carlito"/>
                <a:cs typeface="Carlito"/>
              </a:rPr>
              <a:t>SPC)</a:t>
            </a:r>
            <a:endParaRPr sz="2600">
              <a:latin typeface="Carlito"/>
              <a:cs typeface="Carlito"/>
            </a:endParaRPr>
          </a:p>
          <a:p>
            <a:pPr marL="12700" marR="5080">
              <a:lnSpc>
                <a:spcPts val="2690"/>
              </a:lnSpc>
              <a:spcBef>
                <a:spcPts val="2480"/>
              </a:spcBef>
              <a:tabLst>
                <a:tab pos="1090295" algn="l"/>
              </a:tabLst>
            </a:pPr>
            <a:r>
              <a:rPr sz="2600" b="1" spc="-10" dirty="0">
                <a:latin typeface="Carlito"/>
                <a:cs typeface="Carlito"/>
              </a:rPr>
              <a:t>Článek</a:t>
            </a:r>
            <a:r>
              <a:rPr sz="2600" b="1" dirty="0">
                <a:latin typeface="Carlito"/>
                <a:cs typeface="Carlito"/>
              </a:rPr>
              <a:t>	</a:t>
            </a:r>
            <a:r>
              <a:rPr sz="2800" b="1" dirty="0">
                <a:latin typeface="Carlito"/>
                <a:cs typeface="Carlito"/>
              </a:rPr>
              <a:t>106</a:t>
            </a:r>
            <a:r>
              <a:rPr sz="2800" b="1" spc="-35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(3):</a:t>
            </a:r>
            <a:r>
              <a:rPr sz="2800" b="1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členské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státy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mohou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nastavit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postupy,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které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považují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za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nutné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pro </a:t>
            </a:r>
            <a:r>
              <a:rPr sz="2800" dirty="0">
                <a:latin typeface="Carlito"/>
                <a:cs typeface="Carlito"/>
              </a:rPr>
              <a:t>implementaci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čl.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110 -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114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116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ts val="3025"/>
              </a:lnSpc>
              <a:spcBef>
                <a:spcPts val="2040"/>
              </a:spcBef>
            </a:pPr>
            <a:r>
              <a:rPr sz="2800" b="1" dirty="0">
                <a:latin typeface="Carlito"/>
                <a:cs typeface="Carlito"/>
              </a:rPr>
              <a:t>POTRAVINY</a:t>
            </a:r>
            <a:r>
              <a:rPr sz="2800" b="1" spc="-10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PRODUKUJÍCÍ</a:t>
            </a:r>
            <a:r>
              <a:rPr sz="2800" b="1" spc="-9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ZVÍŘATA</a:t>
            </a:r>
            <a:endParaRPr sz="2800">
              <a:latin typeface="Carlito"/>
              <a:cs typeface="Carlito"/>
            </a:endParaRPr>
          </a:p>
          <a:p>
            <a:pPr marL="12700" marR="3036570" algn="just">
              <a:lnSpc>
                <a:spcPct val="80500"/>
              </a:lnSpc>
              <a:spcBef>
                <a:spcPts val="320"/>
              </a:spcBef>
            </a:pPr>
            <a:r>
              <a:rPr sz="2800" b="1" dirty="0">
                <a:latin typeface="Carlito"/>
                <a:cs typeface="Carlito"/>
              </a:rPr>
              <a:t>pro</a:t>
            </a:r>
            <a:r>
              <a:rPr sz="2800" b="1" spc="-70" dirty="0"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rlito"/>
                <a:cs typeface="Carlito"/>
              </a:rPr>
              <a:t>potraviny</a:t>
            </a:r>
            <a:r>
              <a:rPr sz="2800" b="1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rlito"/>
                <a:cs typeface="Carlito"/>
              </a:rPr>
              <a:t>produkující</a:t>
            </a:r>
            <a:r>
              <a:rPr sz="2800" b="1" spc="-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suchozemské</a:t>
            </a:r>
            <a:r>
              <a:rPr sz="2800" b="1" spc="-7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druhy</a:t>
            </a:r>
            <a:r>
              <a:rPr sz="2800" b="1" spc="-45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zvířat</a:t>
            </a:r>
            <a:r>
              <a:rPr sz="2800" b="1" spc="-45" dirty="0"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čl.</a:t>
            </a:r>
            <a:r>
              <a:rPr sz="2400" b="1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113</a:t>
            </a:r>
            <a:r>
              <a:rPr sz="2400" b="1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50" dirty="0">
                <a:latin typeface="Carlito"/>
                <a:cs typeface="Carlito"/>
              </a:rPr>
              <a:t>– </a:t>
            </a:r>
            <a:r>
              <a:rPr sz="2400" dirty="0">
                <a:latin typeface="Carlito"/>
                <a:cs typeface="Carlito"/>
              </a:rPr>
              <a:t>kde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je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derogován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čl.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106/1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pokud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není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dostupný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VLP</a:t>
            </a:r>
            <a:r>
              <a:rPr sz="2400" spc="4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daném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čl.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státě, </a:t>
            </a:r>
            <a:r>
              <a:rPr sz="2400" dirty="0">
                <a:latin typeface="Carlito"/>
                <a:cs typeface="Carlito"/>
              </a:rPr>
              <a:t>lze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využít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jiného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VLP/LP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dle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kaskády</a:t>
            </a:r>
            <a:endParaRPr sz="24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1730"/>
              </a:spcBef>
            </a:pPr>
            <a:r>
              <a:rPr sz="2400" b="1" dirty="0">
                <a:latin typeface="Carlito"/>
                <a:cs typeface="Carlito"/>
              </a:rPr>
              <a:t>KASKÁDA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/</a:t>
            </a:r>
            <a:r>
              <a:rPr sz="2400" b="1" spc="-3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OFF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–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label</a:t>
            </a:r>
            <a:r>
              <a:rPr sz="2400" b="1" spc="-3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: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výjimečné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okolnosti,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zabránění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utrpení</a:t>
            </a:r>
            <a:r>
              <a:rPr sz="2400" b="1" spc="-20" dirty="0">
                <a:latin typeface="Carlito"/>
                <a:cs typeface="Carlito"/>
              </a:rPr>
              <a:t> </a:t>
            </a:r>
            <a:r>
              <a:rPr sz="2400" b="1" spc="-50" dirty="0">
                <a:latin typeface="Carlito"/>
                <a:cs typeface="Carlito"/>
              </a:rPr>
              <a:t>!</a:t>
            </a:r>
            <a:endParaRPr sz="2400">
              <a:latin typeface="Carlito"/>
              <a:cs typeface="Carlito"/>
            </a:endParaRPr>
          </a:p>
          <a:p>
            <a:pPr marL="12700" algn="just">
              <a:lnSpc>
                <a:spcPts val="2590"/>
              </a:lnSpc>
              <a:spcBef>
                <a:spcPts val="2685"/>
              </a:spcBef>
            </a:pPr>
            <a:r>
              <a:rPr sz="2400" dirty="0">
                <a:latin typeface="Carlito"/>
                <a:cs typeface="Carlito"/>
              </a:rPr>
              <a:t>O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použití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kaskády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/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off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label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rozhoduje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VETERINÁRNÍ</a:t>
            </a:r>
            <a:r>
              <a:rPr sz="2400" b="1" spc="-6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LÉKAŘ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=&gt;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ts val="2305"/>
              </a:lnSpc>
            </a:pPr>
            <a:r>
              <a:rPr sz="2400" dirty="0">
                <a:latin typeface="Carlito"/>
                <a:cs typeface="Carlito"/>
              </a:rPr>
              <a:t>Použití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kaskády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/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off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label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znamená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že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použitá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OL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„</a:t>
            </a:r>
            <a:r>
              <a:rPr sz="2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nesmí</a:t>
            </a:r>
            <a:r>
              <a:rPr sz="2400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být</a:t>
            </a:r>
            <a:r>
              <a:rPr sz="2400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kratší</a:t>
            </a:r>
            <a:r>
              <a:rPr sz="2400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2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než</a:t>
            </a:r>
            <a:r>
              <a:rPr sz="2400" u="none" dirty="0">
                <a:solidFill>
                  <a:srgbClr val="C00000"/>
                </a:solidFill>
                <a:latin typeface="Carlito"/>
                <a:cs typeface="Carlito"/>
              </a:rPr>
              <a:t>“</a:t>
            </a:r>
            <a:r>
              <a:rPr sz="2400" u="none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u="none" dirty="0">
                <a:solidFill>
                  <a:srgbClr val="C00000"/>
                </a:solidFill>
                <a:latin typeface="Carlito"/>
                <a:cs typeface="Carlito"/>
              </a:rPr>
              <a:t>OL</a:t>
            </a:r>
            <a:r>
              <a:rPr sz="2400" b="1" u="none" spc="-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u="none" dirty="0">
                <a:solidFill>
                  <a:srgbClr val="C00000"/>
                </a:solidFill>
                <a:latin typeface="Carlito"/>
                <a:cs typeface="Carlito"/>
              </a:rPr>
              <a:t>dle</a:t>
            </a:r>
            <a:r>
              <a:rPr sz="2400" b="1" u="none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u="none" dirty="0">
                <a:solidFill>
                  <a:srgbClr val="C00000"/>
                </a:solidFill>
                <a:latin typeface="Carlito"/>
                <a:cs typeface="Carlito"/>
              </a:rPr>
              <a:t>čl.</a:t>
            </a:r>
            <a:r>
              <a:rPr sz="2400" b="1" u="none" spc="-20" dirty="0">
                <a:solidFill>
                  <a:srgbClr val="C00000"/>
                </a:solidFill>
                <a:latin typeface="Carlito"/>
                <a:cs typeface="Carlito"/>
              </a:rPr>
              <a:t> 115!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ts val="2595"/>
              </a:lnSpc>
            </a:pPr>
            <a:r>
              <a:rPr sz="2400" b="1" dirty="0">
                <a:latin typeface="Carlito"/>
                <a:cs typeface="Carlito"/>
              </a:rPr>
              <a:t>Národní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podmínky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ZOL</a:t>
            </a:r>
            <a:r>
              <a:rPr sz="2400" b="1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314/2022</a:t>
            </a:r>
            <a:r>
              <a:rPr sz="2400" b="1" spc="-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zejména</a:t>
            </a:r>
            <a:r>
              <a:rPr sz="24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§9</a:t>
            </a:r>
            <a:r>
              <a:rPr sz="2400" b="1" spc="-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(9)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Carlito"/>
                <a:cs typeface="Carlito"/>
              </a:rPr>
              <a:t>...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646664" y="6265164"/>
            <a:ext cx="1300480" cy="486409"/>
            <a:chOff x="10646664" y="6265164"/>
            <a:chExt cx="1300480" cy="48640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47950" y="6268155"/>
              <a:ext cx="1292827" cy="4831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46664" y="6265164"/>
              <a:ext cx="1299972" cy="4175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26040" y="4521"/>
            <a:ext cx="1964689" cy="1309370"/>
            <a:chOff x="10226040" y="4521"/>
            <a:chExt cx="1964689" cy="1309370"/>
          </a:xfrm>
        </p:grpSpPr>
        <p:sp>
          <p:nvSpPr>
            <p:cNvPr id="4" name="object 4"/>
            <p:cNvSpPr/>
            <p:nvPr/>
          </p:nvSpPr>
          <p:spPr>
            <a:xfrm>
              <a:off x="10879836" y="4521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156" y="65831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35156" y="457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0" y="653669"/>
                  </a:lnTo>
                  <a:lnTo>
                    <a:pt x="653669" y="653669"/>
                  </a:lnTo>
                  <a:lnTo>
                    <a:pt x="651891" y="604901"/>
                  </a:lnTo>
                  <a:lnTo>
                    <a:pt x="646557" y="557022"/>
                  </a:lnTo>
                  <a:lnTo>
                    <a:pt x="637921" y="510413"/>
                  </a:lnTo>
                  <a:lnTo>
                    <a:pt x="625983" y="464947"/>
                  </a:lnTo>
                  <a:lnTo>
                    <a:pt x="610997" y="420750"/>
                  </a:lnTo>
                  <a:lnTo>
                    <a:pt x="592963" y="378079"/>
                  </a:lnTo>
                  <a:lnTo>
                    <a:pt x="572008" y="337058"/>
                  </a:lnTo>
                  <a:lnTo>
                    <a:pt x="548386" y="297688"/>
                  </a:lnTo>
                  <a:lnTo>
                    <a:pt x="522097" y="260223"/>
                  </a:lnTo>
                  <a:lnTo>
                    <a:pt x="493395" y="224790"/>
                  </a:lnTo>
                  <a:lnTo>
                    <a:pt x="462279" y="191516"/>
                  </a:lnTo>
                  <a:lnTo>
                    <a:pt x="428878" y="160274"/>
                  </a:lnTo>
                  <a:lnTo>
                    <a:pt x="393446" y="131572"/>
                  </a:lnTo>
                  <a:lnTo>
                    <a:pt x="355980" y="105283"/>
                  </a:lnTo>
                  <a:lnTo>
                    <a:pt x="316611" y="81661"/>
                  </a:lnTo>
                  <a:lnTo>
                    <a:pt x="275590" y="60705"/>
                  </a:lnTo>
                  <a:lnTo>
                    <a:pt x="232918" y="42672"/>
                  </a:lnTo>
                  <a:lnTo>
                    <a:pt x="188849" y="27686"/>
                  </a:lnTo>
                  <a:lnTo>
                    <a:pt x="143255" y="15748"/>
                  </a:lnTo>
                  <a:lnTo>
                    <a:pt x="96647" y="7112"/>
                  </a:lnTo>
                  <a:lnTo>
                    <a:pt x="48768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0" y="4572"/>
              <a:ext cx="655320" cy="654050"/>
            </a:xfrm>
            <a:custGeom>
              <a:avLst/>
              <a:gdLst/>
              <a:ahLst/>
              <a:cxnLst/>
              <a:rect l="l" t="t" r="r" b="b"/>
              <a:pathLst>
                <a:path w="655320" h="654050">
                  <a:moveTo>
                    <a:pt x="655192" y="0"/>
                  </a:moveTo>
                  <a:lnTo>
                    <a:pt x="0" y="0"/>
                  </a:lnTo>
                  <a:lnTo>
                    <a:pt x="1777" y="48768"/>
                  </a:lnTo>
                  <a:lnTo>
                    <a:pt x="7111" y="96647"/>
                  </a:lnTo>
                  <a:lnTo>
                    <a:pt x="15748" y="143255"/>
                  </a:lnTo>
                  <a:lnTo>
                    <a:pt x="27685" y="188849"/>
                  </a:lnTo>
                  <a:lnTo>
                    <a:pt x="42799" y="232918"/>
                  </a:lnTo>
                  <a:lnTo>
                    <a:pt x="60832" y="275590"/>
                  </a:lnTo>
                  <a:lnTo>
                    <a:pt x="81787" y="316611"/>
                  </a:lnTo>
                  <a:lnTo>
                    <a:pt x="105536" y="355980"/>
                  </a:lnTo>
                  <a:lnTo>
                    <a:pt x="131825" y="393446"/>
                  </a:lnTo>
                  <a:lnTo>
                    <a:pt x="160654" y="428879"/>
                  </a:lnTo>
                  <a:lnTo>
                    <a:pt x="191896" y="462280"/>
                  </a:lnTo>
                  <a:lnTo>
                    <a:pt x="225298" y="493395"/>
                  </a:lnTo>
                  <a:lnTo>
                    <a:pt x="260857" y="522097"/>
                  </a:lnTo>
                  <a:lnTo>
                    <a:pt x="298450" y="548386"/>
                  </a:lnTo>
                  <a:lnTo>
                    <a:pt x="337819" y="572008"/>
                  </a:lnTo>
                  <a:lnTo>
                    <a:pt x="378967" y="592963"/>
                  </a:lnTo>
                  <a:lnTo>
                    <a:pt x="421766" y="610997"/>
                  </a:lnTo>
                  <a:lnTo>
                    <a:pt x="465962" y="625983"/>
                  </a:lnTo>
                  <a:lnTo>
                    <a:pt x="511555" y="637921"/>
                  </a:lnTo>
                  <a:lnTo>
                    <a:pt x="558418" y="646557"/>
                  </a:lnTo>
                  <a:lnTo>
                    <a:pt x="606298" y="651891"/>
                  </a:lnTo>
                  <a:lnTo>
                    <a:pt x="655192" y="653669"/>
                  </a:lnTo>
                  <a:lnTo>
                    <a:pt x="65519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6032" y="787908"/>
              <a:ext cx="367030" cy="381000"/>
            </a:xfrm>
            <a:custGeom>
              <a:avLst/>
              <a:gdLst/>
              <a:ahLst/>
              <a:cxnLst/>
              <a:rect l="l" t="t" r="r" b="b"/>
              <a:pathLst>
                <a:path w="367029" h="381000">
                  <a:moveTo>
                    <a:pt x="245110" y="380492"/>
                  </a:moveTo>
                  <a:lnTo>
                    <a:pt x="225679" y="346837"/>
                  </a:lnTo>
                  <a:lnTo>
                    <a:pt x="219456" y="347091"/>
                  </a:lnTo>
                  <a:lnTo>
                    <a:pt x="199136" y="347091"/>
                  </a:lnTo>
                  <a:lnTo>
                    <a:pt x="218440" y="380492"/>
                  </a:lnTo>
                  <a:lnTo>
                    <a:pt x="245110" y="380492"/>
                  </a:lnTo>
                  <a:close/>
                </a:path>
                <a:path w="367029" h="381000">
                  <a:moveTo>
                    <a:pt x="366776" y="59436"/>
                  </a:moveTo>
                  <a:lnTo>
                    <a:pt x="345325" y="48641"/>
                  </a:lnTo>
                  <a:lnTo>
                    <a:pt x="330708" y="41275"/>
                  </a:lnTo>
                  <a:lnTo>
                    <a:pt x="322707" y="28956"/>
                  </a:lnTo>
                  <a:lnTo>
                    <a:pt x="307213" y="11430"/>
                  </a:lnTo>
                  <a:lnTo>
                    <a:pt x="304165" y="10033"/>
                  </a:lnTo>
                  <a:lnTo>
                    <a:pt x="304165" y="33655"/>
                  </a:lnTo>
                  <a:lnTo>
                    <a:pt x="304165" y="44323"/>
                  </a:lnTo>
                  <a:lnTo>
                    <a:pt x="299847" y="48641"/>
                  </a:lnTo>
                  <a:lnTo>
                    <a:pt x="289052" y="48641"/>
                  </a:lnTo>
                  <a:lnTo>
                    <a:pt x="284607" y="44323"/>
                  </a:lnTo>
                  <a:lnTo>
                    <a:pt x="284607" y="33655"/>
                  </a:lnTo>
                  <a:lnTo>
                    <a:pt x="289052" y="29210"/>
                  </a:lnTo>
                  <a:lnTo>
                    <a:pt x="299847" y="29210"/>
                  </a:lnTo>
                  <a:lnTo>
                    <a:pt x="304165" y="33655"/>
                  </a:lnTo>
                  <a:lnTo>
                    <a:pt x="304165" y="10033"/>
                  </a:lnTo>
                  <a:lnTo>
                    <a:pt x="286893" y="1524"/>
                  </a:lnTo>
                  <a:lnTo>
                    <a:pt x="264287" y="0"/>
                  </a:lnTo>
                  <a:lnTo>
                    <a:pt x="242062" y="7493"/>
                  </a:lnTo>
                  <a:lnTo>
                    <a:pt x="224536" y="22860"/>
                  </a:lnTo>
                  <a:lnTo>
                    <a:pt x="214630" y="43180"/>
                  </a:lnTo>
                  <a:lnTo>
                    <a:pt x="213106" y="65659"/>
                  </a:lnTo>
                  <a:lnTo>
                    <a:pt x="220472" y="87884"/>
                  </a:lnTo>
                  <a:lnTo>
                    <a:pt x="245110" y="130429"/>
                  </a:lnTo>
                  <a:lnTo>
                    <a:pt x="247015" y="133858"/>
                  </a:lnTo>
                  <a:lnTo>
                    <a:pt x="248158" y="137795"/>
                  </a:lnTo>
                  <a:lnTo>
                    <a:pt x="248158" y="141986"/>
                  </a:lnTo>
                  <a:lnTo>
                    <a:pt x="246253" y="151384"/>
                  </a:lnTo>
                  <a:lnTo>
                    <a:pt x="241173" y="158877"/>
                  </a:lnTo>
                  <a:lnTo>
                    <a:pt x="233553" y="164084"/>
                  </a:lnTo>
                  <a:lnTo>
                    <a:pt x="224155" y="165989"/>
                  </a:lnTo>
                  <a:lnTo>
                    <a:pt x="67183" y="165989"/>
                  </a:lnTo>
                  <a:lnTo>
                    <a:pt x="75057" y="204724"/>
                  </a:lnTo>
                  <a:lnTo>
                    <a:pt x="96393" y="236347"/>
                  </a:lnTo>
                  <a:lnTo>
                    <a:pt x="128143" y="257683"/>
                  </a:lnTo>
                  <a:lnTo>
                    <a:pt x="167005" y="265430"/>
                  </a:lnTo>
                  <a:lnTo>
                    <a:pt x="216916" y="265430"/>
                  </a:lnTo>
                  <a:lnTo>
                    <a:pt x="216916" y="278638"/>
                  </a:lnTo>
                  <a:lnTo>
                    <a:pt x="167005" y="278638"/>
                  </a:lnTo>
                  <a:lnTo>
                    <a:pt x="129286" y="272161"/>
                  </a:lnTo>
                  <a:lnTo>
                    <a:pt x="97028" y="254381"/>
                  </a:lnTo>
                  <a:lnTo>
                    <a:pt x="72263" y="227330"/>
                  </a:lnTo>
                  <a:lnTo>
                    <a:pt x="57404" y="193421"/>
                  </a:lnTo>
                  <a:lnTo>
                    <a:pt x="0" y="193421"/>
                  </a:lnTo>
                  <a:lnTo>
                    <a:pt x="14351" y="238887"/>
                  </a:lnTo>
                  <a:lnTo>
                    <a:pt x="40259" y="277749"/>
                  </a:lnTo>
                  <a:lnTo>
                    <a:pt x="75692" y="308102"/>
                  </a:lnTo>
                  <a:lnTo>
                    <a:pt x="118618" y="327787"/>
                  </a:lnTo>
                  <a:lnTo>
                    <a:pt x="136017" y="330327"/>
                  </a:lnTo>
                  <a:lnTo>
                    <a:pt x="165100" y="380492"/>
                  </a:lnTo>
                  <a:lnTo>
                    <a:pt x="191770" y="380492"/>
                  </a:lnTo>
                  <a:lnTo>
                    <a:pt x="165227" y="334518"/>
                  </a:lnTo>
                  <a:lnTo>
                    <a:pt x="167005" y="334772"/>
                  </a:lnTo>
                  <a:lnTo>
                    <a:pt x="216281" y="334772"/>
                  </a:lnTo>
                  <a:lnTo>
                    <a:pt x="217525" y="334518"/>
                  </a:lnTo>
                  <a:lnTo>
                    <a:pt x="265176" y="324866"/>
                  </a:lnTo>
                  <a:lnTo>
                    <a:pt x="305181" y="298069"/>
                  </a:lnTo>
                  <a:lnTo>
                    <a:pt x="318262" y="278638"/>
                  </a:lnTo>
                  <a:lnTo>
                    <a:pt x="332105" y="258191"/>
                  </a:lnTo>
                  <a:lnTo>
                    <a:pt x="341884" y="209423"/>
                  </a:lnTo>
                  <a:lnTo>
                    <a:pt x="340868" y="192786"/>
                  </a:lnTo>
                  <a:lnTo>
                    <a:pt x="337693" y="176911"/>
                  </a:lnTo>
                  <a:lnTo>
                    <a:pt x="332613" y="161798"/>
                  </a:lnTo>
                  <a:lnTo>
                    <a:pt x="325628" y="147701"/>
                  </a:lnTo>
                  <a:lnTo>
                    <a:pt x="284607" y="76835"/>
                  </a:lnTo>
                  <a:lnTo>
                    <a:pt x="366776" y="76835"/>
                  </a:lnTo>
                  <a:lnTo>
                    <a:pt x="366776" y="5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25977" y="331673"/>
            <a:ext cx="3735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3399"/>
                </a:solidFill>
                <a:latin typeface="Arial"/>
                <a:cs typeface="Arial"/>
              </a:rPr>
              <a:t>ANTIMIKROBIKA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9768" y="1072896"/>
            <a:ext cx="11135995" cy="5619115"/>
            <a:chOff x="429768" y="1072896"/>
            <a:chExt cx="11135995" cy="561911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768" y="1072896"/>
              <a:ext cx="8714232" cy="56189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952737" y="2227326"/>
              <a:ext cx="428625" cy="2590800"/>
            </a:xfrm>
            <a:custGeom>
              <a:avLst/>
              <a:gdLst/>
              <a:ahLst/>
              <a:cxnLst/>
              <a:rect l="l" t="t" r="r" b="b"/>
              <a:pathLst>
                <a:path w="428625" h="2590800">
                  <a:moveTo>
                    <a:pt x="0" y="0"/>
                  </a:moveTo>
                  <a:lnTo>
                    <a:pt x="83337" y="0"/>
                  </a:lnTo>
                  <a:lnTo>
                    <a:pt x="151399" y="0"/>
                  </a:lnTo>
                  <a:lnTo>
                    <a:pt x="197292" y="0"/>
                  </a:lnTo>
                  <a:lnTo>
                    <a:pt x="214121" y="0"/>
                  </a:lnTo>
                  <a:lnTo>
                    <a:pt x="214121" y="1295400"/>
                  </a:lnTo>
                  <a:lnTo>
                    <a:pt x="271402" y="1295400"/>
                  </a:lnTo>
                  <a:lnTo>
                    <a:pt x="312800" y="1295400"/>
                  </a:lnTo>
                  <a:lnTo>
                    <a:pt x="358390" y="1295400"/>
                  </a:lnTo>
                  <a:lnTo>
                    <a:pt x="428243" y="1295400"/>
                  </a:lnTo>
                  <a:lnTo>
                    <a:pt x="344906" y="1295400"/>
                  </a:lnTo>
                  <a:lnTo>
                    <a:pt x="276844" y="1295400"/>
                  </a:lnTo>
                  <a:lnTo>
                    <a:pt x="230951" y="1295400"/>
                  </a:lnTo>
                  <a:lnTo>
                    <a:pt x="214121" y="1295400"/>
                  </a:lnTo>
                  <a:lnTo>
                    <a:pt x="214121" y="2590799"/>
                  </a:lnTo>
                  <a:lnTo>
                    <a:pt x="156841" y="2590799"/>
                  </a:lnTo>
                  <a:lnTo>
                    <a:pt x="115443" y="2590799"/>
                  </a:lnTo>
                  <a:lnTo>
                    <a:pt x="69853" y="2590799"/>
                  </a:lnTo>
                  <a:lnTo>
                    <a:pt x="0" y="2590799"/>
                  </a:lnTo>
                </a:path>
              </a:pathLst>
            </a:custGeom>
            <a:ln w="38100">
              <a:solidFill>
                <a:srgbClr val="296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04425" y="5188458"/>
              <a:ext cx="2048510" cy="914400"/>
            </a:xfrm>
            <a:custGeom>
              <a:avLst/>
              <a:gdLst/>
              <a:ahLst/>
              <a:cxnLst/>
              <a:rect l="l" t="t" r="r" b="b"/>
              <a:pathLst>
                <a:path w="2048509" h="914400">
                  <a:moveTo>
                    <a:pt x="1895855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6" y="810168"/>
                  </a:lnTo>
                  <a:lnTo>
                    <a:pt x="29394" y="852003"/>
                  </a:lnTo>
                  <a:lnTo>
                    <a:pt x="62380" y="884994"/>
                  </a:lnTo>
                  <a:lnTo>
                    <a:pt x="104217" y="906630"/>
                  </a:lnTo>
                  <a:lnTo>
                    <a:pt x="152400" y="914399"/>
                  </a:lnTo>
                  <a:lnTo>
                    <a:pt x="1895855" y="914399"/>
                  </a:lnTo>
                  <a:lnTo>
                    <a:pt x="1944038" y="906630"/>
                  </a:lnTo>
                  <a:lnTo>
                    <a:pt x="1985875" y="884994"/>
                  </a:lnTo>
                  <a:lnTo>
                    <a:pt x="2018861" y="852003"/>
                  </a:lnTo>
                  <a:lnTo>
                    <a:pt x="2040489" y="810168"/>
                  </a:lnTo>
                  <a:lnTo>
                    <a:pt x="2048255" y="761999"/>
                  </a:lnTo>
                  <a:lnTo>
                    <a:pt x="2048255" y="152399"/>
                  </a:lnTo>
                  <a:lnTo>
                    <a:pt x="2040489" y="104217"/>
                  </a:lnTo>
                  <a:lnTo>
                    <a:pt x="2018861" y="62380"/>
                  </a:lnTo>
                  <a:lnTo>
                    <a:pt x="1985875" y="29394"/>
                  </a:lnTo>
                  <a:lnTo>
                    <a:pt x="1944038" y="7766"/>
                  </a:lnTo>
                  <a:lnTo>
                    <a:pt x="1895855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504425" y="5188458"/>
              <a:ext cx="2048510" cy="914400"/>
            </a:xfrm>
            <a:custGeom>
              <a:avLst/>
              <a:gdLst/>
              <a:ahLst/>
              <a:cxnLst/>
              <a:rect l="l" t="t" r="r" b="b"/>
              <a:pathLst>
                <a:path w="2048509" h="914400">
                  <a:moveTo>
                    <a:pt x="0" y="152399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1895855" y="0"/>
                  </a:lnTo>
                  <a:lnTo>
                    <a:pt x="1944038" y="7766"/>
                  </a:lnTo>
                  <a:lnTo>
                    <a:pt x="1985875" y="29394"/>
                  </a:lnTo>
                  <a:lnTo>
                    <a:pt x="2018861" y="62380"/>
                  </a:lnTo>
                  <a:lnTo>
                    <a:pt x="2040489" y="104217"/>
                  </a:lnTo>
                  <a:lnTo>
                    <a:pt x="2048255" y="152399"/>
                  </a:lnTo>
                  <a:lnTo>
                    <a:pt x="2048255" y="761999"/>
                  </a:lnTo>
                  <a:lnTo>
                    <a:pt x="2040489" y="810168"/>
                  </a:lnTo>
                  <a:lnTo>
                    <a:pt x="2018861" y="852003"/>
                  </a:lnTo>
                  <a:lnTo>
                    <a:pt x="1985875" y="884994"/>
                  </a:lnTo>
                  <a:lnTo>
                    <a:pt x="1944038" y="906630"/>
                  </a:lnTo>
                  <a:lnTo>
                    <a:pt x="1895855" y="914399"/>
                  </a:lnTo>
                  <a:lnTo>
                    <a:pt x="152400" y="914399"/>
                  </a:lnTo>
                  <a:lnTo>
                    <a:pt x="104217" y="906630"/>
                  </a:lnTo>
                  <a:lnTo>
                    <a:pt x="62380" y="884994"/>
                  </a:lnTo>
                  <a:lnTo>
                    <a:pt x="29394" y="852003"/>
                  </a:lnTo>
                  <a:lnTo>
                    <a:pt x="7766" y="810168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748773" y="5344160"/>
            <a:ext cx="1559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Zákon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léčivech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314/2022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Sb.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7368" y="2214372"/>
            <a:ext cx="11158855" cy="4364990"/>
            <a:chOff x="277368" y="2214372"/>
            <a:chExt cx="11158855" cy="4364990"/>
          </a:xfrm>
        </p:grpSpPr>
        <p:sp>
          <p:nvSpPr>
            <p:cNvPr id="19" name="object 19"/>
            <p:cNvSpPr/>
            <p:nvPr/>
          </p:nvSpPr>
          <p:spPr>
            <a:xfrm>
              <a:off x="290322" y="2227326"/>
              <a:ext cx="8854440" cy="4333240"/>
            </a:xfrm>
            <a:custGeom>
              <a:avLst/>
              <a:gdLst/>
              <a:ahLst/>
              <a:cxnLst/>
              <a:rect l="l" t="t" r="r" b="b"/>
              <a:pathLst>
                <a:path w="8854440" h="4333240">
                  <a:moveTo>
                    <a:pt x="15239" y="2590800"/>
                  </a:moveTo>
                  <a:lnTo>
                    <a:pt x="8854440" y="2590800"/>
                  </a:lnTo>
                  <a:lnTo>
                    <a:pt x="8854440" y="0"/>
                  </a:lnTo>
                  <a:lnTo>
                    <a:pt x="15239" y="0"/>
                  </a:lnTo>
                  <a:lnTo>
                    <a:pt x="15239" y="2590800"/>
                  </a:lnTo>
                  <a:close/>
                </a:path>
                <a:path w="8854440" h="4333240">
                  <a:moveTo>
                    <a:pt x="0" y="4332732"/>
                  </a:moveTo>
                  <a:lnTo>
                    <a:pt x="8839200" y="4332732"/>
                  </a:lnTo>
                  <a:lnTo>
                    <a:pt x="8839200" y="2656332"/>
                  </a:lnTo>
                  <a:lnTo>
                    <a:pt x="0" y="2656332"/>
                  </a:lnTo>
                  <a:lnTo>
                    <a:pt x="0" y="4332732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00337" y="4883658"/>
              <a:ext cx="688975" cy="1676400"/>
            </a:xfrm>
            <a:custGeom>
              <a:avLst/>
              <a:gdLst/>
              <a:ahLst/>
              <a:cxnLst/>
              <a:rect l="l" t="t" r="r" b="b"/>
              <a:pathLst>
                <a:path w="688975" h="1676400">
                  <a:moveTo>
                    <a:pt x="0" y="0"/>
                  </a:moveTo>
                  <a:lnTo>
                    <a:pt x="134076" y="0"/>
                  </a:lnTo>
                  <a:lnTo>
                    <a:pt x="243554" y="0"/>
                  </a:lnTo>
                  <a:lnTo>
                    <a:pt x="317361" y="0"/>
                  </a:lnTo>
                  <a:lnTo>
                    <a:pt x="344423" y="0"/>
                  </a:lnTo>
                  <a:lnTo>
                    <a:pt x="344423" y="838187"/>
                  </a:lnTo>
                  <a:lnTo>
                    <a:pt x="420081" y="838197"/>
                  </a:lnTo>
                  <a:lnTo>
                    <a:pt x="473417" y="838199"/>
                  </a:lnTo>
                  <a:lnTo>
                    <a:pt x="537367" y="838199"/>
                  </a:lnTo>
                  <a:lnTo>
                    <a:pt x="609866" y="838199"/>
                  </a:lnTo>
                  <a:lnTo>
                    <a:pt x="688847" y="838199"/>
                  </a:lnTo>
                  <a:lnTo>
                    <a:pt x="609866" y="838200"/>
                  </a:lnTo>
                  <a:lnTo>
                    <a:pt x="537367" y="838200"/>
                  </a:lnTo>
                  <a:lnTo>
                    <a:pt x="473417" y="838200"/>
                  </a:lnTo>
                  <a:lnTo>
                    <a:pt x="420081" y="838202"/>
                  </a:lnTo>
                  <a:lnTo>
                    <a:pt x="379427" y="838204"/>
                  </a:lnTo>
                  <a:lnTo>
                    <a:pt x="344423" y="838212"/>
                  </a:lnTo>
                  <a:lnTo>
                    <a:pt x="344423" y="1676387"/>
                  </a:lnTo>
                  <a:lnTo>
                    <a:pt x="335328" y="1676392"/>
                  </a:lnTo>
                  <a:lnTo>
                    <a:pt x="268766" y="1676397"/>
                  </a:lnTo>
                  <a:lnTo>
                    <a:pt x="215430" y="1676399"/>
                  </a:lnTo>
                  <a:lnTo>
                    <a:pt x="151480" y="1676399"/>
                  </a:lnTo>
                  <a:lnTo>
                    <a:pt x="78981" y="1676399"/>
                  </a:lnTo>
                  <a:lnTo>
                    <a:pt x="0" y="1676399"/>
                  </a:lnTo>
                </a:path>
              </a:pathLst>
            </a:custGeom>
            <a:ln w="38100">
              <a:solidFill>
                <a:srgbClr val="296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73361" y="3065526"/>
              <a:ext cx="2049780" cy="914400"/>
            </a:xfrm>
            <a:custGeom>
              <a:avLst/>
              <a:gdLst/>
              <a:ahLst/>
              <a:cxnLst/>
              <a:rect l="l" t="t" r="r" b="b"/>
              <a:pathLst>
                <a:path w="2049779" h="914400">
                  <a:moveTo>
                    <a:pt x="189738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1999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399"/>
                  </a:lnTo>
                  <a:lnTo>
                    <a:pt x="1897380" y="914399"/>
                  </a:lnTo>
                  <a:lnTo>
                    <a:pt x="1945562" y="906633"/>
                  </a:lnTo>
                  <a:lnTo>
                    <a:pt x="1987399" y="885005"/>
                  </a:lnTo>
                  <a:lnTo>
                    <a:pt x="2020385" y="852019"/>
                  </a:lnTo>
                  <a:lnTo>
                    <a:pt x="2042013" y="810182"/>
                  </a:lnTo>
                  <a:lnTo>
                    <a:pt x="2049780" y="761999"/>
                  </a:lnTo>
                  <a:lnTo>
                    <a:pt x="2049780" y="152400"/>
                  </a:lnTo>
                  <a:lnTo>
                    <a:pt x="2042013" y="104217"/>
                  </a:lnTo>
                  <a:lnTo>
                    <a:pt x="2020385" y="62380"/>
                  </a:lnTo>
                  <a:lnTo>
                    <a:pt x="1987399" y="29394"/>
                  </a:lnTo>
                  <a:lnTo>
                    <a:pt x="1945562" y="7766"/>
                  </a:lnTo>
                  <a:lnTo>
                    <a:pt x="1897380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73361" y="3065526"/>
              <a:ext cx="2049780" cy="914400"/>
            </a:xfrm>
            <a:custGeom>
              <a:avLst/>
              <a:gdLst/>
              <a:ahLst/>
              <a:cxnLst/>
              <a:rect l="l" t="t" r="r" b="b"/>
              <a:pathLst>
                <a:path w="2049779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1897380" y="0"/>
                  </a:lnTo>
                  <a:lnTo>
                    <a:pt x="1945562" y="7766"/>
                  </a:lnTo>
                  <a:lnTo>
                    <a:pt x="1987399" y="29394"/>
                  </a:lnTo>
                  <a:lnTo>
                    <a:pt x="2020385" y="62380"/>
                  </a:lnTo>
                  <a:lnTo>
                    <a:pt x="2042013" y="104217"/>
                  </a:lnTo>
                  <a:lnTo>
                    <a:pt x="2049780" y="152400"/>
                  </a:lnTo>
                  <a:lnTo>
                    <a:pt x="2049780" y="761999"/>
                  </a:lnTo>
                  <a:lnTo>
                    <a:pt x="2042013" y="810182"/>
                  </a:lnTo>
                  <a:lnTo>
                    <a:pt x="2020385" y="852019"/>
                  </a:lnTo>
                  <a:lnTo>
                    <a:pt x="1987399" y="885005"/>
                  </a:lnTo>
                  <a:lnTo>
                    <a:pt x="1945562" y="906633"/>
                  </a:lnTo>
                  <a:lnTo>
                    <a:pt x="1897380" y="914399"/>
                  </a:lnTo>
                  <a:lnTo>
                    <a:pt x="152400" y="914399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1999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827514" y="3357118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(EU)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2019/6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26040" y="4521"/>
            <a:ext cx="1964689" cy="1309370"/>
            <a:chOff x="10226040" y="4521"/>
            <a:chExt cx="1964689" cy="1309370"/>
          </a:xfrm>
        </p:grpSpPr>
        <p:sp>
          <p:nvSpPr>
            <p:cNvPr id="4" name="object 4"/>
            <p:cNvSpPr/>
            <p:nvPr/>
          </p:nvSpPr>
          <p:spPr>
            <a:xfrm>
              <a:off x="10879836" y="4521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156" y="65831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35156" y="457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0" y="653669"/>
                  </a:lnTo>
                  <a:lnTo>
                    <a:pt x="653669" y="653669"/>
                  </a:lnTo>
                  <a:lnTo>
                    <a:pt x="651891" y="604901"/>
                  </a:lnTo>
                  <a:lnTo>
                    <a:pt x="646557" y="557022"/>
                  </a:lnTo>
                  <a:lnTo>
                    <a:pt x="637921" y="510413"/>
                  </a:lnTo>
                  <a:lnTo>
                    <a:pt x="625983" y="464947"/>
                  </a:lnTo>
                  <a:lnTo>
                    <a:pt x="610997" y="420750"/>
                  </a:lnTo>
                  <a:lnTo>
                    <a:pt x="592963" y="378079"/>
                  </a:lnTo>
                  <a:lnTo>
                    <a:pt x="572008" y="337058"/>
                  </a:lnTo>
                  <a:lnTo>
                    <a:pt x="548386" y="297688"/>
                  </a:lnTo>
                  <a:lnTo>
                    <a:pt x="522097" y="260223"/>
                  </a:lnTo>
                  <a:lnTo>
                    <a:pt x="493395" y="224790"/>
                  </a:lnTo>
                  <a:lnTo>
                    <a:pt x="462279" y="191516"/>
                  </a:lnTo>
                  <a:lnTo>
                    <a:pt x="428878" y="160274"/>
                  </a:lnTo>
                  <a:lnTo>
                    <a:pt x="393446" y="131572"/>
                  </a:lnTo>
                  <a:lnTo>
                    <a:pt x="355980" y="105283"/>
                  </a:lnTo>
                  <a:lnTo>
                    <a:pt x="316611" y="81661"/>
                  </a:lnTo>
                  <a:lnTo>
                    <a:pt x="275590" y="60705"/>
                  </a:lnTo>
                  <a:lnTo>
                    <a:pt x="232918" y="42672"/>
                  </a:lnTo>
                  <a:lnTo>
                    <a:pt x="188849" y="27686"/>
                  </a:lnTo>
                  <a:lnTo>
                    <a:pt x="143255" y="15748"/>
                  </a:lnTo>
                  <a:lnTo>
                    <a:pt x="96647" y="7112"/>
                  </a:lnTo>
                  <a:lnTo>
                    <a:pt x="48768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0" y="4572"/>
              <a:ext cx="655320" cy="654050"/>
            </a:xfrm>
            <a:custGeom>
              <a:avLst/>
              <a:gdLst/>
              <a:ahLst/>
              <a:cxnLst/>
              <a:rect l="l" t="t" r="r" b="b"/>
              <a:pathLst>
                <a:path w="655320" h="654050">
                  <a:moveTo>
                    <a:pt x="655192" y="0"/>
                  </a:moveTo>
                  <a:lnTo>
                    <a:pt x="0" y="0"/>
                  </a:lnTo>
                  <a:lnTo>
                    <a:pt x="1777" y="48768"/>
                  </a:lnTo>
                  <a:lnTo>
                    <a:pt x="7111" y="96647"/>
                  </a:lnTo>
                  <a:lnTo>
                    <a:pt x="15748" y="143255"/>
                  </a:lnTo>
                  <a:lnTo>
                    <a:pt x="27685" y="188849"/>
                  </a:lnTo>
                  <a:lnTo>
                    <a:pt x="42799" y="232918"/>
                  </a:lnTo>
                  <a:lnTo>
                    <a:pt x="60832" y="275590"/>
                  </a:lnTo>
                  <a:lnTo>
                    <a:pt x="81787" y="316611"/>
                  </a:lnTo>
                  <a:lnTo>
                    <a:pt x="105536" y="355980"/>
                  </a:lnTo>
                  <a:lnTo>
                    <a:pt x="131825" y="393446"/>
                  </a:lnTo>
                  <a:lnTo>
                    <a:pt x="160654" y="428879"/>
                  </a:lnTo>
                  <a:lnTo>
                    <a:pt x="191896" y="462280"/>
                  </a:lnTo>
                  <a:lnTo>
                    <a:pt x="225298" y="493395"/>
                  </a:lnTo>
                  <a:lnTo>
                    <a:pt x="260857" y="522097"/>
                  </a:lnTo>
                  <a:lnTo>
                    <a:pt x="298450" y="548386"/>
                  </a:lnTo>
                  <a:lnTo>
                    <a:pt x="337819" y="572008"/>
                  </a:lnTo>
                  <a:lnTo>
                    <a:pt x="378967" y="592963"/>
                  </a:lnTo>
                  <a:lnTo>
                    <a:pt x="421766" y="610997"/>
                  </a:lnTo>
                  <a:lnTo>
                    <a:pt x="465962" y="625983"/>
                  </a:lnTo>
                  <a:lnTo>
                    <a:pt x="511555" y="637921"/>
                  </a:lnTo>
                  <a:lnTo>
                    <a:pt x="558418" y="646557"/>
                  </a:lnTo>
                  <a:lnTo>
                    <a:pt x="606298" y="651891"/>
                  </a:lnTo>
                  <a:lnTo>
                    <a:pt x="655192" y="653669"/>
                  </a:lnTo>
                  <a:lnTo>
                    <a:pt x="65519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6032" y="787908"/>
              <a:ext cx="367030" cy="381000"/>
            </a:xfrm>
            <a:custGeom>
              <a:avLst/>
              <a:gdLst/>
              <a:ahLst/>
              <a:cxnLst/>
              <a:rect l="l" t="t" r="r" b="b"/>
              <a:pathLst>
                <a:path w="367029" h="381000">
                  <a:moveTo>
                    <a:pt x="245110" y="380492"/>
                  </a:moveTo>
                  <a:lnTo>
                    <a:pt x="225679" y="346837"/>
                  </a:lnTo>
                  <a:lnTo>
                    <a:pt x="219456" y="347091"/>
                  </a:lnTo>
                  <a:lnTo>
                    <a:pt x="199136" y="347091"/>
                  </a:lnTo>
                  <a:lnTo>
                    <a:pt x="218440" y="380492"/>
                  </a:lnTo>
                  <a:lnTo>
                    <a:pt x="245110" y="380492"/>
                  </a:lnTo>
                  <a:close/>
                </a:path>
                <a:path w="367029" h="381000">
                  <a:moveTo>
                    <a:pt x="366776" y="59436"/>
                  </a:moveTo>
                  <a:lnTo>
                    <a:pt x="345325" y="48641"/>
                  </a:lnTo>
                  <a:lnTo>
                    <a:pt x="330708" y="41275"/>
                  </a:lnTo>
                  <a:lnTo>
                    <a:pt x="322707" y="28956"/>
                  </a:lnTo>
                  <a:lnTo>
                    <a:pt x="307213" y="11430"/>
                  </a:lnTo>
                  <a:lnTo>
                    <a:pt x="304165" y="10033"/>
                  </a:lnTo>
                  <a:lnTo>
                    <a:pt x="304165" y="33655"/>
                  </a:lnTo>
                  <a:lnTo>
                    <a:pt x="304165" y="44323"/>
                  </a:lnTo>
                  <a:lnTo>
                    <a:pt x="299847" y="48641"/>
                  </a:lnTo>
                  <a:lnTo>
                    <a:pt x="289052" y="48641"/>
                  </a:lnTo>
                  <a:lnTo>
                    <a:pt x="284607" y="44323"/>
                  </a:lnTo>
                  <a:lnTo>
                    <a:pt x="284607" y="33655"/>
                  </a:lnTo>
                  <a:lnTo>
                    <a:pt x="289052" y="29210"/>
                  </a:lnTo>
                  <a:lnTo>
                    <a:pt x="299847" y="29210"/>
                  </a:lnTo>
                  <a:lnTo>
                    <a:pt x="304165" y="33655"/>
                  </a:lnTo>
                  <a:lnTo>
                    <a:pt x="304165" y="10033"/>
                  </a:lnTo>
                  <a:lnTo>
                    <a:pt x="286893" y="1524"/>
                  </a:lnTo>
                  <a:lnTo>
                    <a:pt x="264287" y="0"/>
                  </a:lnTo>
                  <a:lnTo>
                    <a:pt x="242062" y="7493"/>
                  </a:lnTo>
                  <a:lnTo>
                    <a:pt x="224536" y="22860"/>
                  </a:lnTo>
                  <a:lnTo>
                    <a:pt x="214630" y="43180"/>
                  </a:lnTo>
                  <a:lnTo>
                    <a:pt x="213106" y="65659"/>
                  </a:lnTo>
                  <a:lnTo>
                    <a:pt x="220472" y="87884"/>
                  </a:lnTo>
                  <a:lnTo>
                    <a:pt x="245110" y="130429"/>
                  </a:lnTo>
                  <a:lnTo>
                    <a:pt x="247015" y="133858"/>
                  </a:lnTo>
                  <a:lnTo>
                    <a:pt x="248158" y="137795"/>
                  </a:lnTo>
                  <a:lnTo>
                    <a:pt x="248158" y="141986"/>
                  </a:lnTo>
                  <a:lnTo>
                    <a:pt x="246253" y="151384"/>
                  </a:lnTo>
                  <a:lnTo>
                    <a:pt x="241173" y="158877"/>
                  </a:lnTo>
                  <a:lnTo>
                    <a:pt x="233553" y="164084"/>
                  </a:lnTo>
                  <a:lnTo>
                    <a:pt x="224155" y="165989"/>
                  </a:lnTo>
                  <a:lnTo>
                    <a:pt x="67183" y="165989"/>
                  </a:lnTo>
                  <a:lnTo>
                    <a:pt x="75057" y="204724"/>
                  </a:lnTo>
                  <a:lnTo>
                    <a:pt x="96393" y="236347"/>
                  </a:lnTo>
                  <a:lnTo>
                    <a:pt x="128143" y="257683"/>
                  </a:lnTo>
                  <a:lnTo>
                    <a:pt x="167005" y="265430"/>
                  </a:lnTo>
                  <a:lnTo>
                    <a:pt x="216916" y="265430"/>
                  </a:lnTo>
                  <a:lnTo>
                    <a:pt x="216916" y="278638"/>
                  </a:lnTo>
                  <a:lnTo>
                    <a:pt x="167005" y="278638"/>
                  </a:lnTo>
                  <a:lnTo>
                    <a:pt x="129286" y="272161"/>
                  </a:lnTo>
                  <a:lnTo>
                    <a:pt x="97028" y="254381"/>
                  </a:lnTo>
                  <a:lnTo>
                    <a:pt x="72263" y="227330"/>
                  </a:lnTo>
                  <a:lnTo>
                    <a:pt x="57404" y="193421"/>
                  </a:lnTo>
                  <a:lnTo>
                    <a:pt x="0" y="193421"/>
                  </a:lnTo>
                  <a:lnTo>
                    <a:pt x="14351" y="238887"/>
                  </a:lnTo>
                  <a:lnTo>
                    <a:pt x="40259" y="277749"/>
                  </a:lnTo>
                  <a:lnTo>
                    <a:pt x="75692" y="308102"/>
                  </a:lnTo>
                  <a:lnTo>
                    <a:pt x="118618" y="327787"/>
                  </a:lnTo>
                  <a:lnTo>
                    <a:pt x="136017" y="330327"/>
                  </a:lnTo>
                  <a:lnTo>
                    <a:pt x="165100" y="380492"/>
                  </a:lnTo>
                  <a:lnTo>
                    <a:pt x="191770" y="380492"/>
                  </a:lnTo>
                  <a:lnTo>
                    <a:pt x="165227" y="334518"/>
                  </a:lnTo>
                  <a:lnTo>
                    <a:pt x="167005" y="334772"/>
                  </a:lnTo>
                  <a:lnTo>
                    <a:pt x="216281" y="334772"/>
                  </a:lnTo>
                  <a:lnTo>
                    <a:pt x="217525" y="334518"/>
                  </a:lnTo>
                  <a:lnTo>
                    <a:pt x="265176" y="324866"/>
                  </a:lnTo>
                  <a:lnTo>
                    <a:pt x="305181" y="298069"/>
                  </a:lnTo>
                  <a:lnTo>
                    <a:pt x="318262" y="278638"/>
                  </a:lnTo>
                  <a:lnTo>
                    <a:pt x="332105" y="258191"/>
                  </a:lnTo>
                  <a:lnTo>
                    <a:pt x="341884" y="209423"/>
                  </a:lnTo>
                  <a:lnTo>
                    <a:pt x="340868" y="192786"/>
                  </a:lnTo>
                  <a:lnTo>
                    <a:pt x="337693" y="176911"/>
                  </a:lnTo>
                  <a:lnTo>
                    <a:pt x="332613" y="161798"/>
                  </a:lnTo>
                  <a:lnTo>
                    <a:pt x="325628" y="147701"/>
                  </a:lnTo>
                  <a:lnTo>
                    <a:pt x="284607" y="76835"/>
                  </a:lnTo>
                  <a:lnTo>
                    <a:pt x="366776" y="76835"/>
                  </a:lnTo>
                  <a:lnTo>
                    <a:pt x="366776" y="5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72083" y="242316"/>
            <a:ext cx="6665595" cy="1169670"/>
            <a:chOff x="672083" y="242316"/>
            <a:chExt cx="6665595" cy="116967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119" y="447065"/>
              <a:ext cx="3544586" cy="3548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6343" y="242316"/>
              <a:ext cx="665226" cy="7871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1060" y="242316"/>
              <a:ext cx="2666238" cy="7871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083" y="734568"/>
              <a:ext cx="2942081" cy="6774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963" y="1155141"/>
              <a:ext cx="5083302" cy="648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1067" y="734568"/>
              <a:ext cx="572261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4051" y="734568"/>
              <a:ext cx="2657094" cy="677418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40739" y="273664"/>
            <a:ext cx="6161405" cy="931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4051300" algn="l"/>
              </a:tabLst>
            </a:pPr>
            <a:r>
              <a:rPr dirty="0">
                <a:solidFill>
                  <a:srgbClr val="2C746F"/>
                </a:solidFill>
              </a:rPr>
              <a:t>Pravidla</a:t>
            </a:r>
            <a:r>
              <a:rPr spc="-80" dirty="0">
                <a:solidFill>
                  <a:srgbClr val="2C746F"/>
                </a:solidFill>
              </a:rPr>
              <a:t> </a:t>
            </a:r>
            <a:r>
              <a:rPr dirty="0">
                <a:solidFill>
                  <a:srgbClr val="2C746F"/>
                </a:solidFill>
              </a:rPr>
              <a:t>pro</a:t>
            </a:r>
            <a:r>
              <a:rPr spc="-65" dirty="0">
                <a:solidFill>
                  <a:srgbClr val="2C746F"/>
                </a:solidFill>
              </a:rPr>
              <a:t> </a:t>
            </a:r>
            <a:r>
              <a:rPr dirty="0">
                <a:solidFill>
                  <a:srgbClr val="2C746F"/>
                </a:solidFill>
              </a:rPr>
              <a:t>používání</a:t>
            </a:r>
            <a:r>
              <a:rPr spc="-55" dirty="0">
                <a:solidFill>
                  <a:srgbClr val="2C746F"/>
                </a:solidFill>
              </a:rPr>
              <a:t> </a:t>
            </a:r>
            <a:r>
              <a:rPr spc="-50" dirty="0">
                <a:solidFill>
                  <a:srgbClr val="2C746F"/>
                </a:solidFill>
              </a:rPr>
              <a:t>–</a:t>
            </a:r>
            <a:r>
              <a:rPr dirty="0">
                <a:solidFill>
                  <a:srgbClr val="2C746F"/>
                </a:solidFill>
              </a:rPr>
              <a:t>	</a:t>
            </a:r>
            <a:r>
              <a:rPr spc="-10" dirty="0">
                <a:solidFill>
                  <a:srgbClr val="2C746F"/>
                </a:solidFill>
              </a:rPr>
              <a:t>antimikrobika</a:t>
            </a:r>
          </a:p>
          <a:p>
            <a:pPr marL="21590">
              <a:lnSpc>
                <a:spcPct val="100000"/>
              </a:lnSpc>
              <a:spcBef>
                <a:spcPts val="409"/>
              </a:spcBef>
            </a:pPr>
            <a:r>
              <a:rPr sz="2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Zákon</a:t>
            </a:r>
            <a:r>
              <a:rPr sz="2400" b="1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</a:t>
            </a:r>
            <a:r>
              <a:rPr sz="2400" b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léčivech</a:t>
            </a:r>
            <a:r>
              <a:rPr sz="2400" b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–</a:t>
            </a:r>
            <a:r>
              <a:rPr sz="2400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24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novela</a:t>
            </a:r>
            <a:r>
              <a:rPr sz="2400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24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314/2022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41247" y="2106168"/>
            <a:ext cx="6978015" cy="1043305"/>
            <a:chOff x="841247" y="2106168"/>
            <a:chExt cx="6978015" cy="104330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1921" y="2278932"/>
              <a:ext cx="172586" cy="3137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1247" y="2106168"/>
              <a:ext cx="912114" cy="6774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86483" y="2106168"/>
              <a:ext cx="3775710" cy="6774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9095" y="2106168"/>
              <a:ext cx="2384298" cy="6774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41976" y="2526737"/>
              <a:ext cx="2018537" cy="6025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27163" y="2106168"/>
              <a:ext cx="791718" cy="6774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86483" y="2471928"/>
              <a:ext cx="4723638" cy="67741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869114" y="3410725"/>
            <a:ext cx="3089910" cy="511809"/>
            <a:chOff x="869114" y="3410725"/>
            <a:chExt cx="3089910" cy="511809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9114" y="3540088"/>
              <a:ext cx="204157" cy="2373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2227" y="3410725"/>
              <a:ext cx="1599437" cy="5112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1636" y="3410725"/>
              <a:ext cx="1536953" cy="51128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49883" y="2185543"/>
            <a:ext cx="6770370" cy="158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914400" algn="l"/>
              </a:tabLst>
            </a:pPr>
            <a:r>
              <a:rPr sz="2400" spc="-25" dirty="0">
                <a:solidFill>
                  <a:srgbClr val="305E44"/>
                </a:solidFill>
                <a:latin typeface="Arial"/>
                <a:cs typeface="Arial"/>
              </a:rPr>
              <a:t>§9a</a:t>
            </a:r>
            <a:r>
              <a:rPr sz="2400" dirty="0">
                <a:solidFill>
                  <a:srgbClr val="305E44"/>
                </a:solidFill>
                <a:latin typeface="Arial"/>
                <a:cs typeface="Arial"/>
              </a:rPr>
              <a:t>	Podmínky</a:t>
            </a:r>
            <a:r>
              <a:rPr sz="2400" spc="-65" dirty="0">
                <a:solidFill>
                  <a:srgbClr val="305E4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05E44"/>
                </a:solidFill>
                <a:latin typeface="Arial"/>
                <a:cs typeface="Arial"/>
              </a:rPr>
              <a:t>pro</a:t>
            </a:r>
            <a:r>
              <a:rPr sz="2400" spc="-65" dirty="0">
                <a:solidFill>
                  <a:srgbClr val="305E4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05E44"/>
                </a:solidFill>
                <a:latin typeface="Arial"/>
                <a:cs typeface="Arial"/>
              </a:rPr>
              <a:t>používání</a:t>
            </a:r>
            <a:r>
              <a:rPr sz="2400" spc="-55" dirty="0">
                <a:solidFill>
                  <a:srgbClr val="305E44"/>
                </a:solidFill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antimikrobních</a:t>
            </a:r>
            <a:r>
              <a:rPr sz="2400" u="none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u="none" spc="-25" dirty="0">
                <a:solidFill>
                  <a:srgbClr val="006FC0"/>
                </a:solidFill>
                <a:latin typeface="Arial"/>
                <a:cs typeface="Arial"/>
              </a:rPr>
              <a:t>LP</a:t>
            </a:r>
            <a:endParaRPr sz="2400">
              <a:latin typeface="Arial"/>
              <a:cs typeface="Arial"/>
            </a:endParaRPr>
          </a:p>
          <a:p>
            <a:pPr marR="586105" algn="ctr">
              <a:lnSpc>
                <a:spcPct val="100000"/>
              </a:lnSpc>
            </a:pPr>
            <a:r>
              <a:rPr sz="2400" dirty="0">
                <a:solidFill>
                  <a:srgbClr val="305E44"/>
                </a:solidFill>
                <a:latin typeface="Arial"/>
                <a:cs typeface="Arial"/>
              </a:rPr>
              <a:t>při</a:t>
            </a:r>
            <a:r>
              <a:rPr sz="2400" spc="-85" dirty="0">
                <a:solidFill>
                  <a:srgbClr val="305E4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05E44"/>
                </a:solidFill>
                <a:latin typeface="Arial"/>
                <a:cs typeface="Arial"/>
              </a:rPr>
              <a:t>poskytování</a:t>
            </a:r>
            <a:r>
              <a:rPr sz="2400" spc="-80" dirty="0">
                <a:solidFill>
                  <a:srgbClr val="305E4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05E44"/>
                </a:solidFill>
                <a:latin typeface="Arial"/>
                <a:cs typeface="Arial"/>
              </a:rPr>
              <a:t>veterinární</a:t>
            </a:r>
            <a:r>
              <a:rPr sz="2400" spc="-70" dirty="0">
                <a:solidFill>
                  <a:srgbClr val="305E4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05E44"/>
                </a:solidFill>
                <a:latin typeface="Arial"/>
                <a:cs typeface="Arial"/>
              </a:rPr>
              <a:t>péče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a)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	odůvodnění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jeho</a:t>
            </a:r>
            <a:r>
              <a:rPr sz="1800" spc="-40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13E0D"/>
                </a:solidFill>
                <a:latin typeface="Arial"/>
                <a:cs typeface="Arial"/>
              </a:rPr>
              <a:t>použití: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9883" y="4092321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ohledem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na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48127" y="4087187"/>
            <a:ext cx="5273040" cy="2303780"/>
            <a:chOff x="2548127" y="4087187"/>
            <a:chExt cx="5273040" cy="2303780"/>
          </a:xfrm>
        </p:grpSpPr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03468" y="4087187"/>
              <a:ext cx="5117086" cy="2373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48127" y="4233685"/>
              <a:ext cx="4318254" cy="5112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48127" y="4508005"/>
              <a:ext cx="1486662" cy="5112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48127" y="4782325"/>
              <a:ext cx="2922270" cy="5112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48127" y="5056645"/>
              <a:ext cx="3379470" cy="51128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48127" y="5330952"/>
              <a:ext cx="4203954" cy="5112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48127" y="5605272"/>
              <a:ext cx="811529" cy="5112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85287" y="5920740"/>
              <a:ext cx="537210" cy="4800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48127" y="5879592"/>
              <a:ext cx="3440429" cy="51128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2678938" y="4016121"/>
            <a:ext cx="51428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přítomnost</a:t>
            </a:r>
            <a:r>
              <a:rPr sz="1800" spc="-40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infekčního</a:t>
            </a:r>
            <a:r>
              <a:rPr sz="1800" spc="-35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původce</a:t>
            </a:r>
            <a:r>
              <a:rPr sz="1800" spc="-30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onemocnění</a:t>
            </a:r>
            <a:r>
              <a:rPr sz="1800" spc="-15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13E0D"/>
                </a:solidFill>
                <a:latin typeface="Arial"/>
                <a:cs typeface="Arial"/>
              </a:rPr>
              <a:t>jeho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citlivost</a:t>
            </a:r>
            <a:r>
              <a:rPr sz="1800" spc="-55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k</a:t>
            </a:r>
            <a:r>
              <a:rPr sz="1800" spc="-45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použitému</a:t>
            </a:r>
            <a:r>
              <a:rPr sz="1800" spc="-45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antimikrobnímu</a:t>
            </a:r>
            <a:r>
              <a:rPr sz="1800" spc="-30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13E0D"/>
                </a:solidFill>
                <a:latin typeface="Arial"/>
                <a:cs typeface="Arial"/>
              </a:rPr>
              <a:t>LP </a:t>
            </a:r>
            <a:r>
              <a:rPr sz="1800" spc="-10" dirty="0">
                <a:solidFill>
                  <a:srgbClr val="313E0D"/>
                </a:solidFill>
                <a:latin typeface="Arial"/>
                <a:cs typeface="Arial"/>
              </a:rPr>
              <a:t>anamnézy,</a:t>
            </a:r>
            <a:endParaRPr sz="1800">
              <a:latin typeface="Arial"/>
              <a:cs typeface="Arial"/>
            </a:endParaRPr>
          </a:p>
          <a:p>
            <a:pPr marL="12700" marR="2115820">
              <a:lnSpc>
                <a:spcPct val="100000"/>
              </a:lnSpc>
            </a:pP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epidemiologických</a:t>
            </a:r>
            <a:r>
              <a:rPr sz="1800" spc="-65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13E0D"/>
                </a:solidFill>
                <a:latin typeface="Arial"/>
                <a:cs typeface="Arial"/>
              </a:rPr>
              <a:t>údajů,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výsledku</a:t>
            </a:r>
            <a:r>
              <a:rPr sz="1800" spc="-55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klinického</a:t>
            </a:r>
            <a:r>
              <a:rPr sz="1800" spc="-40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13E0D"/>
                </a:solidFill>
                <a:latin typeface="Arial"/>
                <a:cs typeface="Arial"/>
              </a:rPr>
              <a:t>vyšetření,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použití</a:t>
            </a:r>
            <a:r>
              <a:rPr sz="1800" spc="-65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rychlých</a:t>
            </a:r>
            <a:r>
              <a:rPr sz="1800" spc="-30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diagnostických</a:t>
            </a:r>
            <a:r>
              <a:rPr sz="1800" spc="-40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13E0D"/>
                </a:solidFill>
                <a:latin typeface="Arial"/>
                <a:cs typeface="Arial"/>
              </a:rPr>
              <a:t>metod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u="sng" spc="-20" dirty="0">
                <a:solidFill>
                  <a:srgbClr val="313E0D"/>
                </a:solidFill>
                <a:uFill>
                  <a:solidFill>
                    <a:srgbClr val="313E0D"/>
                  </a:solidFill>
                </a:uFill>
                <a:latin typeface="Arial"/>
                <a:cs typeface="Arial"/>
              </a:rPr>
              <a:t>nebo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výsledku</a:t>
            </a:r>
            <a:r>
              <a:rPr sz="1800" spc="-30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vyšetření</a:t>
            </a:r>
            <a:r>
              <a:rPr sz="1800" spc="-5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13E0D"/>
                </a:solidFill>
                <a:latin typeface="Arial"/>
                <a:cs typeface="Arial"/>
              </a:rPr>
              <a:t>v</a:t>
            </a:r>
            <a:r>
              <a:rPr sz="1800" spc="-30" dirty="0">
                <a:solidFill>
                  <a:srgbClr val="313E0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13E0D"/>
                </a:solidFill>
                <a:latin typeface="Arial"/>
                <a:cs typeface="Arial"/>
              </a:rPr>
              <a:t>laboratoři,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9883" y="4641342"/>
            <a:ext cx="762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na</a:t>
            </a:r>
            <a:r>
              <a:rPr sz="1200" spc="-10" dirty="0">
                <a:latin typeface="Arial"/>
                <a:cs typeface="Arial"/>
              </a:rPr>
              <a:t> základě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881448" y="1698453"/>
            <a:ext cx="3615525" cy="2053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65620"/>
            <a:chOff x="0" y="0"/>
            <a:chExt cx="12192000" cy="6865620"/>
          </a:xfrm>
        </p:grpSpPr>
        <p:sp>
          <p:nvSpPr>
            <p:cNvPr id="3" name="object 3"/>
            <p:cNvSpPr/>
            <p:nvPr/>
          </p:nvSpPr>
          <p:spPr>
            <a:xfrm>
              <a:off x="6096000" y="0"/>
              <a:ext cx="6096000" cy="6026150"/>
            </a:xfrm>
            <a:custGeom>
              <a:avLst/>
              <a:gdLst/>
              <a:ahLst/>
              <a:cxnLst/>
              <a:rect l="l" t="t" r="r" b="b"/>
              <a:pathLst>
                <a:path w="6096000" h="6026150">
                  <a:moveTo>
                    <a:pt x="0" y="6025896"/>
                  </a:moveTo>
                  <a:lnTo>
                    <a:pt x="6096000" y="6025896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6025896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95999" cy="68656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" y="140208"/>
              <a:ext cx="2148840" cy="954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117579" y="0"/>
              <a:ext cx="596265" cy="1094740"/>
            </a:xfrm>
            <a:custGeom>
              <a:avLst/>
              <a:gdLst/>
              <a:ahLst/>
              <a:cxnLst/>
              <a:rect l="l" t="t" r="r" b="b"/>
              <a:pathLst>
                <a:path w="596265" h="1094740">
                  <a:moveTo>
                    <a:pt x="576706" y="0"/>
                  </a:moveTo>
                  <a:lnTo>
                    <a:pt x="566674" y="0"/>
                  </a:lnTo>
                  <a:lnTo>
                    <a:pt x="513206" y="2540"/>
                  </a:lnTo>
                  <a:lnTo>
                    <a:pt x="465773" y="9089"/>
                  </a:lnTo>
                  <a:lnTo>
                    <a:pt x="419679" y="19275"/>
                  </a:lnTo>
                  <a:lnTo>
                    <a:pt x="375090" y="32938"/>
                  </a:lnTo>
                  <a:lnTo>
                    <a:pt x="332175" y="49920"/>
                  </a:lnTo>
                  <a:lnTo>
                    <a:pt x="291097" y="70062"/>
                  </a:lnTo>
                  <a:lnTo>
                    <a:pt x="252024" y="93203"/>
                  </a:lnTo>
                  <a:lnTo>
                    <a:pt x="215122" y="119186"/>
                  </a:lnTo>
                  <a:lnTo>
                    <a:pt x="180556" y="147850"/>
                  </a:lnTo>
                  <a:lnTo>
                    <a:pt x="148494" y="179038"/>
                  </a:lnTo>
                  <a:lnTo>
                    <a:pt x="119101" y="212589"/>
                  </a:lnTo>
                  <a:lnTo>
                    <a:pt x="92544" y="248344"/>
                  </a:lnTo>
                  <a:lnTo>
                    <a:pt x="68989" y="286145"/>
                  </a:lnTo>
                  <a:lnTo>
                    <a:pt x="48601" y="325831"/>
                  </a:lnTo>
                  <a:lnTo>
                    <a:pt x="31548" y="367245"/>
                  </a:lnTo>
                  <a:lnTo>
                    <a:pt x="17995" y="410227"/>
                  </a:lnTo>
                  <a:lnTo>
                    <a:pt x="8108" y="454618"/>
                  </a:lnTo>
                  <a:lnTo>
                    <a:pt x="2054" y="500258"/>
                  </a:lnTo>
                  <a:lnTo>
                    <a:pt x="0" y="546989"/>
                  </a:lnTo>
                  <a:lnTo>
                    <a:pt x="2098" y="594210"/>
                  </a:lnTo>
                  <a:lnTo>
                    <a:pt x="8277" y="640316"/>
                  </a:lnTo>
                  <a:lnTo>
                    <a:pt x="18368" y="685142"/>
                  </a:lnTo>
                  <a:lnTo>
                    <a:pt x="32197" y="728522"/>
                  </a:lnTo>
                  <a:lnTo>
                    <a:pt x="49594" y="770294"/>
                  </a:lnTo>
                  <a:lnTo>
                    <a:pt x="70387" y="810293"/>
                  </a:lnTo>
                  <a:lnTo>
                    <a:pt x="94405" y="848355"/>
                  </a:lnTo>
                  <a:lnTo>
                    <a:pt x="121476" y="884316"/>
                  </a:lnTo>
                  <a:lnTo>
                    <a:pt x="151429" y="918011"/>
                  </a:lnTo>
                  <a:lnTo>
                    <a:pt x="184093" y="949276"/>
                  </a:lnTo>
                  <a:lnTo>
                    <a:pt x="219296" y="977947"/>
                  </a:lnTo>
                  <a:lnTo>
                    <a:pt x="256866" y="1003861"/>
                  </a:lnTo>
                  <a:lnTo>
                    <a:pt x="296633" y="1026851"/>
                  </a:lnTo>
                  <a:lnTo>
                    <a:pt x="338424" y="1046756"/>
                  </a:lnTo>
                  <a:lnTo>
                    <a:pt x="382069" y="1063409"/>
                  </a:lnTo>
                  <a:lnTo>
                    <a:pt x="427396" y="1076648"/>
                  </a:lnTo>
                  <a:lnTo>
                    <a:pt x="474233" y="1086307"/>
                  </a:lnTo>
                  <a:lnTo>
                    <a:pt x="522409" y="1092223"/>
                  </a:lnTo>
                  <a:lnTo>
                    <a:pt x="571753" y="1094232"/>
                  </a:lnTo>
                  <a:lnTo>
                    <a:pt x="595884" y="1093089"/>
                  </a:lnTo>
                  <a:lnTo>
                    <a:pt x="595884" y="889"/>
                  </a:lnTo>
                  <a:lnTo>
                    <a:pt x="576706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92128" y="0"/>
              <a:ext cx="500380" cy="1094740"/>
            </a:xfrm>
            <a:custGeom>
              <a:avLst/>
              <a:gdLst/>
              <a:ahLst/>
              <a:cxnLst/>
              <a:rect l="l" t="t" r="r" b="b"/>
              <a:pathLst>
                <a:path w="500379" h="1094740">
                  <a:moveTo>
                    <a:pt x="2667" y="0"/>
                  </a:moveTo>
                  <a:lnTo>
                    <a:pt x="0" y="0"/>
                  </a:lnTo>
                  <a:lnTo>
                    <a:pt x="0" y="1094232"/>
                  </a:lnTo>
                  <a:lnTo>
                    <a:pt x="53721" y="1091565"/>
                  </a:lnTo>
                  <a:lnTo>
                    <a:pt x="101826" y="1084515"/>
                  </a:lnTo>
                  <a:lnTo>
                    <a:pt x="148479" y="1073399"/>
                  </a:lnTo>
                  <a:lnTo>
                    <a:pt x="193491" y="1058405"/>
                  </a:lnTo>
                  <a:lnTo>
                    <a:pt x="236674" y="1039721"/>
                  </a:lnTo>
                  <a:lnTo>
                    <a:pt x="277838" y="1017537"/>
                  </a:lnTo>
                  <a:lnTo>
                    <a:pt x="316794" y="992041"/>
                  </a:lnTo>
                  <a:lnTo>
                    <a:pt x="353354" y="963422"/>
                  </a:lnTo>
                  <a:lnTo>
                    <a:pt x="387329" y="931868"/>
                  </a:lnTo>
                  <a:lnTo>
                    <a:pt x="418530" y="897570"/>
                  </a:lnTo>
                  <a:lnTo>
                    <a:pt x="446767" y="860714"/>
                  </a:lnTo>
                  <a:lnTo>
                    <a:pt x="471852" y="821490"/>
                  </a:lnTo>
                  <a:lnTo>
                    <a:pt x="493597" y="780087"/>
                  </a:lnTo>
                  <a:lnTo>
                    <a:pt x="499872" y="765138"/>
                  </a:lnTo>
                  <a:lnTo>
                    <a:pt x="499872" y="328917"/>
                  </a:lnTo>
                  <a:lnTo>
                    <a:pt x="471852" y="272580"/>
                  </a:lnTo>
                  <a:lnTo>
                    <a:pt x="446767" y="233364"/>
                  </a:lnTo>
                  <a:lnTo>
                    <a:pt x="418530" y="196516"/>
                  </a:lnTo>
                  <a:lnTo>
                    <a:pt x="387329" y="162222"/>
                  </a:lnTo>
                  <a:lnTo>
                    <a:pt x="353354" y="130673"/>
                  </a:lnTo>
                  <a:lnTo>
                    <a:pt x="316794" y="102058"/>
                  </a:lnTo>
                  <a:lnTo>
                    <a:pt x="277838" y="76564"/>
                  </a:lnTo>
                  <a:lnTo>
                    <a:pt x="236674" y="54381"/>
                  </a:lnTo>
                  <a:lnTo>
                    <a:pt x="193491" y="35699"/>
                  </a:lnTo>
                  <a:lnTo>
                    <a:pt x="148479" y="20705"/>
                  </a:lnTo>
                  <a:lnTo>
                    <a:pt x="101826" y="9589"/>
                  </a:lnTo>
                  <a:lnTo>
                    <a:pt x="53721" y="254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3328" y="6163056"/>
              <a:ext cx="2270760" cy="5791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8760" y="6213348"/>
              <a:ext cx="470916" cy="4983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6160" y="6283452"/>
              <a:ext cx="347472" cy="4282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1648" y="6412992"/>
              <a:ext cx="445007" cy="2987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3763" y="6428232"/>
              <a:ext cx="300228" cy="2834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22007" y="6368796"/>
              <a:ext cx="326135" cy="342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5436" y="6492240"/>
              <a:ext cx="208787" cy="2194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24671" y="6300216"/>
              <a:ext cx="574548" cy="41147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188709" y="1082167"/>
            <a:ext cx="5741035" cy="169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Další</a:t>
            </a:r>
            <a:r>
              <a:rPr sz="3100" b="1" spc="-8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relevantní</a:t>
            </a:r>
            <a:r>
              <a:rPr sz="3100" b="1" spc="-6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právní</a:t>
            </a:r>
            <a:r>
              <a:rPr sz="3100" b="1" spc="-7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spc="-10" dirty="0">
                <a:solidFill>
                  <a:srgbClr val="003399"/>
                </a:solidFill>
                <a:latin typeface="Carlito"/>
                <a:cs typeface="Carlito"/>
              </a:rPr>
              <a:t>předpisy,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ustanovení</a:t>
            </a:r>
            <a:r>
              <a:rPr sz="3100" b="1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3100" b="1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pokyny,</a:t>
            </a:r>
            <a:r>
              <a:rPr sz="3100" b="1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které</a:t>
            </a:r>
            <a:r>
              <a:rPr sz="31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by</a:t>
            </a:r>
            <a:r>
              <a:rPr sz="3100" b="1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spc="-20" dirty="0">
                <a:solidFill>
                  <a:srgbClr val="003399"/>
                </a:solidFill>
                <a:latin typeface="Carlito"/>
                <a:cs typeface="Carlito"/>
              </a:rPr>
              <a:t>měli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veterináři</a:t>
            </a:r>
            <a:r>
              <a:rPr sz="3100" b="1" spc="-7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3100" b="1" spc="-8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zemědělci</a:t>
            </a:r>
            <a:r>
              <a:rPr sz="3100" b="1" spc="-6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003399"/>
                </a:solidFill>
                <a:latin typeface="Carlito"/>
                <a:cs typeface="Carlito"/>
              </a:rPr>
              <a:t>zvážit</a:t>
            </a:r>
            <a:r>
              <a:rPr sz="3100" b="1" spc="-7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3100" b="1" spc="-20" dirty="0">
                <a:solidFill>
                  <a:srgbClr val="003399"/>
                </a:solidFill>
                <a:latin typeface="Carlito"/>
                <a:cs typeface="Carlito"/>
              </a:rPr>
              <a:t>(II)</a:t>
            </a:r>
            <a:endParaRPr sz="3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solidFill>
                  <a:srgbClr val="003399"/>
                </a:solidFill>
                <a:latin typeface="Carlito"/>
                <a:cs typeface="Carlito"/>
              </a:rPr>
              <a:t>Přednáška</a:t>
            </a:r>
            <a:r>
              <a:rPr sz="1600" i="1" spc="-6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600" i="1" spc="-50" dirty="0">
                <a:solidFill>
                  <a:srgbClr val="003399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2585" y="5542584"/>
            <a:ext cx="3307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399"/>
                </a:solidFill>
                <a:latin typeface="Carlito"/>
                <a:cs typeface="Carlito"/>
              </a:rPr>
              <a:t>ČESKÁ</a:t>
            </a:r>
            <a:r>
              <a:rPr sz="14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003399"/>
                </a:solidFill>
                <a:latin typeface="Carlito"/>
                <a:cs typeface="Carlito"/>
              </a:rPr>
              <a:t>REPUBLIKA,</a:t>
            </a:r>
            <a:r>
              <a:rPr sz="14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003399"/>
                </a:solidFill>
                <a:latin typeface="Carlito"/>
                <a:cs typeface="Carlito"/>
              </a:rPr>
              <a:t>21.</a:t>
            </a:r>
            <a:r>
              <a:rPr sz="14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14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003399"/>
                </a:solidFill>
                <a:latin typeface="Carlito"/>
                <a:cs typeface="Carlito"/>
              </a:rPr>
              <a:t>22.</a:t>
            </a:r>
            <a:r>
              <a:rPr sz="14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003399"/>
                </a:solidFill>
                <a:latin typeface="Carlito"/>
                <a:cs typeface="Carlito"/>
              </a:rPr>
              <a:t>LISTOPADU</a:t>
            </a:r>
            <a:r>
              <a:rPr sz="1400" spc="-20" dirty="0">
                <a:solidFill>
                  <a:srgbClr val="003399"/>
                </a:solidFill>
                <a:latin typeface="Carlito"/>
                <a:cs typeface="Carlito"/>
              </a:rPr>
              <a:t> 2024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6555" y="3782644"/>
            <a:ext cx="564896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Praktické</a:t>
            </a:r>
            <a:r>
              <a:rPr sz="24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školení</a:t>
            </a:r>
            <a:r>
              <a:rPr sz="24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pro</a:t>
            </a:r>
            <a:r>
              <a:rPr sz="24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zemědělce</a:t>
            </a:r>
            <a:r>
              <a:rPr sz="24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24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rlito"/>
                <a:cs typeface="Carlito"/>
              </a:rPr>
              <a:t>veterináře: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Nová</a:t>
            </a:r>
            <a:r>
              <a:rPr sz="24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opatření</a:t>
            </a:r>
            <a:r>
              <a:rPr sz="24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v</a:t>
            </a:r>
            <a:r>
              <a:rPr sz="24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boji</a:t>
            </a:r>
            <a:r>
              <a:rPr sz="24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proti</a:t>
            </a:r>
            <a:r>
              <a:rPr sz="24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rlito"/>
                <a:cs typeface="Carlito"/>
              </a:rPr>
              <a:t>antimikrobiální rezistenci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26040" y="4521"/>
            <a:ext cx="1964689" cy="1309370"/>
            <a:chOff x="10226040" y="4521"/>
            <a:chExt cx="1964689" cy="1309370"/>
          </a:xfrm>
        </p:grpSpPr>
        <p:sp>
          <p:nvSpPr>
            <p:cNvPr id="4" name="object 4"/>
            <p:cNvSpPr/>
            <p:nvPr/>
          </p:nvSpPr>
          <p:spPr>
            <a:xfrm>
              <a:off x="10879836" y="4521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156" y="65831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35156" y="457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0" y="653669"/>
                  </a:lnTo>
                  <a:lnTo>
                    <a:pt x="653669" y="653669"/>
                  </a:lnTo>
                  <a:lnTo>
                    <a:pt x="651891" y="604901"/>
                  </a:lnTo>
                  <a:lnTo>
                    <a:pt x="646557" y="557022"/>
                  </a:lnTo>
                  <a:lnTo>
                    <a:pt x="637921" y="510413"/>
                  </a:lnTo>
                  <a:lnTo>
                    <a:pt x="625983" y="464947"/>
                  </a:lnTo>
                  <a:lnTo>
                    <a:pt x="610997" y="420750"/>
                  </a:lnTo>
                  <a:lnTo>
                    <a:pt x="592963" y="378079"/>
                  </a:lnTo>
                  <a:lnTo>
                    <a:pt x="572008" y="337058"/>
                  </a:lnTo>
                  <a:lnTo>
                    <a:pt x="548386" y="297688"/>
                  </a:lnTo>
                  <a:lnTo>
                    <a:pt x="522097" y="260223"/>
                  </a:lnTo>
                  <a:lnTo>
                    <a:pt x="493395" y="224790"/>
                  </a:lnTo>
                  <a:lnTo>
                    <a:pt x="462279" y="191516"/>
                  </a:lnTo>
                  <a:lnTo>
                    <a:pt x="428878" y="160274"/>
                  </a:lnTo>
                  <a:lnTo>
                    <a:pt x="393446" y="131572"/>
                  </a:lnTo>
                  <a:lnTo>
                    <a:pt x="355980" y="105283"/>
                  </a:lnTo>
                  <a:lnTo>
                    <a:pt x="316611" y="81661"/>
                  </a:lnTo>
                  <a:lnTo>
                    <a:pt x="275590" y="60705"/>
                  </a:lnTo>
                  <a:lnTo>
                    <a:pt x="232918" y="42672"/>
                  </a:lnTo>
                  <a:lnTo>
                    <a:pt x="188849" y="27686"/>
                  </a:lnTo>
                  <a:lnTo>
                    <a:pt x="143255" y="15748"/>
                  </a:lnTo>
                  <a:lnTo>
                    <a:pt x="96647" y="7112"/>
                  </a:lnTo>
                  <a:lnTo>
                    <a:pt x="48768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0" y="4572"/>
              <a:ext cx="655320" cy="654050"/>
            </a:xfrm>
            <a:custGeom>
              <a:avLst/>
              <a:gdLst/>
              <a:ahLst/>
              <a:cxnLst/>
              <a:rect l="l" t="t" r="r" b="b"/>
              <a:pathLst>
                <a:path w="655320" h="654050">
                  <a:moveTo>
                    <a:pt x="655192" y="0"/>
                  </a:moveTo>
                  <a:lnTo>
                    <a:pt x="0" y="0"/>
                  </a:lnTo>
                  <a:lnTo>
                    <a:pt x="1777" y="48768"/>
                  </a:lnTo>
                  <a:lnTo>
                    <a:pt x="7111" y="96647"/>
                  </a:lnTo>
                  <a:lnTo>
                    <a:pt x="15748" y="143255"/>
                  </a:lnTo>
                  <a:lnTo>
                    <a:pt x="27685" y="188849"/>
                  </a:lnTo>
                  <a:lnTo>
                    <a:pt x="42799" y="232918"/>
                  </a:lnTo>
                  <a:lnTo>
                    <a:pt x="60832" y="275590"/>
                  </a:lnTo>
                  <a:lnTo>
                    <a:pt x="81787" y="316611"/>
                  </a:lnTo>
                  <a:lnTo>
                    <a:pt x="105536" y="355980"/>
                  </a:lnTo>
                  <a:lnTo>
                    <a:pt x="131825" y="393446"/>
                  </a:lnTo>
                  <a:lnTo>
                    <a:pt x="160654" y="428879"/>
                  </a:lnTo>
                  <a:lnTo>
                    <a:pt x="191896" y="462280"/>
                  </a:lnTo>
                  <a:lnTo>
                    <a:pt x="225298" y="493395"/>
                  </a:lnTo>
                  <a:lnTo>
                    <a:pt x="260857" y="522097"/>
                  </a:lnTo>
                  <a:lnTo>
                    <a:pt x="298450" y="548386"/>
                  </a:lnTo>
                  <a:lnTo>
                    <a:pt x="337819" y="572008"/>
                  </a:lnTo>
                  <a:lnTo>
                    <a:pt x="378967" y="592963"/>
                  </a:lnTo>
                  <a:lnTo>
                    <a:pt x="421766" y="610997"/>
                  </a:lnTo>
                  <a:lnTo>
                    <a:pt x="465962" y="625983"/>
                  </a:lnTo>
                  <a:lnTo>
                    <a:pt x="511555" y="637921"/>
                  </a:lnTo>
                  <a:lnTo>
                    <a:pt x="558418" y="646557"/>
                  </a:lnTo>
                  <a:lnTo>
                    <a:pt x="606298" y="651891"/>
                  </a:lnTo>
                  <a:lnTo>
                    <a:pt x="655192" y="653669"/>
                  </a:lnTo>
                  <a:lnTo>
                    <a:pt x="65519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6032" y="787908"/>
              <a:ext cx="367030" cy="381000"/>
            </a:xfrm>
            <a:custGeom>
              <a:avLst/>
              <a:gdLst/>
              <a:ahLst/>
              <a:cxnLst/>
              <a:rect l="l" t="t" r="r" b="b"/>
              <a:pathLst>
                <a:path w="367029" h="381000">
                  <a:moveTo>
                    <a:pt x="245110" y="380492"/>
                  </a:moveTo>
                  <a:lnTo>
                    <a:pt x="225679" y="346837"/>
                  </a:lnTo>
                  <a:lnTo>
                    <a:pt x="219456" y="347091"/>
                  </a:lnTo>
                  <a:lnTo>
                    <a:pt x="199136" y="347091"/>
                  </a:lnTo>
                  <a:lnTo>
                    <a:pt x="218440" y="380492"/>
                  </a:lnTo>
                  <a:lnTo>
                    <a:pt x="245110" y="380492"/>
                  </a:lnTo>
                  <a:close/>
                </a:path>
                <a:path w="367029" h="381000">
                  <a:moveTo>
                    <a:pt x="366776" y="59436"/>
                  </a:moveTo>
                  <a:lnTo>
                    <a:pt x="345325" y="48641"/>
                  </a:lnTo>
                  <a:lnTo>
                    <a:pt x="330708" y="41275"/>
                  </a:lnTo>
                  <a:lnTo>
                    <a:pt x="322707" y="28956"/>
                  </a:lnTo>
                  <a:lnTo>
                    <a:pt x="307213" y="11430"/>
                  </a:lnTo>
                  <a:lnTo>
                    <a:pt x="304165" y="10033"/>
                  </a:lnTo>
                  <a:lnTo>
                    <a:pt x="304165" y="33655"/>
                  </a:lnTo>
                  <a:lnTo>
                    <a:pt x="304165" y="44323"/>
                  </a:lnTo>
                  <a:lnTo>
                    <a:pt x="299847" y="48641"/>
                  </a:lnTo>
                  <a:lnTo>
                    <a:pt x="289052" y="48641"/>
                  </a:lnTo>
                  <a:lnTo>
                    <a:pt x="284607" y="44323"/>
                  </a:lnTo>
                  <a:lnTo>
                    <a:pt x="284607" y="33655"/>
                  </a:lnTo>
                  <a:lnTo>
                    <a:pt x="289052" y="29210"/>
                  </a:lnTo>
                  <a:lnTo>
                    <a:pt x="299847" y="29210"/>
                  </a:lnTo>
                  <a:lnTo>
                    <a:pt x="304165" y="33655"/>
                  </a:lnTo>
                  <a:lnTo>
                    <a:pt x="304165" y="10033"/>
                  </a:lnTo>
                  <a:lnTo>
                    <a:pt x="286893" y="1524"/>
                  </a:lnTo>
                  <a:lnTo>
                    <a:pt x="264287" y="0"/>
                  </a:lnTo>
                  <a:lnTo>
                    <a:pt x="242062" y="7493"/>
                  </a:lnTo>
                  <a:lnTo>
                    <a:pt x="224536" y="22860"/>
                  </a:lnTo>
                  <a:lnTo>
                    <a:pt x="214630" y="43180"/>
                  </a:lnTo>
                  <a:lnTo>
                    <a:pt x="213106" y="65659"/>
                  </a:lnTo>
                  <a:lnTo>
                    <a:pt x="220472" y="87884"/>
                  </a:lnTo>
                  <a:lnTo>
                    <a:pt x="245110" y="130429"/>
                  </a:lnTo>
                  <a:lnTo>
                    <a:pt x="247015" y="133858"/>
                  </a:lnTo>
                  <a:lnTo>
                    <a:pt x="248158" y="137795"/>
                  </a:lnTo>
                  <a:lnTo>
                    <a:pt x="248158" y="141986"/>
                  </a:lnTo>
                  <a:lnTo>
                    <a:pt x="246253" y="151384"/>
                  </a:lnTo>
                  <a:lnTo>
                    <a:pt x="241173" y="158877"/>
                  </a:lnTo>
                  <a:lnTo>
                    <a:pt x="233553" y="164084"/>
                  </a:lnTo>
                  <a:lnTo>
                    <a:pt x="224155" y="165989"/>
                  </a:lnTo>
                  <a:lnTo>
                    <a:pt x="67183" y="165989"/>
                  </a:lnTo>
                  <a:lnTo>
                    <a:pt x="75057" y="204724"/>
                  </a:lnTo>
                  <a:lnTo>
                    <a:pt x="96393" y="236347"/>
                  </a:lnTo>
                  <a:lnTo>
                    <a:pt x="128143" y="257683"/>
                  </a:lnTo>
                  <a:lnTo>
                    <a:pt x="167005" y="265430"/>
                  </a:lnTo>
                  <a:lnTo>
                    <a:pt x="216916" y="265430"/>
                  </a:lnTo>
                  <a:lnTo>
                    <a:pt x="216916" y="278638"/>
                  </a:lnTo>
                  <a:lnTo>
                    <a:pt x="167005" y="278638"/>
                  </a:lnTo>
                  <a:lnTo>
                    <a:pt x="129286" y="272161"/>
                  </a:lnTo>
                  <a:lnTo>
                    <a:pt x="97028" y="254381"/>
                  </a:lnTo>
                  <a:lnTo>
                    <a:pt x="72263" y="227330"/>
                  </a:lnTo>
                  <a:lnTo>
                    <a:pt x="57404" y="193421"/>
                  </a:lnTo>
                  <a:lnTo>
                    <a:pt x="0" y="193421"/>
                  </a:lnTo>
                  <a:lnTo>
                    <a:pt x="14351" y="238887"/>
                  </a:lnTo>
                  <a:lnTo>
                    <a:pt x="40259" y="277749"/>
                  </a:lnTo>
                  <a:lnTo>
                    <a:pt x="75692" y="308102"/>
                  </a:lnTo>
                  <a:lnTo>
                    <a:pt x="118618" y="327787"/>
                  </a:lnTo>
                  <a:lnTo>
                    <a:pt x="136017" y="330327"/>
                  </a:lnTo>
                  <a:lnTo>
                    <a:pt x="165100" y="380492"/>
                  </a:lnTo>
                  <a:lnTo>
                    <a:pt x="191770" y="380492"/>
                  </a:lnTo>
                  <a:lnTo>
                    <a:pt x="165227" y="334518"/>
                  </a:lnTo>
                  <a:lnTo>
                    <a:pt x="167005" y="334772"/>
                  </a:lnTo>
                  <a:lnTo>
                    <a:pt x="216281" y="334772"/>
                  </a:lnTo>
                  <a:lnTo>
                    <a:pt x="217525" y="334518"/>
                  </a:lnTo>
                  <a:lnTo>
                    <a:pt x="265176" y="324866"/>
                  </a:lnTo>
                  <a:lnTo>
                    <a:pt x="305181" y="298069"/>
                  </a:lnTo>
                  <a:lnTo>
                    <a:pt x="318262" y="278638"/>
                  </a:lnTo>
                  <a:lnTo>
                    <a:pt x="332105" y="258191"/>
                  </a:lnTo>
                  <a:lnTo>
                    <a:pt x="341884" y="209423"/>
                  </a:lnTo>
                  <a:lnTo>
                    <a:pt x="340868" y="192786"/>
                  </a:lnTo>
                  <a:lnTo>
                    <a:pt x="337693" y="176911"/>
                  </a:lnTo>
                  <a:lnTo>
                    <a:pt x="332613" y="161798"/>
                  </a:lnTo>
                  <a:lnTo>
                    <a:pt x="325628" y="147701"/>
                  </a:lnTo>
                  <a:lnTo>
                    <a:pt x="284607" y="76835"/>
                  </a:lnTo>
                  <a:lnTo>
                    <a:pt x="366776" y="76835"/>
                  </a:lnTo>
                  <a:lnTo>
                    <a:pt x="366776" y="5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C2C2296-3271-1D1D-D624-489F242D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74"/>
            <a:ext cx="12239595" cy="67115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26040" y="4521"/>
            <a:ext cx="1964689" cy="1309370"/>
            <a:chOff x="10226040" y="4521"/>
            <a:chExt cx="1964689" cy="1309370"/>
          </a:xfrm>
        </p:grpSpPr>
        <p:sp>
          <p:nvSpPr>
            <p:cNvPr id="4" name="object 4"/>
            <p:cNvSpPr/>
            <p:nvPr/>
          </p:nvSpPr>
          <p:spPr>
            <a:xfrm>
              <a:off x="10879836" y="4521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156" y="65831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35156" y="457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0" y="653669"/>
                  </a:lnTo>
                  <a:lnTo>
                    <a:pt x="653669" y="653669"/>
                  </a:lnTo>
                  <a:lnTo>
                    <a:pt x="651891" y="604901"/>
                  </a:lnTo>
                  <a:lnTo>
                    <a:pt x="646557" y="557022"/>
                  </a:lnTo>
                  <a:lnTo>
                    <a:pt x="637921" y="510413"/>
                  </a:lnTo>
                  <a:lnTo>
                    <a:pt x="625983" y="464947"/>
                  </a:lnTo>
                  <a:lnTo>
                    <a:pt x="610997" y="420750"/>
                  </a:lnTo>
                  <a:lnTo>
                    <a:pt x="592963" y="378079"/>
                  </a:lnTo>
                  <a:lnTo>
                    <a:pt x="572008" y="337058"/>
                  </a:lnTo>
                  <a:lnTo>
                    <a:pt x="548386" y="297688"/>
                  </a:lnTo>
                  <a:lnTo>
                    <a:pt x="522097" y="260223"/>
                  </a:lnTo>
                  <a:lnTo>
                    <a:pt x="493395" y="224790"/>
                  </a:lnTo>
                  <a:lnTo>
                    <a:pt x="462279" y="191516"/>
                  </a:lnTo>
                  <a:lnTo>
                    <a:pt x="428878" y="160274"/>
                  </a:lnTo>
                  <a:lnTo>
                    <a:pt x="393446" y="131572"/>
                  </a:lnTo>
                  <a:lnTo>
                    <a:pt x="355980" y="105283"/>
                  </a:lnTo>
                  <a:lnTo>
                    <a:pt x="316611" y="81661"/>
                  </a:lnTo>
                  <a:lnTo>
                    <a:pt x="275590" y="60705"/>
                  </a:lnTo>
                  <a:lnTo>
                    <a:pt x="232918" y="42672"/>
                  </a:lnTo>
                  <a:lnTo>
                    <a:pt x="188849" y="27686"/>
                  </a:lnTo>
                  <a:lnTo>
                    <a:pt x="143255" y="15748"/>
                  </a:lnTo>
                  <a:lnTo>
                    <a:pt x="96647" y="7112"/>
                  </a:lnTo>
                  <a:lnTo>
                    <a:pt x="48768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0" y="4572"/>
              <a:ext cx="655320" cy="654050"/>
            </a:xfrm>
            <a:custGeom>
              <a:avLst/>
              <a:gdLst/>
              <a:ahLst/>
              <a:cxnLst/>
              <a:rect l="l" t="t" r="r" b="b"/>
              <a:pathLst>
                <a:path w="655320" h="654050">
                  <a:moveTo>
                    <a:pt x="655192" y="0"/>
                  </a:moveTo>
                  <a:lnTo>
                    <a:pt x="0" y="0"/>
                  </a:lnTo>
                  <a:lnTo>
                    <a:pt x="1777" y="48768"/>
                  </a:lnTo>
                  <a:lnTo>
                    <a:pt x="7111" y="96647"/>
                  </a:lnTo>
                  <a:lnTo>
                    <a:pt x="15748" y="143255"/>
                  </a:lnTo>
                  <a:lnTo>
                    <a:pt x="27685" y="188849"/>
                  </a:lnTo>
                  <a:lnTo>
                    <a:pt x="42799" y="232918"/>
                  </a:lnTo>
                  <a:lnTo>
                    <a:pt x="60832" y="275590"/>
                  </a:lnTo>
                  <a:lnTo>
                    <a:pt x="81787" y="316611"/>
                  </a:lnTo>
                  <a:lnTo>
                    <a:pt x="105536" y="355980"/>
                  </a:lnTo>
                  <a:lnTo>
                    <a:pt x="131825" y="393446"/>
                  </a:lnTo>
                  <a:lnTo>
                    <a:pt x="160654" y="428879"/>
                  </a:lnTo>
                  <a:lnTo>
                    <a:pt x="191896" y="462280"/>
                  </a:lnTo>
                  <a:lnTo>
                    <a:pt x="225298" y="493395"/>
                  </a:lnTo>
                  <a:lnTo>
                    <a:pt x="260857" y="522097"/>
                  </a:lnTo>
                  <a:lnTo>
                    <a:pt x="298450" y="548386"/>
                  </a:lnTo>
                  <a:lnTo>
                    <a:pt x="337819" y="572008"/>
                  </a:lnTo>
                  <a:lnTo>
                    <a:pt x="378967" y="592963"/>
                  </a:lnTo>
                  <a:lnTo>
                    <a:pt x="421766" y="610997"/>
                  </a:lnTo>
                  <a:lnTo>
                    <a:pt x="465962" y="625983"/>
                  </a:lnTo>
                  <a:lnTo>
                    <a:pt x="511555" y="637921"/>
                  </a:lnTo>
                  <a:lnTo>
                    <a:pt x="558418" y="646557"/>
                  </a:lnTo>
                  <a:lnTo>
                    <a:pt x="606298" y="651891"/>
                  </a:lnTo>
                  <a:lnTo>
                    <a:pt x="655192" y="653669"/>
                  </a:lnTo>
                  <a:lnTo>
                    <a:pt x="65519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6032" y="787908"/>
              <a:ext cx="367030" cy="381000"/>
            </a:xfrm>
            <a:custGeom>
              <a:avLst/>
              <a:gdLst/>
              <a:ahLst/>
              <a:cxnLst/>
              <a:rect l="l" t="t" r="r" b="b"/>
              <a:pathLst>
                <a:path w="367029" h="381000">
                  <a:moveTo>
                    <a:pt x="245110" y="380492"/>
                  </a:moveTo>
                  <a:lnTo>
                    <a:pt x="225679" y="346837"/>
                  </a:lnTo>
                  <a:lnTo>
                    <a:pt x="219456" y="347091"/>
                  </a:lnTo>
                  <a:lnTo>
                    <a:pt x="199136" y="347091"/>
                  </a:lnTo>
                  <a:lnTo>
                    <a:pt x="218440" y="380492"/>
                  </a:lnTo>
                  <a:lnTo>
                    <a:pt x="245110" y="380492"/>
                  </a:lnTo>
                  <a:close/>
                </a:path>
                <a:path w="367029" h="381000">
                  <a:moveTo>
                    <a:pt x="366776" y="59436"/>
                  </a:moveTo>
                  <a:lnTo>
                    <a:pt x="345325" y="48641"/>
                  </a:lnTo>
                  <a:lnTo>
                    <a:pt x="330708" y="41275"/>
                  </a:lnTo>
                  <a:lnTo>
                    <a:pt x="322707" y="28956"/>
                  </a:lnTo>
                  <a:lnTo>
                    <a:pt x="307213" y="11430"/>
                  </a:lnTo>
                  <a:lnTo>
                    <a:pt x="304165" y="10033"/>
                  </a:lnTo>
                  <a:lnTo>
                    <a:pt x="304165" y="33655"/>
                  </a:lnTo>
                  <a:lnTo>
                    <a:pt x="304165" y="44323"/>
                  </a:lnTo>
                  <a:lnTo>
                    <a:pt x="299847" y="48641"/>
                  </a:lnTo>
                  <a:lnTo>
                    <a:pt x="289052" y="48641"/>
                  </a:lnTo>
                  <a:lnTo>
                    <a:pt x="284607" y="44323"/>
                  </a:lnTo>
                  <a:lnTo>
                    <a:pt x="284607" y="33655"/>
                  </a:lnTo>
                  <a:lnTo>
                    <a:pt x="289052" y="29210"/>
                  </a:lnTo>
                  <a:lnTo>
                    <a:pt x="299847" y="29210"/>
                  </a:lnTo>
                  <a:lnTo>
                    <a:pt x="304165" y="33655"/>
                  </a:lnTo>
                  <a:lnTo>
                    <a:pt x="304165" y="10033"/>
                  </a:lnTo>
                  <a:lnTo>
                    <a:pt x="286893" y="1524"/>
                  </a:lnTo>
                  <a:lnTo>
                    <a:pt x="264287" y="0"/>
                  </a:lnTo>
                  <a:lnTo>
                    <a:pt x="242062" y="7493"/>
                  </a:lnTo>
                  <a:lnTo>
                    <a:pt x="224536" y="22860"/>
                  </a:lnTo>
                  <a:lnTo>
                    <a:pt x="214630" y="43180"/>
                  </a:lnTo>
                  <a:lnTo>
                    <a:pt x="213106" y="65659"/>
                  </a:lnTo>
                  <a:lnTo>
                    <a:pt x="220472" y="87884"/>
                  </a:lnTo>
                  <a:lnTo>
                    <a:pt x="245110" y="130429"/>
                  </a:lnTo>
                  <a:lnTo>
                    <a:pt x="247015" y="133858"/>
                  </a:lnTo>
                  <a:lnTo>
                    <a:pt x="248158" y="137795"/>
                  </a:lnTo>
                  <a:lnTo>
                    <a:pt x="248158" y="141986"/>
                  </a:lnTo>
                  <a:lnTo>
                    <a:pt x="246253" y="151384"/>
                  </a:lnTo>
                  <a:lnTo>
                    <a:pt x="241173" y="158877"/>
                  </a:lnTo>
                  <a:lnTo>
                    <a:pt x="233553" y="164084"/>
                  </a:lnTo>
                  <a:lnTo>
                    <a:pt x="224155" y="165989"/>
                  </a:lnTo>
                  <a:lnTo>
                    <a:pt x="67183" y="165989"/>
                  </a:lnTo>
                  <a:lnTo>
                    <a:pt x="75057" y="204724"/>
                  </a:lnTo>
                  <a:lnTo>
                    <a:pt x="96393" y="236347"/>
                  </a:lnTo>
                  <a:lnTo>
                    <a:pt x="128143" y="257683"/>
                  </a:lnTo>
                  <a:lnTo>
                    <a:pt x="167005" y="265430"/>
                  </a:lnTo>
                  <a:lnTo>
                    <a:pt x="216916" y="265430"/>
                  </a:lnTo>
                  <a:lnTo>
                    <a:pt x="216916" y="278638"/>
                  </a:lnTo>
                  <a:lnTo>
                    <a:pt x="167005" y="278638"/>
                  </a:lnTo>
                  <a:lnTo>
                    <a:pt x="129286" y="272161"/>
                  </a:lnTo>
                  <a:lnTo>
                    <a:pt x="97028" y="254381"/>
                  </a:lnTo>
                  <a:lnTo>
                    <a:pt x="72263" y="227330"/>
                  </a:lnTo>
                  <a:lnTo>
                    <a:pt x="57404" y="193421"/>
                  </a:lnTo>
                  <a:lnTo>
                    <a:pt x="0" y="193421"/>
                  </a:lnTo>
                  <a:lnTo>
                    <a:pt x="14351" y="238887"/>
                  </a:lnTo>
                  <a:lnTo>
                    <a:pt x="40259" y="277749"/>
                  </a:lnTo>
                  <a:lnTo>
                    <a:pt x="75692" y="308102"/>
                  </a:lnTo>
                  <a:lnTo>
                    <a:pt x="118618" y="327787"/>
                  </a:lnTo>
                  <a:lnTo>
                    <a:pt x="136017" y="330327"/>
                  </a:lnTo>
                  <a:lnTo>
                    <a:pt x="165100" y="380492"/>
                  </a:lnTo>
                  <a:lnTo>
                    <a:pt x="191770" y="380492"/>
                  </a:lnTo>
                  <a:lnTo>
                    <a:pt x="165227" y="334518"/>
                  </a:lnTo>
                  <a:lnTo>
                    <a:pt x="167005" y="334772"/>
                  </a:lnTo>
                  <a:lnTo>
                    <a:pt x="216281" y="334772"/>
                  </a:lnTo>
                  <a:lnTo>
                    <a:pt x="217525" y="334518"/>
                  </a:lnTo>
                  <a:lnTo>
                    <a:pt x="265176" y="324866"/>
                  </a:lnTo>
                  <a:lnTo>
                    <a:pt x="305181" y="298069"/>
                  </a:lnTo>
                  <a:lnTo>
                    <a:pt x="318262" y="278638"/>
                  </a:lnTo>
                  <a:lnTo>
                    <a:pt x="332105" y="258191"/>
                  </a:lnTo>
                  <a:lnTo>
                    <a:pt x="341884" y="209423"/>
                  </a:lnTo>
                  <a:lnTo>
                    <a:pt x="340868" y="192786"/>
                  </a:lnTo>
                  <a:lnTo>
                    <a:pt x="337693" y="176911"/>
                  </a:lnTo>
                  <a:lnTo>
                    <a:pt x="332613" y="161798"/>
                  </a:lnTo>
                  <a:lnTo>
                    <a:pt x="325628" y="147701"/>
                  </a:lnTo>
                  <a:lnTo>
                    <a:pt x="284607" y="76835"/>
                  </a:lnTo>
                  <a:lnTo>
                    <a:pt x="366776" y="76835"/>
                  </a:lnTo>
                  <a:lnTo>
                    <a:pt x="366776" y="5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B66A60D-C9D6-DCEA-A6C4-84E49849F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3" y="39432"/>
            <a:ext cx="12050268" cy="67047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26040" y="4521"/>
            <a:ext cx="1964689" cy="1309370"/>
            <a:chOff x="10226040" y="4521"/>
            <a:chExt cx="1964689" cy="1309370"/>
          </a:xfrm>
        </p:grpSpPr>
        <p:sp>
          <p:nvSpPr>
            <p:cNvPr id="4" name="object 4"/>
            <p:cNvSpPr/>
            <p:nvPr/>
          </p:nvSpPr>
          <p:spPr>
            <a:xfrm>
              <a:off x="10879836" y="4521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156" y="65831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35156" y="457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0" y="653669"/>
                  </a:lnTo>
                  <a:lnTo>
                    <a:pt x="653669" y="653669"/>
                  </a:lnTo>
                  <a:lnTo>
                    <a:pt x="651891" y="604901"/>
                  </a:lnTo>
                  <a:lnTo>
                    <a:pt x="646557" y="557022"/>
                  </a:lnTo>
                  <a:lnTo>
                    <a:pt x="637921" y="510413"/>
                  </a:lnTo>
                  <a:lnTo>
                    <a:pt x="625983" y="464947"/>
                  </a:lnTo>
                  <a:lnTo>
                    <a:pt x="610997" y="420750"/>
                  </a:lnTo>
                  <a:lnTo>
                    <a:pt x="592963" y="378079"/>
                  </a:lnTo>
                  <a:lnTo>
                    <a:pt x="572008" y="337058"/>
                  </a:lnTo>
                  <a:lnTo>
                    <a:pt x="548386" y="297688"/>
                  </a:lnTo>
                  <a:lnTo>
                    <a:pt x="522097" y="260223"/>
                  </a:lnTo>
                  <a:lnTo>
                    <a:pt x="493395" y="224790"/>
                  </a:lnTo>
                  <a:lnTo>
                    <a:pt x="462279" y="191516"/>
                  </a:lnTo>
                  <a:lnTo>
                    <a:pt x="428878" y="160274"/>
                  </a:lnTo>
                  <a:lnTo>
                    <a:pt x="393446" y="131572"/>
                  </a:lnTo>
                  <a:lnTo>
                    <a:pt x="355980" y="105283"/>
                  </a:lnTo>
                  <a:lnTo>
                    <a:pt x="316611" y="81661"/>
                  </a:lnTo>
                  <a:lnTo>
                    <a:pt x="275590" y="60705"/>
                  </a:lnTo>
                  <a:lnTo>
                    <a:pt x="232918" y="42672"/>
                  </a:lnTo>
                  <a:lnTo>
                    <a:pt x="188849" y="27686"/>
                  </a:lnTo>
                  <a:lnTo>
                    <a:pt x="143255" y="15748"/>
                  </a:lnTo>
                  <a:lnTo>
                    <a:pt x="96647" y="7112"/>
                  </a:lnTo>
                  <a:lnTo>
                    <a:pt x="48768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0" y="4572"/>
              <a:ext cx="655320" cy="654050"/>
            </a:xfrm>
            <a:custGeom>
              <a:avLst/>
              <a:gdLst/>
              <a:ahLst/>
              <a:cxnLst/>
              <a:rect l="l" t="t" r="r" b="b"/>
              <a:pathLst>
                <a:path w="655320" h="654050">
                  <a:moveTo>
                    <a:pt x="655192" y="0"/>
                  </a:moveTo>
                  <a:lnTo>
                    <a:pt x="0" y="0"/>
                  </a:lnTo>
                  <a:lnTo>
                    <a:pt x="1777" y="48768"/>
                  </a:lnTo>
                  <a:lnTo>
                    <a:pt x="7111" y="96647"/>
                  </a:lnTo>
                  <a:lnTo>
                    <a:pt x="15748" y="143255"/>
                  </a:lnTo>
                  <a:lnTo>
                    <a:pt x="27685" y="188849"/>
                  </a:lnTo>
                  <a:lnTo>
                    <a:pt x="42799" y="232918"/>
                  </a:lnTo>
                  <a:lnTo>
                    <a:pt x="60832" y="275590"/>
                  </a:lnTo>
                  <a:lnTo>
                    <a:pt x="81787" y="316611"/>
                  </a:lnTo>
                  <a:lnTo>
                    <a:pt x="105536" y="355980"/>
                  </a:lnTo>
                  <a:lnTo>
                    <a:pt x="131825" y="393446"/>
                  </a:lnTo>
                  <a:lnTo>
                    <a:pt x="160654" y="428879"/>
                  </a:lnTo>
                  <a:lnTo>
                    <a:pt x="191896" y="462280"/>
                  </a:lnTo>
                  <a:lnTo>
                    <a:pt x="225298" y="493395"/>
                  </a:lnTo>
                  <a:lnTo>
                    <a:pt x="260857" y="522097"/>
                  </a:lnTo>
                  <a:lnTo>
                    <a:pt x="298450" y="548386"/>
                  </a:lnTo>
                  <a:lnTo>
                    <a:pt x="337819" y="572008"/>
                  </a:lnTo>
                  <a:lnTo>
                    <a:pt x="378967" y="592963"/>
                  </a:lnTo>
                  <a:lnTo>
                    <a:pt x="421766" y="610997"/>
                  </a:lnTo>
                  <a:lnTo>
                    <a:pt x="465962" y="625983"/>
                  </a:lnTo>
                  <a:lnTo>
                    <a:pt x="511555" y="637921"/>
                  </a:lnTo>
                  <a:lnTo>
                    <a:pt x="558418" y="646557"/>
                  </a:lnTo>
                  <a:lnTo>
                    <a:pt x="606298" y="651891"/>
                  </a:lnTo>
                  <a:lnTo>
                    <a:pt x="655192" y="653669"/>
                  </a:lnTo>
                  <a:lnTo>
                    <a:pt x="65519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6032" y="787908"/>
              <a:ext cx="367030" cy="381000"/>
            </a:xfrm>
            <a:custGeom>
              <a:avLst/>
              <a:gdLst/>
              <a:ahLst/>
              <a:cxnLst/>
              <a:rect l="l" t="t" r="r" b="b"/>
              <a:pathLst>
                <a:path w="367029" h="381000">
                  <a:moveTo>
                    <a:pt x="245110" y="380492"/>
                  </a:moveTo>
                  <a:lnTo>
                    <a:pt x="225679" y="346837"/>
                  </a:lnTo>
                  <a:lnTo>
                    <a:pt x="219456" y="347091"/>
                  </a:lnTo>
                  <a:lnTo>
                    <a:pt x="199136" y="347091"/>
                  </a:lnTo>
                  <a:lnTo>
                    <a:pt x="218440" y="380492"/>
                  </a:lnTo>
                  <a:lnTo>
                    <a:pt x="245110" y="380492"/>
                  </a:lnTo>
                  <a:close/>
                </a:path>
                <a:path w="367029" h="381000">
                  <a:moveTo>
                    <a:pt x="366776" y="59436"/>
                  </a:moveTo>
                  <a:lnTo>
                    <a:pt x="345325" y="48641"/>
                  </a:lnTo>
                  <a:lnTo>
                    <a:pt x="330708" y="41275"/>
                  </a:lnTo>
                  <a:lnTo>
                    <a:pt x="322707" y="28956"/>
                  </a:lnTo>
                  <a:lnTo>
                    <a:pt x="307213" y="11430"/>
                  </a:lnTo>
                  <a:lnTo>
                    <a:pt x="304165" y="10033"/>
                  </a:lnTo>
                  <a:lnTo>
                    <a:pt x="304165" y="33655"/>
                  </a:lnTo>
                  <a:lnTo>
                    <a:pt x="304165" y="44323"/>
                  </a:lnTo>
                  <a:lnTo>
                    <a:pt x="299847" y="48641"/>
                  </a:lnTo>
                  <a:lnTo>
                    <a:pt x="289052" y="48641"/>
                  </a:lnTo>
                  <a:lnTo>
                    <a:pt x="284607" y="44323"/>
                  </a:lnTo>
                  <a:lnTo>
                    <a:pt x="284607" y="33655"/>
                  </a:lnTo>
                  <a:lnTo>
                    <a:pt x="289052" y="29210"/>
                  </a:lnTo>
                  <a:lnTo>
                    <a:pt x="299847" y="29210"/>
                  </a:lnTo>
                  <a:lnTo>
                    <a:pt x="304165" y="33655"/>
                  </a:lnTo>
                  <a:lnTo>
                    <a:pt x="304165" y="10033"/>
                  </a:lnTo>
                  <a:lnTo>
                    <a:pt x="286893" y="1524"/>
                  </a:lnTo>
                  <a:lnTo>
                    <a:pt x="264287" y="0"/>
                  </a:lnTo>
                  <a:lnTo>
                    <a:pt x="242062" y="7493"/>
                  </a:lnTo>
                  <a:lnTo>
                    <a:pt x="224536" y="22860"/>
                  </a:lnTo>
                  <a:lnTo>
                    <a:pt x="214630" y="43180"/>
                  </a:lnTo>
                  <a:lnTo>
                    <a:pt x="213106" y="65659"/>
                  </a:lnTo>
                  <a:lnTo>
                    <a:pt x="220472" y="87884"/>
                  </a:lnTo>
                  <a:lnTo>
                    <a:pt x="245110" y="130429"/>
                  </a:lnTo>
                  <a:lnTo>
                    <a:pt x="247015" y="133858"/>
                  </a:lnTo>
                  <a:lnTo>
                    <a:pt x="248158" y="137795"/>
                  </a:lnTo>
                  <a:lnTo>
                    <a:pt x="248158" y="141986"/>
                  </a:lnTo>
                  <a:lnTo>
                    <a:pt x="246253" y="151384"/>
                  </a:lnTo>
                  <a:lnTo>
                    <a:pt x="241173" y="158877"/>
                  </a:lnTo>
                  <a:lnTo>
                    <a:pt x="233553" y="164084"/>
                  </a:lnTo>
                  <a:lnTo>
                    <a:pt x="224155" y="165989"/>
                  </a:lnTo>
                  <a:lnTo>
                    <a:pt x="67183" y="165989"/>
                  </a:lnTo>
                  <a:lnTo>
                    <a:pt x="75057" y="204724"/>
                  </a:lnTo>
                  <a:lnTo>
                    <a:pt x="96393" y="236347"/>
                  </a:lnTo>
                  <a:lnTo>
                    <a:pt x="128143" y="257683"/>
                  </a:lnTo>
                  <a:lnTo>
                    <a:pt x="167005" y="265430"/>
                  </a:lnTo>
                  <a:lnTo>
                    <a:pt x="216916" y="265430"/>
                  </a:lnTo>
                  <a:lnTo>
                    <a:pt x="216916" y="278638"/>
                  </a:lnTo>
                  <a:lnTo>
                    <a:pt x="167005" y="278638"/>
                  </a:lnTo>
                  <a:lnTo>
                    <a:pt x="129286" y="272161"/>
                  </a:lnTo>
                  <a:lnTo>
                    <a:pt x="97028" y="254381"/>
                  </a:lnTo>
                  <a:lnTo>
                    <a:pt x="72263" y="227330"/>
                  </a:lnTo>
                  <a:lnTo>
                    <a:pt x="57404" y="193421"/>
                  </a:lnTo>
                  <a:lnTo>
                    <a:pt x="0" y="193421"/>
                  </a:lnTo>
                  <a:lnTo>
                    <a:pt x="14351" y="238887"/>
                  </a:lnTo>
                  <a:lnTo>
                    <a:pt x="40259" y="277749"/>
                  </a:lnTo>
                  <a:lnTo>
                    <a:pt x="75692" y="308102"/>
                  </a:lnTo>
                  <a:lnTo>
                    <a:pt x="118618" y="327787"/>
                  </a:lnTo>
                  <a:lnTo>
                    <a:pt x="136017" y="330327"/>
                  </a:lnTo>
                  <a:lnTo>
                    <a:pt x="165100" y="380492"/>
                  </a:lnTo>
                  <a:lnTo>
                    <a:pt x="191770" y="380492"/>
                  </a:lnTo>
                  <a:lnTo>
                    <a:pt x="165227" y="334518"/>
                  </a:lnTo>
                  <a:lnTo>
                    <a:pt x="167005" y="334772"/>
                  </a:lnTo>
                  <a:lnTo>
                    <a:pt x="216281" y="334772"/>
                  </a:lnTo>
                  <a:lnTo>
                    <a:pt x="217525" y="334518"/>
                  </a:lnTo>
                  <a:lnTo>
                    <a:pt x="265176" y="324866"/>
                  </a:lnTo>
                  <a:lnTo>
                    <a:pt x="305181" y="298069"/>
                  </a:lnTo>
                  <a:lnTo>
                    <a:pt x="318262" y="278638"/>
                  </a:lnTo>
                  <a:lnTo>
                    <a:pt x="332105" y="258191"/>
                  </a:lnTo>
                  <a:lnTo>
                    <a:pt x="341884" y="209423"/>
                  </a:lnTo>
                  <a:lnTo>
                    <a:pt x="340868" y="192786"/>
                  </a:lnTo>
                  <a:lnTo>
                    <a:pt x="337693" y="176911"/>
                  </a:lnTo>
                  <a:lnTo>
                    <a:pt x="332613" y="161798"/>
                  </a:lnTo>
                  <a:lnTo>
                    <a:pt x="325628" y="147701"/>
                  </a:lnTo>
                  <a:lnTo>
                    <a:pt x="284607" y="76835"/>
                  </a:lnTo>
                  <a:lnTo>
                    <a:pt x="366776" y="76835"/>
                  </a:lnTo>
                  <a:lnTo>
                    <a:pt x="366776" y="5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3399"/>
                </a:solidFill>
              </a:rPr>
              <a:t>ANTIMIKROBIKA</a:t>
            </a:r>
            <a:r>
              <a:rPr spc="-65" dirty="0">
                <a:solidFill>
                  <a:srgbClr val="003399"/>
                </a:solidFill>
              </a:rPr>
              <a:t> </a:t>
            </a:r>
            <a:r>
              <a:rPr dirty="0"/>
              <a:t>S</a:t>
            </a:r>
            <a:r>
              <a:rPr spc="-85" dirty="0"/>
              <a:t> </a:t>
            </a:r>
            <a:r>
              <a:rPr dirty="0"/>
              <a:t>INDIKAČNÍM</a:t>
            </a:r>
            <a:r>
              <a:rPr spc="-45" dirty="0"/>
              <a:t> </a:t>
            </a:r>
            <a:r>
              <a:rPr dirty="0"/>
              <a:t>OMEZENÍM</a:t>
            </a:r>
            <a:r>
              <a:rPr spc="-40" dirty="0"/>
              <a:t> </a:t>
            </a:r>
            <a:r>
              <a:rPr dirty="0">
                <a:solidFill>
                  <a:srgbClr val="003399"/>
                </a:solidFill>
              </a:rPr>
              <a:t>-</a:t>
            </a:r>
            <a:r>
              <a:rPr spc="-65" dirty="0">
                <a:solidFill>
                  <a:srgbClr val="003399"/>
                </a:solidFill>
              </a:rPr>
              <a:t> </a:t>
            </a:r>
            <a:r>
              <a:rPr spc="-25" dirty="0">
                <a:solidFill>
                  <a:srgbClr val="003399"/>
                </a:solidFill>
              </a:rPr>
              <a:t>ČR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4540" y="1470787"/>
            <a:ext cx="3551554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Cefalosporiny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III.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IV.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generace: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Ceftiofur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(III)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-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INJ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Cefoperazon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(III)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–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IMM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LC </a:t>
            </a:r>
            <a:r>
              <a:rPr sz="2000" dirty="0">
                <a:latin typeface="Carlito"/>
                <a:cs typeface="Carlito"/>
              </a:rPr>
              <a:t>Cefchinom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(IV)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–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IMM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LC,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DC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INJ </a:t>
            </a:r>
            <a:r>
              <a:rPr sz="2000" b="1" spc="-10" dirty="0">
                <a:latin typeface="Carlito"/>
                <a:cs typeface="Carlito"/>
              </a:rPr>
              <a:t>Fluorochinolony:</a:t>
            </a:r>
            <a:endParaRPr sz="2000">
              <a:latin typeface="Carlito"/>
              <a:cs typeface="Carlito"/>
            </a:endParaRPr>
          </a:p>
          <a:p>
            <a:pPr marL="12700" marR="1181100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Enrofloxacin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(INJ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</a:t>
            </a:r>
            <a:r>
              <a:rPr sz="2000" spc="-25" dirty="0">
                <a:latin typeface="Carlito"/>
                <a:cs typeface="Carlito"/>
              </a:rPr>
              <a:t> PO) </a:t>
            </a:r>
            <a:r>
              <a:rPr sz="2000" spc="-10" dirty="0">
                <a:latin typeface="Carlito"/>
                <a:cs typeface="Carlito"/>
              </a:rPr>
              <a:t>Marboflofloxacin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(INJ) </a:t>
            </a:r>
            <a:r>
              <a:rPr sz="2000" b="1" spc="-10" dirty="0">
                <a:latin typeface="Carlito"/>
                <a:cs typeface="Carlito"/>
              </a:rPr>
              <a:t>Aminoglykosidy: </a:t>
            </a:r>
            <a:r>
              <a:rPr sz="2000" dirty="0">
                <a:latin typeface="Carlito"/>
                <a:cs typeface="Carlito"/>
              </a:rPr>
              <a:t>Gentamicin</a:t>
            </a:r>
            <a:r>
              <a:rPr sz="2000" spc="-8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(INJ) </a:t>
            </a:r>
            <a:r>
              <a:rPr sz="2000" dirty="0">
                <a:latin typeface="Carlito"/>
                <a:cs typeface="Carlito"/>
              </a:rPr>
              <a:t>Kanamycin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(IMM) </a:t>
            </a:r>
            <a:r>
              <a:rPr sz="2000" b="1" spc="-10" dirty="0">
                <a:latin typeface="Carlito"/>
                <a:cs typeface="Carlito"/>
              </a:rPr>
              <a:t>Ansamycininy: </a:t>
            </a:r>
            <a:r>
              <a:rPr sz="2000" dirty="0">
                <a:latin typeface="Carlito"/>
                <a:cs typeface="Carlito"/>
              </a:rPr>
              <a:t>Rifaximin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(IMM,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Topic)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3775" y="1481455"/>
            <a:ext cx="30460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Přípravky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snadno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poznáte</a:t>
            </a:r>
            <a:r>
              <a:rPr sz="1800" spc="-25" dirty="0">
                <a:latin typeface="Arial"/>
                <a:cs typeface="Arial"/>
              </a:rPr>
              <a:t> dle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mobil,</a:t>
            </a:r>
            <a:endParaRPr sz="1800">
              <a:latin typeface="Arial"/>
              <a:cs typeface="Arial"/>
            </a:endParaRPr>
          </a:p>
          <a:p>
            <a:pPr marL="12700" marR="1428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která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propojena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databázi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VLP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ÚSKVBL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4576" y="2712720"/>
            <a:ext cx="2049779" cy="38420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22664" y="1784604"/>
            <a:ext cx="2231135" cy="44089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4800" y="1501140"/>
            <a:ext cx="975359" cy="9022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4547" y="3190379"/>
            <a:ext cx="3120467" cy="191163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40739" y="5975096"/>
            <a:ext cx="5857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Neopomenout,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antibiotikem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poslední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volby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kolistin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(prozatím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legislativně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nemá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ČR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indikační</a:t>
            </a:r>
            <a:r>
              <a:rPr sz="1800" spc="-10" dirty="0">
                <a:latin typeface="Arial"/>
                <a:cs typeface="Arial"/>
              </a:rPr>
              <a:t> omezení)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26040" y="4521"/>
            <a:ext cx="1964689" cy="1309370"/>
            <a:chOff x="10226040" y="4521"/>
            <a:chExt cx="1964689" cy="1309370"/>
          </a:xfrm>
        </p:grpSpPr>
        <p:sp>
          <p:nvSpPr>
            <p:cNvPr id="4" name="object 4"/>
            <p:cNvSpPr/>
            <p:nvPr/>
          </p:nvSpPr>
          <p:spPr>
            <a:xfrm>
              <a:off x="10879836" y="4521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156" y="65831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35156" y="457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0" y="653669"/>
                  </a:lnTo>
                  <a:lnTo>
                    <a:pt x="653669" y="653669"/>
                  </a:lnTo>
                  <a:lnTo>
                    <a:pt x="651891" y="604901"/>
                  </a:lnTo>
                  <a:lnTo>
                    <a:pt x="646557" y="557022"/>
                  </a:lnTo>
                  <a:lnTo>
                    <a:pt x="637921" y="510413"/>
                  </a:lnTo>
                  <a:lnTo>
                    <a:pt x="625983" y="464947"/>
                  </a:lnTo>
                  <a:lnTo>
                    <a:pt x="610997" y="420750"/>
                  </a:lnTo>
                  <a:lnTo>
                    <a:pt x="592963" y="378079"/>
                  </a:lnTo>
                  <a:lnTo>
                    <a:pt x="572008" y="337058"/>
                  </a:lnTo>
                  <a:lnTo>
                    <a:pt x="548386" y="297688"/>
                  </a:lnTo>
                  <a:lnTo>
                    <a:pt x="522097" y="260223"/>
                  </a:lnTo>
                  <a:lnTo>
                    <a:pt x="493395" y="224790"/>
                  </a:lnTo>
                  <a:lnTo>
                    <a:pt x="462279" y="191516"/>
                  </a:lnTo>
                  <a:lnTo>
                    <a:pt x="428878" y="160274"/>
                  </a:lnTo>
                  <a:lnTo>
                    <a:pt x="393446" y="131572"/>
                  </a:lnTo>
                  <a:lnTo>
                    <a:pt x="355980" y="105283"/>
                  </a:lnTo>
                  <a:lnTo>
                    <a:pt x="316611" y="81661"/>
                  </a:lnTo>
                  <a:lnTo>
                    <a:pt x="275590" y="60705"/>
                  </a:lnTo>
                  <a:lnTo>
                    <a:pt x="232918" y="42672"/>
                  </a:lnTo>
                  <a:lnTo>
                    <a:pt x="188849" y="27686"/>
                  </a:lnTo>
                  <a:lnTo>
                    <a:pt x="143255" y="15748"/>
                  </a:lnTo>
                  <a:lnTo>
                    <a:pt x="96647" y="7112"/>
                  </a:lnTo>
                  <a:lnTo>
                    <a:pt x="48768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0" y="4572"/>
              <a:ext cx="655320" cy="654050"/>
            </a:xfrm>
            <a:custGeom>
              <a:avLst/>
              <a:gdLst/>
              <a:ahLst/>
              <a:cxnLst/>
              <a:rect l="l" t="t" r="r" b="b"/>
              <a:pathLst>
                <a:path w="655320" h="654050">
                  <a:moveTo>
                    <a:pt x="655192" y="0"/>
                  </a:moveTo>
                  <a:lnTo>
                    <a:pt x="0" y="0"/>
                  </a:lnTo>
                  <a:lnTo>
                    <a:pt x="1777" y="48768"/>
                  </a:lnTo>
                  <a:lnTo>
                    <a:pt x="7111" y="96647"/>
                  </a:lnTo>
                  <a:lnTo>
                    <a:pt x="15748" y="143255"/>
                  </a:lnTo>
                  <a:lnTo>
                    <a:pt x="27685" y="188849"/>
                  </a:lnTo>
                  <a:lnTo>
                    <a:pt x="42799" y="232918"/>
                  </a:lnTo>
                  <a:lnTo>
                    <a:pt x="60832" y="275590"/>
                  </a:lnTo>
                  <a:lnTo>
                    <a:pt x="81787" y="316611"/>
                  </a:lnTo>
                  <a:lnTo>
                    <a:pt x="105536" y="355980"/>
                  </a:lnTo>
                  <a:lnTo>
                    <a:pt x="131825" y="393446"/>
                  </a:lnTo>
                  <a:lnTo>
                    <a:pt x="160654" y="428879"/>
                  </a:lnTo>
                  <a:lnTo>
                    <a:pt x="191896" y="462280"/>
                  </a:lnTo>
                  <a:lnTo>
                    <a:pt x="225298" y="493395"/>
                  </a:lnTo>
                  <a:lnTo>
                    <a:pt x="260857" y="522097"/>
                  </a:lnTo>
                  <a:lnTo>
                    <a:pt x="298450" y="548386"/>
                  </a:lnTo>
                  <a:lnTo>
                    <a:pt x="337819" y="572008"/>
                  </a:lnTo>
                  <a:lnTo>
                    <a:pt x="378967" y="592963"/>
                  </a:lnTo>
                  <a:lnTo>
                    <a:pt x="421766" y="610997"/>
                  </a:lnTo>
                  <a:lnTo>
                    <a:pt x="465962" y="625983"/>
                  </a:lnTo>
                  <a:lnTo>
                    <a:pt x="511555" y="637921"/>
                  </a:lnTo>
                  <a:lnTo>
                    <a:pt x="558418" y="646557"/>
                  </a:lnTo>
                  <a:lnTo>
                    <a:pt x="606298" y="651891"/>
                  </a:lnTo>
                  <a:lnTo>
                    <a:pt x="655192" y="653669"/>
                  </a:lnTo>
                  <a:lnTo>
                    <a:pt x="65519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6032" y="787908"/>
              <a:ext cx="367030" cy="381000"/>
            </a:xfrm>
            <a:custGeom>
              <a:avLst/>
              <a:gdLst/>
              <a:ahLst/>
              <a:cxnLst/>
              <a:rect l="l" t="t" r="r" b="b"/>
              <a:pathLst>
                <a:path w="367029" h="381000">
                  <a:moveTo>
                    <a:pt x="245110" y="380492"/>
                  </a:moveTo>
                  <a:lnTo>
                    <a:pt x="225679" y="346837"/>
                  </a:lnTo>
                  <a:lnTo>
                    <a:pt x="219456" y="347091"/>
                  </a:lnTo>
                  <a:lnTo>
                    <a:pt x="199136" y="347091"/>
                  </a:lnTo>
                  <a:lnTo>
                    <a:pt x="218440" y="380492"/>
                  </a:lnTo>
                  <a:lnTo>
                    <a:pt x="245110" y="380492"/>
                  </a:lnTo>
                  <a:close/>
                </a:path>
                <a:path w="367029" h="381000">
                  <a:moveTo>
                    <a:pt x="366776" y="59436"/>
                  </a:moveTo>
                  <a:lnTo>
                    <a:pt x="345325" y="48641"/>
                  </a:lnTo>
                  <a:lnTo>
                    <a:pt x="330708" y="41275"/>
                  </a:lnTo>
                  <a:lnTo>
                    <a:pt x="322707" y="28956"/>
                  </a:lnTo>
                  <a:lnTo>
                    <a:pt x="307213" y="11430"/>
                  </a:lnTo>
                  <a:lnTo>
                    <a:pt x="304165" y="10033"/>
                  </a:lnTo>
                  <a:lnTo>
                    <a:pt x="304165" y="33655"/>
                  </a:lnTo>
                  <a:lnTo>
                    <a:pt x="304165" y="44323"/>
                  </a:lnTo>
                  <a:lnTo>
                    <a:pt x="299847" y="48641"/>
                  </a:lnTo>
                  <a:lnTo>
                    <a:pt x="289052" y="48641"/>
                  </a:lnTo>
                  <a:lnTo>
                    <a:pt x="284607" y="44323"/>
                  </a:lnTo>
                  <a:lnTo>
                    <a:pt x="284607" y="33655"/>
                  </a:lnTo>
                  <a:lnTo>
                    <a:pt x="289052" y="29210"/>
                  </a:lnTo>
                  <a:lnTo>
                    <a:pt x="299847" y="29210"/>
                  </a:lnTo>
                  <a:lnTo>
                    <a:pt x="304165" y="33655"/>
                  </a:lnTo>
                  <a:lnTo>
                    <a:pt x="304165" y="10033"/>
                  </a:lnTo>
                  <a:lnTo>
                    <a:pt x="286893" y="1524"/>
                  </a:lnTo>
                  <a:lnTo>
                    <a:pt x="264287" y="0"/>
                  </a:lnTo>
                  <a:lnTo>
                    <a:pt x="242062" y="7493"/>
                  </a:lnTo>
                  <a:lnTo>
                    <a:pt x="224536" y="22860"/>
                  </a:lnTo>
                  <a:lnTo>
                    <a:pt x="214630" y="43180"/>
                  </a:lnTo>
                  <a:lnTo>
                    <a:pt x="213106" y="65659"/>
                  </a:lnTo>
                  <a:lnTo>
                    <a:pt x="220472" y="87884"/>
                  </a:lnTo>
                  <a:lnTo>
                    <a:pt x="245110" y="130429"/>
                  </a:lnTo>
                  <a:lnTo>
                    <a:pt x="247015" y="133858"/>
                  </a:lnTo>
                  <a:lnTo>
                    <a:pt x="248158" y="137795"/>
                  </a:lnTo>
                  <a:lnTo>
                    <a:pt x="248158" y="141986"/>
                  </a:lnTo>
                  <a:lnTo>
                    <a:pt x="246253" y="151384"/>
                  </a:lnTo>
                  <a:lnTo>
                    <a:pt x="241173" y="158877"/>
                  </a:lnTo>
                  <a:lnTo>
                    <a:pt x="233553" y="164084"/>
                  </a:lnTo>
                  <a:lnTo>
                    <a:pt x="224155" y="165989"/>
                  </a:lnTo>
                  <a:lnTo>
                    <a:pt x="67183" y="165989"/>
                  </a:lnTo>
                  <a:lnTo>
                    <a:pt x="75057" y="204724"/>
                  </a:lnTo>
                  <a:lnTo>
                    <a:pt x="96393" y="236347"/>
                  </a:lnTo>
                  <a:lnTo>
                    <a:pt x="128143" y="257683"/>
                  </a:lnTo>
                  <a:lnTo>
                    <a:pt x="167005" y="265430"/>
                  </a:lnTo>
                  <a:lnTo>
                    <a:pt x="216916" y="265430"/>
                  </a:lnTo>
                  <a:lnTo>
                    <a:pt x="216916" y="278638"/>
                  </a:lnTo>
                  <a:lnTo>
                    <a:pt x="167005" y="278638"/>
                  </a:lnTo>
                  <a:lnTo>
                    <a:pt x="129286" y="272161"/>
                  </a:lnTo>
                  <a:lnTo>
                    <a:pt x="97028" y="254381"/>
                  </a:lnTo>
                  <a:lnTo>
                    <a:pt x="72263" y="227330"/>
                  </a:lnTo>
                  <a:lnTo>
                    <a:pt x="57404" y="193421"/>
                  </a:lnTo>
                  <a:lnTo>
                    <a:pt x="0" y="193421"/>
                  </a:lnTo>
                  <a:lnTo>
                    <a:pt x="14351" y="238887"/>
                  </a:lnTo>
                  <a:lnTo>
                    <a:pt x="40259" y="277749"/>
                  </a:lnTo>
                  <a:lnTo>
                    <a:pt x="75692" y="308102"/>
                  </a:lnTo>
                  <a:lnTo>
                    <a:pt x="118618" y="327787"/>
                  </a:lnTo>
                  <a:lnTo>
                    <a:pt x="136017" y="330327"/>
                  </a:lnTo>
                  <a:lnTo>
                    <a:pt x="165100" y="380492"/>
                  </a:lnTo>
                  <a:lnTo>
                    <a:pt x="191770" y="380492"/>
                  </a:lnTo>
                  <a:lnTo>
                    <a:pt x="165227" y="334518"/>
                  </a:lnTo>
                  <a:lnTo>
                    <a:pt x="167005" y="334772"/>
                  </a:lnTo>
                  <a:lnTo>
                    <a:pt x="216281" y="334772"/>
                  </a:lnTo>
                  <a:lnTo>
                    <a:pt x="217525" y="334518"/>
                  </a:lnTo>
                  <a:lnTo>
                    <a:pt x="265176" y="324866"/>
                  </a:lnTo>
                  <a:lnTo>
                    <a:pt x="305181" y="298069"/>
                  </a:lnTo>
                  <a:lnTo>
                    <a:pt x="318262" y="278638"/>
                  </a:lnTo>
                  <a:lnTo>
                    <a:pt x="332105" y="258191"/>
                  </a:lnTo>
                  <a:lnTo>
                    <a:pt x="341884" y="209423"/>
                  </a:lnTo>
                  <a:lnTo>
                    <a:pt x="340868" y="192786"/>
                  </a:lnTo>
                  <a:lnTo>
                    <a:pt x="337693" y="176911"/>
                  </a:lnTo>
                  <a:lnTo>
                    <a:pt x="332613" y="161798"/>
                  </a:lnTo>
                  <a:lnTo>
                    <a:pt x="325628" y="147701"/>
                  </a:lnTo>
                  <a:lnTo>
                    <a:pt x="284607" y="76835"/>
                  </a:lnTo>
                  <a:lnTo>
                    <a:pt x="366776" y="76835"/>
                  </a:lnTo>
                  <a:lnTo>
                    <a:pt x="366776" y="5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53745" y="311887"/>
            <a:ext cx="8816975" cy="697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</a:rPr>
              <a:t>VLP</a:t>
            </a:r>
            <a:r>
              <a:rPr sz="2400" spc="-4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s</a:t>
            </a:r>
            <a:r>
              <a:rPr sz="2400" spc="-35" dirty="0">
                <a:solidFill>
                  <a:srgbClr val="001F5F"/>
                </a:solidFill>
              </a:rPr>
              <a:t> </a:t>
            </a:r>
            <a:r>
              <a:rPr sz="2400" spc="-10" dirty="0">
                <a:solidFill>
                  <a:srgbClr val="001F5F"/>
                </a:solidFill>
              </a:rPr>
              <a:t>antimikrobiky:</a:t>
            </a:r>
            <a:r>
              <a:rPr sz="2400" spc="-20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3399"/>
                </a:solidFill>
              </a:rPr>
              <a:t>novela</a:t>
            </a:r>
            <a:r>
              <a:rPr sz="2400" spc="-20" dirty="0">
                <a:solidFill>
                  <a:srgbClr val="003399"/>
                </a:solidFill>
              </a:rPr>
              <a:t> </a:t>
            </a:r>
            <a:r>
              <a:rPr sz="2400" dirty="0">
                <a:solidFill>
                  <a:srgbClr val="003399"/>
                </a:solidFill>
              </a:rPr>
              <a:t>ZOL</a:t>
            </a:r>
            <a:r>
              <a:rPr sz="2400" spc="-60" dirty="0">
                <a:solidFill>
                  <a:srgbClr val="003399"/>
                </a:solidFill>
              </a:rPr>
              <a:t> </a:t>
            </a:r>
            <a:r>
              <a:rPr sz="2400" spc="-10" dirty="0">
                <a:solidFill>
                  <a:srgbClr val="003399"/>
                </a:solidFill>
              </a:rPr>
              <a:t>314/2022</a:t>
            </a:r>
            <a:endParaRPr sz="2400" dirty="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003399"/>
                </a:solidFill>
              </a:rPr>
              <a:t>IMPLEMENTACE</a:t>
            </a:r>
            <a:r>
              <a:rPr sz="2000" spc="-20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nařízení</a:t>
            </a:r>
            <a:r>
              <a:rPr sz="2000" spc="-70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(EU)</a:t>
            </a:r>
            <a:r>
              <a:rPr sz="2000" spc="-25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2019/6</a:t>
            </a:r>
            <a:r>
              <a:rPr sz="2000" spc="-50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a</a:t>
            </a:r>
            <a:r>
              <a:rPr sz="2000" spc="-15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(EU)</a:t>
            </a:r>
            <a:r>
              <a:rPr sz="2000" spc="-40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2019/4,</a:t>
            </a:r>
            <a:r>
              <a:rPr sz="2000" spc="-45" dirty="0">
                <a:solidFill>
                  <a:srgbClr val="003399"/>
                </a:solidFill>
              </a:rPr>
              <a:t> </a:t>
            </a:r>
            <a:r>
              <a:rPr sz="2000" u="sng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</a:rPr>
              <a:t>vždy</a:t>
            </a:r>
            <a:r>
              <a:rPr sz="2000" u="none" spc="-25" dirty="0">
                <a:solidFill>
                  <a:srgbClr val="003399"/>
                </a:solidFill>
              </a:rPr>
              <a:t> </a:t>
            </a:r>
            <a:r>
              <a:rPr sz="2000" u="none" dirty="0">
                <a:solidFill>
                  <a:srgbClr val="003399"/>
                </a:solidFill>
              </a:rPr>
              <a:t>když</a:t>
            </a:r>
            <a:r>
              <a:rPr sz="2000" u="none" spc="-45" dirty="0">
                <a:solidFill>
                  <a:srgbClr val="003399"/>
                </a:solidFill>
              </a:rPr>
              <a:t> </a:t>
            </a:r>
            <a:r>
              <a:rPr sz="2000" u="none" dirty="0">
                <a:solidFill>
                  <a:srgbClr val="003399"/>
                </a:solidFill>
              </a:rPr>
              <a:t>je</a:t>
            </a:r>
            <a:r>
              <a:rPr sz="2000" u="none" spc="-15" dirty="0">
                <a:solidFill>
                  <a:srgbClr val="003399"/>
                </a:solidFill>
              </a:rPr>
              <a:t> </a:t>
            </a:r>
            <a:r>
              <a:rPr sz="2000" u="none" spc="-10" dirty="0">
                <a:solidFill>
                  <a:srgbClr val="003399"/>
                </a:solidFill>
              </a:rPr>
              <a:t>relevantní</a:t>
            </a:r>
            <a:endParaRPr sz="2000" dirty="0"/>
          </a:p>
        </p:txBody>
      </p:sp>
      <p:sp>
        <p:nvSpPr>
          <p:cNvPr id="21" name="object 21"/>
          <p:cNvSpPr txBox="1"/>
          <p:nvPr/>
        </p:nvSpPr>
        <p:spPr>
          <a:xfrm>
            <a:off x="627380" y="1403731"/>
            <a:ext cx="11036935" cy="4966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§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9a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Podmínky</a:t>
            </a:r>
            <a:r>
              <a:rPr sz="18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pro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používání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antimikrobních</a:t>
            </a:r>
            <a:r>
              <a:rPr sz="18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léčivých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přípravků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při</a:t>
            </a:r>
            <a:r>
              <a:rPr sz="18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poskytování</a:t>
            </a:r>
            <a:r>
              <a:rPr sz="18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veterinární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péče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viz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výše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25" dirty="0">
                <a:latin typeface="Arial"/>
                <a:cs typeface="Arial"/>
              </a:rPr>
              <a:t>§34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latin typeface="Arial"/>
                <a:cs typeface="Arial"/>
              </a:rPr>
              <a:t>(</a:t>
            </a:r>
            <a:r>
              <a:rPr sz="1800" b="1" i="1" dirty="0">
                <a:latin typeface="Arial"/>
                <a:cs typeface="Arial"/>
              </a:rPr>
              <a:t>4)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Ústav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nebo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Veterinární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ústav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změní,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pozastaví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nebo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zruší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registraci </a:t>
            </a:r>
            <a:r>
              <a:rPr sz="1800" dirty="0">
                <a:latin typeface="Arial"/>
                <a:cs typeface="Arial"/>
              </a:rPr>
              <a:t>léčivého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přípravku, </a:t>
            </a:r>
            <a:r>
              <a:rPr sz="1800" spc="-10" dirty="0">
                <a:latin typeface="Arial"/>
                <a:cs typeface="Arial"/>
              </a:rPr>
              <a:t>jestliže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"/>
              </a:spcBef>
            </a:pPr>
            <a:r>
              <a:rPr sz="1800" spc="-2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m)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léčivý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přípravek,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jenž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antimikrobikem,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které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je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vyhrazeno</a:t>
            </a:r>
            <a:r>
              <a:rPr sz="18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léčbě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určitých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infekcí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lidí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podle </a:t>
            </a:r>
            <a:r>
              <a:rPr sz="1800" dirty="0">
                <a:latin typeface="Arial"/>
                <a:cs typeface="Arial"/>
              </a:rPr>
              <a:t>nařízení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Komise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přenesené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pravomoci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vydaným 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základě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čl.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37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odst.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nařízení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veterinárních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léčivých přípravcích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latin typeface="Arial"/>
                <a:cs typeface="Arial"/>
              </a:rPr>
              <a:t>§40</a:t>
            </a:r>
            <a:endParaRPr sz="2000">
              <a:latin typeface="Arial"/>
              <a:cs typeface="Arial"/>
            </a:endParaRPr>
          </a:p>
          <a:p>
            <a:pPr marL="12700" marR="83185">
              <a:lnSpc>
                <a:spcPct val="100000"/>
              </a:lnSpc>
            </a:pPr>
            <a:r>
              <a:rPr sz="2000" b="1" i="1" dirty="0">
                <a:latin typeface="Arial"/>
                <a:cs typeface="Arial"/>
              </a:rPr>
              <a:t>(</a:t>
            </a:r>
            <a:r>
              <a:rPr sz="1800" b="1" i="1" dirty="0">
                <a:latin typeface="Arial"/>
                <a:cs typeface="Arial"/>
              </a:rPr>
              <a:t>6)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Veterinární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ústav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rozhodnutí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registraci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stanoví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veterinární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antimikrobní léčivý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přípravek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indikační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omezení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omezí</a:t>
            </a:r>
            <a:r>
              <a:rPr sz="18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tak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podmínky</a:t>
            </a:r>
            <a:r>
              <a:rPr sz="18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používání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pro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takový</a:t>
            </a:r>
            <a:r>
              <a:rPr sz="18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přípravek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viz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výše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9309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Zvláštní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pravidla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výrobu,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uvádění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trh,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předepisování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používání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medikovaných krmiv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latin typeface="Arial"/>
                <a:cs typeface="Arial"/>
              </a:rPr>
              <a:t>§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73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...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Pravidla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medikovaná krmiva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viz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předchozí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prezentace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26040" y="4521"/>
            <a:ext cx="1964689" cy="1309370"/>
            <a:chOff x="10226040" y="4521"/>
            <a:chExt cx="1964689" cy="1309370"/>
          </a:xfrm>
        </p:grpSpPr>
        <p:sp>
          <p:nvSpPr>
            <p:cNvPr id="4" name="object 4"/>
            <p:cNvSpPr/>
            <p:nvPr/>
          </p:nvSpPr>
          <p:spPr>
            <a:xfrm>
              <a:off x="10879836" y="4521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156" y="65831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35156" y="457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0" y="653669"/>
                  </a:lnTo>
                  <a:lnTo>
                    <a:pt x="653669" y="653669"/>
                  </a:lnTo>
                  <a:lnTo>
                    <a:pt x="651891" y="604901"/>
                  </a:lnTo>
                  <a:lnTo>
                    <a:pt x="646557" y="557022"/>
                  </a:lnTo>
                  <a:lnTo>
                    <a:pt x="637921" y="510413"/>
                  </a:lnTo>
                  <a:lnTo>
                    <a:pt x="625983" y="464947"/>
                  </a:lnTo>
                  <a:lnTo>
                    <a:pt x="610997" y="420750"/>
                  </a:lnTo>
                  <a:lnTo>
                    <a:pt x="592963" y="378079"/>
                  </a:lnTo>
                  <a:lnTo>
                    <a:pt x="572008" y="337058"/>
                  </a:lnTo>
                  <a:lnTo>
                    <a:pt x="548386" y="297688"/>
                  </a:lnTo>
                  <a:lnTo>
                    <a:pt x="522097" y="260223"/>
                  </a:lnTo>
                  <a:lnTo>
                    <a:pt x="493395" y="224790"/>
                  </a:lnTo>
                  <a:lnTo>
                    <a:pt x="462279" y="191516"/>
                  </a:lnTo>
                  <a:lnTo>
                    <a:pt x="428878" y="160274"/>
                  </a:lnTo>
                  <a:lnTo>
                    <a:pt x="393446" y="131572"/>
                  </a:lnTo>
                  <a:lnTo>
                    <a:pt x="355980" y="105283"/>
                  </a:lnTo>
                  <a:lnTo>
                    <a:pt x="316611" y="81661"/>
                  </a:lnTo>
                  <a:lnTo>
                    <a:pt x="275590" y="60705"/>
                  </a:lnTo>
                  <a:lnTo>
                    <a:pt x="232918" y="42672"/>
                  </a:lnTo>
                  <a:lnTo>
                    <a:pt x="188849" y="27686"/>
                  </a:lnTo>
                  <a:lnTo>
                    <a:pt x="143255" y="15748"/>
                  </a:lnTo>
                  <a:lnTo>
                    <a:pt x="96647" y="7112"/>
                  </a:lnTo>
                  <a:lnTo>
                    <a:pt x="48768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0" y="4572"/>
              <a:ext cx="655320" cy="654050"/>
            </a:xfrm>
            <a:custGeom>
              <a:avLst/>
              <a:gdLst/>
              <a:ahLst/>
              <a:cxnLst/>
              <a:rect l="l" t="t" r="r" b="b"/>
              <a:pathLst>
                <a:path w="655320" h="654050">
                  <a:moveTo>
                    <a:pt x="655192" y="0"/>
                  </a:moveTo>
                  <a:lnTo>
                    <a:pt x="0" y="0"/>
                  </a:lnTo>
                  <a:lnTo>
                    <a:pt x="1777" y="48768"/>
                  </a:lnTo>
                  <a:lnTo>
                    <a:pt x="7111" y="96647"/>
                  </a:lnTo>
                  <a:lnTo>
                    <a:pt x="15748" y="143255"/>
                  </a:lnTo>
                  <a:lnTo>
                    <a:pt x="27685" y="188849"/>
                  </a:lnTo>
                  <a:lnTo>
                    <a:pt x="42799" y="232918"/>
                  </a:lnTo>
                  <a:lnTo>
                    <a:pt x="60832" y="275590"/>
                  </a:lnTo>
                  <a:lnTo>
                    <a:pt x="81787" y="316611"/>
                  </a:lnTo>
                  <a:lnTo>
                    <a:pt x="105536" y="355980"/>
                  </a:lnTo>
                  <a:lnTo>
                    <a:pt x="131825" y="393446"/>
                  </a:lnTo>
                  <a:lnTo>
                    <a:pt x="160654" y="428879"/>
                  </a:lnTo>
                  <a:lnTo>
                    <a:pt x="191896" y="462280"/>
                  </a:lnTo>
                  <a:lnTo>
                    <a:pt x="225298" y="493395"/>
                  </a:lnTo>
                  <a:lnTo>
                    <a:pt x="260857" y="522097"/>
                  </a:lnTo>
                  <a:lnTo>
                    <a:pt x="298450" y="548386"/>
                  </a:lnTo>
                  <a:lnTo>
                    <a:pt x="337819" y="572008"/>
                  </a:lnTo>
                  <a:lnTo>
                    <a:pt x="378967" y="592963"/>
                  </a:lnTo>
                  <a:lnTo>
                    <a:pt x="421766" y="610997"/>
                  </a:lnTo>
                  <a:lnTo>
                    <a:pt x="465962" y="625983"/>
                  </a:lnTo>
                  <a:lnTo>
                    <a:pt x="511555" y="637921"/>
                  </a:lnTo>
                  <a:lnTo>
                    <a:pt x="558418" y="646557"/>
                  </a:lnTo>
                  <a:lnTo>
                    <a:pt x="606298" y="651891"/>
                  </a:lnTo>
                  <a:lnTo>
                    <a:pt x="655192" y="653669"/>
                  </a:lnTo>
                  <a:lnTo>
                    <a:pt x="65519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6032" y="787908"/>
              <a:ext cx="367030" cy="381000"/>
            </a:xfrm>
            <a:custGeom>
              <a:avLst/>
              <a:gdLst/>
              <a:ahLst/>
              <a:cxnLst/>
              <a:rect l="l" t="t" r="r" b="b"/>
              <a:pathLst>
                <a:path w="367029" h="381000">
                  <a:moveTo>
                    <a:pt x="245110" y="380492"/>
                  </a:moveTo>
                  <a:lnTo>
                    <a:pt x="225679" y="346837"/>
                  </a:lnTo>
                  <a:lnTo>
                    <a:pt x="219456" y="347091"/>
                  </a:lnTo>
                  <a:lnTo>
                    <a:pt x="199136" y="347091"/>
                  </a:lnTo>
                  <a:lnTo>
                    <a:pt x="218440" y="380492"/>
                  </a:lnTo>
                  <a:lnTo>
                    <a:pt x="245110" y="380492"/>
                  </a:lnTo>
                  <a:close/>
                </a:path>
                <a:path w="367029" h="381000">
                  <a:moveTo>
                    <a:pt x="366776" y="59436"/>
                  </a:moveTo>
                  <a:lnTo>
                    <a:pt x="345325" y="48641"/>
                  </a:lnTo>
                  <a:lnTo>
                    <a:pt x="330708" y="41275"/>
                  </a:lnTo>
                  <a:lnTo>
                    <a:pt x="322707" y="28956"/>
                  </a:lnTo>
                  <a:lnTo>
                    <a:pt x="307213" y="11430"/>
                  </a:lnTo>
                  <a:lnTo>
                    <a:pt x="304165" y="10033"/>
                  </a:lnTo>
                  <a:lnTo>
                    <a:pt x="304165" y="33655"/>
                  </a:lnTo>
                  <a:lnTo>
                    <a:pt x="304165" y="44323"/>
                  </a:lnTo>
                  <a:lnTo>
                    <a:pt x="299847" y="48641"/>
                  </a:lnTo>
                  <a:lnTo>
                    <a:pt x="289052" y="48641"/>
                  </a:lnTo>
                  <a:lnTo>
                    <a:pt x="284607" y="44323"/>
                  </a:lnTo>
                  <a:lnTo>
                    <a:pt x="284607" y="33655"/>
                  </a:lnTo>
                  <a:lnTo>
                    <a:pt x="289052" y="29210"/>
                  </a:lnTo>
                  <a:lnTo>
                    <a:pt x="299847" y="29210"/>
                  </a:lnTo>
                  <a:lnTo>
                    <a:pt x="304165" y="33655"/>
                  </a:lnTo>
                  <a:lnTo>
                    <a:pt x="304165" y="10033"/>
                  </a:lnTo>
                  <a:lnTo>
                    <a:pt x="286893" y="1524"/>
                  </a:lnTo>
                  <a:lnTo>
                    <a:pt x="264287" y="0"/>
                  </a:lnTo>
                  <a:lnTo>
                    <a:pt x="242062" y="7493"/>
                  </a:lnTo>
                  <a:lnTo>
                    <a:pt x="224536" y="22860"/>
                  </a:lnTo>
                  <a:lnTo>
                    <a:pt x="214630" y="43180"/>
                  </a:lnTo>
                  <a:lnTo>
                    <a:pt x="213106" y="65659"/>
                  </a:lnTo>
                  <a:lnTo>
                    <a:pt x="220472" y="87884"/>
                  </a:lnTo>
                  <a:lnTo>
                    <a:pt x="245110" y="130429"/>
                  </a:lnTo>
                  <a:lnTo>
                    <a:pt x="247015" y="133858"/>
                  </a:lnTo>
                  <a:lnTo>
                    <a:pt x="248158" y="137795"/>
                  </a:lnTo>
                  <a:lnTo>
                    <a:pt x="248158" y="141986"/>
                  </a:lnTo>
                  <a:lnTo>
                    <a:pt x="246253" y="151384"/>
                  </a:lnTo>
                  <a:lnTo>
                    <a:pt x="241173" y="158877"/>
                  </a:lnTo>
                  <a:lnTo>
                    <a:pt x="233553" y="164084"/>
                  </a:lnTo>
                  <a:lnTo>
                    <a:pt x="224155" y="165989"/>
                  </a:lnTo>
                  <a:lnTo>
                    <a:pt x="67183" y="165989"/>
                  </a:lnTo>
                  <a:lnTo>
                    <a:pt x="75057" y="204724"/>
                  </a:lnTo>
                  <a:lnTo>
                    <a:pt x="96393" y="236347"/>
                  </a:lnTo>
                  <a:lnTo>
                    <a:pt x="128143" y="257683"/>
                  </a:lnTo>
                  <a:lnTo>
                    <a:pt x="167005" y="265430"/>
                  </a:lnTo>
                  <a:lnTo>
                    <a:pt x="216916" y="265430"/>
                  </a:lnTo>
                  <a:lnTo>
                    <a:pt x="216916" y="278638"/>
                  </a:lnTo>
                  <a:lnTo>
                    <a:pt x="167005" y="278638"/>
                  </a:lnTo>
                  <a:lnTo>
                    <a:pt x="129286" y="272161"/>
                  </a:lnTo>
                  <a:lnTo>
                    <a:pt x="97028" y="254381"/>
                  </a:lnTo>
                  <a:lnTo>
                    <a:pt x="72263" y="227330"/>
                  </a:lnTo>
                  <a:lnTo>
                    <a:pt x="57404" y="193421"/>
                  </a:lnTo>
                  <a:lnTo>
                    <a:pt x="0" y="193421"/>
                  </a:lnTo>
                  <a:lnTo>
                    <a:pt x="14351" y="238887"/>
                  </a:lnTo>
                  <a:lnTo>
                    <a:pt x="40259" y="277749"/>
                  </a:lnTo>
                  <a:lnTo>
                    <a:pt x="75692" y="308102"/>
                  </a:lnTo>
                  <a:lnTo>
                    <a:pt x="118618" y="327787"/>
                  </a:lnTo>
                  <a:lnTo>
                    <a:pt x="136017" y="330327"/>
                  </a:lnTo>
                  <a:lnTo>
                    <a:pt x="165100" y="380492"/>
                  </a:lnTo>
                  <a:lnTo>
                    <a:pt x="191770" y="380492"/>
                  </a:lnTo>
                  <a:lnTo>
                    <a:pt x="165227" y="334518"/>
                  </a:lnTo>
                  <a:lnTo>
                    <a:pt x="167005" y="334772"/>
                  </a:lnTo>
                  <a:lnTo>
                    <a:pt x="216281" y="334772"/>
                  </a:lnTo>
                  <a:lnTo>
                    <a:pt x="217525" y="334518"/>
                  </a:lnTo>
                  <a:lnTo>
                    <a:pt x="265176" y="324866"/>
                  </a:lnTo>
                  <a:lnTo>
                    <a:pt x="305181" y="298069"/>
                  </a:lnTo>
                  <a:lnTo>
                    <a:pt x="318262" y="278638"/>
                  </a:lnTo>
                  <a:lnTo>
                    <a:pt x="332105" y="258191"/>
                  </a:lnTo>
                  <a:lnTo>
                    <a:pt x="341884" y="209423"/>
                  </a:lnTo>
                  <a:lnTo>
                    <a:pt x="340868" y="192786"/>
                  </a:lnTo>
                  <a:lnTo>
                    <a:pt x="337693" y="176911"/>
                  </a:lnTo>
                  <a:lnTo>
                    <a:pt x="332613" y="161798"/>
                  </a:lnTo>
                  <a:lnTo>
                    <a:pt x="325628" y="147701"/>
                  </a:lnTo>
                  <a:lnTo>
                    <a:pt x="284607" y="76835"/>
                  </a:lnTo>
                  <a:lnTo>
                    <a:pt x="366776" y="76835"/>
                  </a:lnTo>
                  <a:lnTo>
                    <a:pt x="366776" y="5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48655" y="221932"/>
            <a:ext cx="5802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</a:rPr>
              <a:t>VLP</a:t>
            </a:r>
            <a:r>
              <a:rPr sz="2400" spc="-3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s</a:t>
            </a:r>
            <a:r>
              <a:rPr sz="2400" spc="-30" dirty="0">
                <a:solidFill>
                  <a:srgbClr val="001F5F"/>
                </a:solidFill>
              </a:rPr>
              <a:t> </a:t>
            </a:r>
            <a:r>
              <a:rPr sz="2400" spc="-10" dirty="0">
                <a:solidFill>
                  <a:srgbClr val="001F5F"/>
                </a:solidFill>
              </a:rPr>
              <a:t>antimikrobiky:</a:t>
            </a:r>
            <a:r>
              <a:rPr sz="2400" spc="-1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3399"/>
                </a:solidFill>
              </a:rPr>
              <a:t>novela</a:t>
            </a:r>
            <a:r>
              <a:rPr sz="2400" spc="-15" dirty="0">
                <a:solidFill>
                  <a:srgbClr val="003399"/>
                </a:solidFill>
              </a:rPr>
              <a:t> </a:t>
            </a:r>
            <a:r>
              <a:rPr sz="2400" dirty="0">
                <a:solidFill>
                  <a:srgbClr val="003399"/>
                </a:solidFill>
              </a:rPr>
              <a:t>ZOL</a:t>
            </a:r>
            <a:r>
              <a:rPr sz="2400" spc="-55" dirty="0">
                <a:solidFill>
                  <a:srgbClr val="003399"/>
                </a:solidFill>
              </a:rPr>
              <a:t> </a:t>
            </a:r>
            <a:r>
              <a:rPr sz="2400" spc="-10" dirty="0">
                <a:solidFill>
                  <a:srgbClr val="003399"/>
                </a:solidFill>
              </a:rPr>
              <a:t>314/2022</a:t>
            </a:r>
            <a:endParaRPr sz="2400" dirty="0"/>
          </a:p>
        </p:txBody>
      </p:sp>
      <p:sp>
        <p:nvSpPr>
          <p:cNvPr id="20" name="object 20"/>
          <p:cNvSpPr txBox="1"/>
          <p:nvPr/>
        </p:nvSpPr>
        <p:spPr>
          <a:xfrm>
            <a:off x="504906" y="926956"/>
            <a:ext cx="10880090" cy="569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IMPLEMENTACE</a:t>
            </a:r>
            <a:r>
              <a:rPr sz="2400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nařízení</a:t>
            </a:r>
            <a:r>
              <a:rPr sz="2400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(EU)</a:t>
            </a:r>
            <a:r>
              <a:rPr sz="2400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2019/6</a:t>
            </a:r>
            <a:r>
              <a:rPr sz="2400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(EU)</a:t>
            </a:r>
            <a:r>
              <a:rPr sz="2400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2019/4,</a:t>
            </a:r>
            <a:r>
              <a:rPr sz="2400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vždy</a:t>
            </a:r>
            <a:r>
              <a:rPr sz="2400" u="none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003399"/>
                </a:solidFill>
                <a:latin typeface="Arial"/>
                <a:cs typeface="Arial"/>
              </a:rPr>
              <a:t>když</a:t>
            </a:r>
            <a:r>
              <a:rPr sz="2400" u="none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u="none" dirty="0">
                <a:solidFill>
                  <a:srgbClr val="003399"/>
                </a:solidFill>
                <a:latin typeface="Arial"/>
                <a:cs typeface="Arial"/>
              </a:rPr>
              <a:t>je</a:t>
            </a:r>
            <a:r>
              <a:rPr sz="2400" u="none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u="none" spc="-10" dirty="0">
                <a:solidFill>
                  <a:srgbClr val="003399"/>
                </a:solidFill>
                <a:latin typeface="Arial"/>
                <a:cs typeface="Arial"/>
              </a:rPr>
              <a:t>relevantní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000" b="1" dirty="0">
                <a:latin typeface="Arial"/>
                <a:cs typeface="Arial"/>
              </a:rPr>
              <a:t>§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16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latin typeface="Arial"/>
                <a:cs typeface="Arial"/>
              </a:rPr>
              <a:t>(3)</a:t>
            </a:r>
            <a:r>
              <a:rPr sz="2000" b="1" i="1" spc="-4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Veterinární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ústav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oblasti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veterinárních</a:t>
            </a:r>
            <a:r>
              <a:rPr sz="18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léčiv</a:t>
            </a:r>
            <a:endParaRPr sz="1800" dirty="0">
              <a:latin typeface="Arial"/>
              <a:cs typeface="Arial"/>
            </a:endParaRPr>
          </a:p>
          <a:p>
            <a:pPr marL="12700" marR="988694">
              <a:lnSpc>
                <a:spcPct val="100000"/>
              </a:lnSpc>
              <a:spcBef>
                <a:spcPts val="10"/>
              </a:spcBef>
            </a:pPr>
            <a:r>
              <a:rPr sz="1800" b="1" i="1" dirty="0">
                <a:latin typeface="Arial"/>
                <a:cs typeface="Arial"/>
              </a:rPr>
              <a:t>b)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naplňuje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fond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odborných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informací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léčivech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včetně</a:t>
            </a:r>
            <a:r>
              <a:rPr sz="1800" b="1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údajů</a:t>
            </a:r>
            <a:r>
              <a:rPr sz="180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o</a:t>
            </a:r>
            <a:r>
              <a:rPr sz="18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prodejích</a:t>
            </a:r>
            <a:r>
              <a:rPr sz="1800" b="1" u="sng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</a:t>
            </a:r>
            <a:r>
              <a:rPr sz="180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použití</a:t>
            </a:r>
            <a:r>
              <a:rPr sz="1800" b="1" u="none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latin typeface="Arial"/>
                <a:cs typeface="Arial"/>
              </a:rPr>
              <a:t>veterinárních</a:t>
            </a:r>
            <a:r>
              <a:rPr sz="1800" b="1" u="none" spc="-45" dirty="0">
                <a:latin typeface="Arial"/>
                <a:cs typeface="Arial"/>
              </a:rPr>
              <a:t> </a:t>
            </a:r>
            <a:r>
              <a:rPr sz="1800" b="1" u="none" dirty="0">
                <a:latin typeface="Arial"/>
                <a:cs typeface="Arial"/>
              </a:rPr>
              <a:t>léčivých</a:t>
            </a:r>
            <a:r>
              <a:rPr sz="1800" b="1" u="none" spc="-35" dirty="0">
                <a:latin typeface="Arial"/>
                <a:cs typeface="Arial"/>
              </a:rPr>
              <a:t> </a:t>
            </a:r>
            <a:r>
              <a:rPr sz="1800" b="1" u="none" dirty="0">
                <a:latin typeface="Arial"/>
                <a:cs typeface="Arial"/>
              </a:rPr>
              <a:t>přípravků,</a:t>
            </a:r>
            <a:r>
              <a:rPr sz="1800" b="1" u="none" spc="-35" dirty="0">
                <a:latin typeface="Arial"/>
                <a:cs typeface="Arial"/>
              </a:rPr>
              <a:t> </a:t>
            </a:r>
            <a:r>
              <a:rPr sz="1800" i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včetně</a:t>
            </a:r>
            <a:r>
              <a:rPr sz="1800" i="1" u="sng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antimikrobních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390"/>
              </a:lnSpc>
            </a:pPr>
            <a:r>
              <a:rPr sz="2000" b="1" i="1" dirty="0">
                <a:latin typeface="Arial"/>
                <a:cs typeface="Arial"/>
              </a:rPr>
              <a:t>l</a:t>
            </a:r>
            <a:r>
              <a:rPr sz="1800" b="1" i="1" dirty="0">
                <a:latin typeface="Arial"/>
                <a:cs typeface="Arial"/>
              </a:rPr>
              <a:t>)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zřizuje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provozuje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systém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sběr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údajů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prodeji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použití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léčiv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oblasti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veterinární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péče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v</a:t>
            </a:r>
            <a:endParaRPr sz="1800" dirty="0">
              <a:latin typeface="Arial"/>
              <a:cs typeface="Arial"/>
            </a:endParaRPr>
          </a:p>
          <a:p>
            <a:pPr marL="12700" marR="14287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"/>
                <a:cs typeface="Arial"/>
              </a:rPr>
              <a:t>České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republice,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který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zahrnuje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sběr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údajů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antimikrobních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léčivých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přípravcích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používaných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zvířat </a:t>
            </a:r>
            <a:r>
              <a:rPr sz="1800" b="1" dirty="0">
                <a:latin typeface="Arial"/>
                <a:cs typeface="Arial"/>
              </a:rPr>
              <a:t>podle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čl.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57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nařízení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veterinárních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léčivých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přípravcích,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prováděný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souladu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nařízením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Komise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v </a:t>
            </a:r>
            <a:r>
              <a:rPr sz="1800" b="1" dirty="0">
                <a:latin typeface="Arial"/>
                <a:cs typeface="Arial"/>
              </a:rPr>
              <a:t>přenesené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pravomoci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vydaným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základě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tohoto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článku;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správcem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údajů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kontaktním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místem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podle </a:t>
            </a:r>
            <a:r>
              <a:rPr sz="1800" dirty="0">
                <a:latin typeface="Arial"/>
                <a:cs typeface="Arial"/>
              </a:rPr>
              <a:t>uvedeného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nařízení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Komise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800" dirty="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Pasáže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zákona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léčivech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vztahu ke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sběru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údajů</a:t>
            </a:r>
            <a:r>
              <a:rPr sz="1800" b="1" u="none" dirty="0">
                <a:latin typeface="Arial"/>
                <a:cs typeface="Arial"/>
              </a:rPr>
              <a:t>,</a:t>
            </a:r>
            <a:r>
              <a:rPr sz="1800" b="1" u="none" spc="-55" dirty="0"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006FC0"/>
                </a:solidFill>
                <a:latin typeface="Arial"/>
                <a:cs typeface="Arial"/>
              </a:rPr>
              <a:t>včetně</a:t>
            </a:r>
            <a:r>
              <a:rPr sz="1800" b="1" u="none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006FC0"/>
                </a:solidFill>
                <a:latin typeface="Arial"/>
                <a:cs typeface="Arial"/>
              </a:rPr>
              <a:t>dat</a:t>
            </a:r>
            <a:r>
              <a:rPr sz="1800" b="1" u="none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800" b="1" u="none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006FC0"/>
                </a:solidFill>
                <a:latin typeface="Arial"/>
                <a:cs typeface="Arial"/>
              </a:rPr>
              <a:t>prodejích</a:t>
            </a:r>
            <a:r>
              <a:rPr sz="1800" b="1" u="none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b="1" u="none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006FC0"/>
                </a:solidFill>
                <a:latin typeface="Arial"/>
                <a:cs typeface="Arial"/>
              </a:rPr>
              <a:t>používání</a:t>
            </a:r>
            <a:r>
              <a:rPr sz="1800" b="1" u="none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u="none" spc="-10" dirty="0">
                <a:solidFill>
                  <a:srgbClr val="006FC0"/>
                </a:solidFill>
                <a:latin typeface="Arial"/>
                <a:cs typeface="Arial"/>
              </a:rPr>
              <a:t>antimikrobik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 dirty="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§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102c</a:t>
            </a:r>
            <a:endParaRPr sz="1800" dirty="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Přístup</a:t>
            </a:r>
            <a:r>
              <a:rPr sz="18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18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veterinárnímu systému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sběru</a:t>
            </a:r>
            <a:r>
              <a:rPr sz="18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údajů</a:t>
            </a:r>
            <a:endParaRPr sz="1800" dirty="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§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102d</a:t>
            </a:r>
            <a:endParaRPr sz="1800" dirty="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Uchovávání</a:t>
            </a:r>
            <a:r>
              <a:rPr sz="18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údajů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ve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veterinárním</a:t>
            </a:r>
            <a:r>
              <a:rPr sz="18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systému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sběru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údajů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přístup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k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těmto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údajům</a:t>
            </a:r>
            <a:endParaRPr sz="1800" dirty="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§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102e</a:t>
            </a:r>
            <a:endParaRPr sz="1800" dirty="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Součinnost</a:t>
            </a:r>
            <a:r>
              <a:rPr sz="18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využívání</a:t>
            </a:r>
            <a:r>
              <a:rPr sz="18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údajů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z</a:t>
            </a:r>
            <a:r>
              <a:rPr sz="18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informačních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systémů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veřejné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správy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26040" y="4521"/>
            <a:ext cx="1964689" cy="1309370"/>
            <a:chOff x="10226040" y="4521"/>
            <a:chExt cx="1964689" cy="1309370"/>
          </a:xfrm>
        </p:grpSpPr>
        <p:sp>
          <p:nvSpPr>
            <p:cNvPr id="4" name="object 4"/>
            <p:cNvSpPr/>
            <p:nvPr/>
          </p:nvSpPr>
          <p:spPr>
            <a:xfrm>
              <a:off x="10879836" y="4521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156" y="65831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35156" y="457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0" y="653669"/>
                  </a:lnTo>
                  <a:lnTo>
                    <a:pt x="653669" y="653669"/>
                  </a:lnTo>
                  <a:lnTo>
                    <a:pt x="651891" y="604901"/>
                  </a:lnTo>
                  <a:lnTo>
                    <a:pt x="646557" y="557022"/>
                  </a:lnTo>
                  <a:lnTo>
                    <a:pt x="637921" y="510413"/>
                  </a:lnTo>
                  <a:lnTo>
                    <a:pt x="625983" y="464947"/>
                  </a:lnTo>
                  <a:lnTo>
                    <a:pt x="610997" y="420750"/>
                  </a:lnTo>
                  <a:lnTo>
                    <a:pt x="592963" y="378079"/>
                  </a:lnTo>
                  <a:lnTo>
                    <a:pt x="572008" y="337058"/>
                  </a:lnTo>
                  <a:lnTo>
                    <a:pt x="548386" y="297688"/>
                  </a:lnTo>
                  <a:lnTo>
                    <a:pt x="522097" y="260223"/>
                  </a:lnTo>
                  <a:lnTo>
                    <a:pt x="493395" y="224790"/>
                  </a:lnTo>
                  <a:lnTo>
                    <a:pt x="462279" y="191516"/>
                  </a:lnTo>
                  <a:lnTo>
                    <a:pt x="428878" y="160274"/>
                  </a:lnTo>
                  <a:lnTo>
                    <a:pt x="393446" y="131572"/>
                  </a:lnTo>
                  <a:lnTo>
                    <a:pt x="355980" y="105283"/>
                  </a:lnTo>
                  <a:lnTo>
                    <a:pt x="316611" y="81661"/>
                  </a:lnTo>
                  <a:lnTo>
                    <a:pt x="275590" y="60705"/>
                  </a:lnTo>
                  <a:lnTo>
                    <a:pt x="232918" y="42672"/>
                  </a:lnTo>
                  <a:lnTo>
                    <a:pt x="188849" y="27686"/>
                  </a:lnTo>
                  <a:lnTo>
                    <a:pt x="143255" y="15748"/>
                  </a:lnTo>
                  <a:lnTo>
                    <a:pt x="96647" y="7112"/>
                  </a:lnTo>
                  <a:lnTo>
                    <a:pt x="48768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0" y="4572"/>
              <a:ext cx="655320" cy="654050"/>
            </a:xfrm>
            <a:custGeom>
              <a:avLst/>
              <a:gdLst/>
              <a:ahLst/>
              <a:cxnLst/>
              <a:rect l="l" t="t" r="r" b="b"/>
              <a:pathLst>
                <a:path w="655320" h="654050">
                  <a:moveTo>
                    <a:pt x="655192" y="0"/>
                  </a:moveTo>
                  <a:lnTo>
                    <a:pt x="0" y="0"/>
                  </a:lnTo>
                  <a:lnTo>
                    <a:pt x="1777" y="48768"/>
                  </a:lnTo>
                  <a:lnTo>
                    <a:pt x="7111" y="96647"/>
                  </a:lnTo>
                  <a:lnTo>
                    <a:pt x="15748" y="143255"/>
                  </a:lnTo>
                  <a:lnTo>
                    <a:pt x="27685" y="188849"/>
                  </a:lnTo>
                  <a:lnTo>
                    <a:pt x="42799" y="232918"/>
                  </a:lnTo>
                  <a:lnTo>
                    <a:pt x="60832" y="275590"/>
                  </a:lnTo>
                  <a:lnTo>
                    <a:pt x="81787" y="316611"/>
                  </a:lnTo>
                  <a:lnTo>
                    <a:pt x="105536" y="355980"/>
                  </a:lnTo>
                  <a:lnTo>
                    <a:pt x="131825" y="393446"/>
                  </a:lnTo>
                  <a:lnTo>
                    <a:pt x="160654" y="428879"/>
                  </a:lnTo>
                  <a:lnTo>
                    <a:pt x="191896" y="462280"/>
                  </a:lnTo>
                  <a:lnTo>
                    <a:pt x="225298" y="493395"/>
                  </a:lnTo>
                  <a:lnTo>
                    <a:pt x="260857" y="522097"/>
                  </a:lnTo>
                  <a:lnTo>
                    <a:pt x="298450" y="548386"/>
                  </a:lnTo>
                  <a:lnTo>
                    <a:pt x="337819" y="572008"/>
                  </a:lnTo>
                  <a:lnTo>
                    <a:pt x="378967" y="592963"/>
                  </a:lnTo>
                  <a:lnTo>
                    <a:pt x="421766" y="610997"/>
                  </a:lnTo>
                  <a:lnTo>
                    <a:pt x="465962" y="625983"/>
                  </a:lnTo>
                  <a:lnTo>
                    <a:pt x="511555" y="637921"/>
                  </a:lnTo>
                  <a:lnTo>
                    <a:pt x="558418" y="646557"/>
                  </a:lnTo>
                  <a:lnTo>
                    <a:pt x="606298" y="651891"/>
                  </a:lnTo>
                  <a:lnTo>
                    <a:pt x="655192" y="653669"/>
                  </a:lnTo>
                  <a:lnTo>
                    <a:pt x="65519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6032" y="787908"/>
              <a:ext cx="367030" cy="381000"/>
            </a:xfrm>
            <a:custGeom>
              <a:avLst/>
              <a:gdLst/>
              <a:ahLst/>
              <a:cxnLst/>
              <a:rect l="l" t="t" r="r" b="b"/>
              <a:pathLst>
                <a:path w="367029" h="381000">
                  <a:moveTo>
                    <a:pt x="245110" y="380492"/>
                  </a:moveTo>
                  <a:lnTo>
                    <a:pt x="225679" y="346837"/>
                  </a:lnTo>
                  <a:lnTo>
                    <a:pt x="219456" y="347091"/>
                  </a:lnTo>
                  <a:lnTo>
                    <a:pt x="199136" y="347091"/>
                  </a:lnTo>
                  <a:lnTo>
                    <a:pt x="218440" y="380492"/>
                  </a:lnTo>
                  <a:lnTo>
                    <a:pt x="245110" y="380492"/>
                  </a:lnTo>
                  <a:close/>
                </a:path>
                <a:path w="367029" h="381000">
                  <a:moveTo>
                    <a:pt x="366776" y="59436"/>
                  </a:moveTo>
                  <a:lnTo>
                    <a:pt x="345325" y="48641"/>
                  </a:lnTo>
                  <a:lnTo>
                    <a:pt x="330708" y="41275"/>
                  </a:lnTo>
                  <a:lnTo>
                    <a:pt x="322707" y="28956"/>
                  </a:lnTo>
                  <a:lnTo>
                    <a:pt x="307213" y="11430"/>
                  </a:lnTo>
                  <a:lnTo>
                    <a:pt x="304165" y="10033"/>
                  </a:lnTo>
                  <a:lnTo>
                    <a:pt x="304165" y="33655"/>
                  </a:lnTo>
                  <a:lnTo>
                    <a:pt x="304165" y="44323"/>
                  </a:lnTo>
                  <a:lnTo>
                    <a:pt x="299847" y="48641"/>
                  </a:lnTo>
                  <a:lnTo>
                    <a:pt x="289052" y="48641"/>
                  </a:lnTo>
                  <a:lnTo>
                    <a:pt x="284607" y="44323"/>
                  </a:lnTo>
                  <a:lnTo>
                    <a:pt x="284607" y="33655"/>
                  </a:lnTo>
                  <a:lnTo>
                    <a:pt x="289052" y="29210"/>
                  </a:lnTo>
                  <a:lnTo>
                    <a:pt x="299847" y="29210"/>
                  </a:lnTo>
                  <a:lnTo>
                    <a:pt x="304165" y="33655"/>
                  </a:lnTo>
                  <a:lnTo>
                    <a:pt x="304165" y="10033"/>
                  </a:lnTo>
                  <a:lnTo>
                    <a:pt x="286893" y="1524"/>
                  </a:lnTo>
                  <a:lnTo>
                    <a:pt x="264287" y="0"/>
                  </a:lnTo>
                  <a:lnTo>
                    <a:pt x="242062" y="7493"/>
                  </a:lnTo>
                  <a:lnTo>
                    <a:pt x="224536" y="22860"/>
                  </a:lnTo>
                  <a:lnTo>
                    <a:pt x="214630" y="43180"/>
                  </a:lnTo>
                  <a:lnTo>
                    <a:pt x="213106" y="65659"/>
                  </a:lnTo>
                  <a:lnTo>
                    <a:pt x="220472" y="87884"/>
                  </a:lnTo>
                  <a:lnTo>
                    <a:pt x="245110" y="130429"/>
                  </a:lnTo>
                  <a:lnTo>
                    <a:pt x="247015" y="133858"/>
                  </a:lnTo>
                  <a:lnTo>
                    <a:pt x="248158" y="137795"/>
                  </a:lnTo>
                  <a:lnTo>
                    <a:pt x="248158" y="141986"/>
                  </a:lnTo>
                  <a:lnTo>
                    <a:pt x="246253" y="151384"/>
                  </a:lnTo>
                  <a:lnTo>
                    <a:pt x="241173" y="158877"/>
                  </a:lnTo>
                  <a:lnTo>
                    <a:pt x="233553" y="164084"/>
                  </a:lnTo>
                  <a:lnTo>
                    <a:pt x="224155" y="165989"/>
                  </a:lnTo>
                  <a:lnTo>
                    <a:pt x="67183" y="165989"/>
                  </a:lnTo>
                  <a:lnTo>
                    <a:pt x="75057" y="204724"/>
                  </a:lnTo>
                  <a:lnTo>
                    <a:pt x="96393" y="236347"/>
                  </a:lnTo>
                  <a:lnTo>
                    <a:pt x="128143" y="257683"/>
                  </a:lnTo>
                  <a:lnTo>
                    <a:pt x="167005" y="265430"/>
                  </a:lnTo>
                  <a:lnTo>
                    <a:pt x="216916" y="265430"/>
                  </a:lnTo>
                  <a:lnTo>
                    <a:pt x="216916" y="278638"/>
                  </a:lnTo>
                  <a:lnTo>
                    <a:pt x="167005" y="278638"/>
                  </a:lnTo>
                  <a:lnTo>
                    <a:pt x="129286" y="272161"/>
                  </a:lnTo>
                  <a:lnTo>
                    <a:pt x="97028" y="254381"/>
                  </a:lnTo>
                  <a:lnTo>
                    <a:pt x="72263" y="227330"/>
                  </a:lnTo>
                  <a:lnTo>
                    <a:pt x="57404" y="193421"/>
                  </a:lnTo>
                  <a:lnTo>
                    <a:pt x="0" y="193421"/>
                  </a:lnTo>
                  <a:lnTo>
                    <a:pt x="14351" y="238887"/>
                  </a:lnTo>
                  <a:lnTo>
                    <a:pt x="40259" y="277749"/>
                  </a:lnTo>
                  <a:lnTo>
                    <a:pt x="75692" y="308102"/>
                  </a:lnTo>
                  <a:lnTo>
                    <a:pt x="118618" y="327787"/>
                  </a:lnTo>
                  <a:lnTo>
                    <a:pt x="136017" y="330327"/>
                  </a:lnTo>
                  <a:lnTo>
                    <a:pt x="165100" y="380492"/>
                  </a:lnTo>
                  <a:lnTo>
                    <a:pt x="191770" y="380492"/>
                  </a:lnTo>
                  <a:lnTo>
                    <a:pt x="165227" y="334518"/>
                  </a:lnTo>
                  <a:lnTo>
                    <a:pt x="167005" y="334772"/>
                  </a:lnTo>
                  <a:lnTo>
                    <a:pt x="216281" y="334772"/>
                  </a:lnTo>
                  <a:lnTo>
                    <a:pt x="217525" y="334518"/>
                  </a:lnTo>
                  <a:lnTo>
                    <a:pt x="265176" y="324866"/>
                  </a:lnTo>
                  <a:lnTo>
                    <a:pt x="305181" y="298069"/>
                  </a:lnTo>
                  <a:lnTo>
                    <a:pt x="318262" y="278638"/>
                  </a:lnTo>
                  <a:lnTo>
                    <a:pt x="332105" y="258191"/>
                  </a:lnTo>
                  <a:lnTo>
                    <a:pt x="341884" y="209423"/>
                  </a:lnTo>
                  <a:lnTo>
                    <a:pt x="340868" y="192786"/>
                  </a:lnTo>
                  <a:lnTo>
                    <a:pt x="337693" y="176911"/>
                  </a:lnTo>
                  <a:lnTo>
                    <a:pt x="332613" y="161798"/>
                  </a:lnTo>
                  <a:lnTo>
                    <a:pt x="325628" y="147701"/>
                  </a:lnTo>
                  <a:lnTo>
                    <a:pt x="284607" y="76835"/>
                  </a:lnTo>
                  <a:lnTo>
                    <a:pt x="366776" y="76835"/>
                  </a:lnTo>
                  <a:lnTo>
                    <a:pt x="366776" y="5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443728" y="2228088"/>
            <a:ext cx="788035" cy="387350"/>
            <a:chOff x="5443728" y="2228088"/>
            <a:chExt cx="788035" cy="387350"/>
          </a:xfrm>
        </p:grpSpPr>
        <p:sp>
          <p:nvSpPr>
            <p:cNvPr id="12" name="object 12"/>
            <p:cNvSpPr/>
            <p:nvPr/>
          </p:nvSpPr>
          <p:spPr>
            <a:xfrm>
              <a:off x="5456682" y="2241042"/>
              <a:ext cx="762000" cy="361315"/>
            </a:xfrm>
            <a:custGeom>
              <a:avLst/>
              <a:gdLst/>
              <a:ahLst/>
              <a:cxnLst/>
              <a:rect l="l" t="t" r="r" b="b"/>
              <a:pathLst>
                <a:path w="762000" h="361314">
                  <a:moveTo>
                    <a:pt x="381000" y="0"/>
                  </a:moveTo>
                  <a:lnTo>
                    <a:pt x="319195" y="2364"/>
                  </a:lnTo>
                  <a:lnTo>
                    <a:pt x="260567" y="9211"/>
                  </a:lnTo>
                  <a:lnTo>
                    <a:pt x="205900" y="20165"/>
                  </a:lnTo>
                  <a:lnTo>
                    <a:pt x="155978" y="34856"/>
                  </a:lnTo>
                  <a:lnTo>
                    <a:pt x="111585" y="52911"/>
                  </a:lnTo>
                  <a:lnTo>
                    <a:pt x="73505" y="73956"/>
                  </a:lnTo>
                  <a:lnTo>
                    <a:pt x="42523" y="97620"/>
                  </a:lnTo>
                  <a:lnTo>
                    <a:pt x="4986" y="151311"/>
                  </a:lnTo>
                  <a:lnTo>
                    <a:pt x="0" y="180594"/>
                  </a:lnTo>
                  <a:lnTo>
                    <a:pt x="4986" y="209876"/>
                  </a:lnTo>
                  <a:lnTo>
                    <a:pt x="42523" y="263567"/>
                  </a:lnTo>
                  <a:lnTo>
                    <a:pt x="73505" y="287231"/>
                  </a:lnTo>
                  <a:lnTo>
                    <a:pt x="111585" y="308276"/>
                  </a:lnTo>
                  <a:lnTo>
                    <a:pt x="155978" y="326331"/>
                  </a:lnTo>
                  <a:lnTo>
                    <a:pt x="205900" y="341022"/>
                  </a:lnTo>
                  <a:lnTo>
                    <a:pt x="260567" y="351976"/>
                  </a:lnTo>
                  <a:lnTo>
                    <a:pt x="319195" y="358823"/>
                  </a:lnTo>
                  <a:lnTo>
                    <a:pt x="381000" y="361188"/>
                  </a:lnTo>
                  <a:lnTo>
                    <a:pt x="442804" y="358823"/>
                  </a:lnTo>
                  <a:lnTo>
                    <a:pt x="501432" y="351976"/>
                  </a:lnTo>
                  <a:lnTo>
                    <a:pt x="556099" y="341022"/>
                  </a:lnTo>
                  <a:lnTo>
                    <a:pt x="606021" y="326331"/>
                  </a:lnTo>
                  <a:lnTo>
                    <a:pt x="650414" y="308276"/>
                  </a:lnTo>
                  <a:lnTo>
                    <a:pt x="688494" y="287231"/>
                  </a:lnTo>
                  <a:lnTo>
                    <a:pt x="719476" y="263567"/>
                  </a:lnTo>
                  <a:lnTo>
                    <a:pt x="757013" y="209876"/>
                  </a:lnTo>
                  <a:lnTo>
                    <a:pt x="762000" y="180594"/>
                  </a:lnTo>
                  <a:lnTo>
                    <a:pt x="757013" y="151311"/>
                  </a:lnTo>
                  <a:lnTo>
                    <a:pt x="719476" y="97620"/>
                  </a:lnTo>
                  <a:lnTo>
                    <a:pt x="688494" y="73956"/>
                  </a:lnTo>
                  <a:lnTo>
                    <a:pt x="650414" y="52911"/>
                  </a:lnTo>
                  <a:lnTo>
                    <a:pt x="606021" y="34856"/>
                  </a:lnTo>
                  <a:lnTo>
                    <a:pt x="556099" y="20165"/>
                  </a:lnTo>
                  <a:lnTo>
                    <a:pt x="501432" y="9211"/>
                  </a:lnTo>
                  <a:lnTo>
                    <a:pt x="442804" y="23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6682" y="2241042"/>
              <a:ext cx="762000" cy="361315"/>
            </a:xfrm>
            <a:custGeom>
              <a:avLst/>
              <a:gdLst/>
              <a:ahLst/>
              <a:cxnLst/>
              <a:rect l="l" t="t" r="r" b="b"/>
              <a:pathLst>
                <a:path w="762000" h="361314">
                  <a:moveTo>
                    <a:pt x="0" y="180594"/>
                  </a:moveTo>
                  <a:lnTo>
                    <a:pt x="19421" y="123529"/>
                  </a:lnTo>
                  <a:lnTo>
                    <a:pt x="73505" y="73956"/>
                  </a:lnTo>
                  <a:lnTo>
                    <a:pt x="111585" y="52911"/>
                  </a:lnTo>
                  <a:lnTo>
                    <a:pt x="155978" y="34856"/>
                  </a:lnTo>
                  <a:lnTo>
                    <a:pt x="205900" y="20165"/>
                  </a:lnTo>
                  <a:lnTo>
                    <a:pt x="260567" y="9211"/>
                  </a:lnTo>
                  <a:lnTo>
                    <a:pt x="319195" y="2364"/>
                  </a:lnTo>
                  <a:lnTo>
                    <a:pt x="381000" y="0"/>
                  </a:lnTo>
                  <a:lnTo>
                    <a:pt x="442804" y="2364"/>
                  </a:lnTo>
                  <a:lnTo>
                    <a:pt x="501432" y="9211"/>
                  </a:lnTo>
                  <a:lnTo>
                    <a:pt x="556099" y="20165"/>
                  </a:lnTo>
                  <a:lnTo>
                    <a:pt x="606021" y="34856"/>
                  </a:lnTo>
                  <a:lnTo>
                    <a:pt x="650414" y="52911"/>
                  </a:lnTo>
                  <a:lnTo>
                    <a:pt x="688494" y="73956"/>
                  </a:lnTo>
                  <a:lnTo>
                    <a:pt x="719476" y="97620"/>
                  </a:lnTo>
                  <a:lnTo>
                    <a:pt x="757013" y="151311"/>
                  </a:lnTo>
                  <a:lnTo>
                    <a:pt x="762000" y="180594"/>
                  </a:lnTo>
                  <a:lnTo>
                    <a:pt x="757013" y="209876"/>
                  </a:lnTo>
                  <a:lnTo>
                    <a:pt x="719476" y="263567"/>
                  </a:lnTo>
                  <a:lnTo>
                    <a:pt x="688494" y="287231"/>
                  </a:lnTo>
                  <a:lnTo>
                    <a:pt x="650414" y="308276"/>
                  </a:lnTo>
                  <a:lnTo>
                    <a:pt x="606021" y="326331"/>
                  </a:lnTo>
                  <a:lnTo>
                    <a:pt x="556099" y="341022"/>
                  </a:lnTo>
                  <a:lnTo>
                    <a:pt x="501432" y="351976"/>
                  </a:lnTo>
                  <a:lnTo>
                    <a:pt x="442804" y="358823"/>
                  </a:lnTo>
                  <a:lnTo>
                    <a:pt x="381000" y="361188"/>
                  </a:lnTo>
                  <a:lnTo>
                    <a:pt x="319195" y="358823"/>
                  </a:lnTo>
                  <a:lnTo>
                    <a:pt x="260567" y="351976"/>
                  </a:lnTo>
                  <a:lnTo>
                    <a:pt x="205900" y="341022"/>
                  </a:lnTo>
                  <a:lnTo>
                    <a:pt x="155978" y="326331"/>
                  </a:lnTo>
                  <a:lnTo>
                    <a:pt x="111585" y="308276"/>
                  </a:lnTo>
                  <a:lnTo>
                    <a:pt x="73505" y="287231"/>
                  </a:lnTo>
                  <a:lnTo>
                    <a:pt x="42523" y="263567"/>
                  </a:lnTo>
                  <a:lnTo>
                    <a:pt x="4986" y="209876"/>
                  </a:lnTo>
                  <a:lnTo>
                    <a:pt x="0" y="180594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533900" y="2228088"/>
            <a:ext cx="788035" cy="387350"/>
            <a:chOff x="4533900" y="2228088"/>
            <a:chExt cx="788035" cy="387350"/>
          </a:xfrm>
        </p:grpSpPr>
        <p:sp>
          <p:nvSpPr>
            <p:cNvPr id="15" name="object 15"/>
            <p:cNvSpPr/>
            <p:nvPr/>
          </p:nvSpPr>
          <p:spPr>
            <a:xfrm>
              <a:off x="4546853" y="2241042"/>
              <a:ext cx="762000" cy="361315"/>
            </a:xfrm>
            <a:custGeom>
              <a:avLst/>
              <a:gdLst/>
              <a:ahLst/>
              <a:cxnLst/>
              <a:rect l="l" t="t" r="r" b="b"/>
              <a:pathLst>
                <a:path w="762000" h="361314">
                  <a:moveTo>
                    <a:pt x="381000" y="0"/>
                  </a:moveTo>
                  <a:lnTo>
                    <a:pt x="319195" y="2364"/>
                  </a:lnTo>
                  <a:lnTo>
                    <a:pt x="260567" y="9211"/>
                  </a:lnTo>
                  <a:lnTo>
                    <a:pt x="205900" y="20165"/>
                  </a:lnTo>
                  <a:lnTo>
                    <a:pt x="155978" y="34856"/>
                  </a:lnTo>
                  <a:lnTo>
                    <a:pt x="111585" y="52911"/>
                  </a:lnTo>
                  <a:lnTo>
                    <a:pt x="73505" y="73956"/>
                  </a:lnTo>
                  <a:lnTo>
                    <a:pt x="42523" y="97620"/>
                  </a:lnTo>
                  <a:lnTo>
                    <a:pt x="4986" y="151311"/>
                  </a:lnTo>
                  <a:lnTo>
                    <a:pt x="0" y="180594"/>
                  </a:lnTo>
                  <a:lnTo>
                    <a:pt x="4986" y="209876"/>
                  </a:lnTo>
                  <a:lnTo>
                    <a:pt x="42523" y="263567"/>
                  </a:lnTo>
                  <a:lnTo>
                    <a:pt x="73505" y="287231"/>
                  </a:lnTo>
                  <a:lnTo>
                    <a:pt x="111585" y="308276"/>
                  </a:lnTo>
                  <a:lnTo>
                    <a:pt x="155978" y="326331"/>
                  </a:lnTo>
                  <a:lnTo>
                    <a:pt x="205900" y="341022"/>
                  </a:lnTo>
                  <a:lnTo>
                    <a:pt x="260567" y="351976"/>
                  </a:lnTo>
                  <a:lnTo>
                    <a:pt x="319195" y="358823"/>
                  </a:lnTo>
                  <a:lnTo>
                    <a:pt x="381000" y="361188"/>
                  </a:lnTo>
                  <a:lnTo>
                    <a:pt x="442804" y="358823"/>
                  </a:lnTo>
                  <a:lnTo>
                    <a:pt x="501432" y="351976"/>
                  </a:lnTo>
                  <a:lnTo>
                    <a:pt x="556099" y="341022"/>
                  </a:lnTo>
                  <a:lnTo>
                    <a:pt x="606021" y="326331"/>
                  </a:lnTo>
                  <a:lnTo>
                    <a:pt x="650414" y="308276"/>
                  </a:lnTo>
                  <a:lnTo>
                    <a:pt x="688494" y="287231"/>
                  </a:lnTo>
                  <a:lnTo>
                    <a:pt x="719476" y="263567"/>
                  </a:lnTo>
                  <a:lnTo>
                    <a:pt x="757013" y="209876"/>
                  </a:lnTo>
                  <a:lnTo>
                    <a:pt x="762000" y="180594"/>
                  </a:lnTo>
                  <a:lnTo>
                    <a:pt x="757013" y="151311"/>
                  </a:lnTo>
                  <a:lnTo>
                    <a:pt x="719476" y="97620"/>
                  </a:lnTo>
                  <a:lnTo>
                    <a:pt x="688494" y="73956"/>
                  </a:lnTo>
                  <a:lnTo>
                    <a:pt x="650414" y="52911"/>
                  </a:lnTo>
                  <a:lnTo>
                    <a:pt x="606021" y="34856"/>
                  </a:lnTo>
                  <a:lnTo>
                    <a:pt x="556099" y="20165"/>
                  </a:lnTo>
                  <a:lnTo>
                    <a:pt x="501432" y="9211"/>
                  </a:lnTo>
                  <a:lnTo>
                    <a:pt x="442804" y="23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6853" y="2241042"/>
              <a:ext cx="762000" cy="361315"/>
            </a:xfrm>
            <a:custGeom>
              <a:avLst/>
              <a:gdLst/>
              <a:ahLst/>
              <a:cxnLst/>
              <a:rect l="l" t="t" r="r" b="b"/>
              <a:pathLst>
                <a:path w="762000" h="361314">
                  <a:moveTo>
                    <a:pt x="0" y="180594"/>
                  </a:moveTo>
                  <a:lnTo>
                    <a:pt x="19421" y="123529"/>
                  </a:lnTo>
                  <a:lnTo>
                    <a:pt x="73505" y="73956"/>
                  </a:lnTo>
                  <a:lnTo>
                    <a:pt x="111585" y="52911"/>
                  </a:lnTo>
                  <a:lnTo>
                    <a:pt x="155978" y="34856"/>
                  </a:lnTo>
                  <a:lnTo>
                    <a:pt x="205900" y="20165"/>
                  </a:lnTo>
                  <a:lnTo>
                    <a:pt x="260567" y="9211"/>
                  </a:lnTo>
                  <a:lnTo>
                    <a:pt x="319195" y="2364"/>
                  </a:lnTo>
                  <a:lnTo>
                    <a:pt x="381000" y="0"/>
                  </a:lnTo>
                  <a:lnTo>
                    <a:pt x="442804" y="2364"/>
                  </a:lnTo>
                  <a:lnTo>
                    <a:pt x="501432" y="9211"/>
                  </a:lnTo>
                  <a:lnTo>
                    <a:pt x="556099" y="20165"/>
                  </a:lnTo>
                  <a:lnTo>
                    <a:pt x="606021" y="34856"/>
                  </a:lnTo>
                  <a:lnTo>
                    <a:pt x="650414" y="52911"/>
                  </a:lnTo>
                  <a:lnTo>
                    <a:pt x="688494" y="73956"/>
                  </a:lnTo>
                  <a:lnTo>
                    <a:pt x="719476" y="97620"/>
                  </a:lnTo>
                  <a:lnTo>
                    <a:pt x="757013" y="151311"/>
                  </a:lnTo>
                  <a:lnTo>
                    <a:pt x="762000" y="180594"/>
                  </a:lnTo>
                  <a:lnTo>
                    <a:pt x="757013" y="209876"/>
                  </a:lnTo>
                  <a:lnTo>
                    <a:pt x="719476" y="263567"/>
                  </a:lnTo>
                  <a:lnTo>
                    <a:pt x="688494" y="287231"/>
                  </a:lnTo>
                  <a:lnTo>
                    <a:pt x="650414" y="308276"/>
                  </a:lnTo>
                  <a:lnTo>
                    <a:pt x="606021" y="326331"/>
                  </a:lnTo>
                  <a:lnTo>
                    <a:pt x="556099" y="341022"/>
                  </a:lnTo>
                  <a:lnTo>
                    <a:pt x="501432" y="351976"/>
                  </a:lnTo>
                  <a:lnTo>
                    <a:pt x="442804" y="358823"/>
                  </a:lnTo>
                  <a:lnTo>
                    <a:pt x="381000" y="361188"/>
                  </a:lnTo>
                  <a:lnTo>
                    <a:pt x="319195" y="358823"/>
                  </a:lnTo>
                  <a:lnTo>
                    <a:pt x="260567" y="351976"/>
                  </a:lnTo>
                  <a:lnTo>
                    <a:pt x="205900" y="341022"/>
                  </a:lnTo>
                  <a:lnTo>
                    <a:pt x="155978" y="326331"/>
                  </a:lnTo>
                  <a:lnTo>
                    <a:pt x="111585" y="308276"/>
                  </a:lnTo>
                  <a:lnTo>
                    <a:pt x="73505" y="287231"/>
                  </a:lnTo>
                  <a:lnTo>
                    <a:pt x="42523" y="263567"/>
                  </a:lnTo>
                  <a:lnTo>
                    <a:pt x="4986" y="209876"/>
                  </a:lnTo>
                  <a:lnTo>
                    <a:pt x="0" y="180594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595115" y="2228088"/>
            <a:ext cx="788035" cy="387350"/>
            <a:chOff x="3595115" y="2228088"/>
            <a:chExt cx="788035" cy="387350"/>
          </a:xfrm>
        </p:grpSpPr>
        <p:sp>
          <p:nvSpPr>
            <p:cNvPr id="18" name="object 18"/>
            <p:cNvSpPr/>
            <p:nvPr/>
          </p:nvSpPr>
          <p:spPr>
            <a:xfrm>
              <a:off x="3608069" y="2241042"/>
              <a:ext cx="762000" cy="361315"/>
            </a:xfrm>
            <a:custGeom>
              <a:avLst/>
              <a:gdLst/>
              <a:ahLst/>
              <a:cxnLst/>
              <a:rect l="l" t="t" r="r" b="b"/>
              <a:pathLst>
                <a:path w="762000" h="361314">
                  <a:moveTo>
                    <a:pt x="381000" y="0"/>
                  </a:moveTo>
                  <a:lnTo>
                    <a:pt x="319195" y="2364"/>
                  </a:lnTo>
                  <a:lnTo>
                    <a:pt x="260567" y="9211"/>
                  </a:lnTo>
                  <a:lnTo>
                    <a:pt x="205900" y="20165"/>
                  </a:lnTo>
                  <a:lnTo>
                    <a:pt x="155978" y="34856"/>
                  </a:lnTo>
                  <a:lnTo>
                    <a:pt x="111585" y="52911"/>
                  </a:lnTo>
                  <a:lnTo>
                    <a:pt x="73505" y="73956"/>
                  </a:lnTo>
                  <a:lnTo>
                    <a:pt x="42523" y="97620"/>
                  </a:lnTo>
                  <a:lnTo>
                    <a:pt x="4986" y="151311"/>
                  </a:lnTo>
                  <a:lnTo>
                    <a:pt x="0" y="180594"/>
                  </a:lnTo>
                  <a:lnTo>
                    <a:pt x="4986" y="209876"/>
                  </a:lnTo>
                  <a:lnTo>
                    <a:pt x="42523" y="263567"/>
                  </a:lnTo>
                  <a:lnTo>
                    <a:pt x="73505" y="287231"/>
                  </a:lnTo>
                  <a:lnTo>
                    <a:pt x="111585" y="308276"/>
                  </a:lnTo>
                  <a:lnTo>
                    <a:pt x="155978" y="326331"/>
                  </a:lnTo>
                  <a:lnTo>
                    <a:pt x="205900" y="341022"/>
                  </a:lnTo>
                  <a:lnTo>
                    <a:pt x="260567" y="351976"/>
                  </a:lnTo>
                  <a:lnTo>
                    <a:pt x="319195" y="358823"/>
                  </a:lnTo>
                  <a:lnTo>
                    <a:pt x="381000" y="361188"/>
                  </a:lnTo>
                  <a:lnTo>
                    <a:pt x="442804" y="358823"/>
                  </a:lnTo>
                  <a:lnTo>
                    <a:pt x="501432" y="351976"/>
                  </a:lnTo>
                  <a:lnTo>
                    <a:pt x="556099" y="341022"/>
                  </a:lnTo>
                  <a:lnTo>
                    <a:pt x="606021" y="326331"/>
                  </a:lnTo>
                  <a:lnTo>
                    <a:pt x="650414" y="308276"/>
                  </a:lnTo>
                  <a:lnTo>
                    <a:pt x="688494" y="287231"/>
                  </a:lnTo>
                  <a:lnTo>
                    <a:pt x="719476" y="263567"/>
                  </a:lnTo>
                  <a:lnTo>
                    <a:pt x="757013" y="209876"/>
                  </a:lnTo>
                  <a:lnTo>
                    <a:pt x="762000" y="180594"/>
                  </a:lnTo>
                  <a:lnTo>
                    <a:pt x="757013" y="151311"/>
                  </a:lnTo>
                  <a:lnTo>
                    <a:pt x="719476" y="97620"/>
                  </a:lnTo>
                  <a:lnTo>
                    <a:pt x="688494" y="73956"/>
                  </a:lnTo>
                  <a:lnTo>
                    <a:pt x="650414" y="52911"/>
                  </a:lnTo>
                  <a:lnTo>
                    <a:pt x="606021" y="34856"/>
                  </a:lnTo>
                  <a:lnTo>
                    <a:pt x="556099" y="20165"/>
                  </a:lnTo>
                  <a:lnTo>
                    <a:pt x="501432" y="9211"/>
                  </a:lnTo>
                  <a:lnTo>
                    <a:pt x="442804" y="23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08069" y="2241042"/>
              <a:ext cx="762000" cy="361315"/>
            </a:xfrm>
            <a:custGeom>
              <a:avLst/>
              <a:gdLst/>
              <a:ahLst/>
              <a:cxnLst/>
              <a:rect l="l" t="t" r="r" b="b"/>
              <a:pathLst>
                <a:path w="762000" h="361314">
                  <a:moveTo>
                    <a:pt x="0" y="180594"/>
                  </a:moveTo>
                  <a:lnTo>
                    <a:pt x="19421" y="123529"/>
                  </a:lnTo>
                  <a:lnTo>
                    <a:pt x="73505" y="73956"/>
                  </a:lnTo>
                  <a:lnTo>
                    <a:pt x="111585" y="52911"/>
                  </a:lnTo>
                  <a:lnTo>
                    <a:pt x="155978" y="34856"/>
                  </a:lnTo>
                  <a:lnTo>
                    <a:pt x="205900" y="20165"/>
                  </a:lnTo>
                  <a:lnTo>
                    <a:pt x="260567" y="9211"/>
                  </a:lnTo>
                  <a:lnTo>
                    <a:pt x="319195" y="2364"/>
                  </a:lnTo>
                  <a:lnTo>
                    <a:pt x="381000" y="0"/>
                  </a:lnTo>
                  <a:lnTo>
                    <a:pt x="442804" y="2364"/>
                  </a:lnTo>
                  <a:lnTo>
                    <a:pt x="501432" y="9211"/>
                  </a:lnTo>
                  <a:lnTo>
                    <a:pt x="556099" y="20165"/>
                  </a:lnTo>
                  <a:lnTo>
                    <a:pt x="606021" y="34856"/>
                  </a:lnTo>
                  <a:lnTo>
                    <a:pt x="650414" y="52911"/>
                  </a:lnTo>
                  <a:lnTo>
                    <a:pt x="688494" y="73956"/>
                  </a:lnTo>
                  <a:lnTo>
                    <a:pt x="719476" y="97620"/>
                  </a:lnTo>
                  <a:lnTo>
                    <a:pt x="757013" y="151311"/>
                  </a:lnTo>
                  <a:lnTo>
                    <a:pt x="762000" y="180594"/>
                  </a:lnTo>
                  <a:lnTo>
                    <a:pt x="757013" y="209876"/>
                  </a:lnTo>
                  <a:lnTo>
                    <a:pt x="719476" y="263567"/>
                  </a:lnTo>
                  <a:lnTo>
                    <a:pt x="688494" y="287231"/>
                  </a:lnTo>
                  <a:lnTo>
                    <a:pt x="650414" y="308276"/>
                  </a:lnTo>
                  <a:lnTo>
                    <a:pt x="606021" y="326331"/>
                  </a:lnTo>
                  <a:lnTo>
                    <a:pt x="556099" y="341022"/>
                  </a:lnTo>
                  <a:lnTo>
                    <a:pt x="501432" y="351976"/>
                  </a:lnTo>
                  <a:lnTo>
                    <a:pt x="442804" y="358823"/>
                  </a:lnTo>
                  <a:lnTo>
                    <a:pt x="381000" y="361188"/>
                  </a:lnTo>
                  <a:lnTo>
                    <a:pt x="319195" y="358823"/>
                  </a:lnTo>
                  <a:lnTo>
                    <a:pt x="260567" y="351976"/>
                  </a:lnTo>
                  <a:lnTo>
                    <a:pt x="205900" y="341022"/>
                  </a:lnTo>
                  <a:lnTo>
                    <a:pt x="155978" y="326331"/>
                  </a:lnTo>
                  <a:lnTo>
                    <a:pt x="111585" y="308276"/>
                  </a:lnTo>
                  <a:lnTo>
                    <a:pt x="73505" y="287231"/>
                  </a:lnTo>
                  <a:lnTo>
                    <a:pt x="42523" y="263567"/>
                  </a:lnTo>
                  <a:lnTo>
                    <a:pt x="4986" y="209876"/>
                  </a:lnTo>
                  <a:lnTo>
                    <a:pt x="0" y="180594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685288" y="2228088"/>
            <a:ext cx="788035" cy="387350"/>
            <a:chOff x="2685288" y="2228088"/>
            <a:chExt cx="788035" cy="387350"/>
          </a:xfrm>
        </p:grpSpPr>
        <p:sp>
          <p:nvSpPr>
            <p:cNvPr id="21" name="object 21"/>
            <p:cNvSpPr/>
            <p:nvPr/>
          </p:nvSpPr>
          <p:spPr>
            <a:xfrm>
              <a:off x="2698242" y="2241042"/>
              <a:ext cx="762000" cy="361315"/>
            </a:xfrm>
            <a:custGeom>
              <a:avLst/>
              <a:gdLst/>
              <a:ahLst/>
              <a:cxnLst/>
              <a:rect l="l" t="t" r="r" b="b"/>
              <a:pathLst>
                <a:path w="762000" h="361314">
                  <a:moveTo>
                    <a:pt x="381000" y="0"/>
                  </a:moveTo>
                  <a:lnTo>
                    <a:pt x="319195" y="2364"/>
                  </a:lnTo>
                  <a:lnTo>
                    <a:pt x="260567" y="9211"/>
                  </a:lnTo>
                  <a:lnTo>
                    <a:pt x="205900" y="20165"/>
                  </a:lnTo>
                  <a:lnTo>
                    <a:pt x="155978" y="34856"/>
                  </a:lnTo>
                  <a:lnTo>
                    <a:pt x="111585" y="52911"/>
                  </a:lnTo>
                  <a:lnTo>
                    <a:pt x="73505" y="73956"/>
                  </a:lnTo>
                  <a:lnTo>
                    <a:pt x="42523" y="97620"/>
                  </a:lnTo>
                  <a:lnTo>
                    <a:pt x="4986" y="151311"/>
                  </a:lnTo>
                  <a:lnTo>
                    <a:pt x="0" y="180594"/>
                  </a:lnTo>
                  <a:lnTo>
                    <a:pt x="4986" y="209876"/>
                  </a:lnTo>
                  <a:lnTo>
                    <a:pt x="42523" y="263567"/>
                  </a:lnTo>
                  <a:lnTo>
                    <a:pt x="73505" y="287231"/>
                  </a:lnTo>
                  <a:lnTo>
                    <a:pt x="111585" y="308276"/>
                  </a:lnTo>
                  <a:lnTo>
                    <a:pt x="155978" y="326331"/>
                  </a:lnTo>
                  <a:lnTo>
                    <a:pt x="205900" y="341022"/>
                  </a:lnTo>
                  <a:lnTo>
                    <a:pt x="260567" y="351976"/>
                  </a:lnTo>
                  <a:lnTo>
                    <a:pt x="319195" y="358823"/>
                  </a:lnTo>
                  <a:lnTo>
                    <a:pt x="381000" y="361188"/>
                  </a:lnTo>
                  <a:lnTo>
                    <a:pt x="442804" y="358823"/>
                  </a:lnTo>
                  <a:lnTo>
                    <a:pt x="501432" y="351976"/>
                  </a:lnTo>
                  <a:lnTo>
                    <a:pt x="556099" y="341022"/>
                  </a:lnTo>
                  <a:lnTo>
                    <a:pt x="606021" y="326331"/>
                  </a:lnTo>
                  <a:lnTo>
                    <a:pt x="650414" y="308276"/>
                  </a:lnTo>
                  <a:lnTo>
                    <a:pt x="688494" y="287231"/>
                  </a:lnTo>
                  <a:lnTo>
                    <a:pt x="719476" y="263567"/>
                  </a:lnTo>
                  <a:lnTo>
                    <a:pt x="757013" y="209876"/>
                  </a:lnTo>
                  <a:lnTo>
                    <a:pt x="761999" y="180594"/>
                  </a:lnTo>
                  <a:lnTo>
                    <a:pt x="757013" y="151311"/>
                  </a:lnTo>
                  <a:lnTo>
                    <a:pt x="719476" y="97620"/>
                  </a:lnTo>
                  <a:lnTo>
                    <a:pt x="688494" y="73956"/>
                  </a:lnTo>
                  <a:lnTo>
                    <a:pt x="650414" y="52911"/>
                  </a:lnTo>
                  <a:lnTo>
                    <a:pt x="606021" y="34856"/>
                  </a:lnTo>
                  <a:lnTo>
                    <a:pt x="556099" y="20165"/>
                  </a:lnTo>
                  <a:lnTo>
                    <a:pt x="501432" y="9211"/>
                  </a:lnTo>
                  <a:lnTo>
                    <a:pt x="442804" y="23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98242" y="2241042"/>
              <a:ext cx="762000" cy="361315"/>
            </a:xfrm>
            <a:custGeom>
              <a:avLst/>
              <a:gdLst/>
              <a:ahLst/>
              <a:cxnLst/>
              <a:rect l="l" t="t" r="r" b="b"/>
              <a:pathLst>
                <a:path w="762000" h="361314">
                  <a:moveTo>
                    <a:pt x="0" y="180594"/>
                  </a:moveTo>
                  <a:lnTo>
                    <a:pt x="19421" y="123529"/>
                  </a:lnTo>
                  <a:lnTo>
                    <a:pt x="73505" y="73956"/>
                  </a:lnTo>
                  <a:lnTo>
                    <a:pt x="111585" y="52911"/>
                  </a:lnTo>
                  <a:lnTo>
                    <a:pt x="155978" y="34856"/>
                  </a:lnTo>
                  <a:lnTo>
                    <a:pt x="205900" y="20165"/>
                  </a:lnTo>
                  <a:lnTo>
                    <a:pt x="260567" y="9211"/>
                  </a:lnTo>
                  <a:lnTo>
                    <a:pt x="319195" y="2364"/>
                  </a:lnTo>
                  <a:lnTo>
                    <a:pt x="381000" y="0"/>
                  </a:lnTo>
                  <a:lnTo>
                    <a:pt x="442804" y="2364"/>
                  </a:lnTo>
                  <a:lnTo>
                    <a:pt x="501432" y="9211"/>
                  </a:lnTo>
                  <a:lnTo>
                    <a:pt x="556099" y="20165"/>
                  </a:lnTo>
                  <a:lnTo>
                    <a:pt x="606021" y="34856"/>
                  </a:lnTo>
                  <a:lnTo>
                    <a:pt x="650414" y="52911"/>
                  </a:lnTo>
                  <a:lnTo>
                    <a:pt x="688494" y="73956"/>
                  </a:lnTo>
                  <a:lnTo>
                    <a:pt x="719476" y="97620"/>
                  </a:lnTo>
                  <a:lnTo>
                    <a:pt x="757013" y="151311"/>
                  </a:lnTo>
                  <a:lnTo>
                    <a:pt x="761999" y="180594"/>
                  </a:lnTo>
                  <a:lnTo>
                    <a:pt x="757013" y="209876"/>
                  </a:lnTo>
                  <a:lnTo>
                    <a:pt x="719476" y="263567"/>
                  </a:lnTo>
                  <a:lnTo>
                    <a:pt x="688494" y="287231"/>
                  </a:lnTo>
                  <a:lnTo>
                    <a:pt x="650414" y="308276"/>
                  </a:lnTo>
                  <a:lnTo>
                    <a:pt x="606021" y="326331"/>
                  </a:lnTo>
                  <a:lnTo>
                    <a:pt x="556099" y="341022"/>
                  </a:lnTo>
                  <a:lnTo>
                    <a:pt x="501432" y="351976"/>
                  </a:lnTo>
                  <a:lnTo>
                    <a:pt x="442804" y="358823"/>
                  </a:lnTo>
                  <a:lnTo>
                    <a:pt x="381000" y="361188"/>
                  </a:lnTo>
                  <a:lnTo>
                    <a:pt x="319195" y="358823"/>
                  </a:lnTo>
                  <a:lnTo>
                    <a:pt x="260567" y="351976"/>
                  </a:lnTo>
                  <a:lnTo>
                    <a:pt x="205900" y="341022"/>
                  </a:lnTo>
                  <a:lnTo>
                    <a:pt x="155978" y="326331"/>
                  </a:lnTo>
                  <a:lnTo>
                    <a:pt x="111585" y="308276"/>
                  </a:lnTo>
                  <a:lnTo>
                    <a:pt x="73505" y="287231"/>
                  </a:lnTo>
                  <a:lnTo>
                    <a:pt x="42523" y="263567"/>
                  </a:lnTo>
                  <a:lnTo>
                    <a:pt x="4986" y="209876"/>
                  </a:lnTo>
                  <a:lnTo>
                    <a:pt x="0" y="180594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812227" y="188149"/>
            <a:ext cx="83597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JAK</a:t>
            </a:r>
            <a:r>
              <a:rPr sz="2400" spc="-55" dirty="0"/>
              <a:t> </a:t>
            </a:r>
            <a:r>
              <a:rPr sz="2400" dirty="0"/>
              <a:t>PRACUJEME</a:t>
            </a:r>
            <a:r>
              <a:rPr sz="2400" spc="-15" dirty="0"/>
              <a:t> </a:t>
            </a:r>
            <a:r>
              <a:rPr sz="2400" dirty="0"/>
              <a:t>S</a:t>
            </a:r>
            <a:r>
              <a:rPr sz="2400" spc="-50" dirty="0"/>
              <a:t> </a:t>
            </a:r>
            <a:r>
              <a:rPr sz="2400" dirty="0"/>
              <a:t>DATY,</a:t>
            </a:r>
            <a:r>
              <a:rPr sz="2400" spc="-45" dirty="0"/>
              <a:t> </a:t>
            </a:r>
            <a:r>
              <a:rPr sz="2400" dirty="0"/>
              <a:t>KTERÁ</a:t>
            </a:r>
            <a:r>
              <a:rPr sz="2400" spc="-40" dirty="0"/>
              <a:t> </a:t>
            </a:r>
            <a:r>
              <a:rPr sz="2400" spc="-10" dirty="0"/>
              <a:t>ZÍSKÁME</a:t>
            </a:r>
            <a:endParaRPr sz="2400" dirty="0"/>
          </a:p>
          <a:p>
            <a:pPr marL="12700">
              <a:lnSpc>
                <a:spcPct val="100000"/>
              </a:lnSpc>
              <a:tabLst>
                <a:tab pos="1268095" algn="l"/>
              </a:tabLst>
            </a:pPr>
            <a:r>
              <a:rPr sz="2000" dirty="0">
                <a:solidFill>
                  <a:srgbClr val="003399"/>
                </a:solidFill>
              </a:rPr>
              <a:t>Ad</a:t>
            </a:r>
            <a:r>
              <a:rPr sz="2000" spc="-5" dirty="0">
                <a:solidFill>
                  <a:srgbClr val="003399"/>
                </a:solidFill>
              </a:rPr>
              <a:t> </a:t>
            </a:r>
            <a:r>
              <a:rPr sz="2000" spc="-10" dirty="0">
                <a:solidFill>
                  <a:srgbClr val="003399"/>
                </a:solidFill>
              </a:rPr>
              <a:t>článek</a:t>
            </a:r>
            <a:r>
              <a:rPr sz="2000" dirty="0">
                <a:solidFill>
                  <a:srgbClr val="003399"/>
                </a:solidFill>
              </a:rPr>
              <a:t>	107</a:t>
            </a:r>
            <a:r>
              <a:rPr sz="2000" spc="-25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(8)</a:t>
            </a:r>
            <a:r>
              <a:rPr sz="2000" spc="-35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opatření</a:t>
            </a:r>
            <a:r>
              <a:rPr sz="2000" spc="-50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přijatá</a:t>
            </a:r>
            <a:r>
              <a:rPr sz="2000" spc="-30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čl.st.</a:t>
            </a:r>
            <a:r>
              <a:rPr sz="2000" spc="-35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musí</a:t>
            </a:r>
            <a:r>
              <a:rPr sz="2000" spc="-40" dirty="0">
                <a:solidFill>
                  <a:srgbClr val="003399"/>
                </a:solidFill>
              </a:rPr>
              <a:t> </a:t>
            </a:r>
            <a:r>
              <a:rPr sz="2000" dirty="0">
                <a:solidFill>
                  <a:srgbClr val="003399"/>
                </a:solidFill>
              </a:rPr>
              <a:t>být</a:t>
            </a:r>
            <a:r>
              <a:rPr sz="2000" spc="-25" dirty="0">
                <a:solidFill>
                  <a:srgbClr val="003399"/>
                </a:solidFill>
              </a:rPr>
              <a:t> </a:t>
            </a:r>
            <a:r>
              <a:rPr sz="2000" u="sng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</a:rPr>
              <a:t>přiměřená</a:t>
            </a:r>
            <a:r>
              <a:rPr sz="2000" u="sng" spc="-6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</a:rPr>
              <a:t> </a:t>
            </a:r>
            <a:r>
              <a:rPr sz="2000" u="sng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</a:rPr>
              <a:t>a</a:t>
            </a:r>
            <a:r>
              <a:rPr sz="2000" u="sng" spc="-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</a:rPr>
              <a:t> odůvodněná</a:t>
            </a:r>
            <a:endParaRPr sz="2000" dirty="0"/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520" y="809244"/>
            <a:ext cx="2859785" cy="5257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962660" y="1164793"/>
            <a:ext cx="10173970" cy="1430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BB087"/>
                </a:solidFill>
                <a:latin typeface="Arial"/>
                <a:cs typeface="Arial"/>
              </a:rPr>
              <a:t>Opatření</a:t>
            </a:r>
            <a:r>
              <a:rPr sz="2000" b="1" spc="-55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BB087"/>
                </a:solidFill>
                <a:latin typeface="Arial"/>
                <a:cs typeface="Arial"/>
              </a:rPr>
              <a:t>stavíme</a:t>
            </a:r>
            <a:r>
              <a:rPr sz="2000" b="1" spc="-20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BB087"/>
                </a:solidFill>
                <a:latin typeface="Arial"/>
                <a:cs typeface="Arial"/>
              </a:rPr>
              <a:t>na</a:t>
            </a:r>
            <a:r>
              <a:rPr sz="2000" b="1" spc="-35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BB087"/>
                </a:solidFill>
                <a:latin typeface="Arial"/>
                <a:cs typeface="Arial"/>
              </a:rPr>
              <a:t>analýzách</a:t>
            </a:r>
            <a:r>
              <a:rPr sz="2000" b="1" spc="-35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BB087"/>
                </a:solidFill>
                <a:latin typeface="Arial"/>
                <a:cs typeface="Arial"/>
              </a:rPr>
              <a:t>rizika: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"/>
                <a:cs typeface="Arial"/>
              </a:rPr>
              <a:t>Pracujeme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spotřebám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VLP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cílových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patogenů –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zoonotic/indikátor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bakterií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841500" marR="3612515" indent="-1829435">
              <a:lnSpc>
                <a:spcPct val="100000"/>
              </a:lnSpc>
              <a:tabLst>
                <a:tab pos="2755900" algn="l"/>
                <a:tab pos="3670300" algn="l"/>
                <a:tab pos="4584700" algn="l"/>
              </a:tabLst>
            </a:pPr>
            <a:r>
              <a:rPr sz="1800" dirty="0">
                <a:latin typeface="Arial"/>
                <a:cs typeface="Arial"/>
              </a:rPr>
              <a:t>Spotřeby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=&gt;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výrazné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snížení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spotřeb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antimikrobik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 milníky </a:t>
            </a:r>
            <a:r>
              <a:rPr sz="1800" spc="-20" dirty="0">
                <a:latin typeface="Arial"/>
                <a:cs typeface="Arial"/>
              </a:rPr>
              <a:t>1998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2008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2018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08368" y="2524442"/>
            <a:ext cx="2287270" cy="1137920"/>
            <a:chOff x="408368" y="2524442"/>
            <a:chExt cx="2287270" cy="1137920"/>
          </a:xfrm>
        </p:grpSpPr>
        <p:sp>
          <p:nvSpPr>
            <p:cNvPr id="40" name="object 40"/>
            <p:cNvSpPr/>
            <p:nvPr/>
          </p:nvSpPr>
          <p:spPr>
            <a:xfrm>
              <a:off x="421385" y="2537460"/>
              <a:ext cx="2261235" cy="1111885"/>
            </a:xfrm>
            <a:custGeom>
              <a:avLst/>
              <a:gdLst/>
              <a:ahLst/>
              <a:cxnLst/>
              <a:rect l="l" t="t" r="r" b="b"/>
              <a:pathLst>
                <a:path w="2261235" h="1111885">
                  <a:moveTo>
                    <a:pt x="1701800" y="349758"/>
                  </a:moveTo>
                  <a:lnTo>
                    <a:pt x="127000" y="349758"/>
                  </a:lnTo>
                  <a:lnTo>
                    <a:pt x="77565" y="359743"/>
                  </a:lnTo>
                  <a:lnTo>
                    <a:pt x="37196" y="386969"/>
                  </a:lnTo>
                  <a:lnTo>
                    <a:pt x="9980" y="427339"/>
                  </a:lnTo>
                  <a:lnTo>
                    <a:pt x="0" y="476758"/>
                  </a:lnTo>
                  <a:lnTo>
                    <a:pt x="0" y="984758"/>
                  </a:lnTo>
                  <a:lnTo>
                    <a:pt x="9980" y="1034176"/>
                  </a:lnTo>
                  <a:lnTo>
                    <a:pt x="37196" y="1074547"/>
                  </a:lnTo>
                  <a:lnTo>
                    <a:pt x="77565" y="1101772"/>
                  </a:lnTo>
                  <a:lnTo>
                    <a:pt x="127000" y="1111758"/>
                  </a:lnTo>
                  <a:lnTo>
                    <a:pt x="1701800" y="1111758"/>
                  </a:lnTo>
                  <a:lnTo>
                    <a:pt x="1751218" y="1101772"/>
                  </a:lnTo>
                  <a:lnTo>
                    <a:pt x="1791589" y="1074547"/>
                  </a:lnTo>
                  <a:lnTo>
                    <a:pt x="1818814" y="1034176"/>
                  </a:lnTo>
                  <a:lnTo>
                    <a:pt x="1828800" y="984758"/>
                  </a:lnTo>
                  <a:lnTo>
                    <a:pt x="1828800" y="476758"/>
                  </a:lnTo>
                  <a:lnTo>
                    <a:pt x="1818814" y="427339"/>
                  </a:lnTo>
                  <a:lnTo>
                    <a:pt x="1791589" y="386969"/>
                  </a:lnTo>
                  <a:lnTo>
                    <a:pt x="1751218" y="359743"/>
                  </a:lnTo>
                  <a:lnTo>
                    <a:pt x="1701800" y="349758"/>
                  </a:lnTo>
                  <a:close/>
                </a:path>
                <a:path w="2261235" h="1111885">
                  <a:moveTo>
                    <a:pt x="2260854" y="0"/>
                  </a:moveTo>
                  <a:lnTo>
                    <a:pt x="1066800" y="349758"/>
                  </a:lnTo>
                  <a:lnTo>
                    <a:pt x="1524000" y="349758"/>
                  </a:lnTo>
                  <a:lnTo>
                    <a:pt x="2260854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1385" y="2537460"/>
              <a:ext cx="2261235" cy="1111885"/>
            </a:xfrm>
            <a:custGeom>
              <a:avLst/>
              <a:gdLst/>
              <a:ahLst/>
              <a:cxnLst/>
              <a:rect l="l" t="t" r="r" b="b"/>
              <a:pathLst>
                <a:path w="2261235" h="1111885">
                  <a:moveTo>
                    <a:pt x="0" y="476758"/>
                  </a:moveTo>
                  <a:lnTo>
                    <a:pt x="9980" y="427339"/>
                  </a:lnTo>
                  <a:lnTo>
                    <a:pt x="37196" y="386969"/>
                  </a:lnTo>
                  <a:lnTo>
                    <a:pt x="77565" y="359743"/>
                  </a:lnTo>
                  <a:lnTo>
                    <a:pt x="127000" y="349758"/>
                  </a:lnTo>
                  <a:lnTo>
                    <a:pt x="1066800" y="349758"/>
                  </a:lnTo>
                  <a:lnTo>
                    <a:pt x="2260854" y="0"/>
                  </a:lnTo>
                  <a:lnTo>
                    <a:pt x="1524000" y="349758"/>
                  </a:lnTo>
                  <a:lnTo>
                    <a:pt x="1701800" y="349758"/>
                  </a:lnTo>
                  <a:lnTo>
                    <a:pt x="1751218" y="359743"/>
                  </a:lnTo>
                  <a:lnTo>
                    <a:pt x="1791589" y="386969"/>
                  </a:lnTo>
                  <a:lnTo>
                    <a:pt x="1818814" y="427339"/>
                  </a:lnTo>
                  <a:lnTo>
                    <a:pt x="1828800" y="476758"/>
                  </a:lnTo>
                  <a:lnTo>
                    <a:pt x="1828800" y="667258"/>
                  </a:lnTo>
                  <a:lnTo>
                    <a:pt x="1828800" y="984758"/>
                  </a:lnTo>
                  <a:lnTo>
                    <a:pt x="1818814" y="1034176"/>
                  </a:lnTo>
                  <a:lnTo>
                    <a:pt x="1791589" y="1074547"/>
                  </a:lnTo>
                  <a:lnTo>
                    <a:pt x="1751218" y="1101772"/>
                  </a:lnTo>
                  <a:lnTo>
                    <a:pt x="1701800" y="1111758"/>
                  </a:lnTo>
                  <a:lnTo>
                    <a:pt x="1524000" y="1111758"/>
                  </a:lnTo>
                  <a:lnTo>
                    <a:pt x="1066800" y="1111758"/>
                  </a:lnTo>
                  <a:lnTo>
                    <a:pt x="127000" y="1111758"/>
                  </a:lnTo>
                  <a:lnTo>
                    <a:pt x="77565" y="1101772"/>
                  </a:lnTo>
                  <a:lnTo>
                    <a:pt x="37196" y="1074547"/>
                  </a:lnTo>
                  <a:lnTo>
                    <a:pt x="9980" y="1034176"/>
                  </a:lnTo>
                  <a:lnTo>
                    <a:pt x="0" y="984758"/>
                  </a:lnTo>
                  <a:lnTo>
                    <a:pt x="0" y="667258"/>
                  </a:lnTo>
                  <a:lnTo>
                    <a:pt x="0" y="476758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55700" y="2876499"/>
            <a:ext cx="11588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ZAVEDENÍ</a:t>
            </a:r>
            <a:endParaRPr sz="160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INDIKAČNÍHO OMEZENÍ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324036" y="2600261"/>
            <a:ext cx="1605280" cy="1447800"/>
            <a:chOff x="2324036" y="2600261"/>
            <a:chExt cx="1605280" cy="1447800"/>
          </a:xfrm>
        </p:grpSpPr>
        <p:sp>
          <p:nvSpPr>
            <p:cNvPr id="44" name="object 44"/>
            <p:cNvSpPr/>
            <p:nvPr/>
          </p:nvSpPr>
          <p:spPr>
            <a:xfrm>
              <a:off x="2337053" y="2613279"/>
              <a:ext cx="1579245" cy="1421765"/>
            </a:xfrm>
            <a:custGeom>
              <a:avLst/>
              <a:gdLst/>
              <a:ahLst/>
              <a:cxnLst/>
              <a:rect l="l" t="t" r="r" b="b"/>
              <a:pathLst>
                <a:path w="1579245" h="1421764">
                  <a:moveTo>
                    <a:pt x="1179068" y="430911"/>
                  </a:moveTo>
                  <a:lnTo>
                    <a:pt x="165100" y="430911"/>
                  </a:lnTo>
                  <a:lnTo>
                    <a:pt x="121208" y="436808"/>
                  </a:lnTo>
                  <a:lnTo>
                    <a:pt x="81769" y="453451"/>
                  </a:lnTo>
                  <a:lnTo>
                    <a:pt x="48355" y="479266"/>
                  </a:lnTo>
                  <a:lnTo>
                    <a:pt x="22540" y="512680"/>
                  </a:lnTo>
                  <a:lnTo>
                    <a:pt x="5897" y="552119"/>
                  </a:lnTo>
                  <a:lnTo>
                    <a:pt x="0" y="596011"/>
                  </a:lnTo>
                  <a:lnTo>
                    <a:pt x="0" y="1256411"/>
                  </a:lnTo>
                  <a:lnTo>
                    <a:pt x="5897" y="1300302"/>
                  </a:lnTo>
                  <a:lnTo>
                    <a:pt x="22540" y="1339741"/>
                  </a:lnTo>
                  <a:lnTo>
                    <a:pt x="48355" y="1373155"/>
                  </a:lnTo>
                  <a:lnTo>
                    <a:pt x="81769" y="1398970"/>
                  </a:lnTo>
                  <a:lnTo>
                    <a:pt x="121208" y="1415613"/>
                  </a:lnTo>
                  <a:lnTo>
                    <a:pt x="165100" y="1421511"/>
                  </a:lnTo>
                  <a:lnTo>
                    <a:pt x="1179068" y="1421511"/>
                  </a:lnTo>
                  <a:lnTo>
                    <a:pt x="1222959" y="1415613"/>
                  </a:lnTo>
                  <a:lnTo>
                    <a:pt x="1262398" y="1398970"/>
                  </a:lnTo>
                  <a:lnTo>
                    <a:pt x="1295812" y="1373155"/>
                  </a:lnTo>
                  <a:lnTo>
                    <a:pt x="1321627" y="1339741"/>
                  </a:lnTo>
                  <a:lnTo>
                    <a:pt x="1338270" y="1300302"/>
                  </a:lnTo>
                  <a:lnTo>
                    <a:pt x="1344168" y="1256411"/>
                  </a:lnTo>
                  <a:lnTo>
                    <a:pt x="1344168" y="596011"/>
                  </a:lnTo>
                  <a:lnTo>
                    <a:pt x="1338270" y="552119"/>
                  </a:lnTo>
                  <a:lnTo>
                    <a:pt x="1321627" y="512680"/>
                  </a:lnTo>
                  <a:lnTo>
                    <a:pt x="1295812" y="479266"/>
                  </a:lnTo>
                  <a:lnTo>
                    <a:pt x="1262398" y="453451"/>
                  </a:lnTo>
                  <a:lnTo>
                    <a:pt x="1222959" y="436808"/>
                  </a:lnTo>
                  <a:lnTo>
                    <a:pt x="1179068" y="430911"/>
                  </a:lnTo>
                  <a:close/>
                </a:path>
                <a:path w="1579245" h="1421764">
                  <a:moveTo>
                    <a:pt x="1578863" y="0"/>
                  </a:moveTo>
                  <a:lnTo>
                    <a:pt x="784097" y="430911"/>
                  </a:lnTo>
                  <a:lnTo>
                    <a:pt x="1120140" y="430911"/>
                  </a:lnTo>
                  <a:lnTo>
                    <a:pt x="1578863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37053" y="2613279"/>
              <a:ext cx="1579245" cy="1421765"/>
            </a:xfrm>
            <a:custGeom>
              <a:avLst/>
              <a:gdLst/>
              <a:ahLst/>
              <a:cxnLst/>
              <a:rect l="l" t="t" r="r" b="b"/>
              <a:pathLst>
                <a:path w="1579245" h="1421764">
                  <a:moveTo>
                    <a:pt x="0" y="596011"/>
                  </a:moveTo>
                  <a:lnTo>
                    <a:pt x="5897" y="552119"/>
                  </a:lnTo>
                  <a:lnTo>
                    <a:pt x="22540" y="512680"/>
                  </a:lnTo>
                  <a:lnTo>
                    <a:pt x="48355" y="479266"/>
                  </a:lnTo>
                  <a:lnTo>
                    <a:pt x="81769" y="453451"/>
                  </a:lnTo>
                  <a:lnTo>
                    <a:pt x="121208" y="436808"/>
                  </a:lnTo>
                  <a:lnTo>
                    <a:pt x="165100" y="430911"/>
                  </a:lnTo>
                  <a:lnTo>
                    <a:pt x="784097" y="430911"/>
                  </a:lnTo>
                  <a:lnTo>
                    <a:pt x="1578863" y="0"/>
                  </a:lnTo>
                  <a:lnTo>
                    <a:pt x="1120140" y="430911"/>
                  </a:lnTo>
                  <a:lnTo>
                    <a:pt x="1179068" y="430911"/>
                  </a:lnTo>
                  <a:lnTo>
                    <a:pt x="1222959" y="436808"/>
                  </a:lnTo>
                  <a:lnTo>
                    <a:pt x="1262398" y="453451"/>
                  </a:lnTo>
                  <a:lnTo>
                    <a:pt x="1295812" y="479266"/>
                  </a:lnTo>
                  <a:lnTo>
                    <a:pt x="1321627" y="512680"/>
                  </a:lnTo>
                  <a:lnTo>
                    <a:pt x="1338270" y="552119"/>
                  </a:lnTo>
                  <a:lnTo>
                    <a:pt x="1344168" y="596011"/>
                  </a:lnTo>
                  <a:lnTo>
                    <a:pt x="1344168" y="843661"/>
                  </a:lnTo>
                  <a:lnTo>
                    <a:pt x="1344168" y="1256411"/>
                  </a:lnTo>
                  <a:lnTo>
                    <a:pt x="1338270" y="1300302"/>
                  </a:lnTo>
                  <a:lnTo>
                    <a:pt x="1321627" y="1339741"/>
                  </a:lnTo>
                  <a:lnTo>
                    <a:pt x="1295812" y="1373155"/>
                  </a:lnTo>
                  <a:lnTo>
                    <a:pt x="1262398" y="1398970"/>
                  </a:lnTo>
                  <a:lnTo>
                    <a:pt x="1222959" y="1415613"/>
                  </a:lnTo>
                  <a:lnTo>
                    <a:pt x="1179068" y="1421511"/>
                  </a:lnTo>
                  <a:lnTo>
                    <a:pt x="1120140" y="1421511"/>
                  </a:lnTo>
                  <a:lnTo>
                    <a:pt x="784097" y="1421511"/>
                  </a:lnTo>
                  <a:lnTo>
                    <a:pt x="165100" y="1421511"/>
                  </a:lnTo>
                  <a:lnTo>
                    <a:pt x="121208" y="1415613"/>
                  </a:lnTo>
                  <a:lnTo>
                    <a:pt x="81769" y="1398970"/>
                  </a:lnTo>
                  <a:lnTo>
                    <a:pt x="48355" y="1373155"/>
                  </a:lnTo>
                  <a:lnTo>
                    <a:pt x="22540" y="1339741"/>
                  </a:lnTo>
                  <a:lnTo>
                    <a:pt x="5897" y="1300302"/>
                  </a:lnTo>
                  <a:lnTo>
                    <a:pt x="0" y="1256411"/>
                  </a:lnTo>
                  <a:lnTo>
                    <a:pt x="0" y="843661"/>
                  </a:lnTo>
                  <a:lnTo>
                    <a:pt x="0" y="596011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511932" y="3237738"/>
            <a:ext cx="993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VYHLÁŠKA</a:t>
            </a:r>
            <a:endParaRPr sz="1800">
              <a:latin typeface="Carlito"/>
              <a:cs typeface="Carlito"/>
            </a:endParaRPr>
          </a:p>
          <a:p>
            <a:pPr marL="4572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344/2008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979098" y="2606865"/>
            <a:ext cx="2030095" cy="1332865"/>
            <a:chOff x="4979098" y="2606865"/>
            <a:chExt cx="2030095" cy="1332865"/>
          </a:xfrm>
        </p:grpSpPr>
        <p:sp>
          <p:nvSpPr>
            <p:cNvPr id="48" name="object 48"/>
            <p:cNvSpPr/>
            <p:nvPr/>
          </p:nvSpPr>
          <p:spPr>
            <a:xfrm>
              <a:off x="4992115" y="2619883"/>
              <a:ext cx="2004060" cy="1306830"/>
            </a:xfrm>
            <a:custGeom>
              <a:avLst/>
              <a:gdLst/>
              <a:ahLst/>
              <a:cxnLst/>
              <a:rect l="l" t="t" r="r" b="b"/>
              <a:pathLst>
                <a:path w="2004059" h="1306829">
                  <a:moveTo>
                    <a:pt x="1864106" y="468503"/>
                  </a:moveTo>
                  <a:lnTo>
                    <a:pt x="512825" y="468503"/>
                  </a:lnTo>
                  <a:lnTo>
                    <a:pt x="468646" y="475619"/>
                  </a:lnTo>
                  <a:lnTo>
                    <a:pt x="430294" y="495439"/>
                  </a:lnTo>
                  <a:lnTo>
                    <a:pt x="400062" y="525671"/>
                  </a:lnTo>
                  <a:lnTo>
                    <a:pt x="380242" y="564023"/>
                  </a:lnTo>
                  <a:lnTo>
                    <a:pt x="373125" y="608203"/>
                  </a:lnTo>
                  <a:lnTo>
                    <a:pt x="373125" y="1167003"/>
                  </a:lnTo>
                  <a:lnTo>
                    <a:pt x="380242" y="1211133"/>
                  </a:lnTo>
                  <a:lnTo>
                    <a:pt x="400062" y="1249479"/>
                  </a:lnTo>
                  <a:lnTo>
                    <a:pt x="430294" y="1279730"/>
                  </a:lnTo>
                  <a:lnTo>
                    <a:pt x="468646" y="1299574"/>
                  </a:lnTo>
                  <a:lnTo>
                    <a:pt x="512825" y="1306703"/>
                  </a:lnTo>
                  <a:lnTo>
                    <a:pt x="1864106" y="1306703"/>
                  </a:lnTo>
                  <a:lnTo>
                    <a:pt x="1908285" y="1299574"/>
                  </a:lnTo>
                  <a:lnTo>
                    <a:pt x="1946637" y="1279730"/>
                  </a:lnTo>
                  <a:lnTo>
                    <a:pt x="1976869" y="1249479"/>
                  </a:lnTo>
                  <a:lnTo>
                    <a:pt x="1996689" y="1211133"/>
                  </a:lnTo>
                  <a:lnTo>
                    <a:pt x="2003806" y="1167003"/>
                  </a:lnTo>
                  <a:lnTo>
                    <a:pt x="2003806" y="608203"/>
                  </a:lnTo>
                  <a:lnTo>
                    <a:pt x="1996689" y="564023"/>
                  </a:lnTo>
                  <a:lnTo>
                    <a:pt x="1976869" y="525671"/>
                  </a:lnTo>
                  <a:lnTo>
                    <a:pt x="1946637" y="495439"/>
                  </a:lnTo>
                  <a:lnTo>
                    <a:pt x="1908285" y="475619"/>
                  </a:lnTo>
                  <a:lnTo>
                    <a:pt x="1864106" y="468503"/>
                  </a:lnTo>
                  <a:close/>
                </a:path>
                <a:path w="2004059" h="1306829">
                  <a:moveTo>
                    <a:pt x="0" y="0"/>
                  </a:moveTo>
                  <a:lnTo>
                    <a:pt x="644906" y="468503"/>
                  </a:lnTo>
                  <a:lnTo>
                    <a:pt x="1052576" y="468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92115" y="2619883"/>
              <a:ext cx="2004060" cy="1306830"/>
            </a:xfrm>
            <a:custGeom>
              <a:avLst/>
              <a:gdLst/>
              <a:ahLst/>
              <a:cxnLst/>
              <a:rect l="l" t="t" r="r" b="b"/>
              <a:pathLst>
                <a:path w="2004059" h="1306829">
                  <a:moveTo>
                    <a:pt x="373125" y="608203"/>
                  </a:moveTo>
                  <a:lnTo>
                    <a:pt x="380242" y="564023"/>
                  </a:lnTo>
                  <a:lnTo>
                    <a:pt x="400062" y="525671"/>
                  </a:lnTo>
                  <a:lnTo>
                    <a:pt x="430294" y="495439"/>
                  </a:lnTo>
                  <a:lnTo>
                    <a:pt x="468646" y="475619"/>
                  </a:lnTo>
                  <a:lnTo>
                    <a:pt x="512825" y="468503"/>
                  </a:lnTo>
                  <a:lnTo>
                    <a:pt x="644906" y="468503"/>
                  </a:lnTo>
                  <a:lnTo>
                    <a:pt x="0" y="0"/>
                  </a:lnTo>
                  <a:lnTo>
                    <a:pt x="1052576" y="468503"/>
                  </a:lnTo>
                  <a:lnTo>
                    <a:pt x="1864106" y="468503"/>
                  </a:lnTo>
                  <a:lnTo>
                    <a:pt x="1908285" y="475619"/>
                  </a:lnTo>
                  <a:lnTo>
                    <a:pt x="1946637" y="495439"/>
                  </a:lnTo>
                  <a:lnTo>
                    <a:pt x="1976869" y="525671"/>
                  </a:lnTo>
                  <a:lnTo>
                    <a:pt x="1996689" y="564023"/>
                  </a:lnTo>
                  <a:lnTo>
                    <a:pt x="2003806" y="608203"/>
                  </a:lnTo>
                  <a:lnTo>
                    <a:pt x="2003806" y="817753"/>
                  </a:lnTo>
                  <a:lnTo>
                    <a:pt x="2003806" y="1167003"/>
                  </a:lnTo>
                  <a:lnTo>
                    <a:pt x="1996689" y="1211133"/>
                  </a:lnTo>
                  <a:lnTo>
                    <a:pt x="1976869" y="1249479"/>
                  </a:lnTo>
                  <a:lnTo>
                    <a:pt x="1946637" y="1279730"/>
                  </a:lnTo>
                  <a:lnTo>
                    <a:pt x="1908285" y="1299574"/>
                  </a:lnTo>
                  <a:lnTo>
                    <a:pt x="1864106" y="1306703"/>
                  </a:lnTo>
                  <a:lnTo>
                    <a:pt x="1052576" y="1306703"/>
                  </a:lnTo>
                  <a:lnTo>
                    <a:pt x="644906" y="1306703"/>
                  </a:lnTo>
                  <a:lnTo>
                    <a:pt x="512825" y="1306703"/>
                  </a:lnTo>
                  <a:lnTo>
                    <a:pt x="468646" y="1299574"/>
                  </a:lnTo>
                  <a:lnTo>
                    <a:pt x="430294" y="1279730"/>
                  </a:lnTo>
                  <a:lnTo>
                    <a:pt x="400062" y="1249479"/>
                  </a:lnTo>
                  <a:lnTo>
                    <a:pt x="380242" y="1211133"/>
                  </a:lnTo>
                  <a:lnTo>
                    <a:pt x="373125" y="1167003"/>
                  </a:lnTo>
                  <a:lnTo>
                    <a:pt x="373125" y="817753"/>
                  </a:lnTo>
                  <a:lnTo>
                    <a:pt x="373125" y="608203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558790" y="3341319"/>
            <a:ext cx="1242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F2F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ZÁVAZEK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313614" y="2496248"/>
            <a:ext cx="3036570" cy="1374775"/>
            <a:chOff x="6313614" y="2496248"/>
            <a:chExt cx="3036570" cy="1374775"/>
          </a:xfrm>
        </p:grpSpPr>
        <p:sp>
          <p:nvSpPr>
            <p:cNvPr id="52" name="object 52"/>
            <p:cNvSpPr/>
            <p:nvPr/>
          </p:nvSpPr>
          <p:spPr>
            <a:xfrm>
              <a:off x="6326632" y="2509266"/>
              <a:ext cx="3010535" cy="1348740"/>
            </a:xfrm>
            <a:custGeom>
              <a:avLst/>
              <a:gdLst/>
              <a:ahLst/>
              <a:cxnLst/>
              <a:rect l="l" t="t" r="r" b="b"/>
              <a:pathLst>
                <a:path w="3010534" h="1348739">
                  <a:moveTo>
                    <a:pt x="2849879" y="387096"/>
                  </a:moveTo>
                  <a:lnTo>
                    <a:pt x="1006347" y="387096"/>
                  </a:lnTo>
                  <a:lnTo>
                    <a:pt x="955688" y="395266"/>
                  </a:lnTo>
                  <a:lnTo>
                    <a:pt x="911691" y="418018"/>
                  </a:lnTo>
                  <a:lnTo>
                    <a:pt x="876996" y="452713"/>
                  </a:lnTo>
                  <a:lnTo>
                    <a:pt x="854244" y="496710"/>
                  </a:lnTo>
                  <a:lnTo>
                    <a:pt x="846073" y="547370"/>
                  </a:lnTo>
                  <a:lnTo>
                    <a:pt x="846073" y="1188465"/>
                  </a:lnTo>
                  <a:lnTo>
                    <a:pt x="854244" y="1239125"/>
                  </a:lnTo>
                  <a:lnTo>
                    <a:pt x="876996" y="1283122"/>
                  </a:lnTo>
                  <a:lnTo>
                    <a:pt x="911691" y="1317817"/>
                  </a:lnTo>
                  <a:lnTo>
                    <a:pt x="955688" y="1340569"/>
                  </a:lnTo>
                  <a:lnTo>
                    <a:pt x="1006347" y="1348739"/>
                  </a:lnTo>
                  <a:lnTo>
                    <a:pt x="2849879" y="1348739"/>
                  </a:lnTo>
                  <a:lnTo>
                    <a:pt x="2900539" y="1340569"/>
                  </a:lnTo>
                  <a:lnTo>
                    <a:pt x="2944536" y="1317817"/>
                  </a:lnTo>
                  <a:lnTo>
                    <a:pt x="2979231" y="1283122"/>
                  </a:lnTo>
                  <a:lnTo>
                    <a:pt x="3001983" y="1239125"/>
                  </a:lnTo>
                  <a:lnTo>
                    <a:pt x="3010153" y="1188465"/>
                  </a:lnTo>
                  <a:lnTo>
                    <a:pt x="3010153" y="547370"/>
                  </a:lnTo>
                  <a:lnTo>
                    <a:pt x="3001983" y="496710"/>
                  </a:lnTo>
                  <a:lnTo>
                    <a:pt x="2979231" y="452713"/>
                  </a:lnTo>
                  <a:lnTo>
                    <a:pt x="2944536" y="418018"/>
                  </a:lnTo>
                  <a:lnTo>
                    <a:pt x="2900539" y="395266"/>
                  </a:lnTo>
                  <a:lnTo>
                    <a:pt x="2849879" y="387096"/>
                  </a:lnTo>
                  <a:close/>
                </a:path>
                <a:path w="3010534" h="1348739">
                  <a:moveTo>
                    <a:pt x="0" y="0"/>
                  </a:moveTo>
                  <a:lnTo>
                    <a:pt x="1206753" y="387096"/>
                  </a:lnTo>
                  <a:lnTo>
                    <a:pt x="1747773" y="387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26632" y="2509266"/>
              <a:ext cx="3010535" cy="1348740"/>
            </a:xfrm>
            <a:custGeom>
              <a:avLst/>
              <a:gdLst/>
              <a:ahLst/>
              <a:cxnLst/>
              <a:rect l="l" t="t" r="r" b="b"/>
              <a:pathLst>
                <a:path w="3010534" h="1348739">
                  <a:moveTo>
                    <a:pt x="846073" y="547370"/>
                  </a:moveTo>
                  <a:lnTo>
                    <a:pt x="854244" y="496710"/>
                  </a:lnTo>
                  <a:lnTo>
                    <a:pt x="876996" y="452713"/>
                  </a:lnTo>
                  <a:lnTo>
                    <a:pt x="911691" y="418018"/>
                  </a:lnTo>
                  <a:lnTo>
                    <a:pt x="955688" y="395266"/>
                  </a:lnTo>
                  <a:lnTo>
                    <a:pt x="1006347" y="387096"/>
                  </a:lnTo>
                  <a:lnTo>
                    <a:pt x="1206753" y="387096"/>
                  </a:lnTo>
                  <a:lnTo>
                    <a:pt x="0" y="0"/>
                  </a:lnTo>
                  <a:lnTo>
                    <a:pt x="1747773" y="387096"/>
                  </a:lnTo>
                  <a:lnTo>
                    <a:pt x="2849879" y="387096"/>
                  </a:lnTo>
                  <a:lnTo>
                    <a:pt x="2900539" y="395266"/>
                  </a:lnTo>
                  <a:lnTo>
                    <a:pt x="2944536" y="418018"/>
                  </a:lnTo>
                  <a:lnTo>
                    <a:pt x="2979231" y="452713"/>
                  </a:lnTo>
                  <a:lnTo>
                    <a:pt x="3001983" y="496710"/>
                  </a:lnTo>
                  <a:lnTo>
                    <a:pt x="3010153" y="547370"/>
                  </a:lnTo>
                  <a:lnTo>
                    <a:pt x="3010153" y="787780"/>
                  </a:lnTo>
                  <a:lnTo>
                    <a:pt x="3010153" y="1188465"/>
                  </a:lnTo>
                  <a:lnTo>
                    <a:pt x="3001983" y="1239125"/>
                  </a:lnTo>
                  <a:lnTo>
                    <a:pt x="2979231" y="1283122"/>
                  </a:lnTo>
                  <a:lnTo>
                    <a:pt x="2944536" y="1317817"/>
                  </a:lnTo>
                  <a:lnTo>
                    <a:pt x="2900539" y="1340569"/>
                  </a:lnTo>
                  <a:lnTo>
                    <a:pt x="2849879" y="1348739"/>
                  </a:lnTo>
                  <a:lnTo>
                    <a:pt x="1747773" y="1348739"/>
                  </a:lnTo>
                  <a:lnTo>
                    <a:pt x="1206753" y="1348739"/>
                  </a:lnTo>
                  <a:lnTo>
                    <a:pt x="1006347" y="1348739"/>
                  </a:lnTo>
                  <a:lnTo>
                    <a:pt x="955688" y="1340569"/>
                  </a:lnTo>
                  <a:lnTo>
                    <a:pt x="911691" y="1317817"/>
                  </a:lnTo>
                  <a:lnTo>
                    <a:pt x="876996" y="1283122"/>
                  </a:lnTo>
                  <a:lnTo>
                    <a:pt x="854244" y="1239125"/>
                  </a:lnTo>
                  <a:lnTo>
                    <a:pt x="846073" y="1188465"/>
                  </a:lnTo>
                  <a:lnTo>
                    <a:pt x="846073" y="787780"/>
                  </a:lnTo>
                  <a:lnTo>
                    <a:pt x="846073" y="547370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482967" y="2892044"/>
            <a:ext cx="1543685" cy="93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190500" indent="410209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F2F </a:t>
            </a:r>
            <a:r>
              <a:rPr sz="1800" dirty="0">
                <a:solidFill>
                  <a:srgbClr val="FFFF00"/>
                </a:solidFill>
                <a:latin typeface="Carlito"/>
                <a:cs typeface="Carlito"/>
              </a:rPr>
              <a:t>2018</a:t>
            </a:r>
            <a:r>
              <a:rPr sz="1800" spc="-2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00"/>
                </a:solidFill>
                <a:latin typeface="Carlito"/>
                <a:cs typeface="Carlito"/>
              </a:rPr>
              <a:t>–</a:t>
            </a:r>
            <a:r>
              <a:rPr sz="1800" spc="-3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FFFF00"/>
                </a:solidFill>
                <a:latin typeface="Carlito"/>
                <a:cs typeface="Carlito"/>
              </a:rPr>
              <a:t>2023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ts val="2845"/>
              </a:lnSpc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SNÍŽENÍ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Carlito"/>
                <a:cs typeface="Carlito"/>
              </a:rPr>
              <a:t>26%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62660" y="4144213"/>
            <a:ext cx="3448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FUNKČNOST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MONITORINGŮ: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64348" y="4144213"/>
            <a:ext cx="3823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FUNKČNOST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STÁTNÍHO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DOZORU: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62660" y="4693412"/>
            <a:ext cx="704024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SPOTŘEB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ATM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REZIDUÍ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VLP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(včetně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ATM)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REZISTENCÍ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(AMR)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PATOGENŮ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REZISTENCÍ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(AMR)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ZOONOT/INDIKÁTOR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BAKTERIÍ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ZOONÓZY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8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7259" y="4184904"/>
            <a:ext cx="1676400" cy="1207008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978408" y="4977384"/>
            <a:ext cx="3683635" cy="200025"/>
            <a:chOff x="978408" y="4977384"/>
            <a:chExt cx="3683635" cy="200025"/>
          </a:xfrm>
        </p:grpSpPr>
        <p:sp>
          <p:nvSpPr>
            <p:cNvPr id="60" name="object 60"/>
            <p:cNvSpPr/>
            <p:nvPr/>
          </p:nvSpPr>
          <p:spPr>
            <a:xfrm>
              <a:off x="991362" y="4990338"/>
              <a:ext cx="3657600" cy="173990"/>
            </a:xfrm>
            <a:custGeom>
              <a:avLst/>
              <a:gdLst/>
              <a:ahLst/>
              <a:cxnLst/>
              <a:rect l="l" t="t" r="r" b="b"/>
              <a:pathLst>
                <a:path w="3657600" h="173989">
                  <a:moveTo>
                    <a:pt x="3570732" y="0"/>
                  </a:moveTo>
                  <a:lnTo>
                    <a:pt x="3570732" y="43433"/>
                  </a:lnTo>
                  <a:lnTo>
                    <a:pt x="0" y="43433"/>
                  </a:lnTo>
                  <a:lnTo>
                    <a:pt x="0" y="130301"/>
                  </a:lnTo>
                  <a:lnTo>
                    <a:pt x="3570732" y="130301"/>
                  </a:lnTo>
                  <a:lnTo>
                    <a:pt x="3570732" y="173735"/>
                  </a:lnTo>
                  <a:lnTo>
                    <a:pt x="3657600" y="86867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91362" y="4990338"/>
              <a:ext cx="3657600" cy="173990"/>
            </a:xfrm>
            <a:custGeom>
              <a:avLst/>
              <a:gdLst/>
              <a:ahLst/>
              <a:cxnLst/>
              <a:rect l="l" t="t" r="r" b="b"/>
              <a:pathLst>
                <a:path w="3657600" h="173989">
                  <a:moveTo>
                    <a:pt x="0" y="130301"/>
                  </a:moveTo>
                  <a:lnTo>
                    <a:pt x="3570732" y="130301"/>
                  </a:lnTo>
                  <a:lnTo>
                    <a:pt x="3570732" y="173735"/>
                  </a:lnTo>
                  <a:lnTo>
                    <a:pt x="3657600" y="86867"/>
                  </a:lnTo>
                  <a:lnTo>
                    <a:pt x="3570732" y="0"/>
                  </a:lnTo>
                  <a:lnTo>
                    <a:pt x="3570732" y="43433"/>
                  </a:lnTo>
                  <a:lnTo>
                    <a:pt x="0" y="43433"/>
                  </a:lnTo>
                  <a:lnTo>
                    <a:pt x="0" y="130301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78408" y="5501640"/>
            <a:ext cx="5588635" cy="200025"/>
            <a:chOff x="978408" y="5501640"/>
            <a:chExt cx="5588635" cy="200025"/>
          </a:xfrm>
        </p:grpSpPr>
        <p:sp>
          <p:nvSpPr>
            <p:cNvPr id="63" name="object 63"/>
            <p:cNvSpPr/>
            <p:nvPr/>
          </p:nvSpPr>
          <p:spPr>
            <a:xfrm>
              <a:off x="991362" y="5514594"/>
              <a:ext cx="5562600" cy="173990"/>
            </a:xfrm>
            <a:custGeom>
              <a:avLst/>
              <a:gdLst/>
              <a:ahLst/>
              <a:cxnLst/>
              <a:rect l="l" t="t" r="r" b="b"/>
              <a:pathLst>
                <a:path w="5562600" h="173989">
                  <a:moveTo>
                    <a:pt x="5475732" y="0"/>
                  </a:moveTo>
                  <a:lnTo>
                    <a:pt x="5475732" y="43434"/>
                  </a:lnTo>
                  <a:lnTo>
                    <a:pt x="0" y="43434"/>
                  </a:lnTo>
                  <a:lnTo>
                    <a:pt x="0" y="130302"/>
                  </a:lnTo>
                  <a:lnTo>
                    <a:pt x="5475732" y="130302"/>
                  </a:lnTo>
                  <a:lnTo>
                    <a:pt x="5475732" y="173736"/>
                  </a:lnTo>
                  <a:lnTo>
                    <a:pt x="5562599" y="86868"/>
                  </a:lnTo>
                  <a:lnTo>
                    <a:pt x="5475732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1362" y="5514594"/>
              <a:ext cx="5562600" cy="173990"/>
            </a:xfrm>
            <a:custGeom>
              <a:avLst/>
              <a:gdLst/>
              <a:ahLst/>
              <a:cxnLst/>
              <a:rect l="l" t="t" r="r" b="b"/>
              <a:pathLst>
                <a:path w="5562600" h="173989">
                  <a:moveTo>
                    <a:pt x="0" y="130302"/>
                  </a:moveTo>
                  <a:lnTo>
                    <a:pt x="5475732" y="130302"/>
                  </a:lnTo>
                  <a:lnTo>
                    <a:pt x="5475732" y="173736"/>
                  </a:lnTo>
                  <a:lnTo>
                    <a:pt x="5562599" y="86868"/>
                  </a:lnTo>
                  <a:lnTo>
                    <a:pt x="5475732" y="0"/>
                  </a:lnTo>
                  <a:lnTo>
                    <a:pt x="5475732" y="43434"/>
                  </a:lnTo>
                  <a:lnTo>
                    <a:pt x="0" y="43434"/>
                  </a:lnTo>
                  <a:lnTo>
                    <a:pt x="0" y="130302"/>
                  </a:lnTo>
                  <a:close/>
                </a:path>
              </a:pathLst>
            </a:custGeom>
            <a:ln w="25907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972311" y="4471416"/>
            <a:ext cx="10053320" cy="2345690"/>
            <a:chOff x="972311" y="4471416"/>
            <a:chExt cx="10053320" cy="2345690"/>
          </a:xfrm>
        </p:grpSpPr>
        <p:pic>
          <p:nvPicPr>
            <p:cNvPr id="66" name="object 6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0" y="4471416"/>
              <a:ext cx="2895600" cy="58369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2259" y="4529328"/>
              <a:ext cx="1036320" cy="152400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85265" y="6084570"/>
              <a:ext cx="7550150" cy="173990"/>
            </a:xfrm>
            <a:custGeom>
              <a:avLst/>
              <a:gdLst/>
              <a:ahLst/>
              <a:cxnLst/>
              <a:rect l="l" t="t" r="r" b="b"/>
              <a:pathLst>
                <a:path w="7550150" h="173989">
                  <a:moveTo>
                    <a:pt x="7463028" y="0"/>
                  </a:moveTo>
                  <a:lnTo>
                    <a:pt x="7463028" y="43434"/>
                  </a:lnTo>
                  <a:lnTo>
                    <a:pt x="0" y="43434"/>
                  </a:lnTo>
                  <a:lnTo>
                    <a:pt x="0" y="130302"/>
                  </a:lnTo>
                  <a:lnTo>
                    <a:pt x="7463028" y="130302"/>
                  </a:lnTo>
                  <a:lnTo>
                    <a:pt x="7463028" y="173736"/>
                  </a:lnTo>
                  <a:lnTo>
                    <a:pt x="7549895" y="86868"/>
                  </a:lnTo>
                  <a:lnTo>
                    <a:pt x="7463028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85265" y="6084570"/>
              <a:ext cx="7550150" cy="173990"/>
            </a:xfrm>
            <a:custGeom>
              <a:avLst/>
              <a:gdLst/>
              <a:ahLst/>
              <a:cxnLst/>
              <a:rect l="l" t="t" r="r" b="b"/>
              <a:pathLst>
                <a:path w="7550150" h="173989">
                  <a:moveTo>
                    <a:pt x="0" y="130302"/>
                  </a:moveTo>
                  <a:lnTo>
                    <a:pt x="7463028" y="130302"/>
                  </a:lnTo>
                  <a:lnTo>
                    <a:pt x="7463028" y="173736"/>
                  </a:lnTo>
                  <a:lnTo>
                    <a:pt x="7549895" y="86868"/>
                  </a:lnTo>
                  <a:lnTo>
                    <a:pt x="7463028" y="0"/>
                  </a:lnTo>
                  <a:lnTo>
                    <a:pt x="7463028" y="43434"/>
                  </a:lnTo>
                  <a:lnTo>
                    <a:pt x="0" y="43434"/>
                  </a:lnTo>
                  <a:lnTo>
                    <a:pt x="0" y="130302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9640" y="5074920"/>
              <a:ext cx="1162811" cy="154374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991361" y="6608826"/>
              <a:ext cx="8991600" cy="195580"/>
            </a:xfrm>
            <a:custGeom>
              <a:avLst/>
              <a:gdLst/>
              <a:ahLst/>
              <a:cxnLst/>
              <a:rect l="l" t="t" r="r" b="b"/>
              <a:pathLst>
                <a:path w="8991600" h="195579">
                  <a:moveTo>
                    <a:pt x="8894064" y="0"/>
                  </a:moveTo>
                  <a:lnTo>
                    <a:pt x="8894064" y="48768"/>
                  </a:lnTo>
                  <a:lnTo>
                    <a:pt x="0" y="48768"/>
                  </a:lnTo>
                  <a:lnTo>
                    <a:pt x="0" y="146305"/>
                  </a:lnTo>
                  <a:lnTo>
                    <a:pt x="8894064" y="146305"/>
                  </a:lnTo>
                  <a:lnTo>
                    <a:pt x="8894064" y="195070"/>
                  </a:lnTo>
                  <a:lnTo>
                    <a:pt x="8991600" y="97536"/>
                  </a:lnTo>
                  <a:lnTo>
                    <a:pt x="8894064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91361" y="6608826"/>
              <a:ext cx="8991600" cy="195580"/>
            </a:xfrm>
            <a:custGeom>
              <a:avLst/>
              <a:gdLst/>
              <a:ahLst/>
              <a:cxnLst/>
              <a:rect l="l" t="t" r="r" b="b"/>
              <a:pathLst>
                <a:path w="8991600" h="195579">
                  <a:moveTo>
                    <a:pt x="0" y="146305"/>
                  </a:moveTo>
                  <a:lnTo>
                    <a:pt x="8894064" y="146305"/>
                  </a:lnTo>
                  <a:lnTo>
                    <a:pt x="8894064" y="195070"/>
                  </a:lnTo>
                  <a:lnTo>
                    <a:pt x="8991600" y="97536"/>
                  </a:lnTo>
                  <a:lnTo>
                    <a:pt x="8894064" y="0"/>
                  </a:lnTo>
                  <a:lnTo>
                    <a:pt x="8894064" y="48768"/>
                  </a:lnTo>
                  <a:lnTo>
                    <a:pt x="0" y="48768"/>
                  </a:lnTo>
                  <a:lnTo>
                    <a:pt x="0" y="146305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58171" y="5710428"/>
              <a:ext cx="1267205" cy="94869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11511" y="5763768"/>
              <a:ext cx="1162811" cy="844296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71859" y="5513830"/>
            <a:ext cx="967740" cy="1292350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3753611" y="2927604"/>
            <a:ext cx="1595755" cy="1073150"/>
            <a:chOff x="3753611" y="2927604"/>
            <a:chExt cx="1595755" cy="1073150"/>
          </a:xfrm>
        </p:grpSpPr>
        <p:sp>
          <p:nvSpPr>
            <p:cNvPr id="77" name="object 77"/>
            <p:cNvSpPr/>
            <p:nvPr/>
          </p:nvSpPr>
          <p:spPr>
            <a:xfrm>
              <a:off x="3766565" y="2940558"/>
              <a:ext cx="1569720" cy="1047115"/>
            </a:xfrm>
            <a:custGeom>
              <a:avLst/>
              <a:gdLst/>
              <a:ahLst/>
              <a:cxnLst/>
              <a:rect l="l" t="t" r="r" b="b"/>
              <a:pathLst>
                <a:path w="1569720" h="1047114">
                  <a:moveTo>
                    <a:pt x="1046226" y="0"/>
                  </a:moveTo>
                  <a:lnTo>
                    <a:pt x="1046226" y="261747"/>
                  </a:lnTo>
                  <a:lnTo>
                    <a:pt x="0" y="261747"/>
                  </a:lnTo>
                  <a:lnTo>
                    <a:pt x="0" y="785241"/>
                  </a:lnTo>
                  <a:lnTo>
                    <a:pt x="1046226" y="785241"/>
                  </a:lnTo>
                  <a:lnTo>
                    <a:pt x="1046226" y="1046988"/>
                  </a:lnTo>
                  <a:lnTo>
                    <a:pt x="1569720" y="523494"/>
                  </a:lnTo>
                  <a:lnTo>
                    <a:pt x="1046226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766565" y="2940558"/>
              <a:ext cx="1569720" cy="1047115"/>
            </a:xfrm>
            <a:custGeom>
              <a:avLst/>
              <a:gdLst/>
              <a:ahLst/>
              <a:cxnLst/>
              <a:rect l="l" t="t" r="r" b="b"/>
              <a:pathLst>
                <a:path w="1569720" h="1047114">
                  <a:moveTo>
                    <a:pt x="0" y="261747"/>
                  </a:moveTo>
                  <a:lnTo>
                    <a:pt x="1046226" y="261747"/>
                  </a:lnTo>
                  <a:lnTo>
                    <a:pt x="1046226" y="0"/>
                  </a:lnTo>
                  <a:lnTo>
                    <a:pt x="1569720" y="523494"/>
                  </a:lnTo>
                  <a:lnTo>
                    <a:pt x="1046226" y="1046988"/>
                  </a:lnTo>
                  <a:lnTo>
                    <a:pt x="1046226" y="785241"/>
                  </a:lnTo>
                  <a:lnTo>
                    <a:pt x="0" y="785241"/>
                  </a:lnTo>
                  <a:lnTo>
                    <a:pt x="0" y="261747"/>
                  </a:lnTo>
                  <a:close/>
                </a:path>
              </a:pathLst>
            </a:custGeom>
            <a:ln w="25908">
              <a:solidFill>
                <a:srgbClr val="4D8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870452" y="3226054"/>
            <a:ext cx="10998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00"/>
                </a:solidFill>
                <a:latin typeface="Carlito"/>
                <a:cs typeface="Carlito"/>
              </a:rPr>
              <a:t>2008</a:t>
            </a:r>
            <a:r>
              <a:rPr sz="1400" spc="-1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FFFF00"/>
                </a:solidFill>
                <a:latin typeface="Carlito"/>
                <a:cs typeface="Carlito"/>
              </a:rPr>
              <a:t>–</a:t>
            </a:r>
            <a:r>
              <a:rPr sz="1400" spc="-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400" spc="-20" dirty="0">
                <a:solidFill>
                  <a:srgbClr val="FFFF00"/>
                </a:solidFill>
                <a:latin typeface="Carlito"/>
                <a:cs typeface="Carlito"/>
              </a:rPr>
              <a:t>2018</a:t>
            </a:r>
            <a:endParaRPr sz="1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SNÍŽENÍ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25" dirty="0">
                <a:solidFill>
                  <a:srgbClr val="FFFF00"/>
                </a:solidFill>
                <a:latin typeface="Carlito"/>
                <a:cs typeface="Carlito"/>
              </a:rPr>
              <a:t>50%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26040" y="4521"/>
            <a:ext cx="1964689" cy="1309370"/>
            <a:chOff x="10226040" y="4521"/>
            <a:chExt cx="1964689" cy="1309370"/>
          </a:xfrm>
        </p:grpSpPr>
        <p:sp>
          <p:nvSpPr>
            <p:cNvPr id="4" name="object 4"/>
            <p:cNvSpPr/>
            <p:nvPr/>
          </p:nvSpPr>
          <p:spPr>
            <a:xfrm>
              <a:off x="10879836" y="4521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156" y="65831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35156" y="457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0" y="653669"/>
                  </a:lnTo>
                  <a:lnTo>
                    <a:pt x="653669" y="653669"/>
                  </a:lnTo>
                  <a:lnTo>
                    <a:pt x="651891" y="604901"/>
                  </a:lnTo>
                  <a:lnTo>
                    <a:pt x="646557" y="557022"/>
                  </a:lnTo>
                  <a:lnTo>
                    <a:pt x="637921" y="510413"/>
                  </a:lnTo>
                  <a:lnTo>
                    <a:pt x="625983" y="464947"/>
                  </a:lnTo>
                  <a:lnTo>
                    <a:pt x="610997" y="420750"/>
                  </a:lnTo>
                  <a:lnTo>
                    <a:pt x="592963" y="378079"/>
                  </a:lnTo>
                  <a:lnTo>
                    <a:pt x="572008" y="337058"/>
                  </a:lnTo>
                  <a:lnTo>
                    <a:pt x="548386" y="297688"/>
                  </a:lnTo>
                  <a:lnTo>
                    <a:pt x="522097" y="260223"/>
                  </a:lnTo>
                  <a:lnTo>
                    <a:pt x="493395" y="224790"/>
                  </a:lnTo>
                  <a:lnTo>
                    <a:pt x="462279" y="191516"/>
                  </a:lnTo>
                  <a:lnTo>
                    <a:pt x="428878" y="160274"/>
                  </a:lnTo>
                  <a:lnTo>
                    <a:pt x="393446" y="131572"/>
                  </a:lnTo>
                  <a:lnTo>
                    <a:pt x="355980" y="105283"/>
                  </a:lnTo>
                  <a:lnTo>
                    <a:pt x="316611" y="81661"/>
                  </a:lnTo>
                  <a:lnTo>
                    <a:pt x="275590" y="60705"/>
                  </a:lnTo>
                  <a:lnTo>
                    <a:pt x="232918" y="42672"/>
                  </a:lnTo>
                  <a:lnTo>
                    <a:pt x="188849" y="27686"/>
                  </a:lnTo>
                  <a:lnTo>
                    <a:pt x="143255" y="15748"/>
                  </a:lnTo>
                  <a:lnTo>
                    <a:pt x="96647" y="7112"/>
                  </a:lnTo>
                  <a:lnTo>
                    <a:pt x="48768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0" y="4572"/>
              <a:ext cx="655320" cy="654050"/>
            </a:xfrm>
            <a:custGeom>
              <a:avLst/>
              <a:gdLst/>
              <a:ahLst/>
              <a:cxnLst/>
              <a:rect l="l" t="t" r="r" b="b"/>
              <a:pathLst>
                <a:path w="655320" h="654050">
                  <a:moveTo>
                    <a:pt x="655192" y="0"/>
                  </a:moveTo>
                  <a:lnTo>
                    <a:pt x="0" y="0"/>
                  </a:lnTo>
                  <a:lnTo>
                    <a:pt x="1777" y="48768"/>
                  </a:lnTo>
                  <a:lnTo>
                    <a:pt x="7111" y="96647"/>
                  </a:lnTo>
                  <a:lnTo>
                    <a:pt x="15748" y="143255"/>
                  </a:lnTo>
                  <a:lnTo>
                    <a:pt x="27685" y="188849"/>
                  </a:lnTo>
                  <a:lnTo>
                    <a:pt x="42799" y="232918"/>
                  </a:lnTo>
                  <a:lnTo>
                    <a:pt x="60832" y="275590"/>
                  </a:lnTo>
                  <a:lnTo>
                    <a:pt x="81787" y="316611"/>
                  </a:lnTo>
                  <a:lnTo>
                    <a:pt x="105536" y="355980"/>
                  </a:lnTo>
                  <a:lnTo>
                    <a:pt x="131825" y="393446"/>
                  </a:lnTo>
                  <a:lnTo>
                    <a:pt x="160654" y="428879"/>
                  </a:lnTo>
                  <a:lnTo>
                    <a:pt x="191896" y="462280"/>
                  </a:lnTo>
                  <a:lnTo>
                    <a:pt x="225298" y="493395"/>
                  </a:lnTo>
                  <a:lnTo>
                    <a:pt x="260857" y="522097"/>
                  </a:lnTo>
                  <a:lnTo>
                    <a:pt x="298450" y="548386"/>
                  </a:lnTo>
                  <a:lnTo>
                    <a:pt x="337819" y="572008"/>
                  </a:lnTo>
                  <a:lnTo>
                    <a:pt x="378967" y="592963"/>
                  </a:lnTo>
                  <a:lnTo>
                    <a:pt x="421766" y="610997"/>
                  </a:lnTo>
                  <a:lnTo>
                    <a:pt x="465962" y="625983"/>
                  </a:lnTo>
                  <a:lnTo>
                    <a:pt x="511555" y="637921"/>
                  </a:lnTo>
                  <a:lnTo>
                    <a:pt x="558418" y="646557"/>
                  </a:lnTo>
                  <a:lnTo>
                    <a:pt x="606298" y="651891"/>
                  </a:lnTo>
                  <a:lnTo>
                    <a:pt x="655192" y="653669"/>
                  </a:lnTo>
                  <a:lnTo>
                    <a:pt x="65519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6032" y="787908"/>
              <a:ext cx="367030" cy="381000"/>
            </a:xfrm>
            <a:custGeom>
              <a:avLst/>
              <a:gdLst/>
              <a:ahLst/>
              <a:cxnLst/>
              <a:rect l="l" t="t" r="r" b="b"/>
              <a:pathLst>
                <a:path w="367029" h="381000">
                  <a:moveTo>
                    <a:pt x="245110" y="380492"/>
                  </a:moveTo>
                  <a:lnTo>
                    <a:pt x="225679" y="346837"/>
                  </a:lnTo>
                  <a:lnTo>
                    <a:pt x="219456" y="347091"/>
                  </a:lnTo>
                  <a:lnTo>
                    <a:pt x="199136" y="347091"/>
                  </a:lnTo>
                  <a:lnTo>
                    <a:pt x="218440" y="380492"/>
                  </a:lnTo>
                  <a:lnTo>
                    <a:pt x="245110" y="380492"/>
                  </a:lnTo>
                  <a:close/>
                </a:path>
                <a:path w="367029" h="381000">
                  <a:moveTo>
                    <a:pt x="366776" y="59436"/>
                  </a:moveTo>
                  <a:lnTo>
                    <a:pt x="345325" y="48641"/>
                  </a:lnTo>
                  <a:lnTo>
                    <a:pt x="330708" y="41275"/>
                  </a:lnTo>
                  <a:lnTo>
                    <a:pt x="322707" y="28956"/>
                  </a:lnTo>
                  <a:lnTo>
                    <a:pt x="307213" y="11430"/>
                  </a:lnTo>
                  <a:lnTo>
                    <a:pt x="304165" y="10033"/>
                  </a:lnTo>
                  <a:lnTo>
                    <a:pt x="304165" y="33655"/>
                  </a:lnTo>
                  <a:lnTo>
                    <a:pt x="304165" y="44323"/>
                  </a:lnTo>
                  <a:lnTo>
                    <a:pt x="299847" y="48641"/>
                  </a:lnTo>
                  <a:lnTo>
                    <a:pt x="289052" y="48641"/>
                  </a:lnTo>
                  <a:lnTo>
                    <a:pt x="284607" y="44323"/>
                  </a:lnTo>
                  <a:lnTo>
                    <a:pt x="284607" y="33655"/>
                  </a:lnTo>
                  <a:lnTo>
                    <a:pt x="289052" y="29210"/>
                  </a:lnTo>
                  <a:lnTo>
                    <a:pt x="299847" y="29210"/>
                  </a:lnTo>
                  <a:lnTo>
                    <a:pt x="304165" y="33655"/>
                  </a:lnTo>
                  <a:lnTo>
                    <a:pt x="304165" y="10033"/>
                  </a:lnTo>
                  <a:lnTo>
                    <a:pt x="286893" y="1524"/>
                  </a:lnTo>
                  <a:lnTo>
                    <a:pt x="264287" y="0"/>
                  </a:lnTo>
                  <a:lnTo>
                    <a:pt x="242062" y="7493"/>
                  </a:lnTo>
                  <a:lnTo>
                    <a:pt x="224536" y="22860"/>
                  </a:lnTo>
                  <a:lnTo>
                    <a:pt x="214630" y="43180"/>
                  </a:lnTo>
                  <a:lnTo>
                    <a:pt x="213106" y="65659"/>
                  </a:lnTo>
                  <a:lnTo>
                    <a:pt x="220472" y="87884"/>
                  </a:lnTo>
                  <a:lnTo>
                    <a:pt x="245110" y="130429"/>
                  </a:lnTo>
                  <a:lnTo>
                    <a:pt x="247015" y="133858"/>
                  </a:lnTo>
                  <a:lnTo>
                    <a:pt x="248158" y="137795"/>
                  </a:lnTo>
                  <a:lnTo>
                    <a:pt x="248158" y="141986"/>
                  </a:lnTo>
                  <a:lnTo>
                    <a:pt x="246253" y="151384"/>
                  </a:lnTo>
                  <a:lnTo>
                    <a:pt x="241173" y="158877"/>
                  </a:lnTo>
                  <a:lnTo>
                    <a:pt x="233553" y="164084"/>
                  </a:lnTo>
                  <a:lnTo>
                    <a:pt x="224155" y="165989"/>
                  </a:lnTo>
                  <a:lnTo>
                    <a:pt x="67183" y="165989"/>
                  </a:lnTo>
                  <a:lnTo>
                    <a:pt x="75057" y="204724"/>
                  </a:lnTo>
                  <a:lnTo>
                    <a:pt x="96393" y="236347"/>
                  </a:lnTo>
                  <a:lnTo>
                    <a:pt x="128143" y="257683"/>
                  </a:lnTo>
                  <a:lnTo>
                    <a:pt x="167005" y="265430"/>
                  </a:lnTo>
                  <a:lnTo>
                    <a:pt x="216916" y="265430"/>
                  </a:lnTo>
                  <a:lnTo>
                    <a:pt x="216916" y="278638"/>
                  </a:lnTo>
                  <a:lnTo>
                    <a:pt x="167005" y="278638"/>
                  </a:lnTo>
                  <a:lnTo>
                    <a:pt x="129286" y="272161"/>
                  </a:lnTo>
                  <a:lnTo>
                    <a:pt x="97028" y="254381"/>
                  </a:lnTo>
                  <a:lnTo>
                    <a:pt x="72263" y="227330"/>
                  </a:lnTo>
                  <a:lnTo>
                    <a:pt x="57404" y="193421"/>
                  </a:lnTo>
                  <a:lnTo>
                    <a:pt x="0" y="193421"/>
                  </a:lnTo>
                  <a:lnTo>
                    <a:pt x="14351" y="238887"/>
                  </a:lnTo>
                  <a:lnTo>
                    <a:pt x="40259" y="277749"/>
                  </a:lnTo>
                  <a:lnTo>
                    <a:pt x="75692" y="308102"/>
                  </a:lnTo>
                  <a:lnTo>
                    <a:pt x="118618" y="327787"/>
                  </a:lnTo>
                  <a:lnTo>
                    <a:pt x="136017" y="330327"/>
                  </a:lnTo>
                  <a:lnTo>
                    <a:pt x="165100" y="380492"/>
                  </a:lnTo>
                  <a:lnTo>
                    <a:pt x="191770" y="380492"/>
                  </a:lnTo>
                  <a:lnTo>
                    <a:pt x="165227" y="334518"/>
                  </a:lnTo>
                  <a:lnTo>
                    <a:pt x="167005" y="334772"/>
                  </a:lnTo>
                  <a:lnTo>
                    <a:pt x="216281" y="334772"/>
                  </a:lnTo>
                  <a:lnTo>
                    <a:pt x="217525" y="334518"/>
                  </a:lnTo>
                  <a:lnTo>
                    <a:pt x="265176" y="324866"/>
                  </a:lnTo>
                  <a:lnTo>
                    <a:pt x="305181" y="298069"/>
                  </a:lnTo>
                  <a:lnTo>
                    <a:pt x="318262" y="278638"/>
                  </a:lnTo>
                  <a:lnTo>
                    <a:pt x="332105" y="258191"/>
                  </a:lnTo>
                  <a:lnTo>
                    <a:pt x="341884" y="209423"/>
                  </a:lnTo>
                  <a:lnTo>
                    <a:pt x="340868" y="192786"/>
                  </a:lnTo>
                  <a:lnTo>
                    <a:pt x="337693" y="176911"/>
                  </a:lnTo>
                  <a:lnTo>
                    <a:pt x="332613" y="161798"/>
                  </a:lnTo>
                  <a:lnTo>
                    <a:pt x="325628" y="147701"/>
                  </a:lnTo>
                  <a:lnTo>
                    <a:pt x="284607" y="76835"/>
                  </a:lnTo>
                  <a:lnTo>
                    <a:pt x="366776" y="76835"/>
                  </a:lnTo>
                  <a:lnTo>
                    <a:pt x="366776" y="5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84632" y="210452"/>
            <a:ext cx="9178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JAKÉ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ŠKOLÍCÍ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AKCE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DLOUHODOBĚ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PRAVIDELNĚ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FUNGUJÍ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068" y="1677798"/>
            <a:ext cx="2032594" cy="22825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40739" y="702691"/>
            <a:ext cx="8820785" cy="124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V</a:t>
            </a:r>
            <a:r>
              <a:rPr sz="2400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návaznosti</a:t>
            </a:r>
            <a:r>
              <a:rPr sz="2400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na</a:t>
            </a:r>
            <a:r>
              <a:rPr sz="2400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nařízení</a:t>
            </a:r>
            <a:r>
              <a:rPr sz="2400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(EU)</a:t>
            </a:r>
            <a:r>
              <a:rPr sz="2400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2019/6;</a:t>
            </a:r>
            <a:r>
              <a:rPr sz="2400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VLP;</a:t>
            </a:r>
            <a:r>
              <a:rPr sz="2400" spc="-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antimikrobika;</a:t>
            </a:r>
            <a:r>
              <a:rPr sz="2400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Arial"/>
                <a:cs typeface="Arial"/>
              </a:rPr>
              <a:t>zdraví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zvířat,</a:t>
            </a:r>
            <a:r>
              <a:rPr sz="2400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vědu</a:t>
            </a:r>
            <a:r>
              <a:rPr sz="2400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400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výzkum</a:t>
            </a:r>
            <a:r>
              <a:rPr sz="2400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...</a:t>
            </a:r>
            <a:r>
              <a:rPr sz="2400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Arial"/>
                <a:cs typeface="Arial"/>
              </a:rPr>
              <a:t>příklady</a:t>
            </a:r>
            <a:endParaRPr sz="24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639"/>
              </a:spcBef>
              <a:tabLst>
                <a:tab pos="894080" algn="l"/>
              </a:tabLst>
            </a:pPr>
            <a:r>
              <a:rPr sz="1800" b="1" spc="-10" dirty="0">
                <a:solidFill>
                  <a:srgbClr val="6BB087"/>
                </a:solidFill>
                <a:latin typeface="Arial"/>
                <a:cs typeface="Arial"/>
              </a:rPr>
              <a:t>VÚVeL</a:t>
            </a:r>
            <a:r>
              <a:rPr sz="1800" b="1" dirty="0">
                <a:solidFill>
                  <a:srgbClr val="6BB087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6BB087"/>
                </a:solidFill>
                <a:latin typeface="Arial"/>
                <a:cs typeface="Arial"/>
              </a:rPr>
              <a:t>ACADEMY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027" y="1916938"/>
            <a:ext cx="66001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spc="-50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	školící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akce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chovatele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veterináře,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několikrát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ročně,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specializované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dle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sektorů: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-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ATM/VLP/AMR: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skot,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prasata,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drůbež,</a:t>
            </a:r>
            <a:r>
              <a:rPr sz="18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ovce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kozy,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ryby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49920" y="2465959"/>
            <a:ext cx="2489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probiotika,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zdraví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včel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89932" y="3083064"/>
            <a:ext cx="2191385" cy="511809"/>
            <a:chOff x="889932" y="3083064"/>
            <a:chExt cx="2191385" cy="511809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932" y="3210887"/>
              <a:ext cx="1037251" cy="1917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6419" y="3083064"/>
              <a:ext cx="1244345" cy="511289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4293" y="4524575"/>
            <a:ext cx="4452423" cy="237384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004235" y="5460492"/>
            <a:ext cx="1713864" cy="511809"/>
            <a:chOff x="1004235" y="5460492"/>
            <a:chExt cx="1713864" cy="511809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235" y="5588314"/>
              <a:ext cx="1041821" cy="19173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5291" y="5460492"/>
              <a:ext cx="762762" cy="51128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74267" y="3140456"/>
            <a:ext cx="10184765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BB087"/>
                </a:solidFill>
                <a:latin typeface="Arial"/>
                <a:cs typeface="Arial"/>
              </a:rPr>
              <a:t>Webináře</a:t>
            </a:r>
            <a:r>
              <a:rPr sz="1800" b="1" spc="-25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BB087"/>
                </a:solidFill>
                <a:latin typeface="Arial"/>
                <a:cs typeface="Arial"/>
              </a:rPr>
              <a:t>ÚSKVBL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Registrace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VLP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-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Používání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VLP,</a:t>
            </a:r>
            <a:r>
              <a:rPr sz="18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pravidla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pro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antimikrobika,</a:t>
            </a:r>
            <a:r>
              <a:rPr sz="18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kaskádu,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MRL,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ochranné</a:t>
            </a:r>
            <a:r>
              <a:rPr sz="18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lhůty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9"/>
              </a:spcBef>
            </a:pPr>
            <a:endParaRPr sz="18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</a:pPr>
            <a:r>
              <a:rPr sz="1800" b="1" dirty="0">
                <a:solidFill>
                  <a:srgbClr val="6BB087"/>
                </a:solidFill>
                <a:latin typeface="Arial"/>
                <a:cs typeface="Arial"/>
              </a:rPr>
              <a:t>Akce</a:t>
            </a:r>
            <a:r>
              <a:rPr sz="1800" b="1" spc="40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BB087"/>
                </a:solidFill>
                <a:latin typeface="Arial"/>
                <a:cs typeface="Arial"/>
              </a:rPr>
              <a:t>odborných</a:t>
            </a:r>
            <a:r>
              <a:rPr sz="1800" b="1" spc="-25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BB087"/>
                </a:solidFill>
                <a:latin typeface="Arial"/>
                <a:cs typeface="Arial"/>
              </a:rPr>
              <a:t>společností</a:t>
            </a:r>
            <a:r>
              <a:rPr sz="1800" b="1" spc="-30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BB087"/>
                </a:solidFill>
                <a:latin typeface="Arial"/>
                <a:cs typeface="Arial"/>
              </a:rPr>
              <a:t>(VET</a:t>
            </a:r>
            <a:r>
              <a:rPr sz="1800" b="1" spc="-20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BB087"/>
                </a:solidFill>
                <a:latin typeface="Arial"/>
                <a:cs typeface="Arial"/>
              </a:rPr>
              <a:t>lékaři)</a:t>
            </a:r>
            <a:r>
              <a:rPr sz="1800" b="1" spc="-80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informacemi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VLP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pravidelně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ročně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CPVS,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ČAAM</a:t>
            </a:r>
            <a:endParaRPr sz="18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spotřebách,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AMR,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potřebných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opatřeních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85"/>
              </a:spcBef>
            </a:pPr>
            <a:endParaRPr sz="18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</a:pPr>
            <a:r>
              <a:rPr sz="1800" b="1" dirty="0">
                <a:solidFill>
                  <a:srgbClr val="6BB087"/>
                </a:solidFill>
                <a:latin typeface="Arial"/>
                <a:cs typeface="Arial"/>
              </a:rPr>
              <a:t>Webináře</a:t>
            </a:r>
            <a:r>
              <a:rPr sz="1800" b="1" spc="-40" dirty="0">
                <a:solidFill>
                  <a:srgbClr val="6BB087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6BB087"/>
                </a:solidFill>
                <a:latin typeface="Arial"/>
                <a:cs typeface="Arial"/>
              </a:rPr>
              <a:t>KVL</a:t>
            </a:r>
            <a:endParaRPr sz="1800">
              <a:latin typeface="Arial"/>
              <a:cs typeface="Arial"/>
            </a:endParaRPr>
          </a:p>
          <a:p>
            <a:pPr marL="131445" marR="25082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spolupráci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ÚSKVBL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antimikrobních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VLP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(ale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vakcínách),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AMR,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spotřebách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především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pro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praxi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hospodářských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zvířat</a:t>
            </a:r>
            <a:endParaRPr sz="18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ve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spolupráci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odbornými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společnostmi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dg,</a:t>
            </a:r>
            <a:r>
              <a:rPr sz="18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postupy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léčby, použití</a:t>
            </a: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ATM</a:t>
            </a:r>
            <a:r>
              <a:rPr sz="1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především</a:t>
            </a: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kočky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Arial"/>
                <a:cs typeface="Arial"/>
              </a:rPr>
              <a:t>psi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79" y="310896"/>
            <a:ext cx="2223516" cy="9875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52600" y="0"/>
            <a:ext cx="1746885" cy="1728470"/>
          </a:xfrm>
          <a:custGeom>
            <a:avLst/>
            <a:gdLst/>
            <a:ahLst/>
            <a:cxnLst/>
            <a:rect l="l" t="t" r="r" b="b"/>
            <a:pathLst>
              <a:path w="1746885" h="1728470">
                <a:moveTo>
                  <a:pt x="0" y="1728216"/>
                </a:moveTo>
                <a:lnTo>
                  <a:pt x="1746503" y="1728216"/>
                </a:lnTo>
                <a:lnTo>
                  <a:pt x="1746503" y="0"/>
                </a:lnTo>
                <a:lnTo>
                  <a:pt x="0" y="0"/>
                </a:lnTo>
                <a:lnTo>
                  <a:pt x="0" y="1728216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91371" y="0"/>
            <a:ext cx="1744980" cy="1746885"/>
          </a:xfrm>
          <a:custGeom>
            <a:avLst/>
            <a:gdLst/>
            <a:ahLst/>
            <a:cxnLst/>
            <a:rect l="l" t="t" r="r" b="b"/>
            <a:pathLst>
              <a:path w="1744979" h="1746885">
                <a:moveTo>
                  <a:pt x="1744979" y="0"/>
                </a:moveTo>
                <a:lnTo>
                  <a:pt x="0" y="0"/>
                </a:lnTo>
                <a:lnTo>
                  <a:pt x="0" y="1746504"/>
                </a:lnTo>
                <a:lnTo>
                  <a:pt x="1744979" y="1746504"/>
                </a:lnTo>
                <a:lnTo>
                  <a:pt x="1744979" y="0"/>
                </a:lnTo>
                <a:close/>
              </a:path>
            </a:pathLst>
          </a:custGeom>
          <a:solidFill>
            <a:srgbClr val="2C7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1728216"/>
            <a:ext cx="1727200" cy="1744980"/>
          </a:xfrm>
          <a:custGeom>
            <a:avLst/>
            <a:gdLst/>
            <a:ahLst/>
            <a:cxnLst/>
            <a:rect l="l" t="t" r="r" b="b"/>
            <a:pathLst>
              <a:path w="1727200" h="1744979">
                <a:moveTo>
                  <a:pt x="0" y="1744979"/>
                </a:moveTo>
                <a:lnTo>
                  <a:pt x="1726691" y="1744979"/>
                </a:lnTo>
                <a:lnTo>
                  <a:pt x="1726691" y="0"/>
                </a:lnTo>
                <a:lnTo>
                  <a:pt x="0" y="0"/>
                </a:lnTo>
                <a:lnTo>
                  <a:pt x="0" y="1744979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7728" y="1728216"/>
            <a:ext cx="1744980" cy="1744980"/>
          </a:xfrm>
          <a:custGeom>
            <a:avLst/>
            <a:gdLst/>
            <a:ahLst/>
            <a:cxnLst/>
            <a:rect l="l" t="t" r="r" b="b"/>
            <a:pathLst>
              <a:path w="1744979" h="1744979">
                <a:moveTo>
                  <a:pt x="1744979" y="0"/>
                </a:moveTo>
                <a:lnTo>
                  <a:pt x="0" y="0"/>
                </a:lnTo>
                <a:lnTo>
                  <a:pt x="0" y="1744979"/>
                </a:lnTo>
                <a:lnTo>
                  <a:pt x="1744979" y="1744979"/>
                </a:lnTo>
                <a:lnTo>
                  <a:pt x="1744979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27207" y="1728216"/>
            <a:ext cx="1765300" cy="1744980"/>
          </a:xfrm>
          <a:custGeom>
            <a:avLst/>
            <a:gdLst/>
            <a:ahLst/>
            <a:cxnLst/>
            <a:rect l="l" t="t" r="r" b="b"/>
            <a:pathLst>
              <a:path w="1765300" h="1744979">
                <a:moveTo>
                  <a:pt x="1764792" y="0"/>
                </a:moveTo>
                <a:lnTo>
                  <a:pt x="0" y="0"/>
                </a:lnTo>
                <a:lnTo>
                  <a:pt x="0" y="1744979"/>
                </a:lnTo>
                <a:lnTo>
                  <a:pt x="1764792" y="1744979"/>
                </a:lnTo>
                <a:lnTo>
                  <a:pt x="1764792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479291" y="1734312"/>
            <a:ext cx="3469004" cy="3485515"/>
            <a:chOff x="3479291" y="1734312"/>
            <a:chExt cx="3469004" cy="3485515"/>
          </a:xfrm>
        </p:grpSpPr>
        <p:sp>
          <p:nvSpPr>
            <p:cNvPr id="9" name="object 9"/>
            <p:cNvSpPr/>
            <p:nvPr/>
          </p:nvSpPr>
          <p:spPr>
            <a:xfrm>
              <a:off x="3479291" y="3474720"/>
              <a:ext cx="1744980" cy="1744980"/>
            </a:xfrm>
            <a:custGeom>
              <a:avLst/>
              <a:gdLst/>
              <a:ahLst/>
              <a:cxnLst/>
              <a:rect l="l" t="t" r="r" b="b"/>
              <a:pathLst>
                <a:path w="1744979" h="1744979">
                  <a:moveTo>
                    <a:pt x="1744980" y="0"/>
                  </a:moveTo>
                  <a:lnTo>
                    <a:pt x="0" y="0"/>
                  </a:lnTo>
                  <a:lnTo>
                    <a:pt x="0" y="1744980"/>
                  </a:lnTo>
                  <a:lnTo>
                    <a:pt x="1744980" y="1744980"/>
                  </a:lnTo>
                  <a:lnTo>
                    <a:pt x="1744980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79291" y="1734312"/>
              <a:ext cx="3469004" cy="1732914"/>
            </a:xfrm>
            <a:custGeom>
              <a:avLst/>
              <a:gdLst/>
              <a:ahLst/>
              <a:cxnLst/>
              <a:rect l="l" t="t" r="r" b="b"/>
              <a:pathLst>
                <a:path w="3469004" h="1732914">
                  <a:moveTo>
                    <a:pt x="3468623" y="0"/>
                  </a:moveTo>
                  <a:lnTo>
                    <a:pt x="0" y="0"/>
                  </a:lnTo>
                  <a:lnTo>
                    <a:pt x="0" y="1732788"/>
                  </a:lnTo>
                  <a:lnTo>
                    <a:pt x="3468623" y="1732788"/>
                  </a:lnTo>
                  <a:lnTo>
                    <a:pt x="346862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1734312"/>
            <a:ext cx="1767839" cy="1739264"/>
          </a:xfrm>
          <a:custGeom>
            <a:avLst/>
            <a:gdLst/>
            <a:ahLst/>
            <a:cxnLst/>
            <a:rect l="l" t="t" r="r" b="b"/>
            <a:pathLst>
              <a:path w="1767839" h="1739264">
                <a:moveTo>
                  <a:pt x="1724660" y="0"/>
                </a:moveTo>
                <a:lnTo>
                  <a:pt x="1676384" y="662"/>
                </a:lnTo>
                <a:lnTo>
                  <a:pt x="1628437" y="2637"/>
                </a:lnTo>
                <a:lnTo>
                  <a:pt x="1580836" y="5909"/>
                </a:lnTo>
                <a:lnTo>
                  <a:pt x="1533597" y="10459"/>
                </a:lnTo>
                <a:lnTo>
                  <a:pt x="1486739" y="16271"/>
                </a:lnTo>
                <a:lnTo>
                  <a:pt x="1440278" y="23326"/>
                </a:lnTo>
                <a:lnTo>
                  <a:pt x="1394231" y="31609"/>
                </a:lnTo>
                <a:lnTo>
                  <a:pt x="1348616" y="41100"/>
                </a:lnTo>
                <a:lnTo>
                  <a:pt x="1303451" y="51785"/>
                </a:lnTo>
                <a:lnTo>
                  <a:pt x="1258752" y="63644"/>
                </a:lnTo>
                <a:lnTo>
                  <a:pt x="1214537" y="76660"/>
                </a:lnTo>
                <a:lnTo>
                  <a:pt x="1170823" y="90818"/>
                </a:lnTo>
                <a:lnTo>
                  <a:pt x="1127628" y="106098"/>
                </a:lnTo>
                <a:lnTo>
                  <a:pt x="1084968" y="122484"/>
                </a:lnTo>
                <a:lnTo>
                  <a:pt x="1042861" y="139958"/>
                </a:lnTo>
                <a:lnTo>
                  <a:pt x="1001324" y="158504"/>
                </a:lnTo>
                <a:lnTo>
                  <a:pt x="960375" y="178104"/>
                </a:lnTo>
                <a:lnTo>
                  <a:pt x="920030" y="198741"/>
                </a:lnTo>
                <a:lnTo>
                  <a:pt x="880308" y="220397"/>
                </a:lnTo>
                <a:lnTo>
                  <a:pt x="841225" y="243055"/>
                </a:lnTo>
                <a:lnTo>
                  <a:pt x="802799" y="266698"/>
                </a:lnTo>
                <a:lnTo>
                  <a:pt x="765047" y="291308"/>
                </a:lnTo>
                <a:lnTo>
                  <a:pt x="727986" y="316869"/>
                </a:lnTo>
                <a:lnTo>
                  <a:pt x="691633" y="343363"/>
                </a:lnTo>
                <a:lnTo>
                  <a:pt x="656007" y="370772"/>
                </a:lnTo>
                <a:lnTo>
                  <a:pt x="621123" y="399080"/>
                </a:lnTo>
                <a:lnTo>
                  <a:pt x="587000" y="428269"/>
                </a:lnTo>
                <a:lnTo>
                  <a:pt x="553655" y="458322"/>
                </a:lnTo>
                <a:lnTo>
                  <a:pt x="521104" y="489221"/>
                </a:lnTo>
                <a:lnTo>
                  <a:pt x="489366" y="520950"/>
                </a:lnTo>
                <a:lnTo>
                  <a:pt x="458457" y="553491"/>
                </a:lnTo>
                <a:lnTo>
                  <a:pt x="428396" y="586827"/>
                </a:lnTo>
                <a:lnTo>
                  <a:pt x="399198" y="620940"/>
                </a:lnTo>
                <a:lnTo>
                  <a:pt x="370882" y="655813"/>
                </a:lnTo>
                <a:lnTo>
                  <a:pt x="343464" y="691429"/>
                </a:lnTo>
                <a:lnTo>
                  <a:pt x="316962" y="727771"/>
                </a:lnTo>
                <a:lnTo>
                  <a:pt x="291394" y="764821"/>
                </a:lnTo>
                <a:lnTo>
                  <a:pt x="266776" y="802562"/>
                </a:lnTo>
                <a:lnTo>
                  <a:pt x="243126" y="840977"/>
                </a:lnTo>
                <a:lnTo>
                  <a:pt x="220462" y="880048"/>
                </a:lnTo>
                <a:lnTo>
                  <a:pt x="198799" y="919759"/>
                </a:lnTo>
                <a:lnTo>
                  <a:pt x="178157" y="960091"/>
                </a:lnTo>
                <a:lnTo>
                  <a:pt x="158551" y="1001029"/>
                </a:lnTo>
                <a:lnTo>
                  <a:pt x="140000" y="1042553"/>
                </a:lnTo>
                <a:lnTo>
                  <a:pt x="122520" y="1084648"/>
                </a:lnTo>
                <a:lnTo>
                  <a:pt x="106129" y="1127295"/>
                </a:lnTo>
                <a:lnTo>
                  <a:pt x="90844" y="1170478"/>
                </a:lnTo>
                <a:lnTo>
                  <a:pt x="76683" y="1214179"/>
                </a:lnTo>
                <a:lnTo>
                  <a:pt x="63662" y="1258381"/>
                </a:lnTo>
                <a:lnTo>
                  <a:pt x="51800" y="1303067"/>
                </a:lnTo>
                <a:lnTo>
                  <a:pt x="41113" y="1348219"/>
                </a:lnTo>
                <a:lnTo>
                  <a:pt x="31618" y="1393820"/>
                </a:lnTo>
                <a:lnTo>
                  <a:pt x="23333" y="1439853"/>
                </a:lnTo>
                <a:lnTo>
                  <a:pt x="16275" y="1486301"/>
                </a:lnTo>
                <a:lnTo>
                  <a:pt x="10462" y="1533145"/>
                </a:lnTo>
                <a:lnTo>
                  <a:pt x="5911" y="1580370"/>
                </a:lnTo>
                <a:lnTo>
                  <a:pt x="2638" y="1627958"/>
                </a:lnTo>
                <a:lnTo>
                  <a:pt x="662" y="1675891"/>
                </a:lnTo>
                <a:lnTo>
                  <a:pt x="0" y="1724152"/>
                </a:lnTo>
                <a:lnTo>
                  <a:pt x="744" y="1738883"/>
                </a:lnTo>
                <a:lnTo>
                  <a:pt x="1767839" y="1738883"/>
                </a:lnTo>
                <a:lnTo>
                  <a:pt x="1767839" y="2158"/>
                </a:lnTo>
                <a:lnTo>
                  <a:pt x="172466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36352" y="0"/>
            <a:ext cx="1755775" cy="1734820"/>
          </a:xfrm>
          <a:custGeom>
            <a:avLst/>
            <a:gdLst/>
            <a:ahLst/>
            <a:cxnLst/>
            <a:rect l="l" t="t" r="r" b="b"/>
            <a:pathLst>
              <a:path w="1755775" h="1734820">
                <a:moveTo>
                  <a:pt x="14858" y="0"/>
                </a:moveTo>
                <a:lnTo>
                  <a:pt x="0" y="762"/>
                </a:lnTo>
                <a:lnTo>
                  <a:pt x="0" y="1734312"/>
                </a:lnTo>
                <a:lnTo>
                  <a:pt x="1753489" y="1734312"/>
                </a:lnTo>
                <a:lnTo>
                  <a:pt x="1755648" y="1691894"/>
                </a:lnTo>
                <a:lnTo>
                  <a:pt x="1754979" y="1644534"/>
                </a:lnTo>
                <a:lnTo>
                  <a:pt x="1752984" y="1597496"/>
                </a:lnTo>
                <a:lnTo>
                  <a:pt x="1749681" y="1550797"/>
                </a:lnTo>
                <a:lnTo>
                  <a:pt x="1745086" y="1504455"/>
                </a:lnTo>
                <a:lnTo>
                  <a:pt x="1739219" y="1458485"/>
                </a:lnTo>
                <a:lnTo>
                  <a:pt x="1732095" y="1412905"/>
                </a:lnTo>
                <a:lnTo>
                  <a:pt x="1723732" y="1367732"/>
                </a:lnTo>
                <a:lnTo>
                  <a:pt x="1714148" y="1322983"/>
                </a:lnTo>
                <a:lnTo>
                  <a:pt x="1703360" y="1278675"/>
                </a:lnTo>
                <a:lnTo>
                  <a:pt x="1691386" y="1234825"/>
                </a:lnTo>
                <a:lnTo>
                  <a:pt x="1678243" y="1191449"/>
                </a:lnTo>
                <a:lnTo>
                  <a:pt x="1663949" y="1148565"/>
                </a:lnTo>
                <a:lnTo>
                  <a:pt x="1648520" y="1106189"/>
                </a:lnTo>
                <a:lnTo>
                  <a:pt x="1631976" y="1064340"/>
                </a:lnTo>
                <a:lnTo>
                  <a:pt x="1614332" y="1023032"/>
                </a:lnTo>
                <a:lnTo>
                  <a:pt x="1595606" y="982284"/>
                </a:lnTo>
                <a:lnTo>
                  <a:pt x="1575816" y="942113"/>
                </a:lnTo>
                <a:lnTo>
                  <a:pt x="1554980" y="902535"/>
                </a:lnTo>
                <a:lnTo>
                  <a:pt x="1533114" y="863567"/>
                </a:lnTo>
                <a:lnTo>
                  <a:pt x="1510237" y="825227"/>
                </a:lnTo>
                <a:lnTo>
                  <a:pt x="1486365" y="787531"/>
                </a:lnTo>
                <a:lnTo>
                  <a:pt x="1461516" y="750496"/>
                </a:lnTo>
                <a:lnTo>
                  <a:pt x="1435708" y="714139"/>
                </a:lnTo>
                <a:lnTo>
                  <a:pt x="1408958" y="678477"/>
                </a:lnTo>
                <a:lnTo>
                  <a:pt x="1381283" y="643528"/>
                </a:lnTo>
                <a:lnTo>
                  <a:pt x="1352702" y="609307"/>
                </a:lnTo>
                <a:lnTo>
                  <a:pt x="1323230" y="575833"/>
                </a:lnTo>
                <a:lnTo>
                  <a:pt x="1292887" y="543121"/>
                </a:lnTo>
                <a:lnTo>
                  <a:pt x="1261688" y="511190"/>
                </a:lnTo>
                <a:lnTo>
                  <a:pt x="1229653" y="480055"/>
                </a:lnTo>
                <a:lnTo>
                  <a:pt x="1196798" y="449734"/>
                </a:lnTo>
                <a:lnTo>
                  <a:pt x="1163140" y="420244"/>
                </a:lnTo>
                <a:lnTo>
                  <a:pt x="1128697" y="391602"/>
                </a:lnTo>
                <a:lnTo>
                  <a:pt x="1093487" y="363824"/>
                </a:lnTo>
                <a:lnTo>
                  <a:pt x="1057527" y="336928"/>
                </a:lnTo>
                <a:lnTo>
                  <a:pt x="1020834" y="310930"/>
                </a:lnTo>
                <a:lnTo>
                  <a:pt x="983426" y="285848"/>
                </a:lnTo>
                <a:lnTo>
                  <a:pt x="945321" y="261699"/>
                </a:lnTo>
                <a:lnTo>
                  <a:pt x="906535" y="238499"/>
                </a:lnTo>
                <a:lnTo>
                  <a:pt x="867087" y="216265"/>
                </a:lnTo>
                <a:lnTo>
                  <a:pt x="826993" y="195015"/>
                </a:lnTo>
                <a:lnTo>
                  <a:pt x="786272" y="174765"/>
                </a:lnTo>
                <a:lnTo>
                  <a:pt x="744940" y="155533"/>
                </a:lnTo>
                <a:lnTo>
                  <a:pt x="703015" y="137335"/>
                </a:lnTo>
                <a:lnTo>
                  <a:pt x="660515" y="120188"/>
                </a:lnTo>
                <a:lnTo>
                  <a:pt x="617456" y="104109"/>
                </a:lnTo>
                <a:lnTo>
                  <a:pt x="573857" y="89115"/>
                </a:lnTo>
                <a:lnTo>
                  <a:pt x="529735" y="75223"/>
                </a:lnTo>
                <a:lnTo>
                  <a:pt x="485108" y="62450"/>
                </a:lnTo>
                <a:lnTo>
                  <a:pt x="439992" y="50814"/>
                </a:lnTo>
                <a:lnTo>
                  <a:pt x="394405" y="40330"/>
                </a:lnTo>
                <a:lnTo>
                  <a:pt x="348365" y="31016"/>
                </a:lnTo>
                <a:lnTo>
                  <a:pt x="301889" y="22889"/>
                </a:lnTo>
                <a:lnTo>
                  <a:pt x="254995" y="15965"/>
                </a:lnTo>
                <a:lnTo>
                  <a:pt x="207700" y="10263"/>
                </a:lnTo>
                <a:lnTo>
                  <a:pt x="160021" y="5798"/>
                </a:lnTo>
                <a:lnTo>
                  <a:pt x="111976" y="2588"/>
                </a:lnTo>
                <a:lnTo>
                  <a:pt x="63583" y="649"/>
                </a:lnTo>
                <a:lnTo>
                  <a:pt x="14858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439400" y="3474720"/>
            <a:ext cx="1752600" cy="1725295"/>
            <a:chOff x="10439400" y="3474720"/>
            <a:chExt cx="1752600" cy="1725295"/>
          </a:xfrm>
        </p:grpSpPr>
        <p:sp>
          <p:nvSpPr>
            <p:cNvPr id="14" name="object 14"/>
            <p:cNvSpPr/>
            <p:nvPr/>
          </p:nvSpPr>
          <p:spPr>
            <a:xfrm>
              <a:off x="10439400" y="3474720"/>
              <a:ext cx="899160" cy="1725295"/>
            </a:xfrm>
            <a:custGeom>
              <a:avLst/>
              <a:gdLst/>
              <a:ahLst/>
              <a:cxnLst/>
              <a:rect l="l" t="t" r="r" b="b"/>
              <a:pathLst>
                <a:path w="899159" h="1725295">
                  <a:moveTo>
                    <a:pt x="870330" y="0"/>
                  </a:moveTo>
                  <a:lnTo>
                    <a:pt x="855091" y="0"/>
                  </a:lnTo>
                  <a:lnTo>
                    <a:pt x="774446" y="4063"/>
                  </a:lnTo>
                  <a:lnTo>
                    <a:pt x="726520" y="10292"/>
                  </a:lnTo>
                  <a:lnTo>
                    <a:pt x="679456" y="19106"/>
                  </a:lnTo>
                  <a:lnTo>
                    <a:pt x="633326" y="30432"/>
                  </a:lnTo>
                  <a:lnTo>
                    <a:pt x="588205" y="44195"/>
                  </a:lnTo>
                  <a:lnTo>
                    <a:pt x="544168" y="60320"/>
                  </a:lnTo>
                  <a:lnTo>
                    <a:pt x="501288" y="78734"/>
                  </a:lnTo>
                  <a:lnTo>
                    <a:pt x="459641" y="99362"/>
                  </a:lnTo>
                  <a:lnTo>
                    <a:pt x="419301" y="122129"/>
                  </a:lnTo>
                  <a:lnTo>
                    <a:pt x="380341" y="146962"/>
                  </a:lnTo>
                  <a:lnTo>
                    <a:pt x="342837" y="173786"/>
                  </a:lnTo>
                  <a:lnTo>
                    <a:pt x="306862" y="202526"/>
                  </a:lnTo>
                  <a:lnTo>
                    <a:pt x="272492" y="233108"/>
                  </a:lnTo>
                  <a:lnTo>
                    <a:pt x="239800" y="265458"/>
                  </a:lnTo>
                  <a:lnTo>
                    <a:pt x="208861" y="299502"/>
                  </a:lnTo>
                  <a:lnTo>
                    <a:pt x="179749" y="335164"/>
                  </a:lnTo>
                  <a:lnTo>
                    <a:pt x="152539" y="372371"/>
                  </a:lnTo>
                  <a:lnTo>
                    <a:pt x="127305" y="411049"/>
                  </a:lnTo>
                  <a:lnTo>
                    <a:pt x="104121" y="451122"/>
                  </a:lnTo>
                  <a:lnTo>
                    <a:pt x="83061" y="492517"/>
                  </a:lnTo>
                  <a:lnTo>
                    <a:pt x="64201" y="535160"/>
                  </a:lnTo>
                  <a:lnTo>
                    <a:pt x="47614" y="578975"/>
                  </a:lnTo>
                  <a:lnTo>
                    <a:pt x="33375" y="623888"/>
                  </a:lnTo>
                  <a:lnTo>
                    <a:pt x="21558" y="669826"/>
                  </a:lnTo>
                  <a:lnTo>
                    <a:pt x="12238" y="716713"/>
                  </a:lnTo>
                  <a:lnTo>
                    <a:pt x="5488" y="764476"/>
                  </a:lnTo>
                  <a:lnTo>
                    <a:pt x="1384" y="813039"/>
                  </a:lnTo>
                  <a:lnTo>
                    <a:pt x="0" y="862330"/>
                  </a:lnTo>
                  <a:lnTo>
                    <a:pt x="1276" y="909668"/>
                  </a:lnTo>
                  <a:lnTo>
                    <a:pt x="5061" y="956340"/>
                  </a:lnTo>
                  <a:lnTo>
                    <a:pt x="11290" y="1002279"/>
                  </a:lnTo>
                  <a:lnTo>
                    <a:pt x="19896" y="1047420"/>
                  </a:lnTo>
                  <a:lnTo>
                    <a:pt x="30813" y="1091696"/>
                  </a:lnTo>
                  <a:lnTo>
                    <a:pt x="43977" y="1135042"/>
                  </a:lnTo>
                  <a:lnTo>
                    <a:pt x="59321" y="1177392"/>
                  </a:lnTo>
                  <a:lnTo>
                    <a:pt x="76779" y="1218680"/>
                  </a:lnTo>
                  <a:lnTo>
                    <a:pt x="96286" y="1258841"/>
                  </a:lnTo>
                  <a:lnTo>
                    <a:pt x="117776" y="1297808"/>
                  </a:lnTo>
                  <a:lnTo>
                    <a:pt x="141182" y="1335516"/>
                  </a:lnTo>
                  <a:lnTo>
                    <a:pt x="166441" y="1371898"/>
                  </a:lnTo>
                  <a:lnTo>
                    <a:pt x="193484" y="1406890"/>
                  </a:lnTo>
                  <a:lnTo>
                    <a:pt x="222248" y="1440425"/>
                  </a:lnTo>
                  <a:lnTo>
                    <a:pt x="252666" y="1472438"/>
                  </a:lnTo>
                  <a:lnTo>
                    <a:pt x="284672" y="1502862"/>
                  </a:lnTo>
                  <a:lnTo>
                    <a:pt x="318201" y="1531632"/>
                  </a:lnTo>
                  <a:lnTo>
                    <a:pt x="353186" y="1558682"/>
                  </a:lnTo>
                  <a:lnTo>
                    <a:pt x="389563" y="1583946"/>
                  </a:lnTo>
                  <a:lnTo>
                    <a:pt x="427265" y="1607359"/>
                  </a:lnTo>
                  <a:lnTo>
                    <a:pt x="466227" y="1628854"/>
                  </a:lnTo>
                  <a:lnTo>
                    <a:pt x="506382" y="1648366"/>
                  </a:lnTo>
                  <a:lnTo>
                    <a:pt x="547665" y="1665829"/>
                  </a:lnTo>
                  <a:lnTo>
                    <a:pt x="590011" y="1681177"/>
                  </a:lnTo>
                  <a:lnTo>
                    <a:pt x="633353" y="1694344"/>
                  </a:lnTo>
                  <a:lnTo>
                    <a:pt x="677626" y="1705265"/>
                  </a:lnTo>
                  <a:lnTo>
                    <a:pt x="722764" y="1713874"/>
                  </a:lnTo>
                  <a:lnTo>
                    <a:pt x="768701" y="1720104"/>
                  </a:lnTo>
                  <a:lnTo>
                    <a:pt x="815372" y="1723891"/>
                  </a:lnTo>
                  <a:lnTo>
                    <a:pt x="862710" y="1725168"/>
                  </a:lnTo>
                  <a:lnTo>
                    <a:pt x="899159" y="1723263"/>
                  </a:lnTo>
                  <a:lnTo>
                    <a:pt x="899159" y="1397"/>
                  </a:lnTo>
                  <a:lnTo>
                    <a:pt x="870330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38560" y="3474720"/>
              <a:ext cx="853440" cy="1725295"/>
            </a:xfrm>
            <a:custGeom>
              <a:avLst/>
              <a:gdLst/>
              <a:ahLst/>
              <a:cxnLst/>
              <a:rect l="l" t="t" r="r" b="b"/>
              <a:pathLst>
                <a:path w="853440" h="1725295">
                  <a:moveTo>
                    <a:pt x="4064" y="0"/>
                  </a:moveTo>
                  <a:lnTo>
                    <a:pt x="0" y="0"/>
                  </a:lnTo>
                  <a:lnTo>
                    <a:pt x="0" y="1725168"/>
                  </a:lnTo>
                  <a:lnTo>
                    <a:pt x="84709" y="1720850"/>
                  </a:lnTo>
                  <a:lnTo>
                    <a:pt x="132661" y="1714621"/>
                  </a:lnTo>
                  <a:lnTo>
                    <a:pt x="179753" y="1705807"/>
                  </a:lnTo>
                  <a:lnTo>
                    <a:pt x="225908" y="1694481"/>
                  </a:lnTo>
                  <a:lnTo>
                    <a:pt x="271054" y="1680718"/>
                  </a:lnTo>
                  <a:lnTo>
                    <a:pt x="315114" y="1664592"/>
                  </a:lnTo>
                  <a:lnTo>
                    <a:pt x="358016" y="1646178"/>
                  </a:lnTo>
                  <a:lnTo>
                    <a:pt x="399685" y="1625549"/>
                  </a:lnTo>
                  <a:lnTo>
                    <a:pt x="440046" y="1602780"/>
                  </a:lnTo>
                  <a:lnTo>
                    <a:pt x="479025" y="1577946"/>
                  </a:lnTo>
                  <a:lnTo>
                    <a:pt x="516547" y="1551121"/>
                  </a:lnTo>
                  <a:lnTo>
                    <a:pt x="552539" y="1522379"/>
                  </a:lnTo>
                  <a:lnTo>
                    <a:pt x="586925" y="1491794"/>
                  </a:lnTo>
                  <a:lnTo>
                    <a:pt x="619632" y="1459441"/>
                  </a:lnTo>
                  <a:lnTo>
                    <a:pt x="650586" y="1425394"/>
                  </a:lnTo>
                  <a:lnTo>
                    <a:pt x="679710" y="1389727"/>
                  </a:lnTo>
                  <a:lnTo>
                    <a:pt x="706933" y="1352515"/>
                  </a:lnTo>
                  <a:lnTo>
                    <a:pt x="732178" y="1313832"/>
                  </a:lnTo>
                  <a:lnTo>
                    <a:pt x="755372" y="1273753"/>
                  </a:lnTo>
                  <a:lnTo>
                    <a:pt x="776440" y="1232351"/>
                  </a:lnTo>
                  <a:lnTo>
                    <a:pt x="795308" y="1189702"/>
                  </a:lnTo>
                  <a:lnTo>
                    <a:pt x="811902" y="1145879"/>
                  </a:lnTo>
                  <a:lnTo>
                    <a:pt x="826147" y="1100956"/>
                  </a:lnTo>
                  <a:lnTo>
                    <a:pt x="837968" y="1055009"/>
                  </a:lnTo>
                  <a:lnTo>
                    <a:pt x="847292" y="1008111"/>
                  </a:lnTo>
                  <a:lnTo>
                    <a:pt x="853439" y="964623"/>
                  </a:lnTo>
                  <a:lnTo>
                    <a:pt x="853439" y="760290"/>
                  </a:lnTo>
                  <a:lnTo>
                    <a:pt x="847292" y="716802"/>
                  </a:lnTo>
                  <a:lnTo>
                    <a:pt x="837968" y="669904"/>
                  </a:lnTo>
                  <a:lnTo>
                    <a:pt x="826147" y="623957"/>
                  </a:lnTo>
                  <a:lnTo>
                    <a:pt x="811902" y="579034"/>
                  </a:lnTo>
                  <a:lnTo>
                    <a:pt x="795308" y="535211"/>
                  </a:lnTo>
                  <a:lnTo>
                    <a:pt x="776440" y="492562"/>
                  </a:lnTo>
                  <a:lnTo>
                    <a:pt x="755372" y="451160"/>
                  </a:lnTo>
                  <a:lnTo>
                    <a:pt x="732178" y="411081"/>
                  </a:lnTo>
                  <a:lnTo>
                    <a:pt x="706933" y="372398"/>
                  </a:lnTo>
                  <a:lnTo>
                    <a:pt x="679710" y="335186"/>
                  </a:lnTo>
                  <a:lnTo>
                    <a:pt x="650586" y="299519"/>
                  </a:lnTo>
                  <a:lnTo>
                    <a:pt x="619632" y="265472"/>
                  </a:lnTo>
                  <a:lnTo>
                    <a:pt x="586925" y="233119"/>
                  </a:lnTo>
                  <a:lnTo>
                    <a:pt x="552539" y="202534"/>
                  </a:lnTo>
                  <a:lnTo>
                    <a:pt x="516547" y="173792"/>
                  </a:lnTo>
                  <a:lnTo>
                    <a:pt x="479025" y="146967"/>
                  </a:lnTo>
                  <a:lnTo>
                    <a:pt x="440046" y="122133"/>
                  </a:lnTo>
                  <a:lnTo>
                    <a:pt x="399685" y="99364"/>
                  </a:lnTo>
                  <a:lnTo>
                    <a:pt x="358016" y="78735"/>
                  </a:lnTo>
                  <a:lnTo>
                    <a:pt x="315114" y="60321"/>
                  </a:lnTo>
                  <a:lnTo>
                    <a:pt x="271054" y="44195"/>
                  </a:lnTo>
                  <a:lnTo>
                    <a:pt x="225908" y="30432"/>
                  </a:lnTo>
                  <a:lnTo>
                    <a:pt x="179753" y="19106"/>
                  </a:lnTo>
                  <a:lnTo>
                    <a:pt x="132661" y="10292"/>
                  </a:lnTo>
                  <a:lnTo>
                    <a:pt x="84709" y="4063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0" y="3473196"/>
            <a:ext cx="3479800" cy="1740535"/>
          </a:xfrm>
          <a:custGeom>
            <a:avLst/>
            <a:gdLst/>
            <a:ahLst/>
            <a:cxnLst/>
            <a:rect l="l" t="t" r="r" b="b"/>
            <a:pathLst>
              <a:path w="3479800" h="1740535">
                <a:moveTo>
                  <a:pt x="1739645" y="0"/>
                </a:moveTo>
                <a:lnTo>
                  <a:pt x="1561719" y="9017"/>
                </a:lnTo>
                <a:lnTo>
                  <a:pt x="1514067" y="14516"/>
                </a:lnTo>
                <a:lnTo>
                  <a:pt x="1466816" y="21291"/>
                </a:lnTo>
                <a:lnTo>
                  <a:pt x="1419982" y="29323"/>
                </a:lnTo>
                <a:lnTo>
                  <a:pt x="1373583" y="38595"/>
                </a:lnTo>
                <a:lnTo>
                  <a:pt x="1327637" y="49090"/>
                </a:lnTo>
                <a:lnTo>
                  <a:pt x="1282162" y="60788"/>
                </a:lnTo>
                <a:lnTo>
                  <a:pt x="1237175" y="73673"/>
                </a:lnTo>
                <a:lnTo>
                  <a:pt x="1192695" y="87727"/>
                </a:lnTo>
                <a:lnTo>
                  <a:pt x="1148739" y="102932"/>
                </a:lnTo>
                <a:lnTo>
                  <a:pt x="1105324" y="119270"/>
                </a:lnTo>
                <a:lnTo>
                  <a:pt x="1062469" y="136724"/>
                </a:lnTo>
                <a:lnTo>
                  <a:pt x="1020191" y="155275"/>
                </a:lnTo>
                <a:lnTo>
                  <a:pt x="978508" y="174907"/>
                </a:lnTo>
                <a:lnTo>
                  <a:pt x="937437" y="195601"/>
                </a:lnTo>
                <a:lnTo>
                  <a:pt x="896997" y="217340"/>
                </a:lnTo>
                <a:lnTo>
                  <a:pt x="857205" y="240105"/>
                </a:lnTo>
                <a:lnTo>
                  <a:pt x="818079" y="263880"/>
                </a:lnTo>
                <a:lnTo>
                  <a:pt x="779637" y="288646"/>
                </a:lnTo>
                <a:lnTo>
                  <a:pt x="741896" y="314385"/>
                </a:lnTo>
                <a:lnTo>
                  <a:pt x="704874" y="341081"/>
                </a:lnTo>
                <a:lnTo>
                  <a:pt x="668589" y="368715"/>
                </a:lnTo>
                <a:lnTo>
                  <a:pt x="633059" y="397269"/>
                </a:lnTo>
                <a:lnTo>
                  <a:pt x="598301" y="426725"/>
                </a:lnTo>
                <a:lnTo>
                  <a:pt x="564333" y="457067"/>
                </a:lnTo>
                <a:lnTo>
                  <a:pt x="531172" y="488276"/>
                </a:lnTo>
                <a:lnTo>
                  <a:pt x="498838" y="520334"/>
                </a:lnTo>
                <a:lnTo>
                  <a:pt x="467347" y="553224"/>
                </a:lnTo>
                <a:lnTo>
                  <a:pt x="436716" y="586928"/>
                </a:lnTo>
                <a:lnTo>
                  <a:pt x="406965" y="621428"/>
                </a:lnTo>
                <a:lnTo>
                  <a:pt x="378110" y="656707"/>
                </a:lnTo>
                <a:lnTo>
                  <a:pt x="350169" y="692746"/>
                </a:lnTo>
                <a:lnTo>
                  <a:pt x="323160" y="729528"/>
                </a:lnTo>
                <a:lnTo>
                  <a:pt x="297101" y="767036"/>
                </a:lnTo>
                <a:lnTo>
                  <a:pt x="272010" y="805251"/>
                </a:lnTo>
                <a:lnTo>
                  <a:pt x="247904" y="844156"/>
                </a:lnTo>
                <a:lnTo>
                  <a:pt x="224801" y="883732"/>
                </a:lnTo>
                <a:lnTo>
                  <a:pt x="202718" y="923963"/>
                </a:lnTo>
                <a:lnTo>
                  <a:pt x="181674" y="964831"/>
                </a:lnTo>
                <a:lnTo>
                  <a:pt x="161686" y="1006317"/>
                </a:lnTo>
                <a:lnTo>
                  <a:pt x="142772" y="1048404"/>
                </a:lnTo>
                <a:lnTo>
                  <a:pt x="124950" y="1091075"/>
                </a:lnTo>
                <a:lnTo>
                  <a:pt x="108237" y="1134311"/>
                </a:lnTo>
                <a:lnTo>
                  <a:pt x="92651" y="1178095"/>
                </a:lnTo>
                <a:lnTo>
                  <a:pt x="78211" y="1222409"/>
                </a:lnTo>
                <a:lnTo>
                  <a:pt x="64932" y="1267235"/>
                </a:lnTo>
                <a:lnTo>
                  <a:pt x="52835" y="1312556"/>
                </a:lnTo>
                <a:lnTo>
                  <a:pt x="41935" y="1358354"/>
                </a:lnTo>
                <a:lnTo>
                  <a:pt x="32251" y="1404611"/>
                </a:lnTo>
                <a:lnTo>
                  <a:pt x="23801" y="1451309"/>
                </a:lnTo>
                <a:lnTo>
                  <a:pt x="16602" y="1498431"/>
                </a:lnTo>
                <a:lnTo>
                  <a:pt x="10673" y="1545958"/>
                </a:lnTo>
                <a:lnTo>
                  <a:pt x="6030" y="1593874"/>
                </a:lnTo>
                <a:lnTo>
                  <a:pt x="2691" y="1642160"/>
                </a:lnTo>
                <a:lnTo>
                  <a:pt x="675" y="1690799"/>
                </a:lnTo>
                <a:lnTo>
                  <a:pt x="0" y="1739773"/>
                </a:lnTo>
                <a:lnTo>
                  <a:pt x="31" y="1740408"/>
                </a:lnTo>
                <a:lnTo>
                  <a:pt x="3479291" y="1740408"/>
                </a:lnTo>
                <a:lnTo>
                  <a:pt x="3478616" y="1690799"/>
                </a:lnTo>
                <a:lnTo>
                  <a:pt x="3476600" y="1642160"/>
                </a:lnTo>
                <a:lnTo>
                  <a:pt x="3473261" y="1593874"/>
                </a:lnTo>
                <a:lnTo>
                  <a:pt x="3468619" y="1545958"/>
                </a:lnTo>
                <a:lnTo>
                  <a:pt x="3462689" y="1498431"/>
                </a:lnTo>
                <a:lnTo>
                  <a:pt x="3455491" y="1451309"/>
                </a:lnTo>
                <a:lnTo>
                  <a:pt x="3447041" y="1404611"/>
                </a:lnTo>
                <a:lnTo>
                  <a:pt x="3437357" y="1358354"/>
                </a:lnTo>
                <a:lnTo>
                  <a:pt x="3426458" y="1312556"/>
                </a:lnTo>
                <a:lnTo>
                  <a:pt x="3414361" y="1267235"/>
                </a:lnTo>
                <a:lnTo>
                  <a:pt x="3401083" y="1222409"/>
                </a:lnTo>
                <a:lnTo>
                  <a:pt x="3386642" y="1178095"/>
                </a:lnTo>
                <a:lnTo>
                  <a:pt x="3371057" y="1134311"/>
                </a:lnTo>
                <a:lnTo>
                  <a:pt x="3354345" y="1091075"/>
                </a:lnTo>
                <a:lnTo>
                  <a:pt x="3336523" y="1048404"/>
                </a:lnTo>
                <a:lnTo>
                  <a:pt x="3317609" y="1006317"/>
                </a:lnTo>
                <a:lnTo>
                  <a:pt x="3297622" y="964831"/>
                </a:lnTo>
                <a:lnTo>
                  <a:pt x="3276578" y="923963"/>
                </a:lnTo>
                <a:lnTo>
                  <a:pt x="3254496" y="883732"/>
                </a:lnTo>
                <a:lnTo>
                  <a:pt x="3231394" y="844156"/>
                </a:lnTo>
                <a:lnTo>
                  <a:pt x="3207288" y="805251"/>
                </a:lnTo>
                <a:lnTo>
                  <a:pt x="3182197" y="767036"/>
                </a:lnTo>
                <a:lnTo>
                  <a:pt x="3156138" y="729528"/>
                </a:lnTo>
                <a:lnTo>
                  <a:pt x="3129130" y="692746"/>
                </a:lnTo>
                <a:lnTo>
                  <a:pt x="3101190" y="656707"/>
                </a:lnTo>
                <a:lnTo>
                  <a:pt x="3072335" y="621428"/>
                </a:lnTo>
                <a:lnTo>
                  <a:pt x="3042584" y="586928"/>
                </a:lnTo>
                <a:lnTo>
                  <a:pt x="3011954" y="553224"/>
                </a:lnTo>
                <a:lnTo>
                  <a:pt x="2980463" y="520334"/>
                </a:lnTo>
                <a:lnTo>
                  <a:pt x="2948129" y="488276"/>
                </a:lnTo>
                <a:lnTo>
                  <a:pt x="2914969" y="457067"/>
                </a:lnTo>
                <a:lnTo>
                  <a:pt x="2881001" y="426725"/>
                </a:lnTo>
                <a:lnTo>
                  <a:pt x="2846243" y="397269"/>
                </a:lnTo>
                <a:lnTo>
                  <a:pt x="2810713" y="368715"/>
                </a:lnTo>
                <a:lnTo>
                  <a:pt x="2774428" y="341081"/>
                </a:lnTo>
                <a:lnTo>
                  <a:pt x="2737406" y="314385"/>
                </a:lnTo>
                <a:lnTo>
                  <a:pt x="2699665" y="288646"/>
                </a:lnTo>
                <a:lnTo>
                  <a:pt x="2661223" y="263880"/>
                </a:lnTo>
                <a:lnTo>
                  <a:pt x="2622097" y="240105"/>
                </a:lnTo>
                <a:lnTo>
                  <a:pt x="2582305" y="217340"/>
                </a:lnTo>
                <a:lnTo>
                  <a:pt x="2541864" y="195601"/>
                </a:lnTo>
                <a:lnTo>
                  <a:pt x="2500794" y="174907"/>
                </a:lnTo>
                <a:lnTo>
                  <a:pt x="2459110" y="155275"/>
                </a:lnTo>
                <a:lnTo>
                  <a:pt x="2416832" y="136724"/>
                </a:lnTo>
                <a:lnTo>
                  <a:pt x="2373976" y="119270"/>
                </a:lnTo>
                <a:lnTo>
                  <a:pt x="2330561" y="102932"/>
                </a:lnTo>
                <a:lnTo>
                  <a:pt x="2286604" y="87727"/>
                </a:lnTo>
                <a:lnTo>
                  <a:pt x="2242123" y="73673"/>
                </a:lnTo>
                <a:lnTo>
                  <a:pt x="2197136" y="60788"/>
                </a:lnTo>
                <a:lnTo>
                  <a:pt x="2151660" y="49090"/>
                </a:lnTo>
                <a:lnTo>
                  <a:pt x="2105713" y="38595"/>
                </a:lnTo>
                <a:lnTo>
                  <a:pt x="2059313" y="29323"/>
                </a:lnTo>
                <a:lnTo>
                  <a:pt x="2012478" y="21291"/>
                </a:lnTo>
                <a:lnTo>
                  <a:pt x="1965225" y="14516"/>
                </a:lnTo>
                <a:lnTo>
                  <a:pt x="1917573" y="9017"/>
                </a:lnTo>
                <a:lnTo>
                  <a:pt x="1739645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2780" y="1905000"/>
            <a:ext cx="1104900" cy="118262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7879" y="502920"/>
            <a:ext cx="1028700" cy="71170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7392" y="2162556"/>
            <a:ext cx="928116" cy="8763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49511" y="358140"/>
            <a:ext cx="977900" cy="10287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6167" y="2037588"/>
            <a:ext cx="992124" cy="104241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48100" y="4062984"/>
            <a:ext cx="1030224" cy="74980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21268" y="5765292"/>
            <a:ext cx="3418331" cy="87020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4850" y="6046710"/>
            <a:ext cx="1524086" cy="31623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2037588" y="5893308"/>
            <a:ext cx="3313429" cy="502920"/>
            <a:chOff x="2037588" y="5893308"/>
            <a:chExt cx="3313429" cy="50292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7588" y="5893308"/>
              <a:ext cx="1786127" cy="502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7516" y="6076188"/>
              <a:ext cx="1603248" cy="32003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210555" y="3474720"/>
            <a:ext cx="3502660" cy="1744980"/>
            <a:chOff x="5210555" y="3474720"/>
            <a:chExt cx="3502660" cy="1744980"/>
          </a:xfrm>
        </p:grpSpPr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10555" y="3482340"/>
              <a:ext cx="1757172" cy="171754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967727" y="3474720"/>
              <a:ext cx="1744980" cy="1744980"/>
            </a:xfrm>
            <a:custGeom>
              <a:avLst/>
              <a:gdLst/>
              <a:ahLst/>
              <a:cxnLst/>
              <a:rect l="l" t="t" r="r" b="b"/>
              <a:pathLst>
                <a:path w="1744979" h="1744979">
                  <a:moveTo>
                    <a:pt x="1744979" y="0"/>
                  </a:moveTo>
                  <a:lnTo>
                    <a:pt x="0" y="0"/>
                  </a:lnTo>
                  <a:lnTo>
                    <a:pt x="0" y="1744980"/>
                  </a:lnTo>
                  <a:lnTo>
                    <a:pt x="1744979" y="1744980"/>
                  </a:lnTo>
                  <a:lnTo>
                    <a:pt x="174497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41691" y="3848100"/>
              <a:ext cx="813816" cy="100431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97281" y="6415837"/>
            <a:ext cx="2128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15"/>
              </a:rPr>
              <a:t>www.amrfvtraining.eu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2108" y="1318260"/>
            <a:ext cx="657860" cy="5547360"/>
          </a:xfrm>
          <a:custGeom>
            <a:avLst/>
            <a:gdLst/>
            <a:ahLst/>
            <a:cxnLst/>
            <a:rect l="l" t="t" r="r" b="b"/>
            <a:pathLst>
              <a:path w="657859" h="5547359">
                <a:moveTo>
                  <a:pt x="215265" y="5546864"/>
                </a:moveTo>
                <a:lnTo>
                  <a:pt x="0" y="5331511"/>
                </a:lnTo>
                <a:lnTo>
                  <a:pt x="0" y="5409463"/>
                </a:lnTo>
                <a:lnTo>
                  <a:pt x="137414" y="5546864"/>
                </a:lnTo>
                <a:lnTo>
                  <a:pt x="215265" y="5546864"/>
                </a:lnTo>
                <a:close/>
              </a:path>
              <a:path w="657859" h="5547359">
                <a:moveTo>
                  <a:pt x="431165" y="5546864"/>
                </a:moveTo>
                <a:lnTo>
                  <a:pt x="0" y="5115611"/>
                </a:lnTo>
                <a:lnTo>
                  <a:pt x="0" y="5193563"/>
                </a:lnTo>
                <a:lnTo>
                  <a:pt x="353187" y="5546864"/>
                </a:lnTo>
                <a:lnTo>
                  <a:pt x="431165" y="5546864"/>
                </a:lnTo>
                <a:close/>
              </a:path>
              <a:path w="657859" h="5547359">
                <a:moveTo>
                  <a:pt x="647065" y="5546864"/>
                </a:moveTo>
                <a:lnTo>
                  <a:pt x="0" y="4899711"/>
                </a:lnTo>
                <a:lnTo>
                  <a:pt x="0" y="4977650"/>
                </a:lnTo>
                <a:lnTo>
                  <a:pt x="569087" y="5546864"/>
                </a:lnTo>
                <a:lnTo>
                  <a:pt x="647065" y="5546864"/>
                </a:lnTo>
                <a:close/>
              </a:path>
              <a:path w="657859" h="5547359">
                <a:moveTo>
                  <a:pt x="657860" y="5341823"/>
                </a:moveTo>
                <a:lnTo>
                  <a:pt x="0" y="4683811"/>
                </a:lnTo>
                <a:lnTo>
                  <a:pt x="0" y="4761750"/>
                </a:lnTo>
                <a:lnTo>
                  <a:pt x="657860" y="5419750"/>
                </a:lnTo>
                <a:lnTo>
                  <a:pt x="657860" y="5341823"/>
                </a:lnTo>
                <a:close/>
              </a:path>
              <a:path w="657859" h="5547359">
                <a:moveTo>
                  <a:pt x="657860" y="5125923"/>
                </a:moveTo>
                <a:lnTo>
                  <a:pt x="0" y="4467911"/>
                </a:lnTo>
                <a:lnTo>
                  <a:pt x="0" y="4545850"/>
                </a:lnTo>
                <a:lnTo>
                  <a:pt x="657860" y="5203850"/>
                </a:lnTo>
                <a:lnTo>
                  <a:pt x="657860" y="5125923"/>
                </a:lnTo>
                <a:close/>
              </a:path>
              <a:path w="657859" h="5547359">
                <a:moveTo>
                  <a:pt x="657860" y="4910023"/>
                </a:moveTo>
                <a:lnTo>
                  <a:pt x="0" y="4251960"/>
                </a:lnTo>
                <a:lnTo>
                  <a:pt x="0" y="4329950"/>
                </a:lnTo>
                <a:lnTo>
                  <a:pt x="657860" y="4987950"/>
                </a:lnTo>
                <a:lnTo>
                  <a:pt x="657860" y="4910023"/>
                </a:lnTo>
                <a:close/>
              </a:path>
              <a:path w="657859" h="5547359">
                <a:moveTo>
                  <a:pt x="657860" y="4694110"/>
                </a:moveTo>
                <a:lnTo>
                  <a:pt x="0" y="4036060"/>
                </a:lnTo>
                <a:lnTo>
                  <a:pt x="0" y="4114038"/>
                </a:lnTo>
                <a:lnTo>
                  <a:pt x="657860" y="4772063"/>
                </a:lnTo>
                <a:lnTo>
                  <a:pt x="657860" y="4694110"/>
                </a:lnTo>
                <a:close/>
              </a:path>
              <a:path w="657859" h="5547359">
                <a:moveTo>
                  <a:pt x="657860" y="4478210"/>
                </a:moveTo>
                <a:lnTo>
                  <a:pt x="0" y="3820160"/>
                </a:lnTo>
                <a:lnTo>
                  <a:pt x="0" y="3896360"/>
                </a:lnTo>
                <a:lnTo>
                  <a:pt x="657860" y="4554385"/>
                </a:lnTo>
                <a:lnTo>
                  <a:pt x="657860" y="4478210"/>
                </a:lnTo>
                <a:close/>
              </a:path>
              <a:path w="657859" h="5547359">
                <a:moveTo>
                  <a:pt x="657860" y="4260596"/>
                </a:moveTo>
                <a:lnTo>
                  <a:pt x="0" y="3602609"/>
                </a:lnTo>
                <a:lnTo>
                  <a:pt x="0" y="3678682"/>
                </a:lnTo>
                <a:lnTo>
                  <a:pt x="657860" y="4336732"/>
                </a:lnTo>
                <a:lnTo>
                  <a:pt x="657860" y="4260596"/>
                </a:lnTo>
                <a:close/>
              </a:path>
              <a:path w="657859" h="5547359">
                <a:moveTo>
                  <a:pt x="657860" y="4042918"/>
                </a:moveTo>
                <a:lnTo>
                  <a:pt x="0" y="3384931"/>
                </a:lnTo>
                <a:lnTo>
                  <a:pt x="0" y="3461004"/>
                </a:lnTo>
                <a:lnTo>
                  <a:pt x="657860" y="4119118"/>
                </a:lnTo>
                <a:lnTo>
                  <a:pt x="657860" y="4042918"/>
                </a:lnTo>
                <a:close/>
              </a:path>
              <a:path w="657859" h="5547359">
                <a:moveTo>
                  <a:pt x="657860" y="3825240"/>
                </a:moveTo>
                <a:lnTo>
                  <a:pt x="0" y="3167253"/>
                </a:lnTo>
                <a:lnTo>
                  <a:pt x="0" y="3243453"/>
                </a:lnTo>
                <a:lnTo>
                  <a:pt x="657860" y="3901440"/>
                </a:lnTo>
                <a:lnTo>
                  <a:pt x="657860" y="3825240"/>
                </a:lnTo>
                <a:close/>
              </a:path>
              <a:path w="657859" h="5547359">
                <a:moveTo>
                  <a:pt x="657860" y="3607562"/>
                </a:moveTo>
                <a:lnTo>
                  <a:pt x="0" y="2949575"/>
                </a:lnTo>
                <a:lnTo>
                  <a:pt x="0" y="3025775"/>
                </a:lnTo>
                <a:lnTo>
                  <a:pt x="657860" y="3683762"/>
                </a:lnTo>
                <a:lnTo>
                  <a:pt x="657860" y="3607562"/>
                </a:lnTo>
                <a:close/>
              </a:path>
              <a:path w="657859" h="5547359">
                <a:moveTo>
                  <a:pt x="657860" y="3389884"/>
                </a:moveTo>
                <a:lnTo>
                  <a:pt x="0" y="2731897"/>
                </a:lnTo>
                <a:lnTo>
                  <a:pt x="0" y="2808097"/>
                </a:lnTo>
                <a:lnTo>
                  <a:pt x="657860" y="3466084"/>
                </a:lnTo>
                <a:lnTo>
                  <a:pt x="657860" y="3389884"/>
                </a:lnTo>
                <a:close/>
              </a:path>
              <a:path w="657859" h="5547359">
                <a:moveTo>
                  <a:pt x="657860" y="3172206"/>
                </a:moveTo>
                <a:lnTo>
                  <a:pt x="0" y="2514219"/>
                </a:lnTo>
                <a:lnTo>
                  <a:pt x="0" y="2590419"/>
                </a:lnTo>
                <a:lnTo>
                  <a:pt x="657860" y="3248406"/>
                </a:lnTo>
                <a:lnTo>
                  <a:pt x="657860" y="3172206"/>
                </a:lnTo>
                <a:close/>
              </a:path>
              <a:path w="657859" h="5547359">
                <a:moveTo>
                  <a:pt x="657860" y="2954528"/>
                </a:moveTo>
                <a:lnTo>
                  <a:pt x="0" y="2296553"/>
                </a:lnTo>
                <a:lnTo>
                  <a:pt x="0" y="2372741"/>
                </a:lnTo>
                <a:lnTo>
                  <a:pt x="657860" y="3030728"/>
                </a:lnTo>
                <a:lnTo>
                  <a:pt x="657860" y="2954528"/>
                </a:lnTo>
                <a:close/>
              </a:path>
              <a:path w="657859" h="5547359">
                <a:moveTo>
                  <a:pt x="657860" y="2736850"/>
                </a:moveTo>
                <a:lnTo>
                  <a:pt x="0" y="2078863"/>
                </a:lnTo>
                <a:lnTo>
                  <a:pt x="0" y="2155063"/>
                </a:lnTo>
                <a:lnTo>
                  <a:pt x="657860" y="2813050"/>
                </a:lnTo>
                <a:lnTo>
                  <a:pt x="657860" y="2736850"/>
                </a:lnTo>
                <a:close/>
              </a:path>
              <a:path w="657859" h="5547359">
                <a:moveTo>
                  <a:pt x="657860" y="2519172"/>
                </a:moveTo>
                <a:lnTo>
                  <a:pt x="0" y="1861185"/>
                </a:lnTo>
                <a:lnTo>
                  <a:pt x="0" y="1937385"/>
                </a:lnTo>
                <a:lnTo>
                  <a:pt x="657860" y="2595372"/>
                </a:lnTo>
                <a:lnTo>
                  <a:pt x="657860" y="2519172"/>
                </a:lnTo>
                <a:close/>
              </a:path>
              <a:path w="657859" h="5547359">
                <a:moveTo>
                  <a:pt x="657860" y="2301621"/>
                </a:moveTo>
                <a:lnTo>
                  <a:pt x="0" y="1643507"/>
                </a:lnTo>
                <a:lnTo>
                  <a:pt x="0" y="1719707"/>
                </a:lnTo>
                <a:lnTo>
                  <a:pt x="657860" y="2377694"/>
                </a:lnTo>
                <a:lnTo>
                  <a:pt x="657860" y="2301621"/>
                </a:lnTo>
                <a:close/>
              </a:path>
              <a:path w="657859" h="5547359">
                <a:moveTo>
                  <a:pt x="657860" y="2083943"/>
                </a:moveTo>
                <a:lnTo>
                  <a:pt x="0" y="1425956"/>
                </a:lnTo>
                <a:lnTo>
                  <a:pt x="0" y="1502029"/>
                </a:lnTo>
                <a:lnTo>
                  <a:pt x="657860" y="2160143"/>
                </a:lnTo>
                <a:lnTo>
                  <a:pt x="657860" y="2083943"/>
                </a:lnTo>
                <a:close/>
              </a:path>
              <a:path w="657859" h="5547359">
                <a:moveTo>
                  <a:pt x="657860" y="1866265"/>
                </a:moveTo>
                <a:lnTo>
                  <a:pt x="0" y="1208278"/>
                </a:lnTo>
                <a:lnTo>
                  <a:pt x="0" y="1284478"/>
                </a:lnTo>
                <a:lnTo>
                  <a:pt x="657860" y="1942465"/>
                </a:lnTo>
                <a:lnTo>
                  <a:pt x="657860" y="1866265"/>
                </a:lnTo>
                <a:close/>
              </a:path>
              <a:path w="657859" h="5547359">
                <a:moveTo>
                  <a:pt x="657860" y="1648587"/>
                </a:moveTo>
                <a:lnTo>
                  <a:pt x="0" y="990600"/>
                </a:lnTo>
                <a:lnTo>
                  <a:pt x="0" y="1066800"/>
                </a:lnTo>
                <a:lnTo>
                  <a:pt x="657860" y="1724787"/>
                </a:lnTo>
                <a:lnTo>
                  <a:pt x="657860" y="1648587"/>
                </a:lnTo>
                <a:close/>
              </a:path>
              <a:path w="657859" h="5547359">
                <a:moveTo>
                  <a:pt x="657860" y="1430909"/>
                </a:moveTo>
                <a:lnTo>
                  <a:pt x="0" y="772922"/>
                </a:lnTo>
                <a:lnTo>
                  <a:pt x="0" y="849122"/>
                </a:lnTo>
                <a:lnTo>
                  <a:pt x="657860" y="1507109"/>
                </a:lnTo>
                <a:lnTo>
                  <a:pt x="657860" y="1430909"/>
                </a:lnTo>
                <a:close/>
              </a:path>
              <a:path w="657859" h="5547359">
                <a:moveTo>
                  <a:pt x="657860" y="1213231"/>
                </a:moveTo>
                <a:lnTo>
                  <a:pt x="0" y="555244"/>
                </a:lnTo>
                <a:lnTo>
                  <a:pt x="0" y="631444"/>
                </a:lnTo>
                <a:lnTo>
                  <a:pt x="657860" y="1289431"/>
                </a:lnTo>
                <a:lnTo>
                  <a:pt x="657860" y="1213231"/>
                </a:lnTo>
                <a:close/>
              </a:path>
              <a:path w="657859" h="5547359">
                <a:moveTo>
                  <a:pt x="657860" y="995553"/>
                </a:moveTo>
                <a:lnTo>
                  <a:pt x="0" y="337566"/>
                </a:lnTo>
                <a:lnTo>
                  <a:pt x="0" y="413766"/>
                </a:lnTo>
                <a:lnTo>
                  <a:pt x="657860" y="1071753"/>
                </a:lnTo>
                <a:lnTo>
                  <a:pt x="657860" y="995553"/>
                </a:lnTo>
                <a:close/>
              </a:path>
              <a:path w="657859" h="5547359">
                <a:moveTo>
                  <a:pt x="657860" y="777875"/>
                </a:moveTo>
                <a:lnTo>
                  <a:pt x="0" y="119888"/>
                </a:lnTo>
                <a:lnTo>
                  <a:pt x="0" y="196088"/>
                </a:lnTo>
                <a:lnTo>
                  <a:pt x="657860" y="854075"/>
                </a:lnTo>
                <a:lnTo>
                  <a:pt x="657860" y="777875"/>
                </a:lnTo>
                <a:close/>
              </a:path>
              <a:path w="657859" h="5547359">
                <a:moveTo>
                  <a:pt x="657860" y="560197"/>
                </a:moveTo>
                <a:lnTo>
                  <a:pt x="97790" y="0"/>
                </a:lnTo>
                <a:lnTo>
                  <a:pt x="21590" y="0"/>
                </a:lnTo>
                <a:lnTo>
                  <a:pt x="657860" y="636397"/>
                </a:lnTo>
                <a:lnTo>
                  <a:pt x="657860" y="560197"/>
                </a:lnTo>
                <a:close/>
              </a:path>
              <a:path w="657859" h="5547359">
                <a:moveTo>
                  <a:pt x="657860" y="342646"/>
                </a:moveTo>
                <a:lnTo>
                  <a:pt x="315341" y="0"/>
                </a:lnTo>
                <a:lnTo>
                  <a:pt x="239141" y="0"/>
                </a:lnTo>
                <a:lnTo>
                  <a:pt x="657860" y="418719"/>
                </a:lnTo>
                <a:lnTo>
                  <a:pt x="657860" y="342646"/>
                </a:lnTo>
                <a:close/>
              </a:path>
              <a:path w="657859" h="5547359">
                <a:moveTo>
                  <a:pt x="657860" y="124968"/>
                </a:moveTo>
                <a:lnTo>
                  <a:pt x="533019" y="0"/>
                </a:lnTo>
                <a:lnTo>
                  <a:pt x="456819" y="0"/>
                </a:lnTo>
                <a:lnTo>
                  <a:pt x="657860" y="201041"/>
                </a:lnTo>
                <a:lnTo>
                  <a:pt x="657860" y="12496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26040" y="4521"/>
            <a:ext cx="1964689" cy="1309370"/>
            <a:chOff x="10226040" y="4521"/>
            <a:chExt cx="1964689" cy="1309370"/>
          </a:xfrm>
        </p:grpSpPr>
        <p:sp>
          <p:nvSpPr>
            <p:cNvPr id="4" name="object 4"/>
            <p:cNvSpPr/>
            <p:nvPr/>
          </p:nvSpPr>
          <p:spPr>
            <a:xfrm>
              <a:off x="10879836" y="4521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5156" y="65831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35156" y="457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0" y="653669"/>
                  </a:lnTo>
                  <a:lnTo>
                    <a:pt x="653669" y="653669"/>
                  </a:lnTo>
                  <a:lnTo>
                    <a:pt x="651891" y="604901"/>
                  </a:lnTo>
                  <a:lnTo>
                    <a:pt x="646557" y="557022"/>
                  </a:lnTo>
                  <a:lnTo>
                    <a:pt x="637921" y="510413"/>
                  </a:lnTo>
                  <a:lnTo>
                    <a:pt x="625983" y="464947"/>
                  </a:lnTo>
                  <a:lnTo>
                    <a:pt x="610997" y="420750"/>
                  </a:lnTo>
                  <a:lnTo>
                    <a:pt x="592963" y="378079"/>
                  </a:lnTo>
                  <a:lnTo>
                    <a:pt x="572008" y="337058"/>
                  </a:lnTo>
                  <a:lnTo>
                    <a:pt x="548386" y="297688"/>
                  </a:lnTo>
                  <a:lnTo>
                    <a:pt x="522097" y="260223"/>
                  </a:lnTo>
                  <a:lnTo>
                    <a:pt x="493395" y="224790"/>
                  </a:lnTo>
                  <a:lnTo>
                    <a:pt x="462279" y="191516"/>
                  </a:lnTo>
                  <a:lnTo>
                    <a:pt x="428878" y="160274"/>
                  </a:lnTo>
                  <a:lnTo>
                    <a:pt x="393446" y="131572"/>
                  </a:lnTo>
                  <a:lnTo>
                    <a:pt x="355980" y="105283"/>
                  </a:lnTo>
                  <a:lnTo>
                    <a:pt x="316611" y="81661"/>
                  </a:lnTo>
                  <a:lnTo>
                    <a:pt x="275590" y="60705"/>
                  </a:lnTo>
                  <a:lnTo>
                    <a:pt x="232918" y="42672"/>
                  </a:lnTo>
                  <a:lnTo>
                    <a:pt x="188849" y="27686"/>
                  </a:lnTo>
                  <a:lnTo>
                    <a:pt x="143255" y="15748"/>
                  </a:lnTo>
                  <a:lnTo>
                    <a:pt x="96647" y="7112"/>
                  </a:lnTo>
                  <a:lnTo>
                    <a:pt x="48768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0" y="4572"/>
              <a:ext cx="655320" cy="654050"/>
            </a:xfrm>
            <a:custGeom>
              <a:avLst/>
              <a:gdLst/>
              <a:ahLst/>
              <a:cxnLst/>
              <a:rect l="l" t="t" r="r" b="b"/>
              <a:pathLst>
                <a:path w="655320" h="654050">
                  <a:moveTo>
                    <a:pt x="655192" y="0"/>
                  </a:moveTo>
                  <a:lnTo>
                    <a:pt x="0" y="0"/>
                  </a:lnTo>
                  <a:lnTo>
                    <a:pt x="1777" y="48768"/>
                  </a:lnTo>
                  <a:lnTo>
                    <a:pt x="7111" y="96647"/>
                  </a:lnTo>
                  <a:lnTo>
                    <a:pt x="15748" y="143255"/>
                  </a:lnTo>
                  <a:lnTo>
                    <a:pt x="27685" y="188849"/>
                  </a:lnTo>
                  <a:lnTo>
                    <a:pt x="42799" y="232918"/>
                  </a:lnTo>
                  <a:lnTo>
                    <a:pt x="60832" y="275590"/>
                  </a:lnTo>
                  <a:lnTo>
                    <a:pt x="81787" y="316611"/>
                  </a:lnTo>
                  <a:lnTo>
                    <a:pt x="105536" y="355980"/>
                  </a:lnTo>
                  <a:lnTo>
                    <a:pt x="131825" y="393446"/>
                  </a:lnTo>
                  <a:lnTo>
                    <a:pt x="160654" y="428879"/>
                  </a:lnTo>
                  <a:lnTo>
                    <a:pt x="191896" y="462280"/>
                  </a:lnTo>
                  <a:lnTo>
                    <a:pt x="225298" y="493395"/>
                  </a:lnTo>
                  <a:lnTo>
                    <a:pt x="260857" y="522097"/>
                  </a:lnTo>
                  <a:lnTo>
                    <a:pt x="298450" y="548386"/>
                  </a:lnTo>
                  <a:lnTo>
                    <a:pt x="337819" y="572008"/>
                  </a:lnTo>
                  <a:lnTo>
                    <a:pt x="378967" y="592963"/>
                  </a:lnTo>
                  <a:lnTo>
                    <a:pt x="421766" y="610997"/>
                  </a:lnTo>
                  <a:lnTo>
                    <a:pt x="465962" y="625983"/>
                  </a:lnTo>
                  <a:lnTo>
                    <a:pt x="511555" y="637921"/>
                  </a:lnTo>
                  <a:lnTo>
                    <a:pt x="558418" y="646557"/>
                  </a:lnTo>
                  <a:lnTo>
                    <a:pt x="606298" y="651891"/>
                  </a:lnTo>
                  <a:lnTo>
                    <a:pt x="655192" y="653669"/>
                  </a:lnTo>
                  <a:lnTo>
                    <a:pt x="65519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86032" y="787908"/>
              <a:ext cx="367030" cy="381000"/>
            </a:xfrm>
            <a:custGeom>
              <a:avLst/>
              <a:gdLst/>
              <a:ahLst/>
              <a:cxnLst/>
              <a:rect l="l" t="t" r="r" b="b"/>
              <a:pathLst>
                <a:path w="367029" h="381000">
                  <a:moveTo>
                    <a:pt x="245110" y="380492"/>
                  </a:moveTo>
                  <a:lnTo>
                    <a:pt x="225679" y="346837"/>
                  </a:lnTo>
                  <a:lnTo>
                    <a:pt x="219456" y="347091"/>
                  </a:lnTo>
                  <a:lnTo>
                    <a:pt x="199136" y="347091"/>
                  </a:lnTo>
                  <a:lnTo>
                    <a:pt x="218440" y="380492"/>
                  </a:lnTo>
                  <a:lnTo>
                    <a:pt x="245110" y="380492"/>
                  </a:lnTo>
                  <a:close/>
                </a:path>
                <a:path w="367029" h="381000">
                  <a:moveTo>
                    <a:pt x="366776" y="59436"/>
                  </a:moveTo>
                  <a:lnTo>
                    <a:pt x="345325" y="48641"/>
                  </a:lnTo>
                  <a:lnTo>
                    <a:pt x="330708" y="41275"/>
                  </a:lnTo>
                  <a:lnTo>
                    <a:pt x="322707" y="28956"/>
                  </a:lnTo>
                  <a:lnTo>
                    <a:pt x="307213" y="11430"/>
                  </a:lnTo>
                  <a:lnTo>
                    <a:pt x="304165" y="10033"/>
                  </a:lnTo>
                  <a:lnTo>
                    <a:pt x="304165" y="33655"/>
                  </a:lnTo>
                  <a:lnTo>
                    <a:pt x="304165" y="44323"/>
                  </a:lnTo>
                  <a:lnTo>
                    <a:pt x="299847" y="48641"/>
                  </a:lnTo>
                  <a:lnTo>
                    <a:pt x="289052" y="48641"/>
                  </a:lnTo>
                  <a:lnTo>
                    <a:pt x="284607" y="44323"/>
                  </a:lnTo>
                  <a:lnTo>
                    <a:pt x="284607" y="33655"/>
                  </a:lnTo>
                  <a:lnTo>
                    <a:pt x="289052" y="29210"/>
                  </a:lnTo>
                  <a:lnTo>
                    <a:pt x="299847" y="29210"/>
                  </a:lnTo>
                  <a:lnTo>
                    <a:pt x="304165" y="33655"/>
                  </a:lnTo>
                  <a:lnTo>
                    <a:pt x="304165" y="10033"/>
                  </a:lnTo>
                  <a:lnTo>
                    <a:pt x="286893" y="1524"/>
                  </a:lnTo>
                  <a:lnTo>
                    <a:pt x="264287" y="0"/>
                  </a:lnTo>
                  <a:lnTo>
                    <a:pt x="242062" y="7493"/>
                  </a:lnTo>
                  <a:lnTo>
                    <a:pt x="224536" y="22860"/>
                  </a:lnTo>
                  <a:lnTo>
                    <a:pt x="214630" y="43180"/>
                  </a:lnTo>
                  <a:lnTo>
                    <a:pt x="213106" y="65659"/>
                  </a:lnTo>
                  <a:lnTo>
                    <a:pt x="220472" y="87884"/>
                  </a:lnTo>
                  <a:lnTo>
                    <a:pt x="245110" y="130429"/>
                  </a:lnTo>
                  <a:lnTo>
                    <a:pt x="247015" y="133858"/>
                  </a:lnTo>
                  <a:lnTo>
                    <a:pt x="248158" y="137795"/>
                  </a:lnTo>
                  <a:lnTo>
                    <a:pt x="248158" y="141986"/>
                  </a:lnTo>
                  <a:lnTo>
                    <a:pt x="246253" y="151384"/>
                  </a:lnTo>
                  <a:lnTo>
                    <a:pt x="241173" y="158877"/>
                  </a:lnTo>
                  <a:lnTo>
                    <a:pt x="233553" y="164084"/>
                  </a:lnTo>
                  <a:lnTo>
                    <a:pt x="224155" y="165989"/>
                  </a:lnTo>
                  <a:lnTo>
                    <a:pt x="67183" y="165989"/>
                  </a:lnTo>
                  <a:lnTo>
                    <a:pt x="75057" y="204724"/>
                  </a:lnTo>
                  <a:lnTo>
                    <a:pt x="96393" y="236347"/>
                  </a:lnTo>
                  <a:lnTo>
                    <a:pt x="128143" y="257683"/>
                  </a:lnTo>
                  <a:lnTo>
                    <a:pt x="167005" y="265430"/>
                  </a:lnTo>
                  <a:lnTo>
                    <a:pt x="216916" y="265430"/>
                  </a:lnTo>
                  <a:lnTo>
                    <a:pt x="216916" y="278638"/>
                  </a:lnTo>
                  <a:lnTo>
                    <a:pt x="167005" y="278638"/>
                  </a:lnTo>
                  <a:lnTo>
                    <a:pt x="129286" y="272161"/>
                  </a:lnTo>
                  <a:lnTo>
                    <a:pt x="97028" y="254381"/>
                  </a:lnTo>
                  <a:lnTo>
                    <a:pt x="72263" y="227330"/>
                  </a:lnTo>
                  <a:lnTo>
                    <a:pt x="57404" y="193421"/>
                  </a:lnTo>
                  <a:lnTo>
                    <a:pt x="0" y="193421"/>
                  </a:lnTo>
                  <a:lnTo>
                    <a:pt x="14351" y="238887"/>
                  </a:lnTo>
                  <a:lnTo>
                    <a:pt x="40259" y="277749"/>
                  </a:lnTo>
                  <a:lnTo>
                    <a:pt x="75692" y="308102"/>
                  </a:lnTo>
                  <a:lnTo>
                    <a:pt x="118618" y="327787"/>
                  </a:lnTo>
                  <a:lnTo>
                    <a:pt x="136017" y="330327"/>
                  </a:lnTo>
                  <a:lnTo>
                    <a:pt x="165100" y="380492"/>
                  </a:lnTo>
                  <a:lnTo>
                    <a:pt x="191770" y="380492"/>
                  </a:lnTo>
                  <a:lnTo>
                    <a:pt x="165227" y="334518"/>
                  </a:lnTo>
                  <a:lnTo>
                    <a:pt x="167005" y="334772"/>
                  </a:lnTo>
                  <a:lnTo>
                    <a:pt x="216281" y="334772"/>
                  </a:lnTo>
                  <a:lnTo>
                    <a:pt x="217525" y="334518"/>
                  </a:lnTo>
                  <a:lnTo>
                    <a:pt x="265176" y="324866"/>
                  </a:lnTo>
                  <a:lnTo>
                    <a:pt x="305181" y="298069"/>
                  </a:lnTo>
                  <a:lnTo>
                    <a:pt x="318262" y="278638"/>
                  </a:lnTo>
                  <a:lnTo>
                    <a:pt x="332105" y="258191"/>
                  </a:lnTo>
                  <a:lnTo>
                    <a:pt x="341884" y="209423"/>
                  </a:lnTo>
                  <a:lnTo>
                    <a:pt x="340868" y="192786"/>
                  </a:lnTo>
                  <a:lnTo>
                    <a:pt x="337693" y="176911"/>
                  </a:lnTo>
                  <a:lnTo>
                    <a:pt x="332613" y="161798"/>
                  </a:lnTo>
                  <a:lnTo>
                    <a:pt x="325628" y="147701"/>
                  </a:lnTo>
                  <a:lnTo>
                    <a:pt x="284607" y="76835"/>
                  </a:lnTo>
                  <a:lnTo>
                    <a:pt x="366776" y="76835"/>
                  </a:lnTo>
                  <a:lnTo>
                    <a:pt x="366776" y="5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843" y="126492"/>
            <a:ext cx="562355" cy="40995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81" rIns="0" bIns="0" rtlCol="0">
            <a:spAutoFit/>
          </a:bodyPr>
          <a:lstStyle/>
          <a:p>
            <a:pPr marL="10433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Právní</a:t>
            </a:r>
            <a:r>
              <a:rPr sz="2400" spc="-1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rámec</a:t>
            </a:r>
            <a:r>
              <a:rPr sz="24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EU</a:t>
            </a:r>
            <a:r>
              <a:rPr sz="2400" spc="-1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pro</a:t>
            </a:r>
            <a:r>
              <a:rPr sz="24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veterinární</a:t>
            </a:r>
            <a:r>
              <a:rPr sz="2400" spc="-1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3399"/>
                </a:solidFill>
                <a:latin typeface="Carlito"/>
                <a:cs typeface="Carlito"/>
              </a:rPr>
              <a:t>léčivé</a:t>
            </a:r>
            <a:r>
              <a:rPr sz="24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rlito"/>
                <a:cs typeface="Carlito"/>
              </a:rPr>
              <a:t>přípravky/medikovaná</a:t>
            </a:r>
            <a:r>
              <a:rPr sz="24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rlito"/>
                <a:cs typeface="Carlito"/>
              </a:rPr>
              <a:t>krmiva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400" y="1757172"/>
            <a:ext cx="5638800" cy="312293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rlito"/>
                <a:cs typeface="Carlito"/>
              </a:rPr>
              <a:t>Nařízení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(EU)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2019/6</a:t>
            </a:r>
            <a:r>
              <a:rPr sz="2400" b="1" spc="-3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o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veterinárních</a:t>
            </a:r>
            <a:endParaRPr sz="2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Carlito"/>
                <a:cs typeface="Carlito"/>
              </a:rPr>
              <a:t>léčivých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přípravcích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2179" y="1789176"/>
            <a:ext cx="5562600" cy="312293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2800">
              <a:latin typeface="Times New Roman"/>
              <a:cs typeface="Times New Roman"/>
            </a:endParaRPr>
          </a:p>
          <a:p>
            <a:pPr marL="985519" marR="977265" indent="124460">
              <a:lnSpc>
                <a:spcPct val="100000"/>
              </a:lnSpc>
            </a:pPr>
            <a:r>
              <a:rPr sz="2800" b="1" dirty="0">
                <a:latin typeface="Carlito"/>
                <a:cs typeface="Carlito"/>
              </a:rPr>
              <a:t>Nařízení</a:t>
            </a:r>
            <a:r>
              <a:rPr sz="2800" b="1" spc="-55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(EU)</a:t>
            </a:r>
            <a:r>
              <a:rPr sz="2800" b="1" spc="-7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2019/4</a:t>
            </a:r>
            <a:r>
              <a:rPr sz="2800" b="1" spc="-35" dirty="0">
                <a:latin typeface="Carlito"/>
                <a:cs typeface="Carlito"/>
              </a:rPr>
              <a:t> </a:t>
            </a:r>
            <a:r>
              <a:rPr sz="2800" b="1" spc="-60" dirty="0">
                <a:latin typeface="Carlito"/>
                <a:cs typeface="Carlito"/>
              </a:rPr>
              <a:t>o </a:t>
            </a:r>
            <a:r>
              <a:rPr sz="2800" b="1" dirty="0">
                <a:latin typeface="Carlito"/>
                <a:cs typeface="Carlito"/>
              </a:rPr>
              <a:t>medikovaných</a:t>
            </a:r>
            <a:r>
              <a:rPr sz="2800" b="1" spc="-14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krmivech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31007" y="5070856"/>
            <a:ext cx="6198235" cy="1696085"/>
            <a:chOff x="2731007" y="5070856"/>
            <a:chExt cx="6198235" cy="1696085"/>
          </a:xfrm>
        </p:grpSpPr>
        <p:sp>
          <p:nvSpPr>
            <p:cNvPr id="15" name="object 15"/>
            <p:cNvSpPr/>
            <p:nvPr/>
          </p:nvSpPr>
          <p:spPr>
            <a:xfrm>
              <a:off x="2743961" y="5083810"/>
              <a:ext cx="6172200" cy="1670050"/>
            </a:xfrm>
            <a:custGeom>
              <a:avLst/>
              <a:gdLst/>
              <a:ahLst/>
              <a:cxnLst/>
              <a:rect l="l" t="t" r="r" b="b"/>
              <a:pathLst>
                <a:path w="6172200" h="1670050">
                  <a:moveTo>
                    <a:pt x="5968999" y="450595"/>
                  </a:moveTo>
                  <a:lnTo>
                    <a:pt x="203200" y="450595"/>
                  </a:lnTo>
                  <a:lnTo>
                    <a:pt x="156594" y="455962"/>
                  </a:lnTo>
                  <a:lnTo>
                    <a:pt x="113818" y="471248"/>
                  </a:lnTo>
                  <a:lnTo>
                    <a:pt x="76090" y="495234"/>
                  </a:lnTo>
                  <a:lnTo>
                    <a:pt x="44626" y="526702"/>
                  </a:lnTo>
                  <a:lnTo>
                    <a:pt x="20645" y="564431"/>
                  </a:lnTo>
                  <a:lnTo>
                    <a:pt x="5364" y="607202"/>
                  </a:lnTo>
                  <a:lnTo>
                    <a:pt x="0" y="653795"/>
                  </a:lnTo>
                  <a:lnTo>
                    <a:pt x="0" y="1466595"/>
                  </a:lnTo>
                  <a:lnTo>
                    <a:pt x="5364" y="1513185"/>
                  </a:lnTo>
                  <a:lnTo>
                    <a:pt x="20645" y="1555954"/>
                  </a:lnTo>
                  <a:lnTo>
                    <a:pt x="44626" y="1593683"/>
                  </a:lnTo>
                  <a:lnTo>
                    <a:pt x="76090" y="1625152"/>
                  </a:lnTo>
                  <a:lnTo>
                    <a:pt x="113818" y="1649140"/>
                  </a:lnTo>
                  <a:lnTo>
                    <a:pt x="156594" y="1664427"/>
                  </a:lnTo>
                  <a:lnTo>
                    <a:pt x="203200" y="1669794"/>
                  </a:lnTo>
                  <a:lnTo>
                    <a:pt x="5968999" y="1669794"/>
                  </a:lnTo>
                  <a:lnTo>
                    <a:pt x="6015605" y="1664427"/>
                  </a:lnTo>
                  <a:lnTo>
                    <a:pt x="6058381" y="1649140"/>
                  </a:lnTo>
                  <a:lnTo>
                    <a:pt x="6096109" y="1625152"/>
                  </a:lnTo>
                  <a:lnTo>
                    <a:pt x="6127573" y="1593683"/>
                  </a:lnTo>
                  <a:lnTo>
                    <a:pt x="6151554" y="1555954"/>
                  </a:lnTo>
                  <a:lnTo>
                    <a:pt x="6166835" y="1513185"/>
                  </a:lnTo>
                  <a:lnTo>
                    <a:pt x="6172199" y="1466595"/>
                  </a:lnTo>
                  <a:lnTo>
                    <a:pt x="6172199" y="653795"/>
                  </a:lnTo>
                  <a:lnTo>
                    <a:pt x="6166835" y="607202"/>
                  </a:lnTo>
                  <a:lnTo>
                    <a:pt x="6151554" y="564431"/>
                  </a:lnTo>
                  <a:lnTo>
                    <a:pt x="6127573" y="526702"/>
                  </a:lnTo>
                  <a:lnTo>
                    <a:pt x="6096109" y="495234"/>
                  </a:lnTo>
                  <a:lnTo>
                    <a:pt x="6058381" y="471248"/>
                  </a:lnTo>
                  <a:lnTo>
                    <a:pt x="6015605" y="455962"/>
                  </a:lnTo>
                  <a:lnTo>
                    <a:pt x="5968999" y="450595"/>
                  </a:lnTo>
                  <a:close/>
                </a:path>
                <a:path w="6172200" h="1670050">
                  <a:moveTo>
                    <a:pt x="2787523" y="0"/>
                  </a:moveTo>
                  <a:lnTo>
                    <a:pt x="1028700" y="450595"/>
                  </a:lnTo>
                  <a:lnTo>
                    <a:pt x="2571750" y="450595"/>
                  </a:lnTo>
                  <a:lnTo>
                    <a:pt x="2787523" y="0"/>
                  </a:lnTo>
                  <a:close/>
                </a:path>
              </a:pathLst>
            </a:custGeom>
            <a:solidFill>
              <a:srgbClr val="173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43961" y="5083810"/>
              <a:ext cx="6172200" cy="1670050"/>
            </a:xfrm>
            <a:custGeom>
              <a:avLst/>
              <a:gdLst/>
              <a:ahLst/>
              <a:cxnLst/>
              <a:rect l="l" t="t" r="r" b="b"/>
              <a:pathLst>
                <a:path w="6172200" h="1670050">
                  <a:moveTo>
                    <a:pt x="0" y="653795"/>
                  </a:moveTo>
                  <a:lnTo>
                    <a:pt x="5364" y="607202"/>
                  </a:lnTo>
                  <a:lnTo>
                    <a:pt x="20645" y="564431"/>
                  </a:lnTo>
                  <a:lnTo>
                    <a:pt x="44626" y="526702"/>
                  </a:lnTo>
                  <a:lnTo>
                    <a:pt x="76090" y="495234"/>
                  </a:lnTo>
                  <a:lnTo>
                    <a:pt x="113818" y="471248"/>
                  </a:lnTo>
                  <a:lnTo>
                    <a:pt x="156594" y="455962"/>
                  </a:lnTo>
                  <a:lnTo>
                    <a:pt x="203200" y="450595"/>
                  </a:lnTo>
                  <a:lnTo>
                    <a:pt x="1028700" y="450595"/>
                  </a:lnTo>
                  <a:lnTo>
                    <a:pt x="2787523" y="0"/>
                  </a:lnTo>
                  <a:lnTo>
                    <a:pt x="2571750" y="450595"/>
                  </a:lnTo>
                  <a:lnTo>
                    <a:pt x="5968999" y="450595"/>
                  </a:lnTo>
                  <a:lnTo>
                    <a:pt x="6015605" y="455962"/>
                  </a:lnTo>
                  <a:lnTo>
                    <a:pt x="6058381" y="471248"/>
                  </a:lnTo>
                  <a:lnTo>
                    <a:pt x="6096109" y="495234"/>
                  </a:lnTo>
                  <a:lnTo>
                    <a:pt x="6127573" y="526702"/>
                  </a:lnTo>
                  <a:lnTo>
                    <a:pt x="6151554" y="564431"/>
                  </a:lnTo>
                  <a:lnTo>
                    <a:pt x="6166835" y="607202"/>
                  </a:lnTo>
                  <a:lnTo>
                    <a:pt x="6172199" y="653795"/>
                  </a:lnTo>
                  <a:lnTo>
                    <a:pt x="6172199" y="958595"/>
                  </a:lnTo>
                  <a:lnTo>
                    <a:pt x="6172199" y="1466595"/>
                  </a:lnTo>
                  <a:lnTo>
                    <a:pt x="6166835" y="1513185"/>
                  </a:lnTo>
                  <a:lnTo>
                    <a:pt x="6151554" y="1555954"/>
                  </a:lnTo>
                  <a:lnTo>
                    <a:pt x="6127573" y="1593683"/>
                  </a:lnTo>
                  <a:lnTo>
                    <a:pt x="6096109" y="1625152"/>
                  </a:lnTo>
                  <a:lnTo>
                    <a:pt x="6058381" y="1649140"/>
                  </a:lnTo>
                  <a:lnTo>
                    <a:pt x="6015605" y="1664427"/>
                  </a:lnTo>
                  <a:lnTo>
                    <a:pt x="5968999" y="1669794"/>
                  </a:lnTo>
                  <a:lnTo>
                    <a:pt x="2571750" y="1669794"/>
                  </a:lnTo>
                  <a:lnTo>
                    <a:pt x="1028700" y="1669794"/>
                  </a:lnTo>
                  <a:lnTo>
                    <a:pt x="203200" y="1669794"/>
                  </a:lnTo>
                  <a:lnTo>
                    <a:pt x="156594" y="1664427"/>
                  </a:lnTo>
                  <a:lnTo>
                    <a:pt x="113818" y="1649140"/>
                  </a:lnTo>
                  <a:lnTo>
                    <a:pt x="76090" y="1625152"/>
                  </a:lnTo>
                  <a:lnTo>
                    <a:pt x="44626" y="1593683"/>
                  </a:lnTo>
                  <a:lnTo>
                    <a:pt x="20645" y="1555954"/>
                  </a:lnTo>
                  <a:lnTo>
                    <a:pt x="5364" y="1513185"/>
                  </a:lnTo>
                  <a:lnTo>
                    <a:pt x="0" y="1466595"/>
                  </a:lnTo>
                  <a:lnTo>
                    <a:pt x="0" y="958595"/>
                  </a:lnTo>
                  <a:lnTo>
                    <a:pt x="0" y="653795"/>
                  </a:lnTo>
                  <a:close/>
                </a:path>
              </a:pathLst>
            </a:custGeom>
            <a:ln w="25908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79166" y="5893410"/>
            <a:ext cx="5634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+</a:t>
            </a:r>
            <a:r>
              <a:rPr sz="28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Prováděcí</a:t>
            </a:r>
            <a:r>
              <a:rPr sz="28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8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připravované</a:t>
            </a:r>
            <a:r>
              <a:rPr sz="28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právní</a:t>
            </a:r>
            <a:r>
              <a:rPr sz="2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akty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2984" y="1408176"/>
            <a:ext cx="507365" cy="5457190"/>
          </a:xfrm>
          <a:custGeom>
            <a:avLst/>
            <a:gdLst/>
            <a:ahLst/>
            <a:cxnLst/>
            <a:rect l="l" t="t" r="r" b="b"/>
            <a:pathLst>
              <a:path w="507365" h="5457190">
                <a:moveTo>
                  <a:pt x="165989" y="5456961"/>
                </a:moveTo>
                <a:lnTo>
                  <a:pt x="0" y="5245087"/>
                </a:lnTo>
                <a:lnTo>
                  <a:pt x="0" y="5321782"/>
                </a:lnTo>
                <a:lnTo>
                  <a:pt x="105918" y="5456961"/>
                </a:lnTo>
                <a:lnTo>
                  <a:pt x="165989" y="5456961"/>
                </a:lnTo>
                <a:close/>
              </a:path>
              <a:path w="507365" h="5457190">
                <a:moveTo>
                  <a:pt x="332359" y="5456961"/>
                </a:moveTo>
                <a:lnTo>
                  <a:pt x="0" y="5032692"/>
                </a:lnTo>
                <a:lnTo>
                  <a:pt x="0" y="5109388"/>
                </a:lnTo>
                <a:lnTo>
                  <a:pt x="272288" y="5456961"/>
                </a:lnTo>
                <a:lnTo>
                  <a:pt x="332359" y="5456961"/>
                </a:lnTo>
                <a:close/>
              </a:path>
              <a:path w="507365" h="5457190">
                <a:moveTo>
                  <a:pt x="498729" y="5456961"/>
                </a:moveTo>
                <a:lnTo>
                  <a:pt x="0" y="4820297"/>
                </a:lnTo>
                <a:lnTo>
                  <a:pt x="0" y="4896967"/>
                </a:lnTo>
                <a:lnTo>
                  <a:pt x="438658" y="5456961"/>
                </a:lnTo>
                <a:lnTo>
                  <a:pt x="498729" y="5456961"/>
                </a:lnTo>
                <a:close/>
              </a:path>
              <a:path w="507365" h="5457190">
                <a:moveTo>
                  <a:pt x="507111" y="5255234"/>
                </a:moveTo>
                <a:lnTo>
                  <a:pt x="0" y="4607890"/>
                </a:lnTo>
                <a:lnTo>
                  <a:pt x="0" y="4684573"/>
                </a:lnTo>
                <a:lnTo>
                  <a:pt x="507111" y="5331904"/>
                </a:lnTo>
                <a:lnTo>
                  <a:pt x="507111" y="5255234"/>
                </a:lnTo>
                <a:close/>
              </a:path>
              <a:path w="507365" h="5457190">
                <a:moveTo>
                  <a:pt x="507111" y="5042840"/>
                </a:moveTo>
                <a:lnTo>
                  <a:pt x="0" y="4395495"/>
                </a:lnTo>
                <a:lnTo>
                  <a:pt x="0" y="4472165"/>
                </a:lnTo>
                <a:lnTo>
                  <a:pt x="507111" y="5119497"/>
                </a:lnTo>
                <a:lnTo>
                  <a:pt x="507111" y="5042840"/>
                </a:lnTo>
                <a:close/>
              </a:path>
              <a:path w="507365" h="5457190">
                <a:moveTo>
                  <a:pt x="507111" y="4830432"/>
                </a:moveTo>
                <a:lnTo>
                  <a:pt x="0" y="4183126"/>
                </a:lnTo>
                <a:lnTo>
                  <a:pt x="0" y="4259770"/>
                </a:lnTo>
                <a:lnTo>
                  <a:pt x="507111" y="4907102"/>
                </a:lnTo>
                <a:lnTo>
                  <a:pt x="507111" y="4830432"/>
                </a:lnTo>
                <a:close/>
              </a:path>
              <a:path w="507365" h="5457190">
                <a:moveTo>
                  <a:pt x="507111" y="4618025"/>
                </a:moveTo>
                <a:lnTo>
                  <a:pt x="0" y="3970655"/>
                </a:lnTo>
                <a:lnTo>
                  <a:pt x="0" y="4047363"/>
                </a:lnTo>
                <a:lnTo>
                  <a:pt x="507111" y="4694720"/>
                </a:lnTo>
                <a:lnTo>
                  <a:pt x="507111" y="4618025"/>
                </a:lnTo>
                <a:close/>
              </a:path>
              <a:path w="507365" h="5457190">
                <a:moveTo>
                  <a:pt x="507111" y="4405630"/>
                </a:moveTo>
                <a:lnTo>
                  <a:pt x="0" y="3758311"/>
                </a:lnTo>
                <a:lnTo>
                  <a:pt x="0" y="3833241"/>
                </a:lnTo>
                <a:lnTo>
                  <a:pt x="507111" y="4480560"/>
                </a:lnTo>
                <a:lnTo>
                  <a:pt x="507111" y="4405630"/>
                </a:lnTo>
                <a:close/>
              </a:path>
              <a:path w="507365" h="5457190">
                <a:moveTo>
                  <a:pt x="507111" y="4191508"/>
                </a:moveTo>
                <a:lnTo>
                  <a:pt x="0" y="3544189"/>
                </a:lnTo>
                <a:lnTo>
                  <a:pt x="0" y="3619119"/>
                </a:lnTo>
                <a:lnTo>
                  <a:pt x="507111" y="4266438"/>
                </a:lnTo>
                <a:lnTo>
                  <a:pt x="507111" y="4191508"/>
                </a:lnTo>
                <a:close/>
              </a:path>
              <a:path w="507365" h="5457190">
                <a:moveTo>
                  <a:pt x="507111" y="3977386"/>
                </a:moveTo>
                <a:lnTo>
                  <a:pt x="0" y="3330067"/>
                </a:lnTo>
                <a:lnTo>
                  <a:pt x="0" y="3404997"/>
                </a:lnTo>
                <a:lnTo>
                  <a:pt x="507111" y="4052316"/>
                </a:lnTo>
                <a:lnTo>
                  <a:pt x="507111" y="3977386"/>
                </a:lnTo>
                <a:close/>
              </a:path>
              <a:path w="507365" h="5457190">
                <a:moveTo>
                  <a:pt x="507111" y="3763264"/>
                </a:moveTo>
                <a:lnTo>
                  <a:pt x="0" y="3115818"/>
                </a:lnTo>
                <a:lnTo>
                  <a:pt x="0" y="3190875"/>
                </a:lnTo>
                <a:lnTo>
                  <a:pt x="507111" y="3838194"/>
                </a:lnTo>
                <a:lnTo>
                  <a:pt x="507111" y="3763264"/>
                </a:lnTo>
                <a:close/>
              </a:path>
              <a:path w="507365" h="5457190">
                <a:moveTo>
                  <a:pt x="507111" y="3549142"/>
                </a:moveTo>
                <a:lnTo>
                  <a:pt x="0" y="2901696"/>
                </a:lnTo>
                <a:lnTo>
                  <a:pt x="0" y="2976753"/>
                </a:lnTo>
                <a:lnTo>
                  <a:pt x="507111" y="3624072"/>
                </a:lnTo>
                <a:lnTo>
                  <a:pt x="507111" y="3549142"/>
                </a:lnTo>
                <a:close/>
              </a:path>
              <a:path w="507365" h="5457190">
                <a:moveTo>
                  <a:pt x="507111" y="3334893"/>
                </a:moveTo>
                <a:lnTo>
                  <a:pt x="0" y="2687574"/>
                </a:lnTo>
                <a:lnTo>
                  <a:pt x="0" y="2762504"/>
                </a:lnTo>
                <a:lnTo>
                  <a:pt x="507111" y="3409950"/>
                </a:lnTo>
                <a:lnTo>
                  <a:pt x="507111" y="3334893"/>
                </a:lnTo>
                <a:close/>
              </a:path>
              <a:path w="507365" h="5457190">
                <a:moveTo>
                  <a:pt x="507111" y="3120771"/>
                </a:moveTo>
                <a:lnTo>
                  <a:pt x="0" y="2473452"/>
                </a:lnTo>
                <a:lnTo>
                  <a:pt x="0" y="2548382"/>
                </a:lnTo>
                <a:lnTo>
                  <a:pt x="507111" y="3195701"/>
                </a:lnTo>
                <a:lnTo>
                  <a:pt x="507111" y="3120771"/>
                </a:lnTo>
                <a:close/>
              </a:path>
              <a:path w="507365" h="5457190">
                <a:moveTo>
                  <a:pt x="507111" y="2906649"/>
                </a:moveTo>
                <a:lnTo>
                  <a:pt x="0" y="2259330"/>
                </a:lnTo>
                <a:lnTo>
                  <a:pt x="0" y="2334260"/>
                </a:lnTo>
                <a:lnTo>
                  <a:pt x="507111" y="2981579"/>
                </a:lnTo>
                <a:lnTo>
                  <a:pt x="507111" y="2906649"/>
                </a:lnTo>
                <a:close/>
              </a:path>
              <a:path w="507365" h="5457190">
                <a:moveTo>
                  <a:pt x="507111" y="2692527"/>
                </a:moveTo>
                <a:lnTo>
                  <a:pt x="0" y="2045208"/>
                </a:lnTo>
                <a:lnTo>
                  <a:pt x="0" y="2120138"/>
                </a:lnTo>
                <a:lnTo>
                  <a:pt x="507111" y="2767457"/>
                </a:lnTo>
                <a:lnTo>
                  <a:pt x="507111" y="2692527"/>
                </a:lnTo>
                <a:close/>
              </a:path>
              <a:path w="507365" h="5457190">
                <a:moveTo>
                  <a:pt x="507111" y="2478405"/>
                </a:moveTo>
                <a:lnTo>
                  <a:pt x="0" y="1831086"/>
                </a:lnTo>
                <a:lnTo>
                  <a:pt x="0" y="1906016"/>
                </a:lnTo>
                <a:lnTo>
                  <a:pt x="507111" y="2553335"/>
                </a:lnTo>
                <a:lnTo>
                  <a:pt x="507111" y="2478405"/>
                </a:lnTo>
                <a:close/>
              </a:path>
              <a:path w="507365" h="5457190">
                <a:moveTo>
                  <a:pt x="507111" y="2264283"/>
                </a:moveTo>
                <a:lnTo>
                  <a:pt x="0" y="1616964"/>
                </a:lnTo>
                <a:lnTo>
                  <a:pt x="0" y="1691894"/>
                </a:lnTo>
                <a:lnTo>
                  <a:pt x="507111" y="2339213"/>
                </a:lnTo>
                <a:lnTo>
                  <a:pt x="507111" y="2264283"/>
                </a:lnTo>
                <a:close/>
              </a:path>
              <a:path w="507365" h="5457190">
                <a:moveTo>
                  <a:pt x="507111" y="2050161"/>
                </a:moveTo>
                <a:lnTo>
                  <a:pt x="0" y="1402842"/>
                </a:lnTo>
                <a:lnTo>
                  <a:pt x="0" y="1477772"/>
                </a:lnTo>
                <a:lnTo>
                  <a:pt x="507111" y="2125091"/>
                </a:lnTo>
                <a:lnTo>
                  <a:pt x="507111" y="2050161"/>
                </a:lnTo>
                <a:close/>
              </a:path>
              <a:path w="507365" h="5457190">
                <a:moveTo>
                  <a:pt x="507111" y="1836039"/>
                </a:moveTo>
                <a:lnTo>
                  <a:pt x="0" y="1188593"/>
                </a:lnTo>
                <a:lnTo>
                  <a:pt x="0" y="1263650"/>
                </a:lnTo>
                <a:lnTo>
                  <a:pt x="507111" y="1910969"/>
                </a:lnTo>
                <a:lnTo>
                  <a:pt x="507111" y="1836039"/>
                </a:lnTo>
                <a:close/>
              </a:path>
              <a:path w="507365" h="5457190">
                <a:moveTo>
                  <a:pt x="507111" y="1621917"/>
                </a:moveTo>
                <a:lnTo>
                  <a:pt x="0" y="974471"/>
                </a:lnTo>
                <a:lnTo>
                  <a:pt x="0" y="1049528"/>
                </a:lnTo>
                <a:lnTo>
                  <a:pt x="507111" y="1696847"/>
                </a:lnTo>
                <a:lnTo>
                  <a:pt x="507111" y="1621917"/>
                </a:lnTo>
                <a:close/>
              </a:path>
              <a:path w="507365" h="5457190">
                <a:moveTo>
                  <a:pt x="507111" y="1407668"/>
                </a:moveTo>
                <a:lnTo>
                  <a:pt x="0" y="760349"/>
                </a:lnTo>
                <a:lnTo>
                  <a:pt x="0" y="835279"/>
                </a:lnTo>
                <a:lnTo>
                  <a:pt x="507111" y="1482725"/>
                </a:lnTo>
                <a:lnTo>
                  <a:pt x="507111" y="1407668"/>
                </a:lnTo>
                <a:close/>
              </a:path>
              <a:path w="507365" h="5457190">
                <a:moveTo>
                  <a:pt x="507111" y="1193546"/>
                </a:moveTo>
                <a:lnTo>
                  <a:pt x="0" y="546227"/>
                </a:lnTo>
                <a:lnTo>
                  <a:pt x="0" y="621157"/>
                </a:lnTo>
                <a:lnTo>
                  <a:pt x="507111" y="1268476"/>
                </a:lnTo>
                <a:lnTo>
                  <a:pt x="507111" y="1193546"/>
                </a:lnTo>
                <a:close/>
              </a:path>
              <a:path w="507365" h="5457190">
                <a:moveTo>
                  <a:pt x="507111" y="979424"/>
                </a:moveTo>
                <a:lnTo>
                  <a:pt x="0" y="332105"/>
                </a:lnTo>
                <a:lnTo>
                  <a:pt x="0" y="407035"/>
                </a:lnTo>
                <a:lnTo>
                  <a:pt x="507111" y="1054354"/>
                </a:lnTo>
                <a:lnTo>
                  <a:pt x="507111" y="979424"/>
                </a:lnTo>
                <a:close/>
              </a:path>
              <a:path w="507365" h="5457190">
                <a:moveTo>
                  <a:pt x="507111" y="765302"/>
                </a:moveTo>
                <a:lnTo>
                  <a:pt x="0" y="117983"/>
                </a:lnTo>
                <a:lnTo>
                  <a:pt x="0" y="192913"/>
                </a:lnTo>
                <a:lnTo>
                  <a:pt x="507111" y="840232"/>
                </a:lnTo>
                <a:lnTo>
                  <a:pt x="507111" y="765302"/>
                </a:lnTo>
                <a:close/>
              </a:path>
              <a:path w="507365" h="5457190">
                <a:moveTo>
                  <a:pt x="507111" y="551180"/>
                </a:moveTo>
                <a:lnTo>
                  <a:pt x="75311" y="0"/>
                </a:lnTo>
                <a:lnTo>
                  <a:pt x="16637" y="0"/>
                </a:lnTo>
                <a:lnTo>
                  <a:pt x="507111" y="626110"/>
                </a:lnTo>
                <a:lnTo>
                  <a:pt x="507111" y="55118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90604" y="0"/>
            <a:ext cx="501650" cy="1377950"/>
            <a:chOff x="11690604" y="0"/>
            <a:chExt cx="501650" cy="1377950"/>
          </a:xfrm>
        </p:grpSpPr>
        <p:sp>
          <p:nvSpPr>
            <p:cNvPr id="4" name="object 4"/>
            <p:cNvSpPr/>
            <p:nvPr/>
          </p:nvSpPr>
          <p:spPr>
            <a:xfrm>
              <a:off x="11690604" y="434327"/>
              <a:ext cx="501650" cy="487680"/>
            </a:xfrm>
            <a:custGeom>
              <a:avLst/>
              <a:gdLst/>
              <a:ahLst/>
              <a:cxnLst/>
              <a:rect l="l" t="t" r="r" b="b"/>
              <a:pathLst>
                <a:path w="501650" h="487680">
                  <a:moveTo>
                    <a:pt x="0" y="487438"/>
                  </a:moveTo>
                  <a:lnTo>
                    <a:pt x="501396" y="48743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87438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0604" y="920483"/>
              <a:ext cx="501650" cy="457834"/>
            </a:xfrm>
            <a:custGeom>
              <a:avLst/>
              <a:gdLst/>
              <a:ahLst/>
              <a:cxnLst/>
              <a:rect l="l" t="t" r="r" b="b"/>
              <a:pathLst>
                <a:path w="501650" h="457834">
                  <a:moveTo>
                    <a:pt x="0" y="457212"/>
                  </a:moveTo>
                  <a:lnTo>
                    <a:pt x="501396" y="457212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57212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90604" y="0"/>
              <a:ext cx="501650" cy="486409"/>
            </a:xfrm>
            <a:custGeom>
              <a:avLst/>
              <a:gdLst/>
              <a:ahLst/>
              <a:cxnLst/>
              <a:rect l="l" t="t" r="r" b="b"/>
              <a:pathLst>
                <a:path w="501650" h="486409">
                  <a:moveTo>
                    <a:pt x="0" y="0"/>
                  </a:moveTo>
                  <a:lnTo>
                    <a:pt x="0" y="486029"/>
                  </a:lnTo>
                  <a:lnTo>
                    <a:pt x="501396" y="486029"/>
                  </a:lnTo>
                  <a:lnTo>
                    <a:pt x="501396" y="411647"/>
                  </a:lnTo>
                  <a:lnTo>
                    <a:pt x="495173" y="379476"/>
                  </a:lnTo>
                  <a:lnTo>
                    <a:pt x="474218" y="312927"/>
                  </a:lnTo>
                  <a:lnTo>
                    <a:pt x="443992" y="250571"/>
                  </a:lnTo>
                  <a:lnTo>
                    <a:pt x="405256" y="193548"/>
                  </a:lnTo>
                  <a:lnTo>
                    <a:pt x="358775" y="142367"/>
                  </a:lnTo>
                  <a:lnTo>
                    <a:pt x="305307" y="97790"/>
                  </a:lnTo>
                  <a:lnTo>
                    <a:pt x="245745" y="60706"/>
                  </a:lnTo>
                  <a:lnTo>
                    <a:pt x="180848" y="31750"/>
                  </a:lnTo>
                  <a:lnTo>
                    <a:pt x="111251" y="11684"/>
                  </a:lnTo>
                  <a:lnTo>
                    <a:pt x="37846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968" y="4823460"/>
            <a:ext cx="176783" cy="24536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5092" y="501396"/>
            <a:ext cx="330707" cy="3535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75947" y="1054608"/>
            <a:ext cx="339851" cy="2346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2043" y="172212"/>
            <a:ext cx="257555" cy="24231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2140" y="3310509"/>
            <a:ext cx="9904095" cy="2501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3202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Antimikrobiální</a:t>
            </a:r>
            <a:r>
              <a:rPr sz="2000" spc="20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látky</a:t>
            </a:r>
            <a:r>
              <a:rPr sz="2000" spc="19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19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skupiny</a:t>
            </a:r>
            <a:r>
              <a:rPr sz="2000" spc="2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antimikrobiálních </a:t>
            </a:r>
            <a:r>
              <a:rPr sz="2000" dirty="0">
                <a:latin typeface="Carlito"/>
                <a:cs typeface="Carlito"/>
              </a:rPr>
              <a:t>látek</a:t>
            </a:r>
            <a:r>
              <a:rPr sz="2000" spc="1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uvedené</a:t>
            </a:r>
            <a:r>
              <a:rPr sz="2000" spc="1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v</a:t>
            </a:r>
            <a:r>
              <a:rPr sz="2000" spc="1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tomto</a:t>
            </a:r>
            <a:r>
              <a:rPr sz="2000" spc="1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nařízení</a:t>
            </a:r>
            <a:r>
              <a:rPr sz="2000" spc="140" dirty="0"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14A9C"/>
                </a:solidFill>
                <a:latin typeface="Carlito"/>
                <a:cs typeface="Carlito"/>
              </a:rPr>
              <a:t>nelze</a:t>
            </a:r>
            <a:r>
              <a:rPr sz="2000" b="1" spc="135" dirty="0">
                <a:solidFill>
                  <a:srgbClr val="014A9C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14A9C"/>
                </a:solidFill>
                <a:latin typeface="Carlito"/>
                <a:cs typeface="Carlito"/>
              </a:rPr>
              <a:t>za</a:t>
            </a:r>
            <a:r>
              <a:rPr sz="2000" spc="140" dirty="0">
                <a:solidFill>
                  <a:srgbClr val="014A9C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14A9C"/>
                </a:solidFill>
                <a:latin typeface="Carlito"/>
                <a:cs typeface="Carlito"/>
              </a:rPr>
              <a:t>žádných okolností</a:t>
            </a:r>
            <a:r>
              <a:rPr sz="2000" spc="-45" dirty="0">
                <a:solidFill>
                  <a:srgbClr val="014A9C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14A9C"/>
                </a:solidFill>
                <a:latin typeface="Carlito"/>
                <a:cs typeface="Carlito"/>
              </a:rPr>
              <a:t>používat</a:t>
            </a:r>
            <a:r>
              <a:rPr sz="2000" spc="-55" dirty="0">
                <a:solidFill>
                  <a:srgbClr val="014A9C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14A9C"/>
                </a:solidFill>
                <a:latin typeface="Carlito"/>
                <a:cs typeface="Carlito"/>
              </a:rPr>
              <a:t>u</a:t>
            </a:r>
            <a:r>
              <a:rPr sz="2000" spc="-50" dirty="0">
                <a:solidFill>
                  <a:srgbClr val="014A9C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14A9C"/>
                </a:solidFill>
                <a:latin typeface="Carlito"/>
                <a:cs typeface="Carlito"/>
              </a:rPr>
              <a:t>zvířat.</a:t>
            </a:r>
            <a:endParaRPr sz="2000">
              <a:latin typeface="Carlito"/>
              <a:cs typeface="Carlito"/>
            </a:endParaRPr>
          </a:p>
          <a:p>
            <a:pPr marL="12700" marR="4731385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rlito"/>
                <a:cs typeface="Carlito"/>
              </a:rPr>
              <a:t>Tento</a:t>
            </a:r>
            <a:r>
              <a:rPr sz="2000" spc="350" dirty="0">
                <a:latin typeface="Carlito"/>
                <a:cs typeface="Carlito"/>
              </a:rPr>
              <a:t>   </a:t>
            </a:r>
            <a:r>
              <a:rPr sz="2000" dirty="0">
                <a:latin typeface="Carlito"/>
                <a:cs typeface="Carlito"/>
              </a:rPr>
              <a:t>seznam</a:t>
            </a:r>
            <a:r>
              <a:rPr sz="2000" spc="355" dirty="0">
                <a:latin typeface="Carlito"/>
                <a:cs typeface="Carlito"/>
              </a:rPr>
              <a:t>   </a:t>
            </a:r>
            <a:r>
              <a:rPr sz="2000" dirty="0">
                <a:solidFill>
                  <a:srgbClr val="014A9C"/>
                </a:solidFill>
                <a:latin typeface="Carlito"/>
                <a:cs typeface="Carlito"/>
              </a:rPr>
              <a:t>bude</a:t>
            </a:r>
            <a:r>
              <a:rPr sz="2000" spc="355" dirty="0">
                <a:solidFill>
                  <a:srgbClr val="014A9C"/>
                </a:solidFill>
                <a:latin typeface="Carlito"/>
                <a:cs typeface="Carlito"/>
              </a:rPr>
              <a:t>   </a:t>
            </a:r>
            <a:r>
              <a:rPr sz="2000" dirty="0">
                <a:solidFill>
                  <a:srgbClr val="014A9C"/>
                </a:solidFill>
                <a:latin typeface="Carlito"/>
                <a:cs typeface="Carlito"/>
              </a:rPr>
              <a:t>průběžně</a:t>
            </a:r>
            <a:r>
              <a:rPr sz="2000" spc="355" dirty="0">
                <a:solidFill>
                  <a:srgbClr val="014A9C"/>
                </a:solidFill>
                <a:latin typeface="Carlito"/>
                <a:cs typeface="Carlito"/>
              </a:rPr>
              <a:t>   </a:t>
            </a:r>
            <a:r>
              <a:rPr sz="2000" spc="-10" dirty="0">
                <a:solidFill>
                  <a:srgbClr val="014A9C"/>
                </a:solidFill>
                <a:latin typeface="Carlito"/>
                <a:cs typeface="Carlito"/>
              </a:rPr>
              <a:t>revidován </a:t>
            </a:r>
            <a:r>
              <a:rPr sz="2000" dirty="0">
                <a:latin typeface="Carlito"/>
                <a:cs typeface="Carlito"/>
              </a:rPr>
              <a:t>s</a:t>
            </a:r>
            <a:r>
              <a:rPr sz="2000" spc="1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ohledem</a:t>
            </a:r>
            <a:r>
              <a:rPr sz="2000" spc="1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na</a:t>
            </a:r>
            <a:r>
              <a:rPr sz="2000" spc="1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nové</a:t>
            </a:r>
            <a:r>
              <a:rPr sz="2000" spc="1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vědecké</a:t>
            </a:r>
            <a:r>
              <a:rPr sz="2000" spc="1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poznatky</a:t>
            </a:r>
            <a:r>
              <a:rPr sz="2000" spc="1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nebo</a:t>
            </a:r>
            <a:r>
              <a:rPr sz="2000" spc="14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nové </a:t>
            </a:r>
            <a:r>
              <a:rPr sz="2000" spc="-10" dirty="0">
                <a:latin typeface="Carlito"/>
                <a:cs typeface="Carlito"/>
              </a:rPr>
              <a:t>informace</a:t>
            </a:r>
            <a:endParaRPr sz="2000">
              <a:latin typeface="Carlito"/>
              <a:cs typeface="Carlito"/>
            </a:endParaRPr>
          </a:p>
          <a:p>
            <a:pPr marL="5958840">
              <a:lnSpc>
                <a:spcPct val="100000"/>
              </a:lnSpc>
              <a:spcBef>
                <a:spcPts val="1725"/>
              </a:spcBef>
            </a:pPr>
            <a:r>
              <a:rPr sz="1800" i="1" dirty="0">
                <a:solidFill>
                  <a:srgbClr val="003399"/>
                </a:solidFill>
                <a:latin typeface="Carlito"/>
                <a:cs typeface="Carlito"/>
              </a:rPr>
              <a:t>Prováděcí</a:t>
            </a:r>
            <a:r>
              <a:rPr sz="1800" i="1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i="1" dirty="0">
                <a:solidFill>
                  <a:srgbClr val="003399"/>
                </a:solidFill>
                <a:latin typeface="Carlito"/>
                <a:cs typeface="Carlito"/>
              </a:rPr>
              <a:t>nařízení</a:t>
            </a:r>
            <a:r>
              <a:rPr sz="1800" i="1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i="1" dirty="0">
                <a:solidFill>
                  <a:srgbClr val="003399"/>
                </a:solidFill>
                <a:latin typeface="Carlito"/>
                <a:cs typeface="Carlito"/>
              </a:rPr>
              <a:t>Komise</a:t>
            </a:r>
            <a:r>
              <a:rPr sz="1800" i="1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i="1" dirty="0">
                <a:solidFill>
                  <a:srgbClr val="003399"/>
                </a:solidFill>
                <a:latin typeface="Carlito"/>
                <a:cs typeface="Carlito"/>
              </a:rPr>
              <a:t>(EU)</a:t>
            </a:r>
            <a:r>
              <a:rPr sz="1800" i="1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i="1" spc="-10" dirty="0">
                <a:solidFill>
                  <a:srgbClr val="003399"/>
                </a:solidFill>
                <a:latin typeface="Carlito"/>
                <a:cs typeface="Carlito"/>
              </a:rPr>
              <a:t>2022/1255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74891" y="2188464"/>
            <a:ext cx="5310505" cy="3317240"/>
            <a:chOff x="6374891" y="2188464"/>
            <a:chExt cx="5310505" cy="331724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4891" y="2188464"/>
              <a:ext cx="5310377" cy="331698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8523" y="2273808"/>
              <a:ext cx="5105400" cy="311200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81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NĚKTERÉ</a:t>
            </a:r>
            <a:r>
              <a:rPr sz="2400" b="1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ANTIMIKROBIÁLNÍ</a:t>
            </a:r>
            <a:r>
              <a:rPr sz="2400" b="1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LÁTKY</a:t>
            </a:r>
            <a:r>
              <a:rPr sz="2400" b="1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JE</a:t>
            </a:r>
            <a:r>
              <a:rPr sz="2400" b="1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ZAKÁZÁNO</a:t>
            </a:r>
            <a:r>
              <a:rPr sz="24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POUŽÍVAT</a:t>
            </a:r>
            <a:r>
              <a:rPr sz="2400" b="1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K</a:t>
            </a:r>
            <a:r>
              <a:rPr sz="2400" b="1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LÉČBĚ</a:t>
            </a:r>
            <a:r>
              <a:rPr sz="2400" b="1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rlito"/>
                <a:cs typeface="Carlito"/>
              </a:rPr>
              <a:t>ZVÍŘAT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0" y="1377696"/>
            <a:ext cx="12192000" cy="568960"/>
          </a:xfrm>
          <a:prstGeom prst="rect">
            <a:avLst/>
          </a:prstGeom>
          <a:solidFill>
            <a:srgbClr val="18355D"/>
          </a:solidFill>
        </p:spPr>
        <p:txBody>
          <a:bodyPr vert="horz" wrap="square" lIns="0" tIns="0" rIns="0" bIns="0" rtlCol="0">
            <a:spAutoFit/>
          </a:bodyPr>
          <a:lstStyle/>
          <a:p>
            <a:pPr marL="853440">
              <a:lnSpc>
                <a:spcPts val="2165"/>
              </a:lnSpc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Seznam</a:t>
            </a:r>
            <a:r>
              <a:rPr sz="20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látek</a:t>
            </a:r>
            <a:r>
              <a:rPr sz="20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vyhrazených</a:t>
            </a:r>
            <a:r>
              <a:rPr sz="20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pro</a:t>
            </a:r>
            <a:r>
              <a:rPr sz="20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lidi:</a:t>
            </a:r>
            <a:r>
              <a:rPr sz="20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antimikrobiální</a:t>
            </a:r>
            <a:r>
              <a:rPr sz="20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látky,</a:t>
            </a:r>
            <a:r>
              <a:rPr sz="20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které</a:t>
            </a:r>
            <a:r>
              <a:rPr sz="20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jsou</a:t>
            </a:r>
            <a:r>
              <a:rPr sz="20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vyhrazeny</a:t>
            </a:r>
            <a:endParaRPr sz="2000">
              <a:latin typeface="Carlito"/>
              <a:cs typeface="Carlito"/>
            </a:endParaRPr>
          </a:p>
          <a:p>
            <a:pPr marL="853440">
              <a:lnSpc>
                <a:spcPts val="2310"/>
              </a:lnSpc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pro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léčbu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některých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infekcí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lidí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63000" y="2167128"/>
            <a:ext cx="2854960" cy="368935"/>
          </a:xfrm>
          <a:prstGeom prst="rect">
            <a:avLst/>
          </a:prstGeom>
          <a:solidFill>
            <a:srgbClr val="2C746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„seznam</a:t>
            </a:r>
            <a:r>
              <a:rPr sz="18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vyhrazených</a:t>
            </a:r>
            <a:r>
              <a:rPr sz="18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látek“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2984" y="1408176"/>
            <a:ext cx="507365" cy="5457190"/>
          </a:xfrm>
          <a:custGeom>
            <a:avLst/>
            <a:gdLst/>
            <a:ahLst/>
            <a:cxnLst/>
            <a:rect l="l" t="t" r="r" b="b"/>
            <a:pathLst>
              <a:path w="507365" h="5457190">
                <a:moveTo>
                  <a:pt x="165989" y="5456961"/>
                </a:moveTo>
                <a:lnTo>
                  <a:pt x="0" y="5245087"/>
                </a:lnTo>
                <a:lnTo>
                  <a:pt x="0" y="5321782"/>
                </a:lnTo>
                <a:lnTo>
                  <a:pt x="105918" y="5456961"/>
                </a:lnTo>
                <a:lnTo>
                  <a:pt x="165989" y="5456961"/>
                </a:lnTo>
                <a:close/>
              </a:path>
              <a:path w="507365" h="5457190">
                <a:moveTo>
                  <a:pt x="332359" y="5456961"/>
                </a:moveTo>
                <a:lnTo>
                  <a:pt x="0" y="5032692"/>
                </a:lnTo>
                <a:lnTo>
                  <a:pt x="0" y="5109388"/>
                </a:lnTo>
                <a:lnTo>
                  <a:pt x="272288" y="5456961"/>
                </a:lnTo>
                <a:lnTo>
                  <a:pt x="332359" y="5456961"/>
                </a:lnTo>
                <a:close/>
              </a:path>
              <a:path w="507365" h="5457190">
                <a:moveTo>
                  <a:pt x="498729" y="5456961"/>
                </a:moveTo>
                <a:lnTo>
                  <a:pt x="0" y="4820297"/>
                </a:lnTo>
                <a:lnTo>
                  <a:pt x="0" y="4896967"/>
                </a:lnTo>
                <a:lnTo>
                  <a:pt x="438658" y="5456961"/>
                </a:lnTo>
                <a:lnTo>
                  <a:pt x="498729" y="5456961"/>
                </a:lnTo>
                <a:close/>
              </a:path>
              <a:path w="507365" h="5457190">
                <a:moveTo>
                  <a:pt x="507111" y="5255234"/>
                </a:moveTo>
                <a:lnTo>
                  <a:pt x="0" y="4607890"/>
                </a:lnTo>
                <a:lnTo>
                  <a:pt x="0" y="4684573"/>
                </a:lnTo>
                <a:lnTo>
                  <a:pt x="507111" y="5331904"/>
                </a:lnTo>
                <a:lnTo>
                  <a:pt x="507111" y="5255234"/>
                </a:lnTo>
                <a:close/>
              </a:path>
              <a:path w="507365" h="5457190">
                <a:moveTo>
                  <a:pt x="507111" y="5042840"/>
                </a:moveTo>
                <a:lnTo>
                  <a:pt x="0" y="4395495"/>
                </a:lnTo>
                <a:lnTo>
                  <a:pt x="0" y="4472165"/>
                </a:lnTo>
                <a:lnTo>
                  <a:pt x="507111" y="5119497"/>
                </a:lnTo>
                <a:lnTo>
                  <a:pt x="507111" y="5042840"/>
                </a:lnTo>
                <a:close/>
              </a:path>
              <a:path w="507365" h="5457190">
                <a:moveTo>
                  <a:pt x="507111" y="4830432"/>
                </a:moveTo>
                <a:lnTo>
                  <a:pt x="0" y="4183126"/>
                </a:lnTo>
                <a:lnTo>
                  <a:pt x="0" y="4259770"/>
                </a:lnTo>
                <a:lnTo>
                  <a:pt x="507111" y="4907102"/>
                </a:lnTo>
                <a:lnTo>
                  <a:pt x="507111" y="4830432"/>
                </a:lnTo>
                <a:close/>
              </a:path>
              <a:path w="507365" h="5457190">
                <a:moveTo>
                  <a:pt x="507111" y="4618025"/>
                </a:moveTo>
                <a:lnTo>
                  <a:pt x="0" y="3970655"/>
                </a:lnTo>
                <a:lnTo>
                  <a:pt x="0" y="4047363"/>
                </a:lnTo>
                <a:lnTo>
                  <a:pt x="507111" y="4694720"/>
                </a:lnTo>
                <a:lnTo>
                  <a:pt x="507111" y="4618025"/>
                </a:lnTo>
                <a:close/>
              </a:path>
              <a:path w="507365" h="5457190">
                <a:moveTo>
                  <a:pt x="507111" y="4405630"/>
                </a:moveTo>
                <a:lnTo>
                  <a:pt x="0" y="3758311"/>
                </a:lnTo>
                <a:lnTo>
                  <a:pt x="0" y="3833241"/>
                </a:lnTo>
                <a:lnTo>
                  <a:pt x="507111" y="4480560"/>
                </a:lnTo>
                <a:lnTo>
                  <a:pt x="507111" y="4405630"/>
                </a:lnTo>
                <a:close/>
              </a:path>
              <a:path w="507365" h="5457190">
                <a:moveTo>
                  <a:pt x="507111" y="4191508"/>
                </a:moveTo>
                <a:lnTo>
                  <a:pt x="0" y="3544189"/>
                </a:lnTo>
                <a:lnTo>
                  <a:pt x="0" y="3619119"/>
                </a:lnTo>
                <a:lnTo>
                  <a:pt x="507111" y="4266438"/>
                </a:lnTo>
                <a:lnTo>
                  <a:pt x="507111" y="4191508"/>
                </a:lnTo>
                <a:close/>
              </a:path>
              <a:path w="507365" h="5457190">
                <a:moveTo>
                  <a:pt x="507111" y="3977386"/>
                </a:moveTo>
                <a:lnTo>
                  <a:pt x="0" y="3330067"/>
                </a:lnTo>
                <a:lnTo>
                  <a:pt x="0" y="3404997"/>
                </a:lnTo>
                <a:lnTo>
                  <a:pt x="507111" y="4052316"/>
                </a:lnTo>
                <a:lnTo>
                  <a:pt x="507111" y="3977386"/>
                </a:lnTo>
                <a:close/>
              </a:path>
              <a:path w="507365" h="5457190">
                <a:moveTo>
                  <a:pt x="507111" y="3763264"/>
                </a:moveTo>
                <a:lnTo>
                  <a:pt x="0" y="3115818"/>
                </a:lnTo>
                <a:lnTo>
                  <a:pt x="0" y="3190875"/>
                </a:lnTo>
                <a:lnTo>
                  <a:pt x="507111" y="3838194"/>
                </a:lnTo>
                <a:lnTo>
                  <a:pt x="507111" y="3763264"/>
                </a:lnTo>
                <a:close/>
              </a:path>
              <a:path w="507365" h="5457190">
                <a:moveTo>
                  <a:pt x="507111" y="3549142"/>
                </a:moveTo>
                <a:lnTo>
                  <a:pt x="0" y="2901696"/>
                </a:lnTo>
                <a:lnTo>
                  <a:pt x="0" y="2976753"/>
                </a:lnTo>
                <a:lnTo>
                  <a:pt x="507111" y="3624072"/>
                </a:lnTo>
                <a:lnTo>
                  <a:pt x="507111" y="3549142"/>
                </a:lnTo>
                <a:close/>
              </a:path>
              <a:path w="507365" h="5457190">
                <a:moveTo>
                  <a:pt x="507111" y="3334893"/>
                </a:moveTo>
                <a:lnTo>
                  <a:pt x="0" y="2687574"/>
                </a:lnTo>
                <a:lnTo>
                  <a:pt x="0" y="2762504"/>
                </a:lnTo>
                <a:lnTo>
                  <a:pt x="507111" y="3409950"/>
                </a:lnTo>
                <a:lnTo>
                  <a:pt x="507111" y="3334893"/>
                </a:lnTo>
                <a:close/>
              </a:path>
              <a:path w="507365" h="5457190">
                <a:moveTo>
                  <a:pt x="507111" y="3120771"/>
                </a:moveTo>
                <a:lnTo>
                  <a:pt x="0" y="2473452"/>
                </a:lnTo>
                <a:lnTo>
                  <a:pt x="0" y="2548382"/>
                </a:lnTo>
                <a:lnTo>
                  <a:pt x="507111" y="3195701"/>
                </a:lnTo>
                <a:lnTo>
                  <a:pt x="507111" y="3120771"/>
                </a:lnTo>
                <a:close/>
              </a:path>
              <a:path w="507365" h="5457190">
                <a:moveTo>
                  <a:pt x="507111" y="2906649"/>
                </a:moveTo>
                <a:lnTo>
                  <a:pt x="0" y="2259330"/>
                </a:lnTo>
                <a:lnTo>
                  <a:pt x="0" y="2334260"/>
                </a:lnTo>
                <a:lnTo>
                  <a:pt x="507111" y="2981579"/>
                </a:lnTo>
                <a:lnTo>
                  <a:pt x="507111" y="2906649"/>
                </a:lnTo>
                <a:close/>
              </a:path>
              <a:path w="507365" h="5457190">
                <a:moveTo>
                  <a:pt x="507111" y="2692527"/>
                </a:moveTo>
                <a:lnTo>
                  <a:pt x="0" y="2045208"/>
                </a:lnTo>
                <a:lnTo>
                  <a:pt x="0" y="2120138"/>
                </a:lnTo>
                <a:lnTo>
                  <a:pt x="507111" y="2767457"/>
                </a:lnTo>
                <a:lnTo>
                  <a:pt x="507111" y="2692527"/>
                </a:lnTo>
                <a:close/>
              </a:path>
              <a:path w="507365" h="5457190">
                <a:moveTo>
                  <a:pt x="507111" y="2478405"/>
                </a:moveTo>
                <a:lnTo>
                  <a:pt x="0" y="1831086"/>
                </a:lnTo>
                <a:lnTo>
                  <a:pt x="0" y="1906016"/>
                </a:lnTo>
                <a:lnTo>
                  <a:pt x="507111" y="2553335"/>
                </a:lnTo>
                <a:lnTo>
                  <a:pt x="507111" y="2478405"/>
                </a:lnTo>
                <a:close/>
              </a:path>
              <a:path w="507365" h="5457190">
                <a:moveTo>
                  <a:pt x="507111" y="2264283"/>
                </a:moveTo>
                <a:lnTo>
                  <a:pt x="0" y="1616964"/>
                </a:lnTo>
                <a:lnTo>
                  <a:pt x="0" y="1691894"/>
                </a:lnTo>
                <a:lnTo>
                  <a:pt x="507111" y="2339213"/>
                </a:lnTo>
                <a:lnTo>
                  <a:pt x="507111" y="2264283"/>
                </a:lnTo>
                <a:close/>
              </a:path>
              <a:path w="507365" h="5457190">
                <a:moveTo>
                  <a:pt x="507111" y="2050161"/>
                </a:moveTo>
                <a:lnTo>
                  <a:pt x="0" y="1402842"/>
                </a:lnTo>
                <a:lnTo>
                  <a:pt x="0" y="1477772"/>
                </a:lnTo>
                <a:lnTo>
                  <a:pt x="507111" y="2125091"/>
                </a:lnTo>
                <a:lnTo>
                  <a:pt x="507111" y="2050161"/>
                </a:lnTo>
                <a:close/>
              </a:path>
              <a:path w="507365" h="5457190">
                <a:moveTo>
                  <a:pt x="507111" y="1836039"/>
                </a:moveTo>
                <a:lnTo>
                  <a:pt x="0" y="1188593"/>
                </a:lnTo>
                <a:lnTo>
                  <a:pt x="0" y="1263650"/>
                </a:lnTo>
                <a:lnTo>
                  <a:pt x="507111" y="1910969"/>
                </a:lnTo>
                <a:lnTo>
                  <a:pt x="507111" y="1836039"/>
                </a:lnTo>
                <a:close/>
              </a:path>
              <a:path w="507365" h="5457190">
                <a:moveTo>
                  <a:pt x="507111" y="1621917"/>
                </a:moveTo>
                <a:lnTo>
                  <a:pt x="0" y="974471"/>
                </a:lnTo>
                <a:lnTo>
                  <a:pt x="0" y="1049528"/>
                </a:lnTo>
                <a:lnTo>
                  <a:pt x="507111" y="1696847"/>
                </a:lnTo>
                <a:lnTo>
                  <a:pt x="507111" y="1621917"/>
                </a:lnTo>
                <a:close/>
              </a:path>
              <a:path w="507365" h="5457190">
                <a:moveTo>
                  <a:pt x="507111" y="1407668"/>
                </a:moveTo>
                <a:lnTo>
                  <a:pt x="0" y="760349"/>
                </a:lnTo>
                <a:lnTo>
                  <a:pt x="0" y="835279"/>
                </a:lnTo>
                <a:lnTo>
                  <a:pt x="507111" y="1482725"/>
                </a:lnTo>
                <a:lnTo>
                  <a:pt x="507111" y="1407668"/>
                </a:lnTo>
                <a:close/>
              </a:path>
              <a:path w="507365" h="5457190">
                <a:moveTo>
                  <a:pt x="507111" y="1193546"/>
                </a:moveTo>
                <a:lnTo>
                  <a:pt x="0" y="546227"/>
                </a:lnTo>
                <a:lnTo>
                  <a:pt x="0" y="621157"/>
                </a:lnTo>
                <a:lnTo>
                  <a:pt x="507111" y="1268476"/>
                </a:lnTo>
                <a:lnTo>
                  <a:pt x="507111" y="1193546"/>
                </a:lnTo>
                <a:close/>
              </a:path>
              <a:path w="507365" h="5457190">
                <a:moveTo>
                  <a:pt x="507111" y="979424"/>
                </a:moveTo>
                <a:lnTo>
                  <a:pt x="0" y="332105"/>
                </a:lnTo>
                <a:lnTo>
                  <a:pt x="0" y="407035"/>
                </a:lnTo>
                <a:lnTo>
                  <a:pt x="507111" y="1054354"/>
                </a:lnTo>
                <a:lnTo>
                  <a:pt x="507111" y="979424"/>
                </a:lnTo>
                <a:close/>
              </a:path>
              <a:path w="507365" h="5457190">
                <a:moveTo>
                  <a:pt x="507111" y="765302"/>
                </a:moveTo>
                <a:lnTo>
                  <a:pt x="0" y="117983"/>
                </a:lnTo>
                <a:lnTo>
                  <a:pt x="0" y="192913"/>
                </a:lnTo>
                <a:lnTo>
                  <a:pt x="507111" y="840232"/>
                </a:lnTo>
                <a:lnTo>
                  <a:pt x="507111" y="765302"/>
                </a:lnTo>
                <a:close/>
              </a:path>
              <a:path w="507365" h="5457190">
                <a:moveTo>
                  <a:pt x="507111" y="551180"/>
                </a:moveTo>
                <a:lnTo>
                  <a:pt x="75311" y="0"/>
                </a:lnTo>
                <a:lnTo>
                  <a:pt x="16637" y="0"/>
                </a:lnTo>
                <a:lnTo>
                  <a:pt x="507111" y="626110"/>
                </a:lnTo>
                <a:lnTo>
                  <a:pt x="507111" y="55118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90604" y="0"/>
            <a:ext cx="501650" cy="1377950"/>
            <a:chOff x="11690604" y="0"/>
            <a:chExt cx="501650" cy="1377950"/>
          </a:xfrm>
        </p:grpSpPr>
        <p:sp>
          <p:nvSpPr>
            <p:cNvPr id="4" name="object 4"/>
            <p:cNvSpPr/>
            <p:nvPr/>
          </p:nvSpPr>
          <p:spPr>
            <a:xfrm>
              <a:off x="11690604" y="434327"/>
              <a:ext cx="501650" cy="487680"/>
            </a:xfrm>
            <a:custGeom>
              <a:avLst/>
              <a:gdLst/>
              <a:ahLst/>
              <a:cxnLst/>
              <a:rect l="l" t="t" r="r" b="b"/>
              <a:pathLst>
                <a:path w="501650" h="487680">
                  <a:moveTo>
                    <a:pt x="0" y="487438"/>
                  </a:moveTo>
                  <a:lnTo>
                    <a:pt x="501396" y="48743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87438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0604" y="920483"/>
              <a:ext cx="501650" cy="457834"/>
            </a:xfrm>
            <a:custGeom>
              <a:avLst/>
              <a:gdLst/>
              <a:ahLst/>
              <a:cxnLst/>
              <a:rect l="l" t="t" r="r" b="b"/>
              <a:pathLst>
                <a:path w="501650" h="457834">
                  <a:moveTo>
                    <a:pt x="0" y="457212"/>
                  </a:moveTo>
                  <a:lnTo>
                    <a:pt x="501396" y="457212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57212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90604" y="0"/>
              <a:ext cx="501650" cy="486409"/>
            </a:xfrm>
            <a:custGeom>
              <a:avLst/>
              <a:gdLst/>
              <a:ahLst/>
              <a:cxnLst/>
              <a:rect l="l" t="t" r="r" b="b"/>
              <a:pathLst>
                <a:path w="501650" h="486409">
                  <a:moveTo>
                    <a:pt x="0" y="0"/>
                  </a:moveTo>
                  <a:lnTo>
                    <a:pt x="0" y="486029"/>
                  </a:lnTo>
                  <a:lnTo>
                    <a:pt x="501396" y="486029"/>
                  </a:lnTo>
                  <a:lnTo>
                    <a:pt x="501396" y="411647"/>
                  </a:lnTo>
                  <a:lnTo>
                    <a:pt x="495173" y="379476"/>
                  </a:lnTo>
                  <a:lnTo>
                    <a:pt x="474218" y="312927"/>
                  </a:lnTo>
                  <a:lnTo>
                    <a:pt x="443992" y="250571"/>
                  </a:lnTo>
                  <a:lnTo>
                    <a:pt x="405256" y="193548"/>
                  </a:lnTo>
                  <a:lnTo>
                    <a:pt x="358775" y="142367"/>
                  </a:lnTo>
                  <a:lnTo>
                    <a:pt x="305307" y="97790"/>
                  </a:lnTo>
                  <a:lnTo>
                    <a:pt x="245745" y="60706"/>
                  </a:lnTo>
                  <a:lnTo>
                    <a:pt x="180848" y="31750"/>
                  </a:lnTo>
                  <a:lnTo>
                    <a:pt x="111251" y="11684"/>
                  </a:lnTo>
                  <a:lnTo>
                    <a:pt x="37846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968" y="4823460"/>
            <a:ext cx="176783" cy="24536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5092" y="501396"/>
            <a:ext cx="330707" cy="3535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75947" y="1054608"/>
            <a:ext cx="339851" cy="2346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2043" y="172212"/>
            <a:ext cx="257555" cy="24231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275832" y="2218944"/>
            <a:ext cx="5233670" cy="4430395"/>
            <a:chOff x="6275832" y="2218944"/>
            <a:chExt cx="5233670" cy="443039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5832" y="2218944"/>
              <a:ext cx="5233416" cy="44302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1740" y="2244852"/>
              <a:ext cx="5131308" cy="4328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0988" y="2345436"/>
              <a:ext cx="2999232" cy="40264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4000" y="2345436"/>
              <a:ext cx="2206752" cy="383286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62000" y="955548"/>
            <a:ext cx="5105400" cy="368935"/>
          </a:xfrm>
          <a:prstGeom prst="rect">
            <a:avLst/>
          </a:prstGeom>
          <a:solidFill>
            <a:srgbClr val="2C746F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„seznam</a:t>
            </a:r>
            <a:r>
              <a:rPr sz="18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látek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vyhrazených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pro</a:t>
            </a:r>
            <a:r>
              <a:rPr sz="1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humánní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použití“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31160" y="6463690"/>
            <a:ext cx="3088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3399"/>
                </a:solidFill>
                <a:latin typeface="Carlito"/>
                <a:cs typeface="Carlito"/>
              </a:rPr>
              <a:t>Prováděcí</a:t>
            </a:r>
            <a:r>
              <a:rPr sz="1400" i="1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i="1" dirty="0">
                <a:solidFill>
                  <a:srgbClr val="003399"/>
                </a:solidFill>
                <a:latin typeface="Carlito"/>
                <a:cs typeface="Carlito"/>
              </a:rPr>
              <a:t>nařízení</a:t>
            </a:r>
            <a:r>
              <a:rPr sz="1400" i="1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i="1" dirty="0">
                <a:solidFill>
                  <a:srgbClr val="003399"/>
                </a:solidFill>
                <a:latin typeface="Carlito"/>
                <a:cs typeface="Carlito"/>
              </a:rPr>
              <a:t>Komise</a:t>
            </a:r>
            <a:r>
              <a:rPr sz="1400" i="1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i="1" dirty="0">
                <a:solidFill>
                  <a:srgbClr val="003399"/>
                </a:solidFill>
                <a:latin typeface="Carlito"/>
                <a:cs typeface="Carlito"/>
              </a:rPr>
              <a:t>(EU)</a:t>
            </a:r>
            <a:r>
              <a:rPr sz="1400" i="1" spc="-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400" i="1" spc="-10" dirty="0">
                <a:solidFill>
                  <a:srgbClr val="003399"/>
                </a:solidFill>
                <a:latin typeface="Carlito"/>
                <a:cs typeface="Carlito"/>
              </a:rPr>
              <a:t>2022/1255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681" rIns="0" bIns="0" rtlCol="0">
            <a:spAutoFit/>
          </a:bodyPr>
          <a:lstStyle/>
          <a:p>
            <a:pPr marL="6623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ANTIMIKROBIÁLNÍ</a:t>
            </a:r>
            <a:r>
              <a:rPr sz="24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LÁTKY</a:t>
            </a:r>
            <a:r>
              <a:rPr sz="24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NA</a:t>
            </a:r>
            <a:r>
              <a:rPr sz="24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SEZNAMU</a:t>
            </a:r>
            <a:r>
              <a:rPr sz="24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LÁTEK</a:t>
            </a:r>
            <a:r>
              <a:rPr sz="2400" b="1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VYHRAZENÝCH</a:t>
            </a:r>
            <a:r>
              <a:rPr sz="24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PRO</a:t>
            </a:r>
            <a:r>
              <a:rPr sz="2400" b="1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rlito"/>
                <a:cs typeface="Carlito"/>
              </a:rPr>
              <a:t>LIDI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0" y="1377696"/>
            <a:ext cx="12192000" cy="568960"/>
          </a:xfrm>
          <a:prstGeom prst="rect">
            <a:avLst/>
          </a:prstGeom>
          <a:solidFill>
            <a:srgbClr val="18355D"/>
          </a:solidFill>
        </p:spPr>
        <p:txBody>
          <a:bodyPr vert="horz" wrap="square" lIns="0" tIns="140335" rIns="0" bIns="0" rtlCol="0">
            <a:spAutoFit/>
          </a:bodyPr>
          <a:lstStyle/>
          <a:p>
            <a:pPr marL="2443480">
              <a:lnSpc>
                <a:spcPct val="100000"/>
              </a:lnSpc>
              <a:spcBef>
                <a:spcPts val="1105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Podpora</a:t>
            </a:r>
            <a:r>
              <a:rPr sz="20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obezřetného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používání</a:t>
            </a:r>
            <a:r>
              <a:rPr sz="20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zachování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účinnosti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0207" y="2051304"/>
            <a:ext cx="5777865" cy="4291965"/>
            <a:chOff x="140207" y="2051304"/>
            <a:chExt cx="5777865" cy="429196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257" y="2127186"/>
              <a:ext cx="4142801" cy="40781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3161" y="2064258"/>
              <a:ext cx="5751830" cy="4265930"/>
            </a:xfrm>
            <a:custGeom>
              <a:avLst/>
              <a:gdLst/>
              <a:ahLst/>
              <a:cxnLst/>
              <a:rect l="l" t="t" r="r" b="b"/>
              <a:pathLst>
                <a:path w="5751830" h="4265930">
                  <a:moveTo>
                    <a:pt x="0" y="710946"/>
                  </a:moveTo>
                  <a:lnTo>
                    <a:pt x="1640" y="662265"/>
                  </a:lnTo>
                  <a:lnTo>
                    <a:pt x="6490" y="614466"/>
                  </a:lnTo>
                  <a:lnTo>
                    <a:pt x="14444" y="567654"/>
                  </a:lnTo>
                  <a:lnTo>
                    <a:pt x="25396" y="521934"/>
                  </a:lnTo>
                  <a:lnTo>
                    <a:pt x="39240" y="477413"/>
                  </a:lnTo>
                  <a:lnTo>
                    <a:pt x="55871" y="434197"/>
                  </a:lnTo>
                  <a:lnTo>
                    <a:pt x="75182" y="392390"/>
                  </a:lnTo>
                  <a:lnTo>
                    <a:pt x="97067" y="352100"/>
                  </a:lnTo>
                  <a:lnTo>
                    <a:pt x="121422" y="313432"/>
                  </a:lnTo>
                  <a:lnTo>
                    <a:pt x="148138" y="276491"/>
                  </a:lnTo>
                  <a:lnTo>
                    <a:pt x="177112" y="241384"/>
                  </a:lnTo>
                  <a:lnTo>
                    <a:pt x="208237" y="208216"/>
                  </a:lnTo>
                  <a:lnTo>
                    <a:pt x="241406" y="177094"/>
                  </a:lnTo>
                  <a:lnTo>
                    <a:pt x="276515" y="148122"/>
                  </a:lnTo>
                  <a:lnTo>
                    <a:pt x="313457" y="121408"/>
                  </a:lnTo>
                  <a:lnTo>
                    <a:pt x="352126" y="97056"/>
                  </a:lnTo>
                  <a:lnTo>
                    <a:pt x="392417" y="75172"/>
                  </a:lnTo>
                  <a:lnTo>
                    <a:pt x="434223" y="55864"/>
                  </a:lnTo>
                  <a:lnTo>
                    <a:pt x="477439" y="39235"/>
                  </a:lnTo>
                  <a:lnTo>
                    <a:pt x="521959" y="25392"/>
                  </a:lnTo>
                  <a:lnTo>
                    <a:pt x="567677" y="14442"/>
                  </a:lnTo>
                  <a:lnTo>
                    <a:pt x="614487" y="6489"/>
                  </a:lnTo>
                  <a:lnTo>
                    <a:pt x="662282" y="1639"/>
                  </a:lnTo>
                  <a:lnTo>
                    <a:pt x="710958" y="0"/>
                  </a:lnTo>
                  <a:lnTo>
                    <a:pt x="5040630" y="0"/>
                  </a:lnTo>
                  <a:lnTo>
                    <a:pt x="5089310" y="1639"/>
                  </a:lnTo>
                  <a:lnTo>
                    <a:pt x="5137109" y="6489"/>
                  </a:lnTo>
                  <a:lnTo>
                    <a:pt x="5183921" y="14442"/>
                  </a:lnTo>
                  <a:lnTo>
                    <a:pt x="5229641" y="25392"/>
                  </a:lnTo>
                  <a:lnTo>
                    <a:pt x="5274162" y="39235"/>
                  </a:lnTo>
                  <a:lnTo>
                    <a:pt x="5317378" y="55864"/>
                  </a:lnTo>
                  <a:lnTo>
                    <a:pt x="5359185" y="75172"/>
                  </a:lnTo>
                  <a:lnTo>
                    <a:pt x="5399475" y="97056"/>
                  </a:lnTo>
                  <a:lnTo>
                    <a:pt x="5438143" y="121408"/>
                  </a:lnTo>
                  <a:lnTo>
                    <a:pt x="5475084" y="148122"/>
                  </a:lnTo>
                  <a:lnTo>
                    <a:pt x="5510191" y="177094"/>
                  </a:lnTo>
                  <a:lnTo>
                    <a:pt x="5543359" y="208216"/>
                  </a:lnTo>
                  <a:lnTo>
                    <a:pt x="5574481" y="241384"/>
                  </a:lnTo>
                  <a:lnTo>
                    <a:pt x="5603453" y="276491"/>
                  </a:lnTo>
                  <a:lnTo>
                    <a:pt x="5630167" y="313432"/>
                  </a:lnTo>
                  <a:lnTo>
                    <a:pt x="5654519" y="352100"/>
                  </a:lnTo>
                  <a:lnTo>
                    <a:pt x="5676403" y="392390"/>
                  </a:lnTo>
                  <a:lnTo>
                    <a:pt x="5695711" y="434197"/>
                  </a:lnTo>
                  <a:lnTo>
                    <a:pt x="5712340" y="477413"/>
                  </a:lnTo>
                  <a:lnTo>
                    <a:pt x="5726183" y="521934"/>
                  </a:lnTo>
                  <a:lnTo>
                    <a:pt x="5737133" y="567654"/>
                  </a:lnTo>
                  <a:lnTo>
                    <a:pt x="5745086" y="614466"/>
                  </a:lnTo>
                  <a:lnTo>
                    <a:pt x="5749936" y="662265"/>
                  </a:lnTo>
                  <a:lnTo>
                    <a:pt x="5751576" y="710946"/>
                  </a:lnTo>
                  <a:lnTo>
                    <a:pt x="5751576" y="3554717"/>
                  </a:lnTo>
                  <a:lnTo>
                    <a:pt x="5749936" y="3603393"/>
                  </a:lnTo>
                  <a:lnTo>
                    <a:pt x="5745086" y="3651188"/>
                  </a:lnTo>
                  <a:lnTo>
                    <a:pt x="5737133" y="3697998"/>
                  </a:lnTo>
                  <a:lnTo>
                    <a:pt x="5726183" y="3743716"/>
                  </a:lnTo>
                  <a:lnTo>
                    <a:pt x="5712340" y="3788236"/>
                  </a:lnTo>
                  <a:lnTo>
                    <a:pt x="5695711" y="3831452"/>
                  </a:lnTo>
                  <a:lnTo>
                    <a:pt x="5676403" y="3873258"/>
                  </a:lnTo>
                  <a:lnTo>
                    <a:pt x="5654519" y="3913549"/>
                  </a:lnTo>
                  <a:lnTo>
                    <a:pt x="5630167" y="3952218"/>
                  </a:lnTo>
                  <a:lnTo>
                    <a:pt x="5603453" y="3989160"/>
                  </a:lnTo>
                  <a:lnTo>
                    <a:pt x="5574481" y="4024269"/>
                  </a:lnTo>
                  <a:lnTo>
                    <a:pt x="5543359" y="4057438"/>
                  </a:lnTo>
                  <a:lnTo>
                    <a:pt x="5510191" y="4088563"/>
                  </a:lnTo>
                  <a:lnTo>
                    <a:pt x="5475084" y="4117537"/>
                  </a:lnTo>
                  <a:lnTo>
                    <a:pt x="5438143" y="4144253"/>
                  </a:lnTo>
                  <a:lnTo>
                    <a:pt x="5399475" y="4168608"/>
                  </a:lnTo>
                  <a:lnTo>
                    <a:pt x="5359185" y="4190493"/>
                  </a:lnTo>
                  <a:lnTo>
                    <a:pt x="5317378" y="4209804"/>
                  </a:lnTo>
                  <a:lnTo>
                    <a:pt x="5274162" y="4226435"/>
                  </a:lnTo>
                  <a:lnTo>
                    <a:pt x="5229641" y="4240279"/>
                  </a:lnTo>
                  <a:lnTo>
                    <a:pt x="5183921" y="4251231"/>
                  </a:lnTo>
                  <a:lnTo>
                    <a:pt x="5137109" y="4259185"/>
                  </a:lnTo>
                  <a:lnTo>
                    <a:pt x="5089310" y="4264035"/>
                  </a:lnTo>
                  <a:lnTo>
                    <a:pt x="5040630" y="4265676"/>
                  </a:lnTo>
                  <a:lnTo>
                    <a:pt x="710958" y="4265676"/>
                  </a:lnTo>
                  <a:lnTo>
                    <a:pt x="662282" y="4264035"/>
                  </a:lnTo>
                  <a:lnTo>
                    <a:pt x="614487" y="4259185"/>
                  </a:lnTo>
                  <a:lnTo>
                    <a:pt x="567677" y="4251231"/>
                  </a:lnTo>
                  <a:lnTo>
                    <a:pt x="521959" y="4240279"/>
                  </a:lnTo>
                  <a:lnTo>
                    <a:pt x="477439" y="4226435"/>
                  </a:lnTo>
                  <a:lnTo>
                    <a:pt x="434223" y="4209804"/>
                  </a:lnTo>
                  <a:lnTo>
                    <a:pt x="392417" y="4190493"/>
                  </a:lnTo>
                  <a:lnTo>
                    <a:pt x="352126" y="4168608"/>
                  </a:lnTo>
                  <a:lnTo>
                    <a:pt x="313457" y="4144253"/>
                  </a:lnTo>
                  <a:lnTo>
                    <a:pt x="276515" y="4117537"/>
                  </a:lnTo>
                  <a:lnTo>
                    <a:pt x="241406" y="4088563"/>
                  </a:lnTo>
                  <a:lnTo>
                    <a:pt x="208237" y="4057438"/>
                  </a:lnTo>
                  <a:lnTo>
                    <a:pt x="177112" y="4024269"/>
                  </a:lnTo>
                  <a:lnTo>
                    <a:pt x="148138" y="3989160"/>
                  </a:lnTo>
                  <a:lnTo>
                    <a:pt x="121422" y="3952218"/>
                  </a:lnTo>
                  <a:lnTo>
                    <a:pt x="97067" y="3913549"/>
                  </a:lnTo>
                  <a:lnTo>
                    <a:pt x="75182" y="3873258"/>
                  </a:lnTo>
                  <a:lnTo>
                    <a:pt x="55871" y="3831452"/>
                  </a:lnTo>
                  <a:lnTo>
                    <a:pt x="39240" y="3788236"/>
                  </a:lnTo>
                  <a:lnTo>
                    <a:pt x="25396" y="3743716"/>
                  </a:lnTo>
                  <a:lnTo>
                    <a:pt x="14444" y="3697998"/>
                  </a:lnTo>
                  <a:lnTo>
                    <a:pt x="6490" y="3651188"/>
                  </a:lnTo>
                  <a:lnTo>
                    <a:pt x="1640" y="3603393"/>
                  </a:lnTo>
                  <a:lnTo>
                    <a:pt x="0" y="3554717"/>
                  </a:lnTo>
                  <a:lnTo>
                    <a:pt x="0" y="71094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53795"/>
            <a:chOff x="0" y="0"/>
            <a:chExt cx="12192000" cy="1153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153795"/>
            </a:xfrm>
            <a:custGeom>
              <a:avLst/>
              <a:gdLst/>
              <a:ahLst/>
              <a:cxnLst/>
              <a:rect l="l" t="t" r="r" b="b"/>
              <a:pathLst>
                <a:path w="12192000" h="1153795">
                  <a:moveTo>
                    <a:pt x="12192000" y="0"/>
                  </a:moveTo>
                  <a:lnTo>
                    <a:pt x="0" y="0"/>
                  </a:lnTo>
                  <a:lnTo>
                    <a:pt x="0" y="1153668"/>
                  </a:lnTo>
                  <a:lnTo>
                    <a:pt x="12192000" y="11536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77850" cy="1153795"/>
            </a:xfrm>
            <a:custGeom>
              <a:avLst/>
              <a:gdLst/>
              <a:ahLst/>
              <a:cxnLst/>
              <a:rect l="l" t="t" r="r" b="b"/>
              <a:pathLst>
                <a:path w="577850" h="1153795">
                  <a:moveTo>
                    <a:pt x="0" y="0"/>
                  </a:moveTo>
                  <a:lnTo>
                    <a:pt x="0" y="1153668"/>
                  </a:lnTo>
                  <a:lnTo>
                    <a:pt x="47372" y="1151755"/>
                  </a:lnTo>
                  <a:lnTo>
                    <a:pt x="93689" y="1146116"/>
                  </a:lnTo>
                  <a:lnTo>
                    <a:pt x="138803" y="1136900"/>
                  </a:lnTo>
                  <a:lnTo>
                    <a:pt x="182565" y="1124254"/>
                  </a:lnTo>
                  <a:lnTo>
                    <a:pt x="224826" y="1108329"/>
                  </a:lnTo>
                  <a:lnTo>
                    <a:pt x="265439" y="1089271"/>
                  </a:lnTo>
                  <a:lnTo>
                    <a:pt x="304253" y="1067230"/>
                  </a:lnTo>
                  <a:lnTo>
                    <a:pt x="341121" y="1042355"/>
                  </a:lnTo>
                  <a:lnTo>
                    <a:pt x="375893" y="1014793"/>
                  </a:lnTo>
                  <a:lnTo>
                    <a:pt x="408422" y="984694"/>
                  </a:lnTo>
                  <a:lnTo>
                    <a:pt x="438558" y="952206"/>
                  </a:lnTo>
                  <a:lnTo>
                    <a:pt x="466153" y="917478"/>
                  </a:lnTo>
                  <a:lnTo>
                    <a:pt x="491059" y="880658"/>
                  </a:lnTo>
                  <a:lnTo>
                    <a:pt x="513125" y="841895"/>
                  </a:lnTo>
                  <a:lnTo>
                    <a:pt x="532205" y="801338"/>
                  </a:lnTo>
                  <a:lnTo>
                    <a:pt x="548149" y="759134"/>
                  </a:lnTo>
                  <a:lnTo>
                    <a:pt x="560809" y="715434"/>
                  </a:lnTo>
                  <a:lnTo>
                    <a:pt x="570036" y="670384"/>
                  </a:lnTo>
                  <a:lnTo>
                    <a:pt x="575681" y="624135"/>
                  </a:lnTo>
                  <a:lnTo>
                    <a:pt x="577596" y="576834"/>
                  </a:lnTo>
                  <a:lnTo>
                    <a:pt x="575681" y="529532"/>
                  </a:lnTo>
                  <a:lnTo>
                    <a:pt x="570036" y="483283"/>
                  </a:lnTo>
                  <a:lnTo>
                    <a:pt x="560809" y="438233"/>
                  </a:lnTo>
                  <a:lnTo>
                    <a:pt x="548149" y="394533"/>
                  </a:lnTo>
                  <a:lnTo>
                    <a:pt x="532205" y="352329"/>
                  </a:lnTo>
                  <a:lnTo>
                    <a:pt x="513125" y="311772"/>
                  </a:lnTo>
                  <a:lnTo>
                    <a:pt x="491059" y="273009"/>
                  </a:lnTo>
                  <a:lnTo>
                    <a:pt x="466153" y="236189"/>
                  </a:lnTo>
                  <a:lnTo>
                    <a:pt x="438558" y="201461"/>
                  </a:lnTo>
                  <a:lnTo>
                    <a:pt x="408422" y="168973"/>
                  </a:lnTo>
                  <a:lnTo>
                    <a:pt x="375893" y="138874"/>
                  </a:lnTo>
                  <a:lnTo>
                    <a:pt x="341121" y="111312"/>
                  </a:lnTo>
                  <a:lnTo>
                    <a:pt x="304253" y="86437"/>
                  </a:lnTo>
                  <a:lnTo>
                    <a:pt x="265439" y="64396"/>
                  </a:lnTo>
                  <a:lnTo>
                    <a:pt x="224826" y="45339"/>
                  </a:lnTo>
                  <a:lnTo>
                    <a:pt x="182565" y="29413"/>
                  </a:lnTo>
                  <a:lnTo>
                    <a:pt x="138803" y="16767"/>
                  </a:lnTo>
                  <a:lnTo>
                    <a:pt x="93689" y="7551"/>
                  </a:lnTo>
                  <a:lnTo>
                    <a:pt x="47372" y="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4616" y="0"/>
              <a:ext cx="1167383" cy="1153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2744" y="336245"/>
            <a:ext cx="94634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NĚKTERÉ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ANTIMIKROBIÁLNÍ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NENÍ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POVOLENO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NEBO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endParaRPr sz="240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PODMÍNĚNĚ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POVOLENO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POUŽÍVAT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PODLE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ČL.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112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113*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7407" y="1557274"/>
            <a:ext cx="1028573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334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Prováděcí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nařízení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Komise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(EU)</a:t>
            </a:r>
            <a:r>
              <a:rPr sz="20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2024/1973</a:t>
            </a:r>
            <a:r>
              <a:rPr sz="2000" b="1" spc="-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uvádí</a:t>
            </a:r>
            <a:r>
              <a:rPr sz="20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seznam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antimikrobiálních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látek,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které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nelze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používat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v</a:t>
            </a:r>
            <a:r>
              <a:rPr sz="20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souladu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články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112</a:t>
            </a:r>
            <a:r>
              <a:rPr sz="2000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113*</a:t>
            </a:r>
            <a:r>
              <a:rPr sz="2000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(mimo</a:t>
            </a:r>
            <a:r>
              <a:rPr sz="2000" spc="4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registraci)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nebo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je</a:t>
            </a:r>
            <a:r>
              <a:rPr sz="20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lze</a:t>
            </a:r>
            <a:r>
              <a:rPr sz="20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používat</a:t>
            </a:r>
            <a:r>
              <a:rPr sz="20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pouze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za</a:t>
            </a:r>
            <a:r>
              <a:rPr sz="20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rlito"/>
                <a:cs typeface="Carlito"/>
              </a:rPr>
              <a:t>určitých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podmínek.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Některé</a:t>
            </a:r>
            <a:r>
              <a:rPr sz="2000" b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none" spc="-10" dirty="0">
                <a:solidFill>
                  <a:srgbClr val="001F5F"/>
                </a:solidFill>
                <a:latin typeface="Carlito"/>
                <a:cs typeface="Carlito"/>
              </a:rPr>
              <a:t>příklady: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ts val="2395"/>
              </a:lnSpc>
              <a:spcBef>
                <a:spcPts val="10"/>
              </a:spcBef>
              <a:buFont typeface="Wingdings"/>
              <a:buChar char="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Cefalosporiny</a:t>
            </a:r>
            <a:r>
              <a:rPr sz="20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třetí</a:t>
            </a:r>
            <a:r>
              <a:rPr sz="2000" b="1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20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čtvrté</a:t>
            </a:r>
            <a:r>
              <a:rPr sz="20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generace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nelze</a:t>
            </a:r>
            <a:r>
              <a:rPr sz="20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v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souladu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článkem</a:t>
            </a:r>
            <a:r>
              <a:rPr sz="2000" spc="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113</a:t>
            </a:r>
            <a:r>
              <a:rPr sz="20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u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drůbeže</a:t>
            </a:r>
            <a:r>
              <a:rPr sz="20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používat.</a:t>
            </a:r>
            <a:endParaRPr sz="2000">
              <a:latin typeface="Carlito"/>
              <a:cs typeface="Carlito"/>
            </a:endParaRPr>
          </a:p>
          <a:p>
            <a:pPr marL="355600" marR="5080" indent="-343535">
              <a:lnSpc>
                <a:spcPts val="2400"/>
              </a:lnSpc>
              <a:spcBef>
                <a:spcPts val="7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Polymyxiny</a:t>
            </a:r>
            <a:r>
              <a:rPr sz="20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jsou</a:t>
            </a:r>
            <a:r>
              <a:rPr sz="20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povoleny</a:t>
            </a:r>
            <a:r>
              <a:rPr sz="20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pouze</a:t>
            </a:r>
            <a:r>
              <a:rPr sz="20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po</a:t>
            </a:r>
            <a:r>
              <a:rPr sz="20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předchozí</a:t>
            </a:r>
            <a:r>
              <a:rPr sz="20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identifikaci</a:t>
            </a:r>
            <a:r>
              <a:rPr sz="20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patogenu</a:t>
            </a:r>
            <a:r>
              <a:rPr sz="2000" b="1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2000" b="1" spc="-1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testování</a:t>
            </a:r>
            <a:r>
              <a:rPr sz="2000" b="1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citlivosti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,</a:t>
            </a:r>
            <a:r>
              <a:rPr sz="20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rlito"/>
                <a:cs typeface="Carlito"/>
              </a:rPr>
              <a:t>které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prokáže,</a:t>
            </a:r>
            <a:r>
              <a:rPr sz="20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že</a:t>
            </a:r>
            <a:r>
              <a:rPr sz="20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jsou</a:t>
            </a:r>
            <a:r>
              <a:rPr sz="20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pravděpodobně</a:t>
            </a:r>
            <a:r>
              <a:rPr sz="20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účinné</a:t>
            </a:r>
            <a:r>
              <a:rPr sz="20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20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jiné</a:t>
            </a:r>
            <a:r>
              <a:rPr sz="20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vhodnější</a:t>
            </a:r>
            <a:r>
              <a:rPr sz="20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antimikrobiální</a:t>
            </a:r>
            <a:r>
              <a:rPr sz="2000" spc="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látky</a:t>
            </a:r>
            <a:r>
              <a:rPr sz="20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by</a:t>
            </a:r>
            <a:r>
              <a:rPr sz="20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nebyly</a:t>
            </a:r>
            <a:r>
              <a:rPr sz="20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Carlito"/>
                <a:cs typeface="Carlito"/>
              </a:rPr>
              <a:t>účinné.</a:t>
            </a:r>
            <a:endParaRPr sz="2000">
              <a:latin typeface="Carlito"/>
              <a:cs typeface="Carlito"/>
            </a:endParaRPr>
          </a:p>
          <a:p>
            <a:pPr marL="355600" marR="479425" indent="-343535">
              <a:lnSpc>
                <a:spcPts val="2390"/>
              </a:lnSpc>
              <a:spcBef>
                <a:spcPts val="2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Chinolony</a:t>
            </a:r>
            <a:r>
              <a:rPr sz="2000" b="1" spc="-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(včetně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fluorochinolonů)</a:t>
            </a:r>
            <a:r>
              <a:rPr sz="2000" b="1" spc="-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nelze</a:t>
            </a:r>
            <a:r>
              <a:rPr sz="2000" b="1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použít</a:t>
            </a:r>
            <a:r>
              <a:rPr sz="20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v</a:t>
            </a:r>
            <a:r>
              <a:rPr sz="20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souladu</a:t>
            </a:r>
            <a:r>
              <a:rPr sz="20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s</a:t>
            </a:r>
            <a:r>
              <a:rPr sz="20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článkem</a:t>
            </a:r>
            <a:r>
              <a:rPr sz="2000" spc="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3399"/>
                </a:solidFill>
                <a:latin typeface="Carlito"/>
                <a:cs typeface="Carlito"/>
              </a:rPr>
              <a:t>113</a:t>
            </a:r>
            <a:r>
              <a:rPr sz="20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pro</a:t>
            </a:r>
            <a:r>
              <a:rPr sz="2000" b="1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rlito"/>
                <a:cs typeface="Carlito"/>
              </a:rPr>
              <a:t>salmonelózu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drůbeže</a:t>
            </a:r>
            <a:r>
              <a:rPr sz="2000" b="1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ani</a:t>
            </a:r>
            <a:r>
              <a:rPr sz="2000" b="1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pro</a:t>
            </a:r>
            <a:r>
              <a:rPr sz="2000" b="1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metafylaxi</a:t>
            </a:r>
            <a:r>
              <a:rPr sz="2000" b="1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salmonelózy</a:t>
            </a:r>
            <a:r>
              <a:rPr sz="2000" b="1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rlito"/>
                <a:cs typeface="Carlito"/>
              </a:rPr>
              <a:t>u</a:t>
            </a:r>
            <a:r>
              <a:rPr sz="2000" b="1" spc="4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jiných</a:t>
            </a:r>
            <a:r>
              <a:rPr sz="20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zvířat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než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drůbeže</a:t>
            </a:r>
            <a:endParaRPr sz="2000">
              <a:latin typeface="Carlito"/>
              <a:cs typeface="Carlito"/>
            </a:endParaRPr>
          </a:p>
          <a:p>
            <a:pPr marL="12700" marR="934719">
              <a:lnSpc>
                <a:spcPts val="4800"/>
              </a:lnSpc>
              <a:spcBef>
                <a:spcPts val="280"/>
              </a:spcBef>
            </a:pP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Všechny</a:t>
            </a:r>
            <a:r>
              <a:rPr sz="2000" spc="-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podrobnosti</a:t>
            </a:r>
            <a:r>
              <a:rPr sz="2000" spc="-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naleznete</a:t>
            </a:r>
            <a:r>
              <a:rPr sz="20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zde:</a:t>
            </a:r>
            <a:r>
              <a:rPr sz="2000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3"/>
              </a:rPr>
              <a:t>https://eur-lex.europa.eu/eli/reg_impl/2024/1973/oj</a:t>
            </a:r>
            <a:r>
              <a:rPr sz="2000" u="none" spc="-1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2000" u="none" dirty="0">
                <a:solidFill>
                  <a:srgbClr val="001F5F"/>
                </a:solidFill>
                <a:latin typeface="Carlito"/>
                <a:cs typeface="Carlito"/>
              </a:rPr>
              <a:t>Tento</a:t>
            </a:r>
            <a:r>
              <a:rPr sz="2000" u="none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none" dirty="0">
                <a:solidFill>
                  <a:srgbClr val="001F5F"/>
                </a:solidFill>
                <a:latin typeface="Carlito"/>
                <a:cs typeface="Carlito"/>
              </a:rPr>
              <a:t>právní</a:t>
            </a:r>
            <a:r>
              <a:rPr sz="2000" u="none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none" dirty="0">
                <a:solidFill>
                  <a:srgbClr val="001F5F"/>
                </a:solidFill>
                <a:latin typeface="Carlito"/>
                <a:cs typeface="Carlito"/>
              </a:rPr>
              <a:t>předpis</a:t>
            </a:r>
            <a:r>
              <a:rPr sz="2000" u="none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none" dirty="0">
                <a:solidFill>
                  <a:srgbClr val="001F5F"/>
                </a:solidFill>
                <a:latin typeface="Carlito"/>
                <a:cs typeface="Carlito"/>
              </a:rPr>
              <a:t>se</a:t>
            </a:r>
            <a:r>
              <a:rPr sz="2000" u="none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none" dirty="0">
                <a:solidFill>
                  <a:srgbClr val="001F5F"/>
                </a:solidFill>
                <a:latin typeface="Carlito"/>
                <a:cs typeface="Carlito"/>
              </a:rPr>
              <a:t>použije</a:t>
            </a:r>
            <a:r>
              <a:rPr sz="2000" u="none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none" dirty="0">
                <a:solidFill>
                  <a:srgbClr val="001F5F"/>
                </a:solidFill>
                <a:latin typeface="Carlito"/>
                <a:cs typeface="Carlito"/>
              </a:rPr>
              <a:t>od</a:t>
            </a:r>
            <a:r>
              <a:rPr sz="2000" u="none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u="none" dirty="0">
                <a:solidFill>
                  <a:srgbClr val="006FC0"/>
                </a:solidFill>
                <a:latin typeface="Carlito"/>
                <a:cs typeface="Carlito"/>
              </a:rPr>
              <a:t>8.</a:t>
            </a:r>
            <a:r>
              <a:rPr sz="2000" b="1" u="none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u="none" dirty="0">
                <a:solidFill>
                  <a:srgbClr val="006FC0"/>
                </a:solidFill>
                <a:latin typeface="Carlito"/>
                <a:cs typeface="Carlito"/>
              </a:rPr>
              <a:t>srpna</a:t>
            </a:r>
            <a:r>
              <a:rPr sz="2000" b="1" u="none" spc="-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u="none" spc="-20" dirty="0">
                <a:solidFill>
                  <a:srgbClr val="006FC0"/>
                </a:solidFill>
                <a:latin typeface="Carlito"/>
                <a:cs typeface="Carlito"/>
              </a:rPr>
              <a:t>2026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53795"/>
            <a:chOff x="0" y="0"/>
            <a:chExt cx="12192000" cy="1153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153795"/>
            </a:xfrm>
            <a:custGeom>
              <a:avLst/>
              <a:gdLst/>
              <a:ahLst/>
              <a:cxnLst/>
              <a:rect l="l" t="t" r="r" b="b"/>
              <a:pathLst>
                <a:path w="12192000" h="1153795">
                  <a:moveTo>
                    <a:pt x="12192000" y="0"/>
                  </a:moveTo>
                  <a:lnTo>
                    <a:pt x="0" y="0"/>
                  </a:lnTo>
                  <a:lnTo>
                    <a:pt x="0" y="1153668"/>
                  </a:lnTo>
                  <a:lnTo>
                    <a:pt x="12192000" y="11536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77850" cy="1153795"/>
            </a:xfrm>
            <a:custGeom>
              <a:avLst/>
              <a:gdLst/>
              <a:ahLst/>
              <a:cxnLst/>
              <a:rect l="l" t="t" r="r" b="b"/>
              <a:pathLst>
                <a:path w="577850" h="1153795">
                  <a:moveTo>
                    <a:pt x="0" y="0"/>
                  </a:moveTo>
                  <a:lnTo>
                    <a:pt x="0" y="1153668"/>
                  </a:lnTo>
                  <a:lnTo>
                    <a:pt x="47372" y="1151755"/>
                  </a:lnTo>
                  <a:lnTo>
                    <a:pt x="93689" y="1146116"/>
                  </a:lnTo>
                  <a:lnTo>
                    <a:pt x="138803" y="1136900"/>
                  </a:lnTo>
                  <a:lnTo>
                    <a:pt x="182565" y="1124254"/>
                  </a:lnTo>
                  <a:lnTo>
                    <a:pt x="224826" y="1108329"/>
                  </a:lnTo>
                  <a:lnTo>
                    <a:pt x="265439" y="1089271"/>
                  </a:lnTo>
                  <a:lnTo>
                    <a:pt x="304253" y="1067230"/>
                  </a:lnTo>
                  <a:lnTo>
                    <a:pt x="341121" y="1042355"/>
                  </a:lnTo>
                  <a:lnTo>
                    <a:pt x="375893" y="1014793"/>
                  </a:lnTo>
                  <a:lnTo>
                    <a:pt x="408422" y="984694"/>
                  </a:lnTo>
                  <a:lnTo>
                    <a:pt x="438558" y="952206"/>
                  </a:lnTo>
                  <a:lnTo>
                    <a:pt x="466153" y="917478"/>
                  </a:lnTo>
                  <a:lnTo>
                    <a:pt x="491059" y="880658"/>
                  </a:lnTo>
                  <a:lnTo>
                    <a:pt x="513125" y="841895"/>
                  </a:lnTo>
                  <a:lnTo>
                    <a:pt x="532205" y="801338"/>
                  </a:lnTo>
                  <a:lnTo>
                    <a:pt x="548149" y="759134"/>
                  </a:lnTo>
                  <a:lnTo>
                    <a:pt x="560809" y="715434"/>
                  </a:lnTo>
                  <a:lnTo>
                    <a:pt x="570036" y="670384"/>
                  </a:lnTo>
                  <a:lnTo>
                    <a:pt x="575681" y="624135"/>
                  </a:lnTo>
                  <a:lnTo>
                    <a:pt x="577596" y="576834"/>
                  </a:lnTo>
                  <a:lnTo>
                    <a:pt x="575681" y="529532"/>
                  </a:lnTo>
                  <a:lnTo>
                    <a:pt x="570036" y="483283"/>
                  </a:lnTo>
                  <a:lnTo>
                    <a:pt x="560809" y="438233"/>
                  </a:lnTo>
                  <a:lnTo>
                    <a:pt x="548149" y="394533"/>
                  </a:lnTo>
                  <a:lnTo>
                    <a:pt x="532205" y="352329"/>
                  </a:lnTo>
                  <a:lnTo>
                    <a:pt x="513125" y="311772"/>
                  </a:lnTo>
                  <a:lnTo>
                    <a:pt x="491059" y="273009"/>
                  </a:lnTo>
                  <a:lnTo>
                    <a:pt x="466153" y="236189"/>
                  </a:lnTo>
                  <a:lnTo>
                    <a:pt x="438558" y="201461"/>
                  </a:lnTo>
                  <a:lnTo>
                    <a:pt x="408422" y="168973"/>
                  </a:lnTo>
                  <a:lnTo>
                    <a:pt x="375893" y="138874"/>
                  </a:lnTo>
                  <a:lnTo>
                    <a:pt x="341121" y="111312"/>
                  </a:lnTo>
                  <a:lnTo>
                    <a:pt x="304253" y="86437"/>
                  </a:lnTo>
                  <a:lnTo>
                    <a:pt x="265439" y="64396"/>
                  </a:lnTo>
                  <a:lnTo>
                    <a:pt x="224826" y="45339"/>
                  </a:lnTo>
                  <a:lnTo>
                    <a:pt x="182565" y="29413"/>
                  </a:lnTo>
                  <a:lnTo>
                    <a:pt x="138803" y="16767"/>
                  </a:lnTo>
                  <a:lnTo>
                    <a:pt x="93689" y="7551"/>
                  </a:lnTo>
                  <a:lnTo>
                    <a:pt x="47372" y="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4616" y="0"/>
              <a:ext cx="1167383" cy="1153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874" rIns="0" bIns="0" rtlCol="0">
            <a:spAutoFit/>
          </a:bodyPr>
          <a:lstStyle/>
          <a:p>
            <a:pPr marL="1904364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Připravované</a:t>
            </a:r>
            <a:r>
              <a:rPr sz="24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přenesené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prováděcí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právní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akty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152" y="2099513"/>
            <a:ext cx="10205720" cy="2613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14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11480" algn="l"/>
              </a:tabLst>
            </a:pP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Seznam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látek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povolených</a:t>
            </a:r>
            <a:r>
              <a:rPr sz="2000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k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použití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u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suchozemských</a:t>
            </a:r>
            <a:r>
              <a:rPr sz="2000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druhů</a:t>
            </a:r>
            <a:r>
              <a:rPr sz="20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zvířat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určených</a:t>
            </a:r>
            <a:r>
              <a:rPr sz="2000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k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produkci</a:t>
            </a:r>
            <a:r>
              <a:rPr sz="20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potravin</a:t>
            </a:r>
            <a:endParaRPr sz="2000">
              <a:latin typeface="Carlito"/>
              <a:cs typeface="Carlito"/>
            </a:endParaRPr>
          </a:p>
          <a:p>
            <a:pPr marL="4114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nebo</a:t>
            </a:r>
            <a:r>
              <a:rPr sz="2000" spc="-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látek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obsažených</a:t>
            </a:r>
            <a:r>
              <a:rPr sz="2000" spc="-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v</a:t>
            </a:r>
            <a:r>
              <a:rPr sz="20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humánním</a:t>
            </a:r>
            <a:r>
              <a:rPr sz="2000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léčivém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přípravku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registrovaném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v</a:t>
            </a:r>
            <a:r>
              <a:rPr sz="2000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Unii,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které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lze</a:t>
            </a:r>
            <a:r>
              <a:rPr sz="20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použít</a:t>
            </a:r>
            <a:endParaRPr sz="2000">
              <a:latin typeface="Carlito"/>
              <a:cs typeface="Carlito"/>
            </a:endParaRPr>
          </a:p>
          <a:p>
            <a:pPr marL="41148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u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vodních</a:t>
            </a:r>
            <a:r>
              <a:rPr sz="2000" b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druhů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zvířat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určených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k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produkci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potravin</a:t>
            </a:r>
            <a:r>
              <a:rPr sz="2000" b="1" spc="-10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v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souladu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čl.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114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odst.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rlito"/>
                <a:cs typeface="Carlito"/>
              </a:rPr>
              <a:t>1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2000">
              <a:latin typeface="Carlito"/>
              <a:cs typeface="Carlito"/>
            </a:endParaRPr>
          </a:p>
          <a:p>
            <a:pPr marL="355600" marR="495934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Seznam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látek,</a:t>
            </a:r>
            <a:r>
              <a:rPr sz="20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které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jsou</a:t>
            </a:r>
            <a:r>
              <a:rPr sz="20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nezbytné</a:t>
            </a:r>
            <a:r>
              <a:rPr sz="2000" b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pro</a:t>
            </a:r>
            <a:r>
              <a:rPr sz="2000" b="1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léčbu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koňovitých</a:t>
            </a:r>
            <a:r>
              <a:rPr sz="2000" b="1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nebo</a:t>
            </a:r>
            <a:r>
              <a:rPr sz="20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rlito"/>
                <a:cs typeface="Carlito"/>
              </a:rPr>
              <a:t>které</a:t>
            </a:r>
            <a:r>
              <a:rPr sz="2000" i="1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přinášejí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další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klinický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prospěch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ve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srovnání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s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jinými</a:t>
            </a:r>
            <a:r>
              <a:rPr sz="2000" spc="-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možnostmi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léčby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dostupnými</a:t>
            </a:r>
            <a:r>
              <a:rPr sz="2000" spc="-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pro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koňovité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u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nichž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je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ochranná</a:t>
            </a:r>
            <a:r>
              <a:rPr sz="2000" spc="-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lhůta</a:t>
            </a:r>
            <a:r>
              <a:rPr sz="20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pro</a:t>
            </a:r>
            <a:r>
              <a:rPr sz="2000" spc="-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koňovité</a:t>
            </a:r>
            <a:r>
              <a:rPr sz="20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šest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měsíců.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6807" y="2289048"/>
            <a:ext cx="559307" cy="5882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6119" y="3907536"/>
            <a:ext cx="762000" cy="8046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3108" y="5111496"/>
            <a:ext cx="11125200" cy="1231900"/>
          </a:xfrm>
          <a:prstGeom prst="rect">
            <a:avLst/>
          </a:prstGeom>
          <a:solidFill>
            <a:srgbClr val="D9D9D9"/>
          </a:solidFill>
          <a:ln w="9144">
            <a:solidFill>
              <a:srgbClr val="00000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Další</a:t>
            </a:r>
            <a:r>
              <a:rPr sz="2000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informace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o</a:t>
            </a:r>
            <a:r>
              <a:rPr sz="2000" spc="-4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všech</a:t>
            </a:r>
            <a:r>
              <a:rPr sz="20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přenesených</a:t>
            </a:r>
            <a:r>
              <a:rPr sz="20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2000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prováděcích</a:t>
            </a:r>
            <a:r>
              <a:rPr sz="20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aktech:</a:t>
            </a:r>
            <a:endParaRPr sz="2000">
              <a:latin typeface="Carlito"/>
              <a:cs typeface="Carlito"/>
            </a:endParaRPr>
          </a:p>
          <a:p>
            <a:pPr marL="91440">
              <a:lnSpc>
                <a:spcPct val="100000"/>
              </a:lnSpc>
              <a:spcBef>
                <a:spcPts val="70"/>
              </a:spcBef>
            </a:pP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  <a:hlinkClick r:id="rId5"/>
              </a:rPr>
              <a:t>https://food.ec.europa.eu/animals/animal-health/vet-</a:t>
            </a:r>
            <a:r>
              <a:rPr sz="18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  <a:hlinkClick r:id="rId5"/>
              </a:rPr>
              <a:t>meds-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  <a:hlinkClick r:id="rId5"/>
              </a:rPr>
              <a:t>med-</a:t>
            </a:r>
            <a:r>
              <a:rPr sz="18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  <a:hlinkClick r:id="rId5"/>
              </a:rPr>
              <a:t>feed/implementation_en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2984" y="1526159"/>
            <a:ext cx="507365" cy="5339080"/>
          </a:xfrm>
          <a:custGeom>
            <a:avLst/>
            <a:gdLst/>
            <a:ahLst/>
            <a:cxnLst/>
            <a:rect l="l" t="t" r="r" b="b"/>
            <a:pathLst>
              <a:path w="507365" h="5339080">
                <a:moveTo>
                  <a:pt x="165989" y="5338978"/>
                </a:moveTo>
                <a:lnTo>
                  <a:pt x="0" y="5127104"/>
                </a:lnTo>
                <a:lnTo>
                  <a:pt x="0" y="5203799"/>
                </a:lnTo>
                <a:lnTo>
                  <a:pt x="105918" y="5338978"/>
                </a:lnTo>
                <a:lnTo>
                  <a:pt x="165989" y="5338978"/>
                </a:lnTo>
                <a:close/>
              </a:path>
              <a:path w="507365" h="5339080">
                <a:moveTo>
                  <a:pt x="332359" y="5338978"/>
                </a:moveTo>
                <a:lnTo>
                  <a:pt x="0" y="4914709"/>
                </a:lnTo>
                <a:lnTo>
                  <a:pt x="0" y="4991405"/>
                </a:lnTo>
                <a:lnTo>
                  <a:pt x="272288" y="5338978"/>
                </a:lnTo>
                <a:lnTo>
                  <a:pt x="332359" y="5338978"/>
                </a:lnTo>
                <a:close/>
              </a:path>
              <a:path w="507365" h="5339080">
                <a:moveTo>
                  <a:pt x="498729" y="5338978"/>
                </a:moveTo>
                <a:lnTo>
                  <a:pt x="0" y="4702314"/>
                </a:lnTo>
                <a:lnTo>
                  <a:pt x="0" y="4778984"/>
                </a:lnTo>
                <a:lnTo>
                  <a:pt x="438658" y="5338978"/>
                </a:lnTo>
                <a:lnTo>
                  <a:pt x="498729" y="5338978"/>
                </a:lnTo>
                <a:close/>
              </a:path>
              <a:path w="507365" h="5339080">
                <a:moveTo>
                  <a:pt x="507111" y="5137251"/>
                </a:moveTo>
                <a:lnTo>
                  <a:pt x="0" y="4489907"/>
                </a:lnTo>
                <a:lnTo>
                  <a:pt x="0" y="4566590"/>
                </a:lnTo>
                <a:lnTo>
                  <a:pt x="507111" y="5213921"/>
                </a:lnTo>
                <a:lnTo>
                  <a:pt x="507111" y="5137251"/>
                </a:lnTo>
                <a:close/>
              </a:path>
              <a:path w="507365" h="5339080">
                <a:moveTo>
                  <a:pt x="507111" y="4924857"/>
                </a:moveTo>
                <a:lnTo>
                  <a:pt x="0" y="4277512"/>
                </a:lnTo>
                <a:lnTo>
                  <a:pt x="0" y="4354182"/>
                </a:lnTo>
                <a:lnTo>
                  <a:pt x="507111" y="5001514"/>
                </a:lnTo>
                <a:lnTo>
                  <a:pt x="507111" y="4924857"/>
                </a:lnTo>
                <a:close/>
              </a:path>
              <a:path w="507365" h="5339080">
                <a:moveTo>
                  <a:pt x="507111" y="4712449"/>
                </a:moveTo>
                <a:lnTo>
                  <a:pt x="0" y="4065143"/>
                </a:lnTo>
                <a:lnTo>
                  <a:pt x="0" y="4141787"/>
                </a:lnTo>
                <a:lnTo>
                  <a:pt x="507111" y="4789119"/>
                </a:lnTo>
                <a:lnTo>
                  <a:pt x="507111" y="4712449"/>
                </a:lnTo>
                <a:close/>
              </a:path>
              <a:path w="507365" h="5339080">
                <a:moveTo>
                  <a:pt x="507111" y="4500042"/>
                </a:moveTo>
                <a:lnTo>
                  <a:pt x="0" y="3852672"/>
                </a:lnTo>
                <a:lnTo>
                  <a:pt x="0" y="3929380"/>
                </a:lnTo>
                <a:lnTo>
                  <a:pt x="507111" y="4576737"/>
                </a:lnTo>
                <a:lnTo>
                  <a:pt x="507111" y="4500042"/>
                </a:lnTo>
                <a:close/>
              </a:path>
              <a:path w="507365" h="5339080">
                <a:moveTo>
                  <a:pt x="507111" y="4287647"/>
                </a:moveTo>
                <a:lnTo>
                  <a:pt x="0" y="3640328"/>
                </a:lnTo>
                <a:lnTo>
                  <a:pt x="0" y="3715258"/>
                </a:lnTo>
                <a:lnTo>
                  <a:pt x="507111" y="4362577"/>
                </a:lnTo>
                <a:lnTo>
                  <a:pt x="507111" y="4287647"/>
                </a:lnTo>
                <a:close/>
              </a:path>
              <a:path w="507365" h="5339080">
                <a:moveTo>
                  <a:pt x="507111" y="4073525"/>
                </a:moveTo>
                <a:lnTo>
                  <a:pt x="0" y="3426206"/>
                </a:lnTo>
                <a:lnTo>
                  <a:pt x="0" y="3501136"/>
                </a:lnTo>
                <a:lnTo>
                  <a:pt x="507111" y="4148455"/>
                </a:lnTo>
                <a:lnTo>
                  <a:pt x="507111" y="4073525"/>
                </a:lnTo>
                <a:close/>
              </a:path>
              <a:path w="507365" h="5339080">
                <a:moveTo>
                  <a:pt x="507111" y="3859403"/>
                </a:moveTo>
                <a:lnTo>
                  <a:pt x="0" y="3212084"/>
                </a:lnTo>
                <a:lnTo>
                  <a:pt x="0" y="3287014"/>
                </a:lnTo>
                <a:lnTo>
                  <a:pt x="507111" y="3934333"/>
                </a:lnTo>
                <a:lnTo>
                  <a:pt x="507111" y="3859403"/>
                </a:lnTo>
                <a:close/>
              </a:path>
              <a:path w="507365" h="5339080">
                <a:moveTo>
                  <a:pt x="507111" y="3645281"/>
                </a:moveTo>
                <a:lnTo>
                  <a:pt x="0" y="2997835"/>
                </a:lnTo>
                <a:lnTo>
                  <a:pt x="0" y="3072892"/>
                </a:lnTo>
                <a:lnTo>
                  <a:pt x="507111" y="3720211"/>
                </a:lnTo>
                <a:lnTo>
                  <a:pt x="507111" y="3645281"/>
                </a:lnTo>
                <a:close/>
              </a:path>
              <a:path w="507365" h="5339080">
                <a:moveTo>
                  <a:pt x="507111" y="3431159"/>
                </a:moveTo>
                <a:lnTo>
                  <a:pt x="0" y="2783713"/>
                </a:lnTo>
                <a:lnTo>
                  <a:pt x="0" y="2858770"/>
                </a:lnTo>
                <a:lnTo>
                  <a:pt x="507111" y="3506089"/>
                </a:lnTo>
                <a:lnTo>
                  <a:pt x="507111" y="3431159"/>
                </a:lnTo>
                <a:close/>
              </a:path>
              <a:path w="507365" h="5339080">
                <a:moveTo>
                  <a:pt x="507111" y="3216910"/>
                </a:moveTo>
                <a:lnTo>
                  <a:pt x="0" y="2569591"/>
                </a:lnTo>
                <a:lnTo>
                  <a:pt x="0" y="2644521"/>
                </a:lnTo>
                <a:lnTo>
                  <a:pt x="507111" y="3291967"/>
                </a:lnTo>
                <a:lnTo>
                  <a:pt x="507111" y="3216910"/>
                </a:lnTo>
                <a:close/>
              </a:path>
              <a:path w="507365" h="5339080">
                <a:moveTo>
                  <a:pt x="507111" y="3002788"/>
                </a:moveTo>
                <a:lnTo>
                  <a:pt x="0" y="2355469"/>
                </a:lnTo>
                <a:lnTo>
                  <a:pt x="0" y="2430399"/>
                </a:lnTo>
                <a:lnTo>
                  <a:pt x="507111" y="3077718"/>
                </a:lnTo>
                <a:lnTo>
                  <a:pt x="507111" y="3002788"/>
                </a:lnTo>
                <a:close/>
              </a:path>
              <a:path w="507365" h="5339080">
                <a:moveTo>
                  <a:pt x="507111" y="2788666"/>
                </a:moveTo>
                <a:lnTo>
                  <a:pt x="0" y="2141347"/>
                </a:lnTo>
                <a:lnTo>
                  <a:pt x="0" y="2216277"/>
                </a:lnTo>
                <a:lnTo>
                  <a:pt x="507111" y="2863596"/>
                </a:lnTo>
                <a:lnTo>
                  <a:pt x="507111" y="2788666"/>
                </a:lnTo>
                <a:close/>
              </a:path>
              <a:path w="507365" h="5339080">
                <a:moveTo>
                  <a:pt x="507111" y="2574544"/>
                </a:moveTo>
                <a:lnTo>
                  <a:pt x="0" y="1927225"/>
                </a:lnTo>
                <a:lnTo>
                  <a:pt x="0" y="2002155"/>
                </a:lnTo>
                <a:lnTo>
                  <a:pt x="507111" y="2649474"/>
                </a:lnTo>
                <a:lnTo>
                  <a:pt x="507111" y="2574544"/>
                </a:lnTo>
                <a:close/>
              </a:path>
              <a:path w="507365" h="5339080">
                <a:moveTo>
                  <a:pt x="507111" y="2360422"/>
                </a:moveTo>
                <a:lnTo>
                  <a:pt x="0" y="1713103"/>
                </a:lnTo>
                <a:lnTo>
                  <a:pt x="0" y="1788033"/>
                </a:lnTo>
                <a:lnTo>
                  <a:pt x="507111" y="2435352"/>
                </a:lnTo>
                <a:lnTo>
                  <a:pt x="507111" y="2360422"/>
                </a:lnTo>
                <a:close/>
              </a:path>
              <a:path w="507365" h="5339080">
                <a:moveTo>
                  <a:pt x="507111" y="2146300"/>
                </a:moveTo>
                <a:lnTo>
                  <a:pt x="0" y="1498981"/>
                </a:lnTo>
                <a:lnTo>
                  <a:pt x="0" y="1573911"/>
                </a:lnTo>
                <a:lnTo>
                  <a:pt x="507111" y="2221230"/>
                </a:lnTo>
                <a:lnTo>
                  <a:pt x="507111" y="2146300"/>
                </a:lnTo>
                <a:close/>
              </a:path>
              <a:path w="507365" h="5339080">
                <a:moveTo>
                  <a:pt x="507111" y="1932178"/>
                </a:moveTo>
                <a:lnTo>
                  <a:pt x="0" y="1284859"/>
                </a:lnTo>
                <a:lnTo>
                  <a:pt x="0" y="1359789"/>
                </a:lnTo>
                <a:lnTo>
                  <a:pt x="507111" y="2007108"/>
                </a:lnTo>
                <a:lnTo>
                  <a:pt x="507111" y="1932178"/>
                </a:lnTo>
                <a:close/>
              </a:path>
              <a:path w="507365" h="5339080">
                <a:moveTo>
                  <a:pt x="507111" y="1718056"/>
                </a:moveTo>
                <a:lnTo>
                  <a:pt x="0" y="1070610"/>
                </a:lnTo>
                <a:lnTo>
                  <a:pt x="0" y="1145667"/>
                </a:lnTo>
                <a:lnTo>
                  <a:pt x="507111" y="1792986"/>
                </a:lnTo>
                <a:lnTo>
                  <a:pt x="507111" y="1718056"/>
                </a:lnTo>
                <a:close/>
              </a:path>
              <a:path w="507365" h="5339080">
                <a:moveTo>
                  <a:pt x="507111" y="1503934"/>
                </a:moveTo>
                <a:lnTo>
                  <a:pt x="0" y="856488"/>
                </a:lnTo>
                <a:lnTo>
                  <a:pt x="0" y="931545"/>
                </a:lnTo>
                <a:lnTo>
                  <a:pt x="507111" y="1578864"/>
                </a:lnTo>
                <a:lnTo>
                  <a:pt x="507111" y="1503934"/>
                </a:lnTo>
                <a:close/>
              </a:path>
              <a:path w="507365" h="5339080">
                <a:moveTo>
                  <a:pt x="507111" y="1289685"/>
                </a:moveTo>
                <a:lnTo>
                  <a:pt x="0" y="642366"/>
                </a:lnTo>
                <a:lnTo>
                  <a:pt x="0" y="717296"/>
                </a:lnTo>
                <a:lnTo>
                  <a:pt x="507111" y="1364742"/>
                </a:lnTo>
                <a:lnTo>
                  <a:pt x="507111" y="1289685"/>
                </a:lnTo>
                <a:close/>
              </a:path>
              <a:path w="507365" h="5339080">
                <a:moveTo>
                  <a:pt x="507111" y="1075563"/>
                </a:moveTo>
                <a:lnTo>
                  <a:pt x="0" y="428244"/>
                </a:lnTo>
                <a:lnTo>
                  <a:pt x="0" y="503174"/>
                </a:lnTo>
                <a:lnTo>
                  <a:pt x="507111" y="1150493"/>
                </a:lnTo>
                <a:lnTo>
                  <a:pt x="507111" y="1075563"/>
                </a:lnTo>
                <a:close/>
              </a:path>
              <a:path w="507365" h="5339080">
                <a:moveTo>
                  <a:pt x="507111" y="861441"/>
                </a:moveTo>
                <a:lnTo>
                  <a:pt x="0" y="214122"/>
                </a:lnTo>
                <a:lnTo>
                  <a:pt x="0" y="289052"/>
                </a:lnTo>
                <a:lnTo>
                  <a:pt x="507111" y="936371"/>
                </a:lnTo>
                <a:lnTo>
                  <a:pt x="507111" y="861441"/>
                </a:lnTo>
                <a:close/>
              </a:path>
              <a:path w="507365" h="5339080">
                <a:moveTo>
                  <a:pt x="507111" y="647319"/>
                </a:moveTo>
                <a:lnTo>
                  <a:pt x="0" y="0"/>
                </a:lnTo>
                <a:lnTo>
                  <a:pt x="0" y="74930"/>
                </a:lnTo>
                <a:lnTo>
                  <a:pt x="507111" y="722249"/>
                </a:lnTo>
                <a:lnTo>
                  <a:pt x="507111" y="647319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90604" y="0"/>
            <a:ext cx="501650" cy="1365885"/>
            <a:chOff x="11690604" y="0"/>
            <a:chExt cx="501650" cy="1365885"/>
          </a:xfrm>
        </p:grpSpPr>
        <p:sp>
          <p:nvSpPr>
            <p:cNvPr id="4" name="object 4"/>
            <p:cNvSpPr/>
            <p:nvPr/>
          </p:nvSpPr>
          <p:spPr>
            <a:xfrm>
              <a:off x="11690604" y="434327"/>
              <a:ext cx="501650" cy="487680"/>
            </a:xfrm>
            <a:custGeom>
              <a:avLst/>
              <a:gdLst/>
              <a:ahLst/>
              <a:cxnLst/>
              <a:rect l="l" t="t" r="r" b="b"/>
              <a:pathLst>
                <a:path w="501650" h="487680">
                  <a:moveTo>
                    <a:pt x="0" y="487438"/>
                  </a:moveTo>
                  <a:lnTo>
                    <a:pt x="501396" y="48743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87438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0604" y="920483"/>
              <a:ext cx="501650" cy="445134"/>
            </a:xfrm>
            <a:custGeom>
              <a:avLst/>
              <a:gdLst/>
              <a:ahLst/>
              <a:cxnLst/>
              <a:rect l="l" t="t" r="r" b="b"/>
              <a:pathLst>
                <a:path w="501650" h="445134">
                  <a:moveTo>
                    <a:pt x="0" y="445020"/>
                  </a:moveTo>
                  <a:lnTo>
                    <a:pt x="501396" y="445020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45020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90604" y="0"/>
              <a:ext cx="501650" cy="486409"/>
            </a:xfrm>
            <a:custGeom>
              <a:avLst/>
              <a:gdLst/>
              <a:ahLst/>
              <a:cxnLst/>
              <a:rect l="l" t="t" r="r" b="b"/>
              <a:pathLst>
                <a:path w="501650" h="486409">
                  <a:moveTo>
                    <a:pt x="0" y="0"/>
                  </a:moveTo>
                  <a:lnTo>
                    <a:pt x="0" y="486029"/>
                  </a:lnTo>
                  <a:lnTo>
                    <a:pt x="501396" y="486029"/>
                  </a:lnTo>
                  <a:lnTo>
                    <a:pt x="501396" y="411647"/>
                  </a:lnTo>
                  <a:lnTo>
                    <a:pt x="495173" y="379476"/>
                  </a:lnTo>
                  <a:lnTo>
                    <a:pt x="474218" y="312927"/>
                  </a:lnTo>
                  <a:lnTo>
                    <a:pt x="443992" y="250571"/>
                  </a:lnTo>
                  <a:lnTo>
                    <a:pt x="405256" y="193548"/>
                  </a:lnTo>
                  <a:lnTo>
                    <a:pt x="358775" y="142367"/>
                  </a:lnTo>
                  <a:lnTo>
                    <a:pt x="305307" y="97790"/>
                  </a:lnTo>
                  <a:lnTo>
                    <a:pt x="245745" y="60706"/>
                  </a:lnTo>
                  <a:lnTo>
                    <a:pt x="180848" y="31750"/>
                  </a:lnTo>
                  <a:lnTo>
                    <a:pt x="111251" y="11684"/>
                  </a:lnTo>
                  <a:lnTo>
                    <a:pt x="37846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968" y="4823460"/>
            <a:ext cx="176783" cy="24536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5092" y="501396"/>
            <a:ext cx="330707" cy="3535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75947" y="1054608"/>
            <a:ext cx="339851" cy="2346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2043" y="172212"/>
            <a:ext cx="257555" cy="24231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1365504"/>
            <a:ext cx="12192000" cy="1553210"/>
            <a:chOff x="0" y="1365504"/>
            <a:chExt cx="12192000" cy="1553210"/>
          </a:xfrm>
        </p:grpSpPr>
        <p:sp>
          <p:nvSpPr>
            <p:cNvPr id="13" name="object 13"/>
            <p:cNvSpPr/>
            <p:nvPr/>
          </p:nvSpPr>
          <p:spPr>
            <a:xfrm>
              <a:off x="0" y="1365504"/>
              <a:ext cx="12192000" cy="683260"/>
            </a:xfrm>
            <a:custGeom>
              <a:avLst/>
              <a:gdLst/>
              <a:ahLst/>
              <a:cxnLst/>
              <a:rect l="l" t="t" r="r" b="b"/>
              <a:pathLst>
                <a:path w="12192000" h="683260">
                  <a:moveTo>
                    <a:pt x="0" y="126"/>
                  </a:moveTo>
                  <a:lnTo>
                    <a:pt x="12191873" y="0"/>
                  </a:lnTo>
                  <a:lnTo>
                    <a:pt x="12192000" y="682625"/>
                  </a:lnTo>
                  <a:lnTo>
                    <a:pt x="66" y="682751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835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3200" y="2080260"/>
              <a:ext cx="797051" cy="8382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83540" y="2404948"/>
            <a:ext cx="4404360" cy="3408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rlito"/>
                <a:cs typeface="Carlito"/>
              </a:rPr>
              <a:t>Článek</a:t>
            </a:r>
            <a:r>
              <a:rPr sz="2800" b="1" spc="-7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800" b="1" spc="-25" dirty="0">
                <a:solidFill>
                  <a:srgbClr val="003399"/>
                </a:solidFill>
                <a:latin typeface="Carlito"/>
                <a:cs typeface="Carlito"/>
              </a:rPr>
              <a:t>114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670"/>
              </a:spcBef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Komise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vypracuje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seznam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látek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používaných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ve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veterinárních</a:t>
            </a:r>
            <a:r>
              <a:rPr sz="1800" spc="-6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léčivých</a:t>
            </a:r>
            <a:r>
              <a:rPr sz="1800" spc="-7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přípravcích</a:t>
            </a:r>
            <a:endParaRPr sz="1800">
              <a:latin typeface="Carlito"/>
              <a:cs typeface="Carlito"/>
            </a:endParaRPr>
          </a:p>
          <a:p>
            <a:pPr marL="12700" marR="69850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registrovaných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Unii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pro</a:t>
            </a:r>
            <a:r>
              <a:rPr sz="1800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použití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u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suchozemských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druhů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zvířat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určených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k</a:t>
            </a:r>
            <a:endParaRPr sz="1800">
              <a:latin typeface="Carlito"/>
              <a:cs typeface="Carlito"/>
            </a:endParaRPr>
          </a:p>
          <a:p>
            <a:pPr marL="12700" marR="10795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produkci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potravin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nebo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látek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obsažených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v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humánním</a:t>
            </a:r>
            <a:r>
              <a:rPr sz="1800" spc="-7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léčivém</a:t>
            </a:r>
            <a:r>
              <a:rPr sz="1800" spc="-7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přípravku</a:t>
            </a:r>
            <a:r>
              <a:rPr sz="1800" spc="-7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registrovaném</a:t>
            </a:r>
            <a:r>
              <a:rPr sz="1800" spc="-8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v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Unii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souladu</a:t>
            </a:r>
            <a:r>
              <a:rPr sz="1800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se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směrnicí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2001/83/ES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nebo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nařízením</a:t>
            </a:r>
            <a:r>
              <a:rPr sz="1800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(ES)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č.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726/2004,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které</a:t>
            </a:r>
            <a:r>
              <a:rPr sz="18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mohou</a:t>
            </a:r>
            <a:r>
              <a:rPr sz="1800" b="1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Carlito"/>
                <a:cs typeface="Carlito"/>
              </a:rPr>
              <a:t>být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použity</a:t>
            </a:r>
            <a:r>
              <a:rPr sz="1800" b="1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u</a:t>
            </a:r>
            <a:r>
              <a:rPr sz="1800" b="1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vodních</a:t>
            </a:r>
            <a:r>
              <a:rPr sz="1800" b="1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druhů</a:t>
            </a:r>
            <a:r>
              <a:rPr sz="1800" b="1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zvířat</a:t>
            </a:r>
            <a:r>
              <a:rPr sz="1800" b="1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určených</a:t>
            </a:r>
            <a:r>
              <a:rPr sz="1800" b="1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spc="-50" dirty="0">
                <a:solidFill>
                  <a:srgbClr val="003399"/>
                </a:solidFill>
                <a:latin typeface="Carlito"/>
                <a:cs typeface="Carlito"/>
              </a:rPr>
              <a:t>k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produkci</a:t>
            </a:r>
            <a:r>
              <a:rPr sz="1800" b="1" spc="-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potravin</a:t>
            </a:r>
            <a:r>
              <a:rPr sz="1800" b="1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v</a:t>
            </a:r>
            <a:r>
              <a:rPr sz="1800" b="1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souladu</a:t>
            </a:r>
            <a:r>
              <a:rPr sz="1800" b="1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s</a:t>
            </a:r>
            <a:r>
              <a:rPr sz="1800" b="1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čl.</a:t>
            </a:r>
            <a:r>
              <a:rPr sz="1800" b="1" spc="-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114</a:t>
            </a:r>
            <a:r>
              <a:rPr sz="1800" b="1" spc="-1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odst.</a:t>
            </a:r>
            <a:r>
              <a:rPr sz="1800" b="1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Carlito"/>
                <a:cs typeface="Carlito"/>
              </a:rPr>
              <a:t>1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709159" y="3072371"/>
            <a:ext cx="7482840" cy="2946400"/>
            <a:chOff x="4709159" y="3072371"/>
            <a:chExt cx="7482840" cy="29464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9159" y="3072371"/>
              <a:ext cx="7482839" cy="29458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4231" y="3267456"/>
              <a:ext cx="7010400" cy="2375916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62762" y="311658"/>
            <a:ext cx="3886200" cy="533400"/>
          </a:xfrm>
          <a:prstGeom prst="rect">
            <a:avLst/>
          </a:prstGeom>
          <a:solidFill>
            <a:srgbClr val="6BB188"/>
          </a:solidFill>
          <a:ln w="25907">
            <a:solidFill>
              <a:srgbClr val="4D8262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00"/>
              </a:spcBef>
            </a:pPr>
            <a:r>
              <a:rPr sz="2400" b="1" dirty="0">
                <a:solidFill>
                  <a:srgbClr val="FFFF00"/>
                </a:solidFill>
                <a:latin typeface="Carlito"/>
                <a:cs typeface="Carlito"/>
              </a:rPr>
              <a:t>Připravované</a:t>
            </a:r>
            <a:r>
              <a:rPr sz="2400" b="1" spc="-5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právní</a:t>
            </a:r>
            <a:r>
              <a:rPr sz="2400" b="1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rlito"/>
                <a:cs typeface="Carlito"/>
              </a:rPr>
              <a:t>normy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140" y="1497330"/>
            <a:ext cx="106914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Seznam</a:t>
            </a:r>
            <a:r>
              <a:rPr sz="22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antimikrobiálních</a:t>
            </a:r>
            <a:r>
              <a:rPr sz="22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látek,</a:t>
            </a:r>
            <a:r>
              <a:rPr sz="22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které</a:t>
            </a:r>
            <a:r>
              <a:rPr sz="22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lze</a:t>
            </a:r>
            <a:r>
              <a:rPr sz="2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použít</a:t>
            </a:r>
            <a:r>
              <a:rPr sz="22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pro</a:t>
            </a:r>
            <a:r>
              <a:rPr sz="2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vodní</a:t>
            </a:r>
            <a:r>
              <a:rPr sz="22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druhy</a:t>
            </a:r>
            <a:r>
              <a:rPr sz="22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určené</a:t>
            </a:r>
            <a:r>
              <a:rPr sz="22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22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produkci</a:t>
            </a:r>
            <a:r>
              <a:rPr sz="2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potravin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2984" y="1408176"/>
            <a:ext cx="507365" cy="5457190"/>
          </a:xfrm>
          <a:custGeom>
            <a:avLst/>
            <a:gdLst/>
            <a:ahLst/>
            <a:cxnLst/>
            <a:rect l="l" t="t" r="r" b="b"/>
            <a:pathLst>
              <a:path w="507365" h="5457190">
                <a:moveTo>
                  <a:pt x="165989" y="5456961"/>
                </a:moveTo>
                <a:lnTo>
                  <a:pt x="0" y="5245087"/>
                </a:lnTo>
                <a:lnTo>
                  <a:pt x="0" y="5321782"/>
                </a:lnTo>
                <a:lnTo>
                  <a:pt x="105918" y="5456961"/>
                </a:lnTo>
                <a:lnTo>
                  <a:pt x="165989" y="5456961"/>
                </a:lnTo>
                <a:close/>
              </a:path>
              <a:path w="507365" h="5457190">
                <a:moveTo>
                  <a:pt x="332359" y="5456961"/>
                </a:moveTo>
                <a:lnTo>
                  <a:pt x="0" y="5032692"/>
                </a:lnTo>
                <a:lnTo>
                  <a:pt x="0" y="5109388"/>
                </a:lnTo>
                <a:lnTo>
                  <a:pt x="272288" y="5456961"/>
                </a:lnTo>
                <a:lnTo>
                  <a:pt x="332359" y="5456961"/>
                </a:lnTo>
                <a:close/>
              </a:path>
              <a:path w="507365" h="5457190">
                <a:moveTo>
                  <a:pt x="498729" y="5456961"/>
                </a:moveTo>
                <a:lnTo>
                  <a:pt x="0" y="4820297"/>
                </a:lnTo>
                <a:lnTo>
                  <a:pt x="0" y="4896967"/>
                </a:lnTo>
                <a:lnTo>
                  <a:pt x="438658" y="5456961"/>
                </a:lnTo>
                <a:lnTo>
                  <a:pt x="498729" y="5456961"/>
                </a:lnTo>
                <a:close/>
              </a:path>
              <a:path w="507365" h="5457190">
                <a:moveTo>
                  <a:pt x="507111" y="5255234"/>
                </a:moveTo>
                <a:lnTo>
                  <a:pt x="0" y="4607890"/>
                </a:lnTo>
                <a:lnTo>
                  <a:pt x="0" y="4684573"/>
                </a:lnTo>
                <a:lnTo>
                  <a:pt x="507111" y="5331904"/>
                </a:lnTo>
                <a:lnTo>
                  <a:pt x="507111" y="5255234"/>
                </a:lnTo>
                <a:close/>
              </a:path>
              <a:path w="507365" h="5457190">
                <a:moveTo>
                  <a:pt x="507111" y="5042840"/>
                </a:moveTo>
                <a:lnTo>
                  <a:pt x="0" y="4395495"/>
                </a:lnTo>
                <a:lnTo>
                  <a:pt x="0" y="4472165"/>
                </a:lnTo>
                <a:lnTo>
                  <a:pt x="507111" y="5119497"/>
                </a:lnTo>
                <a:lnTo>
                  <a:pt x="507111" y="5042840"/>
                </a:lnTo>
                <a:close/>
              </a:path>
              <a:path w="507365" h="5457190">
                <a:moveTo>
                  <a:pt x="507111" y="4830432"/>
                </a:moveTo>
                <a:lnTo>
                  <a:pt x="0" y="4183126"/>
                </a:lnTo>
                <a:lnTo>
                  <a:pt x="0" y="4259770"/>
                </a:lnTo>
                <a:lnTo>
                  <a:pt x="507111" y="4907102"/>
                </a:lnTo>
                <a:lnTo>
                  <a:pt x="507111" y="4830432"/>
                </a:lnTo>
                <a:close/>
              </a:path>
              <a:path w="507365" h="5457190">
                <a:moveTo>
                  <a:pt x="507111" y="4618025"/>
                </a:moveTo>
                <a:lnTo>
                  <a:pt x="0" y="3970655"/>
                </a:lnTo>
                <a:lnTo>
                  <a:pt x="0" y="4047363"/>
                </a:lnTo>
                <a:lnTo>
                  <a:pt x="507111" y="4694720"/>
                </a:lnTo>
                <a:lnTo>
                  <a:pt x="507111" y="4618025"/>
                </a:lnTo>
                <a:close/>
              </a:path>
              <a:path w="507365" h="5457190">
                <a:moveTo>
                  <a:pt x="507111" y="4405630"/>
                </a:moveTo>
                <a:lnTo>
                  <a:pt x="0" y="3758311"/>
                </a:lnTo>
                <a:lnTo>
                  <a:pt x="0" y="3833241"/>
                </a:lnTo>
                <a:lnTo>
                  <a:pt x="507111" y="4480560"/>
                </a:lnTo>
                <a:lnTo>
                  <a:pt x="507111" y="4405630"/>
                </a:lnTo>
                <a:close/>
              </a:path>
              <a:path w="507365" h="5457190">
                <a:moveTo>
                  <a:pt x="507111" y="4191508"/>
                </a:moveTo>
                <a:lnTo>
                  <a:pt x="0" y="3544189"/>
                </a:lnTo>
                <a:lnTo>
                  <a:pt x="0" y="3619119"/>
                </a:lnTo>
                <a:lnTo>
                  <a:pt x="507111" y="4266438"/>
                </a:lnTo>
                <a:lnTo>
                  <a:pt x="507111" y="4191508"/>
                </a:lnTo>
                <a:close/>
              </a:path>
              <a:path w="507365" h="5457190">
                <a:moveTo>
                  <a:pt x="507111" y="3977386"/>
                </a:moveTo>
                <a:lnTo>
                  <a:pt x="0" y="3330067"/>
                </a:lnTo>
                <a:lnTo>
                  <a:pt x="0" y="3404997"/>
                </a:lnTo>
                <a:lnTo>
                  <a:pt x="507111" y="4052316"/>
                </a:lnTo>
                <a:lnTo>
                  <a:pt x="507111" y="3977386"/>
                </a:lnTo>
                <a:close/>
              </a:path>
              <a:path w="507365" h="5457190">
                <a:moveTo>
                  <a:pt x="507111" y="3763264"/>
                </a:moveTo>
                <a:lnTo>
                  <a:pt x="0" y="3115818"/>
                </a:lnTo>
                <a:lnTo>
                  <a:pt x="0" y="3190875"/>
                </a:lnTo>
                <a:lnTo>
                  <a:pt x="507111" y="3838194"/>
                </a:lnTo>
                <a:lnTo>
                  <a:pt x="507111" y="3763264"/>
                </a:lnTo>
                <a:close/>
              </a:path>
              <a:path w="507365" h="5457190">
                <a:moveTo>
                  <a:pt x="507111" y="3549142"/>
                </a:moveTo>
                <a:lnTo>
                  <a:pt x="0" y="2901696"/>
                </a:lnTo>
                <a:lnTo>
                  <a:pt x="0" y="2976753"/>
                </a:lnTo>
                <a:lnTo>
                  <a:pt x="507111" y="3624072"/>
                </a:lnTo>
                <a:lnTo>
                  <a:pt x="507111" y="3549142"/>
                </a:lnTo>
                <a:close/>
              </a:path>
              <a:path w="507365" h="5457190">
                <a:moveTo>
                  <a:pt x="507111" y="3334893"/>
                </a:moveTo>
                <a:lnTo>
                  <a:pt x="0" y="2687574"/>
                </a:lnTo>
                <a:lnTo>
                  <a:pt x="0" y="2762504"/>
                </a:lnTo>
                <a:lnTo>
                  <a:pt x="507111" y="3409950"/>
                </a:lnTo>
                <a:lnTo>
                  <a:pt x="507111" y="3334893"/>
                </a:lnTo>
                <a:close/>
              </a:path>
              <a:path w="507365" h="5457190">
                <a:moveTo>
                  <a:pt x="507111" y="3120771"/>
                </a:moveTo>
                <a:lnTo>
                  <a:pt x="0" y="2473452"/>
                </a:lnTo>
                <a:lnTo>
                  <a:pt x="0" y="2548382"/>
                </a:lnTo>
                <a:lnTo>
                  <a:pt x="507111" y="3195701"/>
                </a:lnTo>
                <a:lnTo>
                  <a:pt x="507111" y="3120771"/>
                </a:lnTo>
                <a:close/>
              </a:path>
              <a:path w="507365" h="5457190">
                <a:moveTo>
                  <a:pt x="507111" y="2906649"/>
                </a:moveTo>
                <a:lnTo>
                  <a:pt x="0" y="2259330"/>
                </a:lnTo>
                <a:lnTo>
                  <a:pt x="0" y="2334260"/>
                </a:lnTo>
                <a:lnTo>
                  <a:pt x="507111" y="2981579"/>
                </a:lnTo>
                <a:lnTo>
                  <a:pt x="507111" y="2906649"/>
                </a:lnTo>
                <a:close/>
              </a:path>
              <a:path w="507365" h="5457190">
                <a:moveTo>
                  <a:pt x="507111" y="2692527"/>
                </a:moveTo>
                <a:lnTo>
                  <a:pt x="0" y="2045208"/>
                </a:lnTo>
                <a:lnTo>
                  <a:pt x="0" y="2120138"/>
                </a:lnTo>
                <a:lnTo>
                  <a:pt x="507111" y="2767457"/>
                </a:lnTo>
                <a:lnTo>
                  <a:pt x="507111" y="2692527"/>
                </a:lnTo>
                <a:close/>
              </a:path>
              <a:path w="507365" h="5457190">
                <a:moveTo>
                  <a:pt x="507111" y="2478405"/>
                </a:moveTo>
                <a:lnTo>
                  <a:pt x="0" y="1831086"/>
                </a:lnTo>
                <a:lnTo>
                  <a:pt x="0" y="1906016"/>
                </a:lnTo>
                <a:lnTo>
                  <a:pt x="507111" y="2553335"/>
                </a:lnTo>
                <a:lnTo>
                  <a:pt x="507111" y="2478405"/>
                </a:lnTo>
                <a:close/>
              </a:path>
              <a:path w="507365" h="5457190">
                <a:moveTo>
                  <a:pt x="507111" y="2264283"/>
                </a:moveTo>
                <a:lnTo>
                  <a:pt x="0" y="1616964"/>
                </a:lnTo>
                <a:lnTo>
                  <a:pt x="0" y="1691894"/>
                </a:lnTo>
                <a:lnTo>
                  <a:pt x="507111" y="2339213"/>
                </a:lnTo>
                <a:lnTo>
                  <a:pt x="507111" y="2264283"/>
                </a:lnTo>
                <a:close/>
              </a:path>
              <a:path w="507365" h="5457190">
                <a:moveTo>
                  <a:pt x="507111" y="2050161"/>
                </a:moveTo>
                <a:lnTo>
                  <a:pt x="0" y="1402842"/>
                </a:lnTo>
                <a:lnTo>
                  <a:pt x="0" y="1477772"/>
                </a:lnTo>
                <a:lnTo>
                  <a:pt x="507111" y="2125091"/>
                </a:lnTo>
                <a:lnTo>
                  <a:pt x="507111" y="2050161"/>
                </a:lnTo>
                <a:close/>
              </a:path>
              <a:path w="507365" h="5457190">
                <a:moveTo>
                  <a:pt x="507111" y="1836039"/>
                </a:moveTo>
                <a:lnTo>
                  <a:pt x="0" y="1188593"/>
                </a:lnTo>
                <a:lnTo>
                  <a:pt x="0" y="1263650"/>
                </a:lnTo>
                <a:lnTo>
                  <a:pt x="507111" y="1910969"/>
                </a:lnTo>
                <a:lnTo>
                  <a:pt x="507111" y="1836039"/>
                </a:lnTo>
                <a:close/>
              </a:path>
              <a:path w="507365" h="5457190">
                <a:moveTo>
                  <a:pt x="507111" y="1621917"/>
                </a:moveTo>
                <a:lnTo>
                  <a:pt x="0" y="974471"/>
                </a:lnTo>
                <a:lnTo>
                  <a:pt x="0" y="1049528"/>
                </a:lnTo>
                <a:lnTo>
                  <a:pt x="507111" y="1696847"/>
                </a:lnTo>
                <a:lnTo>
                  <a:pt x="507111" y="1621917"/>
                </a:lnTo>
                <a:close/>
              </a:path>
              <a:path w="507365" h="5457190">
                <a:moveTo>
                  <a:pt x="507111" y="1407668"/>
                </a:moveTo>
                <a:lnTo>
                  <a:pt x="0" y="760349"/>
                </a:lnTo>
                <a:lnTo>
                  <a:pt x="0" y="835279"/>
                </a:lnTo>
                <a:lnTo>
                  <a:pt x="507111" y="1482725"/>
                </a:lnTo>
                <a:lnTo>
                  <a:pt x="507111" y="1407668"/>
                </a:lnTo>
                <a:close/>
              </a:path>
              <a:path w="507365" h="5457190">
                <a:moveTo>
                  <a:pt x="507111" y="1193546"/>
                </a:moveTo>
                <a:lnTo>
                  <a:pt x="0" y="546227"/>
                </a:lnTo>
                <a:lnTo>
                  <a:pt x="0" y="621157"/>
                </a:lnTo>
                <a:lnTo>
                  <a:pt x="507111" y="1268476"/>
                </a:lnTo>
                <a:lnTo>
                  <a:pt x="507111" y="1193546"/>
                </a:lnTo>
                <a:close/>
              </a:path>
              <a:path w="507365" h="5457190">
                <a:moveTo>
                  <a:pt x="507111" y="979424"/>
                </a:moveTo>
                <a:lnTo>
                  <a:pt x="0" y="332105"/>
                </a:lnTo>
                <a:lnTo>
                  <a:pt x="0" y="407035"/>
                </a:lnTo>
                <a:lnTo>
                  <a:pt x="507111" y="1054354"/>
                </a:lnTo>
                <a:lnTo>
                  <a:pt x="507111" y="979424"/>
                </a:lnTo>
                <a:close/>
              </a:path>
              <a:path w="507365" h="5457190">
                <a:moveTo>
                  <a:pt x="507111" y="765302"/>
                </a:moveTo>
                <a:lnTo>
                  <a:pt x="0" y="117983"/>
                </a:lnTo>
                <a:lnTo>
                  <a:pt x="0" y="192913"/>
                </a:lnTo>
                <a:lnTo>
                  <a:pt x="507111" y="840232"/>
                </a:lnTo>
                <a:lnTo>
                  <a:pt x="507111" y="765302"/>
                </a:lnTo>
                <a:close/>
              </a:path>
              <a:path w="507365" h="5457190">
                <a:moveTo>
                  <a:pt x="507111" y="551180"/>
                </a:moveTo>
                <a:lnTo>
                  <a:pt x="75311" y="0"/>
                </a:lnTo>
                <a:lnTo>
                  <a:pt x="16637" y="0"/>
                </a:lnTo>
                <a:lnTo>
                  <a:pt x="507111" y="626110"/>
                </a:lnTo>
                <a:lnTo>
                  <a:pt x="507111" y="551180"/>
                </a:lnTo>
                <a:close/>
              </a:path>
              <a:path w="507365" h="5457190">
                <a:moveTo>
                  <a:pt x="507111" y="337058"/>
                </a:moveTo>
                <a:lnTo>
                  <a:pt x="243078" y="0"/>
                </a:lnTo>
                <a:lnTo>
                  <a:pt x="184404" y="0"/>
                </a:lnTo>
                <a:lnTo>
                  <a:pt x="507111" y="411988"/>
                </a:lnTo>
                <a:lnTo>
                  <a:pt x="507111" y="337058"/>
                </a:lnTo>
                <a:close/>
              </a:path>
              <a:path w="507365" h="5457190">
                <a:moveTo>
                  <a:pt x="507111" y="122936"/>
                </a:moveTo>
                <a:lnTo>
                  <a:pt x="410845" y="0"/>
                </a:lnTo>
                <a:lnTo>
                  <a:pt x="352171" y="0"/>
                </a:lnTo>
                <a:lnTo>
                  <a:pt x="507111" y="197866"/>
                </a:lnTo>
                <a:lnTo>
                  <a:pt x="507111" y="122936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90604" y="0"/>
            <a:ext cx="501650" cy="1914525"/>
            <a:chOff x="11690604" y="0"/>
            <a:chExt cx="501650" cy="1914525"/>
          </a:xfrm>
        </p:grpSpPr>
        <p:sp>
          <p:nvSpPr>
            <p:cNvPr id="4" name="object 4"/>
            <p:cNvSpPr/>
            <p:nvPr/>
          </p:nvSpPr>
          <p:spPr>
            <a:xfrm>
              <a:off x="11690604" y="434327"/>
              <a:ext cx="501650" cy="487680"/>
            </a:xfrm>
            <a:custGeom>
              <a:avLst/>
              <a:gdLst/>
              <a:ahLst/>
              <a:cxnLst/>
              <a:rect l="l" t="t" r="r" b="b"/>
              <a:pathLst>
                <a:path w="501650" h="487680">
                  <a:moveTo>
                    <a:pt x="0" y="487438"/>
                  </a:moveTo>
                  <a:lnTo>
                    <a:pt x="501396" y="48743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87438"/>
                  </a:lnTo>
                  <a:close/>
                </a:path>
              </a:pathLst>
            </a:custGeom>
            <a:solidFill>
              <a:srgbClr val="2C7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90604" y="920483"/>
              <a:ext cx="501650" cy="487680"/>
            </a:xfrm>
            <a:custGeom>
              <a:avLst/>
              <a:gdLst/>
              <a:ahLst/>
              <a:cxnLst/>
              <a:rect l="l" t="t" r="r" b="b"/>
              <a:pathLst>
                <a:path w="501650" h="487680">
                  <a:moveTo>
                    <a:pt x="0" y="487438"/>
                  </a:moveTo>
                  <a:lnTo>
                    <a:pt x="501396" y="48743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487438"/>
                  </a:lnTo>
                  <a:close/>
                </a:path>
              </a:pathLst>
            </a:custGeom>
            <a:solidFill>
              <a:srgbClr val="6B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90604" y="0"/>
              <a:ext cx="501650" cy="486409"/>
            </a:xfrm>
            <a:custGeom>
              <a:avLst/>
              <a:gdLst/>
              <a:ahLst/>
              <a:cxnLst/>
              <a:rect l="l" t="t" r="r" b="b"/>
              <a:pathLst>
                <a:path w="501650" h="486409">
                  <a:moveTo>
                    <a:pt x="0" y="0"/>
                  </a:moveTo>
                  <a:lnTo>
                    <a:pt x="0" y="486029"/>
                  </a:lnTo>
                  <a:lnTo>
                    <a:pt x="501396" y="486029"/>
                  </a:lnTo>
                  <a:lnTo>
                    <a:pt x="501396" y="411647"/>
                  </a:lnTo>
                  <a:lnTo>
                    <a:pt x="495173" y="379476"/>
                  </a:lnTo>
                  <a:lnTo>
                    <a:pt x="474218" y="312927"/>
                  </a:lnTo>
                  <a:lnTo>
                    <a:pt x="443992" y="250571"/>
                  </a:lnTo>
                  <a:lnTo>
                    <a:pt x="405256" y="193548"/>
                  </a:lnTo>
                  <a:lnTo>
                    <a:pt x="358775" y="142367"/>
                  </a:lnTo>
                  <a:lnTo>
                    <a:pt x="305307" y="97790"/>
                  </a:lnTo>
                  <a:lnTo>
                    <a:pt x="245745" y="60706"/>
                  </a:lnTo>
                  <a:lnTo>
                    <a:pt x="180848" y="31750"/>
                  </a:lnTo>
                  <a:lnTo>
                    <a:pt x="111251" y="11684"/>
                  </a:lnTo>
                  <a:lnTo>
                    <a:pt x="37846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90604" y="1408303"/>
              <a:ext cx="486409" cy="506095"/>
            </a:xfrm>
            <a:custGeom>
              <a:avLst/>
              <a:gdLst/>
              <a:ahLst/>
              <a:cxnLst/>
              <a:rect l="l" t="t" r="r" b="b"/>
              <a:pathLst>
                <a:path w="486409" h="506094">
                  <a:moveTo>
                    <a:pt x="486028" y="0"/>
                  </a:moveTo>
                  <a:lnTo>
                    <a:pt x="0" y="0"/>
                  </a:lnTo>
                  <a:lnTo>
                    <a:pt x="0" y="505840"/>
                  </a:lnTo>
                  <a:lnTo>
                    <a:pt x="71881" y="500379"/>
                  </a:lnTo>
                  <a:lnTo>
                    <a:pt x="140335" y="484377"/>
                  </a:lnTo>
                  <a:lnTo>
                    <a:pt x="204977" y="458850"/>
                  </a:lnTo>
                  <a:lnTo>
                    <a:pt x="264668" y="424306"/>
                  </a:lnTo>
                  <a:lnTo>
                    <a:pt x="318897" y="381762"/>
                  </a:lnTo>
                  <a:lnTo>
                    <a:pt x="366902" y="331850"/>
                  </a:lnTo>
                  <a:lnTo>
                    <a:pt x="407797" y="275463"/>
                  </a:lnTo>
                  <a:lnTo>
                    <a:pt x="440944" y="213233"/>
                  </a:lnTo>
                  <a:lnTo>
                    <a:pt x="465454" y="146050"/>
                  </a:lnTo>
                  <a:lnTo>
                    <a:pt x="480822" y="74675"/>
                  </a:lnTo>
                  <a:lnTo>
                    <a:pt x="48602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968" y="4823460"/>
            <a:ext cx="176783" cy="24536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0"/>
            <a:ext cx="577850" cy="1153795"/>
          </a:xfrm>
          <a:custGeom>
            <a:avLst/>
            <a:gdLst/>
            <a:ahLst/>
            <a:cxnLst/>
            <a:rect l="l" t="t" r="r" b="b"/>
            <a:pathLst>
              <a:path w="577850" h="1153795">
                <a:moveTo>
                  <a:pt x="0" y="0"/>
                </a:moveTo>
                <a:lnTo>
                  <a:pt x="0" y="1153668"/>
                </a:lnTo>
                <a:lnTo>
                  <a:pt x="47372" y="1151755"/>
                </a:lnTo>
                <a:lnTo>
                  <a:pt x="93689" y="1146116"/>
                </a:lnTo>
                <a:lnTo>
                  <a:pt x="138803" y="1136900"/>
                </a:lnTo>
                <a:lnTo>
                  <a:pt x="182565" y="1124254"/>
                </a:lnTo>
                <a:lnTo>
                  <a:pt x="224826" y="1108329"/>
                </a:lnTo>
                <a:lnTo>
                  <a:pt x="265439" y="1089271"/>
                </a:lnTo>
                <a:lnTo>
                  <a:pt x="304253" y="1067230"/>
                </a:lnTo>
                <a:lnTo>
                  <a:pt x="341121" y="1042355"/>
                </a:lnTo>
                <a:lnTo>
                  <a:pt x="375893" y="1014793"/>
                </a:lnTo>
                <a:lnTo>
                  <a:pt x="408422" y="984694"/>
                </a:lnTo>
                <a:lnTo>
                  <a:pt x="438558" y="952206"/>
                </a:lnTo>
                <a:lnTo>
                  <a:pt x="466153" y="917478"/>
                </a:lnTo>
                <a:lnTo>
                  <a:pt x="491059" y="880658"/>
                </a:lnTo>
                <a:lnTo>
                  <a:pt x="513125" y="841895"/>
                </a:lnTo>
                <a:lnTo>
                  <a:pt x="532205" y="801338"/>
                </a:lnTo>
                <a:lnTo>
                  <a:pt x="548149" y="759134"/>
                </a:lnTo>
                <a:lnTo>
                  <a:pt x="560809" y="715434"/>
                </a:lnTo>
                <a:lnTo>
                  <a:pt x="570036" y="670384"/>
                </a:lnTo>
                <a:lnTo>
                  <a:pt x="575681" y="624135"/>
                </a:lnTo>
                <a:lnTo>
                  <a:pt x="577596" y="576834"/>
                </a:lnTo>
                <a:lnTo>
                  <a:pt x="575681" y="529532"/>
                </a:lnTo>
                <a:lnTo>
                  <a:pt x="570036" y="483283"/>
                </a:lnTo>
                <a:lnTo>
                  <a:pt x="560809" y="438233"/>
                </a:lnTo>
                <a:lnTo>
                  <a:pt x="548149" y="394533"/>
                </a:lnTo>
                <a:lnTo>
                  <a:pt x="532205" y="352329"/>
                </a:lnTo>
                <a:lnTo>
                  <a:pt x="513125" y="311772"/>
                </a:lnTo>
                <a:lnTo>
                  <a:pt x="491059" y="273009"/>
                </a:lnTo>
                <a:lnTo>
                  <a:pt x="466153" y="236189"/>
                </a:lnTo>
                <a:lnTo>
                  <a:pt x="438558" y="201461"/>
                </a:lnTo>
                <a:lnTo>
                  <a:pt x="408422" y="168973"/>
                </a:lnTo>
                <a:lnTo>
                  <a:pt x="375893" y="138874"/>
                </a:lnTo>
                <a:lnTo>
                  <a:pt x="341121" y="111312"/>
                </a:lnTo>
                <a:lnTo>
                  <a:pt x="304253" y="86437"/>
                </a:lnTo>
                <a:lnTo>
                  <a:pt x="265439" y="64396"/>
                </a:lnTo>
                <a:lnTo>
                  <a:pt x="224826" y="45339"/>
                </a:lnTo>
                <a:lnTo>
                  <a:pt x="182565" y="29413"/>
                </a:lnTo>
                <a:lnTo>
                  <a:pt x="138803" y="16767"/>
                </a:lnTo>
                <a:lnTo>
                  <a:pt x="93689" y="7551"/>
                </a:lnTo>
                <a:lnTo>
                  <a:pt x="47372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5092" y="501396"/>
            <a:ext cx="330707" cy="3535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75947" y="1054608"/>
            <a:ext cx="339851" cy="2346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2043" y="172212"/>
            <a:ext cx="257555" cy="24231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0" y="1068324"/>
            <a:ext cx="12192000" cy="581025"/>
          </a:xfrm>
          <a:custGeom>
            <a:avLst/>
            <a:gdLst/>
            <a:ahLst/>
            <a:cxnLst/>
            <a:rect l="l" t="t" r="r" b="b"/>
            <a:pathLst>
              <a:path w="12192000" h="581025">
                <a:moveTo>
                  <a:pt x="0" y="0"/>
                </a:moveTo>
                <a:lnTo>
                  <a:pt x="12192000" y="0"/>
                </a:lnTo>
                <a:lnTo>
                  <a:pt x="12192000" y="580643"/>
                </a:lnTo>
                <a:lnTo>
                  <a:pt x="53" y="580643"/>
                </a:lnTo>
                <a:lnTo>
                  <a:pt x="0" y="0"/>
                </a:lnTo>
                <a:close/>
              </a:path>
            </a:pathLst>
          </a:custGeom>
          <a:solidFill>
            <a:srgbClr val="18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47522" y="264414"/>
            <a:ext cx="4114800" cy="581025"/>
          </a:xfrm>
          <a:prstGeom prst="rect">
            <a:avLst/>
          </a:prstGeom>
          <a:solidFill>
            <a:srgbClr val="6BB188"/>
          </a:solidFill>
          <a:ln w="25907">
            <a:solidFill>
              <a:srgbClr val="4D8262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570"/>
              </a:spcBef>
            </a:pPr>
            <a:r>
              <a:rPr sz="2400" b="1" dirty="0">
                <a:solidFill>
                  <a:srgbClr val="FFFF00"/>
                </a:solidFill>
                <a:latin typeface="Carlito"/>
                <a:cs typeface="Carlito"/>
              </a:rPr>
              <a:t>Připravované</a:t>
            </a:r>
            <a:r>
              <a:rPr sz="2400" b="1" spc="-5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rlito"/>
                <a:cs typeface="Carlito"/>
              </a:rPr>
              <a:t>právní</a:t>
            </a:r>
            <a:r>
              <a:rPr sz="2400" b="1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rlito"/>
                <a:cs typeface="Carlito"/>
              </a:rPr>
              <a:t>normy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563" y="1119327"/>
            <a:ext cx="10553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Seznam</a:t>
            </a:r>
            <a:r>
              <a:rPr sz="3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antimikrobiálních</a:t>
            </a:r>
            <a:r>
              <a:rPr sz="32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látek</a:t>
            </a:r>
            <a:r>
              <a:rPr sz="32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pro</a:t>
            </a:r>
            <a:r>
              <a:rPr sz="3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konkrétní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druhy</a:t>
            </a:r>
            <a:r>
              <a:rPr sz="3200" b="1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koňovití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5991" y="2496058"/>
            <a:ext cx="1100963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Komise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zveřejnila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seznam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látek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nezbytných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pro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léčbu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koňovitých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(nařízení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Komise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(ES)</a:t>
            </a:r>
            <a:r>
              <a:rPr sz="1800" spc="-3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č.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1950/2006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č.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122/2013)</a:t>
            </a:r>
            <a:endParaRPr sz="18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Nařízení</a:t>
            </a:r>
            <a:r>
              <a:rPr sz="1800" spc="18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</a:t>
            </a:r>
            <a:r>
              <a:rPr sz="1800" spc="19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veterinárních</a:t>
            </a:r>
            <a:r>
              <a:rPr sz="1800" spc="19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léčivých</a:t>
            </a:r>
            <a:r>
              <a:rPr sz="1800" spc="18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přípravcích</a:t>
            </a:r>
            <a:r>
              <a:rPr sz="1800" spc="20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vyžaduje,</a:t>
            </a:r>
            <a:r>
              <a:rPr sz="1800" spc="18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aby</a:t>
            </a:r>
            <a:r>
              <a:rPr sz="1800" spc="19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Komise</a:t>
            </a:r>
            <a:r>
              <a:rPr sz="1800" spc="19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vytvořila</a:t>
            </a:r>
            <a:r>
              <a:rPr sz="1800" spc="17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seznam</a:t>
            </a:r>
            <a:r>
              <a:rPr sz="1800" spc="17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látek,</a:t>
            </a:r>
            <a:r>
              <a:rPr sz="1800" spc="18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které</a:t>
            </a:r>
            <a:r>
              <a:rPr sz="1800" spc="18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jsou</a:t>
            </a:r>
            <a:r>
              <a:rPr sz="1800" spc="18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nezbytné</a:t>
            </a:r>
            <a:r>
              <a:rPr sz="1800" spc="18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pro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léčbu</a:t>
            </a:r>
            <a:r>
              <a:rPr sz="1800" spc="10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koňovitých</a:t>
            </a:r>
            <a:r>
              <a:rPr sz="1800" spc="10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nebo</a:t>
            </a:r>
            <a:r>
              <a:rPr sz="1800" spc="9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které</a:t>
            </a:r>
            <a:r>
              <a:rPr sz="1800" spc="10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přinášejí</a:t>
            </a:r>
            <a:r>
              <a:rPr sz="1800" spc="10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další</a:t>
            </a:r>
            <a:r>
              <a:rPr sz="1800" spc="9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klinický</a:t>
            </a:r>
            <a:r>
              <a:rPr sz="1800" spc="10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prospěch</a:t>
            </a:r>
            <a:r>
              <a:rPr sz="1800" spc="10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ve</a:t>
            </a:r>
            <a:r>
              <a:rPr sz="1800" spc="10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srovnání</a:t>
            </a:r>
            <a:r>
              <a:rPr sz="1800" spc="9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</a:t>
            </a:r>
            <a:r>
              <a:rPr sz="1800" spc="9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jinými</a:t>
            </a:r>
            <a:r>
              <a:rPr sz="1800" spc="8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možnostmi</a:t>
            </a:r>
            <a:r>
              <a:rPr sz="1800" spc="9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léčby</a:t>
            </a:r>
            <a:r>
              <a:rPr sz="1800" spc="10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koňovitých</a:t>
            </a:r>
            <a:r>
              <a:rPr sz="1800" spc="114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a</a:t>
            </a:r>
            <a:r>
              <a:rPr sz="1800" spc="10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pro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které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se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stanoví</a:t>
            </a:r>
            <a:r>
              <a:rPr sz="1800" spc="-3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šestiměsíční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ochranná</a:t>
            </a:r>
            <a:r>
              <a:rPr sz="1800" spc="-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lhůta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pro</a:t>
            </a:r>
            <a:r>
              <a:rPr sz="1800" spc="-2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koňovité.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125"/>
              </a:spcBef>
            </a:pP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V</a:t>
            </a:r>
            <a:r>
              <a:rPr sz="1800" spc="409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červenci</a:t>
            </a:r>
            <a:r>
              <a:rPr sz="1800" b="1" spc="4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2024</a:t>
            </a:r>
            <a:r>
              <a:rPr sz="1800" b="1" spc="4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zveřejnila</a:t>
            </a:r>
            <a:r>
              <a:rPr sz="1800" b="1" spc="40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EMA</a:t>
            </a:r>
            <a:r>
              <a:rPr sz="1800" b="1" spc="4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vědecké</a:t>
            </a:r>
            <a:r>
              <a:rPr sz="1800" b="1" spc="4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rlito"/>
                <a:cs typeface="Carlito"/>
              </a:rPr>
              <a:t>doporučení</a:t>
            </a:r>
            <a:r>
              <a:rPr sz="1800" b="1" spc="4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týkající</a:t>
            </a:r>
            <a:r>
              <a:rPr sz="1800" spc="409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se</a:t>
            </a:r>
            <a:r>
              <a:rPr sz="1800" spc="4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seznamu</a:t>
            </a:r>
            <a:r>
              <a:rPr sz="1800" spc="4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látek,</a:t>
            </a:r>
            <a:r>
              <a:rPr sz="1800" spc="409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které</a:t>
            </a:r>
            <a:r>
              <a:rPr sz="1800" spc="4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jsou</a:t>
            </a:r>
            <a:r>
              <a:rPr sz="1800" spc="41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nezbytné</a:t>
            </a:r>
            <a:r>
              <a:rPr sz="1800" spc="409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pro</a:t>
            </a:r>
            <a:r>
              <a:rPr sz="1800" spc="42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léčbu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koňovitých</a:t>
            </a:r>
            <a:r>
              <a:rPr sz="1800" spc="-14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(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SA</a:t>
            </a:r>
            <a:r>
              <a:rPr sz="1800" u="sng" spc="-5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–</a:t>
            </a:r>
            <a:r>
              <a:rPr sz="1800" u="sng" spc="-3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čl.</a:t>
            </a:r>
            <a:r>
              <a:rPr sz="18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115</a:t>
            </a:r>
            <a:r>
              <a:rPr sz="1800" u="sng" spc="-2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odst.</a:t>
            </a:r>
            <a:r>
              <a:rPr sz="1800" u="sng" spc="-4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5</a:t>
            </a:r>
            <a:r>
              <a:rPr sz="1800" u="sng" spc="-2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–</a:t>
            </a:r>
            <a:r>
              <a:rPr sz="1800" u="sng" spc="-3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Seznam</a:t>
            </a:r>
            <a:r>
              <a:rPr sz="1800" u="sng" spc="-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látek</a:t>
            </a:r>
            <a:r>
              <a:rPr sz="1800" u="sng" spc="-2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nezbytných</a:t>
            </a:r>
            <a:r>
              <a:rPr sz="18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pro</a:t>
            </a:r>
            <a:r>
              <a:rPr sz="1800" u="sng" spc="-2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léčbu</a:t>
            </a:r>
            <a:r>
              <a:rPr sz="18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18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koňovitých</a:t>
            </a:r>
            <a:r>
              <a:rPr sz="18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rlito"/>
                <a:cs typeface="Carlito"/>
                <a:hlinkClick r:id="rId6"/>
              </a:rPr>
              <a:t> (europa.eu)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Komise</a:t>
            </a:r>
            <a:r>
              <a:rPr sz="1800" spc="-6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nyní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pracuje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na</a:t>
            </a:r>
            <a:r>
              <a:rPr sz="1800" spc="-55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požadovaném</a:t>
            </a:r>
            <a:r>
              <a:rPr sz="1800" spc="-5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003399"/>
                </a:solidFill>
                <a:latin typeface="Carlito"/>
                <a:cs typeface="Carlito"/>
              </a:rPr>
              <a:t>prováděcím</a:t>
            </a:r>
            <a:r>
              <a:rPr sz="1800" spc="-40" dirty="0">
                <a:solidFill>
                  <a:srgbClr val="003399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rlito"/>
                <a:cs typeface="Carlito"/>
              </a:rPr>
              <a:t>aktu.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36352" y="5588508"/>
            <a:ext cx="762000" cy="806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2E361280-C1CC-4F1F-B2C7-51407565DD46}"/>
</file>

<file path=customXml/itemProps2.xml><?xml version="1.0" encoding="utf-8"?>
<ds:datastoreItem xmlns:ds="http://schemas.openxmlformats.org/officeDocument/2006/customXml" ds:itemID="{D491CCF2-E2F5-415C-B178-C6B52412710F}"/>
</file>

<file path=customXml/itemProps3.xml><?xml version="1.0" encoding="utf-8"?>
<ds:datastoreItem xmlns:ds="http://schemas.openxmlformats.org/officeDocument/2006/customXml" ds:itemID="{A42C2A80-7498-41FC-AF0E-FC60998DA43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2174</Words>
  <Application>Microsoft Office PowerPoint</Application>
  <PresentationFormat>Custom</PresentationFormat>
  <Paragraphs>240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Carlito</vt:lpstr>
      <vt:lpstr>Times New Roman</vt:lpstr>
      <vt:lpstr>Wingdings</vt:lpstr>
      <vt:lpstr>Office Theme</vt:lpstr>
      <vt:lpstr>PowerPoint Presentation</vt:lpstr>
      <vt:lpstr>Další relevantní právní předpisy, ustanovení a pokyny, které by měli veterináři a zemědělci zvážit (II) Přednáška 4</vt:lpstr>
      <vt:lpstr>Právní rámec EU pro veterinární léčivé přípravky/medikovaná krmiva</vt:lpstr>
      <vt:lpstr>NĚKTERÉ ANTIMIKROBIÁLNÍ LÁTKY JE ZAKÁZÁNO POUŽÍVAT K LÉČBĚ ZVÍŘAT</vt:lpstr>
      <vt:lpstr>ANTIMIKROBIÁLNÍ LÁTKY NA SEZNAMU LÁTEK VYHRAZENÝCH PRO LIDI</vt:lpstr>
      <vt:lpstr>NĚKTERÉ ANTIMIKROBIÁLNÍ LÁTKY NENÍ POVOLENO NEBO JE PODMÍNĚNĚ POVOLENO POUŽÍVAT PODLE ČL. 112 A 113*</vt:lpstr>
      <vt:lpstr>Připravované přenesené a prováděcí právní akty</vt:lpstr>
      <vt:lpstr>Připravované právní normy</vt:lpstr>
      <vt:lpstr>Připravované právní normy</vt:lpstr>
      <vt:lpstr>Je zásadní hlásit nežádoucí účinky (farmakovigilance)</vt:lpstr>
      <vt:lpstr>Likvidace veterinárních léčiv</vt:lpstr>
      <vt:lpstr>Likvidace veterinárních léčiv</vt:lpstr>
      <vt:lpstr>PowerPoint Presentation</vt:lpstr>
      <vt:lpstr>Pokyny pro obezřetné používání</vt:lpstr>
      <vt:lpstr>Zákon o zdraví zvířat (Nařízení (EU) 2016/429 o nákazách zvířat)</vt:lpstr>
      <vt:lpstr>Vnitrostátní předpisy</vt:lpstr>
      <vt:lpstr>Use of VMPs</vt:lpstr>
      <vt:lpstr>ANTIMIKROBIKA</vt:lpstr>
      <vt:lpstr>Pravidla pro používání – antimikrobika Zákon o léčivech – novela 314/2022</vt:lpstr>
      <vt:lpstr>PowerPoint Presentation</vt:lpstr>
      <vt:lpstr>PowerPoint Presentation</vt:lpstr>
      <vt:lpstr>ANTIMIKROBIKA S INDIKAČNÍM OMEZENÍM - ČR</vt:lpstr>
      <vt:lpstr>VLP s antimikrobiky: novela ZOL 314/2022 IMPLEMENTACE nařízení (EU) 2019/6 a (EU) 2019/4, vždy když je relevantní</vt:lpstr>
      <vt:lpstr>VLP s antimikrobiky: novela ZOL 314/2022</vt:lpstr>
      <vt:lpstr>JAK PRACUJEME S DATY, KTERÁ ZÍSKÁME Ad článek 107 (8) opatření přijatá čl.st. musí být přiměřená a odůvodněná</vt:lpstr>
      <vt:lpstr>JAKÉ ŠKOLÍCÍ AKCE DLOUHODOBĚ A PRAVIDELNĚ FUNGUJÍ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Andrea Castro Troya</cp:lastModifiedBy>
  <cp:revision>1</cp:revision>
  <dcterms:created xsi:type="dcterms:W3CDTF">2024-11-18T08:03:00Z</dcterms:created>
  <dcterms:modified xsi:type="dcterms:W3CDTF">2024-11-18T08:10:32Z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2024-11-18T00:00:00Z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ContentTypeId">
    <vt:lpwstr>0x010100C78BAB6A1C84F545963E0C901C12A503</vt:lpwstr>
  </property>
</Properties>
</file>