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5" r:id="rId2"/>
  </p:sldMasterIdLst>
  <p:notesMasterIdLst>
    <p:notesMasterId r:id="rId18"/>
  </p:notesMasterIdLst>
  <p:sldIdLst>
    <p:sldId id="261" r:id="rId3"/>
    <p:sldId id="272" r:id="rId4"/>
    <p:sldId id="263" r:id="rId5"/>
    <p:sldId id="264" r:id="rId6"/>
    <p:sldId id="274" r:id="rId7"/>
    <p:sldId id="275" r:id="rId8"/>
    <p:sldId id="276" r:id="rId9"/>
    <p:sldId id="284" r:id="rId10"/>
    <p:sldId id="282" r:id="rId11"/>
    <p:sldId id="280" r:id="rId12"/>
    <p:sldId id="279" r:id="rId13"/>
    <p:sldId id="281" r:id="rId14"/>
    <p:sldId id="287" r:id="rId15"/>
    <p:sldId id="286" r:id="rId16"/>
    <p:sldId id="283" r:id="rId17"/>
  </p:sldIdLst>
  <p:sldSz cx="12192000" cy="6870700"/>
  <p:notesSz cx="12192000" cy="687070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4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onica Zabala Utrillas" initials="MZU" lastIdx="5" clrIdx="0">
    <p:extLst>
      <p:ext uri="{19B8F6BF-5375-455C-9EA6-DF929625EA0E}">
        <p15:presenceInfo xmlns:p15="http://schemas.microsoft.com/office/powerpoint/2012/main" userId="S::MZABALA@aenor.com::d2bf3cba-a650-4e0c-9b0d-61a84d2d83d5" providerId="AD"/>
      </p:ext>
    </p:extLst>
  </p:cmAuthor>
  <p:cmAuthor id="2" name="cmunoz@aemps.es" initials="cm" lastIdx="1" clrIdx="1">
    <p:extLst>
      <p:ext uri="{19B8F6BF-5375-455C-9EA6-DF929625EA0E}">
        <p15:presenceInfo xmlns:p15="http://schemas.microsoft.com/office/powerpoint/2012/main" userId="S::urn:spo:guest#cmunoz@aemps.es::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3C7E"/>
    <a:srgbClr val="E8E8E9"/>
    <a:srgbClr val="066DB6"/>
    <a:srgbClr val="054FA1"/>
    <a:srgbClr val="C2D829"/>
    <a:srgbClr val="A02D8D"/>
    <a:srgbClr val="F2286B"/>
    <a:srgbClr val="003399"/>
    <a:srgbClr val="2C7470"/>
    <a:srgbClr val="6BB2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96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DBEAE1-2EB0-45CF-857D-C2C4B35A6132}" v="2" dt="2024-02-09T11:09:28.04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774" autoAdjust="0"/>
    <p:restoredTop sz="83212" autoAdjust="0"/>
  </p:normalViewPr>
  <p:slideViewPr>
    <p:cSldViewPr>
      <p:cViewPr varScale="1">
        <p:scale>
          <a:sx n="67" d="100"/>
          <a:sy n="67" d="100"/>
        </p:scale>
        <p:origin x="840" y="60"/>
      </p:cViewPr>
      <p:guideLst>
        <p:guide orient="horz" pos="2884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microsoft.com/office/2015/10/relationships/revisionInfo" Target="revisionInfo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268AF-4920-4F59-8916-D5F4CA0E2B9C}" type="datetimeFigureOut">
              <a:rPr lang="en-GB" smtClean="0"/>
              <a:t>15/03/2024</a:t>
            </a:fld>
            <a:endParaRPr lang="en-GB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8838"/>
            <a:ext cx="4114800" cy="23193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1219200" y="3306763"/>
            <a:ext cx="9753600" cy="2705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GB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65262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6905625" y="65262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F63001-12F0-4728-A742-2BF345E96C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0177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63001-12F0-4728-A742-2BF345E96C8D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9591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0" i="0" dirty="0">
                <a:solidFill>
                  <a:srgbClr val="474747"/>
                </a:solidFill>
                <a:effectLst/>
                <a:latin typeface="Google Sans"/>
              </a:rPr>
              <a:t>Megelőzés: A szó a görögből származik, „előrelátó” szó, amely egy betegség vagy más nemkívánatos következmény kivédésére tett intézkedésre utal. A profilaktikus egy olyan gyógyszer vagy kezelés, amelyet arra terveztek és alkalmaznak, hogy megelőzzék a betegség előfordulását, még mielőtt a betegség igazolódott.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0" i="0" dirty="0">
                <a:solidFill>
                  <a:srgbClr val="474747"/>
                </a:solidFill>
                <a:effectLst/>
                <a:latin typeface="Google San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0" i="0" dirty="0">
                <a:solidFill>
                  <a:srgbClr val="474747"/>
                </a:solidFill>
                <a:effectLst/>
                <a:latin typeface="Google Sans"/>
              </a:rPr>
              <a:t>A VMP rendelet összefüggésében a következő meghatározások érvényesek: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b="0" i="0" dirty="0">
              <a:solidFill>
                <a:srgbClr val="474747"/>
              </a:solidFill>
              <a:effectLst/>
              <a:latin typeface="Google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0" i="0" dirty="0">
                <a:solidFill>
                  <a:srgbClr val="474747"/>
                </a:solidFill>
                <a:effectLst/>
                <a:latin typeface="Google Sans"/>
              </a:rPr>
              <a:t>A profilaxis: „gyógyszer beadása egy állatnak vagy állatcsoportnak a betegség klinikai tüneteinek megjelenése előtt a betegség vagy fertőzés előfordulásának megelőzése érdekében”. (az (EU) 2019/6 rendelet 4. cikkének (16) bekezdése).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b="0" i="0" dirty="0">
              <a:solidFill>
                <a:srgbClr val="474747"/>
              </a:solidFill>
              <a:effectLst/>
              <a:latin typeface="Google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0" i="0" dirty="0">
                <a:solidFill>
                  <a:srgbClr val="474747"/>
                </a:solidFill>
                <a:effectLst/>
                <a:latin typeface="Google Sans"/>
              </a:rPr>
              <a:t>„</a:t>
            </a:r>
            <a:r>
              <a:rPr lang="hu-HU" b="0" i="0" dirty="0" smtClean="0">
                <a:solidFill>
                  <a:srgbClr val="474747"/>
                </a:solidFill>
                <a:effectLst/>
                <a:latin typeface="Google Sans"/>
              </a:rPr>
              <a:t>Metafilaxis”: </a:t>
            </a:r>
            <a:r>
              <a:rPr lang="hu-HU" b="0" i="0" dirty="0">
                <a:solidFill>
                  <a:srgbClr val="474747"/>
                </a:solidFill>
                <a:effectLst/>
                <a:latin typeface="Google Sans"/>
              </a:rPr>
              <a:t>„gyógyszer beadása állatok egy csoportjának, miután a csoport egy részében klinikai betegség diagnózisát állapították meg, azzal a céllal, hogy kezeljék a klinikailag beteg állatokat, és megakadályozzák a betegségnek a közeli állatokra való terjedését. érintkezésbe került és veszélyeztetett, és amelyek már szubklinikailag fertőzöttek lehetnek”. (az (EU) 2019/6 rendelet 4. cikkének (15) bekezdése).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hu-HU" b="0" i="0" dirty="0">
              <a:solidFill>
                <a:srgbClr val="474747"/>
              </a:solidFill>
              <a:effectLst/>
              <a:latin typeface="Google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0" i="0" dirty="0">
                <a:solidFill>
                  <a:srgbClr val="474747"/>
                </a:solidFill>
                <a:effectLst/>
                <a:latin typeface="Google Sans"/>
              </a:rPr>
              <a:t>Metafilaxia: olyan állatok csoportjának kezelése betegségre utaló jelek nélkül, amelyek szoros kapcsolatban állnak más, fertőző betegségre utaló jelekkel rendelkező állatokkal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b="0" i="0" dirty="0">
                <a:solidFill>
                  <a:srgbClr val="474747"/>
                </a:solidFill>
                <a:effectLst/>
                <a:latin typeface="Google Sans"/>
              </a:rPr>
              <a:t>A profilaxis/megelőzés és a metafilaxis magában foglalja az antimikrobiális szerek beadását „egészséges” egyéneknek a fertőzések „megelőzése” érdekében, de a profilaxis/megelőzés érdekében észlelhető „kockázat”, míg a metafilaxis meghatározható „veszély” lehet.</a:t>
            </a:r>
            <a:endParaRPr lang="en-GB" dirty="0"/>
          </a:p>
          <a:p>
            <a:endParaRPr lang="en-GB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63001-12F0-4728-A742-2BF345E96C8D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833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5F63001-12F0-4728-A742-2BF345E96C8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6230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cid:image004.jpg@01D9F6A4.3DC88080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8.jpe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47.png"/><Relationship Id="rId17" Type="http://schemas.openxmlformats.org/officeDocument/2006/relationships/hyperlink" Target="http://www.amrfvtraining.eu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11" Type="http://schemas.openxmlformats.org/officeDocument/2006/relationships/image" Target="cid:image004.jpg@01D9F6A4.3DC88080" TargetMode="External"/><Relationship Id="rId5" Type="http://schemas.openxmlformats.org/officeDocument/2006/relationships/image" Target="../media/image5.png"/><Relationship Id="rId15" Type="http://schemas.openxmlformats.org/officeDocument/2006/relationships/image" Target="../media/image50.png"/><Relationship Id="rId10" Type="http://schemas.openxmlformats.org/officeDocument/2006/relationships/image" Target="../media/image46.jpe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49.png"/></Relationships>
</file>

<file path=ppt/slideLayouts/_rels/slideLayout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cid:image004.jpg@01D9F6A4.3DC88080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11" Type="http://schemas.openxmlformats.org/officeDocument/2006/relationships/image" Target="../media/image51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cid:image004.jpg@01D9F6A4.3DC88080" TargetMode="External"/><Relationship Id="rId10" Type="http://schemas.openxmlformats.org/officeDocument/2006/relationships/image" Target="../media/image18.png"/><Relationship Id="rId4" Type="http://schemas.openxmlformats.org/officeDocument/2006/relationships/image" Target="../media/image13.jpeg"/><Relationship Id="rId9" Type="http://schemas.openxmlformats.org/officeDocument/2006/relationships/image" Target="../media/image17.pn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cid:image004.jpg@01D9F6A4.3DC88080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12" Type="http://schemas.openxmlformats.org/officeDocument/2006/relationships/image" Target="../media/image27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11" Type="http://schemas.openxmlformats.org/officeDocument/2006/relationships/image" Target="../media/image9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cid:image004.jpg@01D9F6A4.3DC88080" TargetMode="External"/><Relationship Id="rId10" Type="http://schemas.openxmlformats.org/officeDocument/2006/relationships/image" Target="../media/image18.png"/><Relationship Id="rId4" Type="http://schemas.openxmlformats.org/officeDocument/2006/relationships/image" Target="../media/image13.jpeg"/><Relationship Id="rId9" Type="http://schemas.openxmlformats.org/officeDocument/2006/relationships/image" Target="../media/image17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48.jpeg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12" Type="http://schemas.openxmlformats.org/officeDocument/2006/relationships/image" Target="../media/image47.png"/><Relationship Id="rId17" Type="http://schemas.openxmlformats.org/officeDocument/2006/relationships/hyperlink" Target="http://www.amrfvtraining.eu/" TargetMode="External"/><Relationship Id="rId2" Type="http://schemas.openxmlformats.org/officeDocument/2006/relationships/image" Target="../media/image1.png"/><Relationship Id="rId16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11" Type="http://schemas.openxmlformats.org/officeDocument/2006/relationships/image" Target="cid:image004.jpg@01D9F6A4.3DC88080" TargetMode="External"/><Relationship Id="rId5" Type="http://schemas.openxmlformats.org/officeDocument/2006/relationships/image" Target="../media/image5.png"/><Relationship Id="rId15" Type="http://schemas.openxmlformats.org/officeDocument/2006/relationships/image" Target="../media/image50.png"/><Relationship Id="rId10" Type="http://schemas.openxmlformats.org/officeDocument/2006/relationships/image" Target="../media/image46.jpeg"/><Relationship Id="rId4" Type="http://schemas.openxmlformats.org/officeDocument/2006/relationships/image" Target="../media/image3.png"/><Relationship Id="rId9" Type="http://schemas.openxmlformats.org/officeDocument/2006/relationships/image" Target="../media/image9.png"/><Relationship Id="rId14" Type="http://schemas.openxmlformats.org/officeDocument/2006/relationships/image" Target="../media/image49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cid:image004.jpg@01D9F6A4.3DC88080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12" Type="http://schemas.openxmlformats.org/officeDocument/2006/relationships/image" Target="../media/image27.jpe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11" Type="http://schemas.openxmlformats.org/officeDocument/2006/relationships/image" Target="../media/image9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.png"/><Relationship Id="rId9" Type="http://schemas.openxmlformats.org/officeDocument/2006/relationships/image" Target="../media/image25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xmlns="" id="{E1760EA0-4E0F-00B1-FF7E-FF021DC29D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799" y="1760584"/>
            <a:ext cx="1799280" cy="3468560"/>
          </a:xfrm>
          <a:prstGeom prst="rect">
            <a:avLst/>
          </a:prstGeom>
        </p:spPr>
      </p:pic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xmlns="" id="{B960A64A-5711-CAB5-6A0B-003BFE820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40296" cy="3468560"/>
          </a:xfrm>
          <a:prstGeom prst="rect">
            <a:avLst/>
          </a:prstGeom>
        </p:spPr>
      </p:pic>
      <p:sp>
        <p:nvSpPr>
          <p:cNvPr id="9" name="object 21">
            <a:extLst>
              <a:ext uri="{FF2B5EF4-FFF2-40B4-BE49-F238E27FC236}">
                <a16:creationId xmlns:a16="http://schemas.microsoft.com/office/drawing/2014/main" xmlns="" id="{E547769E-C798-E733-21F6-6FBFA1D54900}"/>
              </a:ext>
            </a:extLst>
          </p:cNvPr>
          <p:cNvSpPr/>
          <p:nvPr userDrawn="1"/>
        </p:nvSpPr>
        <p:spPr>
          <a:xfrm>
            <a:off x="0" y="5187950"/>
            <a:ext cx="8712200" cy="1677670"/>
          </a:xfrm>
          <a:custGeom>
            <a:avLst/>
            <a:gdLst/>
            <a:ahLst/>
            <a:cxnLst/>
            <a:rect l="l" t="t" r="r" b="b"/>
            <a:pathLst>
              <a:path w="8712200" h="1633220">
                <a:moveTo>
                  <a:pt x="8712200" y="1632800"/>
                </a:moveTo>
                <a:lnTo>
                  <a:pt x="0" y="1632800"/>
                </a:lnTo>
                <a:lnTo>
                  <a:pt x="0" y="0"/>
                </a:lnTo>
                <a:lnTo>
                  <a:pt x="8712200" y="0"/>
                </a:lnTo>
                <a:lnTo>
                  <a:pt x="8712200" y="1632800"/>
                </a:lnTo>
                <a:close/>
              </a:path>
            </a:pathLst>
          </a:custGeom>
          <a:solidFill>
            <a:srgbClr val="E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xmlns="" id="{25014AE0-3808-E0EE-BAC2-9AD3ED814F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043" y="311150"/>
            <a:ext cx="2223512" cy="987162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A271F1F8-6432-B7E1-CDCF-A0489E081713}"/>
              </a:ext>
            </a:extLst>
          </p:cNvPr>
          <p:cNvSpPr/>
          <p:nvPr userDrawn="1"/>
        </p:nvSpPr>
        <p:spPr>
          <a:xfrm>
            <a:off x="1752600" y="0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A7D257F7-5DF6-2841-5171-A95D9162A6B8}"/>
              </a:ext>
            </a:extLst>
          </p:cNvPr>
          <p:cNvSpPr/>
          <p:nvPr userDrawn="1"/>
        </p:nvSpPr>
        <p:spPr>
          <a:xfrm>
            <a:off x="8690998" y="0"/>
            <a:ext cx="1746000" cy="1746000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2FDC974B-0ECD-9074-2ED2-884237AAC061}"/>
              </a:ext>
            </a:extLst>
          </p:cNvPr>
          <p:cNvSpPr/>
          <p:nvPr userDrawn="1"/>
        </p:nvSpPr>
        <p:spPr>
          <a:xfrm>
            <a:off x="1752600" y="1727682"/>
            <a:ext cx="1746000" cy="1746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A9CF4B79-D988-D340-D3EB-0BF9D9F52272}"/>
              </a:ext>
            </a:extLst>
          </p:cNvPr>
          <p:cNvSpPr/>
          <p:nvPr userDrawn="1"/>
        </p:nvSpPr>
        <p:spPr>
          <a:xfrm>
            <a:off x="5225099" y="1727682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B72FB196-A172-97A8-BF3E-DD1799CC1A73}"/>
              </a:ext>
            </a:extLst>
          </p:cNvPr>
          <p:cNvSpPr/>
          <p:nvPr userDrawn="1"/>
        </p:nvSpPr>
        <p:spPr>
          <a:xfrm>
            <a:off x="6967326" y="1727682"/>
            <a:ext cx="1746000" cy="1746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321AF208-FA8B-C8C0-11C7-041F7FA064C4}"/>
              </a:ext>
            </a:extLst>
          </p:cNvPr>
          <p:cNvSpPr/>
          <p:nvPr userDrawn="1"/>
        </p:nvSpPr>
        <p:spPr>
          <a:xfrm>
            <a:off x="10427095" y="1727682"/>
            <a:ext cx="1764905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FF8E1E59-A00D-A8DD-3D7E-F74445859AA3}"/>
              </a:ext>
            </a:extLst>
          </p:cNvPr>
          <p:cNvSpPr/>
          <p:nvPr userDrawn="1"/>
        </p:nvSpPr>
        <p:spPr>
          <a:xfrm>
            <a:off x="6967326" y="3474068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22951EF6-ED93-6561-E5E2-5BCEB5022943}"/>
              </a:ext>
            </a:extLst>
          </p:cNvPr>
          <p:cNvSpPr/>
          <p:nvPr userDrawn="1"/>
        </p:nvSpPr>
        <p:spPr>
          <a:xfrm>
            <a:off x="3478675" y="3474068"/>
            <a:ext cx="1746000" cy="1746000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2677BCA0-65A9-6A03-E78C-14D6F7355EFC}"/>
              </a:ext>
            </a:extLst>
          </p:cNvPr>
          <p:cNvSpPr/>
          <p:nvPr userDrawn="1"/>
        </p:nvSpPr>
        <p:spPr>
          <a:xfrm>
            <a:off x="3478675" y="1727682"/>
            <a:ext cx="1746000" cy="174600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xmlns="" id="{C6C38FAA-0DD0-C440-DD82-19A638597032}"/>
              </a:ext>
            </a:extLst>
          </p:cNvPr>
          <p:cNvSpPr/>
          <p:nvPr userDrawn="1"/>
        </p:nvSpPr>
        <p:spPr>
          <a:xfrm>
            <a:off x="1" y="1734990"/>
            <a:ext cx="1767179" cy="1738692"/>
          </a:xfrm>
          <a:custGeom>
            <a:avLst/>
            <a:gdLst>
              <a:gd name="connsiteX0" fmla="*/ 1723960 w 1767179"/>
              <a:gd name="connsiteY0" fmla="*/ 0 h 1738692"/>
              <a:gd name="connsiteX1" fmla="*/ 1767179 w 1767179"/>
              <a:gd name="connsiteY1" fmla="*/ 2182 h 1738692"/>
              <a:gd name="connsiteX2" fmla="*/ 1767179 w 1767179"/>
              <a:gd name="connsiteY2" fmla="*/ 1738692 h 1738692"/>
              <a:gd name="connsiteX3" fmla="*/ 744 w 1767179"/>
              <a:gd name="connsiteY3" fmla="*/ 1738692 h 1738692"/>
              <a:gd name="connsiteX4" fmla="*/ 0 w 1767179"/>
              <a:gd name="connsiteY4" fmla="*/ 1723960 h 1738692"/>
              <a:gd name="connsiteX5" fmla="*/ 1723960 w 1767179"/>
              <a:gd name="connsiteY5" fmla="*/ 0 h 173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179" h="1738692">
                <a:moveTo>
                  <a:pt x="1723960" y="0"/>
                </a:moveTo>
                <a:lnTo>
                  <a:pt x="1767179" y="2182"/>
                </a:lnTo>
                <a:lnTo>
                  <a:pt x="1767179" y="1738692"/>
                </a:lnTo>
                <a:lnTo>
                  <a:pt x="744" y="1738692"/>
                </a:lnTo>
                <a:lnTo>
                  <a:pt x="0" y="1723960"/>
                </a:lnTo>
                <a:cubicBezTo>
                  <a:pt x="0" y="771843"/>
                  <a:pt x="771843" y="0"/>
                  <a:pt x="1723960" y="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xmlns="" id="{4D80849A-FA86-C6A2-5CA6-533FDD29F1CB}"/>
              </a:ext>
            </a:extLst>
          </p:cNvPr>
          <p:cNvSpPr/>
          <p:nvPr userDrawn="1"/>
        </p:nvSpPr>
        <p:spPr>
          <a:xfrm rot="5400000">
            <a:off x="10447006" y="-10003"/>
            <a:ext cx="1734988" cy="1755003"/>
          </a:xfrm>
          <a:custGeom>
            <a:avLst/>
            <a:gdLst>
              <a:gd name="connsiteX0" fmla="*/ 1723960 w 1767179"/>
              <a:gd name="connsiteY0" fmla="*/ 0 h 1738692"/>
              <a:gd name="connsiteX1" fmla="*/ 1767179 w 1767179"/>
              <a:gd name="connsiteY1" fmla="*/ 2182 h 1738692"/>
              <a:gd name="connsiteX2" fmla="*/ 1767179 w 1767179"/>
              <a:gd name="connsiteY2" fmla="*/ 1738692 h 1738692"/>
              <a:gd name="connsiteX3" fmla="*/ 744 w 1767179"/>
              <a:gd name="connsiteY3" fmla="*/ 1738692 h 1738692"/>
              <a:gd name="connsiteX4" fmla="*/ 0 w 1767179"/>
              <a:gd name="connsiteY4" fmla="*/ 1723960 h 1738692"/>
              <a:gd name="connsiteX5" fmla="*/ 1723960 w 1767179"/>
              <a:gd name="connsiteY5" fmla="*/ 0 h 173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179" h="1738692">
                <a:moveTo>
                  <a:pt x="1723960" y="0"/>
                </a:moveTo>
                <a:lnTo>
                  <a:pt x="1767179" y="2182"/>
                </a:lnTo>
                <a:lnTo>
                  <a:pt x="1767179" y="1738692"/>
                </a:lnTo>
                <a:lnTo>
                  <a:pt x="744" y="1738692"/>
                </a:lnTo>
                <a:lnTo>
                  <a:pt x="0" y="1723960"/>
                </a:lnTo>
                <a:cubicBezTo>
                  <a:pt x="0" y="771843"/>
                  <a:pt x="771843" y="0"/>
                  <a:pt x="1723960" y="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xmlns="" id="{B5432095-F17D-F134-37BE-E1AD4038977A}"/>
              </a:ext>
            </a:extLst>
          </p:cNvPr>
          <p:cNvSpPr/>
          <p:nvPr userDrawn="1"/>
        </p:nvSpPr>
        <p:spPr>
          <a:xfrm>
            <a:off x="10439737" y="3474068"/>
            <a:ext cx="899418" cy="1725460"/>
          </a:xfrm>
          <a:custGeom>
            <a:avLst/>
            <a:gdLst>
              <a:gd name="connsiteX0" fmla="*/ 855279 w 899418"/>
              <a:gd name="connsiteY0" fmla="*/ 0 h 1725460"/>
              <a:gd name="connsiteX1" fmla="*/ 870567 w 899418"/>
              <a:gd name="connsiteY1" fmla="*/ 0 h 1725460"/>
              <a:gd name="connsiteX2" fmla="*/ 899418 w 899418"/>
              <a:gd name="connsiteY2" fmla="*/ 1457 h 1725460"/>
              <a:gd name="connsiteX3" fmla="*/ 899418 w 899418"/>
              <a:gd name="connsiteY3" fmla="*/ 1723617 h 1725460"/>
              <a:gd name="connsiteX4" fmla="*/ 862923 w 899418"/>
              <a:gd name="connsiteY4" fmla="*/ 1725460 h 1725460"/>
              <a:gd name="connsiteX5" fmla="*/ 0 w 899418"/>
              <a:gd name="connsiteY5" fmla="*/ 862537 h 1725460"/>
              <a:gd name="connsiteX6" fmla="*/ 774694 w 899418"/>
              <a:gd name="connsiteY6" fmla="*/ 4069 h 172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418" h="1725460">
                <a:moveTo>
                  <a:pt x="855279" y="0"/>
                </a:moveTo>
                <a:lnTo>
                  <a:pt x="870567" y="0"/>
                </a:lnTo>
                <a:lnTo>
                  <a:pt x="899418" y="1457"/>
                </a:lnTo>
                <a:lnTo>
                  <a:pt x="899418" y="1723617"/>
                </a:lnTo>
                <a:lnTo>
                  <a:pt x="862923" y="1725460"/>
                </a:lnTo>
                <a:cubicBezTo>
                  <a:pt x="386344" y="1725460"/>
                  <a:pt x="0" y="1339116"/>
                  <a:pt x="0" y="862537"/>
                </a:cubicBezTo>
                <a:cubicBezTo>
                  <a:pt x="0" y="415744"/>
                  <a:pt x="339560" y="48260"/>
                  <a:pt x="774694" y="4069"/>
                </a:cubicBezTo>
                <a:close/>
              </a:path>
            </a:pathLst>
          </a:cu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xmlns="" id="{2B212135-2D16-BC16-B10A-8261027A1245}"/>
              </a:ext>
            </a:extLst>
          </p:cNvPr>
          <p:cNvSpPr/>
          <p:nvPr userDrawn="1"/>
        </p:nvSpPr>
        <p:spPr>
          <a:xfrm>
            <a:off x="11339155" y="3474068"/>
            <a:ext cx="859370" cy="1725280"/>
          </a:xfrm>
          <a:custGeom>
            <a:avLst/>
            <a:gdLst>
              <a:gd name="connsiteX0" fmla="*/ 0 w 859370"/>
              <a:gd name="connsiteY0" fmla="*/ 0 h 1725280"/>
              <a:gd name="connsiteX1" fmla="*/ 4111 w 859370"/>
              <a:gd name="connsiteY1" fmla="*/ 0 h 1725280"/>
              <a:gd name="connsiteX2" fmla="*/ 84676 w 859370"/>
              <a:gd name="connsiteY2" fmla="*/ 4068 h 1725280"/>
              <a:gd name="connsiteX3" fmla="*/ 859370 w 859370"/>
              <a:gd name="connsiteY3" fmla="*/ 862536 h 1725280"/>
              <a:gd name="connsiteX4" fmla="*/ 84676 w 859370"/>
              <a:gd name="connsiteY4" fmla="*/ 1721004 h 1725280"/>
              <a:gd name="connsiteX5" fmla="*/ 0 w 859370"/>
              <a:gd name="connsiteY5" fmla="*/ 1725280 h 172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9370" h="1725280">
                <a:moveTo>
                  <a:pt x="0" y="0"/>
                </a:moveTo>
                <a:lnTo>
                  <a:pt x="4111" y="0"/>
                </a:lnTo>
                <a:lnTo>
                  <a:pt x="84676" y="4068"/>
                </a:lnTo>
                <a:cubicBezTo>
                  <a:pt x="519810" y="48259"/>
                  <a:pt x="859370" y="415743"/>
                  <a:pt x="859370" y="862536"/>
                </a:cubicBezTo>
                <a:cubicBezTo>
                  <a:pt x="859370" y="1309329"/>
                  <a:pt x="519810" y="1676814"/>
                  <a:pt x="84676" y="1721004"/>
                </a:cubicBezTo>
                <a:lnTo>
                  <a:pt x="0" y="1725280"/>
                </a:ln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xmlns="" id="{08D15AD5-9D99-284F-0377-7AACB831B7B7}"/>
              </a:ext>
            </a:extLst>
          </p:cNvPr>
          <p:cNvSpPr/>
          <p:nvPr userDrawn="1"/>
        </p:nvSpPr>
        <p:spPr>
          <a:xfrm rot="10800000">
            <a:off x="0" y="3473682"/>
            <a:ext cx="3478676" cy="1739983"/>
          </a:xfrm>
          <a:custGeom>
            <a:avLst/>
            <a:gdLst>
              <a:gd name="connsiteX0" fmla="*/ 33 w 3478676"/>
              <a:gd name="connsiteY0" fmla="*/ 0 h 1739983"/>
              <a:gd name="connsiteX1" fmla="*/ 3478644 w 3478676"/>
              <a:gd name="connsiteY1" fmla="*/ 0 h 1739983"/>
              <a:gd name="connsiteX2" fmla="*/ 3478676 w 3478676"/>
              <a:gd name="connsiteY2" fmla="*/ 646 h 1739983"/>
              <a:gd name="connsiteX3" fmla="*/ 1917175 w 3478676"/>
              <a:gd name="connsiteY3" fmla="*/ 1731004 h 1739983"/>
              <a:gd name="connsiteX4" fmla="*/ 1739359 w 3478676"/>
              <a:gd name="connsiteY4" fmla="*/ 1739983 h 1739983"/>
              <a:gd name="connsiteX5" fmla="*/ 1739318 w 3478676"/>
              <a:gd name="connsiteY5" fmla="*/ 1739983 h 1739983"/>
              <a:gd name="connsiteX6" fmla="*/ 1561501 w 3478676"/>
              <a:gd name="connsiteY6" fmla="*/ 1731004 h 1739983"/>
              <a:gd name="connsiteX7" fmla="*/ 0 w 3478676"/>
              <a:gd name="connsiteY7" fmla="*/ 646 h 173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676" h="1739983">
                <a:moveTo>
                  <a:pt x="33" y="0"/>
                </a:moveTo>
                <a:lnTo>
                  <a:pt x="3478644" y="0"/>
                </a:lnTo>
                <a:lnTo>
                  <a:pt x="3478676" y="646"/>
                </a:lnTo>
                <a:cubicBezTo>
                  <a:pt x="3478676" y="901218"/>
                  <a:pt x="2794247" y="1641933"/>
                  <a:pt x="1917175" y="1731004"/>
                </a:cubicBezTo>
                <a:lnTo>
                  <a:pt x="1739359" y="1739983"/>
                </a:lnTo>
                <a:lnTo>
                  <a:pt x="1739318" y="1739983"/>
                </a:lnTo>
                <a:lnTo>
                  <a:pt x="1561501" y="1731004"/>
                </a:lnTo>
                <a:cubicBezTo>
                  <a:pt x="684429" y="1641933"/>
                  <a:pt x="0" y="901218"/>
                  <a:pt x="0" y="646"/>
                </a:cubicBezTo>
                <a:close/>
              </a:path>
            </a:pathLst>
          </a:cu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26" name="Imagen 25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xmlns="" id="{B3029CFC-D29C-1E58-93B8-EEE4673A42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2165" y="2061761"/>
            <a:ext cx="1105152" cy="1181369"/>
          </a:xfrm>
          <a:prstGeom prst="rect">
            <a:avLst/>
          </a:prstGeom>
        </p:spPr>
      </p:pic>
      <p:pic>
        <p:nvPicPr>
          <p:cNvPr id="27" name="Imagen 26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xmlns="" id="{27DBD291-B2BD-7D5A-4D91-2972E571712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987" y="3848610"/>
            <a:ext cx="812985" cy="1003529"/>
          </a:xfrm>
          <a:prstGeom prst="rect">
            <a:avLst/>
          </a:prstGeom>
        </p:spPr>
      </p:pic>
      <p:pic>
        <p:nvPicPr>
          <p:cNvPr id="28" name="Imagen 27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xmlns="" id="{F4F72544-21FA-D0B6-E9A9-5DA842FFBBB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794" y="502655"/>
            <a:ext cx="1028934" cy="711362"/>
          </a:xfrm>
          <a:prstGeom prst="rect">
            <a:avLst/>
          </a:prstGeom>
        </p:spPr>
      </p:pic>
      <p:pic>
        <p:nvPicPr>
          <p:cNvPr id="29" name="Imagen 28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xmlns="" id="{7F8C2F8C-24C0-6430-68A4-9608657DDEF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162" y="2214195"/>
            <a:ext cx="927311" cy="876500"/>
          </a:xfrm>
          <a:prstGeom prst="rect">
            <a:avLst/>
          </a:prstGeom>
        </p:spPr>
      </p:pic>
      <p:pic>
        <p:nvPicPr>
          <p:cNvPr id="30" name="Imagen 29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xmlns="" id="{9309A531-DC57-6595-EE46-2A7B2E23FB7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9706" y="358533"/>
            <a:ext cx="978123" cy="1028934"/>
          </a:xfrm>
          <a:prstGeom prst="rect">
            <a:avLst/>
          </a:prstGeom>
        </p:spPr>
      </p:pic>
      <p:pic>
        <p:nvPicPr>
          <p:cNvPr id="32" name="Imagen 31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xmlns="" id="{712E000E-D939-84E0-6275-239044DF5B5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848" y="2038032"/>
            <a:ext cx="990826" cy="1041637"/>
          </a:xfrm>
          <a:prstGeom prst="rect">
            <a:avLst/>
          </a:prstGeom>
        </p:spPr>
      </p:pic>
      <p:pic>
        <p:nvPicPr>
          <p:cNvPr id="33" name="Imagen 32" descr="Imagen que contiene Texto&#10;&#10;Descripción generada automáticamente">
            <a:extLst>
              <a:ext uri="{FF2B5EF4-FFF2-40B4-BE49-F238E27FC236}">
                <a16:creationId xmlns:a16="http://schemas.microsoft.com/office/drawing/2014/main" xmlns="" id="{9F901DE5-C3AF-6E17-54F9-4CED5A9FEE9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798" y="4063551"/>
            <a:ext cx="1028934" cy="749471"/>
          </a:xfrm>
          <a:prstGeom prst="rect">
            <a:avLst/>
          </a:prstGeom>
        </p:spPr>
      </p:pic>
      <p:sp>
        <p:nvSpPr>
          <p:cNvPr id="35" name="Marcador de texto 34">
            <a:extLst>
              <a:ext uri="{FF2B5EF4-FFF2-40B4-BE49-F238E27FC236}">
                <a16:creationId xmlns:a16="http://schemas.microsoft.com/office/drawing/2014/main" xmlns="" id="{07E29EFD-C0C4-495B-1ABB-1ABCDF3987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5586413"/>
            <a:ext cx="7874000" cy="78163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presentation</a:t>
            </a:r>
            <a:endParaRPr lang="es-ES" dirty="0"/>
          </a:p>
        </p:txBody>
      </p:sp>
      <p:sp>
        <p:nvSpPr>
          <p:cNvPr id="36" name="Marcador de texto 34">
            <a:extLst>
              <a:ext uri="{FF2B5EF4-FFF2-40B4-BE49-F238E27FC236}">
                <a16:creationId xmlns:a16="http://schemas.microsoft.com/office/drawing/2014/main" xmlns="" id="{53BDFECB-4DA6-72A4-8ABD-2FC20B9889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6402744"/>
            <a:ext cx="2971800" cy="37108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Date</a:t>
            </a:r>
          </a:p>
        </p:txBody>
      </p:sp>
      <p:pic>
        <p:nvPicPr>
          <p:cNvPr id="31" name="Imagen 30" descr="Interfaz de usuario gráfica&#10;&#10;Descripción generada automáticamente">
            <a:extLst>
              <a:ext uri="{FF2B5EF4-FFF2-40B4-BE49-F238E27FC236}">
                <a16:creationId xmlns:a16="http://schemas.microsoft.com/office/drawing/2014/main" xmlns="" id="{CAFA4BC5-2257-40A4-B395-98CD2A8A41B0}"/>
              </a:ext>
            </a:extLst>
          </p:cNvPr>
          <p:cNvPicPr/>
          <p:nvPr userDrawn="1"/>
        </p:nvPicPr>
        <p:blipFill>
          <a:blip r:embed="rId11" r:link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1579" y="5797550"/>
            <a:ext cx="3429000" cy="8382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38063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137805FF-5857-A6EE-E6AF-EDF3B41F0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7086600" y="0"/>
            <a:ext cx="5105400" cy="6870699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xmlns="" id="{24937448-765A-F40D-C75A-7DE7E819376F}"/>
              </a:ext>
            </a:extLst>
          </p:cNvPr>
          <p:cNvSpPr/>
          <p:nvPr userDrawn="1"/>
        </p:nvSpPr>
        <p:spPr>
          <a:xfrm>
            <a:off x="11531600" y="1318336"/>
            <a:ext cx="658495" cy="5547360"/>
          </a:xfrm>
          <a:custGeom>
            <a:avLst/>
            <a:gdLst/>
            <a:ahLst/>
            <a:cxnLst/>
            <a:rect l="l" t="t" r="r" b="b"/>
            <a:pathLst>
              <a:path w="658495" h="5547359">
                <a:moveTo>
                  <a:pt x="215353" y="5546864"/>
                </a:moveTo>
                <a:lnTo>
                  <a:pt x="0" y="5331511"/>
                </a:lnTo>
                <a:lnTo>
                  <a:pt x="0" y="5333276"/>
                </a:lnTo>
                <a:lnTo>
                  <a:pt x="0" y="5407698"/>
                </a:lnTo>
                <a:lnTo>
                  <a:pt x="0" y="5409463"/>
                </a:lnTo>
                <a:lnTo>
                  <a:pt x="137414" y="5546864"/>
                </a:lnTo>
                <a:lnTo>
                  <a:pt x="139166" y="5546864"/>
                </a:lnTo>
                <a:lnTo>
                  <a:pt x="213588" y="5546864"/>
                </a:lnTo>
                <a:lnTo>
                  <a:pt x="215353" y="5546864"/>
                </a:lnTo>
                <a:close/>
              </a:path>
              <a:path w="658495" h="5547359">
                <a:moveTo>
                  <a:pt x="431253" y="5546864"/>
                </a:moveTo>
                <a:lnTo>
                  <a:pt x="0" y="5115611"/>
                </a:lnTo>
                <a:lnTo>
                  <a:pt x="0" y="5117376"/>
                </a:lnTo>
                <a:lnTo>
                  <a:pt x="0" y="5191798"/>
                </a:lnTo>
                <a:lnTo>
                  <a:pt x="0" y="5193563"/>
                </a:lnTo>
                <a:lnTo>
                  <a:pt x="353314" y="5546864"/>
                </a:lnTo>
                <a:lnTo>
                  <a:pt x="355066" y="5546864"/>
                </a:lnTo>
                <a:lnTo>
                  <a:pt x="429488" y="5546864"/>
                </a:lnTo>
                <a:lnTo>
                  <a:pt x="431253" y="5546864"/>
                </a:lnTo>
                <a:close/>
              </a:path>
              <a:path w="658495" h="5547359">
                <a:moveTo>
                  <a:pt x="647153" y="5546864"/>
                </a:moveTo>
                <a:lnTo>
                  <a:pt x="0" y="4899711"/>
                </a:lnTo>
                <a:lnTo>
                  <a:pt x="0" y="4901476"/>
                </a:lnTo>
                <a:lnTo>
                  <a:pt x="0" y="4975898"/>
                </a:lnTo>
                <a:lnTo>
                  <a:pt x="0" y="4977650"/>
                </a:lnTo>
                <a:lnTo>
                  <a:pt x="569214" y="5546864"/>
                </a:lnTo>
                <a:lnTo>
                  <a:pt x="570979" y="5546864"/>
                </a:lnTo>
                <a:lnTo>
                  <a:pt x="645388" y="5546864"/>
                </a:lnTo>
                <a:lnTo>
                  <a:pt x="647153" y="5546864"/>
                </a:lnTo>
                <a:close/>
              </a:path>
              <a:path w="658495" h="5547359">
                <a:moveTo>
                  <a:pt x="657999" y="5341823"/>
                </a:moveTo>
                <a:lnTo>
                  <a:pt x="0" y="4683811"/>
                </a:lnTo>
                <a:lnTo>
                  <a:pt x="0" y="4685576"/>
                </a:lnTo>
                <a:lnTo>
                  <a:pt x="0" y="4759998"/>
                </a:lnTo>
                <a:lnTo>
                  <a:pt x="0" y="4761750"/>
                </a:lnTo>
                <a:lnTo>
                  <a:pt x="657999" y="5419750"/>
                </a:lnTo>
                <a:lnTo>
                  <a:pt x="657999" y="5417998"/>
                </a:lnTo>
                <a:lnTo>
                  <a:pt x="657999" y="5343576"/>
                </a:lnTo>
                <a:lnTo>
                  <a:pt x="657999" y="5341823"/>
                </a:lnTo>
                <a:close/>
              </a:path>
              <a:path w="658495" h="5547359">
                <a:moveTo>
                  <a:pt x="657999" y="5125923"/>
                </a:moveTo>
                <a:lnTo>
                  <a:pt x="0" y="4467911"/>
                </a:lnTo>
                <a:lnTo>
                  <a:pt x="0" y="4469676"/>
                </a:lnTo>
                <a:lnTo>
                  <a:pt x="0" y="4544098"/>
                </a:lnTo>
                <a:lnTo>
                  <a:pt x="0" y="4545850"/>
                </a:lnTo>
                <a:lnTo>
                  <a:pt x="657999" y="5203850"/>
                </a:lnTo>
                <a:lnTo>
                  <a:pt x="657999" y="5202098"/>
                </a:lnTo>
                <a:lnTo>
                  <a:pt x="657999" y="5127676"/>
                </a:lnTo>
                <a:lnTo>
                  <a:pt x="657999" y="5125923"/>
                </a:lnTo>
                <a:close/>
              </a:path>
              <a:path w="658495" h="5547359">
                <a:moveTo>
                  <a:pt x="657999" y="4910023"/>
                </a:moveTo>
                <a:lnTo>
                  <a:pt x="0" y="4252023"/>
                </a:lnTo>
                <a:lnTo>
                  <a:pt x="0" y="4253776"/>
                </a:lnTo>
                <a:lnTo>
                  <a:pt x="0" y="4328198"/>
                </a:lnTo>
                <a:lnTo>
                  <a:pt x="0" y="4329950"/>
                </a:lnTo>
                <a:lnTo>
                  <a:pt x="657999" y="4987950"/>
                </a:lnTo>
                <a:lnTo>
                  <a:pt x="657999" y="4986198"/>
                </a:lnTo>
                <a:lnTo>
                  <a:pt x="657999" y="4911776"/>
                </a:lnTo>
                <a:lnTo>
                  <a:pt x="657999" y="4910023"/>
                </a:lnTo>
                <a:close/>
              </a:path>
              <a:path w="658495" h="5547359">
                <a:moveTo>
                  <a:pt x="657999" y="4694110"/>
                </a:moveTo>
                <a:lnTo>
                  <a:pt x="0" y="4036110"/>
                </a:lnTo>
                <a:lnTo>
                  <a:pt x="0" y="4037876"/>
                </a:lnTo>
                <a:lnTo>
                  <a:pt x="0" y="4112285"/>
                </a:lnTo>
                <a:lnTo>
                  <a:pt x="0" y="4114063"/>
                </a:lnTo>
                <a:lnTo>
                  <a:pt x="657999" y="4772063"/>
                </a:lnTo>
                <a:lnTo>
                  <a:pt x="657999" y="4770285"/>
                </a:lnTo>
                <a:lnTo>
                  <a:pt x="657999" y="4695876"/>
                </a:lnTo>
                <a:lnTo>
                  <a:pt x="657999" y="4694110"/>
                </a:lnTo>
                <a:close/>
              </a:path>
              <a:path w="658495" h="5547359">
                <a:moveTo>
                  <a:pt x="657999" y="4478210"/>
                </a:moveTo>
                <a:lnTo>
                  <a:pt x="0" y="3820210"/>
                </a:lnTo>
                <a:lnTo>
                  <a:pt x="0" y="3896385"/>
                </a:lnTo>
                <a:lnTo>
                  <a:pt x="657999" y="4554385"/>
                </a:lnTo>
                <a:lnTo>
                  <a:pt x="657999" y="4478210"/>
                </a:lnTo>
                <a:close/>
              </a:path>
              <a:path w="658495" h="5547359">
                <a:moveTo>
                  <a:pt x="657999" y="4260558"/>
                </a:moveTo>
                <a:lnTo>
                  <a:pt x="0" y="3602558"/>
                </a:lnTo>
                <a:lnTo>
                  <a:pt x="0" y="3678732"/>
                </a:lnTo>
                <a:lnTo>
                  <a:pt x="657999" y="4336732"/>
                </a:lnTo>
                <a:lnTo>
                  <a:pt x="657999" y="4260558"/>
                </a:lnTo>
                <a:close/>
              </a:path>
              <a:path w="658495" h="5547359">
                <a:moveTo>
                  <a:pt x="657999" y="4042892"/>
                </a:moveTo>
                <a:lnTo>
                  <a:pt x="0" y="3384880"/>
                </a:lnTo>
                <a:lnTo>
                  <a:pt x="0" y="3461067"/>
                </a:lnTo>
                <a:lnTo>
                  <a:pt x="657999" y="4119067"/>
                </a:lnTo>
                <a:lnTo>
                  <a:pt x="657999" y="4042892"/>
                </a:lnTo>
                <a:close/>
              </a:path>
              <a:path w="658495" h="5547359">
                <a:moveTo>
                  <a:pt x="657999" y="3825214"/>
                </a:moveTo>
                <a:lnTo>
                  <a:pt x="0" y="3167215"/>
                </a:lnTo>
                <a:lnTo>
                  <a:pt x="0" y="3243402"/>
                </a:lnTo>
                <a:lnTo>
                  <a:pt x="657999" y="3901402"/>
                </a:lnTo>
                <a:lnTo>
                  <a:pt x="657999" y="3825214"/>
                </a:lnTo>
                <a:close/>
              </a:path>
              <a:path w="658495" h="5547359">
                <a:moveTo>
                  <a:pt x="657999" y="3607562"/>
                </a:moveTo>
                <a:lnTo>
                  <a:pt x="0" y="2949562"/>
                </a:lnTo>
                <a:lnTo>
                  <a:pt x="0" y="3025737"/>
                </a:lnTo>
                <a:lnTo>
                  <a:pt x="657999" y="3683736"/>
                </a:lnTo>
                <a:lnTo>
                  <a:pt x="657999" y="3607562"/>
                </a:lnTo>
                <a:close/>
              </a:path>
              <a:path w="658495" h="5547359">
                <a:moveTo>
                  <a:pt x="657999" y="3389896"/>
                </a:moveTo>
                <a:lnTo>
                  <a:pt x="0" y="2731897"/>
                </a:lnTo>
                <a:lnTo>
                  <a:pt x="0" y="2808071"/>
                </a:lnTo>
                <a:lnTo>
                  <a:pt x="657999" y="3466071"/>
                </a:lnTo>
                <a:lnTo>
                  <a:pt x="657999" y="3389896"/>
                </a:lnTo>
                <a:close/>
              </a:path>
              <a:path w="658495" h="5547359">
                <a:moveTo>
                  <a:pt x="657999" y="3172231"/>
                </a:moveTo>
                <a:lnTo>
                  <a:pt x="0" y="2514219"/>
                </a:lnTo>
                <a:lnTo>
                  <a:pt x="0" y="2590406"/>
                </a:lnTo>
                <a:lnTo>
                  <a:pt x="657999" y="3248406"/>
                </a:lnTo>
                <a:lnTo>
                  <a:pt x="657999" y="3172231"/>
                </a:lnTo>
                <a:close/>
              </a:path>
              <a:path w="658495" h="5547359">
                <a:moveTo>
                  <a:pt x="657999" y="2954578"/>
                </a:moveTo>
                <a:lnTo>
                  <a:pt x="0" y="2296566"/>
                </a:lnTo>
                <a:lnTo>
                  <a:pt x="0" y="2372753"/>
                </a:lnTo>
                <a:lnTo>
                  <a:pt x="657999" y="3030753"/>
                </a:lnTo>
                <a:lnTo>
                  <a:pt x="657999" y="2954578"/>
                </a:lnTo>
                <a:close/>
              </a:path>
              <a:path w="658495" h="5547359">
                <a:moveTo>
                  <a:pt x="657999" y="2736900"/>
                </a:moveTo>
                <a:lnTo>
                  <a:pt x="0" y="2078901"/>
                </a:lnTo>
                <a:lnTo>
                  <a:pt x="0" y="2155088"/>
                </a:lnTo>
                <a:lnTo>
                  <a:pt x="657999" y="2813088"/>
                </a:lnTo>
                <a:lnTo>
                  <a:pt x="657999" y="2736900"/>
                </a:lnTo>
                <a:close/>
              </a:path>
              <a:path w="658495" h="5547359">
                <a:moveTo>
                  <a:pt x="657999" y="2519235"/>
                </a:moveTo>
                <a:lnTo>
                  <a:pt x="0" y="1861235"/>
                </a:lnTo>
                <a:lnTo>
                  <a:pt x="0" y="1937410"/>
                </a:lnTo>
                <a:lnTo>
                  <a:pt x="657999" y="2595410"/>
                </a:lnTo>
                <a:lnTo>
                  <a:pt x="657999" y="2519235"/>
                </a:lnTo>
                <a:close/>
              </a:path>
              <a:path w="658495" h="5547359">
                <a:moveTo>
                  <a:pt x="657999" y="2301583"/>
                </a:moveTo>
                <a:lnTo>
                  <a:pt x="0" y="1643570"/>
                </a:lnTo>
                <a:lnTo>
                  <a:pt x="0" y="1719757"/>
                </a:lnTo>
                <a:lnTo>
                  <a:pt x="657999" y="2377757"/>
                </a:lnTo>
                <a:lnTo>
                  <a:pt x="657999" y="2301583"/>
                </a:lnTo>
                <a:close/>
              </a:path>
              <a:path w="658495" h="5547359">
                <a:moveTo>
                  <a:pt x="657999" y="2083917"/>
                </a:moveTo>
                <a:lnTo>
                  <a:pt x="0" y="1425905"/>
                </a:lnTo>
                <a:lnTo>
                  <a:pt x="0" y="1502092"/>
                </a:lnTo>
                <a:lnTo>
                  <a:pt x="657999" y="2160092"/>
                </a:lnTo>
                <a:lnTo>
                  <a:pt x="657999" y="2083917"/>
                </a:lnTo>
                <a:close/>
              </a:path>
              <a:path w="658495" h="5547359">
                <a:moveTo>
                  <a:pt x="657999" y="1866239"/>
                </a:moveTo>
                <a:lnTo>
                  <a:pt x="0" y="1208239"/>
                </a:lnTo>
                <a:lnTo>
                  <a:pt x="0" y="1284427"/>
                </a:lnTo>
                <a:lnTo>
                  <a:pt x="657999" y="1942426"/>
                </a:lnTo>
                <a:lnTo>
                  <a:pt x="657999" y="1866239"/>
                </a:lnTo>
                <a:close/>
              </a:path>
              <a:path w="658495" h="5547359">
                <a:moveTo>
                  <a:pt x="657999" y="1648587"/>
                </a:moveTo>
                <a:lnTo>
                  <a:pt x="0" y="990587"/>
                </a:lnTo>
                <a:lnTo>
                  <a:pt x="0" y="1066761"/>
                </a:lnTo>
                <a:lnTo>
                  <a:pt x="657999" y="1724761"/>
                </a:lnTo>
                <a:lnTo>
                  <a:pt x="657999" y="1648587"/>
                </a:lnTo>
                <a:close/>
              </a:path>
              <a:path w="658495" h="5547359">
                <a:moveTo>
                  <a:pt x="657999" y="1430921"/>
                </a:moveTo>
                <a:lnTo>
                  <a:pt x="0" y="772922"/>
                </a:lnTo>
                <a:lnTo>
                  <a:pt x="0" y="849096"/>
                </a:lnTo>
                <a:lnTo>
                  <a:pt x="657999" y="1507096"/>
                </a:lnTo>
                <a:lnTo>
                  <a:pt x="657999" y="1430921"/>
                </a:lnTo>
                <a:close/>
              </a:path>
              <a:path w="658495" h="5547359">
                <a:moveTo>
                  <a:pt x="657999" y="1213256"/>
                </a:moveTo>
                <a:lnTo>
                  <a:pt x="0" y="555244"/>
                </a:lnTo>
                <a:lnTo>
                  <a:pt x="0" y="631431"/>
                </a:lnTo>
                <a:lnTo>
                  <a:pt x="657999" y="1289431"/>
                </a:lnTo>
                <a:lnTo>
                  <a:pt x="657999" y="1213256"/>
                </a:lnTo>
                <a:close/>
              </a:path>
              <a:path w="658495" h="5547359">
                <a:moveTo>
                  <a:pt x="657999" y="995578"/>
                </a:moveTo>
                <a:lnTo>
                  <a:pt x="0" y="337578"/>
                </a:lnTo>
                <a:lnTo>
                  <a:pt x="0" y="413766"/>
                </a:lnTo>
                <a:lnTo>
                  <a:pt x="657999" y="1071765"/>
                </a:lnTo>
                <a:lnTo>
                  <a:pt x="657999" y="995578"/>
                </a:lnTo>
                <a:close/>
              </a:path>
              <a:path w="658495" h="5547359">
                <a:moveTo>
                  <a:pt x="657999" y="777925"/>
                </a:moveTo>
                <a:lnTo>
                  <a:pt x="0" y="119926"/>
                </a:lnTo>
                <a:lnTo>
                  <a:pt x="0" y="196113"/>
                </a:lnTo>
                <a:lnTo>
                  <a:pt x="657999" y="854113"/>
                </a:lnTo>
                <a:lnTo>
                  <a:pt x="657999" y="777925"/>
                </a:lnTo>
                <a:close/>
              </a:path>
              <a:path w="658495" h="5547359">
                <a:moveTo>
                  <a:pt x="657999" y="560247"/>
                </a:moveTo>
                <a:lnTo>
                  <a:pt x="97751" y="0"/>
                </a:lnTo>
                <a:lnTo>
                  <a:pt x="21564" y="0"/>
                </a:lnTo>
                <a:lnTo>
                  <a:pt x="657999" y="636435"/>
                </a:lnTo>
                <a:lnTo>
                  <a:pt x="657999" y="560247"/>
                </a:lnTo>
                <a:close/>
              </a:path>
              <a:path w="658495" h="5547359">
                <a:moveTo>
                  <a:pt x="657999" y="342595"/>
                </a:moveTo>
                <a:lnTo>
                  <a:pt x="315404" y="0"/>
                </a:lnTo>
                <a:lnTo>
                  <a:pt x="239229" y="0"/>
                </a:lnTo>
                <a:lnTo>
                  <a:pt x="657999" y="418769"/>
                </a:lnTo>
                <a:lnTo>
                  <a:pt x="657999" y="342595"/>
                </a:lnTo>
                <a:close/>
              </a:path>
              <a:path w="658495" h="5547359">
                <a:moveTo>
                  <a:pt x="657999" y="124929"/>
                </a:moveTo>
                <a:lnTo>
                  <a:pt x="533069" y="0"/>
                </a:lnTo>
                <a:lnTo>
                  <a:pt x="456882" y="0"/>
                </a:lnTo>
                <a:lnTo>
                  <a:pt x="657999" y="201104"/>
                </a:lnTo>
                <a:lnTo>
                  <a:pt x="657999" y="124929"/>
                </a:lnTo>
                <a:close/>
              </a:path>
            </a:pathLst>
          </a:custGeom>
          <a:solidFill>
            <a:srgbClr val="E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xmlns="" id="{5F0F9FEC-EB76-6F86-A3A5-5515E3EFDE89}"/>
              </a:ext>
            </a:extLst>
          </p:cNvPr>
          <p:cNvGrpSpPr/>
          <p:nvPr userDrawn="1"/>
        </p:nvGrpSpPr>
        <p:grpSpPr>
          <a:xfrm>
            <a:off x="10226527" y="4356"/>
            <a:ext cx="1963420" cy="1310005"/>
            <a:chOff x="10226527" y="4356"/>
            <a:chExt cx="1963420" cy="1310005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xmlns="" id="{FE2F8714-D35E-CC42-0386-9E2EC442F2A0}"/>
                </a:ext>
              </a:extLst>
            </p:cNvPr>
            <p:cNvSpPr/>
            <p:nvPr/>
          </p:nvSpPr>
          <p:spPr>
            <a:xfrm>
              <a:off x="10879620" y="4356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20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2C74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xmlns="" id="{D4F62FC4-DB52-EB92-FBD8-4DB9D18EAD95}"/>
                </a:ext>
              </a:extLst>
            </p:cNvPr>
            <p:cNvSpPr/>
            <p:nvPr/>
          </p:nvSpPr>
          <p:spPr>
            <a:xfrm>
              <a:off x="11534609" y="658939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19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6BB1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xmlns="" id="{ECFE1777-D564-EBE0-B8BD-13B0EAD3B06E}"/>
                </a:ext>
              </a:extLst>
            </p:cNvPr>
            <p:cNvSpPr/>
            <p:nvPr/>
          </p:nvSpPr>
          <p:spPr>
            <a:xfrm>
              <a:off x="11534621" y="4363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0" y="0"/>
                  </a:moveTo>
                  <a:lnTo>
                    <a:pt x="0" y="654570"/>
                  </a:lnTo>
                  <a:lnTo>
                    <a:pt x="654570" y="654570"/>
                  </a:lnTo>
                  <a:lnTo>
                    <a:pt x="652775" y="605718"/>
                  </a:lnTo>
                  <a:lnTo>
                    <a:pt x="647473" y="557841"/>
                  </a:lnTo>
                  <a:lnTo>
                    <a:pt x="638792" y="511065"/>
                  </a:lnTo>
                  <a:lnTo>
                    <a:pt x="626857" y="465518"/>
                  </a:lnTo>
                  <a:lnTo>
                    <a:pt x="611796" y="421326"/>
                  </a:lnTo>
                  <a:lnTo>
                    <a:pt x="593734" y="378616"/>
                  </a:lnTo>
                  <a:lnTo>
                    <a:pt x="572799" y="337514"/>
                  </a:lnTo>
                  <a:lnTo>
                    <a:pt x="549117" y="298146"/>
                  </a:lnTo>
                  <a:lnTo>
                    <a:pt x="522814" y="260639"/>
                  </a:lnTo>
                  <a:lnTo>
                    <a:pt x="494018" y="225120"/>
                  </a:lnTo>
                  <a:lnTo>
                    <a:pt x="462854" y="191716"/>
                  </a:lnTo>
                  <a:lnTo>
                    <a:pt x="429450" y="160552"/>
                  </a:lnTo>
                  <a:lnTo>
                    <a:pt x="393931" y="131755"/>
                  </a:lnTo>
                  <a:lnTo>
                    <a:pt x="356424" y="105453"/>
                  </a:lnTo>
                  <a:lnTo>
                    <a:pt x="317056" y="81771"/>
                  </a:lnTo>
                  <a:lnTo>
                    <a:pt x="275954" y="60836"/>
                  </a:lnTo>
                  <a:lnTo>
                    <a:pt x="233243" y="42774"/>
                  </a:lnTo>
                  <a:lnTo>
                    <a:pt x="189051" y="27713"/>
                  </a:lnTo>
                  <a:lnTo>
                    <a:pt x="143504" y="15778"/>
                  </a:lnTo>
                  <a:lnTo>
                    <a:pt x="96729" y="7097"/>
                  </a:lnTo>
                  <a:lnTo>
                    <a:pt x="48852" y="1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xmlns="" id="{7222ACF4-4339-F646-1093-9A14936D7D38}"/>
                </a:ext>
              </a:extLst>
            </p:cNvPr>
            <p:cNvSpPr/>
            <p:nvPr/>
          </p:nvSpPr>
          <p:spPr>
            <a:xfrm>
              <a:off x="10226527" y="4357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654570" y="0"/>
                  </a:moveTo>
                  <a:lnTo>
                    <a:pt x="0" y="0"/>
                  </a:lnTo>
                  <a:lnTo>
                    <a:pt x="1795" y="48852"/>
                  </a:lnTo>
                  <a:lnTo>
                    <a:pt x="7097" y="96729"/>
                  </a:lnTo>
                  <a:lnTo>
                    <a:pt x="15778" y="143504"/>
                  </a:lnTo>
                  <a:lnTo>
                    <a:pt x="27713" y="189051"/>
                  </a:lnTo>
                  <a:lnTo>
                    <a:pt x="42774" y="233243"/>
                  </a:lnTo>
                  <a:lnTo>
                    <a:pt x="60836" y="275954"/>
                  </a:lnTo>
                  <a:lnTo>
                    <a:pt x="81771" y="317056"/>
                  </a:lnTo>
                  <a:lnTo>
                    <a:pt x="105453" y="356424"/>
                  </a:lnTo>
                  <a:lnTo>
                    <a:pt x="131755" y="393931"/>
                  </a:lnTo>
                  <a:lnTo>
                    <a:pt x="160552" y="429450"/>
                  </a:lnTo>
                  <a:lnTo>
                    <a:pt x="191716" y="462854"/>
                  </a:lnTo>
                  <a:lnTo>
                    <a:pt x="225120" y="494018"/>
                  </a:lnTo>
                  <a:lnTo>
                    <a:pt x="260639" y="522814"/>
                  </a:lnTo>
                  <a:lnTo>
                    <a:pt x="298146" y="549117"/>
                  </a:lnTo>
                  <a:lnTo>
                    <a:pt x="337514" y="572799"/>
                  </a:lnTo>
                  <a:lnTo>
                    <a:pt x="378616" y="593734"/>
                  </a:lnTo>
                  <a:lnTo>
                    <a:pt x="421326" y="611796"/>
                  </a:lnTo>
                  <a:lnTo>
                    <a:pt x="465518" y="626857"/>
                  </a:lnTo>
                  <a:lnTo>
                    <a:pt x="511065" y="638792"/>
                  </a:lnTo>
                  <a:lnTo>
                    <a:pt x="557841" y="647473"/>
                  </a:lnTo>
                  <a:lnTo>
                    <a:pt x="605718" y="652775"/>
                  </a:lnTo>
                  <a:lnTo>
                    <a:pt x="654570" y="654570"/>
                  </a:lnTo>
                  <a:lnTo>
                    <a:pt x="654570" y="0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9">
            <a:extLst>
              <a:ext uri="{FF2B5EF4-FFF2-40B4-BE49-F238E27FC236}">
                <a16:creationId xmlns:a16="http://schemas.microsoft.com/office/drawing/2014/main" xmlns="" id="{770D15C2-5D7B-ED43-C065-94F2462C71C1}"/>
              </a:ext>
            </a:extLst>
          </p:cNvPr>
          <p:cNvSpPr/>
          <p:nvPr userDrawn="1"/>
        </p:nvSpPr>
        <p:spPr>
          <a:xfrm>
            <a:off x="11023879" y="130606"/>
            <a:ext cx="367030" cy="381635"/>
          </a:xfrm>
          <a:custGeom>
            <a:avLst/>
            <a:gdLst/>
            <a:ahLst/>
            <a:cxnLst/>
            <a:rect l="l" t="t" r="r" b="b"/>
            <a:pathLst>
              <a:path w="367029" h="381634">
                <a:moveTo>
                  <a:pt x="244995" y="381127"/>
                </a:moveTo>
                <a:lnTo>
                  <a:pt x="225513" y="347370"/>
                </a:lnTo>
                <a:lnTo>
                  <a:pt x="219290" y="347687"/>
                </a:lnTo>
                <a:lnTo>
                  <a:pt x="199021" y="347687"/>
                </a:lnTo>
                <a:lnTo>
                  <a:pt x="218325" y="381127"/>
                </a:lnTo>
                <a:lnTo>
                  <a:pt x="244995" y="381127"/>
                </a:lnTo>
                <a:close/>
              </a:path>
              <a:path w="367029" h="381634">
                <a:moveTo>
                  <a:pt x="366471" y="59524"/>
                </a:moveTo>
                <a:lnTo>
                  <a:pt x="330428" y="41313"/>
                </a:lnTo>
                <a:lnTo>
                  <a:pt x="322440" y="29032"/>
                </a:lnTo>
                <a:lnTo>
                  <a:pt x="306959" y="11480"/>
                </a:lnTo>
                <a:lnTo>
                  <a:pt x="303949" y="10020"/>
                </a:lnTo>
                <a:lnTo>
                  <a:pt x="303949" y="33655"/>
                </a:lnTo>
                <a:lnTo>
                  <a:pt x="303936" y="44411"/>
                </a:lnTo>
                <a:lnTo>
                  <a:pt x="299580" y="48768"/>
                </a:lnTo>
                <a:lnTo>
                  <a:pt x="288836" y="48768"/>
                </a:lnTo>
                <a:lnTo>
                  <a:pt x="284467" y="44411"/>
                </a:lnTo>
                <a:lnTo>
                  <a:pt x="284467" y="33655"/>
                </a:lnTo>
                <a:lnTo>
                  <a:pt x="288836" y="29298"/>
                </a:lnTo>
                <a:lnTo>
                  <a:pt x="299580" y="29298"/>
                </a:lnTo>
                <a:lnTo>
                  <a:pt x="303949" y="33655"/>
                </a:lnTo>
                <a:lnTo>
                  <a:pt x="303949" y="10020"/>
                </a:lnTo>
                <a:lnTo>
                  <a:pt x="286651" y="1574"/>
                </a:lnTo>
                <a:lnTo>
                  <a:pt x="264109" y="0"/>
                </a:lnTo>
                <a:lnTo>
                  <a:pt x="241935" y="7467"/>
                </a:lnTo>
                <a:lnTo>
                  <a:pt x="224383" y="22948"/>
                </a:lnTo>
                <a:lnTo>
                  <a:pt x="214477" y="43243"/>
                </a:lnTo>
                <a:lnTo>
                  <a:pt x="212902" y="65786"/>
                </a:lnTo>
                <a:lnTo>
                  <a:pt x="220370" y="87972"/>
                </a:lnTo>
                <a:lnTo>
                  <a:pt x="244957" y="130594"/>
                </a:lnTo>
                <a:lnTo>
                  <a:pt x="246888" y="134048"/>
                </a:lnTo>
                <a:lnTo>
                  <a:pt x="247992" y="138023"/>
                </a:lnTo>
                <a:lnTo>
                  <a:pt x="247992" y="142252"/>
                </a:lnTo>
                <a:lnTo>
                  <a:pt x="246100" y="151574"/>
                </a:lnTo>
                <a:lnTo>
                  <a:pt x="240969" y="159194"/>
                </a:lnTo>
                <a:lnTo>
                  <a:pt x="233349" y="164325"/>
                </a:lnTo>
                <a:lnTo>
                  <a:pt x="224040" y="166204"/>
                </a:lnTo>
                <a:lnTo>
                  <a:pt x="67183" y="166204"/>
                </a:lnTo>
                <a:lnTo>
                  <a:pt x="75006" y="205016"/>
                </a:lnTo>
                <a:lnTo>
                  <a:pt x="96380" y="236702"/>
                </a:lnTo>
                <a:lnTo>
                  <a:pt x="128066" y="258076"/>
                </a:lnTo>
                <a:lnTo>
                  <a:pt x="166890" y="265912"/>
                </a:lnTo>
                <a:lnTo>
                  <a:pt x="216763" y="265912"/>
                </a:lnTo>
                <a:lnTo>
                  <a:pt x="216763" y="279069"/>
                </a:lnTo>
                <a:lnTo>
                  <a:pt x="166890" y="279069"/>
                </a:lnTo>
                <a:lnTo>
                  <a:pt x="129197" y="272630"/>
                </a:lnTo>
                <a:lnTo>
                  <a:pt x="96926" y="254774"/>
                </a:lnTo>
                <a:lnTo>
                  <a:pt x="72250" y="227723"/>
                </a:lnTo>
                <a:lnTo>
                  <a:pt x="57404" y="193687"/>
                </a:lnTo>
                <a:lnTo>
                  <a:pt x="0" y="193687"/>
                </a:lnTo>
                <a:lnTo>
                  <a:pt x="14325" y="239268"/>
                </a:lnTo>
                <a:lnTo>
                  <a:pt x="40208" y="278244"/>
                </a:lnTo>
                <a:lnTo>
                  <a:pt x="75603" y="308610"/>
                </a:lnTo>
                <a:lnTo>
                  <a:pt x="118503" y="328307"/>
                </a:lnTo>
                <a:lnTo>
                  <a:pt x="135940" y="330847"/>
                </a:lnTo>
                <a:lnTo>
                  <a:pt x="164973" y="381114"/>
                </a:lnTo>
                <a:lnTo>
                  <a:pt x="191655" y="381114"/>
                </a:lnTo>
                <a:lnTo>
                  <a:pt x="165061" y="335076"/>
                </a:lnTo>
                <a:lnTo>
                  <a:pt x="166878" y="335330"/>
                </a:lnTo>
                <a:lnTo>
                  <a:pt x="216141" y="335330"/>
                </a:lnTo>
                <a:lnTo>
                  <a:pt x="265010" y="325462"/>
                </a:lnTo>
                <a:lnTo>
                  <a:pt x="304927" y="298551"/>
                </a:lnTo>
                <a:lnTo>
                  <a:pt x="318058" y="279069"/>
                </a:lnTo>
                <a:lnTo>
                  <a:pt x="331838" y="258635"/>
                </a:lnTo>
                <a:lnTo>
                  <a:pt x="341706" y="209765"/>
                </a:lnTo>
                <a:lnTo>
                  <a:pt x="340614" y="193167"/>
                </a:lnTo>
                <a:lnTo>
                  <a:pt x="337439" y="177241"/>
                </a:lnTo>
                <a:lnTo>
                  <a:pt x="332333" y="162102"/>
                </a:lnTo>
                <a:lnTo>
                  <a:pt x="325412" y="147891"/>
                </a:lnTo>
                <a:lnTo>
                  <a:pt x="284467" y="76949"/>
                </a:lnTo>
                <a:lnTo>
                  <a:pt x="366471" y="76949"/>
                </a:lnTo>
                <a:lnTo>
                  <a:pt x="366471" y="5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xmlns="" id="{A0DB4210-24CF-4232-84AE-AC0BFE3012A2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7" name="Marcador de texto 12">
            <a:extLst>
              <a:ext uri="{FF2B5EF4-FFF2-40B4-BE49-F238E27FC236}">
                <a16:creationId xmlns:a16="http://schemas.microsoft.com/office/drawing/2014/main" xmlns="" id="{10E63C21-D3FF-EAD0-D7A6-85C8B2BA68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1" y="311150"/>
            <a:ext cx="608614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20" name="Imagen 19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xmlns="" id="{8D91507A-E5FD-4F81-8084-ED0CF44931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7804" y="859216"/>
            <a:ext cx="426085" cy="29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043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8977CFEE-62C6-7C94-91D6-7965D0B30C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086600" y="1153793"/>
            <a:ext cx="5105400" cy="571690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BD1AE618-DCB5-68FE-4E6A-7B73D705451C}"/>
              </a:ext>
            </a:extLst>
          </p:cNvPr>
          <p:cNvSpPr/>
          <p:nvPr userDrawn="1"/>
        </p:nvSpPr>
        <p:spPr>
          <a:xfrm>
            <a:off x="0" y="-1"/>
            <a:ext cx="12192000" cy="1153794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xmlns="" id="{754B6E11-103C-A390-EC56-999AE803F3D4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6" name="Marcador de texto 12">
            <a:extLst>
              <a:ext uri="{FF2B5EF4-FFF2-40B4-BE49-F238E27FC236}">
                <a16:creationId xmlns:a16="http://schemas.microsoft.com/office/drawing/2014/main" xmlns="" id="{5681DD34-F154-08FA-5676-118B4E310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67740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xmlns="" id="{91FA6EA0-FC90-7D39-00F9-8BE0B6BA5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5168" y="0"/>
            <a:ext cx="1166832" cy="22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912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BD1AE618-DCB5-68FE-4E6A-7B73D705451C}"/>
              </a:ext>
            </a:extLst>
          </p:cNvPr>
          <p:cNvSpPr/>
          <p:nvPr userDrawn="1"/>
        </p:nvSpPr>
        <p:spPr>
          <a:xfrm>
            <a:off x="0" y="-1"/>
            <a:ext cx="12192000" cy="1153794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xmlns="" id="{754B6E11-103C-A390-EC56-999AE803F3D4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6" name="Marcador de texto 12">
            <a:extLst>
              <a:ext uri="{FF2B5EF4-FFF2-40B4-BE49-F238E27FC236}">
                <a16:creationId xmlns:a16="http://schemas.microsoft.com/office/drawing/2014/main" xmlns="" id="{5681DD34-F154-08FA-5676-118B4E310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67740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xmlns="" id="{91FA6EA0-FC90-7D39-00F9-8BE0B6BA5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5168" y="9663"/>
            <a:ext cx="1166832" cy="2216150"/>
          </a:xfrm>
          <a:prstGeom prst="rect">
            <a:avLst/>
          </a:prstGeom>
        </p:spPr>
      </p:pic>
      <p:sp>
        <p:nvSpPr>
          <p:cNvPr id="9" name="Marcador de posición de imagen 3">
            <a:extLst>
              <a:ext uri="{FF2B5EF4-FFF2-40B4-BE49-F238E27FC236}">
                <a16:creationId xmlns:a16="http://schemas.microsoft.com/office/drawing/2014/main" xmlns="" id="{FD5042EF-2420-4752-126A-B99C1EF849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600" y="1154113"/>
            <a:ext cx="5105400" cy="5716587"/>
          </a:xfrm>
          <a:prstGeom prst="rect">
            <a:avLst/>
          </a:prstGeom>
        </p:spPr>
        <p:txBody>
          <a:bodyPr anchor="t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r>
              <a:rPr lang="es-ES_tradnl" dirty="0" err="1"/>
              <a:t>Insert</a:t>
            </a:r>
            <a:r>
              <a:rPr lang="es-ES_tradnl" dirty="0"/>
              <a:t> </a:t>
            </a:r>
            <a:r>
              <a:rPr lang="es-ES_tradnl" dirty="0" err="1"/>
              <a:t>image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0917329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xmlns="" id="{E1760EA0-4E0F-00B1-FF7E-FF021DC29D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799" y="1760584"/>
            <a:ext cx="1799280" cy="3468560"/>
          </a:xfrm>
          <a:prstGeom prst="rect">
            <a:avLst/>
          </a:prstGeom>
        </p:spPr>
      </p:pic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xmlns="" id="{B960A64A-5711-CAB5-6A0B-003BFE820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027"/>
            <a:ext cx="1740296" cy="3468560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xmlns="" id="{25014AE0-3808-E0EE-BAC2-9AD3ED814F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043" y="311150"/>
            <a:ext cx="2223512" cy="987162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A271F1F8-6432-B7E1-CDCF-A0489E081713}"/>
              </a:ext>
            </a:extLst>
          </p:cNvPr>
          <p:cNvSpPr/>
          <p:nvPr userDrawn="1"/>
        </p:nvSpPr>
        <p:spPr>
          <a:xfrm>
            <a:off x="1752600" y="0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A7D257F7-5DF6-2841-5171-A95D9162A6B8}"/>
              </a:ext>
            </a:extLst>
          </p:cNvPr>
          <p:cNvSpPr/>
          <p:nvPr userDrawn="1"/>
        </p:nvSpPr>
        <p:spPr>
          <a:xfrm>
            <a:off x="8690998" y="0"/>
            <a:ext cx="1746000" cy="1746000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2FDC974B-0ECD-9074-2ED2-884237AAC061}"/>
              </a:ext>
            </a:extLst>
          </p:cNvPr>
          <p:cNvSpPr/>
          <p:nvPr userDrawn="1"/>
        </p:nvSpPr>
        <p:spPr>
          <a:xfrm>
            <a:off x="1752600" y="1727682"/>
            <a:ext cx="1746000" cy="1746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B72FB196-A172-97A8-BF3E-DD1799CC1A73}"/>
              </a:ext>
            </a:extLst>
          </p:cNvPr>
          <p:cNvSpPr/>
          <p:nvPr userDrawn="1"/>
        </p:nvSpPr>
        <p:spPr>
          <a:xfrm>
            <a:off x="6967326" y="1727682"/>
            <a:ext cx="1746000" cy="1746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321AF208-FA8B-C8C0-11C7-041F7FA064C4}"/>
              </a:ext>
            </a:extLst>
          </p:cNvPr>
          <p:cNvSpPr/>
          <p:nvPr userDrawn="1"/>
        </p:nvSpPr>
        <p:spPr>
          <a:xfrm>
            <a:off x="10427095" y="1727682"/>
            <a:ext cx="1764905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22951EF6-ED93-6561-E5E2-5BCEB5022943}"/>
              </a:ext>
            </a:extLst>
          </p:cNvPr>
          <p:cNvSpPr/>
          <p:nvPr userDrawn="1"/>
        </p:nvSpPr>
        <p:spPr>
          <a:xfrm>
            <a:off x="3478675" y="3474068"/>
            <a:ext cx="1746000" cy="1746000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2677BCA0-65A9-6A03-E78C-14D6F7355EFC}"/>
              </a:ext>
            </a:extLst>
          </p:cNvPr>
          <p:cNvSpPr/>
          <p:nvPr userDrawn="1"/>
        </p:nvSpPr>
        <p:spPr>
          <a:xfrm>
            <a:off x="3478673" y="1734990"/>
            <a:ext cx="3469745" cy="1732289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xmlns="" id="{C6C38FAA-0DD0-C440-DD82-19A638597032}"/>
              </a:ext>
            </a:extLst>
          </p:cNvPr>
          <p:cNvSpPr/>
          <p:nvPr userDrawn="1"/>
        </p:nvSpPr>
        <p:spPr>
          <a:xfrm>
            <a:off x="1" y="1734990"/>
            <a:ext cx="1767179" cy="1738692"/>
          </a:xfrm>
          <a:custGeom>
            <a:avLst/>
            <a:gdLst>
              <a:gd name="connsiteX0" fmla="*/ 1723960 w 1767179"/>
              <a:gd name="connsiteY0" fmla="*/ 0 h 1738692"/>
              <a:gd name="connsiteX1" fmla="*/ 1767179 w 1767179"/>
              <a:gd name="connsiteY1" fmla="*/ 2182 h 1738692"/>
              <a:gd name="connsiteX2" fmla="*/ 1767179 w 1767179"/>
              <a:gd name="connsiteY2" fmla="*/ 1738692 h 1738692"/>
              <a:gd name="connsiteX3" fmla="*/ 744 w 1767179"/>
              <a:gd name="connsiteY3" fmla="*/ 1738692 h 1738692"/>
              <a:gd name="connsiteX4" fmla="*/ 0 w 1767179"/>
              <a:gd name="connsiteY4" fmla="*/ 1723960 h 1738692"/>
              <a:gd name="connsiteX5" fmla="*/ 1723960 w 1767179"/>
              <a:gd name="connsiteY5" fmla="*/ 0 h 173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179" h="1738692">
                <a:moveTo>
                  <a:pt x="1723960" y="0"/>
                </a:moveTo>
                <a:lnTo>
                  <a:pt x="1767179" y="2182"/>
                </a:lnTo>
                <a:lnTo>
                  <a:pt x="1767179" y="1738692"/>
                </a:lnTo>
                <a:lnTo>
                  <a:pt x="744" y="1738692"/>
                </a:lnTo>
                <a:lnTo>
                  <a:pt x="0" y="1723960"/>
                </a:lnTo>
                <a:cubicBezTo>
                  <a:pt x="0" y="771843"/>
                  <a:pt x="771843" y="0"/>
                  <a:pt x="1723960" y="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xmlns="" id="{4D80849A-FA86-C6A2-5CA6-533FDD29F1CB}"/>
              </a:ext>
            </a:extLst>
          </p:cNvPr>
          <p:cNvSpPr/>
          <p:nvPr userDrawn="1"/>
        </p:nvSpPr>
        <p:spPr>
          <a:xfrm rot="5400000">
            <a:off x="10447006" y="-10003"/>
            <a:ext cx="1734988" cy="1755003"/>
          </a:xfrm>
          <a:custGeom>
            <a:avLst/>
            <a:gdLst>
              <a:gd name="connsiteX0" fmla="*/ 1723960 w 1767179"/>
              <a:gd name="connsiteY0" fmla="*/ 0 h 1738692"/>
              <a:gd name="connsiteX1" fmla="*/ 1767179 w 1767179"/>
              <a:gd name="connsiteY1" fmla="*/ 2182 h 1738692"/>
              <a:gd name="connsiteX2" fmla="*/ 1767179 w 1767179"/>
              <a:gd name="connsiteY2" fmla="*/ 1738692 h 1738692"/>
              <a:gd name="connsiteX3" fmla="*/ 744 w 1767179"/>
              <a:gd name="connsiteY3" fmla="*/ 1738692 h 1738692"/>
              <a:gd name="connsiteX4" fmla="*/ 0 w 1767179"/>
              <a:gd name="connsiteY4" fmla="*/ 1723960 h 1738692"/>
              <a:gd name="connsiteX5" fmla="*/ 1723960 w 1767179"/>
              <a:gd name="connsiteY5" fmla="*/ 0 h 173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179" h="1738692">
                <a:moveTo>
                  <a:pt x="1723960" y="0"/>
                </a:moveTo>
                <a:lnTo>
                  <a:pt x="1767179" y="2182"/>
                </a:lnTo>
                <a:lnTo>
                  <a:pt x="1767179" y="1738692"/>
                </a:lnTo>
                <a:lnTo>
                  <a:pt x="744" y="1738692"/>
                </a:lnTo>
                <a:lnTo>
                  <a:pt x="0" y="1723960"/>
                </a:lnTo>
                <a:cubicBezTo>
                  <a:pt x="0" y="771843"/>
                  <a:pt x="771843" y="0"/>
                  <a:pt x="1723960" y="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xmlns="" id="{B5432095-F17D-F134-37BE-E1AD4038977A}"/>
              </a:ext>
            </a:extLst>
          </p:cNvPr>
          <p:cNvSpPr/>
          <p:nvPr userDrawn="1"/>
        </p:nvSpPr>
        <p:spPr>
          <a:xfrm>
            <a:off x="10439737" y="3474068"/>
            <a:ext cx="899418" cy="1725460"/>
          </a:xfrm>
          <a:custGeom>
            <a:avLst/>
            <a:gdLst>
              <a:gd name="connsiteX0" fmla="*/ 855279 w 899418"/>
              <a:gd name="connsiteY0" fmla="*/ 0 h 1725460"/>
              <a:gd name="connsiteX1" fmla="*/ 870567 w 899418"/>
              <a:gd name="connsiteY1" fmla="*/ 0 h 1725460"/>
              <a:gd name="connsiteX2" fmla="*/ 899418 w 899418"/>
              <a:gd name="connsiteY2" fmla="*/ 1457 h 1725460"/>
              <a:gd name="connsiteX3" fmla="*/ 899418 w 899418"/>
              <a:gd name="connsiteY3" fmla="*/ 1723617 h 1725460"/>
              <a:gd name="connsiteX4" fmla="*/ 862923 w 899418"/>
              <a:gd name="connsiteY4" fmla="*/ 1725460 h 1725460"/>
              <a:gd name="connsiteX5" fmla="*/ 0 w 899418"/>
              <a:gd name="connsiteY5" fmla="*/ 862537 h 1725460"/>
              <a:gd name="connsiteX6" fmla="*/ 774694 w 899418"/>
              <a:gd name="connsiteY6" fmla="*/ 4069 h 172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418" h="1725460">
                <a:moveTo>
                  <a:pt x="855279" y="0"/>
                </a:moveTo>
                <a:lnTo>
                  <a:pt x="870567" y="0"/>
                </a:lnTo>
                <a:lnTo>
                  <a:pt x="899418" y="1457"/>
                </a:lnTo>
                <a:lnTo>
                  <a:pt x="899418" y="1723617"/>
                </a:lnTo>
                <a:lnTo>
                  <a:pt x="862923" y="1725460"/>
                </a:lnTo>
                <a:cubicBezTo>
                  <a:pt x="386344" y="1725460"/>
                  <a:pt x="0" y="1339116"/>
                  <a:pt x="0" y="862537"/>
                </a:cubicBezTo>
                <a:cubicBezTo>
                  <a:pt x="0" y="415744"/>
                  <a:pt x="339560" y="48260"/>
                  <a:pt x="774694" y="4069"/>
                </a:cubicBezTo>
                <a:close/>
              </a:path>
            </a:pathLst>
          </a:cu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xmlns="" id="{2B212135-2D16-BC16-B10A-8261027A1245}"/>
              </a:ext>
            </a:extLst>
          </p:cNvPr>
          <p:cNvSpPr/>
          <p:nvPr userDrawn="1"/>
        </p:nvSpPr>
        <p:spPr>
          <a:xfrm>
            <a:off x="11339155" y="3474068"/>
            <a:ext cx="859370" cy="1725280"/>
          </a:xfrm>
          <a:custGeom>
            <a:avLst/>
            <a:gdLst>
              <a:gd name="connsiteX0" fmla="*/ 0 w 859370"/>
              <a:gd name="connsiteY0" fmla="*/ 0 h 1725280"/>
              <a:gd name="connsiteX1" fmla="*/ 4111 w 859370"/>
              <a:gd name="connsiteY1" fmla="*/ 0 h 1725280"/>
              <a:gd name="connsiteX2" fmla="*/ 84676 w 859370"/>
              <a:gd name="connsiteY2" fmla="*/ 4068 h 1725280"/>
              <a:gd name="connsiteX3" fmla="*/ 859370 w 859370"/>
              <a:gd name="connsiteY3" fmla="*/ 862536 h 1725280"/>
              <a:gd name="connsiteX4" fmla="*/ 84676 w 859370"/>
              <a:gd name="connsiteY4" fmla="*/ 1721004 h 1725280"/>
              <a:gd name="connsiteX5" fmla="*/ 0 w 859370"/>
              <a:gd name="connsiteY5" fmla="*/ 1725280 h 172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9370" h="1725280">
                <a:moveTo>
                  <a:pt x="0" y="0"/>
                </a:moveTo>
                <a:lnTo>
                  <a:pt x="4111" y="0"/>
                </a:lnTo>
                <a:lnTo>
                  <a:pt x="84676" y="4068"/>
                </a:lnTo>
                <a:cubicBezTo>
                  <a:pt x="519810" y="48259"/>
                  <a:pt x="859370" y="415743"/>
                  <a:pt x="859370" y="862536"/>
                </a:cubicBezTo>
                <a:cubicBezTo>
                  <a:pt x="859370" y="1309329"/>
                  <a:pt x="519810" y="1676814"/>
                  <a:pt x="84676" y="1721004"/>
                </a:cubicBezTo>
                <a:lnTo>
                  <a:pt x="0" y="1725280"/>
                </a:ln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xmlns="" id="{08D15AD5-9D99-284F-0377-7AACB831B7B7}"/>
              </a:ext>
            </a:extLst>
          </p:cNvPr>
          <p:cNvSpPr/>
          <p:nvPr userDrawn="1"/>
        </p:nvSpPr>
        <p:spPr>
          <a:xfrm rot="10800000">
            <a:off x="0" y="3473682"/>
            <a:ext cx="3478676" cy="1739983"/>
          </a:xfrm>
          <a:custGeom>
            <a:avLst/>
            <a:gdLst>
              <a:gd name="connsiteX0" fmla="*/ 33 w 3478676"/>
              <a:gd name="connsiteY0" fmla="*/ 0 h 1739983"/>
              <a:gd name="connsiteX1" fmla="*/ 3478644 w 3478676"/>
              <a:gd name="connsiteY1" fmla="*/ 0 h 1739983"/>
              <a:gd name="connsiteX2" fmla="*/ 3478676 w 3478676"/>
              <a:gd name="connsiteY2" fmla="*/ 646 h 1739983"/>
              <a:gd name="connsiteX3" fmla="*/ 1917175 w 3478676"/>
              <a:gd name="connsiteY3" fmla="*/ 1731004 h 1739983"/>
              <a:gd name="connsiteX4" fmla="*/ 1739359 w 3478676"/>
              <a:gd name="connsiteY4" fmla="*/ 1739983 h 1739983"/>
              <a:gd name="connsiteX5" fmla="*/ 1739318 w 3478676"/>
              <a:gd name="connsiteY5" fmla="*/ 1739983 h 1739983"/>
              <a:gd name="connsiteX6" fmla="*/ 1561501 w 3478676"/>
              <a:gd name="connsiteY6" fmla="*/ 1731004 h 1739983"/>
              <a:gd name="connsiteX7" fmla="*/ 0 w 3478676"/>
              <a:gd name="connsiteY7" fmla="*/ 646 h 173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676" h="1739983">
                <a:moveTo>
                  <a:pt x="33" y="0"/>
                </a:moveTo>
                <a:lnTo>
                  <a:pt x="3478644" y="0"/>
                </a:lnTo>
                <a:lnTo>
                  <a:pt x="3478676" y="646"/>
                </a:lnTo>
                <a:cubicBezTo>
                  <a:pt x="3478676" y="901218"/>
                  <a:pt x="2794247" y="1641933"/>
                  <a:pt x="1917175" y="1731004"/>
                </a:cubicBezTo>
                <a:lnTo>
                  <a:pt x="1739359" y="1739983"/>
                </a:lnTo>
                <a:lnTo>
                  <a:pt x="1739318" y="1739983"/>
                </a:lnTo>
                <a:lnTo>
                  <a:pt x="1561501" y="1731004"/>
                </a:lnTo>
                <a:cubicBezTo>
                  <a:pt x="684429" y="1641933"/>
                  <a:pt x="0" y="901218"/>
                  <a:pt x="0" y="646"/>
                </a:cubicBezTo>
                <a:close/>
              </a:path>
            </a:pathLst>
          </a:cu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26" name="Imagen 25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xmlns="" id="{B3029CFC-D29C-1E58-93B8-EEE4673A42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246" y="1905634"/>
            <a:ext cx="1105152" cy="1181369"/>
          </a:xfrm>
          <a:prstGeom prst="rect">
            <a:avLst/>
          </a:prstGeom>
        </p:spPr>
      </p:pic>
      <p:pic>
        <p:nvPicPr>
          <p:cNvPr id="28" name="Imagen 27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xmlns="" id="{F4F72544-21FA-D0B6-E9A9-5DA842FFBB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794" y="502655"/>
            <a:ext cx="1028934" cy="711362"/>
          </a:xfrm>
          <a:prstGeom prst="rect">
            <a:avLst/>
          </a:prstGeom>
        </p:spPr>
      </p:pic>
      <p:pic>
        <p:nvPicPr>
          <p:cNvPr id="29" name="Imagen 28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xmlns="" id="{7F8C2F8C-24C0-6430-68A4-9608657DDE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661" y="2162432"/>
            <a:ext cx="927311" cy="876500"/>
          </a:xfrm>
          <a:prstGeom prst="rect">
            <a:avLst/>
          </a:prstGeom>
        </p:spPr>
      </p:pic>
      <p:pic>
        <p:nvPicPr>
          <p:cNvPr id="30" name="Imagen 29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xmlns="" id="{9309A531-DC57-6595-EE46-2A7B2E23FB7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9706" y="358533"/>
            <a:ext cx="978123" cy="1028934"/>
          </a:xfrm>
          <a:prstGeom prst="rect">
            <a:avLst/>
          </a:prstGeom>
        </p:spPr>
      </p:pic>
      <p:pic>
        <p:nvPicPr>
          <p:cNvPr id="32" name="Imagen 31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xmlns="" id="{712E000E-D939-84E0-6275-239044DF5B5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848" y="2038032"/>
            <a:ext cx="990826" cy="1041637"/>
          </a:xfrm>
          <a:prstGeom prst="rect">
            <a:avLst/>
          </a:prstGeom>
        </p:spPr>
      </p:pic>
      <p:pic>
        <p:nvPicPr>
          <p:cNvPr id="33" name="Imagen 32" descr="Imagen que contiene Texto&#10;&#10;Descripción generada automáticamente">
            <a:extLst>
              <a:ext uri="{FF2B5EF4-FFF2-40B4-BE49-F238E27FC236}">
                <a16:creationId xmlns:a16="http://schemas.microsoft.com/office/drawing/2014/main" xmlns="" id="{9F901DE5-C3AF-6E17-54F9-4CED5A9FEE9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798" y="4063551"/>
            <a:ext cx="1028934" cy="749471"/>
          </a:xfrm>
          <a:prstGeom prst="rect">
            <a:avLst/>
          </a:prstGeom>
        </p:spPr>
      </p:pic>
      <p:sp>
        <p:nvSpPr>
          <p:cNvPr id="36" name="Marcador de texto 34">
            <a:extLst>
              <a:ext uri="{FF2B5EF4-FFF2-40B4-BE49-F238E27FC236}">
                <a16:creationId xmlns:a16="http://schemas.microsoft.com/office/drawing/2014/main" xmlns="" id="{181AEA2E-1C99-4294-892E-2840BA551D2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71193" y="2056688"/>
            <a:ext cx="3488650" cy="781632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003399"/>
                </a:solidFill>
                <a:latin typeface="EC Square Sans Pro" panose="020B05060400000200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noProof="0" dirty="0"/>
              <a:t>Thank you!</a:t>
            </a:r>
          </a:p>
        </p:txBody>
      </p:sp>
      <p:pic>
        <p:nvPicPr>
          <p:cNvPr id="37" name="Imagen 36" descr="Interfaz de usuario gráfica&#10;&#10;Descripción generada automáticamente">
            <a:extLst>
              <a:ext uri="{FF2B5EF4-FFF2-40B4-BE49-F238E27FC236}">
                <a16:creationId xmlns:a16="http://schemas.microsoft.com/office/drawing/2014/main" xmlns="" id="{C53E509D-9C05-4F64-B596-3792F76B9CA7}"/>
              </a:ext>
            </a:extLst>
          </p:cNvPr>
          <p:cNvPicPr/>
          <p:nvPr userDrawn="1"/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0809" y="5763684"/>
            <a:ext cx="3418791" cy="8720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rupo 37">
            <a:extLst>
              <a:ext uri="{FF2B5EF4-FFF2-40B4-BE49-F238E27FC236}">
                <a16:creationId xmlns:a16="http://schemas.microsoft.com/office/drawing/2014/main" xmlns="" id="{B12C3DE7-53C0-4BC5-BCFB-CAB7D8B057D6}"/>
              </a:ext>
            </a:extLst>
          </p:cNvPr>
          <p:cNvGrpSpPr/>
          <p:nvPr userDrawn="1"/>
        </p:nvGrpSpPr>
        <p:grpSpPr>
          <a:xfrm>
            <a:off x="0" y="5763684"/>
            <a:ext cx="5350796" cy="633222"/>
            <a:chOff x="1448755" y="3047555"/>
            <a:chExt cx="5350796" cy="633222"/>
          </a:xfrm>
        </p:grpSpPr>
        <p:pic>
          <p:nvPicPr>
            <p:cNvPr id="39" name="Picture 2" descr="imagen">
              <a:extLst>
                <a:ext uri="{FF2B5EF4-FFF2-40B4-BE49-F238E27FC236}">
                  <a16:creationId xmlns:a16="http://schemas.microsoft.com/office/drawing/2014/main" xmlns="" id="{F2C85C64-5194-4F83-83F6-857D4C6D24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9163"/>
            <a:stretch/>
          </p:blipFill>
          <p:spPr bwMode="auto">
            <a:xfrm>
              <a:off x="1448755" y="3047555"/>
              <a:ext cx="2114191" cy="63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" descr="A picture containing text, font, symbol, typography&#10;&#10;Description automatically generated">
              <a:extLst>
                <a:ext uri="{FF2B5EF4-FFF2-40B4-BE49-F238E27FC236}">
                  <a16:creationId xmlns:a16="http://schemas.microsoft.com/office/drawing/2014/main" xmlns="" id="{616377A2-39DF-447D-B18F-0E33E62D6510}"/>
                </a:ext>
              </a:extLst>
            </p:cNvPr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6434" y="3177222"/>
              <a:ext cx="1785620" cy="503555"/>
            </a:xfrm>
            <a:prstGeom prst="rect">
              <a:avLst/>
            </a:prstGeom>
          </p:spPr>
        </p:pic>
        <p:pic>
          <p:nvPicPr>
            <p:cNvPr id="41" name="Imagen 40" descr="Texto&#10;&#10;Descripción generada automáticamente">
              <a:extLst>
                <a:ext uri="{FF2B5EF4-FFF2-40B4-BE49-F238E27FC236}">
                  <a16:creationId xmlns:a16="http://schemas.microsoft.com/office/drawing/2014/main" xmlns="" id="{27CD1840-7ABE-4462-BC91-7E7C5F3BAF2E}"/>
                </a:ext>
              </a:extLst>
            </p:cNvPr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5541" y="3360102"/>
              <a:ext cx="1604010" cy="320675"/>
            </a:xfrm>
            <a:prstGeom prst="rect">
              <a:avLst/>
            </a:prstGeom>
          </p:spPr>
        </p:pic>
      </p:grpSp>
      <p:pic>
        <p:nvPicPr>
          <p:cNvPr id="42" name="Imagen 41" descr="Patrón de fondo&#10;&#10;Descripción generada automáticamente">
            <a:extLst>
              <a:ext uri="{FF2B5EF4-FFF2-40B4-BE49-F238E27FC236}">
                <a16:creationId xmlns:a16="http://schemas.microsoft.com/office/drawing/2014/main" xmlns="" id="{E19A0AE5-6F2A-4C46-BFBA-717A1DBB44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5211120" y="3482587"/>
            <a:ext cx="1756206" cy="1716761"/>
          </a:xfrm>
          <a:prstGeom prst="rect">
            <a:avLst/>
          </a:prstGeom>
        </p:spPr>
      </p:pic>
      <p:sp>
        <p:nvSpPr>
          <p:cNvPr id="43" name="Rectángulo 42">
            <a:extLst>
              <a:ext uri="{FF2B5EF4-FFF2-40B4-BE49-F238E27FC236}">
                <a16:creationId xmlns:a16="http://schemas.microsoft.com/office/drawing/2014/main" xmlns="" id="{E2D3912A-1E4E-402A-A3C0-9761CDC5901B}"/>
              </a:ext>
            </a:extLst>
          </p:cNvPr>
          <p:cNvSpPr/>
          <p:nvPr userDrawn="1"/>
        </p:nvSpPr>
        <p:spPr>
          <a:xfrm>
            <a:off x="6967326" y="3474068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4" name="Imagen 43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xmlns="" id="{EA525F01-F612-45D5-BEA3-7A4BBA36EA4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987" y="3848610"/>
            <a:ext cx="812985" cy="100352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392C7F8E-841D-4355-9AF1-D492BA4BF8E2}"/>
              </a:ext>
            </a:extLst>
          </p:cNvPr>
          <p:cNvSpPr txBox="1"/>
          <p:nvPr userDrawn="1"/>
        </p:nvSpPr>
        <p:spPr>
          <a:xfrm>
            <a:off x="218393" y="6396906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EC Square Sans Pro" panose="020B0506040000020004" pitchFamily="34" charset="0"/>
                <a:hlinkClick r:id="rId17"/>
              </a:rPr>
              <a:t>www.amrfvtraining.eu</a:t>
            </a:r>
            <a:r>
              <a:rPr lang="en-GB" dirty="0">
                <a:latin typeface="EC Square Sans Pro" panose="020B05060400000200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6167816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xmlns="" id="{E1760EA0-4E0F-00B1-FF7E-FF021DC29D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799" y="1760584"/>
            <a:ext cx="1799280" cy="3468560"/>
          </a:xfrm>
          <a:prstGeom prst="rect">
            <a:avLst/>
          </a:prstGeom>
        </p:spPr>
      </p:pic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xmlns="" id="{B960A64A-5711-CAB5-6A0B-003BFE820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740296" cy="3468560"/>
          </a:xfrm>
          <a:prstGeom prst="rect">
            <a:avLst/>
          </a:prstGeom>
        </p:spPr>
      </p:pic>
      <p:sp>
        <p:nvSpPr>
          <p:cNvPr id="9" name="object 21">
            <a:extLst>
              <a:ext uri="{FF2B5EF4-FFF2-40B4-BE49-F238E27FC236}">
                <a16:creationId xmlns:a16="http://schemas.microsoft.com/office/drawing/2014/main" xmlns="" id="{E547769E-C798-E733-21F6-6FBFA1D54900}"/>
              </a:ext>
            </a:extLst>
          </p:cNvPr>
          <p:cNvSpPr/>
          <p:nvPr userDrawn="1"/>
        </p:nvSpPr>
        <p:spPr>
          <a:xfrm>
            <a:off x="0" y="5187950"/>
            <a:ext cx="8712200" cy="1677670"/>
          </a:xfrm>
          <a:custGeom>
            <a:avLst/>
            <a:gdLst/>
            <a:ahLst/>
            <a:cxnLst/>
            <a:rect l="l" t="t" r="r" b="b"/>
            <a:pathLst>
              <a:path w="8712200" h="1633220">
                <a:moveTo>
                  <a:pt x="8712200" y="1632800"/>
                </a:moveTo>
                <a:lnTo>
                  <a:pt x="0" y="1632800"/>
                </a:lnTo>
                <a:lnTo>
                  <a:pt x="0" y="0"/>
                </a:lnTo>
                <a:lnTo>
                  <a:pt x="8712200" y="0"/>
                </a:lnTo>
                <a:lnTo>
                  <a:pt x="8712200" y="1632800"/>
                </a:lnTo>
                <a:close/>
              </a:path>
            </a:pathLst>
          </a:custGeom>
          <a:solidFill>
            <a:srgbClr val="E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xmlns="" id="{25014AE0-3808-E0EE-BAC2-9AD3ED814F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043" y="311150"/>
            <a:ext cx="2223512" cy="987162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A271F1F8-6432-B7E1-CDCF-A0489E081713}"/>
              </a:ext>
            </a:extLst>
          </p:cNvPr>
          <p:cNvSpPr/>
          <p:nvPr userDrawn="1"/>
        </p:nvSpPr>
        <p:spPr>
          <a:xfrm>
            <a:off x="1752600" y="0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A7D257F7-5DF6-2841-5171-A95D9162A6B8}"/>
              </a:ext>
            </a:extLst>
          </p:cNvPr>
          <p:cNvSpPr/>
          <p:nvPr userDrawn="1"/>
        </p:nvSpPr>
        <p:spPr>
          <a:xfrm>
            <a:off x="8690998" y="0"/>
            <a:ext cx="1746000" cy="1746000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2FDC974B-0ECD-9074-2ED2-884237AAC061}"/>
              </a:ext>
            </a:extLst>
          </p:cNvPr>
          <p:cNvSpPr/>
          <p:nvPr userDrawn="1"/>
        </p:nvSpPr>
        <p:spPr>
          <a:xfrm>
            <a:off x="1752600" y="1727682"/>
            <a:ext cx="1746000" cy="1746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A9CF4B79-D988-D340-D3EB-0BF9D9F52272}"/>
              </a:ext>
            </a:extLst>
          </p:cNvPr>
          <p:cNvSpPr/>
          <p:nvPr userDrawn="1"/>
        </p:nvSpPr>
        <p:spPr>
          <a:xfrm>
            <a:off x="5225099" y="1727682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B72FB196-A172-97A8-BF3E-DD1799CC1A73}"/>
              </a:ext>
            </a:extLst>
          </p:cNvPr>
          <p:cNvSpPr/>
          <p:nvPr userDrawn="1"/>
        </p:nvSpPr>
        <p:spPr>
          <a:xfrm>
            <a:off x="6967326" y="1727682"/>
            <a:ext cx="1746000" cy="1746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321AF208-FA8B-C8C0-11C7-041F7FA064C4}"/>
              </a:ext>
            </a:extLst>
          </p:cNvPr>
          <p:cNvSpPr/>
          <p:nvPr userDrawn="1"/>
        </p:nvSpPr>
        <p:spPr>
          <a:xfrm>
            <a:off x="10427095" y="1727682"/>
            <a:ext cx="1764905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8" name="Rectángulo 17">
            <a:extLst>
              <a:ext uri="{FF2B5EF4-FFF2-40B4-BE49-F238E27FC236}">
                <a16:creationId xmlns:a16="http://schemas.microsoft.com/office/drawing/2014/main" xmlns="" id="{FF8E1E59-A00D-A8DD-3D7E-F74445859AA3}"/>
              </a:ext>
            </a:extLst>
          </p:cNvPr>
          <p:cNvSpPr/>
          <p:nvPr userDrawn="1"/>
        </p:nvSpPr>
        <p:spPr>
          <a:xfrm>
            <a:off x="6967326" y="3474068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22951EF6-ED93-6561-E5E2-5BCEB5022943}"/>
              </a:ext>
            </a:extLst>
          </p:cNvPr>
          <p:cNvSpPr/>
          <p:nvPr userDrawn="1"/>
        </p:nvSpPr>
        <p:spPr>
          <a:xfrm>
            <a:off x="3478675" y="3474068"/>
            <a:ext cx="1746000" cy="1746000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2677BCA0-65A9-6A03-E78C-14D6F7355EFC}"/>
              </a:ext>
            </a:extLst>
          </p:cNvPr>
          <p:cNvSpPr/>
          <p:nvPr userDrawn="1"/>
        </p:nvSpPr>
        <p:spPr>
          <a:xfrm>
            <a:off x="3478675" y="1727682"/>
            <a:ext cx="1746000" cy="174600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xmlns="" id="{C6C38FAA-0DD0-C440-DD82-19A638597032}"/>
              </a:ext>
            </a:extLst>
          </p:cNvPr>
          <p:cNvSpPr/>
          <p:nvPr userDrawn="1"/>
        </p:nvSpPr>
        <p:spPr>
          <a:xfrm>
            <a:off x="1" y="1734990"/>
            <a:ext cx="1767179" cy="1738692"/>
          </a:xfrm>
          <a:custGeom>
            <a:avLst/>
            <a:gdLst>
              <a:gd name="connsiteX0" fmla="*/ 1723960 w 1767179"/>
              <a:gd name="connsiteY0" fmla="*/ 0 h 1738692"/>
              <a:gd name="connsiteX1" fmla="*/ 1767179 w 1767179"/>
              <a:gd name="connsiteY1" fmla="*/ 2182 h 1738692"/>
              <a:gd name="connsiteX2" fmla="*/ 1767179 w 1767179"/>
              <a:gd name="connsiteY2" fmla="*/ 1738692 h 1738692"/>
              <a:gd name="connsiteX3" fmla="*/ 744 w 1767179"/>
              <a:gd name="connsiteY3" fmla="*/ 1738692 h 1738692"/>
              <a:gd name="connsiteX4" fmla="*/ 0 w 1767179"/>
              <a:gd name="connsiteY4" fmla="*/ 1723960 h 1738692"/>
              <a:gd name="connsiteX5" fmla="*/ 1723960 w 1767179"/>
              <a:gd name="connsiteY5" fmla="*/ 0 h 173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179" h="1738692">
                <a:moveTo>
                  <a:pt x="1723960" y="0"/>
                </a:moveTo>
                <a:lnTo>
                  <a:pt x="1767179" y="2182"/>
                </a:lnTo>
                <a:lnTo>
                  <a:pt x="1767179" y="1738692"/>
                </a:lnTo>
                <a:lnTo>
                  <a:pt x="744" y="1738692"/>
                </a:lnTo>
                <a:lnTo>
                  <a:pt x="0" y="1723960"/>
                </a:lnTo>
                <a:cubicBezTo>
                  <a:pt x="0" y="771843"/>
                  <a:pt x="771843" y="0"/>
                  <a:pt x="1723960" y="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xmlns="" id="{4D80849A-FA86-C6A2-5CA6-533FDD29F1CB}"/>
              </a:ext>
            </a:extLst>
          </p:cNvPr>
          <p:cNvSpPr/>
          <p:nvPr userDrawn="1"/>
        </p:nvSpPr>
        <p:spPr>
          <a:xfrm rot="5400000">
            <a:off x="10447006" y="-10003"/>
            <a:ext cx="1734988" cy="1755003"/>
          </a:xfrm>
          <a:custGeom>
            <a:avLst/>
            <a:gdLst>
              <a:gd name="connsiteX0" fmla="*/ 1723960 w 1767179"/>
              <a:gd name="connsiteY0" fmla="*/ 0 h 1738692"/>
              <a:gd name="connsiteX1" fmla="*/ 1767179 w 1767179"/>
              <a:gd name="connsiteY1" fmla="*/ 2182 h 1738692"/>
              <a:gd name="connsiteX2" fmla="*/ 1767179 w 1767179"/>
              <a:gd name="connsiteY2" fmla="*/ 1738692 h 1738692"/>
              <a:gd name="connsiteX3" fmla="*/ 744 w 1767179"/>
              <a:gd name="connsiteY3" fmla="*/ 1738692 h 1738692"/>
              <a:gd name="connsiteX4" fmla="*/ 0 w 1767179"/>
              <a:gd name="connsiteY4" fmla="*/ 1723960 h 1738692"/>
              <a:gd name="connsiteX5" fmla="*/ 1723960 w 1767179"/>
              <a:gd name="connsiteY5" fmla="*/ 0 h 173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179" h="1738692">
                <a:moveTo>
                  <a:pt x="1723960" y="0"/>
                </a:moveTo>
                <a:lnTo>
                  <a:pt x="1767179" y="2182"/>
                </a:lnTo>
                <a:lnTo>
                  <a:pt x="1767179" y="1738692"/>
                </a:lnTo>
                <a:lnTo>
                  <a:pt x="744" y="1738692"/>
                </a:lnTo>
                <a:lnTo>
                  <a:pt x="0" y="1723960"/>
                </a:lnTo>
                <a:cubicBezTo>
                  <a:pt x="0" y="771843"/>
                  <a:pt x="771843" y="0"/>
                  <a:pt x="1723960" y="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xmlns="" id="{B5432095-F17D-F134-37BE-E1AD4038977A}"/>
              </a:ext>
            </a:extLst>
          </p:cNvPr>
          <p:cNvSpPr/>
          <p:nvPr userDrawn="1"/>
        </p:nvSpPr>
        <p:spPr>
          <a:xfrm>
            <a:off x="10439737" y="3474068"/>
            <a:ext cx="899418" cy="1725460"/>
          </a:xfrm>
          <a:custGeom>
            <a:avLst/>
            <a:gdLst>
              <a:gd name="connsiteX0" fmla="*/ 855279 w 899418"/>
              <a:gd name="connsiteY0" fmla="*/ 0 h 1725460"/>
              <a:gd name="connsiteX1" fmla="*/ 870567 w 899418"/>
              <a:gd name="connsiteY1" fmla="*/ 0 h 1725460"/>
              <a:gd name="connsiteX2" fmla="*/ 899418 w 899418"/>
              <a:gd name="connsiteY2" fmla="*/ 1457 h 1725460"/>
              <a:gd name="connsiteX3" fmla="*/ 899418 w 899418"/>
              <a:gd name="connsiteY3" fmla="*/ 1723617 h 1725460"/>
              <a:gd name="connsiteX4" fmla="*/ 862923 w 899418"/>
              <a:gd name="connsiteY4" fmla="*/ 1725460 h 1725460"/>
              <a:gd name="connsiteX5" fmla="*/ 0 w 899418"/>
              <a:gd name="connsiteY5" fmla="*/ 862537 h 1725460"/>
              <a:gd name="connsiteX6" fmla="*/ 774694 w 899418"/>
              <a:gd name="connsiteY6" fmla="*/ 4069 h 172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418" h="1725460">
                <a:moveTo>
                  <a:pt x="855279" y="0"/>
                </a:moveTo>
                <a:lnTo>
                  <a:pt x="870567" y="0"/>
                </a:lnTo>
                <a:lnTo>
                  <a:pt x="899418" y="1457"/>
                </a:lnTo>
                <a:lnTo>
                  <a:pt x="899418" y="1723617"/>
                </a:lnTo>
                <a:lnTo>
                  <a:pt x="862923" y="1725460"/>
                </a:lnTo>
                <a:cubicBezTo>
                  <a:pt x="386344" y="1725460"/>
                  <a:pt x="0" y="1339116"/>
                  <a:pt x="0" y="862537"/>
                </a:cubicBezTo>
                <a:cubicBezTo>
                  <a:pt x="0" y="415744"/>
                  <a:pt x="339560" y="48260"/>
                  <a:pt x="774694" y="4069"/>
                </a:cubicBezTo>
                <a:close/>
              </a:path>
            </a:pathLst>
          </a:cu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xmlns="" id="{2B212135-2D16-BC16-B10A-8261027A1245}"/>
              </a:ext>
            </a:extLst>
          </p:cNvPr>
          <p:cNvSpPr/>
          <p:nvPr userDrawn="1"/>
        </p:nvSpPr>
        <p:spPr>
          <a:xfrm>
            <a:off x="11339155" y="3474068"/>
            <a:ext cx="859370" cy="1725280"/>
          </a:xfrm>
          <a:custGeom>
            <a:avLst/>
            <a:gdLst>
              <a:gd name="connsiteX0" fmla="*/ 0 w 859370"/>
              <a:gd name="connsiteY0" fmla="*/ 0 h 1725280"/>
              <a:gd name="connsiteX1" fmla="*/ 4111 w 859370"/>
              <a:gd name="connsiteY1" fmla="*/ 0 h 1725280"/>
              <a:gd name="connsiteX2" fmla="*/ 84676 w 859370"/>
              <a:gd name="connsiteY2" fmla="*/ 4068 h 1725280"/>
              <a:gd name="connsiteX3" fmla="*/ 859370 w 859370"/>
              <a:gd name="connsiteY3" fmla="*/ 862536 h 1725280"/>
              <a:gd name="connsiteX4" fmla="*/ 84676 w 859370"/>
              <a:gd name="connsiteY4" fmla="*/ 1721004 h 1725280"/>
              <a:gd name="connsiteX5" fmla="*/ 0 w 859370"/>
              <a:gd name="connsiteY5" fmla="*/ 1725280 h 172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9370" h="1725280">
                <a:moveTo>
                  <a:pt x="0" y="0"/>
                </a:moveTo>
                <a:lnTo>
                  <a:pt x="4111" y="0"/>
                </a:lnTo>
                <a:lnTo>
                  <a:pt x="84676" y="4068"/>
                </a:lnTo>
                <a:cubicBezTo>
                  <a:pt x="519810" y="48259"/>
                  <a:pt x="859370" y="415743"/>
                  <a:pt x="859370" y="862536"/>
                </a:cubicBezTo>
                <a:cubicBezTo>
                  <a:pt x="859370" y="1309329"/>
                  <a:pt x="519810" y="1676814"/>
                  <a:pt x="84676" y="1721004"/>
                </a:cubicBezTo>
                <a:lnTo>
                  <a:pt x="0" y="1725280"/>
                </a:ln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xmlns="" id="{08D15AD5-9D99-284F-0377-7AACB831B7B7}"/>
              </a:ext>
            </a:extLst>
          </p:cNvPr>
          <p:cNvSpPr/>
          <p:nvPr userDrawn="1"/>
        </p:nvSpPr>
        <p:spPr>
          <a:xfrm rot="10800000">
            <a:off x="0" y="3473682"/>
            <a:ext cx="3478676" cy="1739983"/>
          </a:xfrm>
          <a:custGeom>
            <a:avLst/>
            <a:gdLst>
              <a:gd name="connsiteX0" fmla="*/ 33 w 3478676"/>
              <a:gd name="connsiteY0" fmla="*/ 0 h 1739983"/>
              <a:gd name="connsiteX1" fmla="*/ 3478644 w 3478676"/>
              <a:gd name="connsiteY1" fmla="*/ 0 h 1739983"/>
              <a:gd name="connsiteX2" fmla="*/ 3478676 w 3478676"/>
              <a:gd name="connsiteY2" fmla="*/ 646 h 1739983"/>
              <a:gd name="connsiteX3" fmla="*/ 1917175 w 3478676"/>
              <a:gd name="connsiteY3" fmla="*/ 1731004 h 1739983"/>
              <a:gd name="connsiteX4" fmla="*/ 1739359 w 3478676"/>
              <a:gd name="connsiteY4" fmla="*/ 1739983 h 1739983"/>
              <a:gd name="connsiteX5" fmla="*/ 1739318 w 3478676"/>
              <a:gd name="connsiteY5" fmla="*/ 1739983 h 1739983"/>
              <a:gd name="connsiteX6" fmla="*/ 1561501 w 3478676"/>
              <a:gd name="connsiteY6" fmla="*/ 1731004 h 1739983"/>
              <a:gd name="connsiteX7" fmla="*/ 0 w 3478676"/>
              <a:gd name="connsiteY7" fmla="*/ 646 h 173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676" h="1739983">
                <a:moveTo>
                  <a:pt x="33" y="0"/>
                </a:moveTo>
                <a:lnTo>
                  <a:pt x="3478644" y="0"/>
                </a:lnTo>
                <a:lnTo>
                  <a:pt x="3478676" y="646"/>
                </a:lnTo>
                <a:cubicBezTo>
                  <a:pt x="3478676" y="901218"/>
                  <a:pt x="2794247" y="1641933"/>
                  <a:pt x="1917175" y="1731004"/>
                </a:cubicBezTo>
                <a:lnTo>
                  <a:pt x="1739359" y="1739983"/>
                </a:lnTo>
                <a:lnTo>
                  <a:pt x="1739318" y="1739983"/>
                </a:lnTo>
                <a:lnTo>
                  <a:pt x="1561501" y="1731004"/>
                </a:lnTo>
                <a:cubicBezTo>
                  <a:pt x="684429" y="1641933"/>
                  <a:pt x="0" y="901218"/>
                  <a:pt x="0" y="646"/>
                </a:cubicBezTo>
                <a:close/>
              </a:path>
            </a:pathLst>
          </a:cu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26" name="Imagen 25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xmlns="" id="{B3029CFC-D29C-1E58-93B8-EEE4673A42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2165" y="2061761"/>
            <a:ext cx="1105152" cy="1181369"/>
          </a:xfrm>
          <a:prstGeom prst="rect">
            <a:avLst/>
          </a:prstGeom>
        </p:spPr>
      </p:pic>
      <p:pic>
        <p:nvPicPr>
          <p:cNvPr id="27" name="Imagen 26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xmlns="" id="{27DBD291-B2BD-7D5A-4D91-2972E571712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987" y="3848610"/>
            <a:ext cx="812985" cy="1003529"/>
          </a:xfrm>
          <a:prstGeom prst="rect">
            <a:avLst/>
          </a:prstGeom>
        </p:spPr>
      </p:pic>
      <p:pic>
        <p:nvPicPr>
          <p:cNvPr id="28" name="Imagen 27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xmlns="" id="{F4F72544-21FA-D0B6-E9A9-5DA842FFBBB9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794" y="502655"/>
            <a:ext cx="1028934" cy="711362"/>
          </a:xfrm>
          <a:prstGeom prst="rect">
            <a:avLst/>
          </a:prstGeom>
        </p:spPr>
      </p:pic>
      <p:pic>
        <p:nvPicPr>
          <p:cNvPr id="29" name="Imagen 28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xmlns="" id="{7F8C2F8C-24C0-6430-68A4-9608657DDEF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162" y="2214195"/>
            <a:ext cx="927311" cy="876500"/>
          </a:xfrm>
          <a:prstGeom prst="rect">
            <a:avLst/>
          </a:prstGeom>
        </p:spPr>
      </p:pic>
      <p:pic>
        <p:nvPicPr>
          <p:cNvPr id="30" name="Imagen 29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xmlns="" id="{9309A531-DC57-6595-EE46-2A7B2E23FB7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9706" y="358533"/>
            <a:ext cx="978123" cy="1028934"/>
          </a:xfrm>
          <a:prstGeom prst="rect">
            <a:avLst/>
          </a:prstGeom>
        </p:spPr>
      </p:pic>
      <p:pic>
        <p:nvPicPr>
          <p:cNvPr id="32" name="Imagen 31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xmlns="" id="{712E000E-D939-84E0-6275-239044DF5B5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848" y="2038032"/>
            <a:ext cx="990826" cy="1041637"/>
          </a:xfrm>
          <a:prstGeom prst="rect">
            <a:avLst/>
          </a:prstGeom>
        </p:spPr>
      </p:pic>
      <p:pic>
        <p:nvPicPr>
          <p:cNvPr id="33" name="Imagen 32" descr="Imagen que contiene Texto&#10;&#10;Descripción generada automáticamente">
            <a:extLst>
              <a:ext uri="{FF2B5EF4-FFF2-40B4-BE49-F238E27FC236}">
                <a16:creationId xmlns:a16="http://schemas.microsoft.com/office/drawing/2014/main" xmlns="" id="{9F901DE5-C3AF-6E17-54F9-4CED5A9FEE97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798" y="4063551"/>
            <a:ext cx="1028934" cy="749471"/>
          </a:xfrm>
          <a:prstGeom prst="rect">
            <a:avLst/>
          </a:prstGeom>
        </p:spPr>
      </p:pic>
      <p:sp>
        <p:nvSpPr>
          <p:cNvPr id="35" name="Marcador de texto 34">
            <a:extLst>
              <a:ext uri="{FF2B5EF4-FFF2-40B4-BE49-F238E27FC236}">
                <a16:creationId xmlns:a16="http://schemas.microsoft.com/office/drawing/2014/main" xmlns="" id="{07E29EFD-C0C4-495B-1ABB-1ABCDF39870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1000" y="5586413"/>
            <a:ext cx="7874000" cy="781632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presentation</a:t>
            </a:r>
            <a:endParaRPr lang="es-ES" dirty="0"/>
          </a:p>
        </p:txBody>
      </p:sp>
      <p:sp>
        <p:nvSpPr>
          <p:cNvPr id="36" name="Marcador de texto 34">
            <a:extLst>
              <a:ext uri="{FF2B5EF4-FFF2-40B4-BE49-F238E27FC236}">
                <a16:creationId xmlns:a16="http://schemas.microsoft.com/office/drawing/2014/main" xmlns="" id="{53BDFECB-4DA6-72A4-8ABD-2FC20B9889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1000" y="6402744"/>
            <a:ext cx="2971800" cy="37108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Date</a:t>
            </a:r>
          </a:p>
        </p:txBody>
      </p:sp>
      <p:pic>
        <p:nvPicPr>
          <p:cNvPr id="34" name="Imagen 33" descr="Interfaz de usuario gráfica&#10;&#10;Descripción generada automáticamente">
            <a:extLst>
              <a:ext uri="{FF2B5EF4-FFF2-40B4-BE49-F238E27FC236}">
                <a16:creationId xmlns:a16="http://schemas.microsoft.com/office/drawing/2014/main" xmlns="" id="{582D17B3-5A6C-42CA-853B-4103A0708918}"/>
              </a:ext>
            </a:extLst>
          </p:cNvPr>
          <p:cNvPicPr/>
          <p:nvPr userDrawn="1"/>
        </p:nvPicPr>
        <p:blipFill>
          <a:blip r:embed="rId11" r:link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1600" y="5605462"/>
            <a:ext cx="3022600" cy="7972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3523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0BE46563-0AF8-D4CE-73C0-03D0CBEB89E0}"/>
              </a:ext>
            </a:extLst>
          </p:cNvPr>
          <p:cNvSpPr/>
          <p:nvPr userDrawn="1"/>
        </p:nvSpPr>
        <p:spPr>
          <a:xfrm>
            <a:off x="6096001" y="0"/>
            <a:ext cx="6142017" cy="602615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object 3">
            <a:extLst>
              <a:ext uri="{FF2B5EF4-FFF2-40B4-BE49-F238E27FC236}">
                <a16:creationId xmlns:a16="http://schemas.microsoft.com/office/drawing/2014/main" xmlns="" id="{BA9409D1-A9BD-5F7D-AF9C-32F07DE1ED4B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6865200"/>
          </a:xfrm>
          <a:prstGeom prst="rect">
            <a:avLst/>
          </a:prstGeom>
        </p:spPr>
      </p:pic>
      <p:pic>
        <p:nvPicPr>
          <p:cNvPr id="24" name="Imagen 23" descr="Logotipo&#10;&#10;Descripción generada automáticamente">
            <a:extLst>
              <a:ext uri="{FF2B5EF4-FFF2-40B4-BE49-F238E27FC236}">
                <a16:creationId xmlns:a16="http://schemas.microsoft.com/office/drawing/2014/main" xmlns="" id="{CD3A48FE-86EE-9668-0A0C-95A6EB2017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66" y="140623"/>
            <a:ext cx="2149620" cy="954357"/>
          </a:xfrm>
          <a:prstGeom prst="rect">
            <a:avLst/>
          </a:prstGeom>
        </p:spPr>
      </p:pic>
      <p:sp>
        <p:nvSpPr>
          <p:cNvPr id="35" name="Marcador de texto 33">
            <a:extLst>
              <a:ext uri="{FF2B5EF4-FFF2-40B4-BE49-F238E27FC236}">
                <a16:creationId xmlns:a16="http://schemas.microsoft.com/office/drawing/2014/main" xmlns="" id="{850E120E-924B-F0F4-3400-13B1861D1B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32925" y="5520247"/>
            <a:ext cx="4495800" cy="32385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CBC18AA7-8C1D-4C1C-B629-AA10E16721CA}"/>
              </a:ext>
            </a:extLst>
          </p:cNvPr>
          <p:cNvSpPr txBox="1"/>
          <p:nvPr userDrawn="1"/>
        </p:nvSpPr>
        <p:spPr>
          <a:xfrm>
            <a:off x="6147014" y="3768943"/>
            <a:ext cx="60449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400" noProof="0" dirty="0">
                <a:solidFill>
                  <a:srgbClr val="003399"/>
                </a:solidFill>
                <a:latin typeface="EC Square Sans Pro" panose="020B0506040000020004" pitchFamily="34" charset="0"/>
              </a:rPr>
              <a:t>Hands-on Training for Farmers and Veterinarians: New measures to fight antimicrobial resistance</a:t>
            </a:r>
          </a:p>
          <a:p>
            <a:endParaRPr lang="es-ES" dirty="0"/>
          </a:p>
        </p:txBody>
      </p:sp>
      <p:sp>
        <p:nvSpPr>
          <p:cNvPr id="49" name="Forma libre: forma 48">
            <a:extLst>
              <a:ext uri="{FF2B5EF4-FFF2-40B4-BE49-F238E27FC236}">
                <a16:creationId xmlns:a16="http://schemas.microsoft.com/office/drawing/2014/main" xmlns="" id="{99B70937-9FCE-4E40-9DC7-4643157CE967}"/>
              </a:ext>
            </a:extLst>
          </p:cNvPr>
          <p:cNvSpPr/>
          <p:nvPr userDrawn="1"/>
        </p:nvSpPr>
        <p:spPr>
          <a:xfrm>
            <a:off x="11117114" y="37"/>
            <a:ext cx="596428" cy="1094944"/>
          </a:xfrm>
          <a:custGeom>
            <a:avLst/>
            <a:gdLst>
              <a:gd name="connsiteX0" fmla="*/ 855279 w 899418"/>
              <a:gd name="connsiteY0" fmla="*/ 0 h 1725460"/>
              <a:gd name="connsiteX1" fmla="*/ 870567 w 899418"/>
              <a:gd name="connsiteY1" fmla="*/ 0 h 1725460"/>
              <a:gd name="connsiteX2" fmla="*/ 899418 w 899418"/>
              <a:gd name="connsiteY2" fmla="*/ 1457 h 1725460"/>
              <a:gd name="connsiteX3" fmla="*/ 899418 w 899418"/>
              <a:gd name="connsiteY3" fmla="*/ 1723617 h 1725460"/>
              <a:gd name="connsiteX4" fmla="*/ 862923 w 899418"/>
              <a:gd name="connsiteY4" fmla="*/ 1725460 h 1725460"/>
              <a:gd name="connsiteX5" fmla="*/ 0 w 899418"/>
              <a:gd name="connsiteY5" fmla="*/ 862537 h 1725460"/>
              <a:gd name="connsiteX6" fmla="*/ 774694 w 899418"/>
              <a:gd name="connsiteY6" fmla="*/ 4069 h 172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418" h="1725460">
                <a:moveTo>
                  <a:pt x="855279" y="0"/>
                </a:moveTo>
                <a:lnTo>
                  <a:pt x="870567" y="0"/>
                </a:lnTo>
                <a:lnTo>
                  <a:pt x="899418" y="1457"/>
                </a:lnTo>
                <a:lnTo>
                  <a:pt x="899418" y="1723617"/>
                </a:lnTo>
                <a:lnTo>
                  <a:pt x="862923" y="1725460"/>
                </a:lnTo>
                <a:cubicBezTo>
                  <a:pt x="386344" y="1725460"/>
                  <a:pt x="0" y="1339116"/>
                  <a:pt x="0" y="862537"/>
                </a:cubicBezTo>
                <a:cubicBezTo>
                  <a:pt x="0" y="415744"/>
                  <a:pt x="339560" y="48260"/>
                  <a:pt x="774694" y="4069"/>
                </a:cubicBezTo>
                <a:close/>
              </a:path>
            </a:pathLst>
          </a:cu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50" name="Forma libre: forma 49">
            <a:extLst>
              <a:ext uri="{FF2B5EF4-FFF2-40B4-BE49-F238E27FC236}">
                <a16:creationId xmlns:a16="http://schemas.microsoft.com/office/drawing/2014/main" xmlns="" id="{BC2C4231-8099-45D5-A8F4-A94E560FC273}"/>
              </a:ext>
            </a:extLst>
          </p:cNvPr>
          <p:cNvSpPr/>
          <p:nvPr userDrawn="1"/>
        </p:nvSpPr>
        <p:spPr>
          <a:xfrm>
            <a:off x="11691448" y="1"/>
            <a:ext cx="546569" cy="1094830"/>
          </a:xfrm>
          <a:custGeom>
            <a:avLst/>
            <a:gdLst>
              <a:gd name="connsiteX0" fmla="*/ 0 w 859370"/>
              <a:gd name="connsiteY0" fmla="*/ 0 h 1725280"/>
              <a:gd name="connsiteX1" fmla="*/ 4111 w 859370"/>
              <a:gd name="connsiteY1" fmla="*/ 0 h 1725280"/>
              <a:gd name="connsiteX2" fmla="*/ 84676 w 859370"/>
              <a:gd name="connsiteY2" fmla="*/ 4068 h 1725280"/>
              <a:gd name="connsiteX3" fmla="*/ 859370 w 859370"/>
              <a:gd name="connsiteY3" fmla="*/ 862536 h 1725280"/>
              <a:gd name="connsiteX4" fmla="*/ 84676 w 859370"/>
              <a:gd name="connsiteY4" fmla="*/ 1721004 h 1725280"/>
              <a:gd name="connsiteX5" fmla="*/ 0 w 859370"/>
              <a:gd name="connsiteY5" fmla="*/ 1725280 h 172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9370" h="1725280">
                <a:moveTo>
                  <a:pt x="0" y="0"/>
                </a:moveTo>
                <a:lnTo>
                  <a:pt x="4111" y="0"/>
                </a:lnTo>
                <a:lnTo>
                  <a:pt x="84676" y="4068"/>
                </a:lnTo>
                <a:cubicBezTo>
                  <a:pt x="519810" y="48259"/>
                  <a:pt x="859370" y="415743"/>
                  <a:pt x="859370" y="862536"/>
                </a:cubicBezTo>
                <a:cubicBezTo>
                  <a:pt x="859370" y="1309329"/>
                  <a:pt x="519810" y="1676814"/>
                  <a:pt x="84676" y="1721004"/>
                </a:cubicBezTo>
                <a:lnTo>
                  <a:pt x="0" y="1725280"/>
                </a:ln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51" name="Imagen 50" descr="Interfaz de usuario gráfica&#10;&#10;Descripción generada automáticamente">
            <a:extLst>
              <a:ext uri="{FF2B5EF4-FFF2-40B4-BE49-F238E27FC236}">
                <a16:creationId xmlns:a16="http://schemas.microsoft.com/office/drawing/2014/main" xmlns="" id="{1007B104-92BA-4BA5-A656-DA433D20A54C}"/>
              </a:ext>
            </a:extLst>
          </p:cNvPr>
          <p:cNvPicPr/>
          <p:nvPr userDrawn="1"/>
        </p:nvPicPr>
        <p:blipFill>
          <a:blip r:embed="rId4" r:link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9800" y="6163744"/>
            <a:ext cx="2338705" cy="57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xmlns="" id="{D0623596-029B-4771-9426-C8E363EAA4D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8521" y="6212610"/>
            <a:ext cx="471757" cy="498869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xmlns="" id="{3BB0B30D-01E9-4A41-88D1-70C8118CB0F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6219" y="6283101"/>
            <a:ext cx="347040" cy="428378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xmlns="" id="{68A7E0D9-EDEA-4FCF-A76C-ED2C5DD3E80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1973" y="6413241"/>
            <a:ext cx="444645" cy="298238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xmlns="" id="{CA02A5FD-DBD4-4C48-8334-C26BA224D2A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141" y="6427744"/>
            <a:ext cx="300184" cy="283735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xmlns="" id="{EAAA8FFC-E26C-4A95-A0EA-8FA61291F3D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2039" y="6369106"/>
            <a:ext cx="325466" cy="342373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xmlns="" id="{034038C9-3152-4362-9043-8EE045E0000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96" y="6492569"/>
            <a:ext cx="208231" cy="218910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xmlns="" id="{10C091FD-F9B0-47C5-9AE9-239540332D4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5332" y="6300126"/>
            <a:ext cx="574476" cy="411353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xmlns="" id="{ABCC77BE-E2CE-47F7-9BAB-806A9D6BA77C}"/>
              </a:ext>
            </a:extLst>
          </p:cNvPr>
          <p:cNvSpPr txBox="1"/>
          <p:nvPr userDrawn="1"/>
        </p:nvSpPr>
        <p:spPr>
          <a:xfrm>
            <a:off x="6096001" y="1758950"/>
            <a:ext cx="6096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EC Square Sans Pro" panose="020B0506040000020004" pitchFamily="34" charset="0"/>
              </a:rPr>
              <a:t>Introduction to overall EU regulatory framework supporting best practices implementation to fight AMR. </a:t>
            </a:r>
            <a:r>
              <a:rPr lang="en-GB" sz="2800" dirty="0">
                <a:latin typeface="EC Square Sans Pro" panose="020B05060400000200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778544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0BE46563-0AF8-D4CE-73C0-03D0CBEB89E0}"/>
              </a:ext>
            </a:extLst>
          </p:cNvPr>
          <p:cNvSpPr/>
          <p:nvPr userDrawn="1"/>
        </p:nvSpPr>
        <p:spPr>
          <a:xfrm>
            <a:off x="6096000" y="0"/>
            <a:ext cx="6093675" cy="4445005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object 3">
            <a:extLst>
              <a:ext uri="{FF2B5EF4-FFF2-40B4-BE49-F238E27FC236}">
                <a16:creationId xmlns:a16="http://schemas.microsoft.com/office/drawing/2014/main" xmlns="" id="{BA9409D1-A9BD-5F7D-AF9C-32F07DE1ED4B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68652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3B86B49A-E309-306F-54EA-1E91AEFD27BB}"/>
              </a:ext>
            </a:extLst>
          </p:cNvPr>
          <p:cNvSpPr/>
          <p:nvPr userDrawn="1"/>
        </p:nvSpPr>
        <p:spPr>
          <a:xfrm>
            <a:off x="3657179" y="5634288"/>
            <a:ext cx="1236412" cy="1236412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xmlns="" id="{5FE8D229-B039-4150-3CC7-A90C7A82C428}"/>
              </a:ext>
            </a:extLst>
          </p:cNvPr>
          <p:cNvSpPr/>
          <p:nvPr userDrawn="1"/>
        </p:nvSpPr>
        <p:spPr>
          <a:xfrm>
            <a:off x="2428304" y="4438510"/>
            <a:ext cx="1242631" cy="1221740"/>
          </a:xfrm>
          <a:custGeom>
            <a:avLst/>
            <a:gdLst/>
            <a:ahLst/>
            <a:cxnLst/>
            <a:rect l="l" t="t" r="r" b="b"/>
            <a:pathLst>
              <a:path w="1221739" h="1221739">
                <a:moveTo>
                  <a:pt x="1221257" y="0"/>
                </a:moveTo>
                <a:lnTo>
                  <a:pt x="0" y="0"/>
                </a:lnTo>
                <a:lnTo>
                  <a:pt x="0" y="1221257"/>
                </a:lnTo>
                <a:lnTo>
                  <a:pt x="1221257" y="1221257"/>
                </a:lnTo>
                <a:lnTo>
                  <a:pt x="1221257" y="0"/>
                </a:lnTo>
                <a:close/>
              </a:path>
            </a:pathLst>
          </a:custGeom>
          <a:solidFill>
            <a:srgbClr val="6BB1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4D247D67-8E2B-31C5-C8A0-D5D6C35C3466}"/>
              </a:ext>
            </a:extLst>
          </p:cNvPr>
          <p:cNvSpPr/>
          <p:nvPr userDrawn="1"/>
        </p:nvSpPr>
        <p:spPr>
          <a:xfrm>
            <a:off x="1212899" y="5634288"/>
            <a:ext cx="1236412" cy="1236412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1CD11B8C-5E46-1D50-21DC-A81F63330B4D}"/>
              </a:ext>
            </a:extLst>
          </p:cNvPr>
          <p:cNvSpPr/>
          <p:nvPr userDrawn="1"/>
        </p:nvSpPr>
        <p:spPr>
          <a:xfrm>
            <a:off x="5012862" y="2"/>
            <a:ext cx="1083138" cy="987162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215ECAC5-8F58-7F5F-622B-0B7282FFADD6}"/>
              </a:ext>
            </a:extLst>
          </p:cNvPr>
          <p:cNvSpPr/>
          <p:nvPr userDrawn="1"/>
        </p:nvSpPr>
        <p:spPr>
          <a:xfrm>
            <a:off x="3946062" y="2"/>
            <a:ext cx="1083138" cy="987162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3A8E09E6-072B-3BB2-09B2-2F1D41A6B4AE}"/>
              </a:ext>
            </a:extLst>
          </p:cNvPr>
          <p:cNvSpPr/>
          <p:nvPr userDrawn="1"/>
        </p:nvSpPr>
        <p:spPr>
          <a:xfrm>
            <a:off x="2879262" y="2"/>
            <a:ext cx="1083138" cy="987162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 descr="Patrón de fondo&#10;&#10;Descripción generada automáticamente">
            <a:extLst>
              <a:ext uri="{FF2B5EF4-FFF2-40B4-BE49-F238E27FC236}">
                <a16:creationId xmlns:a16="http://schemas.microsoft.com/office/drawing/2014/main" xmlns="" id="{D4448343-1AE6-F56C-54AC-92A22E41AF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38510"/>
            <a:ext cx="1233122" cy="2432190"/>
          </a:xfrm>
          <a:prstGeom prst="rect">
            <a:avLst/>
          </a:prstGeom>
        </p:spPr>
      </p:pic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8B60C17B-0742-9FC2-AB7E-A06FF6B60618}"/>
              </a:ext>
            </a:extLst>
          </p:cNvPr>
          <p:cNvSpPr/>
          <p:nvPr userDrawn="1"/>
        </p:nvSpPr>
        <p:spPr>
          <a:xfrm>
            <a:off x="4885851" y="4445005"/>
            <a:ext cx="1223010" cy="1212850"/>
          </a:xfrm>
          <a:custGeom>
            <a:avLst/>
            <a:gdLst/>
            <a:ahLst/>
            <a:cxnLst/>
            <a:rect l="l" t="t" r="r" b="b"/>
            <a:pathLst>
              <a:path w="1223010" h="1212850">
                <a:moveTo>
                  <a:pt x="1222997" y="0"/>
                </a:moveTo>
                <a:lnTo>
                  <a:pt x="1212697" y="0"/>
                </a:lnTo>
                <a:lnTo>
                  <a:pt x="1163924" y="962"/>
                </a:lnTo>
                <a:lnTo>
                  <a:pt x="1115639" y="3827"/>
                </a:lnTo>
                <a:lnTo>
                  <a:pt x="1067879" y="8557"/>
                </a:lnTo>
                <a:lnTo>
                  <a:pt x="1020681" y="15116"/>
                </a:lnTo>
                <a:lnTo>
                  <a:pt x="974080" y="23469"/>
                </a:lnTo>
                <a:lnTo>
                  <a:pt x="928112" y="33578"/>
                </a:lnTo>
                <a:lnTo>
                  <a:pt x="882815" y="45407"/>
                </a:lnTo>
                <a:lnTo>
                  <a:pt x="838224" y="58921"/>
                </a:lnTo>
                <a:lnTo>
                  <a:pt x="794375" y="74083"/>
                </a:lnTo>
                <a:lnTo>
                  <a:pt x="751305" y="90857"/>
                </a:lnTo>
                <a:lnTo>
                  <a:pt x="709050" y="109207"/>
                </a:lnTo>
                <a:lnTo>
                  <a:pt x="667646" y="129096"/>
                </a:lnTo>
                <a:lnTo>
                  <a:pt x="627129" y="150488"/>
                </a:lnTo>
                <a:lnTo>
                  <a:pt x="587536" y="173348"/>
                </a:lnTo>
                <a:lnTo>
                  <a:pt x="548902" y="197638"/>
                </a:lnTo>
                <a:lnTo>
                  <a:pt x="511265" y="223322"/>
                </a:lnTo>
                <a:lnTo>
                  <a:pt x="474660" y="250365"/>
                </a:lnTo>
                <a:lnTo>
                  <a:pt x="439123" y="278730"/>
                </a:lnTo>
                <a:lnTo>
                  <a:pt x="404691" y="308380"/>
                </a:lnTo>
                <a:lnTo>
                  <a:pt x="371400" y="339281"/>
                </a:lnTo>
                <a:lnTo>
                  <a:pt x="339286" y="371395"/>
                </a:lnTo>
                <a:lnTo>
                  <a:pt x="308385" y="404686"/>
                </a:lnTo>
                <a:lnTo>
                  <a:pt x="278734" y="439117"/>
                </a:lnTo>
                <a:lnTo>
                  <a:pt x="250369" y="474654"/>
                </a:lnTo>
                <a:lnTo>
                  <a:pt x="223326" y="511259"/>
                </a:lnTo>
                <a:lnTo>
                  <a:pt x="197641" y="548897"/>
                </a:lnTo>
                <a:lnTo>
                  <a:pt x="173350" y="587530"/>
                </a:lnTo>
                <a:lnTo>
                  <a:pt x="150491" y="627123"/>
                </a:lnTo>
                <a:lnTo>
                  <a:pt x="129098" y="667640"/>
                </a:lnTo>
                <a:lnTo>
                  <a:pt x="109209" y="709044"/>
                </a:lnTo>
                <a:lnTo>
                  <a:pt x="90859" y="751300"/>
                </a:lnTo>
                <a:lnTo>
                  <a:pt x="74085" y="794370"/>
                </a:lnTo>
                <a:lnTo>
                  <a:pt x="58923" y="838219"/>
                </a:lnTo>
                <a:lnTo>
                  <a:pt x="45408" y="882811"/>
                </a:lnTo>
                <a:lnTo>
                  <a:pt x="33578" y="928108"/>
                </a:lnTo>
                <a:lnTo>
                  <a:pt x="23469" y="974076"/>
                </a:lnTo>
                <a:lnTo>
                  <a:pt x="15117" y="1020678"/>
                </a:lnTo>
                <a:lnTo>
                  <a:pt x="8557" y="1067877"/>
                </a:lnTo>
                <a:lnTo>
                  <a:pt x="3827" y="1115637"/>
                </a:lnTo>
                <a:lnTo>
                  <a:pt x="962" y="1163923"/>
                </a:lnTo>
                <a:lnTo>
                  <a:pt x="0" y="1212697"/>
                </a:lnTo>
                <a:lnTo>
                  <a:pt x="1222997" y="1212697"/>
                </a:lnTo>
                <a:lnTo>
                  <a:pt x="1222997" y="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xmlns="" id="{91098FAB-F165-EE15-2E69-55924EE693FB}"/>
              </a:ext>
            </a:extLst>
          </p:cNvPr>
          <p:cNvSpPr/>
          <p:nvPr userDrawn="1"/>
        </p:nvSpPr>
        <p:spPr>
          <a:xfrm>
            <a:off x="4889500" y="5650725"/>
            <a:ext cx="1221740" cy="1221740"/>
          </a:xfrm>
          <a:custGeom>
            <a:avLst/>
            <a:gdLst/>
            <a:ahLst/>
            <a:cxnLst/>
            <a:rect l="l" t="t" r="r" b="b"/>
            <a:pathLst>
              <a:path w="1221739" h="1221739">
                <a:moveTo>
                  <a:pt x="1221257" y="0"/>
                </a:moveTo>
                <a:lnTo>
                  <a:pt x="0" y="0"/>
                </a:lnTo>
                <a:lnTo>
                  <a:pt x="0" y="1221257"/>
                </a:lnTo>
                <a:lnTo>
                  <a:pt x="1221257" y="1221257"/>
                </a:lnTo>
                <a:lnTo>
                  <a:pt x="1221257" y="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xmlns="" id="{3387D0DD-C550-57B3-4353-CB37A181170D}"/>
              </a:ext>
            </a:extLst>
          </p:cNvPr>
          <p:cNvSpPr/>
          <p:nvPr userDrawn="1"/>
        </p:nvSpPr>
        <p:spPr>
          <a:xfrm>
            <a:off x="5029200" y="996950"/>
            <a:ext cx="1073624" cy="963131"/>
          </a:xfrm>
          <a:custGeom>
            <a:avLst/>
            <a:gdLst/>
            <a:ahLst/>
            <a:cxnLst/>
            <a:rect l="l" t="t" r="r" b="b"/>
            <a:pathLst>
              <a:path w="1221739" h="1221739">
                <a:moveTo>
                  <a:pt x="1221257" y="0"/>
                </a:moveTo>
                <a:lnTo>
                  <a:pt x="0" y="0"/>
                </a:lnTo>
                <a:lnTo>
                  <a:pt x="0" y="1221257"/>
                </a:lnTo>
                <a:lnTo>
                  <a:pt x="1221257" y="1221257"/>
                </a:lnTo>
                <a:lnTo>
                  <a:pt x="1221257" y="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xmlns="" id="{72F1D396-F8FA-9C63-E0DC-3CD1D006BAC1}"/>
              </a:ext>
            </a:extLst>
          </p:cNvPr>
          <p:cNvGrpSpPr/>
          <p:nvPr userDrawn="1"/>
        </p:nvGrpSpPr>
        <p:grpSpPr>
          <a:xfrm>
            <a:off x="-6824" y="4425950"/>
            <a:ext cx="1224979" cy="1231900"/>
            <a:chOff x="-6824" y="4376003"/>
            <a:chExt cx="1224979" cy="1231900"/>
          </a:xfrm>
        </p:grpSpPr>
        <p:sp>
          <p:nvSpPr>
            <p:cNvPr id="22" name="object 6">
              <a:extLst>
                <a:ext uri="{FF2B5EF4-FFF2-40B4-BE49-F238E27FC236}">
                  <a16:creationId xmlns:a16="http://schemas.microsoft.com/office/drawing/2014/main" xmlns="" id="{CB32DD6C-C583-2520-AAFF-39D40ED291C8}"/>
                </a:ext>
              </a:extLst>
            </p:cNvPr>
            <p:cNvSpPr/>
            <p:nvPr/>
          </p:nvSpPr>
          <p:spPr>
            <a:xfrm>
              <a:off x="-6824" y="4376003"/>
              <a:ext cx="615950" cy="1231900"/>
            </a:xfrm>
            <a:custGeom>
              <a:avLst/>
              <a:gdLst/>
              <a:ahLst/>
              <a:cxnLst/>
              <a:rect l="l" t="t" r="r" b="b"/>
              <a:pathLst>
                <a:path w="615950" h="1231900">
                  <a:moveTo>
                    <a:pt x="615950" y="0"/>
                  </a:moveTo>
                  <a:lnTo>
                    <a:pt x="567813" y="1853"/>
                  </a:lnTo>
                  <a:lnTo>
                    <a:pt x="520690" y="7321"/>
                  </a:lnTo>
                  <a:lnTo>
                    <a:pt x="474717" y="16267"/>
                  </a:lnTo>
                  <a:lnTo>
                    <a:pt x="430031" y="28554"/>
                  </a:lnTo>
                  <a:lnTo>
                    <a:pt x="386770" y="44046"/>
                  </a:lnTo>
                  <a:lnTo>
                    <a:pt x="345069" y="62605"/>
                  </a:lnTo>
                  <a:lnTo>
                    <a:pt x="305067" y="84094"/>
                  </a:lnTo>
                  <a:lnTo>
                    <a:pt x="266899" y="108377"/>
                  </a:lnTo>
                  <a:lnTo>
                    <a:pt x="230703" y="135316"/>
                  </a:lnTo>
                  <a:lnTo>
                    <a:pt x="196616" y="164775"/>
                  </a:lnTo>
                  <a:lnTo>
                    <a:pt x="164775" y="196616"/>
                  </a:lnTo>
                  <a:lnTo>
                    <a:pt x="135316" y="230703"/>
                  </a:lnTo>
                  <a:lnTo>
                    <a:pt x="108377" y="266899"/>
                  </a:lnTo>
                  <a:lnTo>
                    <a:pt x="84094" y="305067"/>
                  </a:lnTo>
                  <a:lnTo>
                    <a:pt x="62605" y="345069"/>
                  </a:lnTo>
                  <a:lnTo>
                    <a:pt x="44046" y="386770"/>
                  </a:lnTo>
                  <a:lnTo>
                    <a:pt x="28554" y="430031"/>
                  </a:lnTo>
                  <a:lnTo>
                    <a:pt x="16267" y="474717"/>
                  </a:lnTo>
                  <a:lnTo>
                    <a:pt x="7321" y="520690"/>
                  </a:lnTo>
                  <a:lnTo>
                    <a:pt x="1853" y="567813"/>
                  </a:lnTo>
                  <a:lnTo>
                    <a:pt x="0" y="615950"/>
                  </a:lnTo>
                  <a:lnTo>
                    <a:pt x="1853" y="664086"/>
                  </a:lnTo>
                  <a:lnTo>
                    <a:pt x="7321" y="711209"/>
                  </a:lnTo>
                  <a:lnTo>
                    <a:pt x="16267" y="757182"/>
                  </a:lnTo>
                  <a:lnTo>
                    <a:pt x="28554" y="801868"/>
                  </a:lnTo>
                  <a:lnTo>
                    <a:pt x="44046" y="845129"/>
                  </a:lnTo>
                  <a:lnTo>
                    <a:pt x="62605" y="886830"/>
                  </a:lnTo>
                  <a:lnTo>
                    <a:pt x="84094" y="926832"/>
                  </a:lnTo>
                  <a:lnTo>
                    <a:pt x="108377" y="965000"/>
                  </a:lnTo>
                  <a:lnTo>
                    <a:pt x="135316" y="1001196"/>
                  </a:lnTo>
                  <a:lnTo>
                    <a:pt x="164775" y="1035283"/>
                  </a:lnTo>
                  <a:lnTo>
                    <a:pt x="196616" y="1067124"/>
                  </a:lnTo>
                  <a:lnTo>
                    <a:pt x="230703" y="1096583"/>
                  </a:lnTo>
                  <a:lnTo>
                    <a:pt x="266899" y="1123522"/>
                  </a:lnTo>
                  <a:lnTo>
                    <a:pt x="305067" y="1147805"/>
                  </a:lnTo>
                  <a:lnTo>
                    <a:pt x="345069" y="1169294"/>
                  </a:lnTo>
                  <a:lnTo>
                    <a:pt x="386770" y="1187853"/>
                  </a:lnTo>
                  <a:lnTo>
                    <a:pt x="430031" y="1203345"/>
                  </a:lnTo>
                  <a:lnTo>
                    <a:pt x="474717" y="1215632"/>
                  </a:lnTo>
                  <a:lnTo>
                    <a:pt x="520690" y="1224578"/>
                  </a:lnTo>
                  <a:lnTo>
                    <a:pt x="567813" y="1230046"/>
                  </a:lnTo>
                  <a:lnTo>
                    <a:pt x="615950" y="1231900"/>
                  </a:lnTo>
                  <a:lnTo>
                    <a:pt x="615950" y="0"/>
                  </a:lnTo>
                  <a:close/>
                </a:path>
              </a:pathLst>
            </a:custGeom>
            <a:solidFill>
              <a:srgbClr val="2C74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xmlns="" id="{581D127E-3ED2-80E2-B593-0306FA07AC23}"/>
                </a:ext>
              </a:extLst>
            </p:cNvPr>
            <p:cNvSpPr/>
            <p:nvPr/>
          </p:nvSpPr>
          <p:spPr>
            <a:xfrm>
              <a:off x="609600" y="4381083"/>
              <a:ext cx="608555" cy="1221740"/>
            </a:xfrm>
            <a:custGeom>
              <a:avLst/>
              <a:gdLst>
                <a:gd name="connsiteX0" fmla="*/ 0 w 859370"/>
                <a:gd name="connsiteY0" fmla="*/ 0 h 1725280"/>
                <a:gd name="connsiteX1" fmla="*/ 4111 w 859370"/>
                <a:gd name="connsiteY1" fmla="*/ 0 h 1725280"/>
                <a:gd name="connsiteX2" fmla="*/ 84676 w 859370"/>
                <a:gd name="connsiteY2" fmla="*/ 4068 h 1725280"/>
                <a:gd name="connsiteX3" fmla="*/ 859370 w 859370"/>
                <a:gd name="connsiteY3" fmla="*/ 862536 h 1725280"/>
                <a:gd name="connsiteX4" fmla="*/ 84676 w 859370"/>
                <a:gd name="connsiteY4" fmla="*/ 1721004 h 1725280"/>
                <a:gd name="connsiteX5" fmla="*/ 0 w 859370"/>
                <a:gd name="connsiteY5" fmla="*/ 1725280 h 172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9370" h="1725280">
                  <a:moveTo>
                    <a:pt x="0" y="0"/>
                  </a:moveTo>
                  <a:lnTo>
                    <a:pt x="4111" y="0"/>
                  </a:lnTo>
                  <a:lnTo>
                    <a:pt x="84676" y="4068"/>
                  </a:lnTo>
                  <a:cubicBezTo>
                    <a:pt x="519810" y="48259"/>
                    <a:pt x="859370" y="415743"/>
                    <a:pt x="859370" y="862536"/>
                  </a:cubicBezTo>
                  <a:cubicBezTo>
                    <a:pt x="859370" y="1309329"/>
                    <a:pt x="519810" y="1676814"/>
                    <a:pt x="84676" y="1721004"/>
                  </a:cubicBezTo>
                  <a:lnTo>
                    <a:pt x="0" y="1725280"/>
                  </a:lnTo>
                  <a:close/>
                </a:path>
              </a:pathLst>
            </a:custGeom>
            <a:solidFill>
              <a:srgbClr val="6BB1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</p:grpSp>
      <p:pic>
        <p:nvPicPr>
          <p:cNvPr id="24" name="Imagen 23" descr="Logotipo&#10;&#10;Descripción generada automáticamente">
            <a:extLst>
              <a:ext uri="{FF2B5EF4-FFF2-40B4-BE49-F238E27FC236}">
                <a16:creationId xmlns:a16="http://schemas.microsoft.com/office/drawing/2014/main" xmlns="" id="{CD3A48FE-86EE-9668-0A0C-95A6EB2017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496" y="108052"/>
            <a:ext cx="2223512" cy="987162"/>
          </a:xfrm>
          <a:prstGeom prst="rect">
            <a:avLst/>
          </a:prstGeom>
        </p:spPr>
      </p:pic>
      <p:pic>
        <p:nvPicPr>
          <p:cNvPr id="25" name="Imagen 24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xmlns="" id="{376ADDD9-F84C-BEC0-1BFA-10C9201241A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437" y="158750"/>
            <a:ext cx="658385" cy="703791"/>
          </a:xfrm>
          <a:prstGeom prst="rect">
            <a:avLst/>
          </a:prstGeom>
        </p:spPr>
      </p:pic>
      <p:pic>
        <p:nvPicPr>
          <p:cNvPr id="26" name="Imagen 25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xmlns="" id="{E1146FC4-63CA-7E60-F573-701E17416F7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010" y="4746528"/>
            <a:ext cx="490696" cy="605704"/>
          </a:xfrm>
          <a:prstGeom prst="rect">
            <a:avLst/>
          </a:prstGeom>
        </p:spPr>
      </p:pic>
      <p:pic>
        <p:nvPicPr>
          <p:cNvPr id="27" name="Imagen 26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xmlns="" id="{9215EF1C-A878-5A3F-37E5-F719033B452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318" y="337795"/>
            <a:ext cx="612979" cy="423788"/>
          </a:xfrm>
          <a:prstGeom prst="rect">
            <a:avLst/>
          </a:prstGeom>
        </p:spPr>
      </p:pic>
      <p:pic>
        <p:nvPicPr>
          <p:cNvPr id="28" name="Imagen 27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xmlns="" id="{55DDD743-CAE6-4771-0A9B-B1F3BBD38C4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3433" y="285033"/>
            <a:ext cx="552437" cy="522167"/>
          </a:xfrm>
          <a:prstGeom prst="rect">
            <a:avLst/>
          </a:prstGeom>
        </p:spPr>
      </p:pic>
      <p:pic>
        <p:nvPicPr>
          <p:cNvPr id="29" name="Imagen 28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xmlns="" id="{ED03888B-AF6E-9876-98EC-66A1AAB79B4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049" y="5951076"/>
            <a:ext cx="590369" cy="621037"/>
          </a:xfrm>
          <a:prstGeom prst="rect">
            <a:avLst/>
          </a:prstGeom>
        </p:spPr>
      </p:pic>
      <p:pic>
        <p:nvPicPr>
          <p:cNvPr id="31" name="Imagen 30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xmlns="" id="{C6FA8A68-E321-F480-0EEB-D680C1776B6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8431" y="1238539"/>
            <a:ext cx="454410" cy="477712"/>
          </a:xfrm>
          <a:prstGeom prst="rect">
            <a:avLst/>
          </a:prstGeom>
        </p:spPr>
      </p:pic>
      <p:pic>
        <p:nvPicPr>
          <p:cNvPr id="32" name="Imagen 31" descr="Imagen que contiene Texto&#10;&#10;Descripción generada automáticamente">
            <a:extLst>
              <a:ext uri="{FF2B5EF4-FFF2-40B4-BE49-F238E27FC236}">
                <a16:creationId xmlns:a16="http://schemas.microsoft.com/office/drawing/2014/main" xmlns="" id="{491B8AE0-AB3C-E529-4BB5-52CCEEC9424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225" y="5951076"/>
            <a:ext cx="825311" cy="601153"/>
          </a:xfrm>
          <a:prstGeom prst="rect">
            <a:avLst/>
          </a:prstGeom>
        </p:spPr>
      </p:pic>
      <p:sp>
        <p:nvSpPr>
          <p:cNvPr id="34" name="Marcador de texto 33">
            <a:extLst>
              <a:ext uri="{FF2B5EF4-FFF2-40B4-BE49-F238E27FC236}">
                <a16:creationId xmlns:a16="http://schemas.microsoft.com/office/drawing/2014/main" xmlns="" id="{DFC5C3F9-259A-36CA-3B03-0D0FA6D957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34200" y="1736324"/>
            <a:ext cx="4495800" cy="1430337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3399"/>
                </a:solidFill>
                <a:latin typeface="EC Square Sans Pro" panose="020B05060400000200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presentation</a:t>
            </a:r>
            <a:endParaRPr lang="es-ES" dirty="0"/>
          </a:p>
        </p:txBody>
      </p:sp>
      <p:sp>
        <p:nvSpPr>
          <p:cNvPr id="35" name="Marcador de texto 33">
            <a:extLst>
              <a:ext uri="{FF2B5EF4-FFF2-40B4-BE49-F238E27FC236}">
                <a16:creationId xmlns:a16="http://schemas.microsoft.com/office/drawing/2014/main" xmlns="" id="{850E120E-924B-F0F4-3400-13B1861D1B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34200" y="4102095"/>
            <a:ext cx="4495800" cy="32385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EC Square Sans Pro" panose="020B05060400000200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Date</a:t>
            </a:r>
          </a:p>
        </p:txBody>
      </p:sp>
      <p:pic>
        <p:nvPicPr>
          <p:cNvPr id="37" name="Imagen 36" descr="Interfaz de usuario gráfica&#10;&#10;Descripción generada automáticamente">
            <a:extLst>
              <a:ext uri="{FF2B5EF4-FFF2-40B4-BE49-F238E27FC236}">
                <a16:creationId xmlns:a16="http://schemas.microsoft.com/office/drawing/2014/main" xmlns="" id="{5505FB79-408A-43F3-9FF6-95F9DFF43961}"/>
              </a:ext>
            </a:extLst>
          </p:cNvPr>
          <p:cNvPicPr/>
          <p:nvPr userDrawn="1"/>
        </p:nvPicPr>
        <p:blipFill>
          <a:blip r:embed="rId12" r:link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1200" y="6181329"/>
            <a:ext cx="2567305" cy="560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734727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0CA36E8E-0A33-5274-9B20-FA55833A1773}"/>
              </a:ext>
            </a:extLst>
          </p:cNvPr>
          <p:cNvSpPr/>
          <p:nvPr userDrawn="1"/>
        </p:nvSpPr>
        <p:spPr>
          <a:xfrm>
            <a:off x="0" y="0"/>
            <a:ext cx="12190095" cy="1333499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2F22D81F-284A-1E86-CDFC-06EBD9FC61C1}"/>
              </a:ext>
            </a:extLst>
          </p:cNvPr>
          <p:cNvSpPr/>
          <p:nvPr userDrawn="1"/>
        </p:nvSpPr>
        <p:spPr>
          <a:xfrm>
            <a:off x="0" y="1346198"/>
            <a:ext cx="12190095" cy="5511802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xmlns="" id="{84A85037-8DE1-0DBD-A171-577658B9F160}"/>
              </a:ext>
            </a:extLst>
          </p:cNvPr>
          <p:cNvSpPr/>
          <p:nvPr userDrawn="1"/>
        </p:nvSpPr>
        <p:spPr>
          <a:xfrm>
            <a:off x="0" y="-1"/>
            <a:ext cx="666750" cy="1333500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11" name="Imagen 10" descr="Patrón de fondo&#10;&#10;Descripción generada automáticamente">
            <a:extLst>
              <a:ext uri="{FF2B5EF4-FFF2-40B4-BE49-F238E27FC236}">
                <a16:creationId xmlns:a16="http://schemas.microsoft.com/office/drawing/2014/main" xmlns="" id="{D010E416-D3B4-FC0D-F665-03FDFBA7F4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7528" y="-33210"/>
            <a:ext cx="1364472" cy="2630360"/>
          </a:xfrm>
          <a:prstGeom prst="rect">
            <a:avLst/>
          </a:prstGeom>
        </p:spPr>
      </p:pic>
      <p:sp>
        <p:nvSpPr>
          <p:cNvPr id="13" name="Marcador de texto 12">
            <a:extLst>
              <a:ext uri="{FF2B5EF4-FFF2-40B4-BE49-F238E27FC236}">
                <a16:creationId xmlns:a16="http://schemas.microsoft.com/office/drawing/2014/main" xmlns="" id="{F67356BD-4749-0896-0E29-3E10E5E24F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463550"/>
            <a:ext cx="9677400" cy="6096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INDEX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xmlns="" id="{D7674A61-571D-8459-8B4C-3884F8256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2006599"/>
            <a:ext cx="9677400" cy="41910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1000"/>
              </a:spcBef>
              <a:buFont typeface="+mj-lt"/>
              <a:buAutoNum type="arabicPeriod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_tradnl" dirty="0"/>
              <a:t>P</a:t>
            </a:r>
            <a:r>
              <a:rPr lang="es-ES" dirty="0"/>
              <a:t>unto 1</a:t>
            </a:r>
          </a:p>
          <a:p>
            <a:pPr lvl="0"/>
            <a:r>
              <a:rPr lang="es-ES" dirty="0"/>
              <a:t>Punto 2</a:t>
            </a:r>
          </a:p>
          <a:p>
            <a:pPr lvl="0"/>
            <a:r>
              <a:rPr lang="es-ES" dirty="0"/>
              <a:t>Punto 3</a:t>
            </a:r>
          </a:p>
          <a:p>
            <a:pPr lvl="0"/>
            <a:r>
              <a:rPr lang="es-ES" dirty="0"/>
              <a:t>Punto 4</a:t>
            </a:r>
          </a:p>
          <a:p>
            <a:pPr lvl="0"/>
            <a:r>
              <a:rPr lang="es-ES" dirty="0"/>
              <a:t>Punto 5</a:t>
            </a:r>
          </a:p>
          <a:p>
            <a:pPr lvl="0"/>
            <a:r>
              <a:rPr lang="es-ES" dirty="0"/>
              <a:t>Punto 6</a:t>
            </a:r>
          </a:p>
          <a:p>
            <a:pPr lvl="0"/>
            <a:r>
              <a:rPr lang="es-ES" dirty="0"/>
              <a:t>Punto 7</a:t>
            </a:r>
          </a:p>
          <a:p>
            <a:pPr lvl="0"/>
            <a:r>
              <a:rPr lang="es-ES" dirty="0"/>
              <a:t>Punto 8</a:t>
            </a:r>
          </a:p>
          <a:p>
            <a:pPr lvl="0"/>
            <a:r>
              <a:rPr lang="es-ES" dirty="0"/>
              <a:t>Punto 9</a:t>
            </a:r>
          </a:p>
          <a:p>
            <a:pPr lvl="0"/>
            <a:r>
              <a:rPr lang="es-ES" dirty="0"/>
              <a:t>Punto 10</a:t>
            </a:r>
          </a:p>
        </p:txBody>
      </p:sp>
    </p:spTree>
    <p:extLst>
      <p:ext uri="{BB962C8B-B14F-4D97-AF65-F5344CB8AC3E}">
        <p14:creationId xmlns:p14="http://schemas.microsoft.com/office/powerpoint/2010/main" val="20942321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xmlns="" id="{24937448-765A-F40D-C75A-7DE7E819376F}"/>
              </a:ext>
            </a:extLst>
          </p:cNvPr>
          <p:cNvSpPr/>
          <p:nvPr userDrawn="1"/>
        </p:nvSpPr>
        <p:spPr>
          <a:xfrm>
            <a:off x="11531600" y="1318336"/>
            <a:ext cx="658495" cy="5547360"/>
          </a:xfrm>
          <a:custGeom>
            <a:avLst/>
            <a:gdLst/>
            <a:ahLst/>
            <a:cxnLst/>
            <a:rect l="l" t="t" r="r" b="b"/>
            <a:pathLst>
              <a:path w="658495" h="5547359">
                <a:moveTo>
                  <a:pt x="215353" y="5546864"/>
                </a:moveTo>
                <a:lnTo>
                  <a:pt x="0" y="5331511"/>
                </a:lnTo>
                <a:lnTo>
                  <a:pt x="0" y="5333276"/>
                </a:lnTo>
                <a:lnTo>
                  <a:pt x="0" y="5407698"/>
                </a:lnTo>
                <a:lnTo>
                  <a:pt x="0" y="5409463"/>
                </a:lnTo>
                <a:lnTo>
                  <a:pt x="137414" y="5546864"/>
                </a:lnTo>
                <a:lnTo>
                  <a:pt x="139166" y="5546864"/>
                </a:lnTo>
                <a:lnTo>
                  <a:pt x="213588" y="5546864"/>
                </a:lnTo>
                <a:lnTo>
                  <a:pt x="215353" y="5546864"/>
                </a:lnTo>
                <a:close/>
              </a:path>
              <a:path w="658495" h="5547359">
                <a:moveTo>
                  <a:pt x="431253" y="5546864"/>
                </a:moveTo>
                <a:lnTo>
                  <a:pt x="0" y="5115611"/>
                </a:lnTo>
                <a:lnTo>
                  <a:pt x="0" y="5117376"/>
                </a:lnTo>
                <a:lnTo>
                  <a:pt x="0" y="5191798"/>
                </a:lnTo>
                <a:lnTo>
                  <a:pt x="0" y="5193563"/>
                </a:lnTo>
                <a:lnTo>
                  <a:pt x="353314" y="5546864"/>
                </a:lnTo>
                <a:lnTo>
                  <a:pt x="355066" y="5546864"/>
                </a:lnTo>
                <a:lnTo>
                  <a:pt x="429488" y="5546864"/>
                </a:lnTo>
                <a:lnTo>
                  <a:pt x="431253" y="5546864"/>
                </a:lnTo>
                <a:close/>
              </a:path>
              <a:path w="658495" h="5547359">
                <a:moveTo>
                  <a:pt x="647153" y="5546864"/>
                </a:moveTo>
                <a:lnTo>
                  <a:pt x="0" y="4899711"/>
                </a:lnTo>
                <a:lnTo>
                  <a:pt x="0" y="4901476"/>
                </a:lnTo>
                <a:lnTo>
                  <a:pt x="0" y="4975898"/>
                </a:lnTo>
                <a:lnTo>
                  <a:pt x="0" y="4977650"/>
                </a:lnTo>
                <a:lnTo>
                  <a:pt x="569214" y="5546864"/>
                </a:lnTo>
                <a:lnTo>
                  <a:pt x="570979" y="5546864"/>
                </a:lnTo>
                <a:lnTo>
                  <a:pt x="645388" y="5546864"/>
                </a:lnTo>
                <a:lnTo>
                  <a:pt x="647153" y="5546864"/>
                </a:lnTo>
                <a:close/>
              </a:path>
              <a:path w="658495" h="5547359">
                <a:moveTo>
                  <a:pt x="657999" y="5341823"/>
                </a:moveTo>
                <a:lnTo>
                  <a:pt x="0" y="4683811"/>
                </a:lnTo>
                <a:lnTo>
                  <a:pt x="0" y="4685576"/>
                </a:lnTo>
                <a:lnTo>
                  <a:pt x="0" y="4759998"/>
                </a:lnTo>
                <a:lnTo>
                  <a:pt x="0" y="4761750"/>
                </a:lnTo>
                <a:lnTo>
                  <a:pt x="657999" y="5419750"/>
                </a:lnTo>
                <a:lnTo>
                  <a:pt x="657999" y="5417998"/>
                </a:lnTo>
                <a:lnTo>
                  <a:pt x="657999" y="5343576"/>
                </a:lnTo>
                <a:lnTo>
                  <a:pt x="657999" y="5341823"/>
                </a:lnTo>
                <a:close/>
              </a:path>
              <a:path w="658495" h="5547359">
                <a:moveTo>
                  <a:pt x="657999" y="5125923"/>
                </a:moveTo>
                <a:lnTo>
                  <a:pt x="0" y="4467911"/>
                </a:lnTo>
                <a:lnTo>
                  <a:pt x="0" y="4469676"/>
                </a:lnTo>
                <a:lnTo>
                  <a:pt x="0" y="4544098"/>
                </a:lnTo>
                <a:lnTo>
                  <a:pt x="0" y="4545850"/>
                </a:lnTo>
                <a:lnTo>
                  <a:pt x="657999" y="5203850"/>
                </a:lnTo>
                <a:lnTo>
                  <a:pt x="657999" y="5202098"/>
                </a:lnTo>
                <a:lnTo>
                  <a:pt x="657999" y="5127676"/>
                </a:lnTo>
                <a:lnTo>
                  <a:pt x="657999" y="5125923"/>
                </a:lnTo>
                <a:close/>
              </a:path>
              <a:path w="658495" h="5547359">
                <a:moveTo>
                  <a:pt x="657999" y="4910023"/>
                </a:moveTo>
                <a:lnTo>
                  <a:pt x="0" y="4252023"/>
                </a:lnTo>
                <a:lnTo>
                  <a:pt x="0" y="4253776"/>
                </a:lnTo>
                <a:lnTo>
                  <a:pt x="0" y="4328198"/>
                </a:lnTo>
                <a:lnTo>
                  <a:pt x="0" y="4329950"/>
                </a:lnTo>
                <a:lnTo>
                  <a:pt x="657999" y="4987950"/>
                </a:lnTo>
                <a:lnTo>
                  <a:pt x="657999" y="4986198"/>
                </a:lnTo>
                <a:lnTo>
                  <a:pt x="657999" y="4911776"/>
                </a:lnTo>
                <a:lnTo>
                  <a:pt x="657999" y="4910023"/>
                </a:lnTo>
                <a:close/>
              </a:path>
              <a:path w="658495" h="5547359">
                <a:moveTo>
                  <a:pt x="657999" y="4694110"/>
                </a:moveTo>
                <a:lnTo>
                  <a:pt x="0" y="4036110"/>
                </a:lnTo>
                <a:lnTo>
                  <a:pt x="0" y="4037876"/>
                </a:lnTo>
                <a:lnTo>
                  <a:pt x="0" y="4112285"/>
                </a:lnTo>
                <a:lnTo>
                  <a:pt x="0" y="4114063"/>
                </a:lnTo>
                <a:lnTo>
                  <a:pt x="657999" y="4772063"/>
                </a:lnTo>
                <a:lnTo>
                  <a:pt x="657999" y="4770285"/>
                </a:lnTo>
                <a:lnTo>
                  <a:pt x="657999" y="4695876"/>
                </a:lnTo>
                <a:lnTo>
                  <a:pt x="657999" y="4694110"/>
                </a:lnTo>
                <a:close/>
              </a:path>
              <a:path w="658495" h="5547359">
                <a:moveTo>
                  <a:pt x="657999" y="4478210"/>
                </a:moveTo>
                <a:lnTo>
                  <a:pt x="0" y="3820210"/>
                </a:lnTo>
                <a:lnTo>
                  <a:pt x="0" y="3896385"/>
                </a:lnTo>
                <a:lnTo>
                  <a:pt x="657999" y="4554385"/>
                </a:lnTo>
                <a:lnTo>
                  <a:pt x="657999" y="4478210"/>
                </a:lnTo>
                <a:close/>
              </a:path>
              <a:path w="658495" h="5547359">
                <a:moveTo>
                  <a:pt x="657999" y="4260558"/>
                </a:moveTo>
                <a:lnTo>
                  <a:pt x="0" y="3602558"/>
                </a:lnTo>
                <a:lnTo>
                  <a:pt x="0" y="3678732"/>
                </a:lnTo>
                <a:lnTo>
                  <a:pt x="657999" y="4336732"/>
                </a:lnTo>
                <a:lnTo>
                  <a:pt x="657999" y="4260558"/>
                </a:lnTo>
                <a:close/>
              </a:path>
              <a:path w="658495" h="5547359">
                <a:moveTo>
                  <a:pt x="657999" y="4042892"/>
                </a:moveTo>
                <a:lnTo>
                  <a:pt x="0" y="3384880"/>
                </a:lnTo>
                <a:lnTo>
                  <a:pt x="0" y="3461067"/>
                </a:lnTo>
                <a:lnTo>
                  <a:pt x="657999" y="4119067"/>
                </a:lnTo>
                <a:lnTo>
                  <a:pt x="657999" y="4042892"/>
                </a:lnTo>
                <a:close/>
              </a:path>
              <a:path w="658495" h="5547359">
                <a:moveTo>
                  <a:pt x="657999" y="3825214"/>
                </a:moveTo>
                <a:lnTo>
                  <a:pt x="0" y="3167215"/>
                </a:lnTo>
                <a:lnTo>
                  <a:pt x="0" y="3243402"/>
                </a:lnTo>
                <a:lnTo>
                  <a:pt x="657999" y="3901402"/>
                </a:lnTo>
                <a:lnTo>
                  <a:pt x="657999" y="3825214"/>
                </a:lnTo>
                <a:close/>
              </a:path>
              <a:path w="658495" h="5547359">
                <a:moveTo>
                  <a:pt x="657999" y="3607562"/>
                </a:moveTo>
                <a:lnTo>
                  <a:pt x="0" y="2949562"/>
                </a:lnTo>
                <a:lnTo>
                  <a:pt x="0" y="3025737"/>
                </a:lnTo>
                <a:lnTo>
                  <a:pt x="657999" y="3683736"/>
                </a:lnTo>
                <a:lnTo>
                  <a:pt x="657999" y="3607562"/>
                </a:lnTo>
                <a:close/>
              </a:path>
              <a:path w="658495" h="5547359">
                <a:moveTo>
                  <a:pt x="657999" y="3389896"/>
                </a:moveTo>
                <a:lnTo>
                  <a:pt x="0" y="2731897"/>
                </a:lnTo>
                <a:lnTo>
                  <a:pt x="0" y="2808071"/>
                </a:lnTo>
                <a:lnTo>
                  <a:pt x="657999" y="3466071"/>
                </a:lnTo>
                <a:lnTo>
                  <a:pt x="657999" y="3389896"/>
                </a:lnTo>
                <a:close/>
              </a:path>
              <a:path w="658495" h="5547359">
                <a:moveTo>
                  <a:pt x="657999" y="3172231"/>
                </a:moveTo>
                <a:lnTo>
                  <a:pt x="0" y="2514219"/>
                </a:lnTo>
                <a:lnTo>
                  <a:pt x="0" y="2590406"/>
                </a:lnTo>
                <a:lnTo>
                  <a:pt x="657999" y="3248406"/>
                </a:lnTo>
                <a:lnTo>
                  <a:pt x="657999" y="3172231"/>
                </a:lnTo>
                <a:close/>
              </a:path>
              <a:path w="658495" h="5547359">
                <a:moveTo>
                  <a:pt x="657999" y="2954578"/>
                </a:moveTo>
                <a:lnTo>
                  <a:pt x="0" y="2296566"/>
                </a:lnTo>
                <a:lnTo>
                  <a:pt x="0" y="2372753"/>
                </a:lnTo>
                <a:lnTo>
                  <a:pt x="657999" y="3030753"/>
                </a:lnTo>
                <a:lnTo>
                  <a:pt x="657999" y="2954578"/>
                </a:lnTo>
                <a:close/>
              </a:path>
              <a:path w="658495" h="5547359">
                <a:moveTo>
                  <a:pt x="657999" y="2736900"/>
                </a:moveTo>
                <a:lnTo>
                  <a:pt x="0" y="2078901"/>
                </a:lnTo>
                <a:lnTo>
                  <a:pt x="0" y="2155088"/>
                </a:lnTo>
                <a:lnTo>
                  <a:pt x="657999" y="2813088"/>
                </a:lnTo>
                <a:lnTo>
                  <a:pt x="657999" y="2736900"/>
                </a:lnTo>
                <a:close/>
              </a:path>
              <a:path w="658495" h="5547359">
                <a:moveTo>
                  <a:pt x="657999" y="2519235"/>
                </a:moveTo>
                <a:lnTo>
                  <a:pt x="0" y="1861235"/>
                </a:lnTo>
                <a:lnTo>
                  <a:pt x="0" y="1937410"/>
                </a:lnTo>
                <a:lnTo>
                  <a:pt x="657999" y="2595410"/>
                </a:lnTo>
                <a:lnTo>
                  <a:pt x="657999" y="2519235"/>
                </a:lnTo>
                <a:close/>
              </a:path>
              <a:path w="658495" h="5547359">
                <a:moveTo>
                  <a:pt x="657999" y="2301583"/>
                </a:moveTo>
                <a:lnTo>
                  <a:pt x="0" y="1643570"/>
                </a:lnTo>
                <a:lnTo>
                  <a:pt x="0" y="1719757"/>
                </a:lnTo>
                <a:lnTo>
                  <a:pt x="657999" y="2377757"/>
                </a:lnTo>
                <a:lnTo>
                  <a:pt x="657999" y="2301583"/>
                </a:lnTo>
                <a:close/>
              </a:path>
              <a:path w="658495" h="5547359">
                <a:moveTo>
                  <a:pt x="657999" y="2083917"/>
                </a:moveTo>
                <a:lnTo>
                  <a:pt x="0" y="1425905"/>
                </a:lnTo>
                <a:lnTo>
                  <a:pt x="0" y="1502092"/>
                </a:lnTo>
                <a:lnTo>
                  <a:pt x="657999" y="2160092"/>
                </a:lnTo>
                <a:lnTo>
                  <a:pt x="657999" y="2083917"/>
                </a:lnTo>
                <a:close/>
              </a:path>
              <a:path w="658495" h="5547359">
                <a:moveTo>
                  <a:pt x="657999" y="1866239"/>
                </a:moveTo>
                <a:lnTo>
                  <a:pt x="0" y="1208239"/>
                </a:lnTo>
                <a:lnTo>
                  <a:pt x="0" y="1284427"/>
                </a:lnTo>
                <a:lnTo>
                  <a:pt x="657999" y="1942426"/>
                </a:lnTo>
                <a:lnTo>
                  <a:pt x="657999" y="1866239"/>
                </a:lnTo>
                <a:close/>
              </a:path>
              <a:path w="658495" h="5547359">
                <a:moveTo>
                  <a:pt x="657999" y="1648587"/>
                </a:moveTo>
                <a:lnTo>
                  <a:pt x="0" y="990587"/>
                </a:lnTo>
                <a:lnTo>
                  <a:pt x="0" y="1066761"/>
                </a:lnTo>
                <a:lnTo>
                  <a:pt x="657999" y="1724761"/>
                </a:lnTo>
                <a:lnTo>
                  <a:pt x="657999" y="1648587"/>
                </a:lnTo>
                <a:close/>
              </a:path>
              <a:path w="658495" h="5547359">
                <a:moveTo>
                  <a:pt x="657999" y="1430921"/>
                </a:moveTo>
                <a:lnTo>
                  <a:pt x="0" y="772922"/>
                </a:lnTo>
                <a:lnTo>
                  <a:pt x="0" y="849096"/>
                </a:lnTo>
                <a:lnTo>
                  <a:pt x="657999" y="1507096"/>
                </a:lnTo>
                <a:lnTo>
                  <a:pt x="657999" y="1430921"/>
                </a:lnTo>
                <a:close/>
              </a:path>
              <a:path w="658495" h="5547359">
                <a:moveTo>
                  <a:pt x="657999" y="1213256"/>
                </a:moveTo>
                <a:lnTo>
                  <a:pt x="0" y="555244"/>
                </a:lnTo>
                <a:lnTo>
                  <a:pt x="0" y="631431"/>
                </a:lnTo>
                <a:lnTo>
                  <a:pt x="657999" y="1289431"/>
                </a:lnTo>
                <a:lnTo>
                  <a:pt x="657999" y="1213256"/>
                </a:lnTo>
                <a:close/>
              </a:path>
              <a:path w="658495" h="5547359">
                <a:moveTo>
                  <a:pt x="657999" y="995578"/>
                </a:moveTo>
                <a:lnTo>
                  <a:pt x="0" y="337578"/>
                </a:lnTo>
                <a:lnTo>
                  <a:pt x="0" y="413766"/>
                </a:lnTo>
                <a:lnTo>
                  <a:pt x="657999" y="1071765"/>
                </a:lnTo>
                <a:lnTo>
                  <a:pt x="657999" y="995578"/>
                </a:lnTo>
                <a:close/>
              </a:path>
              <a:path w="658495" h="5547359">
                <a:moveTo>
                  <a:pt x="657999" y="777925"/>
                </a:moveTo>
                <a:lnTo>
                  <a:pt x="0" y="119926"/>
                </a:lnTo>
                <a:lnTo>
                  <a:pt x="0" y="196113"/>
                </a:lnTo>
                <a:lnTo>
                  <a:pt x="657999" y="854113"/>
                </a:lnTo>
                <a:lnTo>
                  <a:pt x="657999" y="777925"/>
                </a:lnTo>
                <a:close/>
              </a:path>
              <a:path w="658495" h="5547359">
                <a:moveTo>
                  <a:pt x="657999" y="560247"/>
                </a:moveTo>
                <a:lnTo>
                  <a:pt x="97751" y="0"/>
                </a:lnTo>
                <a:lnTo>
                  <a:pt x="21564" y="0"/>
                </a:lnTo>
                <a:lnTo>
                  <a:pt x="657999" y="636435"/>
                </a:lnTo>
                <a:lnTo>
                  <a:pt x="657999" y="560247"/>
                </a:lnTo>
                <a:close/>
              </a:path>
              <a:path w="658495" h="5547359">
                <a:moveTo>
                  <a:pt x="657999" y="342595"/>
                </a:moveTo>
                <a:lnTo>
                  <a:pt x="315404" y="0"/>
                </a:lnTo>
                <a:lnTo>
                  <a:pt x="239229" y="0"/>
                </a:lnTo>
                <a:lnTo>
                  <a:pt x="657999" y="418769"/>
                </a:lnTo>
                <a:lnTo>
                  <a:pt x="657999" y="342595"/>
                </a:lnTo>
                <a:close/>
              </a:path>
              <a:path w="658495" h="5547359">
                <a:moveTo>
                  <a:pt x="657999" y="124929"/>
                </a:moveTo>
                <a:lnTo>
                  <a:pt x="533069" y="0"/>
                </a:lnTo>
                <a:lnTo>
                  <a:pt x="456882" y="0"/>
                </a:lnTo>
                <a:lnTo>
                  <a:pt x="657999" y="201104"/>
                </a:lnTo>
                <a:lnTo>
                  <a:pt x="657999" y="124929"/>
                </a:lnTo>
                <a:close/>
              </a:path>
            </a:pathLst>
          </a:custGeom>
          <a:solidFill>
            <a:srgbClr val="E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xmlns="" id="{5F0F9FEC-EB76-6F86-A3A5-5515E3EFDE89}"/>
              </a:ext>
            </a:extLst>
          </p:cNvPr>
          <p:cNvGrpSpPr/>
          <p:nvPr userDrawn="1"/>
        </p:nvGrpSpPr>
        <p:grpSpPr>
          <a:xfrm>
            <a:off x="10226527" y="4356"/>
            <a:ext cx="1963420" cy="1310005"/>
            <a:chOff x="10226527" y="4356"/>
            <a:chExt cx="1963420" cy="1310005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xmlns="" id="{FE2F8714-D35E-CC42-0386-9E2EC442F2A0}"/>
                </a:ext>
              </a:extLst>
            </p:cNvPr>
            <p:cNvSpPr/>
            <p:nvPr/>
          </p:nvSpPr>
          <p:spPr>
            <a:xfrm>
              <a:off x="10879620" y="4356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20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2C74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xmlns="" id="{D4F62FC4-DB52-EB92-FBD8-4DB9D18EAD95}"/>
                </a:ext>
              </a:extLst>
            </p:cNvPr>
            <p:cNvSpPr/>
            <p:nvPr/>
          </p:nvSpPr>
          <p:spPr>
            <a:xfrm>
              <a:off x="11534609" y="658939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19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6BB1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xmlns="" id="{ECFE1777-D564-EBE0-B8BD-13B0EAD3B06E}"/>
                </a:ext>
              </a:extLst>
            </p:cNvPr>
            <p:cNvSpPr/>
            <p:nvPr/>
          </p:nvSpPr>
          <p:spPr>
            <a:xfrm>
              <a:off x="11534621" y="4363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0" y="0"/>
                  </a:moveTo>
                  <a:lnTo>
                    <a:pt x="0" y="654570"/>
                  </a:lnTo>
                  <a:lnTo>
                    <a:pt x="654570" y="654570"/>
                  </a:lnTo>
                  <a:lnTo>
                    <a:pt x="652775" y="605718"/>
                  </a:lnTo>
                  <a:lnTo>
                    <a:pt x="647473" y="557841"/>
                  </a:lnTo>
                  <a:lnTo>
                    <a:pt x="638792" y="511065"/>
                  </a:lnTo>
                  <a:lnTo>
                    <a:pt x="626857" y="465518"/>
                  </a:lnTo>
                  <a:lnTo>
                    <a:pt x="611796" y="421326"/>
                  </a:lnTo>
                  <a:lnTo>
                    <a:pt x="593734" y="378616"/>
                  </a:lnTo>
                  <a:lnTo>
                    <a:pt x="572799" y="337514"/>
                  </a:lnTo>
                  <a:lnTo>
                    <a:pt x="549117" y="298146"/>
                  </a:lnTo>
                  <a:lnTo>
                    <a:pt x="522814" y="260639"/>
                  </a:lnTo>
                  <a:lnTo>
                    <a:pt x="494018" y="225120"/>
                  </a:lnTo>
                  <a:lnTo>
                    <a:pt x="462854" y="191716"/>
                  </a:lnTo>
                  <a:lnTo>
                    <a:pt x="429450" y="160552"/>
                  </a:lnTo>
                  <a:lnTo>
                    <a:pt x="393931" y="131755"/>
                  </a:lnTo>
                  <a:lnTo>
                    <a:pt x="356424" y="105453"/>
                  </a:lnTo>
                  <a:lnTo>
                    <a:pt x="317056" y="81771"/>
                  </a:lnTo>
                  <a:lnTo>
                    <a:pt x="275954" y="60836"/>
                  </a:lnTo>
                  <a:lnTo>
                    <a:pt x="233243" y="42774"/>
                  </a:lnTo>
                  <a:lnTo>
                    <a:pt x="189051" y="27713"/>
                  </a:lnTo>
                  <a:lnTo>
                    <a:pt x="143504" y="15778"/>
                  </a:lnTo>
                  <a:lnTo>
                    <a:pt x="96729" y="7097"/>
                  </a:lnTo>
                  <a:lnTo>
                    <a:pt x="48852" y="1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xmlns="" id="{7222ACF4-4339-F646-1093-9A14936D7D38}"/>
                </a:ext>
              </a:extLst>
            </p:cNvPr>
            <p:cNvSpPr/>
            <p:nvPr/>
          </p:nvSpPr>
          <p:spPr>
            <a:xfrm>
              <a:off x="10226527" y="4357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654570" y="0"/>
                  </a:moveTo>
                  <a:lnTo>
                    <a:pt x="0" y="0"/>
                  </a:lnTo>
                  <a:lnTo>
                    <a:pt x="1795" y="48852"/>
                  </a:lnTo>
                  <a:lnTo>
                    <a:pt x="7097" y="96729"/>
                  </a:lnTo>
                  <a:lnTo>
                    <a:pt x="15778" y="143504"/>
                  </a:lnTo>
                  <a:lnTo>
                    <a:pt x="27713" y="189051"/>
                  </a:lnTo>
                  <a:lnTo>
                    <a:pt x="42774" y="233243"/>
                  </a:lnTo>
                  <a:lnTo>
                    <a:pt x="60836" y="275954"/>
                  </a:lnTo>
                  <a:lnTo>
                    <a:pt x="81771" y="317056"/>
                  </a:lnTo>
                  <a:lnTo>
                    <a:pt x="105453" y="356424"/>
                  </a:lnTo>
                  <a:lnTo>
                    <a:pt x="131755" y="393931"/>
                  </a:lnTo>
                  <a:lnTo>
                    <a:pt x="160552" y="429450"/>
                  </a:lnTo>
                  <a:lnTo>
                    <a:pt x="191716" y="462854"/>
                  </a:lnTo>
                  <a:lnTo>
                    <a:pt x="225120" y="494018"/>
                  </a:lnTo>
                  <a:lnTo>
                    <a:pt x="260639" y="522814"/>
                  </a:lnTo>
                  <a:lnTo>
                    <a:pt x="298146" y="549117"/>
                  </a:lnTo>
                  <a:lnTo>
                    <a:pt x="337514" y="572799"/>
                  </a:lnTo>
                  <a:lnTo>
                    <a:pt x="378616" y="593734"/>
                  </a:lnTo>
                  <a:lnTo>
                    <a:pt x="421326" y="611796"/>
                  </a:lnTo>
                  <a:lnTo>
                    <a:pt x="465518" y="626857"/>
                  </a:lnTo>
                  <a:lnTo>
                    <a:pt x="511065" y="638792"/>
                  </a:lnTo>
                  <a:lnTo>
                    <a:pt x="557841" y="647473"/>
                  </a:lnTo>
                  <a:lnTo>
                    <a:pt x="605718" y="652775"/>
                  </a:lnTo>
                  <a:lnTo>
                    <a:pt x="654570" y="654570"/>
                  </a:lnTo>
                  <a:lnTo>
                    <a:pt x="654570" y="0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9">
            <a:extLst>
              <a:ext uri="{FF2B5EF4-FFF2-40B4-BE49-F238E27FC236}">
                <a16:creationId xmlns:a16="http://schemas.microsoft.com/office/drawing/2014/main" xmlns="" id="{770D15C2-5D7B-ED43-C065-94F2462C71C1}"/>
              </a:ext>
            </a:extLst>
          </p:cNvPr>
          <p:cNvSpPr/>
          <p:nvPr userDrawn="1"/>
        </p:nvSpPr>
        <p:spPr>
          <a:xfrm>
            <a:off x="11686469" y="787880"/>
            <a:ext cx="367030" cy="381635"/>
          </a:xfrm>
          <a:custGeom>
            <a:avLst/>
            <a:gdLst/>
            <a:ahLst/>
            <a:cxnLst/>
            <a:rect l="l" t="t" r="r" b="b"/>
            <a:pathLst>
              <a:path w="367029" h="381634">
                <a:moveTo>
                  <a:pt x="244995" y="381127"/>
                </a:moveTo>
                <a:lnTo>
                  <a:pt x="225513" y="347370"/>
                </a:lnTo>
                <a:lnTo>
                  <a:pt x="219290" y="347687"/>
                </a:lnTo>
                <a:lnTo>
                  <a:pt x="199021" y="347687"/>
                </a:lnTo>
                <a:lnTo>
                  <a:pt x="218325" y="381127"/>
                </a:lnTo>
                <a:lnTo>
                  <a:pt x="244995" y="381127"/>
                </a:lnTo>
                <a:close/>
              </a:path>
              <a:path w="367029" h="381634">
                <a:moveTo>
                  <a:pt x="366471" y="59524"/>
                </a:moveTo>
                <a:lnTo>
                  <a:pt x="330428" y="41313"/>
                </a:lnTo>
                <a:lnTo>
                  <a:pt x="322440" y="29032"/>
                </a:lnTo>
                <a:lnTo>
                  <a:pt x="306959" y="11480"/>
                </a:lnTo>
                <a:lnTo>
                  <a:pt x="303949" y="10020"/>
                </a:lnTo>
                <a:lnTo>
                  <a:pt x="303949" y="33655"/>
                </a:lnTo>
                <a:lnTo>
                  <a:pt x="303936" y="44411"/>
                </a:lnTo>
                <a:lnTo>
                  <a:pt x="299580" y="48768"/>
                </a:lnTo>
                <a:lnTo>
                  <a:pt x="288836" y="48768"/>
                </a:lnTo>
                <a:lnTo>
                  <a:pt x="284467" y="44411"/>
                </a:lnTo>
                <a:lnTo>
                  <a:pt x="284467" y="33655"/>
                </a:lnTo>
                <a:lnTo>
                  <a:pt x="288836" y="29298"/>
                </a:lnTo>
                <a:lnTo>
                  <a:pt x="299580" y="29298"/>
                </a:lnTo>
                <a:lnTo>
                  <a:pt x="303949" y="33655"/>
                </a:lnTo>
                <a:lnTo>
                  <a:pt x="303949" y="10020"/>
                </a:lnTo>
                <a:lnTo>
                  <a:pt x="286651" y="1574"/>
                </a:lnTo>
                <a:lnTo>
                  <a:pt x="264109" y="0"/>
                </a:lnTo>
                <a:lnTo>
                  <a:pt x="241935" y="7467"/>
                </a:lnTo>
                <a:lnTo>
                  <a:pt x="224383" y="22948"/>
                </a:lnTo>
                <a:lnTo>
                  <a:pt x="214477" y="43243"/>
                </a:lnTo>
                <a:lnTo>
                  <a:pt x="212902" y="65786"/>
                </a:lnTo>
                <a:lnTo>
                  <a:pt x="220370" y="87972"/>
                </a:lnTo>
                <a:lnTo>
                  <a:pt x="244957" y="130594"/>
                </a:lnTo>
                <a:lnTo>
                  <a:pt x="246888" y="134048"/>
                </a:lnTo>
                <a:lnTo>
                  <a:pt x="247992" y="138023"/>
                </a:lnTo>
                <a:lnTo>
                  <a:pt x="247992" y="142252"/>
                </a:lnTo>
                <a:lnTo>
                  <a:pt x="246100" y="151574"/>
                </a:lnTo>
                <a:lnTo>
                  <a:pt x="240969" y="159194"/>
                </a:lnTo>
                <a:lnTo>
                  <a:pt x="233349" y="164325"/>
                </a:lnTo>
                <a:lnTo>
                  <a:pt x="224040" y="166204"/>
                </a:lnTo>
                <a:lnTo>
                  <a:pt x="67183" y="166204"/>
                </a:lnTo>
                <a:lnTo>
                  <a:pt x="75006" y="205016"/>
                </a:lnTo>
                <a:lnTo>
                  <a:pt x="96380" y="236702"/>
                </a:lnTo>
                <a:lnTo>
                  <a:pt x="128066" y="258076"/>
                </a:lnTo>
                <a:lnTo>
                  <a:pt x="166890" y="265912"/>
                </a:lnTo>
                <a:lnTo>
                  <a:pt x="216763" y="265912"/>
                </a:lnTo>
                <a:lnTo>
                  <a:pt x="216763" y="279069"/>
                </a:lnTo>
                <a:lnTo>
                  <a:pt x="166890" y="279069"/>
                </a:lnTo>
                <a:lnTo>
                  <a:pt x="129197" y="272630"/>
                </a:lnTo>
                <a:lnTo>
                  <a:pt x="96926" y="254774"/>
                </a:lnTo>
                <a:lnTo>
                  <a:pt x="72250" y="227723"/>
                </a:lnTo>
                <a:lnTo>
                  <a:pt x="57404" y="193687"/>
                </a:lnTo>
                <a:lnTo>
                  <a:pt x="0" y="193687"/>
                </a:lnTo>
                <a:lnTo>
                  <a:pt x="14325" y="239268"/>
                </a:lnTo>
                <a:lnTo>
                  <a:pt x="40208" y="278244"/>
                </a:lnTo>
                <a:lnTo>
                  <a:pt x="75603" y="308610"/>
                </a:lnTo>
                <a:lnTo>
                  <a:pt x="118503" y="328307"/>
                </a:lnTo>
                <a:lnTo>
                  <a:pt x="135940" y="330847"/>
                </a:lnTo>
                <a:lnTo>
                  <a:pt x="164973" y="381114"/>
                </a:lnTo>
                <a:lnTo>
                  <a:pt x="191655" y="381114"/>
                </a:lnTo>
                <a:lnTo>
                  <a:pt x="165061" y="335076"/>
                </a:lnTo>
                <a:lnTo>
                  <a:pt x="166878" y="335330"/>
                </a:lnTo>
                <a:lnTo>
                  <a:pt x="216141" y="335330"/>
                </a:lnTo>
                <a:lnTo>
                  <a:pt x="265010" y="325462"/>
                </a:lnTo>
                <a:lnTo>
                  <a:pt x="304927" y="298551"/>
                </a:lnTo>
                <a:lnTo>
                  <a:pt x="318058" y="279069"/>
                </a:lnTo>
                <a:lnTo>
                  <a:pt x="331838" y="258635"/>
                </a:lnTo>
                <a:lnTo>
                  <a:pt x="341706" y="209765"/>
                </a:lnTo>
                <a:lnTo>
                  <a:pt x="340614" y="193167"/>
                </a:lnTo>
                <a:lnTo>
                  <a:pt x="337439" y="177241"/>
                </a:lnTo>
                <a:lnTo>
                  <a:pt x="332333" y="162102"/>
                </a:lnTo>
                <a:lnTo>
                  <a:pt x="325412" y="147891"/>
                </a:lnTo>
                <a:lnTo>
                  <a:pt x="284467" y="76949"/>
                </a:lnTo>
                <a:lnTo>
                  <a:pt x="366471" y="76949"/>
                </a:lnTo>
                <a:lnTo>
                  <a:pt x="366471" y="5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xmlns="" id="{A0DB4210-24CF-4232-84AE-AC0BFE3012A2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7" name="Marcador de texto 12">
            <a:extLst>
              <a:ext uri="{FF2B5EF4-FFF2-40B4-BE49-F238E27FC236}">
                <a16:creationId xmlns:a16="http://schemas.microsoft.com/office/drawing/2014/main" xmlns="" id="{10E63C21-D3FF-EAD0-D7A6-85C8B2BA68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462631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Títle</a:t>
            </a:r>
            <a:endParaRPr lang="es-ES" dirty="0"/>
          </a:p>
        </p:txBody>
      </p:sp>
      <p:pic>
        <p:nvPicPr>
          <p:cNvPr id="18" name="Imagen 17" descr="Imagen que contiene Texto&#10;&#10;Descripción generada automáticamente">
            <a:extLst>
              <a:ext uri="{FF2B5EF4-FFF2-40B4-BE49-F238E27FC236}">
                <a16:creationId xmlns:a16="http://schemas.microsoft.com/office/drawing/2014/main" xmlns="" id="{01EFBFAC-F326-45C6-ABF7-4AD0BDCB44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957" y="126931"/>
            <a:ext cx="562243" cy="409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0442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9">
            <a:extLst>
              <a:ext uri="{FF2B5EF4-FFF2-40B4-BE49-F238E27FC236}">
                <a16:creationId xmlns:a16="http://schemas.microsoft.com/office/drawing/2014/main" xmlns="" id="{770D15C2-5D7B-ED43-C065-94F2462C71C1}"/>
              </a:ext>
            </a:extLst>
          </p:cNvPr>
          <p:cNvSpPr/>
          <p:nvPr userDrawn="1"/>
        </p:nvSpPr>
        <p:spPr>
          <a:xfrm>
            <a:off x="8403917" y="4044950"/>
            <a:ext cx="367030" cy="381635"/>
          </a:xfrm>
          <a:custGeom>
            <a:avLst/>
            <a:gdLst/>
            <a:ahLst/>
            <a:cxnLst/>
            <a:rect l="l" t="t" r="r" b="b"/>
            <a:pathLst>
              <a:path w="367029" h="381634">
                <a:moveTo>
                  <a:pt x="244995" y="381127"/>
                </a:moveTo>
                <a:lnTo>
                  <a:pt x="225513" y="347370"/>
                </a:lnTo>
                <a:lnTo>
                  <a:pt x="219290" y="347687"/>
                </a:lnTo>
                <a:lnTo>
                  <a:pt x="199021" y="347687"/>
                </a:lnTo>
                <a:lnTo>
                  <a:pt x="218325" y="381127"/>
                </a:lnTo>
                <a:lnTo>
                  <a:pt x="244995" y="381127"/>
                </a:lnTo>
                <a:close/>
              </a:path>
              <a:path w="367029" h="381634">
                <a:moveTo>
                  <a:pt x="366471" y="59524"/>
                </a:moveTo>
                <a:lnTo>
                  <a:pt x="330428" y="41313"/>
                </a:lnTo>
                <a:lnTo>
                  <a:pt x="322440" y="29032"/>
                </a:lnTo>
                <a:lnTo>
                  <a:pt x="306959" y="11480"/>
                </a:lnTo>
                <a:lnTo>
                  <a:pt x="303949" y="10020"/>
                </a:lnTo>
                <a:lnTo>
                  <a:pt x="303949" y="33655"/>
                </a:lnTo>
                <a:lnTo>
                  <a:pt x="303936" y="44411"/>
                </a:lnTo>
                <a:lnTo>
                  <a:pt x="299580" y="48768"/>
                </a:lnTo>
                <a:lnTo>
                  <a:pt x="288836" y="48768"/>
                </a:lnTo>
                <a:lnTo>
                  <a:pt x="284467" y="44411"/>
                </a:lnTo>
                <a:lnTo>
                  <a:pt x="284467" y="33655"/>
                </a:lnTo>
                <a:lnTo>
                  <a:pt x="288836" y="29298"/>
                </a:lnTo>
                <a:lnTo>
                  <a:pt x="299580" y="29298"/>
                </a:lnTo>
                <a:lnTo>
                  <a:pt x="303949" y="33655"/>
                </a:lnTo>
                <a:lnTo>
                  <a:pt x="303949" y="10020"/>
                </a:lnTo>
                <a:lnTo>
                  <a:pt x="286651" y="1574"/>
                </a:lnTo>
                <a:lnTo>
                  <a:pt x="264109" y="0"/>
                </a:lnTo>
                <a:lnTo>
                  <a:pt x="241935" y="7467"/>
                </a:lnTo>
                <a:lnTo>
                  <a:pt x="224383" y="22948"/>
                </a:lnTo>
                <a:lnTo>
                  <a:pt x="214477" y="43243"/>
                </a:lnTo>
                <a:lnTo>
                  <a:pt x="212902" y="65786"/>
                </a:lnTo>
                <a:lnTo>
                  <a:pt x="220370" y="87972"/>
                </a:lnTo>
                <a:lnTo>
                  <a:pt x="244957" y="130594"/>
                </a:lnTo>
                <a:lnTo>
                  <a:pt x="246888" y="134048"/>
                </a:lnTo>
                <a:lnTo>
                  <a:pt x="247992" y="138023"/>
                </a:lnTo>
                <a:lnTo>
                  <a:pt x="247992" y="142252"/>
                </a:lnTo>
                <a:lnTo>
                  <a:pt x="246100" y="151574"/>
                </a:lnTo>
                <a:lnTo>
                  <a:pt x="240969" y="159194"/>
                </a:lnTo>
                <a:lnTo>
                  <a:pt x="233349" y="164325"/>
                </a:lnTo>
                <a:lnTo>
                  <a:pt x="224040" y="166204"/>
                </a:lnTo>
                <a:lnTo>
                  <a:pt x="67183" y="166204"/>
                </a:lnTo>
                <a:lnTo>
                  <a:pt x="75006" y="205016"/>
                </a:lnTo>
                <a:lnTo>
                  <a:pt x="96380" y="236702"/>
                </a:lnTo>
                <a:lnTo>
                  <a:pt x="128066" y="258076"/>
                </a:lnTo>
                <a:lnTo>
                  <a:pt x="166890" y="265912"/>
                </a:lnTo>
                <a:lnTo>
                  <a:pt x="216763" y="265912"/>
                </a:lnTo>
                <a:lnTo>
                  <a:pt x="216763" y="279069"/>
                </a:lnTo>
                <a:lnTo>
                  <a:pt x="166890" y="279069"/>
                </a:lnTo>
                <a:lnTo>
                  <a:pt x="129197" y="272630"/>
                </a:lnTo>
                <a:lnTo>
                  <a:pt x="96926" y="254774"/>
                </a:lnTo>
                <a:lnTo>
                  <a:pt x="72250" y="227723"/>
                </a:lnTo>
                <a:lnTo>
                  <a:pt x="57404" y="193687"/>
                </a:lnTo>
                <a:lnTo>
                  <a:pt x="0" y="193687"/>
                </a:lnTo>
                <a:lnTo>
                  <a:pt x="14325" y="239268"/>
                </a:lnTo>
                <a:lnTo>
                  <a:pt x="40208" y="278244"/>
                </a:lnTo>
                <a:lnTo>
                  <a:pt x="75603" y="308610"/>
                </a:lnTo>
                <a:lnTo>
                  <a:pt x="118503" y="328307"/>
                </a:lnTo>
                <a:lnTo>
                  <a:pt x="135940" y="330847"/>
                </a:lnTo>
                <a:lnTo>
                  <a:pt x="164973" y="381114"/>
                </a:lnTo>
                <a:lnTo>
                  <a:pt x="191655" y="381114"/>
                </a:lnTo>
                <a:lnTo>
                  <a:pt x="165061" y="335076"/>
                </a:lnTo>
                <a:lnTo>
                  <a:pt x="166878" y="335330"/>
                </a:lnTo>
                <a:lnTo>
                  <a:pt x="216141" y="335330"/>
                </a:lnTo>
                <a:lnTo>
                  <a:pt x="265010" y="325462"/>
                </a:lnTo>
                <a:lnTo>
                  <a:pt x="304927" y="298551"/>
                </a:lnTo>
                <a:lnTo>
                  <a:pt x="318058" y="279069"/>
                </a:lnTo>
                <a:lnTo>
                  <a:pt x="331838" y="258635"/>
                </a:lnTo>
                <a:lnTo>
                  <a:pt x="341706" y="209765"/>
                </a:lnTo>
                <a:lnTo>
                  <a:pt x="340614" y="193167"/>
                </a:lnTo>
                <a:lnTo>
                  <a:pt x="337439" y="177241"/>
                </a:lnTo>
                <a:lnTo>
                  <a:pt x="332333" y="162102"/>
                </a:lnTo>
                <a:lnTo>
                  <a:pt x="325412" y="147891"/>
                </a:lnTo>
                <a:lnTo>
                  <a:pt x="284467" y="76949"/>
                </a:lnTo>
                <a:lnTo>
                  <a:pt x="366471" y="76949"/>
                </a:lnTo>
                <a:lnTo>
                  <a:pt x="366471" y="5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0">
            <a:extLst>
              <a:ext uri="{FF2B5EF4-FFF2-40B4-BE49-F238E27FC236}">
                <a16:creationId xmlns:a16="http://schemas.microsoft.com/office/drawing/2014/main" xmlns="" id="{149D66F7-389A-27C8-9535-F6BDB12495A8}"/>
              </a:ext>
            </a:extLst>
          </p:cNvPr>
          <p:cNvGrpSpPr/>
          <p:nvPr userDrawn="1"/>
        </p:nvGrpSpPr>
        <p:grpSpPr>
          <a:xfrm>
            <a:off x="9079412" y="4702224"/>
            <a:ext cx="366395" cy="366395"/>
            <a:chOff x="11699374" y="787880"/>
            <a:chExt cx="366395" cy="366395"/>
          </a:xfrm>
        </p:grpSpPr>
        <p:sp>
          <p:nvSpPr>
            <p:cNvPr id="14" name="object 11">
              <a:extLst>
                <a:ext uri="{FF2B5EF4-FFF2-40B4-BE49-F238E27FC236}">
                  <a16:creationId xmlns:a16="http://schemas.microsoft.com/office/drawing/2014/main" xmlns="" id="{6B046D43-FE73-E956-8C8B-C27DF4114D34}"/>
                </a:ext>
              </a:extLst>
            </p:cNvPr>
            <p:cNvSpPr/>
            <p:nvPr/>
          </p:nvSpPr>
          <p:spPr>
            <a:xfrm>
              <a:off x="11699374" y="787880"/>
              <a:ext cx="252095" cy="366395"/>
            </a:xfrm>
            <a:custGeom>
              <a:avLst/>
              <a:gdLst/>
              <a:ahLst/>
              <a:cxnLst/>
              <a:rect l="l" t="t" r="r" b="b"/>
              <a:pathLst>
                <a:path w="252095" h="366394">
                  <a:moveTo>
                    <a:pt x="117894" y="0"/>
                  </a:moveTo>
                  <a:lnTo>
                    <a:pt x="0" y="204190"/>
                  </a:lnTo>
                  <a:lnTo>
                    <a:pt x="0" y="365912"/>
                  </a:lnTo>
                  <a:lnTo>
                    <a:pt x="189839" y="365912"/>
                  </a:lnTo>
                  <a:lnTo>
                    <a:pt x="139192" y="176898"/>
                  </a:lnTo>
                  <a:lnTo>
                    <a:pt x="219176" y="176898"/>
                  </a:lnTo>
                  <a:lnTo>
                    <a:pt x="251739" y="120484"/>
                  </a:lnTo>
                  <a:lnTo>
                    <a:pt x="188636" y="103581"/>
                  </a:lnTo>
                  <a:lnTo>
                    <a:pt x="149631" y="103581"/>
                  </a:lnTo>
                  <a:lnTo>
                    <a:pt x="145554" y="99504"/>
                  </a:lnTo>
                  <a:lnTo>
                    <a:pt x="145554" y="89446"/>
                  </a:lnTo>
                  <a:lnTo>
                    <a:pt x="149631" y="85369"/>
                  </a:lnTo>
                  <a:lnTo>
                    <a:pt x="178694" y="85369"/>
                  </a:lnTo>
                  <a:lnTo>
                    <a:pt x="175539" y="73596"/>
                  </a:lnTo>
                  <a:lnTo>
                    <a:pt x="132613" y="62103"/>
                  </a:lnTo>
                  <a:lnTo>
                    <a:pt x="132613" y="40640"/>
                  </a:lnTo>
                  <a:lnTo>
                    <a:pt x="131604" y="29312"/>
                  </a:lnTo>
                  <a:lnTo>
                    <a:pt x="128697" y="18648"/>
                  </a:lnTo>
                  <a:lnTo>
                    <a:pt x="124067" y="8819"/>
                  </a:lnTo>
                  <a:lnTo>
                    <a:pt x="117894" y="0"/>
                  </a:lnTo>
                  <a:close/>
                </a:path>
                <a:path w="252095" h="366394">
                  <a:moveTo>
                    <a:pt x="178694" y="85369"/>
                  </a:moveTo>
                  <a:lnTo>
                    <a:pt x="159689" y="85369"/>
                  </a:lnTo>
                  <a:lnTo>
                    <a:pt x="163766" y="89446"/>
                  </a:lnTo>
                  <a:lnTo>
                    <a:pt x="163766" y="99504"/>
                  </a:lnTo>
                  <a:lnTo>
                    <a:pt x="159689" y="103581"/>
                  </a:lnTo>
                  <a:lnTo>
                    <a:pt x="188636" y="103581"/>
                  </a:lnTo>
                  <a:lnTo>
                    <a:pt x="183184" y="102120"/>
                  </a:lnTo>
                  <a:lnTo>
                    <a:pt x="178694" y="853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xmlns="" id="{CAB1DC75-AD94-0D27-7B2A-B2CB1C818F4D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9220" y="908366"/>
              <a:ext cx="176060" cy="245427"/>
            </a:xfrm>
            <a:prstGeom prst="rect">
              <a:avLst/>
            </a:prstGeom>
          </p:spPr>
        </p:pic>
      </p:grp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xmlns="" id="{A0DB4210-24CF-4232-84AE-AC0BFE3012A2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7" name="Marcador de texto 12">
            <a:extLst>
              <a:ext uri="{FF2B5EF4-FFF2-40B4-BE49-F238E27FC236}">
                <a16:creationId xmlns:a16="http://schemas.microsoft.com/office/drawing/2014/main" xmlns="" id="{10E63C21-D3FF-EAD0-D7A6-85C8B2BA68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8008947" cy="5334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Títle</a:t>
            </a:r>
            <a:endParaRPr lang="es-ES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CF32833A-DE42-477E-8ECB-D31CF46653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5126" y="102088"/>
            <a:ext cx="277784" cy="32386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031C6246-1E84-4ABA-962E-B846279FA4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704" y="209388"/>
            <a:ext cx="164961" cy="22112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289277BF-206A-4189-B191-D6B66D4EC1E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7505" y="244114"/>
            <a:ext cx="247162" cy="18640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C43C3A26-923F-4AA9-8A83-9442CE62544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9199" y="213985"/>
            <a:ext cx="209412" cy="21653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CDBECE55-D510-45A4-BC30-0396507BFEF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452" y="193210"/>
            <a:ext cx="209411" cy="237307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142D8253-937C-4829-BEC8-A9989C111E6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4215" y="256274"/>
            <a:ext cx="150143" cy="174243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B4F3FD2C-58EA-4684-A79C-DBB58F2D302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508" y="191783"/>
            <a:ext cx="300983" cy="23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773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0BE46563-0AF8-D4CE-73C0-03D0CBEB89E0}"/>
              </a:ext>
            </a:extLst>
          </p:cNvPr>
          <p:cNvSpPr/>
          <p:nvPr userDrawn="1"/>
        </p:nvSpPr>
        <p:spPr>
          <a:xfrm>
            <a:off x="6096001" y="0"/>
            <a:ext cx="6142017" cy="602615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object 3">
            <a:extLst>
              <a:ext uri="{FF2B5EF4-FFF2-40B4-BE49-F238E27FC236}">
                <a16:creationId xmlns:a16="http://schemas.microsoft.com/office/drawing/2014/main" xmlns="" id="{BA9409D1-A9BD-5F7D-AF9C-32F07DE1ED4B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6865200"/>
          </a:xfrm>
          <a:prstGeom prst="rect">
            <a:avLst/>
          </a:prstGeom>
        </p:spPr>
      </p:pic>
      <p:pic>
        <p:nvPicPr>
          <p:cNvPr id="24" name="Imagen 23" descr="Logotipo&#10;&#10;Descripción generada automáticamente">
            <a:extLst>
              <a:ext uri="{FF2B5EF4-FFF2-40B4-BE49-F238E27FC236}">
                <a16:creationId xmlns:a16="http://schemas.microsoft.com/office/drawing/2014/main" xmlns="" id="{CD3A48FE-86EE-9668-0A0C-95A6EB20177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366" y="140623"/>
            <a:ext cx="2149620" cy="954357"/>
          </a:xfrm>
          <a:prstGeom prst="rect">
            <a:avLst/>
          </a:prstGeom>
        </p:spPr>
      </p:pic>
      <p:sp>
        <p:nvSpPr>
          <p:cNvPr id="35" name="Marcador de texto 33">
            <a:extLst>
              <a:ext uri="{FF2B5EF4-FFF2-40B4-BE49-F238E27FC236}">
                <a16:creationId xmlns:a16="http://schemas.microsoft.com/office/drawing/2014/main" xmlns="" id="{850E120E-924B-F0F4-3400-13B1861D1B2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6132925" y="5520247"/>
            <a:ext cx="4495800" cy="32385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s-ES" dirty="0"/>
          </a:p>
        </p:txBody>
      </p:sp>
      <p:sp>
        <p:nvSpPr>
          <p:cNvPr id="49" name="Forma libre: forma 48">
            <a:extLst>
              <a:ext uri="{FF2B5EF4-FFF2-40B4-BE49-F238E27FC236}">
                <a16:creationId xmlns:a16="http://schemas.microsoft.com/office/drawing/2014/main" xmlns="" id="{99B70937-9FCE-4E40-9DC7-4643157CE967}"/>
              </a:ext>
            </a:extLst>
          </p:cNvPr>
          <p:cNvSpPr/>
          <p:nvPr userDrawn="1"/>
        </p:nvSpPr>
        <p:spPr>
          <a:xfrm>
            <a:off x="11117114" y="37"/>
            <a:ext cx="596428" cy="1094944"/>
          </a:xfrm>
          <a:custGeom>
            <a:avLst/>
            <a:gdLst>
              <a:gd name="connsiteX0" fmla="*/ 855279 w 899418"/>
              <a:gd name="connsiteY0" fmla="*/ 0 h 1725460"/>
              <a:gd name="connsiteX1" fmla="*/ 870567 w 899418"/>
              <a:gd name="connsiteY1" fmla="*/ 0 h 1725460"/>
              <a:gd name="connsiteX2" fmla="*/ 899418 w 899418"/>
              <a:gd name="connsiteY2" fmla="*/ 1457 h 1725460"/>
              <a:gd name="connsiteX3" fmla="*/ 899418 w 899418"/>
              <a:gd name="connsiteY3" fmla="*/ 1723617 h 1725460"/>
              <a:gd name="connsiteX4" fmla="*/ 862923 w 899418"/>
              <a:gd name="connsiteY4" fmla="*/ 1725460 h 1725460"/>
              <a:gd name="connsiteX5" fmla="*/ 0 w 899418"/>
              <a:gd name="connsiteY5" fmla="*/ 862537 h 1725460"/>
              <a:gd name="connsiteX6" fmla="*/ 774694 w 899418"/>
              <a:gd name="connsiteY6" fmla="*/ 4069 h 172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418" h="1725460">
                <a:moveTo>
                  <a:pt x="855279" y="0"/>
                </a:moveTo>
                <a:lnTo>
                  <a:pt x="870567" y="0"/>
                </a:lnTo>
                <a:lnTo>
                  <a:pt x="899418" y="1457"/>
                </a:lnTo>
                <a:lnTo>
                  <a:pt x="899418" y="1723617"/>
                </a:lnTo>
                <a:lnTo>
                  <a:pt x="862923" y="1725460"/>
                </a:lnTo>
                <a:cubicBezTo>
                  <a:pt x="386344" y="1725460"/>
                  <a:pt x="0" y="1339116"/>
                  <a:pt x="0" y="862537"/>
                </a:cubicBezTo>
                <a:cubicBezTo>
                  <a:pt x="0" y="415744"/>
                  <a:pt x="339560" y="48260"/>
                  <a:pt x="774694" y="4069"/>
                </a:cubicBezTo>
                <a:close/>
              </a:path>
            </a:pathLst>
          </a:cu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50" name="Forma libre: forma 49">
            <a:extLst>
              <a:ext uri="{FF2B5EF4-FFF2-40B4-BE49-F238E27FC236}">
                <a16:creationId xmlns:a16="http://schemas.microsoft.com/office/drawing/2014/main" xmlns="" id="{BC2C4231-8099-45D5-A8F4-A94E560FC273}"/>
              </a:ext>
            </a:extLst>
          </p:cNvPr>
          <p:cNvSpPr/>
          <p:nvPr userDrawn="1"/>
        </p:nvSpPr>
        <p:spPr>
          <a:xfrm>
            <a:off x="11691448" y="1"/>
            <a:ext cx="546569" cy="1094830"/>
          </a:xfrm>
          <a:custGeom>
            <a:avLst/>
            <a:gdLst>
              <a:gd name="connsiteX0" fmla="*/ 0 w 859370"/>
              <a:gd name="connsiteY0" fmla="*/ 0 h 1725280"/>
              <a:gd name="connsiteX1" fmla="*/ 4111 w 859370"/>
              <a:gd name="connsiteY1" fmla="*/ 0 h 1725280"/>
              <a:gd name="connsiteX2" fmla="*/ 84676 w 859370"/>
              <a:gd name="connsiteY2" fmla="*/ 4068 h 1725280"/>
              <a:gd name="connsiteX3" fmla="*/ 859370 w 859370"/>
              <a:gd name="connsiteY3" fmla="*/ 862536 h 1725280"/>
              <a:gd name="connsiteX4" fmla="*/ 84676 w 859370"/>
              <a:gd name="connsiteY4" fmla="*/ 1721004 h 1725280"/>
              <a:gd name="connsiteX5" fmla="*/ 0 w 859370"/>
              <a:gd name="connsiteY5" fmla="*/ 1725280 h 172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9370" h="1725280">
                <a:moveTo>
                  <a:pt x="0" y="0"/>
                </a:moveTo>
                <a:lnTo>
                  <a:pt x="4111" y="0"/>
                </a:lnTo>
                <a:lnTo>
                  <a:pt x="84676" y="4068"/>
                </a:lnTo>
                <a:cubicBezTo>
                  <a:pt x="519810" y="48259"/>
                  <a:pt x="859370" y="415743"/>
                  <a:pt x="859370" y="862536"/>
                </a:cubicBezTo>
                <a:cubicBezTo>
                  <a:pt x="859370" y="1309329"/>
                  <a:pt x="519810" y="1676814"/>
                  <a:pt x="84676" y="1721004"/>
                </a:cubicBezTo>
                <a:lnTo>
                  <a:pt x="0" y="1725280"/>
                </a:ln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51" name="Imagen 50" descr="Interfaz de usuario gráfica&#10;&#10;Descripción generada automáticamente">
            <a:extLst>
              <a:ext uri="{FF2B5EF4-FFF2-40B4-BE49-F238E27FC236}">
                <a16:creationId xmlns:a16="http://schemas.microsoft.com/office/drawing/2014/main" xmlns="" id="{1007B104-92BA-4BA5-A656-DA433D20A54C}"/>
              </a:ext>
            </a:extLst>
          </p:cNvPr>
          <p:cNvPicPr/>
          <p:nvPr userDrawn="1"/>
        </p:nvPicPr>
        <p:blipFill>
          <a:blip r:embed="rId4" r:link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29800" y="6163744"/>
            <a:ext cx="2338705" cy="57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Imagen 51">
            <a:extLst>
              <a:ext uri="{FF2B5EF4-FFF2-40B4-BE49-F238E27FC236}">
                <a16:creationId xmlns:a16="http://schemas.microsoft.com/office/drawing/2014/main" xmlns="" id="{D0623596-029B-4771-9426-C8E363EAA4D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8521" y="6212610"/>
            <a:ext cx="471757" cy="498869"/>
          </a:xfrm>
          <a:prstGeom prst="rect">
            <a:avLst/>
          </a:prstGeom>
        </p:spPr>
      </p:pic>
      <p:pic>
        <p:nvPicPr>
          <p:cNvPr id="53" name="Imagen 52">
            <a:extLst>
              <a:ext uri="{FF2B5EF4-FFF2-40B4-BE49-F238E27FC236}">
                <a16:creationId xmlns:a16="http://schemas.microsoft.com/office/drawing/2014/main" xmlns="" id="{3BB0B30D-01E9-4A41-88D1-70C8118CB0F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6219" y="6283101"/>
            <a:ext cx="347040" cy="428378"/>
          </a:xfrm>
          <a:prstGeom prst="rect">
            <a:avLst/>
          </a:prstGeom>
        </p:spPr>
      </p:pic>
      <p:pic>
        <p:nvPicPr>
          <p:cNvPr id="54" name="Imagen 53">
            <a:extLst>
              <a:ext uri="{FF2B5EF4-FFF2-40B4-BE49-F238E27FC236}">
                <a16:creationId xmlns:a16="http://schemas.microsoft.com/office/drawing/2014/main" xmlns="" id="{68A7E0D9-EDEA-4FCF-A76C-ED2C5DD3E804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1973" y="6413241"/>
            <a:ext cx="444645" cy="298238"/>
          </a:xfrm>
          <a:prstGeom prst="rect">
            <a:avLst/>
          </a:prstGeom>
        </p:spPr>
      </p:pic>
      <p:pic>
        <p:nvPicPr>
          <p:cNvPr id="55" name="Imagen 54">
            <a:extLst>
              <a:ext uri="{FF2B5EF4-FFF2-40B4-BE49-F238E27FC236}">
                <a16:creationId xmlns:a16="http://schemas.microsoft.com/office/drawing/2014/main" xmlns="" id="{CA02A5FD-DBD4-4C48-8334-C26BA224D2A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3141" y="6427744"/>
            <a:ext cx="300184" cy="283735"/>
          </a:xfrm>
          <a:prstGeom prst="rect">
            <a:avLst/>
          </a:prstGeom>
        </p:spPr>
      </p:pic>
      <p:pic>
        <p:nvPicPr>
          <p:cNvPr id="56" name="Imagen 55">
            <a:extLst>
              <a:ext uri="{FF2B5EF4-FFF2-40B4-BE49-F238E27FC236}">
                <a16:creationId xmlns:a16="http://schemas.microsoft.com/office/drawing/2014/main" xmlns="" id="{EAAA8FFC-E26C-4A95-A0EA-8FA61291F3D4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2039" y="6369106"/>
            <a:ext cx="325466" cy="342373"/>
          </a:xfrm>
          <a:prstGeom prst="rect">
            <a:avLst/>
          </a:prstGeom>
        </p:spPr>
      </p:pic>
      <p:pic>
        <p:nvPicPr>
          <p:cNvPr id="57" name="Imagen 56">
            <a:extLst>
              <a:ext uri="{FF2B5EF4-FFF2-40B4-BE49-F238E27FC236}">
                <a16:creationId xmlns:a16="http://schemas.microsoft.com/office/drawing/2014/main" xmlns="" id="{034038C9-3152-4362-9043-8EE045E00000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6196" y="6492569"/>
            <a:ext cx="208231" cy="218910"/>
          </a:xfrm>
          <a:prstGeom prst="rect">
            <a:avLst/>
          </a:prstGeom>
        </p:spPr>
      </p:pic>
      <p:pic>
        <p:nvPicPr>
          <p:cNvPr id="58" name="Imagen 57">
            <a:extLst>
              <a:ext uri="{FF2B5EF4-FFF2-40B4-BE49-F238E27FC236}">
                <a16:creationId xmlns:a16="http://schemas.microsoft.com/office/drawing/2014/main" xmlns="" id="{10C091FD-F9B0-47C5-9AE9-239540332D4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5332" y="6300126"/>
            <a:ext cx="574476" cy="41135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xmlns="" id="{24937448-765A-F40D-C75A-7DE7E819376F}"/>
              </a:ext>
            </a:extLst>
          </p:cNvPr>
          <p:cNvSpPr/>
          <p:nvPr userDrawn="1"/>
        </p:nvSpPr>
        <p:spPr>
          <a:xfrm>
            <a:off x="11683122" y="1407866"/>
            <a:ext cx="506973" cy="5457830"/>
          </a:xfrm>
          <a:custGeom>
            <a:avLst/>
            <a:gdLst/>
            <a:ahLst/>
            <a:cxnLst/>
            <a:rect l="l" t="t" r="r" b="b"/>
            <a:pathLst>
              <a:path w="658495" h="5547359">
                <a:moveTo>
                  <a:pt x="215353" y="5546864"/>
                </a:moveTo>
                <a:lnTo>
                  <a:pt x="0" y="5331511"/>
                </a:lnTo>
                <a:lnTo>
                  <a:pt x="0" y="5333276"/>
                </a:lnTo>
                <a:lnTo>
                  <a:pt x="0" y="5407698"/>
                </a:lnTo>
                <a:lnTo>
                  <a:pt x="0" y="5409463"/>
                </a:lnTo>
                <a:lnTo>
                  <a:pt x="137414" y="5546864"/>
                </a:lnTo>
                <a:lnTo>
                  <a:pt x="139166" y="5546864"/>
                </a:lnTo>
                <a:lnTo>
                  <a:pt x="213588" y="5546864"/>
                </a:lnTo>
                <a:lnTo>
                  <a:pt x="215353" y="5546864"/>
                </a:lnTo>
                <a:close/>
              </a:path>
              <a:path w="658495" h="5547359">
                <a:moveTo>
                  <a:pt x="431253" y="5546864"/>
                </a:moveTo>
                <a:lnTo>
                  <a:pt x="0" y="5115611"/>
                </a:lnTo>
                <a:lnTo>
                  <a:pt x="0" y="5117376"/>
                </a:lnTo>
                <a:lnTo>
                  <a:pt x="0" y="5191798"/>
                </a:lnTo>
                <a:lnTo>
                  <a:pt x="0" y="5193563"/>
                </a:lnTo>
                <a:lnTo>
                  <a:pt x="353314" y="5546864"/>
                </a:lnTo>
                <a:lnTo>
                  <a:pt x="355066" y="5546864"/>
                </a:lnTo>
                <a:lnTo>
                  <a:pt x="429488" y="5546864"/>
                </a:lnTo>
                <a:lnTo>
                  <a:pt x="431253" y="5546864"/>
                </a:lnTo>
                <a:close/>
              </a:path>
              <a:path w="658495" h="5547359">
                <a:moveTo>
                  <a:pt x="647153" y="5546864"/>
                </a:moveTo>
                <a:lnTo>
                  <a:pt x="0" y="4899711"/>
                </a:lnTo>
                <a:lnTo>
                  <a:pt x="0" y="4901476"/>
                </a:lnTo>
                <a:lnTo>
                  <a:pt x="0" y="4975898"/>
                </a:lnTo>
                <a:lnTo>
                  <a:pt x="0" y="4977650"/>
                </a:lnTo>
                <a:lnTo>
                  <a:pt x="569214" y="5546864"/>
                </a:lnTo>
                <a:lnTo>
                  <a:pt x="570979" y="5546864"/>
                </a:lnTo>
                <a:lnTo>
                  <a:pt x="645388" y="5546864"/>
                </a:lnTo>
                <a:lnTo>
                  <a:pt x="647153" y="5546864"/>
                </a:lnTo>
                <a:close/>
              </a:path>
              <a:path w="658495" h="5547359">
                <a:moveTo>
                  <a:pt x="657999" y="5341823"/>
                </a:moveTo>
                <a:lnTo>
                  <a:pt x="0" y="4683811"/>
                </a:lnTo>
                <a:lnTo>
                  <a:pt x="0" y="4685576"/>
                </a:lnTo>
                <a:lnTo>
                  <a:pt x="0" y="4759998"/>
                </a:lnTo>
                <a:lnTo>
                  <a:pt x="0" y="4761750"/>
                </a:lnTo>
                <a:lnTo>
                  <a:pt x="657999" y="5419750"/>
                </a:lnTo>
                <a:lnTo>
                  <a:pt x="657999" y="5417998"/>
                </a:lnTo>
                <a:lnTo>
                  <a:pt x="657999" y="5343576"/>
                </a:lnTo>
                <a:lnTo>
                  <a:pt x="657999" y="5341823"/>
                </a:lnTo>
                <a:close/>
              </a:path>
              <a:path w="658495" h="5547359">
                <a:moveTo>
                  <a:pt x="657999" y="5125923"/>
                </a:moveTo>
                <a:lnTo>
                  <a:pt x="0" y="4467911"/>
                </a:lnTo>
                <a:lnTo>
                  <a:pt x="0" y="4469676"/>
                </a:lnTo>
                <a:lnTo>
                  <a:pt x="0" y="4544098"/>
                </a:lnTo>
                <a:lnTo>
                  <a:pt x="0" y="4545850"/>
                </a:lnTo>
                <a:lnTo>
                  <a:pt x="657999" y="5203850"/>
                </a:lnTo>
                <a:lnTo>
                  <a:pt x="657999" y="5202098"/>
                </a:lnTo>
                <a:lnTo>
                  <a:pt x="657999" y="5127676"/>
                </a:lnTo>
                <a:lnTo>
                  <a:pt x="657999" y="5125923"/>
                </a:lnTo>
                <a:close/>
              </a:path>
              <a:path w="658495" h="5547359">
                <a:moveTo>
                  <a:pt x="657999" y="4910023"/>
                </a:moveTo>
                <a:lnTo>
                  <a:pt x="0" y="4252023"/>
                </a:lnTo>
                <a:lnTo>
                  <a:pt x="0" y="4253776"/>
                </a:lnTo>
                <a:lnTo>
                  <a:pt x="0" y="4328198"/>
                </a:lnTo>
                <a:lnTo>
                  <a:pt x="0" y="4329950"/>
                </a:lnTo>
                <a:lnTo>
                  <a:pt x="657999" y="4987950"/>
                </a:lnTo>
                <a:lnTo>
                  <a:pt x="657999" y="4986198"/>
                </a:lnTo>
                <a:lnTo>
                  <a:pt x="657999" y="4911776"/>
                </a:lnTo>
                <a:lnTo>
                  <a:pt x="657999" y="4910023"/>
                </a:lnTo>
                <a:close/>
              </a:path>
              <a:path w="658495" h="5547359">
                <a:moveTo>
                  <a:pt x="657999" y="4694110"/>
                </a:moveTo>
                <a:lnTo>
                  <a:pt x="0" y="4036110"/>
                </a:lnTo>
                <a:lnTo>
                  <a:pt x="0" y="4037876"/>
                </a:lnTo>
                <a:lnTo>
                  <a:pt x="0" y="4112285"/>
                </a:lnTo>
                <a:lnTo>
                  <a:pt x="0" y="4114063"/>
                </a:lnTo>
                <a:lnTo>
                  <a:pt x="657999" y="4772063"/>
                </a:lnTo>
                <a:lnTo>
                  <a:pt x="657999" y="4770285"/>
                </a:lnTo>
                <a:lnTo>
                  <a:pt x="657999" y="4695876"/>
                </a:lnTo>
                <a:lnTo>
                  <a:pt x="657999" y="4694110"/>
                </a:lnTo>
                <a:close/>
              </a:path>
              <a:path w="658495" h="5547359">
                <a:moveTo>
                  <a:pt x="657999" y="4478210"/>
                </a:moveTo>
                <a:lnTo>
                  <a:pt x="0" y="3820210"/>
                </a:lnTo>
                <a:lnTo>
                  <a:pt x="0" y="3896385"/>
                </a:lnTo>
                <a:lnTo>
                  <a:pt x="657999" y="4554385"/>
                </a:lnTo>
                <a:lnTo>
                  <a:pt x="657999" y="4478210"/>
                </a:lnTo>
                <a:close/>
              </a:path>
              <a:path w="658495" h="5547359">
                <a:moveTo>
                  <a:pt x="657999" y="4260558"/>
                </a:moveTo>
                <a:lnTo>
                  <a:pt x="0" y="3602558"/>
                </a:lnTo>
                <a:lnTo>
                  <a:pt x="0" y="3678732"/>
                </a:lnTo>
                <a:lnTo>
                  <a:pt x="657999" y="4336732"/>
                </a:lnTo>
                <a:lnTo>
                  <a:pt x="657999" y="4260558"/>
                </a:lnTo>
                <a:close/>
              </a:path>
              <a:path w="658495" h="5547359">
                <a:moveTo>
                  <a:pt x="657999" y="4042892"/>
                </a:moveTo>
                <a:lnTo>
                  <a:pt x="0" y="3384880"/>
                </a:lnTo>
                <a:lnTo>
                  <a:pt x="0" y="3461067"/>
                </a:lnTo>
                <a:lnTo>
                  <a:pt x="657999" y="4119067"/>
                </a:lnTo>
                <a:lnTo>
                  <a:pt x="657999" y="4042892"/>
                </a:lnTo>
                <a:close/>
              </a:path>
              <a:path w="658495" h="5547359">
                <a:moveTo>
                  <a:pt x="657999" y="3825214"/>
                </a:moveTo>
                <a:lnTo>
                  <a:pt x="0" y="3167215"/>
                </a:lnTo>
                <a:lnTo>
                  <a:pt x="0" y="3243402"/>
                </a:lnTo>
                <a:lnTo>
                  <a:pt x="657999" y="3901402"/>
                </a:lnTo>
                <a:lnTo>
                  <a:pt x="657999" y="3825214"/>
                </a:lnTo>
                <a:close/>
              </a:path>
              <a:path w="658495" h="5547359">
                <a:moveTo>
                  <a:pt x="657999" y="3607562"/>
                </a:moveTo>
                <a:lnTo>
                  <a:pt x="0" y="2949562"/>
                </a:lnTo>
                <a:lnTo>
                  <a:pt x="0" y="3025737"/>
                </a:lnTo>
                <a:lnTo>
                  <a:pt x="657999" y="3683736"/>
                </a:lnTo>
                <a:lnTo>
                  <a:pt x="657999" y="3607562"/>
                </a:lnTo>
                <a:close/>
              </a:path>
              <a:path w="658495" h="5547359">
                <a:moveTo>
                  <a:pt x="657999" y="3389896"/>
                </a:moveTo>
                <a:lnTo>
                  <a:pt x="0" y="2731897"/>
                </a:lnTo>
                <a:lnTo>
                  <a:pt x="0" y="2808071"/>
                </a:lnTo>
                <a:lnTo>
                  <a:pt x="657999" y="3466071"/>
                </a:lnTo>
                <a:lnTo>
                  <a:pt x="657999" y="3389896"/>
                </a:lnTo>
                <a:close/>
              </a:path>
              <a:path w="658495" h="5547359">
                <a:moveTo>
                  <a:pt x="657999" y="3172231"/>
                </a:moveTo>
                <a:lnTo>
                  <a:pt x="0" y="2514219"/>
                </a:lnTo>
                <a:lnTo>
                  <a:pt x="0" y="2590406"/>
                </a:lnTo>
                <a:lnTo>
                  <a:pt x="657999" y="3248406"/>
                </a:lnTo>
                <a:lnTo>
                  <a:pt x="657999" y="3172231"/>
                </a:lnTo>
                <a:close/>
              </a:path>
              <a:path w="658495" h="5547359">
                <a:moveTo>
                  <a:pt x="657999" y="2954578"/>
                </a:moveTo>
                <a:lnTo>
                  <a:pt x="0" y="2296566"/>
                </a:lnTo>
                <a:lnTo>
                  <a:pt x="0" y="2372753"/>
                </a:lnTo>
                <a:lnTo>
                  <a:pt x="657999" y="3030753"/>
                </a:lnTo>
                <a:lnTo>
                  <a:pt x="657999" y="2954578"/>
                </a:lnTo>
                <a:close/>
              </a:path>
              <a:path w="658495" h="5547359">
                <a:moveTo>
                  <a:pt x="657999" y="2736900"/>
                </a:moveTo>
                <a:lnTo>
                  <a:pt x="0" y="2078901"/>
                </a:lnTo>
                <a:lnTo>
                  <a:pt x="0" y="2155088"/>
                </a:lnTo>
                <a:lnTo>
                  <a:pt x="657999" y="2813088"/>
                </a:lnTo>
                <a:lnTo>
                  <a:pt x="657999" y="2736900"/>
                </a:lnTo>
                <a:close/>
              </a:path>
              <a:path w="658495" h="5547359">
                <a:moveTo>
                  <a:pt x="657999" y="2519235"/>
                </a:moveTo>
                <a:lnTo>
                  <a:pt x="0" y="1861235"/>
                </a:lnTo>
                <a:lnTo>
                  <a:pt x="0" y="1937410"/>
                </a:lnTo>
                <a:lnTo>
                  <a:pt x="657999" y="2595410"/>
                </a:lnTo>
                <a:lnTo>
                  <a:pt x="657999" y="2519235"/>
                </a:lnTo>
                <a:close/>
              </a:path>
              <a:path w="658495" h="5547359">
                <a:moveTo>
                  <a:pt x="657999" y="2301583"/>
                </a:moveTo>
                <a:lnTo>
                  <a:pt x="0" y="1643570"/>
                </a:lnTo>
                <a:lnTo>
                  <a:pt x="0" y="1719757"/>
                </a:lnTo>
                <a:lnTo>
                  <a:pt x="657999" y="2377757"/>
                </a:lnTo>
                <a:lnTo>
                  <a:pt x="657999" y="2301583"/>
                </a:lnTo>
                <a:close/>
              </a:path>
              <a:path w="658495" h="5547359">
                <a:moveTo>
                  <a:pt x="657999" y="2083917"/>
                </a:moveTo>
                <a:lnTo>
                  <a:pt x="0" y="1425905"/>
                </a:lnTo>
                <a:lnTo>
                  <a:pt x="0" y="1502092"/>
                </a:lnTo>
                <a:lnTo>
                  <a:pt x="657999" y="2160092"/>
                </a:lnTo>
                <a:lnTo>
                  <a:pt x="657999" y="2083917"/>
                </a:lnTo>
                <a:close/>
              </a:path>
              <a:path w="658495" h="5547359">
                <a:moveTo>
                  <a:pt x="657999" y="1866239"/>
                </a:moveTo>
                <a:lnTo>
                  <a:pt x="0" y="1208239"/>
                </a:lnTo>
                <a:lnTo>
                  <a:pt x="0" y="1284427"/>
                </a:lnTo>
                <a:lnTo>
                  <a:pt x="657999" y="1942426"/>
                </a:lnTo>
                <a:lnTo>
                  <a:pt x="657999" y="1866239"/>
                </a:lnTo>
                <a:close/>
              </a:path>
              <a:path w="658495" h="5547359">
                <a:moveTo>
                  <a:pt x="657999" y="1648587"/>
                </a:moveTo>
                <a:lnTo>
                  <a:pt x="0" y="990587"/>
                </a:lnTo>
                <a:lnTo>
                  <a:pt x="0" y="1066761"/>
                </a:lnTo>
                <a:lnTo>
                  <a:pt x="657999" y="1724761"/>
                </a:lnTo>
                <a:lnTo>
                  <a:pt x="657999" y="1648587"/>
                </a:lnTo>
                <a:close/>
              </a:path>
              <a:path w="658495" h="5547359">
                <a:moveTo>
                  <a:pt x="657999" y="1430921"/>
                </a:moveTo>
                <a:lnTo>
                  <a:pt x="0" y="772922"/>
                </a:lnTo>
                <a:lnTo>
                  <a:pt x="0" y="849096"/>
                </a:lnTo>
                <a:lnTo>
                  <a:pt x="657999" y="1507096"/>
                </a:lnTo>
                <a:lnTo>
                  <a:pt x="657999" y="1430921"/>
                </a:lnTo>
                <a:close/>
              </a:path>
              <a:path w="658495" h="5547359">
                <a:moveTo>
                  <a:pt x="657999" y="1213256"/>
                </a:moveTo>
                <a:lnTo>
                  <a:pt x="0" y="555244"/>
                </a:lnTo>
                <a:lnTo>
                  <a:pt x="0" y="631431"/>
                </a:lnTo>
                <a:lnTo>
                  <a:pt x="657999" y="1289431"/>
                </a:lnTo>
                <a:lnTo>
                  <a:pt x="657999" y="1213256"/>
                </a:lnTo>
                <a:close/>
              </a:path>
              <a:path w="658495" h="5547359">
                <a:moveTo>
                  <a:pt x="657999" y="995578"/>
                </a:moveTo>
                <a:lnTo>
                  <a:pt x="0" y="337578"/>
                </a:lnTo>
                <a:lnTo>
                  <a:pt x="0" y="413766"/>
                </a:lnTo>
                <a:lnTo>
                  <a:pt x="657999" y="1071765"/>
                </a:lnTo>
                <a:lnTo>
                  <a:pt x="657999" y="995578"/>
                </a:lnTo>
                <a:close/>
              </a:path>
              <a:path w="658495" h="5547359">
                <a:moveTo>
                  <a:pt x="657999" y="777925"/>
                </a:moveTo>
                <a:lnTo>
                  <a:pt x="0" y="119926"/>
                </a:lnTo>
                <a:lnTo>
                  <a:pt x="0" y="196113"/>
                </a:lnTo>
                <a:lnTo>
                  <a:pt x="657999" y="854113"/>
                </a:lnTo>
                <a:lnTo>
                  <a:pt x="657999" y="777925"/>
                </a:lnTo>
                <a:close/>
              </a:path>
              <a:path w="658495" h="5547359">
                <a:moveTo>
                  <a:pt x="657999" y="560247"/>
                </a:moveTo>
                <a:lnTo>
                  <a:pt x="97751" y="0"/>
                </a:lnTo>
                <a:lnTo>
                  <a:pt x="21564" y="0"/>
                </a:lnTo>
                <a:lnTo>
                  <a:pt x="657999" y="636435"/>
                </a:lnTo>
                <a:lnTo>
                  <a:pt x="657999" y="560247"/>
                </a:lnTo>
                <a:close/>
              </a:path>
              <a:path w="658495" h="5547359">
                <a:moveTo>
                  <a:pt x="657999" y="342595"/>
                </a:moveTo>
                <a:lnTo>
                  <a:pt x="315404" y="0"/>
                </a:lnTo>
                <a:lnTo>
                  <a:pt x="239229" y="0"/>
                </a:lnTo>
                <a:lnTo>
                  <a:pt x="657999" y="418769"/>
                </a:lnTo>
                <a:lnTo>
                  <a:pt x="657999" y="342595"/>
                </a:lnTo>
                <a:close/>
              </a:path>
              <a:path w="658495" h="5547359">
                <a:moveTo>
                  <a:pt x="657999" y="124929"/>
                </a:moveTo>
                <a:lnTo>
                  <a:pt x="533069" y="0"/>
                </a:lnTo>
                <a:lnTo>
                  <a:pt x="456882" y="0"/>
                </a:lnTo>
                <a:lnTo>
                  <a:pt x="657999" y="201104"/>
                </a:lnTo>
                <a:lnTo>
                  <a:pt x="657999" y="124929"/>
                </a:lnTo>
                <a:close/>
              </a:path>
            </a:pathLst>
          </a:custGeom>
          <a:solidFill>
            <a:srgbClr val="E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xmlns="" id="{5F0F9FEC-EB76-6F86-A3A5-5515E3EFDE89}"/>
              </a:ext>
            </a:extLst>
          </p:cNvPr>
          <p:cNvGrpSpPr/>
          <p:nvPr userDrawn="1"/>
        </p:nvGrpSpPr>
        <p:grpSpPr>
          <a:xfrm>
            <a:off x="11691078" y="0"/>
            <a:ext cx="506973" cy="1914348"/>
            <a:chOff x="14162837" y="-3882934"/>
            <a:chExt cx="655320" cy="2576761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xmlns="" id="{FE2F8714-D35E-CC42-0386-9E2EC442F2A0}"/>
                </a:ext>
              </a:extLst>
            </p:cNvPr>
            <p:cNvSpPr/>
            <p:nvPr/>
          </p:nvSpPr>
          <p:spPr>
            <a:xfrm>
              <a:off x="14162837" y="-3297916"/>
              <a:ext cx="655320" cy="655321"/>
            </a:xfrm>
            <a:custGeom>
              <a:avLst/>
              <a:gdLst/>
              <a:ahLst/>
              <a:cxnLst/>
              <a:rect l="l" t="t" r="r" b="b"/>
              <a:pathLst>
                <a:path w="655320" h="655320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2C74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xmlns="" id="{D4F62FC4-DB52-EB92-FBD8-4DB9D18EAD95}"/>
                </a:ext>
              </a:extLst>
            </p:cNvPr>
            <p:cNvSpPr/>
            <p:nvPr/>
          </p:nvSpPr>
          <p:spPr>
            <a:xfrm>
              <a:off x="14162837" y="-2643231"/>
              <a:ext cx="655320" cy="655321"/>
            </a:xfrm>
            <a:custGeom>
              <a:avLst/>
              <a:gdLst/>
              <a:ahLst/>
              <a:cxnLst/>
              <a:rect l="l" t="t" r="r" b="b"/>
              <a:pathLst>
                <a:path w="655320" h="655319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6BB1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xmlns="" id="{ECFE1777-D564-EBE0-B8BD-13B0EAD3B06E}"/>
                </a:ext>
              </a:extLst>
            </p:cNvPr>
            <p:cNvSpPr/>
            <p:nvPr/>
          </p:nvSpPr>
          <p:spPr>
            <a:xfrm>
              <a:off x="14162837" y="-3882934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0" y="0"/>
                  </a:moveTo>
                  <a:lnTo>
                    <a:pt x="0" y="654570"/>
                  </a:lnTo>
                  <a:lnTo>
                    <a:pt x="654570" y="654570"/>
                  </a:lnTo>
                  <a:lnTo>
                    <a:pt x="652775" y="605718"/>
                  </a:lnTo>
                  <a:lnTo>
                    <a:pt x="647473" y="557841"/>
                  </a:lnTo>
                  <a:lnTo>
                    <a:pt x="638792" y="511065"/>
                  </a:lnTo>
                  <a:lnTo>
                    <a:pt x="626857" y="465518"/>
                  </a:lnTo>
                  <a:lnTo>
                    <a:pt x="611796" y="421326"/>
                  </a:lnTo>
                  <a:lnTo>
                    <a:pt x="593734" y="378616"/>
                  </a:lnTo>
                  <a:lnTo>
                    <a:pt x="572799" y="337514"/>
                  </a:lnTo>
                  <a:lnTo>
                    <a:pt x="549117" y="298146"/>
                  </a:lnTo>
                  <a:lnTo>
                    <a:pt x="522814" y="260639"/>
                  </a:lnTo>
                  <a:lnTo>
                    <a:pt x="494018" y="225120"/>
                  </a:lnTo>
                  <a:lnTo>
                    <a:pt x="462854" y="191716"/>
                  </a:lnTo>
                  <a:lnTo>
                    <a:pt x="429450" y="160552"/>
                  </a:lnTo>
                  <a:lnTo>
                    <a:pt x="393931" y="131755"/>
                  </a:lnTo>
                  <a:lnTo>
                    <a:pt x="356424" y="105453"/>
                  </a:lnTo>
                  <a:lnTo>
                    <a:pt x="317056" y="81771"/>
                  </a:lnTo>
                  <a:lnTo>
                    <a:pt x="275954" y="60836"/>
                  </a:lnTo>
                  <a:lnTo>
                    <a:pt x="233243" y="42774"/>
                  </a:lnTo>
                  <a:lnTo>
                    <a:pt x="189051" y="27713"/>
                  </a:lnTo>
                  <a:lnTo>
                    <a:pt x="143504" y="15778"/>
                  </a:lnTo>
                  <a:lnTo>
                    <a:pt x="96729" y="7097"/>
                  </a:lnTo>
                  <a:lnTo>
                    <a:pt x="48852" y="1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xmlns="" id="{7222ACF4-4339-F646-1093-9A14936D7D38}"/>
                </a:ext>
              </a:extLst>
            </p:cNvPr>
            <p:cNvSpPr/>
            <p:nvPr/>
          </p:nvSpPr>
          <p:spPr>
            <a:xfrm rot="16200000">
              <a:off x="14136321" y="-1961395"/>
              <a:ext cx="681738" cy="628706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654570" y="0"/>
                  </a:moveTo>
                  <a:lnTo>
                    <a:pt x="0" y="0"/>
                  </a:lnTo>
                  <a:lnTo>
                    <a:pt x="1795" y="48852"/>
                  </a:lnTo>
                  <a:lnTo>
                    <a:pt x="7097" y="96729"/>
                  </a:lnTo>
                  <a:lnTo>
                    <a:pt x="15778" y="143504"/>
                  </a:lnTo>
                  <a:lnTo>
                    <a:pt x="27713" y="189051"/>
                  </a:lnTo>
                  <a:lnTo>
                    <a:pt x="42774" y="233243"/>
                  </a:lnTo>
                  <a:lnTo>
                    <a:pt x="60836" y="275954"/>
                  </a:lnTo>
                  <a:lnTo>
                    <a:pt x="81771" y="317056"/>
                  </a:lnTo>
                  <a:lnTo>
                    <a:pt x="105453" y="356424"/>
                  </a:lnTo>
                  <a:lnTo>
                    <a:pt x="131755" y="393931"/>
                  </a:lnTo>
                  <a:lnTo>
                    <a:pt x="160552" y="429450"/>
                  </a:lnTo>
                  <a:lnTo>
                    <a:pt x="191716" y="462854"/>
                  </a:lnTo>
                  <a:lnTo>
                    <a:pt x="225120" y="494018"/>
                  </a:lnTo>
                  <a:lnTo>
                    <a:pt x="260639" y="522814"/>
                  </a:lnTo>
                  <a:lnTo>
                    <a:pt x="298146" y="549117"/>
                  </a:lnTo>
                  <a:lnTo>
                    <a:pt x="337514" y="572799"/>
                  </a:lnTo>
                  <a:lnTo>
                    <a:pt x="378616" y="593734"/>
                  </a:lnTo>
                  <a:lnTo>
                    <a:pt x="421326" y="611796"/>
                  </a:lnTo>
                  <a:lnTo>
                    <a:pt x="465518" y="626857"/>
                  </a:lnTo>
                  <a:lnTo>
                    <a:pt x="511065" y="638792"/>
                  </a:lnTo>
                  <a:lnTo>
                    <a:pt x="557841" y="647473"/>
                  </a:lnTo>
                  <a:lnTo>
                    <a:pt x="605718" y="652775"/>
                  </a:lnTo>
                  <a:lnTo>
                    <a:pt x="654570" y="654570"/>
                  </a:lnTo>
                  <a:lnTo>
                    <a:pt x="654570" y="0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9">
            <a:extLst>
              <a:ext uri="{FF2B5EF4-FFF2-40B4-BE49-F238E27FC236}">
                <a16:creationId xmlns:a16="http://schemas.microsoft.com/office/drawing/2014/main" xmlns="" id="{770D15C2-5D7B-ED43-C065-94F2462C71C1}"/>
              </a:ext>
            </a:extLst>
          </p:cNvPr>
          <p:cNvSpPr/>
          <p:nvPr userDrawn="1"/>
        </p:nvSpPr>
        <p:spPr>
          <a:xfrm>
            <a:off x="8403917" y="4044950"/>
            <a:ext cx="367030" cy="381635"/>
          </a:xfrm>
          <a:custGeom>
            <a:avLst/>
            <a:gdLst/>
            <a:ahLst/>
            <a:cxnLst/>
            <a:rect l="l" t="t" r="r" b="b"/>
            <a:pathLst>
              <a:path w="367029" h="381634">
                <a:moveTo>
                  <a:pt x="244995" y="381127"/>
                </a:moveTo>
                <a:lnTo>
                  <a:pt x="225513" y="347370"/>
                </a:lnTo>
                <a:lnTo>
                  <a:pt x="219290" y="347687"/>
                </a:lnTo>
                <a:lnTo>
                  <a:pt x="199021" y="347687"/>
                </a:lnTo>
                <a:lnTo>
                  <a:pt x="218325" y="381127"/>
                </a:lnTo>
                <a:lnTo>
                  <a:pt x="244995" y="381127"/>
                </a:lnTo>
                <a:close/>
              </a:path>
              <a:path w="367029" h="381634">
                <a:moveTo>
                  <a:pt x="366471" y="59524"/>
                </a:moveTo>
                <a:lnTo>
                  <a:pt x="330428" y="41313"/>
                </a:lnTo>
                <a:lnTo>
                  <a:pt x="322440" y="29032"/>
                </a:lnTo>
                <a:lnTo>
                  <a:pt x="306959" y="11480"/>
                </a:lnTo>
                <a:lnTo>
                  <a:pt x="303949" y="10020"/>
                </a:lnTo>
                <a:lnTo>
                  <a:pt x="303949" y="33655"/>
                </a:lnTo>
                <a:lnTo>
                  <a:pt x="303936" y="44411"/>
                </a:lnTo>
                <a:lnTo>
                  <a:pt x="299580" y="48768"/>
                </a:lnTo>
                <a:lnTo>
                  <a:pt x="288836" y="48768"/>
                </a:lnTo>
                <a:lnTo>
                  <a:pt x="284467" y="44411"/>
                </a:lnTo>
                <a:lnTo>
                  <a:pt x="284467" y="33655"/>
                </a:lnTo>
                <a:lnTo>
                  <a:pt x="288836" y="29298"/>
                </a:lnTo>
                <a:lnTo>
                  <a:pt x="299580" y="29298"/>
                </a:lnTo>
                <a:lnTo>
                  <a:pt x="303949" y="33655"/>
                </a:lnTo>
                <a:lnTo>
                  <a:pt x="303949" y="10020"/>
                </a:lnTo>
                <a:lnTo>
                  <a:pt x="286651" y="1574"/>
                </a:lnTo>
                <a:lnTo>
                  <a:pt x="264109" y="0"/>
                </a:lnTo>
                <a:lnTo>
                  <a:pt x="241935" y="7467"/>
                </a:lnTo>
                <a:lnTo>
                  <a:pt x="224383" y="22948"/>
                </a:lnTo>
                <a:lnTo>
                  <a:pt x="214477" y="43243"/>
                </a:lnTo>
                <a:lnTo>
                  <a:pt x="212902" y="65786"/>
                </a:lnTo>
                <a:lnTo>
                  <a:pt x="220370" y="87972"/>
                </a:lnTo>
                <a:lnTo>
                  <a:pt x="244957" y="130594"/>
                </a:lnTo>
                <a:lnTo>
                  <a:pt x="246888" y="134048"/>
                </a:lnTo>
                <a:lnTo>
                  <a:pt x="247992" y="138023"/>
                </a:lnTo>
                <a:lnTo>
                  <a:pt x="247992" y="142252"/>
                </a:lnTo>
                <a:lnTo>
                  <a:pt x="246100" y="151574"/>
                </a:lnTo>
                <a:lnTo>
                  <a:pt x="240969" y="159194"/>
                </a:lnTo>
                <a:lnTo>
                  <a:pt x="233349" y="164325"/>
                </a:lnTo>
                <a:lnTo>
                  <a:pt x="224040" y="166204"/>
                </a:lnTo>
                <a:lnTo>
                  <a:pt x="67183" y="166204"/>
                </a:lnTo>
                <a:lnTo>
                  <a:pt x="75006" y="205016"/>
                </a:lnTo>
                <a:lnTo>
                  <a:pt x="96380" y="236702"/>
                </a:lnTo>
                <a:lnTo>
                  <a:pt x="128066" y="258076"/>
                </a:lnTo>
                <a:lnTo>
                  <a:pt x="166890" y="265912"/>
                </a:lnTo>
                <a:lnTo>
                  <a:pt x="216763" y="265912"/>
                </a:lnTo>
                <a:lnTo>
                  <a:pt x="216763" y="279069"/>
                </a:lnTo>
                <a:lnTo>
                  <a:pt x="166890" y="279069"/>
                </a:lnTo>
                <a:lnTo>
                  <a:pt x="129197" y="272630"/>
                </a:lnTo>
                <a:lnTo>
                  <a:pt x="96926" y="254774"/>
                </a:lnTo>
                <a:lnTo>
                  <a:pt x="72250" y="227723"/>
                </a:lnTo>
                <a:lnTo>
                  <a:pt x="57404" y="193687"/>
                </a:lnTo>
                <a:lnTo>
                  <a:pt x="0" y="193687"/>
                </a:lnTo>
                <a:lnTo>
                  <a:pt x="14325" y="239268"/>
                </a:lnTo>
                <a:lnTo>
                  <a:pt x="40208" y="278244"/>
                </a:lnTo>
                <a:lnTo>
                  <a:pt x="75603" y="308610"/>
                </a:lnTo>
                <a:lnTo>
                  <a:pt x="118503" y="328307"/>
                </a:lnTo>
                <a:lnTo>
                  <a:pt x="135940" y="330847"/>
                </a:lnTo>
                <a:lnTo>
                  <a:pt x="164973" y="381114"/>
                </a:lnTo>
                <a:lnTo>
                  <a:pt x="191655" y="381114"/>
                </a:lnTo>
                <a:lnTo>
                  <a:pt x="165061" y="335076"/>
                </a:lnTo>
                <a:lnTo>
                  <a:pt x="166878" y="335330"/>
                </a:lnTo>
                <a:lnTo>
                  <a:pt x="216141" y="335330"/>
                </a:lnTo>
                <a:lnTo>
                  <a:pt x="265010" y="325462"/>
                </a:lnTo>
                <a:lnTo>
                  <a:pt x="304927" y="298551"/>
                </a:lnTo>
                <a:lnTo>
                  <a:pt x="318058" y="279069"/>
                </a:lnTo>
                <a:lnTo>
                  <a:pt x="331838" y="258635"/>
                </a:lnTo>
                <a:lnTo>
                  <a:pt x="341706" y="209765"/>
                </a:lnTo>
                <a:lnTo>
                  <a:pt x="340614" y="193167"/>
                </a:lnTo>
                <a:lnTo>
                  <a:pt x="337439" y="177241"/>
                </a:lnTo>
                <a:lnTo>
                  <a:pt x="332333" y="162102"/>
                </a:lnTo>
                <a:lnTo>
                  <a:pt x="325412" y="147891"/>
                </a:lnTo>
                <a:lnTo>
                  <a:pt x="284467" y="76949"/>
                </a:lnTo>
                <a:lnTo>
                  <a:pt x="366471" y="76949"/>
                </a:lnTo>
                <a:lnTo>
                  <a:pt x="366471" y="5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0">
            <a:extLst>
              <a:ext uri="{FF2B5EF4-FFF2-40B4-BE49-F238E27FC236}">
                <a16:creationId xmlns:a16="http://schemas.microsoft.com/office/drawing/2014/main" xmlns="" id="{149D66F7-389A-27C8-9535-F6BDB12495A8}"/>
              </a:ext>
            </a:extLst>
          </p:cNvPr>
          <p:cNvGrpSpPr/>
          <p:nvPr userDrawn="1"/>
        </p:nvGrpSpPr>
        <p:grpSpPr>
          <a:xfrm>
            <a:off x="9079412" y="4702224"/>
            <a:ext cx="366395" cy="366395"/>
            <a:chOff x="11699374" y="787880"/>
            <a:chExt cx="366395" cy="366395"/>
          </a:xfrm>
        </p:grpSpPr>
        <p:sp>
          <p:nvSpPr>
            <p:cNvPr id="14" name="object 11">
              <a:extLst>
                <a:ext uri="{FF2B5EF4-FFF2-40B4-BE49-F238E27FC236}">
                  <a16:creationId xmlns:a16="http://schemas.microsoft.com/office/drawing/2014/main" xmlns="" id="{6B046D43-FE73-E956-8C8B-C27DF4114D34}"/>
                </a:ext>
              </a:extLst>
            </p:cNvPr>
            <p:cNvSpPr/>
            <p:nvPr/>
          </p:nvSpPr>
          <p:spPr>
            <a:xfrm>
              <a:off x="11699374" y="787880"/>
              <a:ext cx="252095" cy="366395"/>
            </a:xfrm>
            <a:custGeom>
              <a:avLst/>
              <a:gdLst/>
              <a:ahLst/>
              <a:cxnLst/>
              <a:rect l="l" t="t" r="r" b="b"/>
              <a:pathLst>
                <a:path w="252095" h="366394">
                  <a:moveTo>
                    <a:pt x="117894" y="0"/>
                  </a:moveTo>
                  <a:lnTo>
                    <a:pt x="0" y="204190"/>
                  </a:lnTo>
                  <a:lnTo>
                    <a:pt x="0" y="365912"/>
                  </a:lnTo>
                  <a:lnTo>
                    <a:pt x="189839" y="365912"/>
                  </a:lnTo>
                  <a:lnTo>
                    <a:pt x="139192" y="176898"/>
                  </a:lnTo>
                  <a:lnTo>
                    <a:pt x="219176" y="176898"/>
                  </a:lnTo>
                  <a:lnTo>
                    <a:pt x="251739" y="120484"/>
                  </a:lnTo>
                  <a:lnTo>
                    <a:pt x="188636" y="103581"/>
                  </a:lnTo>
                  <a:lnTo>
                    <a:pt x="149631" y="103581"/>
                  </a:lnTo>
                  <a:lnTo>
                    <a:pt x="145554" y="99504"/>
                  </a:lnTo>
                  <a:lnTo>
                    <a:pt x="145554" y="89446"/>
                  </a:lnTo>
                  <a:lnTo>
                    <a:pt x="149631" y="85369"/>
                  </a:lnTo>
                  <a:lnTo>
                    <a:pt x="178694" y="85369"/>
                  </a:lnTo>
                  <a:lnTo>
                    <a:pt x="175539" y="73596"/>
                  </a:lnTo>
                  <a:lnTo>
                    <a:pt x="132613" y="62103"/>
                  </a:lnTo>
                  <a:lnTo>
                    <a:pt x="132613" y="40640"/>
                  </a:lnTo>
                  <a:lnTo>
                    <a:pt x="131604" y="29312"/>
                  </a:lnTo>
                  <a:lnTo>
                    <a:pt x="128697" y="18648"/>
                  </a:lnTo>
                  <a:lnTo>
                    <a:pt x="124067" y="8819"/>
                  </a:lnTo>
                  <a:lnTo>
                    <a:pt x="117894" y="0"/>
                  </a:lnTo>
                  <a:close/>
                </a:path>
                <a:path w="252095" h="366394">
                  <a:moveTo>
                    <a:pt x="178694" y="85369"/>
                  </a:moveTo>
                  <a:lnTo>
                    <a:pt x="159689" y="85369"/>
                  </a:lnTo>
                  <a:lnTo>
                    <a:pt x="163766" y="89446"/>
                  </a:lnTo>
                  <a:lnTo>
                    <a:pt x="163766" y="99504"/>
                  </a:lnTo>
                  <a:lnTo>
                    <a:pt x="159689" y="103581"/>
                  </a:lnTo>
                  <a:lnTo>
                    <a:pt x="188636" y="103581"/>
                  </a:lnTo>
                  <a:lnTo>
                    <a:pt x="183184" y="102120"/>
                  </a:lnTo>
                  <a:lnTo>
                    <a:pt x="178694" y="853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xmlns="" id="{CAB1DC75-AD94-0D27-7B2A-B2CB1C818F4D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9220" y="908366"/>
              <a:ext cx="176060" cy="245427"/>
            </a:xfrm>
            <a:prstGeom prst="rect">
              <a:avLst/>
            </a:prstGeom>
          </p:spPr>
        </p:pic>
      </p:grp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xmlns="" id="{A0DB4210-24CF-4232-84AE-AC0BFE3012A2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7" name="Marcador de texto 12">
            <a:extLst>
              <a:ext uri="{FF2B5EF4-FFF2-40B4-BE49-F238E27FC236}">
                <a16:creationId xmlns:a16="http://schemas.microsoft.com/office/drawing/2014/main" xmlns="" id="{10E63C21-D3FF-EAD0-D7A6-85C8B2BA68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8008947" cy="5334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Títle</a:t>
            </a:r>
            <a:endParaRPr lang="es-ES" dirty="0"/>
          </a:p>
        </p:txBody>
      </p:sp>
      <p:pic>
        <p:nvPicPr>
          <p:cNvPr id="25" name="Imagen 24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xmlns="" id="{4E568042-917F-485C-9CFD-4DFCBFEEA2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5108" y="501057"/>
            <a:ext cx="330692" cy="353498"/>
          </a:xfrm>
          <a:prstGeom prst="rect">
            <a:avLst/>
          </a:prstGeom>
        </p:spPr>
      </p:pic>
      <p:pic>
        <p:nvPicPr>
          <p:cNvPr id="26" name="Imagen 25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xmlns="" id="{7BC131C9-8852-46AA-B76A-DFD310CB0A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6195" y="1054393"/>
            <a:ext cx="339605" cy="234788"/>
          </a:xfrm>
          <a:prstGeom prst="rect">
            <a:avLst/>
          </a:prstGeom>
        </p:spPr>
      </p:pic>
      <p:pic>
        <p:nvPicPr>
          <p:cNvPr id="27" name="Imagen 26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xmlns="" id="{F8F4FC5D-FFCE-47F5-AF86-2506BC6ECBB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1795" y="171489"/>
            <a:ext cx="257128" cy="24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3260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BD1AE618-DCB5-68FE-4E6A-7B73D705451C}"/>
              </a:ext>
            </a:extLst>
          </p:cNvPr>
          <p:cNvSpPr/>
          <p:nvPr userDrawn="1"/>
        </p:nvSpPr>
        <p:spPr>
          <a:xfrm>
            <a:off x="0" y="-1"/>
            <a:ext cx="12192000" cy="1153794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xmlns="" id="{754B6E11-103C-A390-EC56-999AE803F3D4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6" name="Marcador de texto 12">
            <a:extLst>
              <a:ext uri="{FF2B5EF4-FFF2-40B4-BE49-F238E27FC236}">
                <a16:creationId xmlns:a16="http://schemas.microsoft.com/office/drawing/2014/main" xmlns="" id="{5681DD34-F154-08FA-5676-118B4E310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67740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xmlns="" id="{91FA6EA0-FC90-7D39-00F9-8BE0B6BA5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5168" y="0"/>
            <a:ext cx="1166832" cy="1153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43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asto, exterior, campo, mujer&#10;&#10;Descripción generada automáticamente">
            <a:extLst>
              <a:ext uri="{FF2B5EF4-FFF2-40B4-BE49-F238E27FC236}">
                <a16:creationId xmlns:a16="http://schemas.microsoft.com/office/drawing/2014/main" xmlns="" id="{8977CFEE-62C6-7C94-91D6-7965D0B30C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6600" y="1153793"/>
            <a:ext cx="5105400" cy="571690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BD1AE618-DCB5-68FE-4E6A-7B73D705451C}"/>
              </a:ext>
            </a:extLst>
          </p:cNvPr>
          <p:cNvSpPr/>
          <p:nvPr userDrawn="1"/>
        </p:nvSpPr>
        <p:spPr>
          <a:xfrm>
            <a:off x="0" y="-1"/>
            <a:ext cx="12192000" cy="1153794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xmlns="" id="{754B6E11-103C-A390-EC56-999AE803F3D4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6" name="Marcador de texto 12">
            <a:extLst>
              <a:ext uri="{FF2B5EF4-FFF2-40B4-BE49-F238E27FC236}">
                <a16:creationId xmlns:a16="http://schemas.microsoft.com/office/drawing/2014/main" xmlns="" id="{5681DD34-F154-08FA-5676-118B4E310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67740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xmlns="" id="{91FA6EA0-FC90-7D39-00F9-8BE0B6BA5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5168" y="0"/>
            <a:ext cx="1166832" cy="22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7448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xmlns="" id="{137805FF-5857-A6EE-E6AF-EDF3B41F0BF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"/>
          <a:stretch/>
        </p:blipFill>
        <p:spPr>
          <a:xfrm>
            <a:off x="7086600" y="0"/>
            <a:ext cx="5105400" cy="6870699"/>
          </a:xfrm>
          <a:prstGeom prst="rect">
            <a:avLst/>
          </a:prstGeom>
        </p:spPr>
      </p:pic>
      <p:sp>
        <p:nvSpPr>
          <p:cNvPr id="6" name="object 2">
            <a:extLst>
              <a:ext uri="{FF2B5EF4-FFF2-40B4-BE49-F238E27FC236}">
                <a16:creationId xmlns:a16="http://schemas.microsoft.com/office/drawing/2014/main" xmlns="" id="{24937448-765A-F40D-C75A-7DE7E819376F}"/>
              </a:ext>
            </a:extLst>
          </p:cNvPr>
          <p:cNvSpPr/>
          <p:nvPr userDrawn="1"/>
        </p:nvSpPr>
        <p:spPr>
          <a:xfrm>
            <a:off x="11531600" y="1318336"/>
            <a:ext cx="658495" cy="5547360"/>
          </a:xfrm>
          <a:custGeom>
            <a:avLst/>
            <a:gdLst/>
            <a:ahLst/>
            <a:cxnLst/>
            <a:rect l="l" t="t" r="r" b="b"/>
            <a:pathLst>
              <a:path w="658495" h="5547359">
                <a:moveTo>
                  <a:pt x="215353" y="5546864"/>
                </a:moveTo>
                <a:lnTo>
                  <a:pt x="0" y="5331511"/>
                </a:lnTo>
                <a:lnTo>
                  <a:pt x="0" y="5333276"/>
                </a:lnTo>
                <a:lnTo>
                  <a:pt x="0" y="5407698"/>
                </a:lnTo>
                <a:lnTo>
                  <a:pt x="0" y="5409463"/>
                </a:lnTo>
                <a:lnTo>
                  <a:pt x="137414" y="5546864"/>
                </a:lnTo>
                <a:lnTo>
                  <a:pt x="139166" y="5546864"/>
                </a:lnTo>
                <a:lnTo>
                  <a:pt x="213588" y="5546864"/>
                </a:lnTo>
                <a:lnTo>
                  <a:pt x="215353" y="5546864"/>
                </a:lnTo>
                <a:close/>
              </a:path>
              <a:path w="658495" h="5547359">
                <a:moveTo>
                  <a:pt x="431253" y="5546864"/>
                </a:moveTo>
                <a:lnTo>
                  <a:pt x="0" y="5115611"/>
                </a:lnTo>
                <a:lnTo>
                  <a:pt x="0" y="5117376"/>
                </a:lnTo>
                <a:lnTo>
                  <a:pt x="0" y="5191798"/>
                </a:lnTo>
                <a:lnTo>
                  <a:pt x="0" y="5193563"/>
                </a:lnTo>
                <a:lnTo>
                  <a:pt x="353314" y="5546864"/>
                </a:lnTo>
                <a:lnTo>
                  <a:pt x="355066" y="5546864"/>
                </a:lnTo>
                <a:lnTo>
                  <a:pt x="429488" y="5546864"/>
                </a:lnTo>
                <a:lnTo>
                  <a:pt x="431253" y="5546864"/>
                </a:lnTo>
                <a:close/>
              </a:path>
              <a:path w="658495" h="5547359">
                <a:moveTo>
                  <a:pt x="647153" y="5546864"/>
                </a:moveTo>
                <a:lnTo>
                  <a:pt x="0" y="4899711"/>
                </a:lnTo>
                <a:lnTo>
                  <a:pt x="0" y="4901476"/>
                </a:lnTo>
                <a:lnTo>
                  <a:pt x="0" y="4975898"/>
                </a:lnTo>
                <a:lnTo>
                  <a:pt x="0" y="4977650"/>
                </a:lnTo>
                <a:lnTo>
                  <a:pt x="569214" y="5546864"/>
                </a:lnTo>
                <a:lnTo>
                  <a:pt x="570979" y="5546864"/>
                </a:lnTo>
                <a:lnTo>
                  <a:pt x="645388" y="5546864"/>
                </a:lnTo>
                <a:lnTo>
                  <a:pt x="647153" y="5546864"/>
                </a:lnTo>
                <a:close/>
              </a:path>
              <a:path w="658495" h="5547359">
                <a:moveTo>
                  <a:pt x="657999" y="5341823"/>
                </a:moveTo>
                <a:lnTo>
                  <a:pt x="0" y="4683811"/>
                </a:lnTo>
                <a:lnTo>
                  <a:pt x="0" y="4685576"/>
                </a:lnTo>
                <a:lnTo>
                  <a:pt x="0" y="4759998"/>
                </a:lnTo>
                <a:lnTo>
                  <a:pt x="0" y="4761750"/>
                </a:lnTo>
                <a:lnTo>
                  <a:pt x="657999" y="5419750"/>
                </a:lnTo>
                <a:lnTo>
                  <a:pt x="657999" y="5417998"/>
                </a:lnTo>
                <a:lnTo>
                  <a:pt x="657999" y="5343576"/>
                </a:lnTo>
                <a:lnTo>
                  <a:pt x="657999" y="5341823"/>
                </a:lnTo>
                <a:close/>
              </a:path>
              <a:path w="658495" h="5547359">
                <a:moveTo>
                  <a:pt x="657999" y="5125923"/>
                </a:moveTo>
                <a:lnTo>
                  <a:pt x="0" y="4467911"/>
                </a:lnTo>
                <a:lnTo>
                  <a:pt x="0" y="4469676"/>
                </a:lnTo>
                <a:lnTo>
                  <a:pt x="0" y="4544098"/>
                </a:lnTo>
                <a:lnTo>
                  <a:pt x="0" y="4545850"/>
                </a:lnTo>
                <a:lnTo>
                  <a:pt x="657999" y="5203850"/>
                </a:lnTo>
                <a:lnTo>
                  <a:pt x="657999" y="5202098"/>
                </a:lnTo>
                <a:lnTo>
                  <a:pt x="657999" y="5127676"/>
                </a:lnTo>
                <a:lnTo>
                  <a:pt x="657999" y="5125923"/>
                </a:lnTo>
                <a:close/>
              </a:path>
              <a:path w="658495" h="5547359">
                <a:moveTo>
                  <a:pt x="657999" y="4910023"/>
                </a:moveTo>
                <a:lnTo>
                  <a:pt x="0" y="4252023"/>
                </a:lnTo>
                <a:lnTo>
                  <a:pt x="0" y="4253776"/>
                </a:lnTo>
                <a:lnTo>
                  <a:pt x="0" y="4328198"/>
                </a:lnTo>
                <a:lnTo>
                  <a:pt x="0" y="4329950"/>
                </a:lnTo>
                <a:lnTo>
                  <a:pt x="657999" y="4987950"/>
                </a:lnTo>
                <a:lnTo>
                  <a:pt x="657999" y="4986198"/>
                </a:lnTo>
                <a:lnTo>
                  <a:pt x="657999" y="4911776"/>
                </a:lnTo>
                <a:lnTo>
                  <a:pt x="657999" y="4910023"/>
                </a:lnTo>
                <a:close/>
              </a:path>
              <a:path w="658495" h="5547359">
                <a:moveTo>
                  <a:pt x="657999" y="4694110"/>
                </a:moveTo>
                <a:lnTo>
                  <a:pt x="0" y="4036110"/>
                </a:lnTo>
                <a:lnTo>
                  <a:pt x="0" y="4037876"/>
                </a:lnTo>
                <a:lnTo>
                  <a:pt x="0" y="4112285"/>
                </a:lnTo>
                <a:lnTo>
                  <a:pt x="0" y="4114063"/>
                </a:lnTo>
                <a:lnTo>
                  <a:pt x="657999" y="4772063"/>
                </a:lnTo>
                <a:lnTo>
                  <a:pt x="657999" y="4770285"/>
                </a:lnTo>
                <a:lnTo>
                  <a:pt x="657999" y="4695876"/>
                </a:lnTo>
                <a:lnTo>
                  <a:pt x="657999" y="4694110"/>
                </a:lnTo>
                <a:close/>
              </a:path>
              <a:path w="658495" h="5547359">
                <a:moveTo>
                  <a:pt x="657999" y="4478210"/>
                </a:moveTo>
                <a:lnTo>
                  <a:pt x="0" y="3820210"/>
                </a:lnTo>
                <a:lnTo>
                  <a:pt x="0" y="3896385"/>
                </a:lnTo>
                <a:lnTo>
                  <a:pt x="657999" y="4554385"/>
                </a:lnTo>
                <a:lnTo>
                  <a:pt x="657999" y="4478210"/>
                </a:lnTo>
                <a:close/>
              </a:path>
              <a:path w="658495" h="5547359">
                <a:moveTo>
                  <a:pt x="657999" y="4260558"/>
                </a:moveTo>
                <a:lnTo>
                  <a:pt x="0" y="3602558"/>
                </a:lnTo>
                <a:lnTo>
                  <a:pt x="0" y="3678732"/>
                </a:lnTo>
                <a:lnTo>
                  <a:pt x="657999" y="4336732"/>
                </a:lnTo>
                <a:lnTo>
                  <a:pt x="657999" y="4260558"/>
                </a:lnTo>
                <a:close/>
              </a:path>
              <a:path w="658495" h="5547359">
                <a:moveTo>
                  <a:pt x="657999" y="4042892"/>
                </a:moveTo>
                <a:lnTo>
                  <a:pt x="0" y="3384880"/>
                </a:lnTo>
                <a:lnTo>
                  <a:pt x="0" y="3461067"/>
                </a:lnTo>
                <a:lnTo>
                  <a:pt x="657999" y="4119067"/>
                </a:lnTo>
                <a:lnTo>
                  <a:pt x="657999" y="4042892"/>
                </a:lnTo>
                <a:close/>
              </a:path>
              <a:path w="658495" h="5547359">
                <a:moveTo>
                  <a:pt x="657999" y="3825214"/>
                </a:moveTo>
                <a:lnTo>
                  <a:pt x="0" y="3167215"/>
                </a:lnTo>
                <a:lnTo>
                  <a:pt x="0" y="3243402"/>
                </a:lnTo>
                <a:lnTo>
                  <a:pt x="657999" y="3901402"/>
                </a:lnTo>
                <a:lnTo>
                  <a:pt x="657999" y="3825214"/>
                </a:lnTo>
                <a:close/>
              </a:path>
              <a:path w="658495" h="5547359">
                <a:moveTo>
                  <a:pt x="657999" y="3607562"/>
                </a:moveTo>
                <a:lnTo>
                  <a:pt x="0" y="2949562"/>
                </a:lnTo>
                <a:lnTo>
                  <a:pt x="0" y="3025737"/>
                </a:lnTo>
                <a:lnTo>
                  <a:pt x="657999" y="3683736"/>
                </a:lnTo>
                <a:lnTo>
                  <a:pt x="657999" y="3607562"/>
                </a:lnTo>
                <a:close/>
              </a:path>
              <a:path w="658495" h="5547359">
                <a:moveTo>
                  <a:pt x="657999" y="3389896"/>
                </a:moveTo>
                <a:lnTo>
                  <a:pt x="0" y="2731897"/>
                </a:lnTo>
                <a:lnTo>
                  <a:pt x="0" y="2808071"/>
                </a:lnTo>
                <a:lnTo>
                  <a:pt x="657999" y="3466071"/>
                </a:lnTo>
                <a:lnTo>
                  <a:pt x="657999" y="3389896"/>
                </a:lnTo>
                <a:close/>
              </a:path>
              <a:path w="658495" h="5547359">
                <a:moveTo>
                  <a:pt x="657999" y="3172231"/>
                </a:moveTo>
                <a:lnTo>
                  <a:pt x="0" y="2514219"/>
                </a:lnTo>
                <a:lnTo>
                  <a:pt x="0" y="2590406"/>
                </a:lnTo>
                <a:lnTo>
                  <a:pt x="657999" y="3248406"/>
                </a:lnTo>
                <a:lnTo>
                  <a:pt x="657999" y="3172231"/>
                </a:lnTo>
                <a:close/>
              </a:path>
              <a:path w="658495" h="5547359">
                <a:moveTo>
                  <a:pt x="657999" y="2954578"/>
                </a:moveTo>
                <a:lnTo>
                  <a:pt x="0" y="2296566"/>
                </a:lnTo>
                <a:lnTo>
                  <a:pt x="0" y="2372753"/>
                </a:lnTo>
                <a:lnTo>
                  <a:pt x="657999" y="3030753"/>
                </a:lnTo>
                <a:lnTo>
                  <a:pt x="657999" y="2954578"/>
                </a:lnTo>
                <a:close/>
              </a:path>
              <a:path w="658495" h="5547359">
                <a:moveTo>
                  <a:pt x="657999" y="2736900"/>
                </a:moveTo>
                <a:lnTo>
                  <a:pt x="0" y="2078901"/>
                </a:lnTo>
                <a:lnTo>
                  <a:pt x="0" y="2155088"/>
                </a:lnTo>
                <a:lnTo>
                  <a:pt x="657999" y="2813088"/>
                </a:lnTo>
                <a:lnTo>
                  <a:pt x="657999" y="2736900"/>
                </a:lnTo>
                <a:close/>
              </a:path>
              <a:path w="658495" h="5547359">
                <a:moveTo>
                  <a:pt x="657999" y="2519235"/>
                </a:moveTo>
                <a:lnTo>
                  <a:pt x="0" y="1861235"/>
                </a:lnTo>
                <a:lnTo>
                  <a:pt x="0" y="1937410"/>
                </a:lnTo>
                <a:lnTo>
                  <a:pt x="657999" y="2595410"/>
                </a:lnTo>
                <a:lnTo>
                  <a:pt x="657999" y="2519235"/>
                </a:lnTo>
                <a:close/>
              </a:path>
              <a:path w="658495" h="5547359">
                <a:moveTo>
                  <a:pt x="657999" y="2301583"/>
                </a:moveTo>
                <a:lnTo>
                  <a:pt x="0" y="1643570"/>
                </a:lnTo>
                <a:lnTo>
                  <a:pt x="0" y="1719757"/>
                </a:lnTo>
                <a:lnTo>
                  <a:pt x="657999" y="2377757"/>
                </a:lnTo>
                <a:lnTo>
                  <a:pt x="657999" y="2301583"/>
                </a:lnTo>
                <a:close/>
              </a:path>
              <a:path w="658495" h="5547359">
                <a:moveTo>
                  <a:pt x="657999" y="2083917"/>
                </a:moveTo>
                <a:lnTo>
                  <a:pt x="0" y="1425905"/>
                </a:lnTo>
                <a:lnTo>
                  <a:pt x="0" y="1502092"/>
                </a:lnTo>
                <a:lnTo>
                  <a:pt x="657999" y="2160092"/>
                </a:lnTo>
                <a:lnTo>
                  <a:pt x="657999" y="2083917"/>
                </a:lnTo>
                <a:close/>
              </a:path>
              <a:path w="658495" h="5547359">
                <a:moveTo>
                  <a:pt x="657999" y="1866239"/>
                </a:moveTo>
                <a:lnTo>
                  <a:pt x="0" y="1208239"/>
                </a:lnTo>
                <a:lnTo>
                  <a:pt x="0" y="1284427"/>
                </a:lnTo>
                <a:lnTo>
                  <a:pt x="657999" y="1942426"/>
                </a:lnTo>
                <a:lnTo>
                  <a:pt x="657999" y="1866239"/>
                </a:lnTo>
                <a:close/>
              </a:path>
              <a:path w="658495" h="5547359">
                <a:moveTo>
                  <a:pt x="657999" y="1648587"/>
                </a:moveTo>
                <a:lnTo>
                  <a:pt x="0" y="990587"/>
                </a:lnTo>
                <a:lnTo>
                  <a:pt x="0" y="1066761"/>
                </a:lnTo>
                <a:lnTo>
                  <a:pt x="657999" y="1724761"/>
                </a:lnTo>
                <a:lnTo>
                  <a:pt x="657999" y="1648587"/>
                </a:lnTo>
                <a:close/>
              </a:path>
              <a:path w="658495" h="5547359">
                <a:moveTo>
                  <a:pt x="657999" y="1430921"/>
                </a:moveTo>
                <a:lnTo>
                  <a:pt x="0" y="772922"/>
                </a:lnTo>
                <a:lnTo>
                  <a:pt x="0" y="849096"/>
                </a:lnTo>
                <a:lnTo>
                  <a:pt x="657999" y="1507096"/>
                </a:lnTo>
                <a:lnTo>
                  <a:pt x="657999" y="1430921"/>
                </a:lnTo>
                <a:close/>
              </a:path>
              <a:path w="658495" h="5547359">
                <a:moveTo>
                  <a:pt x="657999" y="1213256"/>
                </a:moveTo>
                <a:lnTo>
                  <a:pt x="0" y="555244"/>
                </a:lnTo>
                <a:lnTo>
                  <a:pt x="0" y="631431"/>
                </a:lnTo>
                <a:lnTo>
                  <a:pt x="657999" y="1289431"/>
                </a:lnTo>
                <a:lnTo>
                  <a:pt x="657999" y="1213256"/>
                </a:lnTo>
                <a:close/>
              </a:path>
              <a:path w="658495" h="5547359">
                <a:moveTo>
                  <a:pt x="657999" y="995578"/>
                </a:moveTo>
                <a:lnTo>
                  <a:pt x="0" y="337578"/>
                </a:lnTo>
                <a:lnTo>
                  <a:pt x="0" y="413766"/>
                </a:lnTo>
                <a:lnTo>
                  <a:pt x="657999" y="1071765"/>
                </a:lnTo>
                <a:lnTo>
                  <a:pt x="657999" y="995578"/>
                </a:lnTo>
                <a:close/>
              </a:path>
              <a:path w="658495" h="5547359">
                <a:moveTo>
                  <a:pt x="657999" y="777925"/>
                </a:moveTo>
                <a:lnTo>
                  <a:pt x="0" y="119926"/>
                </a:lnTo>
                <a:lnTo>
                  <a:pt x="0" y="196113"/>
                </a:lnTo>
                <a:lnTo>
                  <a:pt x="657999" y="854113"/>
                </a:lnTo>
                <a:lnTo>
                  <a:pt x="657999" y="777925"/>
                </a:lnTo>
                <a:close/>
              </a:path>
              <a:path w="658495" h="5547359">
                <a:moveTo>
                  <a:pt x="657999" y="560247"/>
                </a:moveTo>
                <a:lnTo>
                  <a:pt x="97751" y="0"/>
                </a:lnTo>
                <a:lnTo>
                  <a:pt x="21564" y="0"/>
                </a:lnTo>
                <a:lnTo>
                  <a:pt x="657999" y="636435"/>
                </a:lnTo>
                <a:lnTo>
                  <a:pt x="657999" y="560247"/>
                </a:lnTo>
                <a:close/>
              </a:path>
              <a:path w="658495" h="5547359">
                <a:moveTo>
                  <a:pt x="657999" y="342595"/>
                </a:moveTo>
                <a:lnTo>
                  <a:pt x="315404" y="0"/>
                </a:lnTo>
                <a:lnTo>
                  <a:pt x="239229" y="0"/>
                </a:lnTo>
                <a:lnTo>
                  <a:pt x="657999" y="418769"/>
                </a:lnTo>
                <a:lnTo>
                  <a:pt x="657999" y="342595"/>
                </a:lnTo>
                <a:close/>
              </a:path>
              <a:path w="658495" h="5547359">
                <a:moveTo>
                  <a:pt x="657999" y="124929"/>
                </a:moveTo>
                <a:lnTo>
                  <a:pt x="533069" y="0"/>
                </a:lnTo>
                <a:lnTo>
                  <a:pt x="456882" y="0"/>
                </a:lnTo>
                <a:lnTo>
                  <a:pt x="657999" y="201104"/>
                </a:lnTo>
                <a:lnTo>
                  <a:pt x="657999" y="124929"/>
                </a:lnTo>
                <a:close/>
              </a:path>
            </a:pathLst>
          </a:custGeom>
          <a:solidFill>
            <a:srgbClr val="E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xmlns="" id="{5F0F9FEC-EB76-6F86-A3A5-5515E3EFDE89}"/>
              </a:ext>
            </a:extLst>
          </p:cNvPr>
          <p:cNvGrpSpPr/>
          <p:nvPr userDrawn="1"/>
        </p:nvGrpSpPr>
        <p:grpSpPr>
          <a:xfrm>
            <a:off x="10226527" y="4356"/>
            <a:ext cx="1963420" cy="1310005"/>
            <a:chOff x="10226527" y="4356"/>
            <a:chExt cx="1963420" cy="1310005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xmlns="" id="{FE2F8714-D35E-CC42-0386-9E2EC442F2A0}"/>
                </a:ext>
              </a:extLst>
            </p:cNvPr>
            <p:cNvSpPr/>
            <p:nvPr/>
          </p:nvSpPr>
          <p:spPr>
            <a:xfrm>
              <a:off x="10879620" y="4356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20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2C74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xmlns="" id="{D4F62FC4-DB52-EB92-FBD8-4DB9D18EAD95}"/>
                </a:ext>
              </a:extLst>
            </p:cNvPr>
            <p:cNvSpPr/>
            <p:nvPr/>
          </p:nvSpPr>
          <p:spPr>
            <a:xfrm>
              <a:off x="11534609" y="658939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19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6BB1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xmlns="" id="{ECFE1777-D564-EBE0-B8BD-13B0EAD3B06E}"/>
                </a:ext>
              </a:extLst>
            </p:cNvPr>
            <p:cNvSpPr/>
            <p:nvPr/>
          </p:nvSpPr>
          <p:spPr>
            <a:xfrm>
              <a:off x="11534621" y="4363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0" y="0"/>
                  </a:moveTo>
                  <a:lnTo>
                    <a:pt x="0" y="654570"/>
                  </a:lnTo>
                  <a:lnTo>
                    <a:pt x="654570" y="654570"/>
                  </a:lnTo>
                  <a:lnTo>
                    <a:pt x="652775" y="605718"/>
                  </a:lnTo>
                  <a:lnTo>
                    <a:pt x="647473" y="557841"/>
                  </a:lnTo>
                  <a:lnTo>
                    <a:pt x="638792" y="511065"/>
                  </a:lnTo>
                  <a:lnTo>
                    <a:pt x="626857" y="465518"/>
                  </a:lnTo>
                  <a:lnTo>
                    <a:pt x="611796" y="421326"/>
                  </a:lnTo>
                  <a:lnTo>
                    <a:pt x="593734" y="378616"/>
                  </a:lnTo>
                  <a:lnTo>
                    <a:pt x="572799" y="337514"/>
                  </a:lnTo>
                  <a:lnTo>
                    <a:pt x="549117" y="298146"/>
                  </a:lnTo>
                  <a:lnTo>
                    <a:pt x="522814" y="260639"/>
                  </a:lnTo>
                  <a:lnTo>
                    <a:pt x="494018" y="225120"/>
                  </a:lnTo>
                  <a:lnTo>
                    <a:pt x="462854" y="191716"/>
                  </a:lnTo>
                  <a:lnTo>
                    <a:pt x="429450" y="160552"/>
                  </a:lnTo>
                  <a:lnTo>
                    <a:pt x="393931" y="131755"/>
                  </a:lnTo>
                  <a:lnTo>
                    <a:pt x="356424" y="105453"/>
                  </a:lnTo>
                  <a:lnTo>
                    <a:pt x="317056" y="81771"/>
                  </a:lnTo>
                  <a:lnTo>
                    <a:pt x="275954" y="60836"/>
                  </a:lnTo>
                  <a:lnTo>
                    <a:pt x="233243" y="42774"/>
                  </a:lnTo>
                  <a:lnTo>
                    <a:pt x="189051" y="27713"/>
                  </a:lnTo>
                  <a:lnTo>
                    <a:pt x="143504" y="15778"/>
                  </a:lnTo>
                  <a:lnTo>
                    <a:pt x="96729" y="7097"/>
                  </a:lnTo>
                  <a:lnTo>
                    <a:pt x="48852" y="1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xmlns="" id="{7222ACF4-4339-F646-1093-9A14936D7D38}"/>
                </a:ext>
              </a:extLst>
            </p:cNvPr>
            <p:cNvSpPr/>
            <p:nvPr/>
          </p:nvSpPr>
          <p:spPr>
            <a:xfrm>
              <a:off x="10226527" y="4357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654570" y="0"/>
                  </a:moveTo>
                  <a:lnTo>
                    <a:pt x="0" y="0"/>
                  </a:lnTo>
                  <a:lnTo>
                    <a:pt x="1795" y="48852"/>
                  </a:lnTo>
                  <a:lnTo>
                    <a:pt x="7097" y="96729"/>
                  </a:lnTo>
                  <a:lnTo>
                    <a:pt x="15778" y="143504"/>
                  </a:lnTo>
                  <a:lnTo>
                    <a:pt x="27713" y="189051"/>
                  </a:lnTo>
                  <a:lnTo>
                    <a:pt x="42774" y="233243"/>
                  </a:lnTo>
                  <a:lnTo>
                    <a:pt x="60836" y="275954"/>
                  </a:lnTo>
                  <a:lnTo>
                    <a:pt x="81771" y="317056"/>
                  </a:lnTo>
                  <a:lnTo>
                    <a:pt x="105453" y="356424"/>
                  </a:lnTo>
                  <a:lnTo>
                    <a:pt x="131755" y="393931"/>
                  </a:lnTo>
                  <a:lnTo>
                    <a:pt x="160552" y="429450"/>
                  </a:lnTo>
                  <a:lnTo>
                    <a:pt x="191716" y="462854"/>
                  </a:lnTo>
                  <a:lnTo>
                    <a:pt x="225120" y="494018"/>
                  </a:lnTo>
                  <a:lnTo>
                    <a:pt x="260639" y="522814"/>
                  </a:lnTo>
                  <a:lnTo>
                    <a:pt x="298146" y="549117"/>
                  </a:lnTo>
                  <a:lnTo>
                    <a:pt x="337514" y="572799"/>
                  </a:lnTo>
                  <a:lnTo>
                    <a:pt x="378616" y="593734"/>
                  </a:lnTo>
                  <a:lnTo>
                    <a:pt x="421326" y="611796"/>
                  </a:lnTo>
                  <a:lnTo>
                    <a:pt x="465518" y="626857"/>
                  </a:lnTo>
                  <a:lnTo>
                    <a:pt x="511065" y="638792"/>
                  </a:lnTo>
                  <a:lnTo>
                    <a:pt x="557841" y="647473"/>
                  </a:lnTo>
                  <a:lnTo>
                    <a:pt x="605718" y="652775"/>
                  </a:lnTo>
                  <a:lnTo>
                    <a:pt x="654570" y="654570"/>
                  </a:lnTo>
                  <a:lnTo>
                    <a:pt x="654570" y="0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9">
            <a:extLst>
              <a:ext uri="{FF2B5EF4-FFF2-40B4-BE49-F238E27FC236}">
                <a16:creationId xmlns:a16="http://schemas.microsoft.com/office/drawing/2014/main" xmlns="" id="{770D15C2-5D7B-ED43-C065-94F2462C71C1}"/>
              </a:ext>
            </a:extLst>
          </p:cNvPr>
          <p:cNvSpPr/>
          <p:nvPr userDrawn="1"/>
        </p:nvSpPr>
        <p:spPr>
          <a:xfrm>
            <a:off x="11023879" y="130606"/>
            <a:ext cx="367030" cy="381635"/>
          </a:xfrm>
          <a:custGeom>
            <a:avLst/>
            <a:gdLst/>
            <a:ahLst/>
            <a:cxnLst/>
            <a:rect l="l" t="t" r="r" b="b"/>
            <a:pathLst>
              <a:path w="367029" h="381634">
                <a:moveTo>
                  <a:pt x="244995" y="381127"/>
                </a:moveTo>
                <a:lnTo>
                  <a:pt x="225513" y="347370"/>
                </a:lnTo>
                <a:lnTo>
                  <a:pt x="219290" y="347687"/>
                </a:lnTo>
                <a:lnTo>
                  <a:pt x="199021" y="347687"/>
                </a:lnTo>
                <a:lnTo>
                  <a:pt x="218325" y="381127"/>
                </a:lnTo>
                <a:lnTo>
                  <a:pt x="244995" y="381127"/>
                </a:lnTo>
                <a:close/>
              </a:path>
              <a:path w="367029" h="381634">
                <a:moveTo>
                  <a:pt x="366471" y="59524"/>
                </a:moveTo>
                <a:lnTo>
                  <a:pt x="330428" y="41313"/>
                </a:lnTo>
                <a:lnTo>
                  <a:pt x="322440" y="29032"/>
                </a:lnTo>
                <a:lnTo>
                  <a:pt x="306959" y="11480"/>
                </a:lnTo>
                <a:lnTo>
                  <a:pt x="303949" y="10020"/>
                </a:lnTo>
                <a:lnTo>
                  <a:pt x="303949" y="33655"/>
                </a:lnTo>
                <a:lnTo>
                  <a:pt x="303936" y="44411"/>
                </a:lnTo>
                <a:lnTo>
                  <a:pt x="299580" y="48768"/>
                </a:lnTo>
                <a:lnTo>
                  <a:pt x="288836" y="48768"/>
                </a:lnTo>
                <a:lnTo>
                  <a:pt x="284467" y="44411"/>
                </a:lnTo>
                <a:lnTo>
                  <a:pt x="284467" y="33655"/>
                </a:lnTo>
                <a:lnTo>
                  <a:pt x="288836" y="29298"/>
                </a:lnTo>
                <a:lnTo>
                  <a:pt x="299580" y="29298"/>
                </a:lnTo>
                <a:lnTo>
                  <a:pt x="303949" y="33655"/>
                </a:lnTo>
                <a:lnTo>
                  <a:pt x="303949" y="10020"/>
                </a:lnTo>
                <a:lnTo>
                  <a:pt x="286651" y="1574"/>
                </a:lnTo>
                <a:lnTo>
                  <a:pt x="264109" y="0"/>
                </a:lnTo>
                <a:lnTo>
                  <a:pt x="241935" y="7467"/>
                </a:lnTo>
                <a:lnTo>
                  <a:pt x="224383" y="22948"/>
                </a:lnTo>
                <a:lnTo>
                  <a:pt x="214477" y="43243"/>
                </a:lnTo>
                <a:lnTo>
                  <a:pt x="212902" y="65786"/>
                </a:lnTo>
                <a:lnTo>
                  <a:pt x="220370" y="87972"/>
                </a:lnTo>
                <a:lnTo>
                  <a:pt x="244957" y="130594"/>
                </a:lnTo>
                <a:lnTo>
                  <a:pt x="246888" y="134048"/>
                </a:lnTo>
                <a:lnTo>
                  <a:pt x="247992" y="138023"/>
                </a:lnTo>
                <a:lnTo>
                  <a:pt x="247992" y="142252"/>
                </a:lnTo>
                <a:lnTo>
                  <a:pt x="246100" y="151574"/>
                </a:lnTo>
                <a:lnTo>
                  <a:pt x="240969" y="159194"/>
                </a:lnTo>
                <a:lnTo>
                  <a:pt x="233349" y="164325"/>
                </a:lnTo>
                <a:lnTo>
                  <a:pt x="224040" y="166204"/>
                </a:lnTo>
                <a:lnTo>
                  <a:pt x="67183" y="166204"/>
                </a:lnTo>
                <a:lnTo>
                  <a:pt x="75006" y="205016"/>
                </a:lnTo>
                <a:lnTo>
                  <a:pt x="96380" y="236702"/>
                </a:lnTo>
                <a:lnTo>
                  <a:pt x="128066" y="258076"/>
                </a:lnTo>
                <a:lnTo>
                  <a:pt x="166890" y="265912"/>
                </a:lnTo>
                <a:lnTo>
                  <a:pt x="216763" y="265912"/>
                </a:lnTo>
                <a:lnTo>
                  <a:pt x="216763" y="279069"/>
                </a:lnTo>
                <a:lnTo>
                  <a:pt x="166890" y="279069"/>
                </a:lnTo>
                <a:lnTo>
                  <a:pt x="129197" y="272630"/>
                </a:lnTo>
                <a:lnTo>
                  <a:pt x="96926" y="254774"/>
                </a:lnTo>
                <a:lnTo>
                  <a:pt x="72250" y="227723"/>
                </a:lnTo>
                <a:lnTo>
                  <a:pt x="57404" y="193687"/>
                </a:lnTo>
                <a:lnTo>
                  <a:pt x="0" y="193687"/>
                </a:lnTo>
                <a:lnTo>
                  <a:pt x="14325" y="239268"/>
                </a:lnTo>
                <a:lnTo>
                  <a:pt x="40208" y="278244"/>
                </a:lnTo>
                <a:lnTo>
                  <a:pt x="75603" y="308610"/>
                </a:lnTo>
                <a:lnTo>
                  <a:pt x="118503" y="328307"/>
                </a:lnTo>
                <a:lnTo>
                  <a:pt x="135940" y="330847"/>
                </a:lnTo>
                <a:lnTo>
                  <a:pt x="164973" y="381114"/>
                </a:lnTo>
                <a:lnTo>
                  <a:pt x="191655" y="381114"/>
                </a:lnTo>
                <a:lnTo>
                  <a:pt x="165061" y="335076"/>
                </a:lnTo>
                <a:lnTo>
                  <a:pt x="166878" y="335330"/>
                </a:lnTo>
                <a:lnTo>
                  <a:pt x="216141" y="335330"/>
                </a:lnTo>
                <a:lnTo>
                  <a:pt x="265010" y="325462"/>
                </a:lnTo>
                <a:lnTo>
                  <a:pt x="304927" y="298551"/>
                </a:lnTo>
                <a:lnTo>
                  <a:pt x="318058" y="279069"/>
                </a:lnTo>
                <a:lnTo>
                  <a:pt x="331838" y="258635"/>
                </a:lnTo>
                <a:lnTo>
                  <a:pt x="341706" y="209765"/>
                </a:lnTo>
                <a:lnTo>
                  <a:pt x="340614" y="193167"/>
                </a:lnTo>
                <a:lnTo>
                  <a:pt x="337439" y="177241"/>
                </a:lnTo>
                <a:lnTo>
                  <a:pt x="332333" y="162102"/>
                </a:lnTo>
                <a:lnTo>
                  <a:pt x="325412" y="147891"/>
                </a:lnTo>
                <a:lnTo>
                  <a:pt x="284467" y="76949"/>
                </a:lnTo>
                <a:lnTo>
                  <a:pt x="366471" y="76949"/>
                </a:lnTo>
                <a:lnTo>
                  <a:pt x="366471" y="5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xmlns="" id="{A0DB4210-24CF-4232-84AE-AC0BFE3012A2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7" name="Marcador de texto 12">
            <a:extLst>
              <a:ext uri="{FF2B5EF4-FFF2-40B4-BE49-F238E27FC236}">
                <a16:creationId xmlns:a16="http://schemas.microsoft.com/office/drawing/2014/main" xmlns="" id="{10E63C21-D3FF-EAD0-D7A6-85C8B2BA68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1" y="311150"/>
            <a:ext cx="608614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20" name="Imagen 19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xmlns="" id="{8D91507A-E5FD-4F81-8084-ED0CF44931D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647804" y="859216"/>
            <a:ext cx="426085" cy="29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53901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8977CFEE-62C6-7C94-91D6-7965D0B30C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7086600" y="1153793"/>
            <a:ext cx="5105400" cy="571690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BD1AE618-DCB5-68FE-4E6A-7B73D705451C}"/>
              </a:ext>
            </a:extLst>
          </p:cNvPr>
          <p:cNvSpPr/>
          <p:nvPr userDrawn="1"/>
        </p:nvSpPr>
        <p:spPr>
          <a:xfrm>
            <a:off x="0" y="-1"/>
            <a:ext cx="12192000" cy="1153794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xmlns="" id="{754B6E11-103C-A390-EC56-999AE803F3D4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6" name="Marcador de texto 12">
            <a:extLst>
              <a:ext uri="{FF2B5EF4-FFF2-40B4-BE49-F238E27FC236}">
                <a16:creationId xmlns:a16="http://schemas.microsoft.com/office/drawing/2014/main" xmlns="" id="{5681DD34-F154-08FA-5676-118B4E310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67740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xmlns="" id="{91FA6EA0-FC90-7D39-00F9-8BE0B6BA5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5168" y="0"/>
            <a:ext cx="1166832" cy="22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194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BD1AE618-DCB5-68FE-4E6A-7B73D705451C}"/>
              </a:ext>
            </a:extLst>
          </p:cNvPr>
          <p:cNvSpPr/>
          <p:nvPr userDrawn="1"/>
        </p:nvSpPr>
        <p:spPr>
          <a:xfrm>
            <a:off x="0" y="-1"/>
            <a:ext cx="12192000" cy="1153794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xmlns="" id="{754B6E11-103C-A390-EC56-999AE803F3D4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6" name="Marcador de texto 12">
            <a:extLst>
              <a:ext uri="{FF2B5EF4-FFF2-40B4-BE49-F238E27FC236}">
                <a16:creationId xmlns:a16="http://schemas.microsoft.com/office/drawing/2014/main" xmlns="" id="{5681DD34-F154-08FA-5676-118B4E310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67740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xmlns="" id="{91FA6EA0-FC90-7D39-00F9-8BE0B6BA5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5168" y="9663"/>
            <a:ext cx="1166832" cy="2216150"/>
          </a:xfrm>
          <a:prstGeom prst="rect">
            <a:avLst/>
          </a:prstGeom>
        </p:spPr>
      </p:pic>
      <p:sp>
        <p:nvSpPr>
          <p:cNvPr id="9" name="Marcador de posición de imagen 3">
            <a:extLst>
              <a:ext uri="{FF2B5EF4-FFF2-40B4-BE49-F238E27FC236}">
                <a16:creationId xmlns:a16="http://schemas.microsoft.com/office/drawing/2014/main" xmlns="" id="{FD5042EF-2420-4752-126A-B99C1EF849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086600" y="1154113"/>
            <a:ext cx="5105400" cy="5716587"/>
          </a:xfrm>
          <a:prstGeom prst="rect">
            <a:avLst/>
          </a:prstGeom>
        </p:spPr>
        <p:txBody>
          <a:bodyPr anchor="t"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endParaRPr lang="es-ES_tradnl" dirty="0"/>
          </a:p>
          <a:p>
            <a:r>
              <a:rPr lang="es-ES_tradnl" dirty="0" err="1"/>
              <a:t>Insert</a:t>
            </a:r>
            <a:r>
              <a:rPr lang="es-ES_tradnl" dirty="0"/>
              <a:t> </a:t>
            </a:r>
            <a:r>
              <a:rPr lang="es-ES_tradnl" dirty="0" err="1"/>
              <a:t>image</a:t>
            </a:r>
            <a:r>
              <a:rPr lang="es-ES_tradnl" dirty="0"/>
              <a:t> </a:t>
            </a:r>
            <a:r>
              <a:rPr lang="es-ES_tradnl" dirty="0" err="1"/>
              <a:t>here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533467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Descripción generada automáticamente">
            <a:extLst>
              <a:ext uri="{FF2B5EF4-FFF2-40B4-BE49-F238E27FC236}">
                <a16:creationId xmlns:a16="http://schemas.microsoft.com/office/drawing/2014/main" xmlns="" id="{E1760EA0-4E0F-00B1-FF7E-FF021DC29D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6799" y="1760584"/>
            <a:ext cx="1799280" cy="3468560"/>
          </a:xfrm>
          <a:prstGeom prst="rect">
            <a:avLst/>
          </a:prstGeom>
        </p:spPr>
      </p:pic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xmlns="" id="{B960A64A-5711-CAB5-6A0B-003BFE820DF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4027"/>
            <a:ext cx="1740296" cy="3468560"/>
          </a:xfrm>
          <a:prstGeom prst="rect">
            <a:avLst/>
          </a:prstGeom>
        </p:spPr>
      </p:pic>
      <p:pic>
        <p:nvPicPr>
          <p:cNvPr id="11" name="Imagen 10" descr="Logotipo&#10;&#10;Descripción generada automáticamente">
            <a:extLst>
              <a:ext uri="{FF2B5EF4-FFF2-40B4-BE49-F238E27FC236}">
                <a16:creationId xmlns:a16="http://schemas.microsoft.com/office/drawing/2014/main" xmlns="" id="{25014AE0-3808-E0EE-BAC2-9AD3ED814F8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3043" y="311150"/>
            <a:ext cx="2223512" cy="987162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A271F1F8-6432-B7E1-CDCF-A0489E081713}"/>
              </a:ext>
            </a:extLst>
          </p:cNvPr>
          <p:cNvSpPr/>
          <p:nvPr userDrawn="1"/>
        </p:nvSpPr>
        <p:spPr>
          <a:xfrm>
            <a:off x="1752600" y="0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A7D257F7-5DF6-2841-5171-A95D9162A6B8}"/>
              </a:ext>
            </a:extLst>
          </p:cNvPr>
          <p:cNvSpPr/>
          <p:nvPr userDrawn="1"/>
        </p:nvSpPr>
        <p:spPr>
          <a:xfrm>
            <a:off x="8690998" y="0"/>
            <a:ext cx="1746000" cy="1746000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2FDC974B-0ECD-9074-2ED2-884237AAC061}"/>
              </a:ext>
            </a:extLst>
          </p:cNvPr>
          <p:cNvSpPr/>
          <p:nvPr userDrawn="1"/>
        </p:nvSpPr>
        <p:spPr>
          <a:xfrm>
            <a:off x="1752600" y="1727682"/>
            <a:ext cx="1746000" cy="1746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xmlns="" id="{B72FB196-A172-97A8-BF3E-DD1799CC1A73}"/>
              </a:ext>
            </a:extLst>
          </p:cNvPr>
          <p:cNvSpPr/>
          <p:nvPr userDrawn="1"/>
        </p:nvSpPr>
        <p:spPr>
          <a:xfrm>
            <a:off x="6967326" y="1727682"/>
            <a:ext cx="1746000" cy="1746000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xmlns="" id="{321AF208-FA8B-C8C0-11C7-041F7FA064C4}"/>
              </a:ext>
            </a:extLst>
          </p:cNvPr>
          <p:cNvSpPr/>
          <p:nvPr userDrawn="1"/>
        </p:nvSpPr>
        <p:spPr>
          <a:xfrm>
            <a:off x="10427095" y="1727682"/>
            <a:ext cx="1764905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xmlns="" id="{22951EF6-ED93-6561-E5E2-5BCEB5022943}"/>
              </a:ext>
            </a:extLst>
          </p:cNvPr>
          <p:cNvSpPr/>
          <p:nvPr userDrawn="1"/>
        </p:nvSpPr>
        <p:spPr>
          <a:xfrm>
            <a:off x="3478675" y="3474068"/>
            <a:ext cx="1746000" cy="1746000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0" name="Rectángulo 19">
            <a:extLst>
              <a:ext uri="{FF2B5EF4-FFF2-40B4-BE49-F238E27FC236}">
                <a16:creationId xmlns:a16="http://schemas.microsoft.com/office/drawing/2014/main" xmlns="" id="{2677BCA0-65A9-6A03-E78C-14D6F7355EFC}"/>
              </a:ext>
            </a:extLst>
          </p:cNvPr>
          <p:cNvSpPr/>
          <p:nvPr userDrawn="1"/>
        </p:nvSpPr>
        <p:spPr>
          <a:xfrm>
            <a:off x="3478673" y="1734990"/>
            <a:ext cx="3469745" cy="1732289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21" name="Forma libre: forma 20">
            <a:extLst>
              <a:ext uri="{FF2B5EF4-FFF2-40B4-BE49-F238E27FC236}">
                <a16:creationId xmlns:a16="http://schemas.microsoft.com/office/drawing/2014/main" xmlns="" id="{C6C38FAA-0DD0-C440-DD82-19A638597032}"/>
              </a:ext>
            </a:extLst>
          </p:cNvPr>
          <p:cNvSpPr/>
          <p:nvPr userDrawn="1"/>
        </p:nvSpPr>
        <p:spPr>
          <a:xfrm>
            <a:off x="1" y="1734990"/>
            <a:ext cx="1767179" cy="1738692"/>
          </a:xfrm>
          <a:custGeom>
            <a:avLst/>
            <a:gdLst>
              <a:gd name="connsiteX0" fmla="*/ 1723960 w 1767179"/>
              <a:gd name="connsiteY0" fmla="*/ 0 h 1738692"/>
              <a:gd name="connsiteX1" fmla="*/ 1767179 w 1767179"/>
              <a:gd name="connsiteY1" fmla="*/ 2182 h 1738692"/>
              <a:gd name="connsiteX2" fmla="*/ 1767179 w 1767179"/>
              <a:gd name="connsiteY2" fmla="*/ 1738692 h 1738692"/>
              <a:gd name="connsiteX3" fmla="*/ 744 w 1767179"/>
              <a:gd name="connsiteY3" fmla="*/ 1738692 h 1738692"/>
              <a:gd name="connsiteX4" fmla="*/ 0 w 1767179"/>
              <a:gd name="connsiteY4" fmla="*/ 1723960 h 1738692"/>
              <a:gd name="connsiteX5" fmla="*/ 1723960 w 1767179"/>
              <a:gd name="connsiteY5" fmla="*/ 0 h 173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179" h="1738692">
                <a:moveTo>
                  <a:pt x="1723960" y="0"/>
                </a:moveTo>
                <a:lnTo>
                  <a:pt x="1767179" y="2182"/>
                </a:lnTo>
                <a:lnTo>
                  <a:pt x="1767179" y="1738692"/>
                </a:lnTo>
                <a:lnTo>
                  <a:pt x="744" y="1738692"/>
                </a:lnTo>
                <a:lnTo>
                  <a:pt x="0" y="1723960"/>
                </a:lnTo>
                <a:cubicBezTo>
                  <a:pt x="0" y="771843"/>
                  <a:pt x="771843" y="0"/>
                  <a:pt x="1723960" y="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2" name="Forma libre: forma 21">
            <a:extLst>
              <a:ext uri="{FF2B5EF4-FFF2-40B4-BE49-F238E27FC236}">
                <a16:creationId xmlns:a16="http://schemas.microsoft.com/office/drawing/2014/main" xmlns="" id="{4D80849A-FA86-C6A2-5CA6-533FDD29F1CB}"/>
              </a:ext>
            </a:extLst>
          </p:cNvPr>
          <p:cNvSpPr/>
          <p:nvPr userDrawn="1"/>
        </p:nvSpPr>
        <p:spPr>
          <a:xfrm rot="5400000">
            <a:off x="10447006" y="-10003"/>
            <a:ext cx="1734988" cy="1755003"/>
          </a:xfrm>
          <a:custGeom>
            <a:avLst/>
            <a:gdLst>
              <a:gd name="connsiteX0" fmla="*/ 1723960 w 1767179"/>
              <a:gd name="connsiteY0" fmla="*/ 0 h 1738692"/>
              <a:gd name="connsiteX1" fmla="*/ 1767179 w 1767179"/>
              <a:gd name="connsiteY1" fmla="*/ 2182 h 1738692"/>
              <a:gd name="connsiteX2" fmla="*/ 1767179 w 1767179"/>
              <a:gd name="connsiteY2" fmla="*/ 1738692 h 1738692"/>
              <a:gd name="connsiteX3" fmla="*/ 744 w 1767179"/>
              <a:gd name="connsiteY3" fmla="*/ 1738692 h 1738692"/>
              <a:gd name="connsiteX4" fmla="*/ 0 w 1767179"/>
              <a:gd name="connsiteY4" fmla="*/ 1723960 h 1738692"/>
              <a:gd name="connsiteX5" fmla="*/ 1723960 w 1767179"/>
              <a:gd name="connsiteY5" fmla="*/ 0 h 1738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767179" h="1738692">
                <a:moveTo>
                  <a:pt x="1723960" y="0"/>
                </a:moveTo>
                <a:lnTo>
                  <a:pt x="1767179" y="2182"/>
                </a:lnTo>
                <a:lnTo>
                  <a:pt x="1767179" y="1738692"/>
                </a:lnTo>
                <a:lnTo>
                  <a:pt x="744" y="1738692"/>
                </a:lnTo>
                <a:lnTo>
                  <a:pt x="0" y="1723960"/>
                </a:lnTo>
                <a:cubicBezTo>
                  <a:pt x="0" y="771843"/>
                  <a:pt x="771843" y="0"/>
                  <a:pt x="1723960" y="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3" name="Forma libre: forma 22">
            <a:extLst>
              <a:ext uri="{FF2B5EF4-FFF2-40B4-BE49-F238E27FC236}">
                <a16:creationId xmlns:a16="http://schemas.microsoft.com/office/drawing/2014/main" xmlns="" id="{B5432095-F17D-F134-37BE-E1AD4038977A}"/>
              </a:ext>
            </a:extLst>
          </p:cNvPr>
          <p:cNvSpPr/>
          <p:nvPr userDrawn="1"/>
        </p:nvSpPr>
        <p:spPr>
          <a:xfrm>
            <a:off x="10439737" y="3474068"/>
            <a:ext cx="899418" cy="1725460"/>
          </a:xfrm>
          <a:custGeom>
            <a:avLst/>
            <a:gdLst>
              <a:gd name="connsiteX0" fmla="*/ 855279 w 899418"/>
              <a:gd name="connsiteY0" fmla="*/ 0 h 1725460"/>
              <a:gd name="connsiteX1" fmla="*/ 870567 w 899418"/>
              <a:gd name="connsiteY1" fmla="*/ 0 h 1725460"/>
              <a:gd name="connsiteX2" fmla="*/ 899418 w 899418"/>
              <a:gd name="connsiteY2" fmla="*/ 1457 h 1725460"/>
              <a:gd name="connsiteX3" fmla="*/ 899418 w 899418"/>
              <a:gd name="connsiteY3" fmla="*/ 1723617 h 1725460"/>
              <a:gd name="connsiteX4" fmla="*/ 862923 w 899418"/>
              <a:gd name="connsiteY4" fmla="*/ 1725460 h 1725460"/>
              <a:gd name="connsiteX5" fmla="*/ 0 w 899418"/>
              <a:gd name="connsiteY5" fmla="*/ 862537 h 1725460"/>
              <a:gd name="connsiteX6" fmla="*/ 774694 w 899418"/>
              <a:gd name="connsiteY6" fmla="*/ 4069 h 17254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99418" h="1725460">
                <a:moveTo>
                  <a:pt x="855279" y="0"/>
                </a:moveTo>
                <a:lnTo>
                  <a:pt x="870567" y="0"/>
                </a:lnTo>
                <a:lnTo>
                  <a:pt x="899418" y="1457"/>
                </a:lnTo>
                <a:lnTo>
                  <a:pt x="899418" y="1723617"/>
                </a:lnTo>
                <a:lnTo>
                  <a:pt x="862923" y="1725460"/>
                </a:lnTo>
                <a:cubicBezTo>
                  <a:pt x="386344" y="1725460"/>
                  <a:pt x="0" y="1339116"/>
                  <a:pt x="0" y="862537"/>
                </a:cubicBezTo>
                <a:cubicBezTo>
                  <a:pt x="0" y="415744"/>
                  <a:pt x="339560" y="48260"/>
                  <a:pt x="774694" y="4069"/>
                </a:cubicBezTo>
                <a:close/>
              </a:path>
            </a:pathLst>
          </a:cu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4" name="Forma libre: forma 23">
            <a:extLst>
              <a:ext uri="{FF2B5EF4-FFF2-40B4-BE49-F238E27FC236}">
                <a16:creationId xmlns:a16="http://schemas.microsoft.com/office/drawing/2014/main" xmlns="" id="{2B212135-2D16-BC16-B10A-8261027A1245}"/>
              </a:ext>
            </a:extLst>
          </p:cNvPr>
          <p:cNvSpPr/>
          <p:nvPr userDrawn="1"/>
        </p:nvSpPr>
        <p:spPr>
          <a:xfrm>
            <a:off x="11339155" y="3474068"/>
            <a:ext cx="859370" cy="1725280"/>
          </a:xfrm>
          <a:custGeom>
            <a:avLst/>
            <a:gdLst>
              <a:gd name="connsiteX0" fmla="*/ 0 w 859370"/>
              <a:gd name="connsiteY0" fmla="*/ 0 h 1725280"/>
              <a:gd name="connsiteX1" fmla="*/ 4111 w 859370"/>
              <a:gd name="connsiteY1" fmla="*/ 0 h 1725280"/>
              <a:gd name="connsiteX2" fmla="*/ 84676 w 859370"/>
              <a:gd name="connsiteY2" fmla="*/ 4068 h 1725280"/>
              <a:gd name="connsiteX3" fmla="*/ 859370 w 859370"/>
              <a:gd name="connsiteY3" fmla="*/ 862536 h 1725280"/>
              <a:gd name="connsiteX4" fmla="*/ 84676 w 859370"/>
              <a:gd name="connsiteY4" fmla="*/ 1721004 h 1725280"/>
              <a:gd name="connsiteX5" fmla="*/ 0 w 859370"/>
              <a:gd name="connsiteY5" fmla="*/ 1725280 h 1725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59370" h="1725280">
                <a:moveTo>
                  <a:pt x="0" y="0"/>
                </a:moveTo>
                <a:lnTo>
                  <a:pt x="4111" y="0"/>
                </a:lnTo>
                <a:lnTo>
                  <a:pt x="84676" y="4068"/>
                </a:lnTo>
                <a:cubicBezTo>
                  <a:pt x="519810" y="48259"/>
                  <a:pt x="859370" y="415743"/>
                  <a:pt x="859370" y="862536"/>
                </a:cubicBezTo>
                <a:cubicBezTo>
                  <a:pt x="859370" y="1309329"/>
                  <a:pt x="519810" y="1676814"/>
                  <a:pt x="84676" y="1721004"/>
                </a:cubicBezTo>
                <a:lnTo>
                  <a:pt x="0" y="1725280"/>
                </a:ln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25" name="Forma libre: forma 24">
            <a:extLst>
              <a:ext uri="{FF2B5EF4-FFF2-40B4-BE49-F238E27FC236}">
                <a16:creationId xmlns:a16="http://schemas.microsoft.com/office/drawing/2014/main" xmlns="" id="{08D15AD5-9D99-284F-0377-7AACB831B7B7}"/>
              </a:ext>
            </a:extLst>
          </p:cNvPr>
          <p:cNvSpPr/>
          <p:nvPr userDrawn="1"/>
        </p:nvSpPr>
        <p:spPr>
          <a:xfrm rot="10800000">
            <a:off x="0" y="3473682"/>
            <a:ext cx="3478676" cy="1739983"/>
          </a:xfrm>
          <a:custGeom>
            <a:avLst/>
            <a:gdLst>
              <a:gd name="connsiteX0" fmla="*/ 33 w 3478676"/>
              <a:gd name="connsiteY0" fmla="*/ 0 h 1739983"/>
              <a:gd name="connsiteX1" fmla="*/ 3478644 w 3478676"/>
              <a:gd name="connsiteY1" fmla="*/ 0 h 1739983"/>
              <a:gd name="connsiteX2" fmla="*/ 3478676 w 3478676"/>
              <a:gd name="connsiteY2" fmla="*/ 646 h 1739983"/>
              <a:gd name="connsiteX3" fmla="*/ 1917175 w 3478676"/>
              <a:gd name="connsiteY3" fmla="*/ 1731004 h 1739983"/>
              <a:gd name="connsiteX4" fmla="*/ 1739359 w 3478676"/>
              <a:gd name="connsiteY4" fmla="*/ 1739983 h 1739983"/>
              <a:gd name="connsiteX5" fmla="*/ 1739318 w 3478676"/>
              <a:gd name="connsiteY5" fmla="*/ 1739983 h 1739983"/>
              <a:gd name="connsiteX6" fmla="*/ 1561501 w 3478676"/>
              <a:gd name="connsiteY6" fmla="*/ 1731004 h 1739983"/>
              <a:gd name="connsiteX7" fmla="*/ 0 w 3478676"/>
              <a:gd name="connsiteY7" fmla="*/ 646 h 1739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78676" h="1739983">
                <a:moveTo>
                  <a:pt x="33" y="0"/>
                </a:moveTo>
                <a:lnTo>
                  <a:pt x="3478644" y="0"/>
                </a:lnTo>
                <a:lnTo>
                  <a:pt x="3478676" y="646"/>
                </a:lnTo>
                <a:cubicBezTo>
                  <a:pt x="3478676" y="901218"/>
                  <a:pt x="2794247" y="1641933"/>
                  <a:pt x="1917175" y="1731004"/>
                </a:cubicBezTo>
                <a:lnTo>
                  <a:pt x="1739359" y="1739983"/>
                </a:lnTo>
                <a:lnTo>
                  <a:pt x="1739318" y="1739983"/>
                </a:lnTo>
                <a:lnTo>
                  <a:pt x="1561501" y="1731004"/>
                </a:lnTo>
                <a:cubicBezTo>
                  <a:pt x="684429" y="1641933"/>
                  <a:pt x="0" y="901218"/>
                  <a:pt x="0" y="646"/>
                </a:cubicBezTo>
                <a:close/>
              </a:path>
            </a:pathLst>
          </a:cu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26" name="Imagen 25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xmlns="" id="{B3029CFC-D29C-1E58-93B8-EEE4673A425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13246" y="1905634"/>
            <a:ext cx="1105152" cy="1181369"/>
          </a:xfrm>
          <a:prstGeom prst="rect">
            <a:avLst/>
          </a:prstGeom>
        </p:spPr>
      </p:pic>
      <p:pic>
        <p:nvPicPr>
          <p:cNvPr id="28" name="Imagen 27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xmlns="" id="{F4F72544-21FA-D0B6-E9A9-5DA842FFBBB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7794" y="502655"/>
            <a:ext cx="1028934" cy="711362"/>
          </a:xfrm>
          <a:prstGeom prst="rect">
            <a:avLst/>
          </a:prstGeom>
        </p:spPr>
      </p:pic>
      <p:pic>
        <p:nvPicPr>
          <p:cNvPr id="29" name="Imagen 28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xmlns="" id="{7F8C2F8C-24C0-6430-68A4-9608657DDEF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27661" y="2162432"/>
            <a:ext cx="927311" cy="876500"/>
          </a:xfrm>
          <a:prstGeom prst="rect">
            <a:avLst/>
          </a:prstGeom>
        </p:spPr>
      </p:pic>
      <p:pic>
        <p:nvPicPr>
          <p:cNvPr id="30" name="Imagen 29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xmlns="" id="{9309A531-DC57-6595-EE46-2A7B2E23FB7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9706" y="358533"/>
            <a:ext cx="978123" cy="1028934"/>
          </a:xfrm>
          <a:prstGeom prst="rect">
            <a:avLst/>
          </a:prstGeom>
        </p:spPr>
      </p:pic>
      <p:pic>
        <p:nvPicPr>
          <p:cNvPr id="32" name="Imagen 31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xmlns="" id="{712E000E-D939-84E0-6275-239044DF5B5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6848" y="2038032"/>
            <a:ext cx="990826" cy="1041637"/>
          </a:xfrm>
          <a:prstGeom prst="rect">
            <a:avLst/>
          </a:prstGeom>
        </p:spPr>
      </p:pic>
      <p:pic>
        <p:nvPicPr>
          <p:cNvPr id="33" name="Imagen 32" descr="Imagen que contiene Texto&#10;&#10;Descripción generada automáticamente">
            <a:extLst>
              <a:ext uri="{FF2B5EF4-FFF2-40B4-BE49-F238E27FC236}">
                <a16:creationId xmlns:a16="http://schemas.microsoft.com/office/drawing/2014/main" xmlns="" id="{9F901DE5-C3AF-6E17-54F9-4CED5A9FEE9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798" y="4063551"/>
            <a:ext cx="1028934" cy="749471"/>
          </a:xfrm>
          <a:prstGeom prst="rect">
            <a:avLst/>
          </a:prstGeom>
        </p:spPr>
      </p:pic>
      <p:pic>
        <p:nvPicPr>
          <p:cNvPr id="37" name="Imagen 36" descr="Interfaz de usuario gráfica&#10;&#10;Descripción generada automáticamente">
            <a:extLst>
              <a:ext uri="{FF2B5EF4-FFF2-40B4-BE49-F238E27FC236}">
                <a16:creationId xmlns:a16="http://schemas.microsoft.com/office/drawing/2014/main" xmlns="" id="{C53E509D-9C05-4F64-B596-3792F76B9CA7}"/>
              </a:ext>
            </a:extLst>
          </p:cNvPr>
          <p:cNvPicPr/>
          <p:nvPr userDrawn="1"/>
        </p:nvPicPr>
        <p:blipFill>
          <a:blip r:embed="rId10" r:link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20809" y="5763684"/>
            <a:ext cx="3418791" cy="87206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" name="Grupo 37">
            <a:extLst>
              <a:ext uri="{FF2B5EF4-FFF2-40B4-BE49-F238E27FC236}">
                <a16:creationId xmlns:a16="http://schemas.microsoft.com/office/drawing/2014/main" xmlns="" id="{B12C3DE7-53C0-4BC5-BCFB-CAB7D8B057D6}"/>
              </a:ext>
            </a:extLst>
          </p:cNvPr>
          <p:cNvGrpSpPr/>
          <p:nvPr userDrawn="1"/>
        </p:nvGrpSpPr>
        <p:grpSpPr>
          <a:xfrm>
            <a:off x="0" y="5763684"/>
            <a:ext cx="5350796" cy="633222"/>
            <a:chOff x="1448755" y="3047555"/>
            <a:chExt cx="5350796" cy="633222"/>
          </a:xfrm>
        </p:grpSpPr>
        <p:pic>
          <p:nvPicPr>
            <p:cNvPr id="39" name="Picture 2" descr="imagen">
              <a:extLst>
                <a:ext uri="{FF2B5EF4-FFF2-40B4-BE49-F238E27FC236}">
                  <a16:creationId xmlns:a16="http://schemas.microsoft.com/office/drawing/2014/main" xmlns="" id="{F2C85C64-5194-4F83-83F6-857D4C6D240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39163"/>
            <a:stretch/>
          </p:blipFill>
          <p:spPr bwMode="auto">
            <a:xfrm>
              <a:off x="1448755" y="3047555"/>
              <a:ext cx="2114191" cy="6332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Picture 1" descr="A picture containing text, font, symbol, typography&#10;&#10;Description automatically generated">
              <a:extLst>
                <a:ext uri="{FF2B5EF4-FFF2-40B4-BE49-F238E27FC236}">
                  <a16:creationId xmlns:a16="http://schemas.microsoft.com/office/drawing/2014/main" xmlns="" id="{616377A2-39DF-447D-B18F-0E33E62D6510}"/>
                </a:ext>
              </a:extLst>
            </p:cNvPr>
            <p:cNvPicPr/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86434" y="3177222"/>
              <a:ext cx="1785620" cy="503555"/>
            </a:xfrm>
            <a:prstGeom prst="rect">
              <a:avLst/>
            </a:prstGeom>
          </p:spPr>
        </p:pic>
        <p:pic>
          <p:nvPicPr>
            <p:cNvPr id="41" name="Imagen 40" descr="Texto&#10;&#10;Descripción generada automáticamente">
              <a:extLst>
                <a:ext uri="{FF2B5EF4-FFF2-40B4-BE49-F238E27FC236}">
                  <a16:creationId xmlns:a16="http://schemas.microsoft.com/office/drawing/2014/main" xmlns="" id="{27CD1840-7ABE-4462-BC91-7E7C5F3BAF2E}"/>
                </a:ext>
              </a:extLst>
            </p:cNvPr>
            <p:cNvPicPr/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195541" y="3360102"/>
              <a:ext cx="1604010" cy="320675"/>
            </a:xfrm>
            <a:prstGeom prst="rect">
              <a:avLst/>
            </a:prstGeom>
          </p:spPr>
        </p:pic>
      </p:grpSp>
      <p:pic>
        <p:nvPicPr>
          <p:cNvPr id="42" name="Imagen 41" descr="Patrón de fondo&#10;&#10;Descripción generada automáticamente">
            <a:extLst>
              <a:ext uri="{FF2B5EF4-FFF2-40B4-BE49-F238E27FC236}">
                <a16:creationId xmlns:a16="http://schemas.microsoft.com/office/drawing/2014/main" xmlns="" id="{E19A0AE5-6F2A-4C46-BFBA-717A1DBB44E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5211120" y="3482587"/>
            <a:ext cx="1756206" cy="1716761"/>
          </a:xfrm>
          <a:prstGeom prst="rect">
            <a:avLst/>
          </a:prstGeom>
        </p:spPr>
      </p:pic>
      <p:sp>
        <p:nvSpPr>
          <p:cNvPr id="43" name="Rectángulo 42">
            <a:extLst>
              <a:ext uri="{FF2B5EF4-FFF2-40B4-BE49-F238E27FC236}">
                <a16:creationId xmlns:a16="http://schemas.microsoft.com/office/drawing/2014/main" xmlns="" id="{E2D3912A-1E4E-402A-A3C0-9761CDC5901B}"/>
              </a:ext>
            </a:extLst>
          </p:cNvPr>
          <p:cNvSpPr/>
          <p:nvPr userDrawn="1"/>
        </p:nvSpPr>
        <p:spPr>
          <a:xfrm>
            <a:off x="6967326" y="3474068"/>
            <a:ext cx="1746000" cy="1746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44" name="Imagen 43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xmlns="" id="{EA525F01-F612-45D5-BEA3-7A4BBA36EA4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41987" y="3848610"/>
            <a:ext cx="812985" cy="1003529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392C7F8E-841D-4355-9AF1-D492BA4BF8E2}"/>
              </a:ext>
            </a:extLst>
          </p:cNvPr>
          <p:cNvSpPr txBox="1"/>
          <p:nvPr userDrawn="1"/>
        </p:nvSpPr>
        <p:spPr>
          <a:xfrm>
            <a:off x="218393" y="6396906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latin typeface="EC Square Sans Pro" panose="020B0506040000020004" pitchFamily="34" charset="0"/>
                <a:hlinkClick r:id="rId17"/>
              </a:rPr>
              <a:t>www.amrfvtraining.eu</a:t>
            </a:r>
            <a:r>
              <a:rPr lang="en-GB" dirty="0">
                <a:latin typeface="EC Square Sans Pro" panose="020B0506040000020004" pitchFamily="34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03449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0BE46563-0AF8-D4CE-73C0-03D0CBEB89E0}"/>
              </a:ext>
            </a:extLst>
          </p:cNvPr>
          <p:cNvSpPr/>
          <p:nvPr userDrawn="1"/>
        </p:nvSpPr>
        <p:spPr>
          <a:xfrm>
            <a:off x="6096000" y="0"/>
            <a:ext cx="6093675" cy="4445005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8" name="object 3">
            <a:extLst>
              <a:ext uri="{FF2B5EF4-FFF2-40B4-BE49-F238E27FC236}">
                <a16:creationId xmlns:a16="http://schemas.microsoft.com/office/drawing/2014/main" xmlns="" id="{BA9409D1-A9BD-5F7D-AF9C-32F07DE1ED4B}"/>
              </a:ext>
            </a:extLst>
          </p:cNvPr>
          <p:cNvPicPr/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6096000" cy="68652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3B86B49A-E309-306F-54EA-1E91AEFD27BB}"/>
              </a:ext>
            </a:extLst>
          </p:cNvPr>
          <p:cNvSpPr/>
          <p:nvPr userDrawn="1"/>
        </p:nvSpPr>
        <p:spPr>
          <a:xfrm>
            <a:off x="3657179" y="5634288"/>
            <a:ext cx="1236412" cy="1236412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object 12">
            <a:extLst>
              <a:ext uri="{FF2B5EF4-FFF2-40B4-BE49-F238E27FC236}">
                <a16:creationId xmlns:a16="http://schemas.microsoft.com/office/drawing/2014/main" xmlns="" id="{5FE8D229-B039-4150-3CC7-A90C7A82C428}"/>
              </a:ext>
            </a:extLst>
          </p:cNvPr>
          <p:cNvSpPr/>
          <p:nvPr userDrawn="1"/>
        </p:nvSpPr>
        <p:spPr>
          <a:xfrm>
            <a:off x="2428304" y="4438510"/>
            <a:ext cx="1242631" cy="1221740"/>
          </a:xfrm>
          <a:custGeom>
            <a:avLst/>
            <a:gdLst/>
            <a:ahLst/>
            <a:cxnLst/>
            <a:rect l="l" t="t" r="r" b="b"/>
            <a:pathLst>
              <a:path w="1221739" h="1221739">
                <a:moveTo>
                  <a:pt x="1221257" y="0"/>
                </a:moveTo>
                <a:lnTo>
                  <a:pt x="0" y="0"/>
                </a:lnTo>
                <a:lnTo>
                  <a:pt x="0" y="1221257"/>
                </a:lnTo>
                <a:lnTo>
                  <a:pt x="1221257" y="1221257"/>
                </a:lnTo>
                <a:lnTo>
                  <a:pt x="1221257" y="0"/>
                </a:lnTo>
                <a:close/>
              </a:path>
            </a:pathLst>
          </a:custGeom>
          <a:solidFill>
            <a:srgbClr val="6BB18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4D247D67-8E2B-31C5-C8A0-D5D6C35C3466}"/>
              </a:ext>
            </a:extLst>
          </p:cNvPr>
          <p:cNvSpPr/>
          <p:nvPr userDrawn="1"/>
        </p:nvSpPr>
        <p:spPr>
          <a:xfrm>
            <a:off x="1212899" y="5634288"/>
            <a:ext cx="1236412" cy="1236412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xmlns="" id="{1CD11B8C-5E46-1D50-21DC-A81F63330B4D}"/>
              </a:ext>
            </a:extLst>
          </p:cNvPr>
          <p:cNvSpPr/>
          <p:nvPr userDrawn="1"/>
        </p:nvSpPr>
        <p:spPr>
          <a:xfrm>
            <a:off x="5012862" y="2"/>
            <a:ext cx="1083138" cy="987162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215ECAC5-8F58-7F5F-622B-0B7282FFADD6}"/>
              </a:ext>
            </a:extLst>
          </p:cNvPr>
          <p:cNvSpPr/>
          <p:nvPr userDrawn="1"/>
        </p:nvSpPr>
        <p:spPr>
          <a:xfrm>
            <a:off x="3946062" y="2"/>
            <a:ext cx="1083138" cy="987162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3A8E09E6-072B-3BB2-09B2-2F1D41A6B4AE}"/>
              </a:ext>
            </a:extLst>
          </p:cNvPr>
          <p:cNvSpPr/>
          <p:nvPr userDrawn="1"/>
        </p:nvSpPr>
        <p:spPr>
          <a:xfrm>
            <a:off x="2879262" y="2"/>
            <a:ext cx="1083138" cy="987162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5" name="Imagen 14" descr="Patrón de fondo&#10;&#10;Descripción generada automáticamente">
            <a:extLst>
              <a:ext uri="{FF2B5EF4-FFF2-40B4-BE49-F238E27FC236}">
                <a16:creationId xmlns:a16="http://schemas.microsoft.com/office/drawing/2014/main" xmlns="" id="{D4448343-1AE6-F56C-54AC-92A22E41AFB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438510"/>
            <a:ext cx="1233122" cy="2432190"/>
          </a:xfrm>
          <a:prstGeom prst="rect">
            <a:avLst/>
          </a:prstGeom>
        </p:spPr>
      </p:pic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8B60C17B-0742-9FC2-AB7E-A06FF6B60618}"/>
              </a:ext>
            </a:extLst>
          </p:cNvPr>
          <p:cNvSpPr/>
          <p:nvPr userDrawn="1"/>
        </p:nvSpPr>
        <p:spPr>
          <a:xfrm>
            <a:off x="4885851" y="4445005"/>
            <a:ext cx="1223010" cy="1212850"/>
          </a:xfrm>
          <a:custGeom>
            <a:avLst/>
            <a:gdLst/>
            <a:ahLst/>
            <a:cxnLst/>
            <a:rect l="l" t="t" r="r" b="b"/>
            <a:pathLst>
              <a:path w="1223010" h="1212850">
                <a:moveTo>
                  <a:pt x="1222997" y="0"/>
                </a:moveTo>
                <a:lnTo>
                  <a:pt x="1212697" y="0"/>
                </a:lnTo>
                <a:lnTo>
                  <a:pt x="1163924" y="962"/>
                </a:lnTo>
                <a:lnTo>
                  <a:pt x="1115639" y="3827"/>
                </a:lnTo>
                <a:lnTo>
                  <a:pt x="1067879" y="8557"/>
                </a:lnTo>
                <a:lnTo>
                  <a:pt x="1020681" y="15116"/>
                </a:lnTo>
                <a:lnTo>
                  <a:pt x="974080" y="23469"/>
                </a:lnTo>
                <a:lnTo>
                  <a:pt x="928112" y="33578"/>
                </a:lnTo>
                <a:lnTo>
                  <a:pt x="882815" y="45407"/>
                </a:lnTo>
                <a:lnTo>
                  <a:pt x="838224" y="58921"/>
                </a:lnTo>
                <a:lnTo>
                  <a:pt x="794375" y="74083"/>
                </a:lnTo>
                <a:lnTo>
                  <a:pt x="751305" y="90857"/>
                </a:lnTo>
                <a:lnTo>
                  <a:pt x="709050" y="109207"/>
                </a:lnTo>
                <a:lnTo>
                  <a:pt x="667646" y="129096"/>
                </a:lnTo>
                <a:lnTo>
                  <a:pt x="627129" y="150488"/>
                </a:lnTo>
                <a:lnTo>
                  <a:pt x="587536" y="173348"/>
                </a:lnTo>
                <a:lnTo>
                  <a:pt x="548902" y="197638"/>
                </a:lnTo>
                <a:lnTo>
                  <a:pt x="511265" y="223322"/>
                </a:lnTo>
                <a:lnTo>
                  <a:pt x="474660" y="250365"/>
                </a:lnTo>
                <a:lnTo>
                  <a:pt x="439123" y="278730"/>
                </a:lnTo>
                <a:lnTo>
                  <a:pt x="404691" y="308380"/>
                </a:lnTo>
                <a:lnTo>
                  <a:pt x="371400" y="339281"/>
                </a:lnTo>
                <a:lnTo>
                  <a:pt x="339286" y="371395"/>
                </a:lnTo>
                <a:lnTo>
                  <a:pt x="308385" y="404686"/>
                </a:lnTo>
                <a:lnTo>
                  <a:pt x="278734" y="439117"/>
                </a:lnTo>
                <a:lnTo>
                  <a:pt x="250369" y="474654"/>
                </a:lnTo>
                <a:lnTo>
                  <a:pt x="223326" y="511259"/>
                </a:lnTo>
                <a:lnTo>
                  <a:pt x="197641" y="548897"/>
                </a:lnTo>
                <a:lnTo>
                  <a:pt x="173350" y="587530"/>
                </a:lnTo>
                <a:lnTo>
                  <a:pt x="150491" y="627123"/>
                </a:lnTo>
                <a:lnTo>
                  <a:pt x="129098" y="667640"/>
                </a:lnTo>
                <a:lnTo>
                  <a:pt x="109209" y="709044"/>
                </a:lnTo>
                <a:lnTo>
                  <a:pt x="90859" y="751300"/>
                </a:lnTo>
                <a:lnTo>
                  <a:pt x="74085" y="794370"/>
                </a:lnTo>
                <a:lnTo>
                  <a:pt x="58923" y="838219"/>
                </a:lnTo>
                <a:lnTo>
                  <a:pt x="45408" y="882811"/>
                </a:lnTo>
                <a:lnTo>
                  <a:pt x="33578" y="928108"/>
                </a:lnTo>
                <a:lnTo>
                  <a:pt x="23469" y="974076"/>
                </a:lnTo>
                <a:lnTo>
                  <a:pt x="15117" y="1020678"/>
                </a:lnTo>
                <a:lnTo>
                  <a:pt x="8557" y="1067877"/>
                </a:lnTo>
                <a:lnTo>
                  <a:pt x="3827" y="1115637"/>
                </a:lnTo>
                <a:lnTo>
                  <a:pt x="962" y="1163923"/>
                </a:lnTo>
                <a:lnTo>
                  <a:pt x="0" y="1212697"/>
                </a:lnTo>
                <a:lnTo>
                  <a:pt x="1222997" y="1212697"/>
                </a:lnTo>
                <a:lnTo>
                  <a:pt x="1222997" y="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6">
            <a:extLst>
              <a:ext uri="{FF2B5EF4-FFF2-40B4-BE49-F238E27FC236}">
                <a16:creationId xmlns:a16="http://schemas.microsoft.com/office/drawing/2014/main" xmlns="" id="{91098FAB-F165-EE15-2E69-55924EE693FB}"/>
              </a:ext>
            </a:extLst>
          </p:cNvPr>
          <p:cNvSpPr/>
          <p:nvPr userDrawn="1"/>
        </p:nvSpPr>
        <p:spPr>
          <a:xfrm>
            <a:off x="4889500" y="5650725"/>
            <a:ext cx="1221740" cy="1221740"/>
          </a:xfrm>
          <a:custGeom>
            <a:avLst/>
            <a:gdLst/>
            <a:ahLst/>
            <a:cxnLst/>
            <a:rect l="l" t="t" r="r" b="b"/>
            <a:pathLst>
              <a:path w="1221739" h="1221739">
                <a:moveTo>
                  <a:pt x="1221257" y="0"/>
                </a:moveTo>
                <a:lnTo>
                  <a:pt x="0" y="0"/>
                </a:lnTo>
                <a:lnTo>
                  <a:pt x="0" y="1221257"/>
                </a:lnTo>
                <a:lnTo>
                  <a:pt x="1221257" y="1221257"/>
                </a:lnTo>
                <a:lnTo>
                  <a:pt x="1221257" y="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16">
            <a:extLst>
              <a:ext uri="{FF2B5EF4-FFF2-40B4-BE49-F238E27FC236}">
                <a16:creationId xmlns:a16="http://schemas.microsoft.com/office/drawing/2014/main" xmlns="" id="{3387D0DD-C550-57B3-4353-CB37A181170D}"/>
              </a:ext>
            </a:extLst>
          </p:cNvPr>
          <p:cNvSpPr/>
          <p:nvPr userDrawn="1"/>
        </p:nvSpPr>
        <p:spPr>
          <a:xfrm>
            <a:off x="5029200" y="996950"/>
            <a:ext cx="1073624" cy="963131"/>
          </a:xfrm>
          <a:custGeom>
            <a:avLst/>
            <a:gdLst/>
            <a:ahLst/>
            <a:cxnLst/>
            <a:rect l="l" t="t" r="r" b="b"/>
            <a:pathLst>
              <a:path w="1221739" h="1221739">
                <a:moveTo>
                  <a:pt x="1221257" y="0"/>
                </a:moveTo>
                <a:lnTo>
                  <a:pt x="0" y="0"/>
                </a:lnTo>
                <a:lnTo>
                  <a:pt x="0" y="1221257"/>
                </a:lnTo>
                <a:lnTo>
                  <a:pt x="1221257" y="1221257"/>
                </a:lnTo>
                <a:lnTo>
                  <a:pt x="1221257" y="0"/>
                </a:lnTo>
                <a:close/>
              </a:path>
            </a:pathLst>
          </a:custGeom>
          <a:solidFill>
            <a:srgbClr val="00339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xmlns="" id="{72F1D396-F8FA-9C63-E0DC-3CD1D006BAC1}"/>
              </a:ext>
            </a:extLst>
          </p:cNvPr>
          <p:cNvGrpSpPr/>
          <p:nvPr userDrawn="1"/>
        </p:nvGrpSpPr>
        <p:grpSpPr>
          <a:xfrm>
            <a:off x="-6824" y="4425950"/>
            <a:ext cx="1224979" cy="1231900"/>
            <a:chOff x="-6824" y="4376003"/>
            <a:chExt cx="1224979" cy="1231900"/>
          </a:xfrm>
        </p:grpSpPr>
        <p:sp>
          <p:nvSpPr>
            <p:cNvPr id="22" name="object 6">
              <a:extLst>
                <a:ext uri="{FF2B5EF4-FFF2-40B4-BE49-F238E27FC236}">
                  <a16:creationId xmlns:a16="http://schemas.microsoft.com/office/drawing/2014/main" xmlns="" id="{CB32DD6C-C583-2520-AAFF-39D40ED291C8}"/>
                </a:ext>
              </a:extLst>
            </p:cNvPr>
            <p:cNvSpPr/>
            <p:nvPr/>
          </p:nvSpPr>
          <p:spPr>
            <a:xfrm>
              <a:off x="-6824" y="4376003"/>
              <a:ext cx="615950" cy="1231900"/>
            </a:xfrm>
            <a:custGeom>
              <a:avLst/>
              <a:gdLst/>
              <a:ahLst/>
              <a:cxnLst/>
              <a:rect l="l" t="t" r="r" b="b"/>
              <a:pathLst>
                <a:path w="615950" h="1231900">
                  <a:moveTo>
                    <a:pt x="615950" y="0"/>
                  </a:moveTo>
                  <a:lnTo>
                    <a:pt x="567813" y="1853"/>
                  </a:lnTo>
                  <a:lnTo>
                    <a:pt x="520690" y="7321"/>
                  </a:lnTo>
                  <a:lnTo>
                    <a:pt x="474717" y="16267"/>
                  </a:lnTo>
                  <a:lnTo>
                    <a:pt x="430031" y="28554"/>
                  </a:lnTo>
                  <a:lnTo>
                    <a:pt x="386770" y="44046"/>
                  </a:lnTo>
                  <a:lnTo>
                    <a:pt x="345069" y="62605"/>
                  </a:lnTo>
                  <a:lnTo>
                    <a:pt x="305067" y="84094"/>
                  </a:lnTo>
                  <a:lnTo>
                    <a:pt x="266899" y="108377"/>
                  </a:lnTo>
                  <a:lnTo>
                    <a:pt x="230703" y="135316"/>
                  </a:lnTo>
                  <a:lnTo>
                    <a:pt x="196616" y="164775"/>
                  </a:lnTo>
                  <a:lnTo>
                    <a:pt x="164775" y="196616"/>
                  </a:lnTo>
                  <a:lnTo>
                    <a:pt x="135316" y="230703"/>
                  </a:lnTo>
                  <a:lnTo>
                    <a:pt x="108377" y="266899"/>
                  </a:lnTo>
                  <a:lnTo>
                    <a:pt x="84094" y="305067"/>
                  </a:lnTo>
                  <a:lnTo>
                    <a:pt x="62605" y="345069"/>
                  </a:lnTo>
                  <a:lnTo>
                    <a:pt x="44046" y="386770"/>
                  </a:lnTo>
                  <a:lnTo>
                    <a:pt x="28554" y="430031"/>
                  </a:lnTo>
                  <a:lnTo>
                    <a:pt x="16267" y="474717"/>
                  </a:lnTo>
                  <a:lnTo>
                    <a:pt x="7321" y="520690"/>
                  </a:lnTo>
                  <a:lnTo>
                    <a:pt x="1853" y="567813"/>
                  </a:lnTo>
                  <a:lnTo>
                    <a:pt x="0" y="615950"/>
                  </a:lnTo>
                  <a:lnTo>
                    <a:pt x="1853" y="664086"/>
                  </a:lnTo>
                  <a:lnTo>
                    <a:pt x="7321" y="711209"/>
                  </a:lnTo>
                  <a:lnTo>
                    <a:pt x="16267" y="757182"/>
                  </a:lnTo>
                  <a:lnTo>
                    <a:pt x="28554" y="801868"/>
                  </a:lnTo>
                  <a:lnTo>
                    <a:pt x="44046" y="845129"/>
                  </a:lnTo>
                  <a:lnTo>
                    <a:pt x="62605" y="886830"/>
                  </a:lnTo>
                  <a:lnTo>
                    <a:pt x="84094" y="926832"/>
                  </a:lnTo>
                  <a:lnTo>
                    <a:pt x="108377" y="965000"/>
                  </a:lnTo>
                  <a:lnTo>
                    <a:pt x="135316" y="1001196"/>
                  </a:lnTo>
                  <a:lnTo>
                    <a:pt x="164775" y="1035283"/>
                  </a:lnTo>
                  <a:lnTo>
                    <a:pt x="196616" y="1067124"/>
                  </a:lnTo>
                  <a:lnTo>
                    <a:pt x="230703" y="1096583"/>
                  </a:lnTo>
                  <a:lnTo>
                    <a:pt x="266899" y="1123522"/>
                  </a:lnTo>
                  <a:lnTo>
                    <a:pt x="305067" y="1147805"/>
                  </a:lnTo>
                  <a:lnTo>
                    <a:pt x="345069" y="1169294"/>
                  </a:lnTo>
                  <a:lnTo>
                    <a:pt x="386770" y="1187853"/>
                  </a:lnTo>
                  <a:lnTo>
                    <a:pt x="430031" y="1203345"/>
                  </a:lnTo>
                  <a:lnTo>
                    <a:pt x="474717" y="1215632"/>
                  </a:lnTo>
                  <a:lnTo>
                    <a:pt x="520690" y="1224578"/>
                  </a:lnTo>
                  <a:lnTo>
                    <a:pt x="567813" y="1230046"/>
                  </a:lnTo>
                  <a:lnTo>
                    <a:pt x="615950" y="1231900"/>
                  </a:lnTo>
                  <a:lnTo>
                    <a:pt x="615950" y="0"/>
                  </a:lnTo>
                  <a:close/>
                </a:path>
              </a:pathLst>
            </a:custGeom>
            <a:solidFill>
              <a:srgbClr val="2C74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3" name="Forma libre: forma 22">
              <a:extLst>
                <a:ext uri="{FF2B5EF4-FFF2-40B4-BE49-F238E27FC236}">
                  <a16:creationId xmlns:a16="http://schemas.microsoft.com/office/drawing/2014/main" xmlns="" id="{581D127E-3ED2-80E2-B593-0306FA07AC23}"/>
                </a:ext>
              </a:extLst>
            </p:cNvPr>
            <p:cNvSpPr/>
            <p:nvPr/>
          </p:nvSpPr>
          <p:spPr>
            <a:xfrm>
              <a:off x="609600" y="4381083"/>
              <a:ext cx="608555" cy="1221740"/>
            </a:xfrm>
            <a:custGeom>
              <a:avLst/>
              <a:gdLst>
                <a:gd name="connsiteX0" fmla="*/ 0 w 859370"/>
                <a:gd name="connsiteY0" fmla="*/ 0 h 1725280"/>
                <a:gd name="connsiteX1" fmla="*/ 4111 w 859370"/>
                <a:gd name="connsiteY1" fmla="*/ 0 h 1725280"/>
                <a:gd name="connsiteX2" fmla="*/ 84676 w 859370"/>
                <a:gd name="connsiteY2" fmla="*/ 4068 h 1725280"/>
                <a:gd name="connsiteX3" fmla="*/ 859370 w 859370"/>
                <a:gd name="connsiteY3" fmla="*/ 862536 h 1725280"/>
                <a:gd name="connsiteX4" fmla="*/ 84676 w 859370"/>
                <a:gd name="connsiteY4" fmla="*/ 1721004 h 1725280"/>
                <a:gd name="connsiteX5" fmla="*/ 0 w 859370"/>
                <a:gd name="connsiteY5" fmla="*/ 1725280 h 1725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9370" h="1725280">
                  <a:moveTo>
                    <a:pt x="0" y="0"/>
                  </a:moveTo>
                  <a:lnTo>
                    <a:pt x="4111" y="0"/>
                  </a:lnTo>
                  <a:lnTo>
                    <a:pt x="84676" y="4068"/>
                  </a:lnTo>
                  <a:cubicBezTo>
                    <a:pt x="519810" y="48259"/>
                    <a:pt x="859370" y="415743"/>
                    <a:pt x="859370" y="862536"/>
                  </a:cubicBezTo>
                  <a:cubicBezTo>
                    <a:pt x="859370" y="1309329"/>
                    <a:pt x="519810" y="1676814"/>
                    <a:pt x="84676" y="1721004"/>
                  </a:cubicBezTo>
                  <a:lnTo>
                    <a:pt x="0" y="1725280"/>
                  </a:lnTo>
                  <a:close/>
                </a:path>
              </a:pathLst>
            </a:custGeom>
            <a:solidFill>
              <a:srgbClr val="6BB1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s-ES"/>
            </a:p>
          </p:txBody>
        </p:sp>
      </p:grpSp>
      <p:pic>
        <p:nvPicPr>
          <p:cNvPr id="24" name="Imagen 23" descr="Logotipo&#10;&#10;Descripción generada automáticamente">
            <a:extLst>
              <a:ext uri="{FF2B5EF4-FFF2-40B4-BE49-F238E27FC236}">
                <a16:creationId xmlns:a16="http://schemas.microsoft.com/office/drawing/2014/main" xmlns="" id="{CD3A48FE-86EE-9668-0A0C-95A6EB20177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496" y="108052"/>
            <a:ext cx="2223512" cy="987162"/>
          </a:xfrm>
          <a:prstGeom prst="rect">
            <a:avLst/>
          </a:prstGeom>
        </p:spPr>
      </p:pic>
      <p:pic>
        <p:nvPicPr>
          <p:cNvPr id="25" name="Imagen 24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xmlns="" id="{376ADDD9-F84C-BEC0-1BFA-10C9201241A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0437" y="158750"/>
            <a:ext cx="658385" cy="703791"/>
          </a:xfrm>
          <a:prstGeom prst="rect">
            <a:avLst/>
          </a:prstGeom>
        </p:spPr>
      </p:pic>
      <p:pic>
        <p:nvPicPr>
          <p:cNvPr id="26" name="Imagen 25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xmlns="" id="{E1146FC4-63CA-7E60-F573-701E17416F7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5010" y="4746528"/>
            <a:ext cx="490696" cy="605704"/>
          </a:xfrm>
          <a:prstGeom prst="rect">
            <a:avLst/>
          </a:prstGeom>
        </p:spPr>
      </p:pic>
      <p:pic>
        <p:nvPicPr>
          <p:cNvPr id="27" name="Imagen 26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xmlns="" id="{9215EF1C-A878-5A3F-37E5-F719033B452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6318" y="337795"/>
            <a:ext cx="612979" cy="423788"/>
          </a:xfrm>
          <a:prstGeom prst="rect">
            <a:avLst/>
          </a:prstGeom>
        </p:spPr>
      </p:pic>
      <p:pic>
        <p:nvPicPr>
          <p:cNvPr id="28" name="Imagen 27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xmlns="" id="{55DDD743-CAE6-4771-0A9B-B1F3BBD38C4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3433" y="285033"/>
            <a:ext cx="552437" cy="522167"/>
          </a:xfrm>
          <a:prstGeom prst="rect">
            <a:avLst/>
          </a:prstGeom>
        </p:spPr>
      </p:pic>
      <p:pic>
        <p:nvPicPr>
          <p:cNvPr id="29" name="Imagen 28" descr="Dibujo en blanco y negro&#10;&#10;Descripción generada automáticamente con confianza baja">
            <a:extLst>
              <a:ext uri="{FF2B5EF4-FFF2-40B4-BE49-F238E27FC236}">
                <a16:creationId xmlns:a16="http://schemas.microsoft.com/office/drawing/2014/main" xmlns="" id="{ED03888B-AF6E-9876-98EC-66A1AAB79B4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6049" y="5951076"/>
            <a:ext cx="590369" cy="621037"/>
          </a:xfrm>
          <a:prstGeom prst="rect">
            <a:avLst/>
          </a:prstGeom>
        </p:spPr>
      </p:pic>
      <p:pic>
        <p:nvPicPr>
          <p:cNvPr id="31" name="Imagen 30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xmlns="" id="{C6FA8A68-E321-F480-0EEB-D680C1776B6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8431" y="1238539"/>
            <a:ext cx="454410" cy="477712"/>
          </a:xfrm>
          <a:prstGeom prst="rect">
            <a:avLst/>
          </a:prstGeom>
        </p:spPr>
      </p:pic>
      <p:pic>
        <p:nvPicPr>
          <p:cNvPr id="32" name="Imagen 31" descr="Imagen que contiene Texto&#10;&#10;Descripción generada automáticamente">
            <a:extLst>
              <a:ext uri="{FF2B5EF4-FFF2-40B4-BE49-F238E27FC236}">
                <a16:creationId xmlns:a16="http://schemas.microsoft.com/office/drawing/2014/main" xmlns="" id="{491B8AE0-AB3C-E529-4BB5-52CCEEC9424D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4225" y="5951076"/>
            <a:ext cx="825311" cy="601153"/>
          </a:xfrm>
          <a:prstGeom prst="rect">
            <a:avLst/>
          </a:prstGeom>
        </p:spPr>
      </p:pic>
      <p:sp>
        <p:nvSpPr>
          <p:cNvPr id="34" name="Marcador de texto 33">
            <a:extLst>
              <a:ext uri="{FF2B5EF4-FFF2-40B4-BE49-F238E27FC236}">
                <a16:creationId xmlns:a16="http://schemas.microsoft.com/office/drawing/2014/main" xmlns="" id="{DFC5C3F9-259A-36CA-3B03-0D0FA6D957E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934200" y="1736324"/>
            <a:ext cx="4495800" cy="1430337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003399"/>
                </a:solidFill>
                <a:latin typeface="EC Square Sans Pro" panose="020B05060400000200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presentation</a:t>
            </a:r>
            <a:endParaRPr lang="es-ES" dirty="0"/>
          </a:p>
        </p:txBody>
      </p:sp>
      <p:sp>
        <p:nvSpPr>
          <p:cNvPr id="35" name="Marcador de texto 33">
            <a:extLst>
              <a:ext uri="{FF2B5EF4-FFF2-40B4-BE49-F238E27FC236}">
                <a16:creationId xmlns:a16="http://schemas.microsoft.com/office/drawing/2014/main" xmlns="" id="{850E120E-924B-F0F4-3400-13B1861D1B2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34200" y="4102095"/>
            <a:ext cx="4495800" cy="32385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1"/>
                </a:solidFill>
                <a:latin typeface="EC Square Sans Pro" panose="020B05060400000200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Date</a:t>
            </a:r>
          </a:p>
        </p:txBody>
      </p:sp>
      <p:pic>
        <p:nvPicPr>
          <p:cNvPr id="37" name="Imagen 36" descr="Interfaz de usuario gráfica&#10;&#10;Descripción generada automáticamente">
            <a:extLst>
              <a:ext uri="{FF2B5EF4-FFF2-40B4-BE49-F238E27FC236}">
                <a16:creationId xmlns:a16="http://schemas.microsoft.com/office/drawing/2014/main" xmlns="" id="{5505FB79-408A-43F3-9FF6-95F9DFF43961}"/>
              </a:ext>
            </a:extLst>
          </p:cNvPr>
          <p:cNvPicPr/>
          <p:nvPr userDrawn="1"/>
        </p:nvPicPr>
        <p:blipFill>
          <a:blip r:embed="rId12" r:link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1200" y="6181329"/>
            <a:ext cx="2567305" cy="5602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9918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0CA36E8E-0A33-5274-9B20-FA55833A1773}"/>
              </a:ext>
            </a:extLst>
          </p:cNvPr>
          <p:cNvSpPr/>
          <p:nvPr userDrawn="1"/>
        </p:nvSpPr>
        <p:spPr>
          <a:xfrm>
            <a:off x="0" y="0"/>
            <a:ext cx="12190095" cy="1333499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2F22D81F-284A-1E86-CDFC-06EBD9FC61C1}"/>
              </a:ext>
            </a:extLst>
          </p:cNvPr>
          <p:cNvSpPr/>
          <p:nvPr userDrawn="1"/>
        </p:nvSpPr>
        <p:spPr>
          <a:xfrm>
            <a:off x="0" y="1346198"/>
            <a:ext cx="12190095" cy="5511802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0" name="Forma libre: forma 9">
            <a:extLst>
              <a:ext uri="{FF2B5EF4-FFF2-40B4-BE49-F238E27FC236}">
                <a16:creationId xmlns:a16="http://schemas.microsoft.com/office/drawing/2014/main" xmlns="" id="{84A85037-8DE1-0DBD-A171-577658B9F160}"/>
              </a:ext>
            </a:extLst>
          </p:cNvPr>
          <p:cNvSpPr/>
          <p:nvPr userDrawn="1"/>
        </p:nvSpPr>
        <p:spPr>
          <a:xfrm>
            <a:off x="0" y="-1"/>
            <a:ext cx="666750" cy="1333500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pic>
        <p:nvPicPr>
          <p:cNvPr id="11" name="Imagen 10" descr="Patrón de fondo&#10;&#10;Descripción generada automáticamente">
            <a:extLst>
              <a:ext uri="{FF2B5EF4-FFF2-40B4-BE49-F238E27FC236}">
                <a16:creationId xmlns:a16="http://schemas.microsoft.com/office/drawing/2014/main" xmlns="" id="{D010E416-D3B4-FC0D-F665-03FDFBA7F4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27528" y="-33210"/>
            <a:ext cx="1364472" cy="2630360"/>
          </a:xfrm>
          <a:prstGeom prst="rect">
            <a:avLst/>
          </a:prstGeom>
        </p:spPr>
      </p:pic>
      <p:sp>
        <p:nvSpPr>
          <p:cNvPr id="13" name="Marcador de texto 12">
            <a:extLst>
              <a:ext uri="{FF2B5EF4-FFF2-40B4-BE49-F238E27FC236}">
                <a16:creationId xmlns:a16="http://schemas.microsoft.com/office/drawing/2014/main" xmlns="" id="{F67356BD-4749-0896-0E29-3E10E5E24FB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463550"/>
            <a:ext cx="9677400" cy="6096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/>
              <a:t>INDEX</a:t>
            </a:r>
          </a:p>
        </p:txBody>
      </p:sp>
      <p:sp>
        <p:nvSpPr>
          <p:cNvPr id="15" name="Marcador de texto 14">
            <a:extLst>
              <a:ext uri="{FF2B5EF4-FFF2-40B4-BE49-F238E27FC236}">
                <a16:creationId xmlns:a16="http://schemas.microsoft.com/office/drawing/2014/main" xmlns="" id="{D7674A61-571D-8459-8B4C-3884F8256E7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62000" y="2006599"/>
            <a:ext cx="9677400" cy="41910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1000"/>
              </a:spcBef>
              <a:buFont typeface="+mj-lt"/>
              <a:buAutoNum type="arabicPeriod"/>
              <a:defRPr sz="1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_tradnl" dirty="0"/>
              <a:t>P</a:t>
            </a:r>
            <a:r>
              <a:rPr lang="es-ES" dirty="0"/>
              <a:t>unto 1</a:t>
            </a:r>
          </a:p>
          <a:p>
            <a:pPr lvl="0"/>
            <a:r>
              <a:rPr lang="es-ES" dirty="0"/>
              <a:t>Punto 2</a:t>
            </a:r>
          </a:p>
          <a:p>
            <a:pPr lvl="0"/>
            <a:r>
              <a:rPr lang="es-ES" dirty="0"/>
              <a:t>Punto 3</a:t>
            </a:r>
          </a:p>
          <a:p>
            <a:pPr lvl="0"/>
            <a:r>
              <a:rPr lang="es-ES" dirty="0"/>
              <a:t>Punto 4</a:t>
            </a:r>
          </a:p>
          <a:p>
            <a:pPr lvl="0"/>
            <a:r>
              <a:rPr lang="es-ES" dirty="0"/>
              <a:t>Punto 5</a:t>
            </a:r>
          </a:p>
          <a:p>
            <a:pPr lvl="0"/>
            <a:r>
              <a:rPr lang="es-ES" dirty="0"/>
              <a:t>Punto 6</a:t>
            </a:r>
          </a:p>
          <a:p>
            <a:pPr lvl="0"/>
            <a:r>
              <a:rPr lang="es-ES" dirty="0"/>
              <a:t>Punto 7</a:t>
            </a:r>
          </a:p>
          <a:p>
            <a:pPr lvl="0"/>
            <a:r>
              <a:rPr lang="es-ES" dirty="0"/>
              <a:t>Punto 8</a:t>
            </a:r>
          </a:p>
          <a:p>
            <a:pPr lvl="0"/>
            <a:r>
              <a:rPr lang="es-ES" dirty="0"/>
              <a:t>Punto 9</a:t>
            </a:r>
          </a:p>
          <a:p>
            <a:pPr lvl="0"/>
            <a:r>
              <a:rPr lang="es-ES" dirty="0"/>
              <a:t>Punto 10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xmlns="" id="{24937448-765A-F40D-C75A-7DE7E819376F}"/>
              </a:ext>
            </a:extLst>
          </p:cNvPr>
          <p:cNvSpPr/>
          <p:nvPr userDrawn="1"/>
        </p:nvSpPr>
        <p:spPr>
          <a:xfrm>
            <a:off x="11531600" y="1318336"/>
            <a:ext cx="658495" cy="5547360"/>
          </a:xfrm>
          <a:custGeom>
            <a:avLst/>
            <a:gdLst/>
            <a:ahLst/>
            <a:cxnLst/>
            <a:rect l="l" t="t" r="r" b="b"/>
            <a:pathLst>
              <a:path w="658495" h="5547359">
                <a:moveTo>
                  <a:pt x="215353" y="5546864"/>
                </a:moveTo>
                <a:lnTo>
                  <a:pt x="0" y="5331511"/>
                </a:lnTo>
                <a:lnTo>
                  <a:pt x="0" y="5333276"/>
                </a:lnTo>
                <a:lnTo>
                  <a:pt x="0" y="5407698"/>
                </a:lnTo>
                <a:lnTo>
                  <a:pt x="0" y="5409463"/>
                </a:lnTo>
                <a:lnTo>
                  <a:pt x="137414" y="5546864"/>
                </a:lnTo>
                <a:lnTo>
                  <a:pt x="139166" y="5546864"/>
                </a:lnTo>
                <a:lnTo>
                  <a:pt x="213588" y="5546864"/>
                </a:lnTo>
                <a:lnTo>
                  <a:pt x="215353" y="5546864"/>
                </a:lnTo>
                <a:close/>
              </a:path>
              <a:path w="658495" h="5547359">
                <a:moveTo>
                  <a:pt x="431253" y="5546864"/>
                </a:moveTo>
                <a:lnTo>
                  <a:pt x="0" y="5115611"/>
                </a:lnTo>
                <a:lnTo>
                  <a:pt x="0" y="5117376"/>
                </a:lnTo>
                <a:lnTo>
                  <a:pt x="0" y="5191798"/>
                </a:lnTo>
                <a:lnTo>
                  <a:pt x="0" y="5193563"/>
                </a:lnTo>
                <a:lnTo>
                  <a:pt x="353314" y="5546864"/>
                </a:lnTo>
                <a:lnTo>
                  <a:pt x="355066" y="5546864"/>
                </a:lnTo>
                <a:lnTo>
                  <a:pt x="429488" y="5546864"/>
                </a:lnTo>
                <a:lnTo>
                  <a:pt x="431253" y="5546864"/>
                </a:lnTo>
                <a:close/>
              </a:path>
              <a:path w="658495" h="5547359">
                <a:moveTo>
                  <a:pt x="647153" y="5546864"/>
                </a:moveTo>
                <a:lnTo>
                  <a:pt x="0" y="4899711"/>
                </a:lnTo>
                <a:lnTo>
                  <a:pt x="0" y="4901476"/>
                </a:lnTo>
                <a:lnTo>
                  <a:pt x="0" y="4975898"/>
                </a:lnTo>
                <a:lnTo>
                  <a:pt x="0" y="4977650"/>
                </a:lnTo>
                <a:lnTo>
                  <a:pt x="569214" y="5546864"/>
                </a:lnTo>
                <a:lnTo>
                  <a:pt x="570979" y="5546864"/>
                </a:lnTo>
                <a:lnTo>
                  <a:pt x="645388" y="5546864"/>
                </a:lnTo>
                <a:lnTo>
                  <a:pt x="647153" y="5546864"/>
                </a:lnTo>
                <a:close/>
              </a:path>
              <a:path w="658495" h="5547359">
                <a:moveTo>
                  <a:pt x="657999" y="5341823"/>
                </a:moveTo>
                <a:lnTo>
                  <a:pt x="0" y="4683811"/>
                </a:lnTo>
                <a:lnTo>
                  <a:pt x="0" y="4685576"/>
                </a:lnTo>
                <a:lnTo>
                  <a:pt x="0" y="4759998"/>
                </a:lnTo>
                <a:lnTo>
                  <a:pt x="0" y="4761750"/>
                </a:lnTo>
                <a:lnTo>
                  <a:pt x="657999" y="5419750"/>
                </a:lnTo>
                <a:lnTo>
                  <a:pt x="657999" y="5417998"/>
                </a:lnTo>
                <a:lnTo>
                  <a:pt x="657999" y="5343576"/>
                </a:lnTo>
                <a:lnTo>
                  <a:pt x="657999" y="5341823"/>
                </a:lnTo>
                <a:close/>
              </a:path>
              <a:path w="658495" h="5547359">
                <a:moveTo>
                  <a:pt x="657999" y="5125923"/>
                </a:moveTo>
                <a:lnTo>
                  <a:pt x="0" y="4467911"/>
                </a:lnTo>
                <a:lnTo>
                  <a:pt x="0" y="4469676"/>
                </a:lnTo>
                <a:lnTo>
                  <a:pt x="0" y="4544098"/>
                </a:lnTo>
                <a:lnTo>
                  <a:pt x="0" y="4545850"/>
                </a:lnTo>
                <a:lnTo>
                  <a:pt x="657999" y="5203850"/>
                </a:lnTo>
                <a:lnTo>
                  <a:pt x="657999" y="5202098"/>
                </a:lnTo>
                <a:lnTo>
                  <a:pt x="657999" y="5127676"/>
                </a:lnTo>
                <a:lnTo>
                  <a:pt x="657999" y="5125923"/>
                </a:lnTo>
                <a:close/>
              </a:path>
              <a:path w="658495" h="5547359">
                <a:moveTo>
                  <a:pt x="657999" y="4910023"/>
                </a:moveTo>
                <a:lnTo>
                  <a:pt x="0" y="4252023"/>
                </a:lnTo>
                <a:lnTo>
                  <a:pt x="0" y="4253776"/>
                </a:lnTo>
                <a:lnTo>
                  <a:pt x="0" y="4328198"/>
                </a:lnTo>
                <a:lnTo>
                  <a:pt x="0" y="4329950"/>
                </a:lnTo>
                <a:lnTo>
                  <a:pt x="657999" y="4987950"/>
                </a:lnTo>
                <a:lnTo>
                  <a:pt x="657999" y="4986198"/>
                </a:lnTo>
                <a:lnTo>
                  <a:pt x="657999" y="4911776"/>
                </a:lnTo>
                <a:lnTo>
                  <a:pt x="657999" y="4910023"/>
                </a:lnTo>
                <a:close/>
              </a:path>
              <a:path w="658495" h="5547359">
                <a:moveTo>
                  <a:pt x="657999" y="4694110"/>
                </a:moveTo>
                <a:lnTo>
                  <a:pt x="0" y="4036110"/>
                </a:lnTo>
                <a:lnTo>
                  <a:pt x="0" y="4037876"/>
                </a:lnTo>
                <a:lnTo>
                  <a:pt x="0" y="4112285"/>
                </a:lnTo>
                <a:lnTo>
                  <a:pt x="0" y="4114063"/>
                </a:lnTo>
                <a:lnTo>
                  <a:pt x="657999" y="4772063"/>
                </a:lnTo>
                <a:lnTo>
                  <a:pt x="657999" y="4770285"/>
                </a:lnTo>
                <a:lnTo>
                  <a:pt x="657999" y="4695876"/>
                </a:lnTo>
                <a:lnTo>
                  <a:pt x="657999" y="4694110"/>
                </a:lnTo>
                <a:close/>
              </a:path>
              <a:path w="658495" h="5547359">
                <a:moveTo>
                  <a:pt x="657999" y="4478210"/>
                </a:moveTo>
                <a:lnTo>
                  <a:pt x="0" y="3820210"/>
                </a:lnTo>
                <a:lnTo>
                  <a:pt x="0" y="3896385"/>
                </a:lnTo>
                <a:lnTo>
                  <a:pt x="657999" y="4554385"/>
                </a:lnTo>
                <a:lnTo>
                  <a:pt x="657999" y="4478210"/>
                </a:lnTo>
                <a:close/>
              </a:path>
              <a:path w="658495" h="5547359">
                <a:moveTo>
                  <a:pt x="657999" y="4260558"/>
                </a:moveTo>
                <a:lnTo>
                  <a:pt x="0" y="3602558"/>
                </a:lnTo>
                <a:lnTo>
                  <a:pt x="0" y="3678732"/>
                </a:lnTo>
                <a:lnTo>
                  <a:pt x="657999" y="4336732"/>
                </a:lnTo>
                <a:lnTo>
                  <a:pt x="657999" y="4260558"/>
                </a:lnTo>
                <a:close/>
              </a:path>
              <a:path w="658495" h="5547359">
                <a:moveTo>
                  <a:pt x="657999" y="4042892"/>
                </a:moveTo>
                <a:lnTo>
                  <a:pt x="0" y="3384880"/>
                </a:lnTo>
                <a:lnTo>
                  <a:pt x="0" y="3461067"/>
                </a:lnTo>
                <a:lnTo>
                  <a:pt x="657999" y="4119067"/>
                </a:lnTo>
                <a:lnTo>
                  <a:pt x="657999" y="4042892"/>
                </a:lnTo>
                <a:close/>
              </a:path>
              <a:path w="658495" h="5547359">
                <a:moveTo>
                  <a:pt x="657999" y="3825214"/>
                </a:moveTo>
                <a:lnTo>
                  <a:pt x="0" y="3167215"/>
                </a:lnTo>
                <a:lnTo>
                  <a:pt x="0" y="3243402"/>
                </a:lnTo>
                <a:lnTo>
                  <a:pt x="657999" y="3901402"/>
                </a:lnTo>
                <a:lnTo>
                  <a:pt x="657999" y="3825214"/>
                </a:lnTo>
                <a:close/>
              </a:path>
              <a:path w="658495" h="5547359">
                <a:moveTo>
                  <a:pt x="657999" y="3607562"/>
                </a:moveTo>
                <a:lnTo>
                  <a:pt x="0" y="2949562"/>
                </a:lnTo>
                <a:lnTo>
                  <a:pt x="0" y="3025737"/>
                </a:lnTo>
                <a:lnTo>
                  <a:pt x="657999" y="3683736"/>
                </a:lnTo>
                <a:lnTo>
                  <a:pt x="657999" y="3607562"/>
                </a:lnTo>
                <a:close/>
              </a:path>
              <a:path w="658495" h="5547359">
                <a:moveTo>
                  <a:pt x="657999" y="3389896"/>
                </a:moveTo>
                <a:lnTo>
                  <a:pt x="0" y="2731897"/>
                </a:lnTo>
                <a:lnTo>
                  <a:pt x="0" y="2808071"/>
                </a:lnTo>
                <a:lnTo>
                  <a:pt x="657999" y="3466071"/>
                </a:lnTo>
                <a:lnTo>
                  <a:pt x="657999" y="3389896"/>
                </a:lnTo>
                <a:close/>
              </a:path>
              <a:path w="658495" h="5547359">
                <a:moveTo>
                  <a:pt x="657999" y="3172231"/>
                </a:moveTo>
                <a:lnTo>
                  <a:pt x="0" y="2514219"/>
                </a:lnTo>
                <a:lnTo>
                  <a:pt x="0" y="2590406"/>
                </a:lnTo>
                <a:lnTo>
                  <a:pt x="657999" y="3248406"/>
                </a:lnTo>
                <a:lnTo>
                  <a:pt x="657999" y="3172231"/>
                </a:lnTo>
                <a:close/>
              </a:path>
              <a:path w="658495" h="5547359">
                <a:moveTo>
                  <a:pt x="657999" y="2954578"/>
                </a:moveTo>
                <a:lnTo>
                  <a:pt x="0" y="2296566"/>
                </a:lnTo>
                <a:lnTo>
                  <a:pt x="0" y="2372753"/>
                </a:lnTo>
                <a:lnTo>
                  <a:pt x="657999" y="3030753"/>
                </a:lnTo>
                <a:lnTo>
                  <a:pt x="657999" y="2954578"/>
                </a:lnTo>
                <a:close/>
              </a:path>
              <a:path w="658495" h="5547359">
                <a:moveTo>
                  <a:pt x="657999" y="2736900"/>
                </a:moveTo>
                <a:lnTo>
                  <a:pt x="0" y="2078901"/>
                </a:lnTo>
                <a:lnTo>
                  <a:pt x="0" y="2155088"/>
                </a:lnTo>
                <a:lnTo>
                  <a:pt x="657999" y="2813088"/>
                </a:lnTo>
                <a:lnTo>
                  <a:pt x="657999" y="2736900"/>
                </a:lnTo>
                <a:close/>
              </a:path>
              <a:path w="658495" h="5547359">
                <a:moveTo>
                  <a:pt x="657999" y="2519235"/>
                </a:moveTo>
                <a:lnTo>
                  <a:pt x="0" y="1861235"/>
                </a:lnTo>
                <a:lnTo>
                  <a:pt x="0" y="1937410"/>
                </a:lnTo>
                <a:lnTo>
                  <a:pt x="657999" y="2595410"/>
                </a:lnTo>
                <a:lnTo>
                  <a:pt x="657999" y="2519235"/>
                </a:lnTo>
                <a:close/>
              </a:path>
              <a:path w="658495" h="5547359">
                <a:moveTo>
                  <a:pt x="657999" y="2301583"/>
                </a:moveTo>
                <a:lnTo>
                  <a:pt x="0" y="1643570"/>
                </a:lnTo>
                <a:lnTo>
                  <a:pt x="0" y="1719757"/>
                </a:lnTo>
                <a:lnTo>
                  <a:pt x="657999" y="2377757"/>
                </a:lnTo>
                <a:lnTo>
                  <a:pt x="657999" y="2301583"/>
                </a:lnTo>
                <a:close/>
              </a:path>
              <a:path w="658495" h="5547359">
                <a:moveTo>
                  <a:pt x="657999" y="2083917"/>
                </a:moveTo>
                <a:lnTo>
                  <a:pt x="0" y="1425905"/>
                </a:lnTo>
                <a:lnTo>
                  <a:pt x="0" y="1502092"/>
                </a:lnTo>
                <a:lnTo>
                  <a:pt x="657999" y="2160092"/>
                </a:lnTo>
                <a:lnTo>
                  <a:pt x="657999" y="2083917"/>
                </a:lnTo>
                <a:close/>
              </a:path>
              <a:path w="658495" h="5547359">
                <a:moveTo>
                  <a:pt x="657999" y="1866239"/>
                </a:moveTo>
                <a:lnTo>
                  <a:pt x="0" y="1208239"/>
                </a:lnTo>
                <a:lnTo>
                  <a:pt x="0" y="1284427"/>
                </a:lnTo>
                <a:lnTo>
                  <a:pt x="657999" y="1942426"/>
                </a:lnTo>
                <a:lnTo>
                  <a:pt x="657999" y="1866239"/>
                </a:lnTo>
                <a:close/>
              </a:path>
              <a:path w="658495" h="5547359">
                <a:moveTo>
                  <a:pt x="657999" y="1648587"/>
                </a:moveTo>
                <a:lnTo>
                  <a:pt x="0" y="990587"/>
                </a:lnTo>
                <a:lnTo>
                  <a:pt x="0" y="1066761"/>
                </a:lnTo>
                <a:lnTo>
                  <a:pt x="657999" y="1724761"/>
                </a:lnTo>
                <a:lnTo>
                  <a:pt x="657999" y="1648587"/>
                </a:lnTo>
                <a:close/>
              </a:path>
              <a:path w="658495" h="5547359">
                <a:moveTo>
                  <a:pt x="657999" y="1430921"/>
                </a:moveTo>
                <a:lnTo>
                  <a:pt x="0" y="772922"/>
                </a:lnTo>
                <a:lnTo>
                  <a:pt x="0" y="849096"/>
                </a:lnTo>
                <a:lnTo>
                  <a:pt x="657999" y="1507096"/>
                </a:lnTo>
                <a:lnTo>
                  <a:pt x="657999" y="1430921"/>
                </a:lnTo>
                <a:close/>
              </a:path>
              <a:path w="658495" h="5547359">
                <a:moveTo>
                  <a:pt x="657999" y="1213256"/>
                </a:moveTo>
                <a:lnTo>
                  <a:pt x="0" y="555244"/>
                </a:lnTo>
                <a:lnTo>
                  <a:pt x="0" y="631431"/>
                </a:lnTo>
                <a:lnTo>
                  <a:pt x="657999" y="1289431"/>
                </a:lnTo>
                <a:lnTo>
                  <a:pt x="657999" y="1213256"/>
                </a:lnTo>
                <a:close/>
              </a:path>
              <a:path w="658495" h="5547359">
                <a:moveTo>
                  <a:pt x="657999" y="995578"/>
                </a:moveTo>
                <a:lnTo>
                  <a:pt x="0" y="337578"/>
                </a:lnTo>
                <a:lnTo>
                  <a:pt x="0" y="413766"/>
                </a:lnTo>
                <a:lnTo>
                  <a:pt x="657999" y="1071765"/>
                </a:lnTo>
                <a:lnTo>
                  <a:pt x="657999" y="995578"/>
                </a:lnTo>
                <a:close/>
              </a:path>
              <a:path w="658495" h="5547359">
                <a:moveTo>
                  <a:pt x="657999" y="777925"/>
                </a:moveTo>
                <a:lnTo>
                  <a:pt x="0" y="119926"/>
                </a:lnTo>
                <a:lnTo>
                  <a:pt x="0" y="196113"/>
                </a:lnTo>
                <a:lnTo>
                  <a:pt x="657999" y="854113"/>
                </a:lnTo>
                <a:lnTo>
                  <a:pt x="657999" y="777925"/>
                </a:lnTo>
                <a:close/>
              </a:path>
              <a:path w="658495" h="5547359">
                <a:moveTo>
                  <a:pt x="657999" y="560247"/>
                </a:moveTo>
                <a:lnTo>
                  <a:pt x="97751" y="0"/>
                </a:lnTo>
                <a:lnTo>
                  <a:pt x="21564" y="0"/>
                </a:lnTo>
                <a:lnTo>
                  <a:pt x="657999" y="636435"/>
                </a:lnTo>
                <a:lnTo>
                  <a:pt x="657999" y="560247"/>
                </a:lnTo>
                <a:close/>
              </a:path>
              <a:path w="658495" h="5547359">
                <a:moveTo>
                  <a:pt x="657999" y="342595"/>
                </a:moveTo>
                <a:lnTo>
                  <a:pt x="315404" y="0"/>
                </a:lnTo>
                <a:lnTo>
                  <a:pt x="239229" y="0"/>
                </a:lnTo>
                <a:lnTo>
                  <a:pt x="657999" y="418769"/>
                </a:lnTo>
                <a:lnTo>
                  <a:pt x="657999" y="342595"/>
                </a:lnTo>
                <a:close/>
              </a:path>
              <a:path w="658495" h="5547359">
                <a:moveTo>
                  <a:pt x="657999" y="124929"/>
                </a:moveTo>
                <a:lnTo>
                  <a:pt x="533069" y="0"/>
                </a:lnTo>
                <a:lnTo>
                  <a:pt x="456882" y="0"/>
                </a:lnTo>
                <a:lnTo>
                  <a:pt x="657999" y="201104"/>
                </a:lnTo>
                <a:lnTo>
                  <a:pt x="657999" y="124929"/>
                </a:lnTo>
                <a:close/>
              </a:path>
            </a:pathLst>
          </a:custGeom>
          <a:solidFill>
            <a:srgbClr val="E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xmlns="" id="{5F0F9FEC-EB76-6F86-A3A5-5515E3EFDE89}"/>
              </a:ext>
            </a:extLst>
          </p:cNvPr>
          <p:cNvGrpSpPr/>
          <p:nvPr userDrawn="1"/>
        </p:nvGrpSpPr>
        <p:grpSpPr>
          <a:xfrm>
            <a:off x="10226527" y="4356"/>
            <a:ext cx="1963420" cy="1310005"/>
            <a:chOff x="10226527" y="4356"/>
            <a:chExt cx="1963420" cy="1310005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xmlns="" id="{FE2F8714-D35E-CC42-0386-9E2EC442F2A0}"/>
                </a:ext>
              </a:extLst>
            </p:cNvPr>
            <p:cNvSpPr/>
            <p:nvPr/>
          </p:nvSpPr>
          <p:spPr>
            <a:xfrm>
              <a:off x="10879620" y="4356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20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2C74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xmlns="" id="{D4F62FC4-DB52-EB92-FBD8-4DB9D18EAD95}"/>
                </a:ext>
              </a:extLst>
            </p:cNvPr>
            <p:cNvSpPr/>
            <p:nvPr/>
          </p:nvSpPr>
          <p:spPr>
            <a:xfrm>
              <a:off x="11534609" y="658939"/>
              <a:ext cx="655320" cy="655320"/>
            </a:xfrm>
            <a:custGeom>
              <a:avLst/>
              <a:gdLst/>
              <a:ahLst/>
              <a:cxnLst/>
              <a:rect l="l" t="t" r="r" b="b"/>
              <a:pathLst>
                <a:path w="655320" h="655319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6BB1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xmlns="" id="{ECFE1777-D564-EBE0-B8BD-13B0EAD3B06E}"/>
                </a:ext>
              </a:extLst>
            </p:cNvPr>
            <p:cNvSpPr/>
            <p:nvPr/>
          </p:nvSpPr>
          <p:spPr>
            <a:xfrm>
              <a:off x="11534621" y="4363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0" y="0"/>
                  </a:moveTo>
                  <a:lnTo>
                    <a:pt x="0" y="654570"/>
                  </a:lnTo>
                  <a:lnTo>
                    <a:pt x="654570" y="654570"/>
                  </a:lnTo>
                  <a:lnTo>
                    <a:pt x="652775" y="605718"/>
                  </a:lnTo>
                  <a:lnTo>
                    <a:pt x="647473" y="557841"/>
                  </a:lnTo>
                  <a:lnTo>
                    <a:pt x="638792" y="511065"/>
                  </a:lnTo>
                  <a:lnTo>
                    <a:pt x="626857" y="465518"/>
                  </a:lnTo>
                  <a:lnTo>
                    <a:pt x="611796" y="421326"/>
                  </a:lnTo>
                  <a:lnTo>
                    <a:pt x="593734" y="378616"/>
                  </a:lnTo>
                  <a:lnTo>
                    <a:pt x="572799" y="337514"/>
                  </a:lnTo>
                  <a:lnTo>
                    <a:pt x="549117" y="298146"/>
                  </a:lnTo>
                  <a:lnTo>
                    <a:pt x="522814" y="260639"/>
                  </a:lnTo>
                  <a:lnTo>
                    <a:pt x="494018" y="225120"/>
                  </a:lnTo>
                  <a:lnTo>
                    <a:pt x="462854" y="191716"/>
                  </a:lnTo>
                  <a:lnTo>
                    <a:pt x="429450" y="160552"/>
                  </a:lnTo>
                  <a:lnTo>
                    <a:pt x="393931" y="131755"/>
                  </a:lnTo>
                  <a:lnTo>
                    <a:pt x="356424" y="105453"/>
                  </a:lnTo>
                  <a:lnTo>
                    <a:pt x="317056" y="81771"/>
                  </a:lnTo>
                  <a:lnTo>
                    <a:pt x="275954" y="60836"/>
                  </a:lnTo>
                  <a:lnTo>
                    <a:pt x="233243" y="42774"/>
                  </a:lnTo>
                  <a:lnTo>
                    <a:pt x="189051" y="27713"/>
                  </a:lnTo>
                  <a:lnTo>
                    <a:pt x="143504" y="15778"/>
                  </a:lnTo>
                  <a:lnTo>
                    <a:pt x="96729" y="7097"/>
                  </a:lnTo>
                  <a:lnTo>
                    <a:pt x="48852" y="1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xmlns="" id="{7222ACF4-4339-F646-1093-9A14936D7D38}"/>
                </a:ext>
              </a:extLst>
            </p:cNvPr>
            <p:cNvSpPr/>
            <p:nvPr/>
          </p:nvSpPr>
          <p:spPr>
            <a:xfrm>
              <a:off x="10226527" y="4357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654570" y="0"/>
                  </a:moveTo>
                  <a:lnTo>
                    <a:pt x="0" y="0"/>
                  </a:lnTo>
                  <a:lnTo>
                    <a:pt x="1795" y="48852"/>
                  </a:lnTo>
                  <a:lnTo>
                    <a:pt x="7097" y="96729"/>
                  </a:lnTo>
                  <a:lnTo>
                    <a:pt x="15778" y="143504"/>
                  </a:lnTo>
                  <a:lnTo>
                    <a:pt x="27713" y="189051"/>
                  </a:lnTo>
                  <a:lnTo>
                    <a:pt x="42774" y="233243"/>
                  </a:lnTo>
                  <a:lnTo>
                    <a:pt x="60836" y="275954"/>
                  </a:lnTo>
                  <a:lnTo>
                    <a:pt x="81771" y="317056"/>
                  </a:lnTo>
                  <a:lnTo>
                    <a:pt x="105453" y="356424"/>
                  </a:lnTo>
                  <a:lnTo>
                    <a:pt x="131755" y="393931"/>
                  </a:lnTo>
                  <a:lnTo>
                    <a:pt x="160552" y="429450"/>
                  </a:lnTo>
                  <a:lnTo>
                    <a:pt x="191716" y="462854"/>
                  </a:lnTo>
                  <a:lnTo>
                    <a:pt x="225120" y="494018"/>
                  </a:lnTo>
                  <a:lnTo>
                    <a:pt x="260639" y="522814"/>
                  </a:lnTo>
                  <a:lnTo>
                    <a:pt x="298146" y="549117"/>
                  </a:lnTo>
                  <a:lnTo>
                    <a:pt x="337514" y="572799"/>
                  </a:lnTo>
                  <a:lnTo>
                    <a:pt x="378616" y="593734"/>
                  </a:lnTo>
                  <a:lnTo>
                    <a:pt x="421326" y="611796"/>
                  </a:lnTo>
                  <a:lnTo>
                    <a:pt x="465518" y="626857"/>
                  </a:lnTo>
                  <a:lnTo>
                    <a:pt x="511065" y="638792"/>
                  </a:lnTo>
                  <a:lnTo>
                    <a:pt x="557841" y="647473"/>
                  </a:lnTo>
                  <a:lnTo>
                    <a:pt x="605718" y="652775"/>
                  </a:lnTo>
                  <a:lnTo>
                    <a:pt x="654570" y="654570"/>
                  </a:lnTo>
                  <a:lnTo>
                    <a:pt x="654570" y="0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9">
            <a:extLst>
              <a:ext uri="{FF2B5EF4-FFF2-40B4-BE49-F238E27FC236}">
                <a16:creationId xmlns:a16="http://schemas.microsoft.com/office/drawing/2014/main" xmlns="" id="{770D15C2-5D7B-ED43-C065-94F2462C71C1}"/>
              </a:ext>
            </a:extLst>
          </p:cNvPr>
          <p:cNvSpPr/>
          <p:nvPr userDrawn="1"/>
        </p:nvSpPr>
        <p:spPr>
          <a:xfrm>
            <a:off x="11686469" y="787880"/>
            <a:ext cx="367030" cy="381635"/>
          </a:xfrm>
          <a:custGeom>
            <a:avLst/>
            <a:gdLst/>
            <a:ahLst/>
            <a:cxnLst/>
            <a:rect l="l" t="t" r="r" b="b"/>
            <a:pathLst>
              <a:path w="367029" h="381634">
                <a:moveTo>
                  <a:pt x="244995" y="381127"/>
                </a:moveTo>
                <a:lnTo>
                  <a:pt x="225513" y="347370"/>
                </a:lnTo>
                <a:lnTo>
                  <a:pt x="219290" y="347687"/>
                </a:lnTo>
                <a:lnTo>
                  <a:pt x="199021" y="347687"/>
                </a:lnTo>
                <a:lnTo>
                  <a:pt x="218325" y="381127"/>
                </a:lnTo>
                <a:lnTo>
                  <a:pt x="244995" y="381127"/>
                </a:lnTo>
                <a:close/>
              </a:path>
              <a:path w="367029" h="381634">
                <a:moveTo>
                  <a:pt x="366471" y="59524"/>
                </a:moveTo>
                <a:lnTo>
                  <a:pt x="330428" y="41313"/>
                </a:lnTo>
                <a:lnTo>
                  <a:pt x="322440" y="29032"/>
                </a:lnTo>
                <a:lnTo>
                  <a:pt x="306959" y="11480"/>
                </a:lnTo>
                <a:lnTo>
                  <a:pt x="303949" y="10020"/>
                </a:lnTo>
                <a:lnTo>
                  <a:pt x="303949" y="33655"/>
                </a:lnTo>
                <a:lnTo>
                  <a:pt x="303936" y="44411"/>
                </a:lnTo>
                <a:lnTo>
                  <a:pt x="299580" y="48768"/>
                </a:lnTo>
                <a:lnTo>
                  <a:pt x="288836" y="48768"/>
                </a:lnTo>
                <a:lnTo>
                  <a:pt x="284467" y="44411"/>
                </a:lnTo>
                <a:lnTo>
                  <a:pt x="284467" y="33655"/>
                </a:lnTo>
                <a:lnTo>
                  <a:pt x="288836" y="29298"/>
                </a:lnTo>
                <a:lnTo>
                  <a:pt x="299580" y="29298"/>
                </a:lnTo>
                <a:lnTo>
                  <a:pt x="303949" y="33655"/>
                </a:lnTo>
                <a:lnTo>
                  <a:pt x="303949" y="10020"/>
                </a:lnTo>
                <a:lnTo>
                  <a:pt x="286651" y="1574"/>
                </a:lnTo>
                <a:lnTo>
                  <a:pt x="264109" y="0"/>
                </a:lnTo>
                <a:lnTo>
                  <a:pt x="241935" y="7467"/>
                </a:lnTo>
                <a:lnTo>
                  <a:pt x="224383" y="22948"/>
                </a:lnTo>
                <a:lnTo>
                  <a:pt x="214477" y="43243"/>
                </a:lnTo>
                <a:lnTo>
                  <a:pt x="212902" y="65786"/>
                </a:lnTo>
                <a:lnTo>
                  <a:pt x="220370" y="87972"/>
                </a:lnTo>
                <a:lnTo>
                  <a:pt x="244957" y="130594"/>
                </a:lnTo>
                <a:lnTo>
                  <a:pt x="246888" y="134048"/>
                </a:lnTo>
                <a:lnTo>
                  <a:pt x="247992" y="138023"/>
                </a:lnTo>
                <a:lnTo>
                  <a:pt x="247992" y="142252"/>
                </a:lnTo>
                <a:lnTo>
                  <a:pt x="246100" y="151574"/>
                </a:lnTo>
                <a:lnTo>
                  <a:pt x="240969" y="159194"/>
                </a:lnTo>
                <a:lnTo>
                  <a:pt x="233349" y="164325"/>
                </a:lnTo>
                <a:lnTo>
                  <a:pt x="224040" y="166204"/>
                </a:lnTo>
                <a:lnTo>
                  <a:pt x="67183" y="166204"/>
                </a:lnTo>
                <a:lnTo>
                  <a:pt x="75006" y="205016"/>
                </a:lnTo>
                <a:lnTo>
                  <a:pt x="96380" y="236702"/>
                </a:lnTo>
                <a:lnTo>
                  <a:pt x="128066" y="258076"/>
                </a:lnTo>
                <a:lnTo>
                  <a:pt x="166890" y="265912"/>
                </a:lnTo>
                <a:lnTo>
                  <a:pt x="216763" y="265912"/>
                </a:lnTo>
                <a:lnTo>
                  <a:pt x="216763" y="279069"/>
                </a:lnTo>
                <a:lnTo>
                  <a:pt x="166890" y="279069"/>
                </a:lnTo>
                <a:lnTo>
                  <a:pt x="129197" y="272630"/>
                </a:lnTo>
                <a:lnTo>
                  <a:pt x="96926" y="254774"/>
                </a:lnTo>
                <a:lnTo>
                  <a:pt x="72250" y="227723"/>
                </a:lnTo>
                <a:lnTo>
                  <a:pt x="57404" y="193687"/>
                </a:lnTo>
                <a:lnTo>
                  <a:pt x="0" y="193687"/>
                </a:lnTo>
                <a:lnTo>
                  <a:pt x="14325" y="239268"/>
                </a:lnTo>
                <a:lnTo>
                  <a:pt x="40208" y="278244"/>
                </a:lnTo>
                <a:lnTo>
                  <a:pt x="75603" y="308610"/>
                </a:lnTo>
                <a:lnTo>
                  <a:pt x="118503" y="328307"/>
                </a:lnTo>
                <a:lnTo>
                  <a:pt x="135940" y="330847"/>
                </a:lnTo>
                <a:lnTo>
                  <a:pt x="164973" y="381114"/>
                </a:lnTo>
                <a:lnTo>
                  <a:pt x="191655" y="381114"/>
                </a:lnTo>
                <a:lnTo>
                  <a:pt x="165061" y="335076"/>
                </a:lnTo>
                <a:lnTo>
                  <a:pt x="166878" y="335330"/>
                </a:lnTo>
                <a:lnTo>
                  <a:pt x="216141" y="335330"/>
                </a:lnTo>
                <a:lnTo>
                  <a:pt x="265010" y="325462"/>
                </a:lnTo>
                <a:lnTo>
                  <a:pt x="304927" y="298551"/>
                </a:lnTo>
                <a:lnTo>
                  <a:pt x="318058" y="279069"/>
                </a:lnTo>
                <a:lnTo>
                  <a:pt x="331838" y="258635"/>
                </a:lnTo>
                <a:lnTo>
                  <a:pt x="341706" y="209765"/>
                </a:lnTo>
                <a:lnTo>
                  <a:pt x="340614" y="193167"/>
                </a:lnTo>
                <a:lnTo>
                  <a:pt x="337439" y="177241"/>
                </a:lnTo>
                <a:lnTo>
                  <a:pt x="332333" y="162102"/>
                </a:lnTo>
                <a:lnTo>
                  <a:pt x="325412" y="147891"/>
                </a:lnTo>
                <a:lnTo>
                  <a:pt x="284467" y="76949"/>
                </a:lnTo>
                <a:lnTo>
                  <a:pt x="366471" y="76949"/>
                </a:lnTo>
                <a:lnTo>
                  <a:pt x="366471" y="5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xmlns="" id="{A0DB4210-24CF-4232-84AE-AC0BFE3012A2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7" name="Marcador de texto 12">
            <a:extLst>
              <a:ext uri="{FF2B5EF4-FFF2-40B4-BE49-F238E27FC236}">
                <a16:creationId xmlns:a16="http://schemas.microsoft.com/office/drawing/2014/main" xmlns="" id="{10E63C21-D3FF-EAD0-D7A6-85C8B2BA68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462631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Títle</a:t>
            </a:r>
            <a:endParaRPr lang="es-ES" dirty="0"/>
          </a:p>
        </p:txBody>
      </p:sp>
      <p:pic>
        <p:nvPicPr>
          <p:cNvPr id="18" name="Imagen 17" descr="Imagen que contiene Texto&#10;&#10;Descripción generada automáticamente">
            <a:extLst>
              <a:ext uri="{FF2B5EF4-FFF2-40B4-BE49-F238E27FC236}">
                <a16:creationId xmlns:a16="http://schemas.microsoft.com/office/drawing/2014/main" xmlns="" id="{01EFBFAC-F326-45C6-ABF7-4AD0BDCB44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957" y="126931"/>
            <a:ext cx="562243" cy="40953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9">
            <a:extLst>
              <a:ext uri="{FF2B5EF4-FFF2-40B4-BE49-F238E27FC236}">
                <a16:creationId xmlns:a16="http://schemas.microsoft.com/office/drawing/2014/main" xmlns="" id="{770D15C2-5D7B-ED43-C065-94F2462C71C1}"/>
              </a:ext>
            </a:extLst>
          </p:cNvPr>
          <p:cNvSpPr/>
          <p:nvPr userDrawn="1"/>
        </p:nvSpPr>
        <p:spPr>
          <a:xfrm>
            <a:off x="8403917" y="4044950"/>
            <a:ext cx="367030" cy="381635"/>
          </a:xfrm>
          <a:custGeom>
            <a:avLst/>
            <a:gdLst/>
            <a:ahLst/>
            <a:cxnLst/>
            <a:rect l="l" t="t" r="r" b="b"/>
            <a:pathLst>
              <a:path w="367029" h="381634">
                <a:moveTo>
                  <a:pt x="244995" y="381127"/>
                </a:moveTo>
                <a:lnTo>
                  <a:pt x="225513" y="347370"/>
                </a:lnTo>
                <a:lnTo>
                  <a:pt x="219290" y="347687"/>
                </a:lnTo>
                <a:lnTo>
                  <a:pt x="199021" y="347687"/>
                </a:lnTo>
                <a:lnTo>
                  <a:pt x="218325" y="381127"/>
                </a:lnTo>
                <a:lnTo>
                  <a:pt x="244995" y="381127"/>
                </a:lnTo>
                <a:close/>
              </a:path>
              <a:path w="367029" h="381634">
                <a:moveTo>
                  <a:pt x="366471" y="59524"/>
                </a:moveTo>
                <a:lnTo>
                  <a:pt x="330428" y="41313"/>
                </a:lnTo>
                <a:lnTo>
                  <a:pt x="322440" y="29032"/>
                </a:lnTo>
                <a:lnTo>
                  <a:pt x="306959" y="11480"/>
                </a:lnTo>
                <a:lnTo>
                  <a:pt x="303949" y="10020"/>
                </a:lnTo>
                <a:lnTo>
                  <a:pt x="303949" y="33655"/>
                </a:lnTo>
                <a:lnTo>
                  <a:pt x="303936" y="44411"/>
                </a:lnTo>
                <a:lnTo>
                  <a:pt x="299580" y="48768"/>
                </a:lnTo>
                <a:lnTo>
                  <a:pt x="288836" y="48768"/>
                </a:lnTo>
                <a:lnTo>
                  <a:pt x="284467" y="44411"/>
                </a:lnTo>
                <a:lnTo>
                  <a:pt x="284467" y="33655"/>
                </a:lnTo>
                <a:lnTo>
                  <a:pt x="288836" y="29298"/>
                </a:lnTo>
                <a:lnTo>
                  <a:pt x="299580" y="29298"/>
                </a:lnTo>
                <a:lnTo>
                  <a:pt x="303949" y="33655"/>
                </a:lnTo>
                <a:lnTo>
                  <a:pt x="303949" y="10020"/>
                </a:lnTo>
                <a:lnTo>
                  <a:pt x="286651" y="1574"/>
                </a:lnTo>
                <a:lnTo>
                  <a:pt x="264109" y="0"/>
                </a:lnTo>
                <a:lnTo>
                  <a:pt x="241935" y="7467"/>
                </a:lnTo>
                <a:lnTo>
                  <a:pt x="224383" y="22948"/>
                </a:lnTo>
                <a:lnTo>
                  <a:pt x="214477" y="43243"/>
                </a:lnTo>
                <a:lnTo>
                  <a:pt x="212902" y="65786"/>
                </a:lnTo>
                <a:lnTo>
                  <a:pt x="220370" y="87972"/>
                </a:lnTo>
                <a:lnTo>
                  <a:pt x="244957" y="130594"/>
                </a:lnTo>
                <a:lnTo>
                  <a:pt x="246888" y="134048"/>
                </a:lnTo>
                <a:lnTo>
                  <a:pt x="247992" y="138023"/>
                </a:lnTo>
                <a:lnTo>
                  <a:pt x="247992" y="142252"/>
                </a:lnTo>
                <a:lnTo>
                  <a:pt x="246100" y="151574"/>
                </a:lnTo>
                <a:lnTo>
                  <a:pt x="240969" y="159194"/>
                </a:lnTo>
                <a:lnTo>
                  <a:pt x="233349" y="164325"/>
                </a:lnTo>
                <a:lnTo>
                  <a:pt x="224040" y="166204"/>
                </a:lnTo>
                <a:lnTo>
                  <a:pt x="67183" y="166204"/>
                </a:lnTo>
                <a:lnTo>
                  <a:pt x="75006" y="205016"/>
                </a:lnTo>
                <a:lnTo>
                  <a:pt x="96380" y="236702"/>
                </a:lnTo>
                <a:lnTo>
                  <a:pt x="128066" y="258076"/>
                </a:lnTo>
                <a:lnTo>
                  <a:pt x="166890" y="265912"/>
                </a:lnTo>
                <a:lnTo>
                  <a:pt x="216763" y="265912"/>
                </a:lnTo>
                <a:lnTo>
                  <a:pt x="216763" y="279069"/>
                </a:lnTo>
                <a:lnTo>
                  <a:pt x="166890" y="279069"/>
                </a:lnTo>
                <a:lnTo>
                  <a:pt x="129197" y="272630"/>
                </a:lnTo>
                <a:lnTo>
                  <a:pt x="96926" y="254774"/>
                </a:lnTo>
                <a:lnTo>
                  <a:pt x="72250" y="227723"/>
                </a:lnTo>
                <a:lnTo>
                  <a:pt x="57404" y="193687"/>
                </a:lnTo>
                <a:lnTo>
                  <a:pt x="0" y="193687"/>
                </a:lnTo>
                <a:lnTo>
                  <a:pt x="14325" y="239268"/>
                </a:lnTo>
                <a:lnTo>
                  <a:pt x="40208" y="278244"/>
                </a:lnTo>
                <a:lnTo>
                  <a:pt x="75603" y="308610"/>
                </a:lnTo>
                <a:lnTo>
                  <a:pt x="118503" y="328307"/>
                </a:lnTo>
                <a:lnTo>
                  <a:pt x="135940" y="330847"/>
                </a:lnTo>
                <a:lnTo>
                  <a:pt x="164973" y="381114"/>
                </a:lnTo>
                <a:lnTo>
                  <a:pt x="191655" y="381114"/>
                </a:lnTo>
                <a:lnTo>
                  <a:pt x="165061" y="335076"/>
                </a:lnTo>
                <a:lnTo>
                  <a:pt x="166878" y="335330"/>
                </a:lnTo>
                <a:lnTo>
                  <a:pt x="216141" y="335330"/>
                </a:lnTo>
                <a:lnTo>
                  <a:pt x="265010" y="325462"/>
                </a:lnTo>
                <a:lnTo>
                  <a:pt x="304927" y="298551"/>
                </a:lnTo>
                <a:lnTo>
                  <a:pt x="318058" y="279069"/>
                </a:lnTo>
                <a:lnTo>
                  <a:pt x="331838" y="258635"/>
                </a:lnTo>
                <a:lnTo>
                  <a:pt x="341706" y="209765"/>
                </a:lnTo>
                <a:lnTo>
                  <a:pt x="340614" y="193167"/>
                </a:lnTo>
                <a:lnTo>
                  <a:pt x="337439" y="177241"/>
                </a:lnTo>
                <a:lnTo>
                  <a:pt x="332333" y="162102"/>
                </a:lnTo>
                <a:lnTo>
                  <a:pt x="325412" y="147891"/>
                </a:lnTo>
                <a:lnTo>
                  <a:pt x="284467" y="76949"/>
                </a:lnTo>
                <a:lnTo>
                  <a:pt x="366471" y="76949"/>
                </a:lnTo>
                <a:lnTo>
                  <a:pt x="366471" y="5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0">
            <a:extLst>
              <a:ext uri="{FF2B5EF4-FFF2-40B4-BE49-F238E27FC236}">
                <a16:creationId xmlns:a16="http://schemas.microsoft.com/office/drawing/2014/main" xmlns="" id="{149D66F7-389A-27C8-9535-F6BDB12495A8}"/>
              </a:ext>
            </a:extLst>
          </p:cNvPr>
          <p:cNvGrpSpPr/>
          <p:nvPr userDrawn="1"/>
        </p:nvGrpSpPr>
        <p:grpSpPr>
          <a:xfrm>
            <a:off x="9079412" y="4702224"/>
            <a:ext cx="366395" cy="366395"/>
            <a:chOff x="11699374" y="787880"/>
            <a:chExt cx="366395" cy="366395"/>
          </a:xfrm>
        </p:grpSpPr>
        <p:sp>
          <p:nvSpPr>
            <p:cNvPr id="14" name="object 11">
              <a:extLst>
                <a:ext uri="{FF2B5EF4-FFF2-40B4-BE49-F238E27FC236}">
                  <a16:creationId xmlns:a16="http://schemas.microsoft.com/office/drawing/2014/main" xmlns="" id="{6B046D43-FE73-E956-8C8B-C27DF4114D34}"/>
                </a:ext>
              </a:extLst>
            </p:cNvPr>
            <p:cNvSpPr/>
            <p:nvPr/>
          </p:nvSpPr>
          <p:spPr>
            <a:xfrm>
              <a:off x="11699374" y="787880"/>
              <a:ext cx="252095" cy="366395"/>
            </a:xfrm>
            <a:custGeom>
              <a:avLst/>
              <a:gdLst/>
              <a:ahLst/>
              <a:cxnLst/>
              <a:rect l="l" t="t" r="r" b="b"/>
              <a:pathLst>
                <a:path w="252095" h="366394">
                  <a:moveTo>
                    <a:pt x="117894" y="0"/>
                  </a:moveTo>
                  <a:lnTo>
                    <a:pt x="0" y="204190"/>
                  </a:lnTo>
                  <a:lnTo>
                    <a:pt x="0" y="365912"/>
                  </a:lnTo>
                  <a:lnTo>
                    <a:pt x="189839" y="365912"/>
                  </a:lnTo>
                  <a:lnTo>
                    <a:pt x="139192" y="176898"/>
                  </a:lnTo>
                  <a:lnTo>
                    <a:pt x="219176" y="176898"/>
                  </a:lnTo>
                  <a:lnTo>
                    <a:pt x="251739" y="120484"/>
                  </a:lnTo>
                  <a:lnTo>
                    <a:pt x="188636" y="103581"/>
                  </a:lnTo>
                  <a:lnTo>
                    <a:pt x="149631" y="103581"/>
                  </a:lnTo>
                  <a:lnTo>
                    <a:pt x="145554" y="99504"/>
                  </a:lnTo>
                  <a:lnTo>
                    <a:pt x="145554" y="89446"/>
                  </a:lnTo>
                  <a:lnTo>
                    <a:pt x="149631" y="85369"/>
                  </a:lnTo>
                  <a:lnTo>
                    <a:pt x="178694" y="85369"/>
                  </a:lnTo>
                  <a:lnTo>
                    <a:pt x="175539" y="73596"/>
                  </a:lnTo>
                  <a:lnTo>
                    <a:pt x="132613" y="62103"/>
                  </a:lnTo>
                  <a:lnTo>
                    <a:pt x="132613" y="40640"/>
                  </a:lnTo>
                  <a:lnTo>
                    <a:pt x="131604" y="29312"/>
                  </a:lnTo>
                  <a:lnTo>
                    <a:pt x="128697" y="18648"/>
                  </a:lnTo>
                  <a:lnTo>
                    <a:pt x="124067" y="8819"/>
                  </a:lnTo>
                  <a:lnTo>
                    <a:pt x="117894" y="0"/>
                  </a:lnTo>
                  <a:close/>
                </a:path>
                <a:path w="252095" h="366394">
                  <a:moveTo>
                    <a:pt x="178694" y="85369"/>
                  </a:moveTo>
                  <a:lnTo>
                    <a:pt x="159689" y="85369"/>
                  </a:lnTo>
                  <a:lnTo>
                    <a:pt x="163766" y="89446"/>
                  </a:lnTo>
                  <a:lnTo>
                    <a:pt x="163766" y="99504"/>
                  </a:lnTo>
                  <a:lnTo>
                    <a:pt x="159689" y="103581"/>
                  </a:lnTo>
                  <a:lnTo>
                    <a:pt x="188636" y="103581"/>
                  </a:lnTo>
                  <a:lnTo>
                    <a:pt x="183184" y="102120"/>
                  </a:lnTo>
                  <a:lnTo>
                    <a:pt x="178694" y="853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xmlns="" id="{CAB1DC75-AD94-0D27-7B2A-B2CB1C818F4D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9220" y="908366"/>
              <a:ext cx="176060" cy="245427"/>
            </a:xfrm>
            <a:prstGeom prst="rect">
              <a:avLst/>
            </a:prstGeom>
          </p:spPr>
        </p:pic>
      </p:grp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xmlns="" id="{A0DB4210-24CF-4232-84AE-AC0BFE3012A2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7" name="Marcador de texto 12">
            <a:extLst>
              <a:ext uri="{FF2B5EF4-FFF2-40B4-BE49-F238E27FC236}">
                <a16:creationId xmlns:a16="http://schemas.microsoft.com/office/drawing/2014/main" xmlns="" id="{10E63C21-D3FF-EAD0-D7A6-85C8B2BA68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8008947" cy="5334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Títle</a:t>
            </a:r>
            <a:endParaRPr lang="es-ES" dirty="0"/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xmlns="" id="{CF32833A-DE42-477E-8ECB-D31CF466537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45126" y="102088"/>
            <a:ext cx="277784" cy="32386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xmlns="" id="{031C6246-1E84-4ABA-962E-B846279FA4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7704" y="209388"/>
            <a:ext cx="164961" cy="221129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xmlns="" id="{289277BF-206A-4189-B191-D6B66D4EC1E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7505" y="244114"/>
            <a:ext cx="247162" cy="186403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xmlns="" id="{C43C3A26-923F-4AA9-8A83-9442CE62544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49199" y="213985"/>
            <a:ext cx="209412" cy="216532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xmlns="" id="{CDBECE55-D510-45A4-BC30-0396507BFEF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3452" y="193210"/>
            <a:ext cx="209411" cy="237307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xmlns="" id="{142D8253-937C-4829-BEC8-A9989C111E6C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4215" y="256274"/>
            <a:ext cx="150143" cy="174243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xmlns="" id="{B4F3FD2C-58EA-4684-A79C-DBB58F2D302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9508" y="191783"/>
            <a:ext cx="300983" cy="238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594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2">
            <a:extLst>
              <a:ext uri="{FF2B5EF4-FFF2-40B4-BE49-F238E27FC236}">
                <a16:creationId xmlns:a16="http://schemas.microsoft.com/office/drawing/2014/main" xmlns="" id="{24937448-765A-F40D-C75A-7DE7E819376F}"/>
              </a:ext>
            </a:extLst>
          </p:cNvPr>
          <p:cNvSpPr/>
          <p:nvPr userDrawn="1"/>
        </p:nvSpPr>
        <p:spPr>
          <a:xfrm>
            <a:off x="11683122" y="1407866"/>
            <a:ext cx="506973" cy="5457830"/>
          </a:xfrm>
          <a:custGeom>
            <a:avLst/>
            <a:gdLst/>
            <a:ahLst/>
            <a:cxnLst/>
            <a:rect l="l" t="t" r="r" b="b"/>
            <a:pathLst>
              <a:path w="658495" h="5547359">
                <a:moveTo>
                  <a:pt x="215353" y="5546864"/>
                </a:moveTo>
                <a:lnTo>
                  <a:pt x="0" y="5331511"/>
                </a:lnTo>
                <a:lnTo>
                  <a:pt x="0" y="5333276"/>
                </a:lnTo>
                <a:lnTo>
                  <a:pt x="0" y="5407698"/>
                </a:lnTo>
                <a:lnTo>
                  <a:pt x="0" y="5409463"/>
                </a:lnTo>
                <a:lnTo>
                  <a:pt x="137414" y="5546864"/>
                </a:lnTo>
                <a:lnTo>
                  <a:pt x="139166" y="5546864"/>
                </a:lnTo>
                <a:lnTo>
                  <a:pt x="213588" y="5546864"/>
                </a:lnTo>
                <a:lnTo>
                  <a:pt x="215353" y="5546864"/>
                </a:lnTo>
                <a:close/>
              </a:path>
              <a:path w="658495" h="5547359">
                <a:moveTo>
                  <a:pt x="431253" y="5546864"/>
                </a:moveTo>
                <a:lnTo>
                  <a:pt x="0" y="5115611"/>
                </a:lnTo>
                <a:lnTo>
                  <a:pt x="0" y="5117376"/>
                </a:lnTo>
                <a:lnTo>
                  <a:pt x="0" y="5191798"/>
                </a:lnTo>
                <a:lnTo>
                  <a:pt x="0" y="5193563"/>
                </a:lnTo>
                <a:lnTo>
                  <a:pt x="353314" y="5546864"/>
                </a:lnTo>
                <a:lnTo>
                  <a:pt x="355066" y="5546864"/>
                </a:lnTo>
                <a:lnTo>
                  <a:pt x="429488" y="5546864"/>
                </a:lnTo>
                <a:lnTo>
                  <a:pt x="431253" y="5546864"/>
                </a:lnTo>
                <a:close/>
              </a:path>
              <a:path w="658495" h="5547359">
                <a:moveTo>
                  <a:pt x="647153" y="5546864"/>
                </a:moveTo>
                <a:lnTo>
                  <a:pt x="0" y="4899711"/>
                </a:lnTo>
                <a:lnTo>
                  <a:pt x="0" y="4901476"/>
                </a:lnTo>
                <a:lnTo>
                  <a:pt x="0" y="4975898"/>
                </a:lnTo>
                <a:lnTo>
                  <a:pt x="0" y="4977650"/>
                </a:lnTo>
                <a:lnTo>
                  <a:pt x="569214" y="5546864"/>
                </a:lnTo>
                <a:lnTo>
                  <a:pt x="570979" y="5546864"/>
                </a:lnTo>
                <a:lnTo>
                  <a:pt x="645388" y="5546864"/>
                </a:lnTo>
                <a:lnTo>
                  <a:pt x="647153" y="5546864"/>
                </a:lnTo>
                <a:close/>
              </a:path>
              <a:path w="658495" h="5547359">
                <a:moveTo>
                  <a:pt x="657999" y="5341823"/>
                </a:moveTo>
                <a:lnTo>
                  <a:pt x="0" y="4683811"/>
                </a:lnTo>
                <a:lnTo>
                  <a:pt x="0" y="4685576"/>
                </a:lnTo>
                <a:lnTo>
                  <a:pt x="0" y="4759998"/>
                </a:lnTo>
                <a:lnTo>
                  <a:pt x="0" y="4761750"/>
                </a:lnTo>
                <a:lnTo>
                  <a:pt x="657999" y="5419750"/>
                </a:lnTo>
                <a:lnTo>
                  <a:pt x="657999" y="5417998"/>
                </a:lnTo>
                <a:lnTo>
                  <a:pt x="657999" y="5343576"/>
                </a:lnTo>
                <a:lnTo>
                  <a:pt x="657999" y="5341823"/>
                </a:lnTo>
                <a:close/>
              </a:path>
              <a:path w="658495" h="5547359">
                <a:moveTo>
                  <a:pt x="657999" y="5125923"/>
                </a:moveTo>
                <a:lnTo>
                  <a:pt x="0" y="4467911"/>
                </a:lnTo>
                <a:lnTo>
                  <a:pt x="0" y="4469676"/>
                </a:lnTo>
                <a:lnTo>
                  <a:pt x="0" y="4544098"/>
                </a:lnTo>
                <a:lnTo>
                  <a:pt x="0" y="4545850"/>
                </a:lnTo>
                <a:lnTo>
                  <a:pt x="657999" y="5203850"/>
                </a:lnTo>
                <a:lnTo>
                  <a:pt x="657999" y="5202098"/>
                </a:lnTo>
                <a:lnTo>
                  <a:pt x="657999" y="5127676"/>
                </a:lnTo>
                <a:lnTo>
                  <a:pt x="657999" y="5125923"/>
                </a:lnTo>
                <a:close/>
              </a:path>
              <a:path w="658495" h="5547359">
                <a:moveTo>
                  <a:pt x="657999" y="4910023"/>
                </a:moveTo>
                <a:lnTo>
                  <a:pt x="0" y="4252023"/>
                </a:lnTo>
                <a:lnTo>
                  <a:pt x="0" y="4253776"/>
                </a:lnTo>
                <a:lnTo>
                  <a:pt x="0" y="4328198"/>
                </a:lnTo>
                <a:lnTo>
                  <a:pt x="0" y="4329950"/>
                </a:lnTo>
                <a:lnTo>
                  <a:pt x="657999" y="4987950"/>
                </a:lnTo>
                <a:lnTo>
                  <a:pt x="657999" y="4986198"/>
                </a:lnTo>
                <a:lnTo>
                  <a:pt x="657999" y="4911776"/>
                </a:lnTo>
                <a:lnTo>
                  <a:pt x="657999" y="4910023"/>
                </a:lnTo>
                <a:close/>
              </a:path>
              <a:path w="658495" h="5547359">
                <a:moveTo>
                  <a:pt x="657999" y="4694110"/>
                </a:moveTo>
                <a:lnTo>
                  <a:pt x="0" y="4036110"/>
                </a:lnTo>
                <a:lnTo>
                  <a:pt x="0" y="4037876"/>
                </a:lnTo>
                <a:lnTo>
                  <a:pt x="0" y="4112285"/>
                </a:lnTo>
                <a:lnTo>
                  <a:pt x="0" y="4114063"/>
                </a:lnTo>
                <a:lnTo>
                  <a:pt x="657999" y="4772063"/>
                </a:lnTo>
                <a:lnTo>
                  <a:pt x="657999" y="4770285"/>
                </a:lnTo>
                <a:lnTo>
                  <a:pt x="657999" y="4695876"/>
                </a:lnTo>
                <a:lnTo>
                  <a:pt x="657999" y="4694110"/>
                </a:lnTo>
                <a:close/>
              </a:path>
              <a:path w="658495" h="5547359">
                <a:moveTo>
                  <a:pt x="657999" y="4478210"/>
                </a:moveTo>
                <a:lnTo>
                  <a:pt x="0" y="3820210"/>
                </a:lnTo>
                <a:lnTo>
                  <a:pt x="0" y="3896385"/>
                </a:lnTo>
                <a:lnTo>
                  <a:pt x="657999" y="4554385"/>
                </a:lnTo>
                <a:lnTo>
                  <a:pt x="657999" y="4478210"/>
                </a:lnTo>
                <a:close/>
              </a:path>
              <a:path w="658495" h="5547359">
                <a:moveTo>
                  <a:pt x="657999" y="4260558"/>
                </a:moveTo>
                <a:lnTo>
                  <a:pt x="0" y="3602558"/>
                </a:lnTo>
                <a:lnTo>
                  <a:pt x="0" y="3678732"/>
                </a:lnTo>
                <a:lnTo>
                  <a:pt x="657999" y="4336732"/>
                </a:lnTo>
                <a:lnTo>
                  <a:pt x="657999" y="4260558"/>
                </a:lnTo>
                <a:close/>
              </a:path>
              <a:path w="658495" h="5547359">
                <a:moveTo>
                  <a:pt x="657999" y="4042892"/>
                </a:moveTo>
                <a:lnTo>
                  <a:pt x="0" y="3384880"/>
                </a:lnTo>
                <a:lnTo>
                  <a:pt x="0" y="3461067"/>
                </a:lnTo>
                <a:lnTo>
                  <a:pt x="657999" y="4119067"/>
                </a:lnTo>
                <a:lnTo>
                  <a:pt x="657999" y="4042892"/>
                </a:lnTo>
                <a:close/>
              </a:path>
              <a:path w="658495" h="5547359">
                <a:moveTo>
                  <a:pt x="657999" y="3825214"/>
                </a:moveTo>
                <a:lnTo>
                  <a:pt x="0" y="3167215"/>
                </a:lnTo>
                <a:lnTo>
                  <a:pt x="0" y="3243402"/>
                </a:lnTo>
                <a:lnTo>
                  <a:pt x="657999" y="3901402"/>
                </a:lnTo>
                <a:lnTo>
                  <a:pt x="657999" y="3825214"/>
                </a:lnTo>
                <a:close/>
              </a:path>
              <a:path w="658495" h="5547359">
                <a:moveTo>
                  <a:pt x="657999" y="3607562"/>
                </a:moveTo>
                <a:lnTo>
                  <a:pt x="0" y="2949562"/>
                </a:lnTo>
                <a:lnTo>
                  <a:pt x="0" y="3025737"/>
                </a:lnTo>
                <a:lnTo>
                  <a:pt x="657999" y="3683736"/>
                </a:lnTo>
                <a:lnTo>
                  <a:pt x="657999" y="3607562"/>
                </a:lnTo>
                <a:close/>
              </a:path>
              <a:path w="658495" h="5547359">
                <a:moveTo>
                  <a:pt x="657999" y="3389896"/>
                </a:moveTo>
                <a:lnTo>
                  <a:pt x="0" y="2731897"/>
                </a:lnTo>
                <a:lnTo>
                  <a:pt x="0" y="2808071"/>
                </a:lnTo>
                <a:lnTo>
                  <a:pt x="657999" y="3466071"/>
                </a:lnTo>
                <a:lnTo>
                  <a:pt x="657999" y="3389896"/>
                </a:lnTo>
                <a:close/>
              </a:path>
              <a:path w="658495" h="5547359">
                <a:moveTo>
                  <a:pt x="657999" y="3172231"/>
                </a:moveTo>
                <a:lnTo>
                  <a:pt x="0" y="2514219"/>
                </a:lnTo>
                <a:lnTo>
                  <a:pt x="0" y="2590406"/>
                </a:lnTo>
                <a:lnTo>
                  <a:pt x="657999" y="3248406"/>
                </a:lnTo>
                <a:lnTo>
                  <a:pt x="657999" y="3172231"/>
                </a:lnTo>
                <a:close/>
              </a:path>
              <a:path w="658495" h="5547359">
                <a:moveTo>
                  <a:pt x="657999" y="2954578"/>
                </a:moveTo>
                <a:lnTo>
                  <a:pt x="0" y="2296566"/>
                </a:lnTo>
                <a:lnTo>
                  <a:pt x="0" y="2372753"/>
                </a:lnTo>
                <a:lnTo>
                  <a:pt x="657999" y="3030753"/>
                </a:lnTo>
                <a:lnTo>
                  <a:pt x="657999" y="2954578"/>
                </a:lnTo>
                <a:close/>
              </a:path>
              <a:path w="658495" h="5547359">
                <a:moveTo>
                  <a:pt x="657999" y="2736900"/>
                </a:moveTo>
                <a:lnTo>
                  <a:pt x="0" y="2078901"/>
                </a:lnTo>
                <a:lnTo>
                  <a:pt x="0" y="2155088"/>
                </a:lnTo>
                <a:lnTo>
                  <a:pt x="657999" y="2813088"/>
                </a:lnTo>
                <a:lnTo>
                  <a:pt x="657999" y="2736900"/>
                </a:lnTo>
                <a:close/>
              </a:path>
              <a:path w="658495" h="5547359">
                <a:moveTo>
                  <a:pt x="657999" y="2519235"/>
                </a:moveTo>
                <a:lnTo>
                  <a:pt x="0" y="1861235"/>
                </a:lnTo>
                <a:lnTo>
                  <a:pt x="0" y="1937410"/>
                </a:lnTo>
                <a:lnTo>
                  <a:pt x="657999" y="2595410"/>
                </a:lnTo>
                <a:lnTo>
                  <a:pt x="657999" y="2519235"/>
                </a:lnTo>
                <a:close/>
              </a:path>
              <a:path w="658495" h="5547359">
                <a:moveTo>
                  <a:pt x="657999" y="2301583"/>
                </a:moveTo>
                <a:lnTo>
                  <a:pt x="0" y="1643570"/>
                </a:lnTo>
                <a:lnTo>
                  <a:pt x="0" y="1719757"/>
                </a:lnTo>
                <a:lnTo>
                  <a:pt x="657999" y="2377757"/>
                </a:lnTo>
                <a:lnTo>
                  <a:pt x="657999" y="2301583"/>
                </a:lnTo>
                <a:close/>
              </a:path>
              <a:path w="658495" h="5547359">
                <a:moveTo>
                  <a:pt x="657999" y="2083917"/>
                </a:moveTo>
                <a:lnTo>
                  <a:pt x="0" y="1425905"/>
                </a:lnTo>
                <a:lnTo>
                  <a:pt x="0" y="1502092"/>
                </a:lnTo>
                <a:lnTo>
                  <a:pt x="657999" y="2160092"/>
                </a:lnTo>
                <a:lnTo>
                  <a:pt x="657999" y="2083917"/>
                </a:lnTo>
                <a:close/>
              </a:path>
              <a:path w="658495" h="5547359">
                <a:moveTo>
                  <a:pt x="657999" y="1866239"/>
                </a:moveTo>
                <a:lnTo>
                  <a:pt x="0" y="1208239"/>
                </a:lnTo>
                <a:lnTo>
                  <a:pt x="0" y="1284427"/>
                </a:lnTo>
                <a:lnTo>
                  <a:pt x="657999" y="1942426"/>
                </a:lnTo>
                <a:lnTo>
                  <a:pt x="657999" y="1866239"/>
                </a:lnTo>
                <a:close/>
              </a:path>
              <a:path w="658495" h="5547359">
                <a:moveTo>
                  <a:pt x="657999" y="1648587"/>
                </a:moveTo>
                <a:lnTo>
                  <a:pt x="0" y="990587"/>
                </a:lnTo>
                <a:lnTo>
                  <a:pt x="0" y="1066761"/>
                </a:lnTo>
                <a:lnTo>
                  <a:pt x="657999" y="1724761"/>
                </a:lnTo>
                <a:lnTo>
                  <a:pt x="657999" y="1648587"/>
                </a:lnTo>
                <a:close/>
              </a:path>
              <a:path w="658495" h="5547359">
                <a:moveTo>
                  <a:pt x="657999" y="1430921"/>
                </a:moveTo>
                <a:lnTo>
                  <a:pt x="0" y="772922"/>
                </a:lnTo>
                <a:lnTo>
                  <a:pt x="0" y="849096"/>
                </a:lnTo>
                <a:lnTo>
                  <a:pt x="657999" y="1507096"/>
                </a:lnTo>
                <a:lnTo>
                  <a:pt x="657999" y="1430921"/>
                </a:lnTo>
                <a:close/>
              </a:path>
              <a:path w="658495" h="5547359">
                <a:moveTo>
                  <a:pt x="657999" y="1213256"/>
                </a:moveTo>
                <a:lnTo>
                  <a:pt x="0" y="555244"/>
                </a:lnTo>
                <a:lnTo>
                  <a:pt x="0" y="631431"/>
                </a:lnTo>
                <a:lnTo>
                  <a:pt x="657999" y="1289431"/>
                </a:lnTo>
                <a:lnTo>
                  <a:pt x="657999" y="1213256"/>
                </a:lnTo>
                <a:close/>
              </a:path>
              <a:path w="658495" h="5547359">
                <a:moveTo>
                  <a:pt x="657999" y="995578"/>
                </a:moveTo>
                <a:lnTo>
                  <a:pt x="0" y="337578"/>
                </a:lnTo>
                <a:lnTo>
                  <a:pt x="0" y="413766"/>
                </a:lnTo>
                <a:lnTo>
                  <a:pt x="657999" y="1071765"/>
                </a:lnTo>
                <a:lnTo>
                  <a:pt x="657999" y="995578"/>
                </a:lnTo>
                <a:close/>
              </a:path>
              <a:path w="658495" h="5547359">
                <a:moveTo>
                  <a:pt x="657999" y="777925"/>
                </a:moveTo>
                <a:lnTo>
                  <a:pt x="0" y="119926"/>
                </a:lnTo>
                <a:lnTo>
                  <a:pt x="0" y="196113"/>
                </a:lnTo>
                <a:lnTo>
                  <a:pt x="657999" y="854113"/>
                </a:lnTo>
                <a:lnTo>
                  <a:pt x="657999" y="777925"/>
                </a:lnTo>
                <a:close/>
              </a:path>
              <a:path w="658495" h="5547359">
                <a:moveTo>
                  <a:pt x="657999" y="560247"/>
                </a:moveTo>
                <a:lnTo>
                  <a:pt x="97751" y="0"/>
                </a:lnTo>
                <a:lnTo>
                  <a:pt x="21564" y="0"/>
                </a:lnTo>
                <a:lnTo>
                  <a:pt x="657999" y="636435"/>
                </a:lnTo>
                <a:lnTo>
                  <a:pt x="657999" y="560247"/>
                </a:lnTo>
                <a:close/>
              </a:path>
              <a:path w="658495" h="5547359">
                <a:moveTo>
                  <a:pt x="657999" y="342595"/>
                </a:moveTo>
                <a:lnTo>
                  <a:pt x="315404" y="0"/>
                </a:lnTo>
                <a:lnTo>
                  <a:pt x="239229" y="0"/>
                </a:lnTo>
                <a:lnTo>
                  <a:pt x="657999" y="418769"/>
                </a:lnTo>
                <a:lnTo>
                  <a:pt x="657999" y="342595"/>
                </a:lnTo>
                <a:close/>
              </a:path>
              <a:path w="658495" h="5547359">
                <a:moveTo>
                  <a:pt x="657999" y="124929"/>
                </a:moveTo>
                <a:lnTo>
                  <a:pt x="533069" y="0"/>
                </a:lnTo>
                <a:lnTo>
                  <a:pt x="456882" y="0"/>
                </a:lnTo>
                <a:lnTo>
                  <a:pt x="657999" y="201104"/>
                </a:lnTo>
                <a:lnTo>
                  <a:pt x="657999" y="124929"/>
                </a:lnTo>
                <a:close/>
              </a:path>
            </a:pathLst>
          </a:custGeom>
          <a:solidFill>
            <a:srgbClr val="ECEBEB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7" name="object 3">
            <a:extLst>
              <a:ext uri="{FF2B5EF4-FFF2-40B4-BE49-F238E27FC236}">
                <a16:creationId xmlns:a16="http://schemas.microsoft.com/office/drawing/2014/main" xmlns="" id="{5F0F9FEC-EB76-6F86-A3A5-5515E3EFDE89}"/>
              </a:ext>
            </a:extLst>
          </p:cNvPr>
          <p:cNvGrpSpPr/>
          <p:nvPr userDrawn="1"/>
        </p:nvGrpSpPr>
        <p:grpSpPr>
          <a:xfrm>
            <a:off x="11691078" y="0"/>
            <a:ext cx="506973" cy="1914348"/>
            <a:chOff x="14162837" y="-3882934"/>
            <a:chExt cx="655320" cy="2576761"/>
          </a:xfrm>
        </p:grpSpPr>
        <p:sp>
          <p:nvSpPr>
            <p:cNvPr id="8" name="object 4">
              <a:extLst>
                <a:ext uri="{FF2B5EF4-FFF2-40B4-BE49-F238E27FC236}">
                  <a16:creationId xmlns:a16="http://schemas.microsoft.com/office/drawing/2014/main" xmlns="" id="{FE2F8714-D35E-CC42-0386-9E2EC442F2A0}"/>
                </a:ext>
              </a:extLst>
            </p:cNvPr>
            <p:cNvSpPr/>
            <p:nvPr/>
          </p:nvSpPr>
          <p:spPr>
            <a:xfrm>
              <a:off x="14162837" y="-3297916"/>
              <a:ext cx="655320" cy="655321"/>
            </a:xfrm>
            <a:custGeom>
              <a:avLst/>
              <a:gdLst/>
              <a:ahLst/>
              <a:cxnLst/>
              <a:rect l="l" t="t" r="r" b="b"/>
              <a:pathLst>
                <a:path w="655320" h="655320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2C747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xmlns="" id="{D4F62FC4-DB52-EB92-FBD8-4DB9D18EAD95}"/>
                </a:ext>
              </a:extLst>
            </p:cNvPr>
            <p:cNvSpPr/>
            <p:nvPr/>
          </p:nvSpPr>
          <p:spPr>
            <a:xfrm>
              <a:off x="14162837" y="-2643231"/>
              <a:ext cx="655320" cy="655321"/>
            </a:xfrm>
            <a:custGeom>
              <a:avLst/>
              <a:gdLst/>
              <a:ahLst/>
              <a:cxnLst/>
              <a:rect l="l" t="t" r="r" b="b"/>
              <a:pathLst>
                <a:path w="655320" h="655319">
                  <a:moveTo>
                    <a:pt x="654989" y="0"/>
                  </a:moveTo>
                  <a:lnTo>
                    <a:pt x="0" y="0"/>
                  </a:lnTo>
                  <a:lnTo>
                    <a:pt x="0" y="654989"/>
                  </a:lnTo>
                  <a:lnTo>
                    <a:pt x="654989" y="654989"/>
                  </a:lnTo>
                  <a:lnTo>
                    <a:pt x="654989" y="0"/>
                  </a:lnTo>
                  <a:close/>
                </a:path>
              </a:pathLst>
            </a:custGeom>
            <a:solidFill>
              <a:srgbClr val="6BB188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6">
              <a:extLst>
                <a:ext uri="{FF2B5EF4-FFF2-40B4-BE49-F238E27FC236}">
                  <a16:creationId xmlns:a16="http://schemas.microsoft.com/office/drawing/2014/main" xmlns="" id="{ECFE1777-D564-EBE0-B8BD-13B0EAD3B06E}"/>
                </a:ext>
              </a:extLst>
            </p:cNvPr>
            <p:cNvSpPr/>
            <p:nvPr/>
          </p:nvSpPr>
          <p:spPr>
            <a:xfrm>
              <a:off x="14162837" y="-3882934"/>
              <a:ext cx="654685" cy="654685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0" y="0"/>
                  </a:moveTo>
                  <a:lnTo>
                    <a:pt x="0" y="654570"/>
                  </a:lnTo>
                  <a:lnTo>
                    <a:pt x="654570" y="654570"/>
                  </a:lnTo>
                  <a:lnTo>
                    <a:pt x="652775" y="605718"/>
                  </a:lnTo>
                  <a:lnTo>
                    <a:pt x="647473" y="557841"/>
                  </a:lnTo>
                  <a:lnTo>
                    <a:pt x="638792" y="511065"/>
                  </a:lnTo>
                  <a:lnTo>
                    <a:pt x="626857" y="465518"/>
                  </a:lnTo>
                  <a:lnTo>
                    <a:pt x="611796" y="421326"/>
                  </a:lnTo>
                  <a:lnTo>
                    <a:pt x="593734" y="378616"/>
                  </a:lnTo>
                  <a:lnTo>
                    <a:pt x="572799" y="337514"/>
                  </a:lnTo>
                  <a:lnTo>
                    <a:pt x="549117" y="298146"/>
                  </a:lnTo>
                  <a:lnTo>
                    <a:pt x="522814" y="260639"/>
                  </a:lnTo>
                  <a:lnTo>
                    <a:pt x="494018" y="225120"/>
                  </a:lnTo>
                  <a:lnTo>
                    <a:pt x="462854" y="191716"/>
                  </a:lnTo>
                  <a:lnTo>
                    <a:pt x="429450" y="160552"/>
                  </a:lnTo>
                  <a:lnTo>
                    <a:pt x="393931" y="131755"/>
                  </a:lnTo>
                  <a:lnTo>
                    <a:pt x="356424" y="105453"/>
                  </a:lnTo>
                  <a:lnTo>
                    <a:pt x="317056" y="81771"/>
                  </a:lnTo>
                  <a:lnTo>
                    <a:pt x="275954" y="60836"/>
                  </a:lnTo>
                  <a:lnTo>
                    <a:pt x="233243" y="42774"/>
                  </a:lnTo>
                  <a:lnTo>
                    <a:pt x="189051" y="27713"/>
                  </a:lnTo>
                  <a:lnTo>
                    <a:pt x="143504" y="15778"/>
                  </a:lnTo>
                  <a:lnTo>
                    <a:pt x="96729" y="7097"/>
                  </a:lnTo>
                  <a:lnTo>
                    <a:pt x="48852" y="179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9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7">
              <a:extLst>
                <a:ext uri="{FF2B5EF4-FFF2-40B4-BE49-F238E27FC236}">
                  <a16:creationId xmlns:a16="http://schemas.microsoft.com/office/drawing/2014/main" xmlns="" id="{7222ACF4-4339-F646-1093-9A14936D7D38}"/>
                </a:ext>
              </a:extLst>
            </p:cNvPr>
            <p:cNvSpPr/>
            <p:nvPr/>
          </p:nvSpPr>
          <p:spPr>
            <a:xfrm rot="16200000">
              <a:off x="14136321" y="-1961395"/>
              <a:ext cx="681738" cy="628706"/>
            </a:xfrm>
            <a:custGeom>
              <a:avLst/>
              <a:gdLst/>
              <a:ahLst/>
              <a:cxnLst/>
              <a:rect l="l" t="t" r="r" b="b"/>
              <a:pathLst>
                <a:path w="654684" h="654685">
                  <a:moveTo>
                    <a:pt x="654570" y="0"/>
                  </a:moveTo>
                  <a:lnTo>
                    <a:pt x="0" y="0"/>
                  </a:lnTo>
                  <a:lnTo>
                    <a:pt x="1795" y="48852"/>
                  </a:lnTo>
                  <a:lnTo>
                    <a:pt x="7097" y="96729"/>
                  </a:lnTo>
                  <a:lnTo>
                    <a:pt x="15778" y="143504"/>
                  </a:lnTo>
                  <a:lnTo>
                    <a:pt x="27713" y="189051"/>
                  </a:lnTo>
                  <a:lnTo>
                    <a:pt x="42774" y="233243"/>
                  </a:lnTo>
                  <a:lnTo>
                    <a:pt x="60836" y="275954"/>
                  </a:lnTo>
                  <a:lnTo>
                    <a:pt x="81771" y="317056"/>
                  </a:lnTo>
                  <a:lnTo>
                    <a:pt x="105453" y="356424"/>
                  </a:lnTo>
                  <a:lnTo>
                    <a:pt x="131755" y="393931"/>
                  </a:lnTo>
                  <a:lnTo>
                    <a:pt x="160552" y="429450"/>
                  </a:lnTo>
                  <a:lnTo>
                    <a:pt x="191716" y="462854"/>
                  </a:lnTo>
                  <a:lnTo>
                    <a:pt x="225120" y="494018"/>
                  </a:lnTo>
                  <a:lnTo>
                    <a:pt x="260639" y="522814"/>
                  </a:lnTo>
                  <a:lnTo>
                    <a:pt x="298146" y="549117"/>
                  </a:lnTo>
                  <a:lnTo>
                    <a:pt x="337514" y="572799"/>
                  </a:lnTo>
                  <a:lnTo>
                    <a:pt x="378616" y="593734"/>
                  </a:lnTo>
                  <a:lnTo>
                    <a:pt x="421326" y="611796"/>
                  </a:lnTo>
                  <a:lnTo>
                    <a:pt x="465518" y="626857"/>
                  </a:lnTo>
                  <a:lnTo>
                    <a:pt x="511065" y="638792"/>
                  </a:lnTo>
                  <a:lnTo>
                    <a:pt x="557841" y="647473"/>
                  </a:lnTo>
                  <a:lnTo>
                    <a:pt x="605718" y="652775"/>
                  </a:lnTo>
                  <a:lnTo>
                    <a:pt x="654570" y="654570"/>
                  </a:lnTo>
                  <a:lnTo>
                    <a:pt x="654570" y="0"/>
                  </a:lnTo>
                  <a:close/>
                </a:path>
              </a:pathLst>
            </a:custGeom>
            <a:solidFill>
              <a:srgbClr val="ECEBEB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2" name="object 9">
            <a:extLst>
              <a:ext uri="{FF2B5EF4-FFF2-40B4-BE49-F238E27FC236}">
                <a16:creationId xmlns:a16="http://schemas.microsoft.com/office/drawing/2014/main" xmlns="" id="{770D15C2-5D7B-ED43-C065-94F2462C71C1}"/>
              </a:ext>
            </a:extLst>
          </p:cNvPr>
          <p:cNvSpPr/>
          <p:nvPr userDrawn="1"/>
        </p:nvSpPr>
        <p:spPr>
          <a:xfrm>
            <a:off x="8403917" y="4044950"/>
            <a:ext cx="367030" cy="381635"/>
          </a:xfrm>
          <a:custGeom>
            <a:avLst/>
            <a:gdLst/>
            <a:ahLst/>
            <a:cxnLst/>
            <a:rect l="l" t="t" r="r" b="b"/>
            <a:pathLst>
              <a:path w="367029" h="381634">
                <a:moveTo>
                  <a:pt x="244995" y="381127"/>
                </a:moveTo>
                <a:lnTo>
                  <a:pt x="225513" y="347370"/>
                </a:lnTo>
                <a:lnTo>
                  <a:pt x="219290" y="347687"/>
                </a:lnTo>
                <a:lnTo>
                  <a:pt x="199021" y="347687"/>
                </a:lnTo>
                <a:lnTo>
                  <a:pt x="218325" y="381127"/>
                </a:lnTo>
                <a:lnTo>
                  <a:pt x="244995" y="381127"/>
                </a:lnTo>
                <a:close/>
              </a:path>
              <a:path w="367029" h="381634">
                <a:moveTo>
                  <a:pt x="366471" y="59524"/>
                </a:moveTo>
                <a:lnTo>
                  <a:pt x="330428" y="41313"/>
                </a:lnTo>
                <a:lnTo>
                  <a:pt x="322440" y="29032"/>
                </a:lnTo>
                <a:lnTo>
                  <a:pt x="306959" y="11480"/>
                </a:lnTo>
                <a:lnTo>
                  <a:pt x="303949" y="10020"/>
                </a:lnTo>
                <a:lnTo>
                  <a:pt x="303949" y="33655"/>
                </a:lnTo>
                <a:lnTo>
                  <a:pt x="303936" y="44411"/>
                </a:lnTo>
                <a:lnTo>
                  <a:pt x="299580" y="48768"/>
                </a:lnTo>
                <a:lnTo>
                  <a:pt x="288836" y="48768"/>
                </a:lnTo>
                <a:lnTo>
                  <a:pt x="284467" y="44411"/>
                </a:lnTo>
                <a:lnTo>
                  <a:pt x="284467" y="33655"/>
                </a:lnTo>
                <a:lnTo>
                  <a:pt x="288836" y="29298"/>
                </a:lnTo>
                <a:lnTo>
                  <a:pt x="299580" y="29298"/>
                </a:lnTo>
                <a:lnTo>
                  <a:pt x="303949" y="33655"/>
                </a:lnTo>
                <a:lnTo>
                  <a:pt x="303949" y="10020"/>
                </a:lnTo>
                <a:lnTo>
                  <a:pt x="286651" y="1574"/>
                </a:lnTo>
                <a:lnTo>
                  <a:pt x="264109" y="0"/>
                </a:lnTo>
                <a:lnTo>
                  <a:pt x="241935" y="7467"/>
                </a:lnTo>
                <a:lnTo>
                  <a:pt x="224383" y="22948"/>
                </a:lnTo>
                <a:lnTo>
                  <a:pt x="214477" y="43243"/>
                </a:lnTo>
                <a:lnTo>
                  <a:pt x="212902" y="65786"/>
                </a:lnTo>
                <a:lnTo>
                  <a:pt x="220370" y="87972"/>
                </a:lnTo>
                <a:lnTo>
                  <a:pt x="244957" y="130594"/>
                </a:lnTo>
                <a:lnTo>
                  <a:pt x="246888" y="134048"/>
                </a:lnTo>
                <a:lnTo>
                  <a:pt x="247992" y="138023"/>
                </a:lnTo>
                <a:lnTo>
                  <a:pt x="247992" y="142252"/>
                </a:lnTo>
                <a:lnTo>
                  <a:pt x="246100" y="151574"/>
                </a:lnTo>
                <a:lnTo>
                  <a:pt x="240969" y="159194"/>
                </a:lnTo>
                <a:lnTo>
                  <a:pt x="233349" y="164325"/>
                </a:lnTo>
                <a:lnTo>
                  <a:pt x="224040" y="166204"/>
                </a:lnTo>
                <a:lnTo>
                  <a:pt x="67183" y="166204"/>
                </a:lnTo>
                <a:lnTo>
                  <a:pt x="75006" y="205016"/>
                </a:lnTo>
                <a:lnTo>
                  <a:pt x="96380" y="236702"/>
                </a:lnTo>
                <a:lnTo>
                  <a:pt x="128066" y="258076"/>
                </a:lnTo>
                <a:lnTo>
                  <a:pt x="166890" y="265912"/>
                </a:lnTo>
                <a:lnTo>
                  <a:pt x="216763" y="265912"/>
                </a:lnTo>
                <a:lnTo>
                  <a:pt x="216763" y="279069"/>
                </a:lnTo>
                <a:lnTo>
                  <a:pt x="166890" y="279069"/>
                </a:lnTo>
                <a:lnTo>
                  <a:pt x="129197" y="272630"/>
                </a:lnTo>
                <a:lnTo>
                  <a:pt x="96926" y="254774"/>
                </a:lnTo>
                <a:lnTo>
                  <a:pt x="72250" y="227723"/>
                </a:lnTo>
                <a:lnTo>
                  <a:pt x="57404" y="193687"/>
                </a:lnTo>
                <a:lnTo>
                  <a:pt x="0" y="193687"/>
                </a:lnTo>
                <a:lnTo>
                  <a:pt x="14325" y="239268"/>
                </a:lnTo>
                <a:lnTo>
                  <a:pt x="40208" y="278244"/>
                </a:lnTo>
                <a:lnTo>
                  <a:pt x="75603" y="308610"/>
                </a:lnTo>
                <a:lnTo>
                  <a:pt x="118503" y="328307"/>
                </a:lnTo>
                <a:lnTo>
                  <a:pt x="135940" y="330847"/>
                </a:lnTo>
                <a:lnTo>
                  <a:pt x="164973" y="381114"/>
                </a:lnTo>
                <a:lnTo>
                  <a:pt x="191655" y="381114"/>
                </a:lnTo>
                <a:lnTo>
                  <a:pt x="165061" y="335076"/>
                </a:lnTo>
                <a:lnTo>
                  <a:pt x="166878" y="335330"/>
                </a:lnTo>
                <a:lnTo>
                  <a:pt x="216141" y="335330"/>
                </a:lnTo>
                <a:lnTo>
                  <a:pt x="265010" y="325462"/>
                </a:lnTo>
                <a:lnTo>
                  <a:pt x="304927" y="298551"/>
                </a:lnTo>
                <a:lnTo>
                  <a:pt x="318058" y="279069"/>
                </a:lnTo>
                <a:lnTo>
                  <a:pt x="331838" y="258635"/>
                </a:lnTo>
                <a:lnTo>
                  <a:pt x="341706" y="209765"/>
                </a:lnTo>
                <a:lnTo>
                  <a:pt x="340614" y="193167"/>
                </a:lnTo>
                <a:lnTo>
                  <a:pt x="337439" y="177241"/>
                </a:lnTo>
                <a:lnTo>
                  <a:pt x="332333" y="162102"/>
                </a:lnTo>
                <a:lnTo>
                  <a:pt x="325412" y="147891"/>
                </a:lnTo>
                <a:lnTo>
                  <a:pt x="284467" y="76949"/>
                </a:lnTo>
                <a:lnTo>
                  <a:pt x="366471" y="76949"/>
                </a:lnTo>
                <a:lnTo>
                  <a:pt x="366471" y="59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13" name="object 10">
            <a:extLst>
              <a:ext uri="{FF2B5EF4-FFF2-40B4-BE49-F238E27FC236}">
                <a16:creationId xmlns:a16="http://schemas.microsoft.com/office/drawing/2014/main" xmlns="" id="{149D66F7-389A-27C8-9535-F6BDB12495A8}"/>
              </a:ext>
            </a:extLst>
          </p:cNvPr>
          <p:cNvGrpSpPr/>
          <p:nvPr userDrawn="1"/>
        </p:nvGrpSpPr>
        <p:grpSpPr>
          <a:xfrm>
            <a:off x="9079412" y="4702224"/>
            <a:ext cx="366395" cy="366395"/>
            <a:chOff x="11699374" y="787880"/>
            <a:chExt cx="366395" cy="366395"/>
          </a:xfrm>
        </p:grpSpPr>
        <p:sp>
          <p:nvSpPr>
            <p:cNvPr id="14" name="object 11">
              <a:extLst>
                <a:ext uri="{FF2B5EF4-FFF2-40B4-BE49-F238E27FC236}">
                  <a16:creationId xmlns:a16="http://schemas.microsoft.com/office/drawing/2014/main" xmlns="" id="{6B046D43-FE73-E956-8C8B-C27DF4114D34}"/>
                </a:ext>
              </a:extLst>
            </p:cNvPr>
            <p:cNvSpPr/>
            <p:nvPr/>
          </p:nvSpPr>
          <p:spPr>
            <a:xfrm>
              <a:off x="11699374" y="787880"/>
              <a:ext cx="252095" cy="366395"/>
            </a:xfrm>
            <a:custGeom>
              <a:avLst/>
              <a:gdLst/>
              <a:ahLst/>
              <a:cxnLst/>
              <a:rect l="l" t="t" r="r" b="b"/>
              <a:pathLst>
                <a:path w="252095" h="366394">
                  <a:moveTo>
                    <a:pt x="117894" y="0"/>
                  </a:moveTo>
                  <a:lnTo>
                    <a:pt x="0" y="204190"/>
                  </a:lnTo>
                  <a:lnTo>
                    <a:pt x="0" y="365912"/>
                  </a:lnTo>
                  <a:lnTo>
                    <a:pt x="189839" y="365912"/>
                  </a:lnTo>
                  <a:lnTo>
                    <a:pt x="139192" y="176898"/>
                  </a:lnTo>
                  <a:lnTo>
                    <a:pt x="219176" y="176898"/>
                  </a:lnTo>
                  <a:lnTo>
                    <a:pt x="251739" y="120484"/>
                  </a:lnTo>
                  <a:lnTo>
                    <a:pt x="188636" y="103581"/>
                  </a:lnTo>
                  <a:lnTo>
                    <a:pt x="149631" y="103581"/>
                  </a:lnTo>
                  <a:lnTo>
                    <a:pt x="145554" y="99504"/>
                  </a:lnTo>
                  <a:lnTo>
                    <a:pt x="145554" y="89446"/>
                  </a:lnTo>
                  <a:lnTo>
                    <a:pt x="149631" y="85369"/>
                  </a:lnTo>
                  <a:lnTo>
                    <a:pt x="178694" y="85369"/>
                  </a:lnTo>
                  <a:lnTo>
                    <a:pt x="175539" y="73596"/>
                  </a:lnTo>
                  <a:lnTo>
                    <a:pt x="132613" y="62103"/>
                  </a:lnTo>
                  <a:lnTo>
                    <a:pt x="132613" y="40640"/>
                  </a:lnTo>
                  <a:lnTo>
                    <a:pt x="131604" y="29312"/>
                  </a:lnTo>
                  <a:lnTo>
                    <a:pt x="128697" y="18648"/>
                  </a:lnTo>
                  <a:lnTo>
                    <a:pt x="124067" y="8819"/>
                  </a:lnTo>
                  <a:lnTo>
                    <a:pt x="117894" y="0"/>
                  </a:lnTo>
                  <a:close/>
                </a:path>
                <a:path w="252095" h="366394">
                  <a:moveTo>
                    <a:pt x="178694" y="85369"/>
                  </a:moveTo>
                  <a:lnTo>
                    <a:pt x="159689" y="85369"/>
                  </a:lnTo>
                  <a:lnTo>
                    <a:pt x="163766" y="89446"/>
                  </a:lnTo>
                  <a:lnTo>
                    <a:pt x="163766" y="99504"/>
                  </a:lnTo>
                  <a:lnTo>
                    <a:pt x="159689" y="103581"/>
                  </a:lnTo>
                  <a:lnTo>
                    <a:pt x="188636" y="103581"/>
                  </a:lnTo>
                  <a:lnTo>
                    <a:pt x="183184" y="102120"/>
                  </a:lnTo>
                  <a:lnTo>
                    <a:pt x="178694" y="8536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2">
              <a:extLst>
                <a:ext uri="{FF2B5EF4-FFF2-40B4-BE49-F238E27FC236}">
                  <a16:creationId xmlns:a16="http://schemas.microsoft.com/office/drawing/2014/main" xmlns="" id="{CAB1DC75-AD94-0D27-7B2A-B2CB1C818F4D}"/>
                </a:ext>
              </a:extLst>
            </p:cNvPr>
            <p:cNvPicPr/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1889220" y="908366"/>
              <a:ext cx="176060" cy="245427"/>
            </a:xfrm>
            <a:prstGeom prst="rect">
              <a:avLst/>
            </a:prstGeom>
          </p:spPr>
        </p:pic>
      </p:grpSp>
      <p:sp>
        <p:nvSpPr>
          <p:cNvPr id="16" name="Forma libre: forma 15">
            <a:extLst>
              <a:ext uri="{FF2B5EF4-FFF2-40B4-BE49-F238E27FC236}">
                <a16:creationId xmlns:a16="http://schemas.microsoft.com/office/drawing/2014/main" xmlns="" id="{A0DB4210-24CF-4232-84AE-AC0BFE3012A2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17" name="Marcador de texto 12">
            <a:extLst>
              <a:ext uri="{FF2B5EF4-FFF2-40B4-BE49-F238E27FC236}">
                <a16:creationId xmlns:a16="http://schemas.microsoft.com/office/drawing/2014/main" xmlns="" id="{10E63C21-D3FF-EAD0-D7A6-85C8B2BA68B8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8008947" cy="53340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339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Títle</a:t>
            </a:r>
            <a:endParaRPr lang="es-ES" dirty="0"/>
          </a:p>
        </p:txBody>
      </p:sp>
      <p:pic>
        <p:nvPicPr>
          <p:cNvPr id="25" name="Imagen 24" descr="Un dibujo de un animal&#10;&#10;Descripción generada automáticamente con confianza baja">
            <a:extLst>
              <a:ext uri="{FF2B5EF4-FFF2-40B4-BE49-F238E27FC236}">
                <a16:creationId xmlns:a16="http://schemas.microsoft.com/office/drawing/2014/main" xmlns="" id="{4E568042-917F-485C-9CFD-4DFCBFEEA29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5108" y="501057"/>
            <a:ext cx="330692" cy="353498"/>
          </a:xfrm>
          <a:prstGeom prst="rect">
            <a:avLst/>
          </a:prstGeom>
        </p:spPr>
      </p:pic>
      <p:pic>
        <p:nvPicPr>
          <p:cNvPr id="26" name="Imagen 25" descr="Un dibujo de un perro&#10;&#10;Descripción generada automáticamente con confianza media">
            <a:extLst>
              <a:ext uri="{FF2B5EF4-FFF2-40B4-BE49-F238E27FC236}">
                <a16:creationId xmlns:a16="http://schemas.microsoft.com/office/drawing/2014/main" xmlns="" id="{7BC131C9-8852-46AA-B76A-DFD310CB0A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76195" y="1054393"/>
            <a:ext cx="339605" cy="234788"/>
          </a:xfrm>
          <a:prstGeom prst="rect">
            <a:avLst/>
          </a:prstGeom>
        </p:spPr>
      </p:pic>
      <p:pic>
        <p:nvPicPr>
          <p:cNvPr id="27" name="Imagen 26" descr="Imagen que contiene dibujo, reloj&#10;&#10;Descripción generada automáticamente">
            <a:extLst>
              <a:ext uri="{FF2B5EF4-FFF2-40B4-BE49-F238E27FC236}">
                <a16:creationId xmlns:a16="http://schemas.microsoft.com/office/drawing/2014/main" xmlns="" id="{F8F4FC5D-FFCE-47F5-AF86-2506BC6ECBB9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81795" y="171489"/>
            <a:ext cx="257128" cy="243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56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BD1AE618-DCB5-68FE-4E6A-7B73D705451C}"/>
              </a:ext>
            </a:extLst>
          </p:cNvPr>
          <p:cNvSpPr/>
          <p:nvPr userDrawn="1"/>
        </p:nvSpPr>
        <p:spPr>
          <a:xfrm>
            <a:off x="0" y="-1"/>
            <a:ext cx="12192000" cy="1153794"/>
          </a:xfrm>
          <a:prstGeom prst="rect">
            <a:avLst/>
          </a:pr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xmlns="" id="{754B6E11-103C-A390-EC56-999AE803F3D4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6" name="Marcador de texto 12">
            <a:extLst>
              <a:ext uri="{FF2B5EF4-FFF2-40B4-BE49-F238E27FC236}">
                <a16:creationId xmlns:a16="http://schemas.microsoft.com/office/drawing/2014/main" xmlns="" id="{5681DD34-F154-08FA-5676-118B4E310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67740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xmlns="" id="{91FA6EA0-FC90-7D39-00F9-8BE0B6BA5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5168" y="0"/>
            <a:ext cx="1166832" cy="11537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pasto, exterior, campo, mujer&#10;&#10;Descripción generada automáticamente">
            <a:extLst>
              <a:ext uri="{FF2B5EF4-FFF2-40B4-BE49-F238E27FC236}">
                <a16:creationId xmlns:a16="http://schemas.microsoft.com/office/drawing/2014/main" xmlns="" id="{8977CFEE-62C6-7C94-91D6-7965D0B30C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86600" y="1153793"/>
            <a:ext cx="5105400" cy="5716906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xmlns="" id="{BD1AE618-DCB5-68FE-4E6A-7B73D705451C}"/>
              </a:ext>
            </a:extLst>
          </p:cNvPr>
          <p:cNvSpPr/>
          <p:nvPr userDrawn="1"/>
        </p:nvSpPr>
        <p:spPr>
          <a:xfrm>
            <a:off x="0" y="-1"/>
            <a:ext cx="12192000" cy="1153794"/>
          </a:xfrm>
          <a:prstGeom prst="rect">
            <a:avLst/>
          </a:prstGeom>
          <a:solidFill>
            <a:srgbClr val="2C747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Forma libre: forma 4">
            <a:extLst>
              <a:ext uri="{FF2B5EF4-FFF2-40B4-BE49-F238E27FC236}">
                <a16:creationId xmlns:a16="http://schemas.microsoft.com/office/drawing/2014/main" xmlns="" id="{754B6E11-103C-A390-EC56-999AE803F3D4}"/>
              </a:ext>
            </a:extLst>
          </p:cNvPr>
          <p:cNvSpPr/>
          <p:nvPr userDrawn="1"/>
        </p:nvSpPr>
        <p:spPr>
          <a:xfrm>
            <a:off x="0" y="-1"/>
            <a:ext cx="576897" cy="1153794"/>
          </a:xfrm>
          <a:custGeom>
            <a:avLst/>
            <a:gdLst>
              <a:gd name="connsiteX0" fmla="*/ 0 w 666750"/>
              <a:gd name="connsiteY0" fmla="*/ 0 h 1333500"/>
              <a:gd name="connsiteX1" fmla="*/ 666750 w 666750"/>
              <a:gd name="connsiteY1" fmla="*/ 666750 h 1333500"/>
              <a:gd name="connsiteX2" fmla="*/ 0 w 666750"/>
              <a:gd name="connsiteY2" fmla="*/ 1333500 h 133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750" h="1333500">
                <a:moveTo>
                  <a:pt x="0" y="0"/>
                </a:moveTo>
                <a:cubicBezTo>
                  <a:pt x="368236" y="0"/>
                  <a:pt x="666750" y="298514"/>
                  <a:pt x="666750" y="666750"/>
                </a:cubicBezTo>
                <a:cubicBezTo>
                  <a:pt x="666750" y="1034986"/>
                  <a:pt x="368236" y="1333500"/>
                  <a:pt x="0" y="1333500"/>
                </a:cubicBezTo>
                <a:close/>
              </a:path>
            </a:pathLst>
          </a:custGeom>
          <a:solidFill>
            <a:srgbClr val="0033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s-ES"/>
          </a:p>
        </p:txBody>
      </p:sp>
      <p:sp>
        <p:nvSpPr>
          <p:cNvPr id="6" name="Marcador de texto 12">
            <a:extLst>
              <a:ext uri="{FF2B5EF4-FFF2-40B4-BE49-F238E27FC236}">
                <a16:creationId xmlns:a16="http://schemas.microsoft.com/office/drawing/2014/main" xmlns="" id="{5681DD34-F154-08FA-5676-118B4E31027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62000" y="311150"/>
            <a:ext cx="9677400" cy="47673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s-ES" dirty="0" err="1"/>
              <a:t>Title</a:t>
            </a:r>
            <a:endParaRPr lang="es-ES" dirty="0"/>
          </a:p>
        </p:txBody>
      </p:sp>
      <p:pic>
        <p:nvPicPr>
          <p:cNvPr id="8" name="Imagen 7" descr="Patrón de fondo&#10;&#10;Descripción generada automáticamente">
            <a:extLst>
              <a:ext uri="{FF2B5EF4-FFF2-40B4-BE49-F238E27FC236}">
                <a16:creationId xmlns:a16="http://schemas.microsoft.com/office/drawing/2014/main" xmlns="" id="{91FA6EA0-FC90-7D39-00F9-8BE0B6BA5B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25168" y="0"/>
            <a:ext cx="1166832" cy="22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69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2" r:id="rId2"/>
    <p:sldLayoutId id="2147483672" r:id="rId3"/>
    <p:sldLayoutId id="2147483663" r:id="rId4"/>
    <p:sldLayoutId id="2147483664" r:id="rId5"/>
    <p:sldLayoutId id="2147483673" r:id="rId6"/>
    <p:sldLayoutId id="214748367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0" r:id="rId1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5158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sv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ec.europa.eu/health/amr/antimicrobial-resistance_en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4.png"/><Relationship Id="rId18" Type="http://schemas.openxmlformats.org/officeDocument/2006/relationships/image" Target="../media/image66.png"/><Relationship Id="rId26" Type="http://schemas.openxmlformats.org/officeDocument/2006/relationships/image" Target="../media/image70.png"/><Relationship Id="rId3" Type="http://schemas.microsoft.com/office/2017/06/relationships/model3d" Target="../media/model3d1.glb"/><Relationship Id="rId21" Type="http://schemas.openxmlformats.org/officeDocument/2006/relationships/image" Target="../media/image67.png"/><Relationship Id="rId7" Type="http://schemas.openxmlformats.org/officeDocument/2006/relationships/image" Target="../media/image61.png"/><Relationship Id="rId12" Type="http://schemas.openxmlformats.org/officeDocument/2006/relationships/image" Target="../media/image63.png"/><Relationship Id="rId17" Type="http://schemas.openxmlformats.org/officeDocument/2006/relationships/image" Target="../media/image66.png"/><Relationship Id="rId25" Type="http://schemas.openxmlformats.org/officeDocument/2006/relationships/image" Target="../media/image69.png"/><Relationship Id="rId33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65.png"/><Relationship Id="rId20" Type="http://schemas.openxmlformats.org/officeDocument/2006/relationships/image" Target="../media/image67.png"/><Relationship Id="rId29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6" Type="http://schemas.microsoft.com/office/2017/06/relationships/model3d" Target="../media/model3d2.glb"/><Relationship Id="rId11" Type="http://schemas.openxmlformats.org/officeDocument/2006/relationships/image" Target="../media/image63.png"/><Relationship Id="rId24" Type="http://schemas.openxmlformats.org/officeDocument/2006/relationships/image" Target="../media/image69.png"/><Relationship Id="rId32" Type="http://schemas.openxmlformats.org/officeDocument/2006/relationships/image" Target="../media/image73.png"/><Relationship Id="rId5" Type="http://schemas.openxmlformats.org/officeDocument/2006/relationships/image" Target="../media/image58.png"/><Relationship Id="rId15" Type="http://schemas.openxmlformats.org/officeDocument/2006/relationships/image" Target="../media/image65.png"/><Relationship Id="rId23" Type="http://schemas.openxmlformats.org/officeDocument/2006/relationships/image" Target="../media/image68.png"/><Relationship Id="rId28" Type="http://schemas.openxmlformats.org/officeDocument/2006/relationships/image" Target="../media/image71.png"/><Relationship Id="rId10" Type="http://schemas.openxmlformats.org/officeDocument/2006/relationships/image" Target="../media/image62.png"/><Relationship Id="rId19" Type="http://schemas.microsoft.com/office/2017/06/relationships/model3d" Target="../media/model3d3.glb"/><Relationship Id="rId31" Type="http://schemas.openxmlformats.org/officeDocument/2006/relationships/image" Target="../media/image72.png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openxmlformats.org/officeDocument/2006/relationships/image" Target="../media/image64.png"/><Relationship Id="rId22" Type="http://schemas.openxmlformats.org/officeDocument/2006/relationships/image" Target="../media/image68.png"/><Relationship Id="rId27" Type="http://schemas.openxmlformats.org/officeDocument/2006/relationships/image" Target="../media/image70.png"/><Relationship Id="rId30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xmlns="" id="{FFCA7E40-6B2B-9773-C96F-35BFBF3437D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sz="1800" b="1" i="0" u="none" strike="noStrike" dirty="0">
                <a:solidFill>
                  <a:srgbClr val="003399"/>
                </a:solidFill>
                <a:effectLst/>
                <a:latin typeface="EC Square Sans Pro" panose="020B0506040000020004" pitchFamily="34" charset="0"/>
              </a:rPr>
              <a:t>MAGYARORSZÁG</a:t>
            </a:r>
            <a:endParaRPr lang="hu-HU" sz="3600" b="1" dirty="0">
              <a:latin typeface="EC Square Sans Pro" panose="020B0506040000020004" pitchFamily="34" charset="0"/>
            </a:endParaRP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6199F5CC-8AF0-EA86-41C2-17755419A88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hu-HU" sz="1800" b="0" i="0" u="none" strike="noStrike" dirty="0">
                <a:solidFill>
                  <a:srgbClr val="000000"/>
                </a:solidFill>
                <a:effectLst/>
                <a:latin typeface="EC Square Sans Pro" panose="020B0506040000020004" pitchFamily="34" charset="0"/>
              </a:rPr>
              <a:t>2024. március 19–20.</a:t>
            </a:r>
            <a:endParaRPr lang="es-E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E4FA9D6-4789-C487-1271-8D50B8F9D5D1}"/>
              </a:ext>
            </a:extLst>
          </p:cNvPr>
          <p:cNvSpPr txBox="1"/>
          <p:nvPr/>
        </p:nvSpPr>
        <p:spPr>
          <a:xfrm>
            <a:off x="9848850" y="5946259"/>
            <a:ext cx="2247900" cy="603766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r>
              <a:rPr lang="hu-HU" b="1" dirty="0">
                <a:solidFill>
                  <a:srgbClr val="1251A1"/>
                </a:solidFill>
              </a:rPr>
              <a:t>Az Európai Unió által finanszírozott</a:t>
            </a:r>
          </a:p>
        </p:txBody>
      </p:sp>
    </p:spTree>
    <p:extLst>
      <p:ext uri="{BB962C8B-B14F-4D97-AF65-F5344CB8AC3E}">
        <p14:creationId xmlns:p14="http://schemas.microsoft.com/office/powerpoint/2010/main" val="24998533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xmlns="" id="{FD6F110D-1615-41F7-8B60-0F0BEF82FB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311150"/>
            <a:ext cx="8763000" cy="533400"/>
          </a:xfrm>
        </p:spPr>
        <p:txBody>
          <a:bodyPr/>
          <a:lstStyle/>
          <a:p>
            <a:pPr marL="263525" indent="-263525"/>
            <a:r>
              <a:rPr lang="hu-HU" sz="2400" dirty="0">
                <a:solidFill>
                  <a:srgbClr val="002060"/>
                </a:solidFill>
                <a:latin typeface="EC Square Sans Pro" panose="020B0506040000020004" pitchFamily="34" charset="0"/>
              </a:rPr>
              <a:t>4. az állatgyógyászati készítményekre és a gyógyszeres takarmányokra vonatkozó uniós </a:t>
            </a:r>
            <a:r>
              <a:rPr lang="hu-HU" sz="2400" dirty="0" smtClean="0">
                <a:solidFill>
                  <a:srgbClr val="113C7E"/>
                </a:solidFill>
                <a:latin typeface="EC Square Sans Pro" panose="020B0506040000020004" pitchFamily="34" charset="0"/>
              </a:rPr>
              <a:t>keretszabályozás</a:t>
            </a:r>
            <a:endParaRPr lang="hu-HU" sz="2400" dirty="0">
              <a:solidFill>
                <a:srgbClr val="113C7E"/>
              </a:solidFill>
              <a:latin typeface="EC Square Sans Pro" panose="020B0506040000020004" pitchFamily="34" charset="0"/>
            </a:endParaRPr>
          </a:p>
          <a:p>
            <a:endParaRPr lang="en-GB" dirty="0"/>
          </a:p>
        </p:txBody>
      </p:sp>
      <p:sp>
        <p:nvSpPr>
          <p:cNvPr id="6" name="Rectángulo redondeado 13">
            <a:extLst>
              <a:ext uri="{FF2B5EF4-FFF2-40B4-BE49-F238E27FC236}">
                <a16:creationId xmlns:a16="http://schemas.microsoft.com/office/drawing/2014/main" xmlns="" id="{7BB00CA2-36EA-4098-ACE2-7D5A391017AD}"/>
              </a:ext>
            </a:extLst>
          </p:cNvPr>
          <p:cNvSpPr/>
          <p:nvPr/>
        </p:nvSpPr>
        <p:spPr>
          <a:xfrm>
            <a:off x="0" y="1377950"/>
            <a:ext cx="12192000" cy="782622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defRPr/>
            </a:pPr>
            <a:endParaRPr lang="es-ES" sz="1050" b="1" kern="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71A5793A-350F-438B-B8B9-FAF0FC93B2DA}"/>
              </a:ext>
            </a:extLst>
          </p:cNvPr>
          <p:cNvSpPr txBox="1"/>
          <p:nvPr/>
        </p:nvSpPr>
        <p:spPr>
          <a:xfrm>
            <a:off x="19050" y="1493635"/>
            <a:ext cx="11441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(EU) 2019/6 rendelet </a:t>
            </a:r>
            <a:r>
              <a:rPr lang="hu-HU" sz="2400" dirty="0">
                <a:solidFill>
                  <a:schemeClr val="bg1"/>
                </a:solidFill>
                <a:latin typeface="EC Square Sans Pro" panose="020B0506040000020004" pitchFamily="34" charset="0"/>
              </a:rPr>
              <a:t>az</a:t>
            </a:r>
            <a:r>
              <a:rPr lang="hu-HU" sz="24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 állatgyógyászati készítményekről (VMP)</a:t>
            </a:r>
            <a:r>
              <a:rPr lang="hu-HU" sz="2400" b="1" dirty="0">
                <a:solidFill>
                  <a:schemeClr val="bg1"/>
                </a:solidFill>
              </a:rPr>
              <a:t/>
            </a:r>
            <a:br>
              <a:rPr lang="hu-HU" sz="2400" b="1" dirty="0">
                <a:solidFill>
                  <a:schemeClr val="bg1"/>
                </a:solidFill>
              </a:rPr>
            </a:br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D588E113-3114-4B57-ADF6-E17A89A23322}"/>
              </a:ext>
            </a:extLst>
          </p:cNvPr>
          <p:cNvSpPr/>
          <p:nvPr/>
        </p:nvSpPr>
        <p:spPr>
          <a:xfrm>
            <a:off x="0" y="2597150"/>
            <a:ext cx="2895600" cy="327660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>
                <a:solidFill>
                  <a:srgbClr val="002060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Az állatgyógyászati készítményeket a forgalomba hozatali engedély </a:t>
            </a:r>
            <a:r>
              <a:rPr lang="hu-HU" sz="2400" b="1" dirty="0">
                <a:solidFill>
                  <a:srgbClr val="003399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feltételeivel összhangban kell használni</a:t>
            </a:r>
            <a:r>
              <a:rPr lang="hu-HU" sz="2400" b="1" dirty="0">
                <a:solidFill>
                  <a:schemeClr val="bg1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.</a:t>
            </a: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xmlns="" id="{B82AA52A-2426-4FD9-857D-26DB0489176A}"/>
              </a:ext>
            </a:extLst>
          </p:cNvPr>
          <p:cNvSpPr/>
          <p:nvPr/>
        </p:nvSpPr>
        <p:spPr>
          <a:xfrm>
            <a:off x="6197600" y="2597150"/>
            <a:ext cx="2895600" cy="327660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>
                <a:solidFill>
                  <a:srgbClr val="002060"/>
                </a:solidFill>
                <a:latin typeface="EC Square Sans Pro" panose="020B0506040000020004" pitchFamily="34" charset="0"/>
              </a:rPr>
              <a:t>Csak az emberek számára fenntartott </a:t>
            </a:r>
            <a:r>
              <a:rPr lang="hu-HU" sz="2400" b="1">
                <a:solidFill>
                  <a:srgbClr val="003399"/>
                </a:solidFill>
                <a:latin typeface="EC Square Sans Pro" panose="020B0506040000020004" pitchFamily="34" charset="0"/>
              </a:rPr>
              <a:t>antimikrobiális szerek listája</a:t>
            </a:r>
            <a:r>
              <a:rPr lang="hu-HU">
                <a:solidFill>
                  <a:srgbClr val="003399"/>
                </a:solidFill>
                <a:latin typeface="EC Square Sans Pro" panose="020B0506040000020004" pitchFamily="34" charset="0"/>
              </a:rPr>
              <a:t>*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4CF66E4B-4CF6-482C-9A7E-40F15E8847C4}"/>
              </a:ext>
            </a:extLst>
          </p:cNvPr>
          <p:cNvSpPr/>
          <p:nvPr/>
        </p:nvSpPr>
        <p:spPr>
          <a:xfrm>
            <a:off x="9296401" y="2597150"/>
            <a:ext cx="2895600" cy="327660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>
                <a:solidFill>
                  <a:srgbClr val="002060"/>
                </a:solidFill>
                <a:latin typeface="EC Square Sans Pro" panose="020B0506040000020004" pitchFamily="34" charset="0"/>
              </a:rPr>
              <a:t>A tagállamok kötelezettsége </a:t>
            </a:r>
            <a:r>
              <a:rPr lang="hu-HU" sz="2400" b="1">
                <a:solidFill>
                  <a:srgbClr val="003399"/>
                </a:solidFill>
                <a:latin typeface="EC Square Sans Pro" panose="020B0506040000020004" pitchFamily="34" charset="0"/>
              </a:rPr>
              <a:t>adatokat gyűjteni az antimikrobiális szerek értékesítéséről és használatáról</a:t>
            </a:r>
          </a:p>
        </p:txBody>
      </p:sp>
      <p:pic>
        <p:nvPicPr>
          <p:cNvPr id="17" name="Gráfico 16" descr="Aguja con relleno sólido">
            <a:extLst>
              <a:ext uri="{FF2B5EF4-FFF2-40B4-BE49-F238E27FC236}">
                <a16:creationId xmlns:a16="http://schemas.microsoft.com/office/drawing/2014/main" xmlns="" id="{3BDC9485-0094-4EFF-8575-C8E6BC5420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44200" y="1377950"/>
            <a:ext cx="587570" cy="587570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xmlns="" id="{8C714553-9698-4F42-B238-F625AD217C3C}"/>
              </a:ext>
            </a:extLst>
          </p:cNvPr>
          <p:cNvSpPr/>
          <p:nvPr/>
        </p:nvSpPr>
        <p:spPr>
          <a:xfrm>
            <a:off x="3098799" y="2616200"/>
            <a:ext cx="2895600" cy="3276600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dirty="0">
                <a:solidFill>
                  <a:srgbClr val="002060"/>
                </a:solidFill>
                <a:latin typeface="EC Square Sans Pro" panose="020B0506040000020004" pitchFamily="34" charset="0"/>
              </a:rPr>
              <a:t>Minden állatorvosi </a:t>
            </a:r>
            <a:r>
              <a:rPr lang="hu-HU" sz="2400" b="1" dirty="0" smtClean="0">
                <a:solidFill>
                  <a:srgbClr val="003399"/>
                </a:solidFill>
                <a:latin typeface="EC Square Sans Pro" panose="020B0506040000020004" pitchFamily="34" charset="0"/>
              </a:rPr>
              <a:t>vénynek </a:t>
            </a:r>
            <a:r>
              <a:rPr lang="hu-HU" sz="2400" dirty="0">
                <a:solidFill>
                  <a:srgbClr val="002060"/>
                </a:solidFill>
                <a:latin typeface="EC Square Sans Pro" panose="020B0506040000020004" pitchFamily="34" charset="0"/>
              </a:rPr>
              <a:t>az </a:t>
            </a:r>
            <a:r>
              <a:rPr lang="hu-HU" sz="2400" b="1" dirty="0">
                <a:solidFill>
                  <a:srgbClr val="003399"/>
                </a:solidFill>
                <a:latin typeface="EC Square Sans Pro" panose="020B0506040000020004" pitchFamily="34" charset="0"/>
              </a:rPr>
              <a:t>állatorvos által végzett klinikai vizsgálaton </a:t>
            </a:r>
            <a:r>
              <a:rPr lang="hu-HU" sz="2400" dirty="0">
                <a:solidFill>
                  <a:srgbClr val="002060"/>
                </a:solidFill>
                <a:latin typeface="EC Square Sans Pro" panose="020B0506040000020004" pitchFamily="34" charset="0"/>
              </a:rPr>
              <a:t>vagy más megfelelő értékelésen kell alapulnia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E932E65C-AEA4-4E48-9B43-919CE68E4672}"/>
              </a:ext>
            </a:extLst>
          </p:cNvPr>
          <p:cNvSpPr txBox="1"/>
          <p:nvPr/>
        </p:nvSpPr>
        <p:spPr>
          <a:xfrm>
            <a:off x="0" y="6483350"/>
            <a:ext cx="1219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000" i="0" u="none" strike="noStrike" baseline="0">
                <a:solidFill>
                  <a:srgbClr val="003399"/>
                </a:solidFill>
                <a:latin typeface="EC Square Sans Pro" panose="020B0506040000020004" pitchFamily="34" charset="0"/>
              </a:rPr>
              <a:t>A Bizottság (EU) 2022/1255 végrehajtási rendelete (2022. július 19.) a bizonyos emberi fertőzések kezelésére fenntartott antimikrobiális szerek vagy antimikrobiális szerek csoportjainak az (EU) 2019/6 európai parlamenti és tanácsi rendelettel összhangban történő kijelöléséről </a:t>
            </a:r>
          </a:p>
        </p:txBody>
      </p:sp>
    </p:spTree>
    <p:extLst>
      <p:ext uri="{BB962C8B-B14F-4D97-AF65-F5344CB8AC3E}">
        <p14:creationId xmlns:p14="http://schemas.microsoft.com/office/powerpoint/2010/main" val="2652630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xmlns="" id="{FD6F110D-1615-41F7-8B60-0F0BEF82FB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311150"/>
            <a:ext cx="8763000" cy="533400"/>
          </a:xfrm>
        </p:spPr>
        <p:txBody>
          <a:bodyPr/>
          <a:lstStyle/>
          <a:p>
            <a:pPr marL="263525" indent="-263525"/>
            <a:r>
              <a:rPr lang="hu-HU" sz="2400" dirty="0">
                <a:solidFill>
                  <a:srgbClr val="002060"/>
                </a:solidFill>
                <a:latin typeface="EC Square Sans Pro" panose="020B0506040000020004" pitchFamily="34" charset="0"/>
              </a:rPr>
              <a:t>4. </a:t>
            </a:r>
            <a:r>
              <a:rPr lang="hu-HU" sz="2400" dirty="0" smtClean="0">
                <a:solidFill>
                  <a:srgbClr val="002060"/>
                </a:solidFill>
                <a:latin typeface="EC Square Sans Pro" panose="020B0506040000020004" pitchFamily="34" charset="0"/>
              </a:rPr>
              <a:t>Az </a:t>
            </a:r>
            <a:r>
              <a:rPr lang="hu-HU" sz="2400" dirty="0">
                <a:solidFill>
                  <a:srgbClr val="002060"/>
                </a:solidFill>
                <a:latin typeface="EC Square Sans Pro" panose="020B0506040000020004" pitchFamily="34" charset="0"/>
              </a:rPr>
              <a:t>állatgyógyászati készítményekre és a gyógyszeres takarmányokra vonatkozó uniós </a:t>
            </a:r>
            <a:r>
              <a:rPr lang="hu-HU" sz="2400" dirty="0" smtClean="0">
                <a:solidFill>
                  <a:srgbClr val="002060"/>
                </a:solidFill>
                <a:latin typeface="EC Square Sans Pro" panose="020B0506040000020004" pitchFamily="34" charset="0"/>
              </a:rPr>
              <a:t>keretszabályozás</a:t>
            </a:r>
            <a:endParaRPr lang="en-GB" dirty="0"/>
          </a:p>
        </p:txBody>
      </p:sp>
      <p:sp>
        <p:nvSpPr>
          <p:cNvPr id="8" name="Rectángulo redondeado 13">
            <a:extLst>
              <a:ext uri="{FF2B5EF4-FFF2-40B4-BE49-F238E27FC236}">
                <a16:creationId xmlns:a16="http://schemas.microsoft.com/office/drawing/2014/main" xmlns="" id="{80340A44-7A77-4C88-8B48-9D6F88BFB5C4}"/>
              </a:ext>
            </a:extLst>
          </p:cNvPr>
          <p:cNvSpPr/>
          <p:nvPr/>
        </p:nvSpPr>
        <p:spPr>
          <a:xfrm>
            <a:off x="0" y="1378012"/>
            <a:ext cx="12192000" cy="782622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defRPr/>
            </a:pPr>
            <a:endParaRPr lang="es-ES" sz="1050" b="1" kern="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EBD4C8FE-7C1F-44E6-9E7E-2FC368BB4227}"/>
              </a:ext>
            </a:extLst>
          </p:cNvPr>
          <p:cNvSpPr txBox="1"/>
          <p:nvPr/>
        </p:nvSpPr>
        <p:spPr>
          <a:xfrm>
            <a:off x="220980" y="1539912"/>
            <a:ext cx="10972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4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(EU) 2019/4 rendelet </a:t>
            </a:r>
            <a:r>
              <a:rPr lang="hu-HU" sz="2400" dirty="0">
                <a:solidFill>
                  <a:schemeClr val="bg1"/>
                </a:solidFill>
                <a:latin typeface="EC Square Sans Pro" panose="020B0506040000020004" pitchFamily="34" charset="0"/>
              </a:rPr>
              <a:t>a</a:t>
            </a:r>
            <a:r>
              <a:rPr lang="hu-HU" sz="24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 gyógyszeres takarmányokról (MF)</a:t>
            </a:r>
          </a:p>
        </p:txBody>
      </p:sp>
      <p:pic>
        <p:nvPicPr>
          <p:cNvPr id="12" name="Gráfico 11" descr="Medicina con relleno sólido">
            <a:extLst>
              <a:ext uri="{FF2B5EF4-FFF2-40B4-BE49-F238E27FC236}">
                <a16:creationId xmlns:a16="http://schemas.microsoft.com/office/drawing/2014/main" xmlns="" id="{99FEB681-FF7F-4CDE-B37C-4BEB7BEEB7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6000" y="1461274"/>
            <a:ext cx="609600" cy="609600"/>
          </a:xfrm>
          <a:prstGeom prst="rect">
            <a:avLst/>
          </a:prstGeom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xmlns="" id="{F999B40C-5FBD-4070-B614-8D80A041FA41}"/>
              </a:ext>
            </a:extLst>
          </p:cNvPr>
          <p:cNvSpPr/>
          <p:nvPr/>
        </p:nvSpPr>
        <p:spPr>
          <a:xfrm>
            <a:off x="457200" y="2807117"/>
            <a:ext cx="3428999" cy="3048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u-HU" sz="2400" b="1" dirty="0">
                <a:solidFill>
                  <a:srgbClr val="002060"/>
                </a:solidFill>
                <a:latin typeface="EC Square Sans Pro" panose="020B0506040000020004" pitchFamily="34" charset="0"/>
              </a:rPr>
              <a:t>Tilalom </a:t>
            </a:r>
            <a:r>
              <a:rPr lang="hu-HU" sz="2400" dirty="0">
                <a:solidFill>
                  <a:srgbClr val="002060"/>
                </a:solidFill>
                <a:latin typeface="EC Square Sans Pro" panose="020B0506040000020004" pitchFamily="34" charset="0"/>
              </a:rPr>
              <a:t>az </a:t>
            </a:r>
            <a:r>
              <a:rPr lang="hu-HU" sz="2400" dirty="0" smtClean="0">
                <a:solidFill>
                  <a:srgbClr val="002060"/>
                </a:solidFill>
                <a:latin typeface="EC Square Sans Pro" panose="020B0506040000020004" pitchFamily="34" charset="0"/>
              </a:rPr>
              <a:t>antimikrobiális szereket tartalmazó gyógyszeres takarmány használatára vonatkozóan </a:t>
            </a:r>
            <a:r>
              <a:rPr lang="hu-HU" sz="2400" b="1" dirty="0" smtClean="0">
                <a:solidFill>
                  <a:srgbClr val="002060"/>
                </a:solidFill>
                <a:latin typeface="EC Square Sans Pro" panose="020B0506040000020004" pitchFamily="34" charset="0"/>
              </a:rPr>
              <a:t>megelőző </a:t>
            </a:r>
            <a:r>
              <a:rPr lang="hu-HU" sz="2400" b="1" dirty="0">
                <a:solidFill>
                  <a:srgbClr val="002060"/>
                </a:solidFill>
                <a:latin typeface="EC Square Sans Pro" panose="020B0506040000020004" pitchFamily="34" charset="0"/>
              </a:rPr>
              <a:t>kezelésre vagy a </a:t>
            </a:r>
            <a:r>
              <a:rPr lang="hu-HU" sz="2400" b="1" dirty="0" smtClean="0">
                <a:solidFill>
                  <a:srgbClr val="002060"/>
                </a:solidFill>
                <a:latin typeface="EC Square Sans Pro" panose="020B0506040000020004" pitchFamily="34" charset="0"/>
              </a:rPr>
              <a:t>hozamfokozásra</a:t>
            </a:r>
            <a:endParaRPr lang="hu-HU" sz="2400" b="1" dirty="0">
              <a:solidFill>
                <a:srgbClr val="00206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xmlns="" id="{892A63BC-F733-4BC7-9DB1-63AAC45C99A6}"/>
              </a:ext>
            </a:extLst>
          </p:cNvPr>
          <p:cNvSpPr/>
          <p:nvPr/>
        </p:nvSpPr>
        <p:spPr>
          <a:xfrm>
            <a:off x="4343401" y="2807117"/>
            <a:ext cx="3428999" cy="3048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1" algn="l">
              <a:spcBef>
                <a:spcPts val="600"/>
              </a:spcBef>
              <a:spcAft>
                <a:spcPts val="600"/>
              </a:spcAft>
            </a:pPr>
            <a:r>
              <a:rPr lang="hu-HU" sz="2400" dirty="0">
                <a:solidFill>
                  <a:srgbClr val="002060"/>
                </a:solidFill>
                <a:latin typeface="EC Square Sans Pro"/>
              </a:rPr>
              <a:t>A betegség </a:t>
            </a:r>
            <a:r>
              <a:rPr lang="hu-HU" sz="2400" b="1" dirty="0">
                <a:solidFill>
                  <a:srgbClr val="002060"/>
                </a:solidFill>
                <a:latin typeface="EC Square Sans Pro"/>
              </a:rPr>
              <a:t>diagnosztizálásának</a:t>
            </a:r>
            <a:r>
              <a:rPr lang="hu-HU" sz="2400" dirty="0">
                <a:solidFill>
                  <a:srgbClr val="002060"/>
                </a:solidFill>
                <a:latin typeface="EC Square Sans Pro"/>
              </a:rPr>
              <a:t> követelménye az </a:t>
            </a:r>
            <a:r>
              <a:rPr lang="hu-HU" sz="2400" b="1" dirty="0">
                <a:solidFill>
                  <a:srgbClr val="002060"/>
                </a:solidFill>
                <a:latin typeface="EC Square Sans Pro"/>
              </a:rPr>
              <a:t>MF kötelező felírása</a:t>
            </a:r>
            <a:r>
              <a:rPr lang="hu-HU" sz="2400" dirty="0">
                <a:solidFill>
                  <a:srgbClr val="002060"/>
                </a:solidFill>
                <a:latin typeface="EC Square Sans Pro"/>
              </a:rPr>
              <a:t> előtt.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72EEE05D-BF91-43A3-BAB4-DB3C61EA130D}"/>
              </a:ext>
            </a:extLst>
          </p:cNvPr>
          <p:cNvSpPr/>
          <p:nvPr/>
        </p:nvSpPr>
        <p:spPr>
          <a:xfrm>
            <a:off x="8229601" y="2807117"/>
            <a:ext cx="3428999" cy="304800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algn="l">
              <a:spcBef>
                <a:spcPts val="600"/>
              </a:spcBef>
              <a:spcAft>
                <a:spcPts val="600"/>
              </a:spcAft>
              <a:buClrTx/>
            </a:pPr>
            <a:r>
              <a:rPr lang="hu-HU" sz="2400" b="1" dirty="0">
                <a:solidFill>
                  <a:srgbClr val="002060"/>
                </a:solidFill>
                <a:latin typeface="EC Square Sans Pro" panose="020B0506040000020004" pitchFamily="34" charset="0"/>
              </a:rPr>
              <a:t>A kezelés</a:t>
            </a:r>
            <a:r>
              <a:rPr lang="hu-HU" sz="24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 </a:t>
            </a:r>
            <a:r>
              <a:rPr lang="hu-HU" sz="2400" dirty="0">
                <a:solidFill>
                  <a:srgbClr val="002060"/>
                </a:solidFill>
                <a:latin typeface="EC Square Sans Pro" panose="020B0506040000020004" pitchFamily="34" charset="0"/>
              </a:rPr>
              <a:t>időtartamának és a </a:t>
            </a:r>
            <a:r>
              <a:rPr lang="hu-HU" sz="2400" dirty="0" smtClean="0">
                <a:solidFill>
                  <a:srgbClr val="002060"/>
                </a:solidFill>
                <a:latin typeface="EC Square Sans Pro" panose="020B0506040000020004" pitchFamily="34" charset="0"/>
              </a:rPr>
              <a:t>rendelvény érvényességének </a:t>
            </a:r>
            <a:r>
              <a:rPr lang="hu-HU" sz="2400" dirty="0">
                <a:solidFill>
                  <a:srgbClr val="002060"/>
                </a:solidFill>
                <a:latin typeface="EC Square Sans Pro" panose="020B0506040000020004" pitchFamily="34" charset="0"/>
              </a:rPr>
              <a:t>korlátozása</a:t>
            </a:r>
          </a:p>
        </p:txBody>
      </p:sp>
    </p:spTree>
    <p:extLst>
      <p:ext uri="{BB962C8B-B14F-4D97-AF65-F5344CB8AC3E}">
        <p14:creationId xmlns:p14="http://schemas.microsoft.com/office/powerpoint/2010/main" val="4689025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xmlns="" id="{FD6F110D-1615-41F7-8B60-0F0BEF82FB1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62000" y="311150"/>
            <a:ext cx="8763000" cy="533400"/>
          </a:xfrm>
        </p:spPr>
        <p:txBody>
          <a:bodyPr/>
          <a:lstStyle/>
          <a:p>
            <a:pPr marL="263525" indent="-263525"/>
            <a:r>
              <a:rPr lang="hu-HU" sz="2400" dirty="0">
                <a:solidFill>
                  <a:srgbClr val="002060"/>
                </a:solidFill>
                <a:latin typeface="EC Square Sans Pro" panose="020B0506040000020004" pitchFamily="34" charset="0"/>
              </a:rPr>
              <a:t>4. </a:t>
            </a:r>
            <a:r>
              <a:rPr lang="hu-HU" sz="2400" dirty="0" smtClean="0">
                <a:solidFill>
                  <a:srgbClr val="002060"/>
                </a:solidFill>
                <a:latin typeface="EC Square Sans Pro" panose="020B0506040000020004" pitchFamily="34" charset="0"/>
              </a:rPr>
              <a:t>Az </a:t>
            </a:r>
            <a:r>
              <a:rPr lang="hu-HU" sz="2400" dirty="0">
                <a:solidFill>
                  <a:srgbClr val="002060"/>
                </a:solidFill>
                <a:latin typeface="EC Square Sans Pro" panose="020B0506040000020004" pitchFamily="34" charset="0"/>
              </a:rPr>
              <a:t>állatgyógyászati készítményekre és a gyógyszeres takarmányokra vonatkozó uniós </a:t>
            </a:r>
            <a:r>
              <a:rPr lang="hu-HU" sz="2400" dirty="0" smtClean="0">
                <a:solidFill>
                  <a:srgbClr val="113C7E"/>
                </a:solidFill>
                <a:latin typeface="EC Square Sans Pro" panose="020B0506040000020004" pitchFamily="34" charset="0"/>
              </a:rPr>
              <a:t>keretszabályozás</a:t>
            </a:r>
            <a:endParaRPr lang="hu-HU" sz="2400" dirty="0">
              <a:solidFill>
                <a:srgbClr val="113C7E"/>
              </a:solidFill>
              <a:latin typeface="EC Square Sans Pro" panose="020B0506040000020004" pitchFamily="34" charset="0"/>
            </a:endParaRPr>
          </a:p>
          <a:p>
            <a:endParaRPr lang="en-GB" dirty="0"/>
          </a:p>
        </p:txBody>
      </p:sp>
      <p:sp>
        <p:nvSpPr>
          <p:cNvPr id="7" name="Rectángulo redondeado 1">
            <a:extLst>
              <a:ext uri="{FF2B5EF4-FFF2-40B4-BE49-F238E27FC236}">
                <a16:creationId xmlns:a16="http://schemas.microsoft.com/office/drawing/2014/main" xmlns="" id="{6C960887-4C8D-4BC9-8A1C-2C74A7812E68}"/>
              </a:ext>
            </a:extLst>
          </p:cNvPr>
          <p:cNvSpPr/>
          <p:nvPr/>
        </p:nvSpPr>
        <p:spPr>
          <a:xfrm>
            <a:off x="304800" y="2755838"/>
            <a:ext cx="11263449" cy="2743200"/>
          </a:xfrm>
          <a:prstGeom prst="roundRect">
            <a:avLst>
              <a:gd name="adj" fmla="val 1191"/>
            </a:avLst>
          </a:prstGeom>
          <a:solidFill>
            <a:schemeClr val="bg1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lvl="1" algn="just">
              <a:spcBef>
                <a:spcPts val="600"/>
              </a:spcBef>
              <a:spcAft>
                <a:spcPts val="600"/>
              </a:spcAft>
              <a:buClrTx/>
            </a:pPr>
            <a:endParaRPr lang="en-GB" sz="2400" dirty="0">
              <a:solidFill>
                <a:srgbClr val="002060"/>
              </a:solidFill>
              <a:latin typeface="EC Square Sans Pro" panose="020B0506040000020004" pitchFamily="34" charset="0"/>
            </a:endParaRPr>
          </a:p>
          <a:p>
            <a:pPr marL="342900" lvl="1" indent="-342900" algn="just">
              <a:spcBef>
                <a:spcPts val="6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002060"/>
                </a:solidFill>
                <a:latin typeface="EC Square Sans Pro"/>
              </a:rPr>
              <a:t>EU-szintű tudományosan</a:t>
            </a:r>
            <a:r>
              <a:rPr lang="hu-HU" sz="2400" dirty="0">
                <a:solidFill>
                  <a:schemeClr val="bg1"/>
                </a:solidFill>
                <a:latin typeface="EC Square Sans Pro"/>
              </a:rPr>
              <a:t> </a:t>
            </a:r>
            <a:r>
              <a:rPr lang="hu-HU" sz="2400" b="1" dirty="0">
                <a:solidFill>
                  <a:srgbClr val="002060"/>
                </a:solidFill>
                <a:latin typeface="EC Square Sans Pro"/>
              </a:rPr>
              <a:t>megalapozott határértékek megállapítása a főbb antimikrobiális szerek maradékanyag-szintjére </a:t>
            </a:r>
            <a:r>
              <a:rPr lang="hu-HU" sz="2400" dirty="0">
                <a:solidFill>
                  <a:srgbClr val="002060"/>
                </a:solidFill>
                <a:latin typeface="EC Square Sans Pro"/>
              </a:rPr>
              <a:t>vonatkozóan </a:t>
            </a:r>
            <a:r>
              <a:rPr lang="hu-HU" sz="2400" dirty="0" smtClean="0">
                <a:solidFill>
                  <a:srgbClr val="113C7E"/>
                </a:solidFill>
                <a:latin typeface="EC Square Sans Pro"/>
              </a:rPr>
              <a:t>a nem </a:t>
            </a:r>
            <a:r>
              <a:rPr lang="hu-HU" sz="2400" dirty="0" smtClean="0">
                <a:solidFill>
                  <a:srgbClr val="113C7E"/>
                </a:solidFill>
                <a:latin typeface="EC Square Sans Pro"/>
              </a:rPr>
              <a:t>cél - </a:t>
            </a:r>
            <a:r>
              <a:rPr lang="hu-HU" sz="2400" dirty="0" smtClean="0">
                <a:solidFill>
                  <a:srgbClr val="113C7E"/>
                </a:solidFill>
                <a:latin typeface="EC Square Sans Pro"/>
              </a:rPr>
              <a:t>(AB tartalmú takarmány után </a:t>
            </a:r>
            <a:r>
              <a:rPr lang="hu-HU" sz="2400" dirty="0" smtClean="0">
                <a:solidFill>
                  <a:srgbClr val="113C7E"/>
                </a:solidFill>
                <a:latin typeface="EC Square Sans Pro"/>
              </a:rPr>
              <a:t>kevert) összetett takarmányokban.</a:t>
            </a:r>
            <a:endParaRPr lang="hu-HU" sz="2400" dirty="0">
              <a:solidFill>
                <a:srgbClr val="113C7E"/>
              </a:solidFill>
              <a:latin typeface="EC Square Sans Pro"/>
            </a:endParaRPr>
          </a:p>
          <a:p>
            <a:pPr lvl="1" algn="just">
              <a:spcBef>
                <a:spcPts val="600"/>
              </a:spcBef>
              <a:spcAft>
                <a:spcPts val="600"/>
              </a:spcAft>
              <a:buClrTx/>
            </a:pPr>
            <a:endParaRPr lang="en-GB" sz="2400" b="1" dirty="0">
              <a:solidFill>
                <a:schemeClr val="bg1"/>
              </a:solidFill>
              <a:latin typeface="EC Square Sans Pro" panose="020B0506040000020004" pitchFamily="34" charset="0"/>
            </a:endParaRPr>
          </a:p>
          <a:p>
            <a:pPr marL="342900" lvl="1" indent="-342900" algn="just">
              <a:spcBef>
                <a:spcPts val="600"/>
              </a:spcBef>
              <a:spcAft>
                <a:spcPts val="600"/>
              </a:spcAft>
              <a:buClrTx/>
              <a:buFont typeface="Arial" panose="020B0604020202020204" pitchFamily="34" charset="0"/>
              <a:buChar char="•"/>
            </a:pPr>
            <a:r>
              <a:rPr lang="hu-HU" sz="2400" dirty="0">
                <a:solidFill>
                  <a:srgbClr val="113C7E"/>
                </a:solidFill>
                <a:latin typeface="EC Square Sans Pro" panose="020B0506040000020004" pitchFamily="34" charset="0"/>
              </a:rPr>
              <a:t>Intézkedések a </a:t>
            </a:r>
            <a:r>
              <a:rPr lang="hu-HU" sz="2400" b="1" dirty="0" smtClean="0">
                <a:solidFill>
                  <a:srgbClr val="113C7E"/>
                </a:solidFill>
                <a:latin typeface="EC Square Sans Pro" panose="020B0506040000020004" pitchFamily="34" charset="0"/>
              </a:rPr>
              <a:t>gyógyszeres takarmányelőállítás </a:t>
            </a:r>
            <a:r>
              <a:rPr lang="hu-HU" sz="2400" b="1" dirty="0">
                <a:solidFill>
                  <a:srgbClr val="113C7E"/>
                </a:solidFill>
                <a:latin typeface="EC Square Sans Pro" panose="020B0506040000020004" pitchFamily="34" charset="0"/>
              </a:rPr>
              <a:t>minőségének javítására</a:t>
            </a:r>
            <a:r>
              <a:rPr lang="hu-HU" sz="2400" dirty="0">
                <a:solidFill>
                  <a:srgbClr val="113C7E"/>
                </a:solidFill>
                <a:latin typeface="EC Square Sans Pro" panose="020B0506040000020004" pitchFamily="34" charset="0"/>
              </a:rPr>
              <a:t> (pontosabb adagolás) a </a:t>
            </a:r>
            <a:r>
              <a:rPr lang="hu-HU" sz="2400" dirty="0" err="1">
                <a:solidFill>
                  <a:srgbClr val="113C7E"/>
                </a:solidFill>
                <a:latin typeface="EC Square Sans Pro" panose="020B0506040000020004" pitchFamily="34" charset="0"/>
              </a:rPr>
              <a:t>szubterápiás</a:t>
            </a:r>
            <a:r>
              <a:rPr lang="hu-HU" sz="2400" dirty="0">
                <a:solidFill>
                  <a:srgbClr val="113C7E"/>
                </a:solidFill>
                <a:latin typeface="EC Square Sans Pro" panose="020B0506040000020004" pitchFamily="34" charset="0"/>
              </a:rPr>
              <a:t> </a:t>
            </a:r>
            <a:r>
              <a:rPr lang="hu-HU" sz="2400" dirty="0" smtClean="0">
                <a:solidFill>
                  <a:srgbClr val="113C7E"/>
                </a:solidFill>
                <a:latin typeface="EC Square Sans Pro" panose="020B0506040000020004" pitchFamily="34" charset="0"/>
              </a:rPr>
              <a:t>dózis elkerülése </a:t>
            </a:r>
            <a:r>
              <a:rPr lang="hu-HU" sz="2400" dirty="0" smtClean="0">
                <a:solidFill>
                  <a:srgbClr val="113C7E"/>
                </a:solidFill>
                <a:latin typeface="EC Square Sans Pro" panose="020B0506040000020004" pitchFamily="34" charset="0"/>
              </a:rPr>
              <a:t>érdekében</a:t>
            </a:r>
            <a:r>
              <a:rPr lang="hu-HU" sz="2400" dirty="0">
                <a:solidFill>
                  <a:srgbClr val="113C7E"/>
                </a:solidFill>
                <a:latin typeface="EC Square Sans Pro" panose="020B0506040000020004" pitchFamily="34" charset="0"/>
              </a:rPr>
              <a:t>.</a:t>
            </a:r>
          </a:p>
          <a:p>
            <a:pPr algn="just"/>
            <a:endParaRPr lang="en-GB" sz="2000" b="1" dirty="0">
              <a:solidFill>
                <a:srgbClr val="002060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Rectángulo redondeado 13">
            <a:extLst>
              <a:ext uri="{FF2B5EF4-FFF2-40B4-BE49-F238E27FC236}">
                <a16:creationId xmlns:a16="http://schemas.microsoft.com/office/drawing/2014/main" xmlns="" id="{C286091C-9101-45A9-92DB-F5C34D3F3C2A}"/>
              </a:ext>
            </a:extLst>
          </p:cNvPr>
          <p:cNvSpPr/>
          <p:nvPr/>
        </p:nvSpPr>
        <p:spPr>
          <a:xfrm>
            <a:off x="0" y="1378012"/>
            <a:ext cx="12192000" cy="782622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defRPr/>
            </a:pPr>
            <a:endParaRPr lang="es-ES" sz="1050" b="1" kern="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EC8A139B-D1D5-4DED-A05E-BDC38C2BF5C7}"/>
              </a:ext>
            </a:extLst>
          </p:cNvPr>
          <p:cNvSpPr txBox="1"/>
          <p:nvPr/>
        </p:nvSpPr>
        <p:spPr>
          <a:xfrm>
            <a:off x="220980" y="1539912"/>
            <a:ext cx="109728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24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(EU) 2019/4 rendelet </a:t>
            </a:r>
            <a:r>
              <a:rPr lang="hu-HU" sz="2400" dirty="0">
                <a:solidFill>
                  <a:schemeClr val="bg1"/>
                </a:solidFill>
                <a:latin typeface="EC Square Sans Pro" panose="020B0506040000020004" pitchFamily="34" charset="0"/>
              </a:rPr>
              <a:t>a</a:t>
            </a:r>
            <a:r>
              <a:rPr lang="hu-HU" sz="24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 gyógyszeres takarmányokról (MF)</a:t>
            </a:r>
          </a:p>
        </p:txBody>
      </p:sp>
      <p:pic>
        <p:nvPicPr>
          <p:cNvPr id="9" name="Gráfico 8" descr="Medicina con relleno sólido">
            <a:extLst>
              <a:ext uri="{FF2B5EF4-FFF2-40B4-BE49-F238E27FC236}">
                <a16:creationId xmlns:a16="http://schemas.microsoft.com/office/drawing/2014/main" xmlns="" id="{1AA5815F-0329-48EF-9452-FF5CA19194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906000" y="14612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963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xmlns="" id="{724BB1BD-B7B1-4E70-ABA2-FDDD49A0961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pPr algn="ctr"/>
            <a:r>
              <a:rPr lang="hu-HU" b="1" dirty="0">
                <a:latin typeface="Arial"/>
                <a:cs typeface="Arial"/>
              </a:rPr>
              <a:t>Közelgő felhatalmazáson alapuló és végrehajtási jogi aktusok</a:t>
            </a:r>
            <a:endParaRPr lang="es-ES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37A1712A-12B1-48B4-3847-F1672708EEA6}"/>
              </a:ext>
            </a:extLst>
          </p:cNvPr>
          <p:cNvSpPr txBox="1"/>
          <p:nvPr/>
        </p:nvSpPr>
        <p:spPr>
          <a:xfrm>
            <a:off x="226998" y="1659009"/>
            <a:ext cx="1151402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2000" dirty="0">
                <a:solidFill>
                  <a:srgbClr val="113C7E"/>
                </a:solidFill>
                <a:latin typeface="EC Square Sans Pro"/>
              </a:rPr>
              <a:t>J</a:t>
            </a:r>
            <a:r>
              <a:rPr lang="hu-HU" sz="2000" dirty="0" smtClean="0">
                <a:solidFill>
                  <a:srgbClr val="113C7E"/>
                </a:solidFill>
                <a:latin typeface="EC Square Sans Pro"/>
              </a:rPr>
              <a:t>ogi </a:t>
            </a:r>
            <a:r>
              <a:rPr lang="hu-HU" sz="2000" dirty="0">
                <a:solidFill>
                  <a:srgbClr val="113C7E"/>
                </a:solidFill>
                <a:latin typeface="EC Square Sans Pro"/>
              </a:rPr>
              <a:t>aktusok útján össze kell </a:t>
            </a:r>
            <a:r>
              <a:rPr lang="hu-HU" sz="2000" dirty="0" smtClean="0">
                <a:solidFill>
                  <a:srgbClr val="113C7E"/>
                </a:solidFill>
                <a:latin typeface="EC Square Sans Pro"/>
              </a:rPr>
              <a:t>állítani </a:t>
            </a:r>
            <a:r>
              <a:rPr lang="hu-HU" sz="2000" dirty="0">
                <a:solidFill>
                  <a:srgbClr val="113C7E"/>
                </a:solidFill>
                <a:latin typeface="EC Square Sans Pro"/>
              </a:rPr>
              <a:t>az Unióban </a:t>
            </a:r>
            <a:r>
              <a:rPr lang="hu-HU" sz="2000" dirty="0" smtClean="0">
                <a:solidFill>
                  <a:srgbClr val="113C7E"/>
                </a:solidFill>
                <a:latin typeface="EC Square Sans Pro"/>
              </a:rPr>
              <a:t>az élelmiszertermelő </a:t>
            </a:r>
            <a:r>
              <a:rPr lang="hu-HU" sz="2000" dirty="0">
                <a:solidFill>
                  <a:srgbClr val="113C7E"/>
                </a:solidFill>
                <a:latin typeface="EC Square Sans Pro"/>
              </a:rPr>
              <a:t>szárazföldi állatfajokban történő felhasználásra engedélyezett állatgyógyászati </a:t>
            </a:r>
            <a:r>
              <a:rPr lang="hu-HU" sz="2000" dirty="0" smtClean="0">
                <a:solidFill>
                  <a:srgbClr val="113C7E"/>
                </a:solidFill>
                <a:latin typeface="EC Square Sans Pro"/>
              </a:rPr>
              <a:t>készítményekben és emberi </a:t>
            </a:r>
            <a:r>
              <a:rPr lang="hu-HU" sz="2000" dirty="0">
                <a:solidFill>
                  <a:srgbClr val="113C7E"/>
                </a:solidFill>
                <a:latin typeface="EC Square Sans Pro"/>
              </a:rPr>
              <a:t>felhasználásra szánt gyógyszerekben </a:t>
            </a:r>
            <a:r>
              <a:rPr lang="hu-HU" sz="2000" dirty="0" smtClean="0">
                <a:solidFill>
                  <a:srgbClr val="113C7E"/>
                </a:solidFill>
                <a:latin typeface="EC Square Sans Pro"/>
              </a:rPr>
              <a:t>is megtalálható hatóanyagok listáját a </a:t>
            </a:r>
            <a:r>
              <a:rPr lang="hu-HU" sz="2000" dirty="0">
                <a:solidFill>
                  <a:srgbClr val="113C7E"/>
                </a:solidFill>
                <a:latin typeface="EC Square Sans Pro"/>
              </a:rPr>
              <a:t>2001/83/EK irányelvvel vagy a 726/2004/EK rendelettel </a:t>
            </a:r>
            <a:r>
              <a:rPr lang="hu-HU" sz="2000" dirty="0" smtClean="0">
                <a:solidFill>
                  <a:srgbClr val="113C7E"/>
                </a:solidFill>
                <a:latin typeface="EC Square Sans Pro"/>
              </a:rPr>
              <a:t>összhangban</a:t>
            </a:r>
            <a:r>
              <a:rPr lang="hu-HU" sz="2000" dirty="0" smtClean="0">
                <a:solidFill>
                  <a:srgbClr val="113C7E"/>
                </a:solidFill>
                <a:latin typeface="EC Square Sans Pro"/>
              </a:rPr>
              <a:t>, amelyek </a:t>
            </a:r>
            <a:r>
              <a:rPr lang="hu-HU" sz="2000" dirty="0">
                <a:solidFill>
                  <a:srgbClr val="113C7E"/>
                </a:solidFill>
                <a:latin typeface="EC Square Sans Pro"/>
              </a:rPr>
              <a:t>a 114. cikk (1) bekezdésével összhangban élelmiszertermelő vízi </a:t>
            </a:r>
            <a:r>
              <a:rPr lang="hu-HU" sz="2000" dirty="0" smtClean="0">
                <a:solidFill>
                  <a:srgbClr val="113C7E"/>
                </a:solidFill>
                <a:latin typeface="EC Square Sans Pro"/>
              </a:rPr>
              <a:t>állatfajokban </a:t>
            </a:r>
            <a:r>
              <a:rPr lang="hu-HU" sz="2000" dirty="0">
                <a:solidFill>
                  <a:srgbClr val="113C7E"/>
                </a:solidFill>
                <a:latin typeface="EC Square Sans Pro"/>
              </a:rPr>
              <a:t>használhatók.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2AE5DF66-CEEA-CD42-E844-4DB9137313EA}"/>
              </a:ext>
            </a:extLst>
          </p:cNvPr>
          <p:cNvSpPr txBox="1"/>
          <p:nvPr/>
        </p:nvSpPr>
        <p:spPr>
          <a:xfrm>
            <a:off x="296533" y="4788534"/>
            <a:ext cx="1137495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2000" dirty="0" smtClean="0">
                <a:solidFill>
                  <a:srgbClr val="113C7E"/>
                </a:solidFill>
                <a:latin typeface="EC Square Sans Pro"/>
              </a:rPr>
              <a:t>Jogi aktusok </a:t>
            </a:r>
            <a:r>
              <a:rPr lang="hu-HU" sz="2000" dirty="0">
                <a:solidFill>
                  <a:srgbClr val="113C7E"/>
                </a:solidFill>
                <a:latin typeface="EC Square Sans Pro"/>
              </a:rPr>
              <a:t>útján </a:t>
            </a:r>
            <a:r>
              <a:rPr lang="hu-HU" sz="2000" dirty="0" smtClean="0">
                <a:solidFill>
                  <a:srgbClr val="113C7E"/>
                </a:solidFill>
                <a:latin typeface="EC Square Sans Pro"/>
              </a:rPr>
              <a:t>össze kell állítani </a:t>
            </a:r>
            <a:r>
              <a:rPr lang="hu-HU" sz="2000" dirty="0">
                <a:solidFill>
                  <a:srgbClr val="113C7E"/>
                </a:solidFill>
                <a:latin typeface="EC Square Sans Pro"/>
              </a:rPr>
              <a:t>azon anyagok jegyzékét, amelyek elengedhetetlenek a lófélék kezeléséhez, vagy </a:t>
            </a:r>
            <a:r>
              <a:rPr lang="hu-HU" sz="2000" dirty="0" smtClean="0">
                <a:solidFill>
                  <a:srgbClr val="113C7E"/>
                </a:solidFill>
                <a:latin typeface="EC Square Sans Pro"/>
              </a:rPr>
              <a:t>melyek további </a:t>
            </a:r>
            <a:r>
              <a:rPr lang="hu-HU" sz="2000" dirty="0" smtClean="0">
                <a:solidFill>
                  <a:srgbClr val="113C7E"/>
                </a:solidFill>
                <a:latin typeface="EC Square Sans Pro"/>
              </a:rPr>
              <a:t>klinikai </a:t>
            </a:r>
            <a:r>
              <a:rPr lang="hu-HU" sz="2000" dirty="0">
                <a:solidFill>
                  <a:srgbClr val="113C7E"/>
                </a:solidFill>
                <a:latin typeface="EC Square Sans Pro"/>
              </a:rPr>
              <a:t>előnyt </a:t>
            </a:r>
            <a:r>
              <a:rPr lang="hu-HU" sz="2000" dirty="0" smtClean="0">
                <a:solidFill>
                  <a:srgbClr val="113C7E"/>
                </a:solidFill>
                <a:latin typeface="EC Square Sans Pro"/>
              </a:rPr>
              <a:t>jelentenek </a:t>
            </a:r>
            <a:r>
              <a:rPr lang="hu-HU" sz="2000" dirty="0">
                <a:solidFill>
                  <a:srgbClr val="113C7E"/>
                </a:solidFill>
                <a:latin typeface="EC Square Sans Pro"/>
              </a:rPr>
              <a:t>a lófélék esetében rendelkezésre álló egyéb kezelési lehetőségekhez képest, amelyeknél az élelmezés-egészségügyi várakozási idő lófélék esetében hat hónap.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7AAED7ED-174C-1A12-7896-0B9819F0F3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3486" y="3403600"/>
            <a:ext cx="657317" cy="79068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xmlns="" id="{56C03BB2-4B78-7F16-E228-9FECD32BA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0700" y="5962462"/>
            <a:ext cx="800212" cy="80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187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xmlns="" id="{CD411D83-B87A-6460-82ED-63D29A7601A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lIns="91440" tIns="45720" rIns="91440" bIns="45720" anchor="t"/>
          <a:lstStyle/>
          <a:p>
            <a:r>
              <a:rPr lang="hu-HU" b="1" dirty="0">
                <a:latin typeface="Arial"/>
                <a:cs typeface="Arial"/>
              </a:rPr>
              <a:t>Körültekintő </a:t>
            </a:r>
            <a:r>
              <a:rPr lang="hu-HU" b="1" dirty="0" smtClean="0">
                <a:latin typeface="Arial"/>
                <a:cs typeface="Arial"/>
              </a:rPr>
              <a:t>antibiotikum használati </a:t>
            </a:r>
            <a:r>
              <a:rPr lang="hu-HU" b="1" dirty="0" smtClean="0">
                <a:latin typeface="Arial"/>
                <a:cs typeface="Arial"/>
              </a:rPr>
              <a:t>útmutatók</a:t>
            </a:r>
            <a:endParaRPr lang="hu-HU" b="1" dirty="0">
              <a:latin typeface="Arial"/>
              <a:cs typeface="Arial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xmlns="" id="{3271D7FC-38CE-C1DA-EBD7-7F51432E06CD}"/>
              </a:ext>
            </a:extLst>
          </p:cNvPr>
          <p:cNvSpPr/>
          <p:nvPr/>
        </p:nvSpPr>
        <p:spPr>
          <a:xfrm>
            <a:off x="383062" y="1759102"/>
            <a:ext cx="5635611" cy="4652090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GB" sz="2400" b="1" dirty="0">
              <a:solidFill>
                <a:srgbClr val="00206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xmlns="" id="{74AB7E57-D92C-1F72-0297-1EA5121A2B31}"/>
              </a:ext>
            </a:extLst>
          </p:cNvPr>
          <p:cNvSpPr txBox="1"/>
          <p:nvPr/>
        </p:nvSpPr>
        <p:spPr>
          <a:xfrm>
            <a:off x="806145" y="2289174"/>
            <a:ext cx="4959259" cy="273921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hu-HU" sz="2400" baseline="0">
                <a:solidFill>
                  <a:srgbClr val="002060"/>
                </a:solidFill>
                <a:latin typeface="EC Square Sans Pro"/>
                <a:ea typeface="EC Square Sans Pro"/>
                <a:cs typeface="EC Square Sans Pro"/>
              </a:rPr>
              <a:t>Útmutató az antimikrobiális szerek körültekintő alkalmazásához az állatgyógyászatban 2015/C 299/04</a:t>
            </a:r>
          </a:p>
          <a:p>
            <a:pPr algn="l"/>
            <a:endParaRPr lang="es-ES" sz="2800" dirty="0">
              <a:solidFill>
                <a:srgbClr val="002060"/>
              </a:solidFill>
              <a:latin typeface="EC Square Sans Pro"/>
            </a:endParaRPr>
          </a:p>
          <a:p>
            <a:pPr algn="l"/>
            <a:r>
              <a:rPr lang="hu-HU" sz="1600">
                <a:solidFill>
                  <a:srgbClr val="002060"/>
                </a:solidFill>
                <a:latin typeface="EC Square Sans Pro"/>
              </a:rPr>
              <a:t>https://health.ec.europa.eu/system/files/2016-11/2015_prudent_use_guidelines_en_0.pdf</a:t>
            </a:r>
          </a:p>
          <a:p>
            <a:pPr algn="l"/>
            <a:endParaRPr lang="es-ES" sz="1600" dirty="0">
              <a:solidFill>
                <a:srgbClr val="002060"/>
              </a:solidFill>
              <a:latin typeface="EC Square Sans Pro"/>
            </a:endParaRPr>
          </a:p>
          <a:p>
            <a:pPr algn="l"/>
            <a:endParaRPr lang="es-ES" sz="2400" dirty="0">
              <a:solidFill>
                <a:srgbClr val="002060"/>
              </a:solidFill>
              <a:latin typeface="EC Square Sans Pro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xmlns="" id="{AB53290D-DC25-D02B-252D-06B24A349D71}"/>
              </a:ext>
            </a:extLst>
          </p:cNvPr>
          <p:cNvSpPr/>
          <p:nvPr/>
        </p:nvSpPr>
        <p:spPr>
          <a:xfrm>
            <a:off x="6146953" y="1777709"/>
            <a:ext cx="5431638" cy="4605729"/>
          </a:xfrm>
          <a:prstGeom prst="rect">
            <a:avLst/>
          </a:prstGeom>
          <a:solidFill>
            <a:srgbClr val="6BB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endParaRPr lang="en-GB" sz="2400" b="1" dirty="0">
              <a:solidFill>
                <a:srgbClr val="00206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9E3B1CED-CE99-A895-64A0-46F5ADA70862}"/>
              </a:ext>
            </a:extLst>
          </p:cNvPr>
          <p:cNvSpPr txBox="1"/>
          <p:nvPr/>
        </p:nvSpPr>
        <p:spPr>
          <a:xfrm>
            <a:off x="6401228" y="2205816"/>
            <a:ext cx="4643854" cy="329320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hu-HU" sz="2400" dirty="0">
                <a:solidFill>
                  <a:srgbClr val="002060"/>
                </a:solidFill>
                <a:latin typeface="EC Square Sans Pro"/>
              </a:rPr>
              <a:t>Legjobb </a:t>
            </a:r>
            <a:r>
              <a:rPr lang="hu-HU" sz="2400" dirty="0" smtClean="0">
                <a:solidFill>
                  <a:srgbClr val="113C7E"/>
                </a:solidFill>
                <a:latin typeface="EC Square Sans Pro"/>
              </a:rPr>
              <a:t>gyakorlatokat tartalmazó  </a:t>
            </a:r>
            <a:r>
              <a:rPr lang="hu-HU" sz="2400" dirty="0">
                <a:solidFill>
                  <a:srgbClr val="002060"/>
                </a:solidFill>
                <a:latin typeface="EC Square Sans Pro"/>
              </a:rPr>
              <a:t>keretrendszer az antimikrobiális szerek élelmiszer-termelő állatokban való felhasználására az EU-ban – </a:t>
            </a:r>
            <a:r>
              <a:rPr lang="en-US" sz="2400" dirty="0">
                <a:solidFill>
                  <a:srgbClr val="002060"/>
                </a:solidFill>
                <a:latin typeface="EC Square Sans Pro"/>
              </a:rPr>
              <a:t/>
            </a:r>
            <a:br>
              <a:rPr lang="en-US" sz="2400" dirty="0">
                <a:solidFill>
                  <a:srgbClr val="002060"/>
                </a:solidFill>
                <a:latin typeface="EC Square Sans Pro"/>
              </a:rPr>
            </a:br>
            <a:r>
              <a:rPr lang="hu-HU" sz="2400" dirty="0">
                <a:solidFill>
                  <a:srgbClr val="002060"/>
                </a:solidFill>
                <a:latin typeface="EC Square Sans Pro"/>
              </a:rPr>
              <a:t>A következő szint elérése.</a:t>
            </a:r>
          </a:p>
          <a:p>
            <a:endParaRPr lang="en-US" sz="2400" dirty="0">
              <a:solidFill>
                <a:srgbClr val="002060"/>
              </a:solidFill>
              <a:latin typeface="EC Square Sans Pro"/>
            </a:endParaRPr>
          </a:p>
          <a:p>
            <a:r>
              <a:rPr lang="hu-HU" sz="1600" dirty="0">
                <a:solidFill>
                  <a:srgbClr val="002060"/>
                </a:solidFill>
                <a:latin typeface="EC Square Sans Pro"/>
              </a:rPr>
              <a:t> https://epruma.eu/home/best-practice-guides/best-practice-framework-for-the-use-of-antimicrobials-in-food-producing-animals-in-the-eu-reaching-for-the-next-level/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B329A3B0-4BC6-0A37-37E4-45124CF3D373}"/>
              </a:ext>
            </a:extLst>
          </p:cNvPr>
          <p:cNvSpPr txBox="1"/>
          <p:nvPr/>
        </p:nvSpPr>
        <p:spPr>
          <a:xfrm>
            <a:off x="271616" y="1291769"/>
            <a:ext cx="10167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rgbClr val="113C7E"/>
                </a:solidFill>
                <a:highlight>
                  <a:srgbClr val="ECEBEB"/>
                </a:highlight>
              </a:rPr>
              <a:t>J</a:t>
            </a:r>
            <a:r>
              <a:rPr lang="hu-HU" dirty="0" smtClean="0">
                <a:solidFill>
                  <a:srgbClr val="113C7E"/>
                </a:solidFill>
                <a:highlight>
                  <a:srgbClr val="ECEBEB"/>
                </a:highlight>
              </a:rPr>
              <a:t>ogilag nem kötelező </a:t>
            </a:r>
            <a:r>
              <a:rPr lang="hu-HU" dirty="0">
                <a:solidFill>
                  <a:srgbClr val="113C7E"/>
                </a:solidFill>
                <a:highlight>
                  <a:srgbClr val="ECEBEB"/>
                </a:highlight>
              </a:rPr>
              <a:t>erejűek, </a:t>
            </a:r>
            <a:r>
              <a:rPr lang="hu-HU" dirty="0">
                <a:solidFill>
                  <a:srgbClr val="003399"/>
                </a:solidFill>
                <a:highlight>
                  <a:srgbClr val="ECEBEB"/>
                </a:highlight>
              </a:rPr>
              <a:t>mint a korábbi jogi aktusok/rendelkezések</a:t>
            </a:r>
            <a:r>
              <a:rPr lang="en-GB" dirty="0">
                <a:solidFill>
                  <a:srgbClr val="003399"/>
                </a:solidFill>
                <a:highlight>
                  <a:srgbClr val="ECEBEB"/>
                </a:highlight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806054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34">
            <a:extLst>
              <a:ext uri="{FF2B5EF4-FFF2-40B4-BE49-F238E27FC236}">
                <a16:creationId xmlns:a16="http://schemas.microsoft.com/office/drawing/2014/main" xmlns="" id="{F14716CD-A60B-44E0-B79E-19772F5B96B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581400" y="1911350"/>
            <a:ext cx="3487738" cy="781050"/>
          </a:xfrm>
          <a:prstGeom prst="rect">
            <a:avLst/>
          </a:prstGeom>
        </p:spPr>
        <p:txBody>
          <a:bodyPr/>
          <a:lstStyle>
            <a:lvl1pPr>
              <a:defRPr sz="4800" b="1">
                <a:solidFill>
                  <a:srgbClr val="003399"/>
                </a:solidFill>
                <a:latin typeface="EC Square Sans Pro" panose="020B05060400000200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hu-HU" noProof="0" dirty="0" smtClean="0"/>
              <a:t>Köszönöm </a:t>
            </a:r>
          </a:p>
          <a:p>
            <a:pPr lvl="0"/>
            <a:r>
              <a:rPr lang="hu-HU" dirty="0">
                <a:solidFill>
                  <a:srgbClr val="113C7E"/>
                </a:solidFill>
              </a:rPr>
              <a:t>a</a:t>
            </a:r>
            <a:r>
              <a:rPr lang="hu-HU" dirty="0" smtClean="0">
                <a:solidFill>
                  <a:srgbClr val="113C7E"/>
                </a:solidFill>
              </a:rPr>
              <a:t> figyelmet</a:t>
            </a:r>
            <a:r>
              <a:rPr lang="hu-HU" noProof="0" dirty="0" smtClean="0"/>
              <a:t>!</a:t>
            </a:r>
            <a:endParaRPr lang="hu-HU" noProof="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6F56069-61E0-F2CA-D6A8-ED2C3FB0F7D1}"/>
              </a:ext>
            </a:extLst>
          </p:cNvPr>
          <p:cNvSpPr txBox="1"/>
          <p:nvPr/>
        </p:nvSpPr>
        <p:spPr>
          <a:xfrm>
            <a:off x="9753600" y="5873750"/>
            <a:ext cx="2362200" cy="68580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r>
              <a:rPr lang="hu-HU" b="1">
                <a:solidFill>
                  <a:srgbClr val="1251A1"/>
                </a:solidFill>
              </a:rPr>
              <a:t>Az Európai Unió által finanszírozott</a:t>
            </a:r>
          </a:p>
        </p:txBody>
      </p:sp>
    </p:spTree>
    <p:extLst>
      <p:ext uri="{BB962C8B-B14F-4D97-AF65-F5344CB8AC3E}">
        <p14:creationId xmlns:p14="http://schemas.microsoft.com/office/powerpoint/2010/main" val="32530624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xmlns="" id="{411CE633-EB29-E927-F456-A78DDF0F09C5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132925" y="1410749"/>
            <a:ext cx="6082800" cy="2024601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hu-HU" sz="3200" b="1" dirty="0">
                <a:solidFill>
                  <a:srgbClr val="003399"/>
                </a:solidFill>
                <a:latin typeface="EC Square Sans Pro" panose="020B0506040000020004" pitchFamily="34" charset="0"/>
              </a:rPr>
              <a:t>Az AMR elleni küzdelem legjobb gyakorlatait támogató átfogó </a:t>
            </a:r>
            <a:r>
              <a:rPr lang="hu-HU" sz="3200" b="1" dirty="0">
                <a:solidFill>
                  <a:srgbClr val="003399"/>
                </a:solidFill>
                <a:latin typeface="EC Square Sans Pro" panose="020B0506040000020004" pitchFamily="34" charset="0"/>
              </a:rPr>
              <a:t>uniós </a:t>
            </a:r>
            <a:r>
              <a:rPr lang="hu-HU" sz="3200" b="1" dirty="0">
                <a:solidFill>
                  <a:srgbClr val="003399"/>
                </a:solidFill>
                <a:latin typeface="EC Square Sans Pro" panose="020B0506040000020004" pitchFamily="34" charset="0"/>
              </a:rPr>
              <a:t>keretszabályozás </a:t>
            </a:r>
            <a:r>
              <a:rPr lang="hu-HU" sz="3200" b="1" dirty="0">
                <a:solidFill>
                  <a:srgbClr val="003399"/>
                </a:solidFill>
                <a:latin typeface="EC Square Sans Pro" panose="020B0506040000020004" pitchFamily="34" charset="0"/>
              </a:rPr>
              <a:t>bemutatása.</a:t>
            </a:r>
            <a:endParaRPr lang="es-ES" sz="3600" b="1" dirty="0">
              <a:solidFill>
                <a:srgbClr val="003399"/>
              </a:solidFill>
              <a:effectLst/>
              <a:latin typeface="EC Square Sans Pro" panose="020B0506040000020004" pitchFamily="34" charset="0"/>
            </a:endParaRPr>
          </a:p>
          <a:p>
            <a:endParaRPr lang="es-ES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xmlns="" id="{CBC18AA7-8C1D-4C1C-B629-AA10E16721CA}"/>
              </a:ext>
            </a:extLst>
          </p:cNvPr>
          <p:cNvSpPr txBox="1"/>
          <p:nvPr/>
        </p:nvSpPr>
        <p:spPr>
          <a:xfrm>
            <a:off x="6147014" y="3768943"/>
            <a:ext cx="60449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hu-HU" sz="2400" noProof="0">
                <a:solidFill>
                  <a:srgbClr val="003399"/>
                </a:solidFill>
                <a:latin typeface="EC Square Sans Pro" panose="020B0506040000020004" pitchFamily="34" charset="0"/>
              </a:rPr>
              <a:t>Gyakorlati képzés gazdálkodóknak és állatorvosoknak: Új intézkedések az antimikrobiális rezisztencia leküzdésére</a:t>
            </a:r>
          </a:p>
          <a:p>
            <a:endParaRPr lang="es-E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9E2012F-1C06-14BC-C50C-C8B49BB1DFAB}"/>
              </a:ext>
            </a:extLst>
          </p:cNvPr>
          <p:cNvSpPr txBox="1"/>
          <p:nvPr/>
        </p:nvSpPr>
        <p:spPr>
          <a:xfrm>
            <a:off x="10628725" y="6244709"/>
            <a:ext cx="1563275" cy="391041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 anchorCtr="0">
            <a:noAutofit/>
          </a:bodyPr>
          <a:lstStyle/>
          <a:p>
            <a:r>
              <a:rPr lang="hu-HU" sz="1200" b="1">
                <a:solidFill>
                  <a:srgbClr val="1251A1"/>
                </a:solidFill>
              </a:rPr>
              <a:t>Az Európai Unió által finanszírozott</a:t>
            </a:r>
          </a:p>
        </p:txBody>
      </p:sp>
      <p:sp>
        <p:nvSpPr>
          <p:cNvPr id="8" name="Marcador de texto 2">
            <a:extLst>
              <a:ext uri="{FF2B5EF4-FFF2-40B4-BE49-F238E27FC236}">
                <a16:creationId xmlns:a16="http://schemas.microsoft.com/office/drawing/2014/main" xmlns="" id="{A38D9E58-19B1-E7ED-7608-24282A0A681D}"/>
              </a:ext>
            </a:extLst>
          </p:cNvPr>
          <p:cNvSpPr>
            <a:spLocks noGrp="1"/>
          </p:cNvSpPr>
          <p:nvPr/>
        </p:nvSpPr>
        <p:spPr>
          <a:xfrm>
            <a:off x="6400800" y="5417936"/>
            <a:ext cx="4495800" cy="3238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hu-HU" dirty="0">
                <a:latin typeface="EC Square Sans Pro" panose="020B0506040000020004" pitchFamily="34" charset="0"/>
              </a:rPr>
              <a:t>Magyarország, 2024. március 19–20.</a:t>
            </a:r>
          </a:p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003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xmlns="" id="{EA7A4201-8AA6-A250-A578-E785FB6D62B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sz="2800" b="1">
                <a:latin typeface="EC Square Sans Pro" panose="020B0506040000020004" pitchFamily="34" charset="0"/>
              </a:rPr>
              <a:t>Célkitűzés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xmlns="" id="{B5FE635C-E70F-8B1F-2FAD-7C287FAAC35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hu-HU" sz="3200" b="1" dirty="0" smtClean="0">
                <a:latin typeface="EC Square Sans Pro" panose="020B0506040000020004" pitchFamily="34" charset="0"/>
              </a:rPr>
              <a:t>Bevezetés az </a:t>
            </a:r>
            <a:r>
              <a:rPr lang="hu-HU" sz="3200" b="1" dirty="0">
                <a:latin typeface="EC Square Sans Pro" panose="020B0506040000020004" pitchFamily="34" charset="0"/>
              </a:rPr>
              <a:t>új </a:t>
            </a:r>
            <a:r>
              <a:rPr lang="hu-HU" sz="3200" b="1" dirty="0" smtClean="0">
                <a:latin typeface="EC Square Sans Pro" panose="020B0506040000020004" pitchFamily="34" charset="0"/>
              </a:rPr>
              <a:t>rendeletek szerinti </a:t>
            </a:r>
            <a:r>
              <a:rPr lang="hu-HU" sz="3200" b="1" dirty="0">
                <a:latin typeface="EC Square Sans Pro" panose="020B0506040000020004" pitchFamily="34" charset="0"/>
              </a:rPr>
              <a:t>főbb </a:t>
            </a:r>
            <a:r>
              <a:rPr lang="hu-HU" sz="3200" b="1" dirty="0" smtClean="0">
                <a:latin typeface="EC Square Sans Pro" panose="020B0506040000020004" pitchFamily="34" charset="0"/>
              </a:rPr>
              <a:t>rendelkezésekbe az </a:t>
            </a:r>
            <a:r>
              <a:rPr lang="hu-HU" sz="3200" b="1" dirty="0">
                <a:latin typeface="EC Square Sans Pro" panose="020B0506040000020004" pitchFamily="34" charset="0"/>
              </a:rPr>
              <a:t>antimikrobiális szerek körültekintő használatával kapcsolatban</a:t>
            </a:r>
          </a:p>
        </p:txBody>
      </p:sp>
    </p:spTree>
    <p:extLst>
      <p:ext uri="{BB962C8B-B14F-4D97-AF65-F5344CB8AC3E}">
        <p14:creationId xmlns:p14="http://schemas.microsoft.com/office/powerpoint/2010/main" val="14511901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xmlns="" id="{8FF0C3B0-8099-791F-475C-767B65B12EB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sz="2800">
                <a:latin typeface="EC Square Sans Pro" panose="020B0506040000020004" pitchFamily="34" charset="0"/>
              </a:rPr>
              <a:t>Tartalom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9D83A1A9-65D4-4E6A-85BE-FE18C703815C}"/>
              </a:ext>
            </a:extLst>
          </p:cNvPr>
          <p:cNvSpPr txBox="1"/>
          <p:nvPr/>
        </p:nvSpPr>
        <p:spPr>
          <a:xfrm>
            <a:off x="838200" y="1682750"/>
            <a:ext cx="10058400" cy="319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46088" indent="-446088">
              <a:lnSpc>
                <a:spcPct val="120000"/>
              </a:lnSpc>
              <a:buAutoNum type="arabicPeriod"/>
            </a:pPr>
            <a:r>
              <a:rPr lang="hu-HU" sz="2800" dirty="0">
                <a:solidFill>
                  <a:srgbClr val="002060"/>
                </a:solidFill>
                <a:latin typeface="EC Square Sans Pro" panose="020B0506040000020004" pitchFamily="34" charset="0"/>
              </a:rPr>
              <a:t>Az EU </a:t>
            </a:r>
            <a:r>
              <a:rPr lang="hu-HU" sz="2800" dirty="0" smtClean="0">
                <a:solidFill>
                  <a:srgbClr val="002060"/>
                </a:solidFill>
                <a:latin typeface="EC Square Sans Pro" panose="020B0506040000020004" pitchFamily="34" charset="0"/>
              </a:rPr>
              <a:t>AMR Akcióterve</a:t>
            </a:r>
            <a:endParaRPr lang="es-ES" sz="2800" dirty="0">
              <a:solidFill>
                <a:srgbClr val="002060"/>
              </a:solidFill>
              <a:latin typeface="EC Square Sans Pro" panose="020B0506040000020004" pitchFamily="34" charset="0"/>
            </a:endParaRPr>
          </a:p>
          <a:p>
            <a:pPr marL="446088" indent="-446088">
              <a:lnSpc>
                <a:spcPct val="120000"/>
              </a:lnSpc>
              <a:buAutoNum type="arabicPeriod"/>
            </a:pPr>
            <a:r>
              <a:rPr lang="hu-HU" sz="2800" dirty="0">
                <a:solidFill>
                  <a:srgbClr val="002060"/>
                </a:solidFill>
                <a:latin typeface="EC Square Sans Pro" panose="020B0506040000020004" pitchFamily="34" charset="0"/>
              </a:rPr>
              <a:t>Az EU </a:t>
            </a:r>
            <a:r>
              <a:rPr lang="hu-HU" sz="2800" dirty="0" smtClean="0">
                <a:solidFill>
                  <a:srgbClr val="002060"/>
                </a:solidFill>
                <a:latin typeface="EC Square Sans Pro" panose="020B0506040000020004" pitchFamily="34" charset="0"/>
              </a:rPr>
              <a:t>„</a:t>
            </a:r>
            <a:r>
              <a:rPr lang="hu-HU" sz="2800" dirty="0" smtClean="0">
                <a:solidFill>
                  <a:srgbClr val="002060"/>
                </a:solidFill>
                <a:latin typeface="EC Square Sans Pro" panose="020B0506040000020004" pitchFamily="34" charset="0"/>
              </a:rPr>
              <a:t>Termőföldtől az Asztalig</a:t>
            </a:r>
            <a:r>
              <a:rPr lang="hu-HU" sz="2800" dirty="0" smtClean="0">
                <a:solidFill>
                  <a:srgbClr val="002060"/>
                </a:solidFill>
                <a:latin typeface="EC Square Sans Pro" panose="020B0506040000020004" pitchFamily="34" charset="0"/>
              </a:rPr>
              <a:t>” </a:t>
            </a:r>
            <a:r>
              <a:rPr lang="hu-HU" sz="2800" dirty="0">
                <a:solidFill>
                  <a:srgbClr val="002060"/>
                </a:solidFill>
                <a:latin typeface="EC Square Sans Pro" panose="020B0506040000020004" pitchFamily="34" charset="0"/>
              </a:rPr>
              <a:t>stratégiája </a:t>
            </a:r>
          </a:p>
          <a:p>
            <a:pPr marL="446088" indent="-446088">
              <a:lnSpc>
                <a:spcPct val="120000"/>
              </a:lnSpc>
              <a:buAutoNum type="arabicPeriod"/>
            </a:pPr>
            <a:r>
              <a:rPr lang="hu-HU" sz="2800" dirty="0" smtClean="0">
                <a:solidFill>
                  <a:srgbClr val="002060"/>
                </a:solidFill>
                <a:latin typeface="EC Square Sans Pro" panose="020B0506040000020004" pitchFamily="34" charset="0"/>
              </a:rPr>
              <a:t>Állategészségügyi </a:t>
            </a:r>
            <a:r>
              <a:rPr lang="hu-HU" sz="2800" dirty="0">
                <a:solidFill>
                  <a:srgbClr val="002060"/>
                </a:solidFill>
                <a:latin typeface="EC Square Sans Pro" panose="020B0506040000020004" pitchFamily="34" charset="0"/>
              </a:rPr>
              <a:t>R</a:t>
            </a:r>
            <a:r>
              <a:rPr lang="hu-HU" sz="2800" dirty="0" smtClean="0">
                <a:solidFill>
                  <a:srgbClr val="002060"/>
                </a:solidFill>
                <a:latin typeface="EC Square Sans Pro" panose="020B0506040000020004" pitchFamily="34" charset="0"/>
              </a:rPr>
              <a:t>endelet </a:t>
            </a:r>
            <a:r>
              <a:rPr lang="hu-HU" sz="2800" dirty="0" smtClean="0">
                <a:solidFill>
                  <a:srgbClr val="002060"/>
                </a:solidFill>
                <a:latin typeface="EC Square Sans Pro" panose="020B0506040000020004" pitchFamily="34" charset="0"/>
              </a:rPr>
              <a:t>(AHL) </a:t>
            </a:r>
            <a:r>
              <a:rPr lang="hu-HU" sz="2800" dirty="0" smtClean="0">
                <a:solidFill>
                  <a:srgbClr val="002060"/>
                </a:solidFill>
                <a:latin typeface="EC Square Sans Pro" panose="020B0506040000020004" pitchFamily="34" charset="0"/>
              </a:rPr>
              <a:t>2016/429/EU </a:t>
            </a:r>
            <a:r>
              <a:rPr lang="hu-HU" sz="2800" dirty="0">
                <a:solidFill>
                  <a:srgbClr val="002060"/>
                </a:solidFill>
                <a:latin typeface="EC Square Sans Pro" panose="020B0506040000020004" pitchFamily="34" charset="0"/>
              </a:rPr>
              <a:t>a fertőző állatbetegségekről</a:t>
            </a:r>
            <a:endParaRPr lang="es-ES" sz="2800" dirty="0">
              <a:solidFill>
                <a:srgbClr val="002060"/>
              </a:solidFill>
              <a:latin typeface="EC Square Sans Pro" panose="020B0506040000020004" pitchFamily="34" charset="0"/>
            </a:endParaRPr>
          </a:p>
          <a:p>
            <a:pPr marL="446088" indent="-446088">
              <a:lnSpc>
                <a:spcPct val="120000"/>
              </a:lnSpc>
              <a:buAutoNum type="arabicPeriod"/>
            </a:pPr>
            <a:r>
              <a:rPr lang="hu-HU" sz="2800" dirty="0" smtClean="0">
                <a:solidFill>
                  <a:srgbClr val="002060"/>
                </a:solidFill>
                <a:latin typeface="EC Square Sans Pro" panose="020B0506040000020004" pitchFamily="34" charset="0"/>
              </a:rPr>
              <a:t>EU </a:t>
            </a:r>
            <a:r>
              <a:rPr lang="hu-HU" sz="2800" dirty="0">
                <a:solidFill>
                  <a:srgbClr val="002060"/>
                </a:solidFill>
                <a:latin typeface="EC Square Sans Pro" panose="020B0506040000020004" pitchFamily="34" charset="0"/>
              </a:rPr>
              <a:t>keretszabályozás </a:t>
            </a:r>
            <a:r>
              <a:rPr lang="hu-HU" sz="2800" dirty="0">
                <a:solidFill>
                  <a:srgbClr val="002060"/>
                </a:solidFill>
                <a:latin typeface="EC Square Sans Pro" panose="020B0506040000020004" pitchFamily="34" charset="0"/>
              </a:rPr>
              <a:t>az állatgyógyászati készítményekről (EU) 2019/6 rendelet) és a gyógyszeres takarmányról (EU) 2019/4 </a:t>
            </a:r>
            <a:r>
              <a:rPr lang="hu-HU" sz="2800" dirty="0" smtClean="0">
                <a:solidFill>
                  <a:srgbClr val="002060"/>
                </a:solidFill>
                <a:latin typeface="EC Square Sans Pro" panose="020B0506040000020004" pitchFamily="34" charset="0"/>
              </a:rPr>
              <a:t>rendelet)</a:t>
            </a:r>
            <a:endParaRPr lang="en-GB" sz="2800" dirty="0">
              <a:latin typeface="EC Square Sans Pro" panose="020B05060400000200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7767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xmlns="" id="{D35F7D5A-9A12-4EB9-829F-CE869FE3556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713844" y="1035452"/>
            <a:ext cx="7848600" cy="990600"/>
          </a:xfrm>
        </p:spPr>
        <p:txBody>
          <a:bodyPr/>
          <a:lstStyle/>
          <a:p>
            <a:pPr algn="ctr"/>
            <a:r>
              <a:rPr lang="hu-HU">
                <a:latin typeface="EC Square Sans Pro" panose="020B0506040000020004" pitchFamily="34" charset="0"/>
              </a:rPr>
              <a:t>A cselekvési terv fő célkitűzései három fő pillérre épülnek:</a:t>
            </a:r>
          </a:p>
        </p:txBody>
      </p:sp>
      <p:pic>
        <p:nvPicPr>
          <p:cNvPr id="5" name="Picture 2" descr="Imagen que contiene foto, diferente, artículos, tabla&#10;&#10;Descripción generada automáticamente">
            <a:extLst>
              <a:ext uri="{FF2B5EF4-FFF2-40B4-BE49-F238E27FC236}">
                <a16:creationId xmlns:a16="http://schemas.microsoft.com/office/drawing/2014/main" xmlns="" id="{F9004507-1354-418A-846A-8A5FB10D29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1893" y="2055735"/>
            <a:ext cx="2394195" cy="3291186"/>
          </a:xfrm>
          <a:prstGeom prst="rect">
            <a:avLst/>
          </a:prstGeom>
          <a:noFill/>
          <a:ln w="28575">
            <a:solidFill>
              <a:srgbClr val="6FA528"/>
            </a:solidFill>
          </a:ln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xmlns="" id="{F3DDE249-6840-49E2-95C2-68084889C0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1846" y="2032099"/>
            <a:ext cx="809461" cy="84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3D3279F1-DDDF-41FF-8F3A-3AB5E0A8AE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5576" y="3067539"/>
            <a:ext cx="7620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xmlns="" id="{D35C8FD2-17B0-4E90-A3E1-4FEE00399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1718" y="4391017"/>
            <a:ext cx="929715" cy="955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Marcador de texto 1">
            <a:extLst>
              <a:ext uri="{FF2B5EF4-FFF2-40B4-BE49-F238E27FC236}">
                <a16:creationId xmlns:a16="http://schemas.microsoft.com/office/drawing/2014/main" xmlns="" id="{ABCF5DA6-CD33-48C9-A777-A46CF2660E64}"/>
              </a:ext>
            </a:extLst>
          </p:cNvPr>
          <p:cNvSpPr txBox="1">
            <a:spLocks/>
          </p:cNvSpPr>
          <p:nvPr/>
        </p:nvSpPr>
        <p:spPr>
          <a:xfrm>
            <a:off x="762000" y="311150"/>
            <a:ext cx="9462631" cy="476730"/>
          </a:xfrm>
          <a:prstGeom prst="rect">
            <a:avLst/>
          </a:prstGeom>
        </p:spPr>
        <p:txBody>
          <a:bodyPr/>
          <a:lstStyle>
            <a:lvl1pPr marL="0">
              <a:defRPr sz="2400">
                <a:solidFill>
                  <a:srgbClr val="00339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s-ES" dirty="0">
                <a:solidFill>
                  <a:srgbClr val="002060"/>
                </a:solidFill>
                <a:latin typeface="EC Square Sans Pro" panose="020B0506040000020004" pitchFamily="34" charset="0"/>
              </a:rPr>
              <a:t>1. </a:t>
            </a:r>
            <a:r>
              <a:rPr lang="hu-HU" dirty="0">
                <a:solidFill>
                  <a:srgbClr val="002060"/>
                </a:solidFill>
                <a:latin typeface="EC Square Sans Pro" panose="020B0506040000020004" pitchFamily="34" charset="0"/>
              </a:rPr>
              <a:t>Az EU </a:t>
            </a:r>
            <a:r>
              <a:rPr lang="hu-HU" dirty="0" smtClean="0">
                <a:solidFill>
                  <a:srgbClr val="002060"/>
                </a:solidFill>
                <a:latin typeface="EC Square Sans Pro" panose="020B0506040000020004" pitchFamily="34" charset="0"/>
              </a:rPr>
              <a:t>AMR Akcióterve</a:t>
            </a:r>
            <a:endParaRPr lang="hu-HU" dirty="0">
              <a:solidFill>
                <a:srgbClr val="002060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4767576" y="560084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914400" lvl="2" indent="0">
              <a:spcBef>
                <a:spcPct val="20000"/>
              </a:spcBef>
              <a:buSzPct val="80000"/>
              <a:buFont typeface="Arial" panose="020B0604020202020204" pitchFamily="34" charset="0"/>
              <a:buNone/>
              <a:defRPr/>
            </a:pPr>
            <a:r>
              <a:rPr lang="hu-HU" sz="2400">
                <a:latin typeface="EC Square Sans Pro" panose="020B0506040000020004" pitchFamily="34" charset="0"/>
                <a:hlinkClick r:id="rId6"/>
              </a:rPr>
              <a:t>http://ec.europa.eu/health/amr/antimicrobial-resistance_en</a:t>
            </a:r>
            <a:r>
              <a:rPr lang="hu-HU" sz="2400">
                <a:latin typeface="EC Square Sans Pro" panose="020B0506040000020004" pitchFamily="34" charset="0"/>
              </a:rPr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9AA2EA3-1CE7-0763-6340-0C9EC1EC7B19}"/>
              </a:ext>
            </a:extLst>
          </p:cNvPr>
          <p:cNvSpPr txBox="1"/>
          <p:nvPr/>
        </p:nvSpPr>
        <p:spPr>
          <a:xfrm>
            <a:off x="5133974" y="2085625"/>
            <a:ext cx="4772025" cy="845224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hu-HU" sz="2300" dirty="0">
                <a:solidFill>
                  <a:srgbClr val="F228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</a:t>
            </a:r>
            <a:r>
              <a:rPr lang="hu-HU" sz="2300" dirty="0" smtClean="0">
                <a:solidFill>
                  <a:srgbClr val="F228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 </a:t>
            </a:r>
            <a:r>
              <a:rPr lang="hu-HU" sz="2300" dirty="0" smtClean="0">
                <a:solidFill>
                  <a:srgbClr val="F228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LEGYEN A </a:t>
            </a:r>
            <a:r>
              <a:rPr lang="hu-HU" sz="2300" dirty="0" smtClean="0">
                <a:solidFill>
                  <a:srgbClr val="F2286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LEGJOBB GYAKORLATOK RÉGIÓJA </a:t>
            </a:r>
            <a:endParaRPr lang="hu-HU" sz="2300" dirty="0">
              <a:solidFill>
                <a:srgbClr val="F2286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0B4AC0F1-EBDF-D97E-8B3F-587AAE5E6912}"/>
              </a:ext>
            </a:extLst>
          </p:cNvPr>
          <p:cNvSpPr txBox="1"/>
          <p:nvPr/>
        </p:nvSpPr>
        <p:spPr>
          <a:xfrm>
            <a:off x="5181600" y="3266933"/>
            <a:ext cx="5681976" cy="6366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hu-HU" sz="2300" dirty="0">
                <a:solidFill>
                  <a:srgbClr val="A02D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AZ AMR-REL KAPCSOLATOS KUTATÁSOK, FEJLESZTÉSEK ÉS </a:t>
            </a:r>
            <a:r>
              <a:rPr lang="hu-HU" sz="2300" dirty="0" smtClean="0">
                <a:solidFill>
                  <a:srgbClr val="A02D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INNOVÁCIÓK </a:t>
            </a:r>
            <a:r>
              <a:rPr lang="hu-HU" sz="2300" dirty="0">
                <a:solidFill>
                  <a:srgbClr val="A02D8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FOKOZÁSA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8CD2B71B-45AF-0D4D-235B-0954D09FD0A9}"/>
              </a:ext>
            </a:extLst>
          </p:cNvPr>
          <p:cNvSpPr txBox="1"/>
          <p:nvPr/>
        </p:nvSpPr>
        <p:spPr>
          <a:xfrm>
            <a:off x="5133975" y="4627498"/>
            <a:ext cx="5290880" cy="63665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hu-HU" sz="2300">
                <a:solidFill>
                  <a:srgbClr val="C2D82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GLOBÁLIS AGENDA ALAKÍTÁSA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331A8CB2-6EC7-315E-C7F8-70A0014753E3}"/>
              </a:ext>
            </a:extLst>
          </p:cNvPr>
          <p:cNvSpPr txBox="1"/>
          <p:nvPr/>
        </p:nvSpPr>
        <p:spPr>
          <a:xfrm>
            <a:off x="2298874" y="3303421"/>
            <a:ext cx="943888" cy="1198730"/>
          </a:xfrm>
          <a:prstGeom prst="rect">
            <a:avLst/>
          </a:prstGeom>
          <a:solidFill>
            <a:srgbClr val="E8E8E9"/>
          </a:solidFill>
        </p:spPr>
        <p:txBody>
          <a:bodyPr wrap="square" lIns="91440" tIns="0" rIns="0" bIns="0" rtlCol="0" anchor="ctr" anchorCtr="0">
            <a:noAutofit/>
          </a:bodyPr>
          <a:lstStyle/>
          <a:p>
            <a:r>
              <a:rPr lang="en-US" sz="900" b="1" dirty="0">
                <a:solidFill>
                  <a:srgbClr val="066DB6"/>
                </a:solidFill>
              </a:rPr>
              <a:t>Az </a:t>
            </a:r>
            <a:r>
              <a:rPr lang="en-US" sz="900" b="1" dirty="0" err="1">
                <a:solidFill>
                  <a:srgbClr val="066DB6"/>
                </a:solidFill>
              </a:rPr>
              <a:t>Európai</a:t>
            </a:r>
            <a:r>
              <a:rPr lang="en-US" sz="900" b="1" dirty="0">
                <a:solidFill>
                  <a:srgbClr val="066DB6"/>
                </a:solidFill>
              </a:rPr>
              <a:t> „</a:t>
            </a:r>
            <a:r>
              <a:rPr lang="en-US" sz="900" b="1" dirty="0" err="1">
                <a:solidFill>
                  <a:srgbClr val="066DB6"/>
                </a:solidFill>
              </a:rPr>
              <a:t>Egy</a:t>
            </a:r>
            <a:r>
              <a:rPr lang="en-US" sz="900" b="1" dirty="0">
                <a:solidFill>
                  <a:srgbClr val="066DB6"/>
                </a:solidFill>
              </a:rPr>
              <a:t> </a:t>
            </a:r>
            <a:r>
              <a:rPr lang="en-US" sz="900" b="1" dirty="0" err="1">
                <a:solidFill>
                  <a:srgbClr val="066DB6"/>
                </a:solidFill>
              </a:rPr>
              <a:t>az</a:t>
            </a:r>
            <a:r>
              <a:rPr lang="en-US" sz="900" b="1" dirty="0">
                <a:solidFill>
                  <a:srgbClr val="066DB6"/>
                </a:solidFill>
              </a:rPr>
              <a:t> </a:t>
            </a:r>
            <a:r>
              <a:rPr lang="en-US" sz="900" b="1" dirty="0" err="1">
                <a:solidFill>
                  <a:srgbClr val="066DB6"/>
                </a:solidFill>
              </a:rPr>
              <a:t>egészség</a:t>
            </a:r>
            <a:r>
              <a:rPr lang="en-US" sz="900" b="1" dirty="0">
                <a:solidFill>
                  <a:srgbClr val="066DB6"/>
                </a:solidFill>
              </a:rPr>
              <a:t>” </a:t>
            </a:r>
            <a:r>
              <a:rPr lang="en-US" sz="900" b="1" dirty="0" err="1">
                <a:solidFill>
                  <a:srgbClr val="066DB6"/>
                </a:solidFill>
              </a:rPr>
              <a:t>cselekvési</a:t>
            </a:r>
            <a:r>
              <a:rPr lang="en-US" sz="900" b="1" dirty="0">
                <a:solidFill>
                  <a:srgbClr val="066DB6"/>
                </a:solidFill>
              </a:rPr>
              <a:t> </a:t>
            </a:r>
            <a:r>
              <a:rPr lang="en-US" sz="900" b="1" dirty="0" err="1">
                <a:solidFill>
                  <a:srgbClr val="066DB6"/>
                </a:solidFill>
              </a:rPr>
              <a:t>terv</a:t>
            </a:r>
            <a:r>
              <a:rPr lang="en-US" sz="900" b="1" dirty="0">
                <a:solidFill>
                  <a:srgbClr val="066DB6"/>
                </a:solidFill>
              </a:rPr>
              <a:t> </a:t>
            </a:r>
            <a:r>
              <a:rPr lang="en-US" sz="900" b="1" dirty="0" err="1">
                <a:solidFill>
                  <a:srgbClr val="113C7E"/>
                </a:solidFill>
              </a:rPr>
              <a:t>az</a:t>
            </a:r>
            <a:r>
              <a:rPr lang="en-US" sz="900" b="1" dirty="0">
                <a:solidFill>
                  <a:srgbClr val="113C7E"/>
                </a:solidFill>
              </a:rPr>
              <a:t> </a:t>
            </a:r>
            <a:r>
              <a:rPr lang="en-US" sz="900" b="1" dirty="0" err="1">
                <a:solidFill>
                  <a:srgbClr val="113C7E"/>
                </a:solidFill>
              </a:rPr>
              <a:t>antimikrobiális</a:t>
            </a:r>
            <a:r>
              <a:rPr lang="en-US" sz="900" b="1" dirty="0">
                <a:solidFill>
                  <a:srgbClr val="113C7E"/>
                </a:solidFill>
              </a:rPr>
              <a:t> </a:t>
            </a:r>
            <a:r>
              <a:rPr lang="en-US" sz="900" b="1" dirty="0" err="1">
                <a:solidFill>
                  <a:srgbClr val="113C7E"/>
                </a:solidFill>
              </a:rPr>
              <a:t>rezisztencia</a:t>
            </a:r>
            <a:r>
              <a:rPr lang="en-US" sz="900" b="1" dirty="0">
                <a:solidFill>
                  <a:srgbClr val="113C7E"/>
                </a:solidFill>
              </a:rPr>
              <a:t> (AMR) </a:t>
            </a:r>
            <a:r>
              <a:rPr lang="en-US" sz="900" b="1" dirty="0" err="1">
                <a:solidFill>
                  <a:srgbClr val="113C7E"/>
                </a:solidFill>
              </a:rPr>
              <a:t>ellen</a:t>
            </a:r>
            <a:endParaRPr lang="en-US" sz="900" b="1" dirty="0">
              <a:solidFill>
                <a:srgbClr val="113C7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0500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xmlns="" id="{5C5A2D60-A492-40C0-A429-2351C150636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hu-HU" sz="2400" dirty="0">
                <a:solidFill>
                  <a:srgbClr val="002060"/>
                </a:solidFill>
                <a:latin typeface="EC Square Sans Pro" panose="020B0506040000020004" pitchFamily="34" charset="0"/>
              </a:rPr>
              <a:t>2. Az EU </a:t>
            </a:r>
            <a:r>
              <a:rPr lang="hu-HU" sz="2400" dirty="0" smtClean="0">
                <a:solidFill>
                  <a:srgbClr val="002060"/>
                </a:solidFill>
                <a:latin typeface="EC Square Sans Pro" panose="020B0506040000020004" pitchFamily="34" charset="0"/>
              </a:rPr>
              <a:t>„</a:t>
            </a:r>
            <a:r>
              <a:rPr lang="hu-HU" dirty="0" smtClean="0">
                <a:solidFill>
                  <a:srgbClr val="002060"/>
                </a:solidFill>
                <a:latin typeface="EC Square Sans Pro" panose="020B0506040000020004" pitchFamily="34" charset="0"/>
              </a:rPr>
              <a:t>Termőföldtől az asztalig</a:t>
            </a:r>
            <a:r>
              <a:rPr lang="hu-HU" sz="2400" dirty="0" smtClean="0">
                <a:solidFill>
                  <a:srgbClr val="002060"/>
                </a:solidFill>
                <a:latin typeface="EC Square Sans Pro" panose="020B0506040000020004" pitchFamily="34" charset="0"/>
              </a:rPr>
              <a:t>” </a:t>
            </a:r>
            <a:r>
              <a:rPr lang="hu-HU" sz="2400" dirty="0">
                <a:solidFill>
                  <a:srgbClr val="002060"/>
                </a:solidFill>
                <a:latin typeface="EC Square Sans Pro" panose="020B0506040000020004" pitchFamily="34" charset="0"/>
              </a:rPr>
              <a:t>stratégiája </a:t>
            </a:r>
          </a:p>
          <a:p>
            <a:endParaRPr lang="en-GB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xmlns="" id="{6135D339-F385-4F96-8521-9EA99C890917}"/>
              </a:ext>
            </a:extLst>
          </p:cNvPr>
          <p:cNvSpPr/>
          <p:nvPr/>
        </p:nvSpPr>
        <p:spPr>
          <a:xfrm>
            <a:off x="609598" y="5623530"/>
            <a:ext cx="1129699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 smtClean="0">
                <a:solidFill>
                  <a:srgbClr val="002060"/>
                </a:solidFill>
                <a:latin typeface="EC Square Sans Pro" panose="020B0506040000020004" pitchFamily="34" charset="0"/>
              </a:rPr>
              <a:t>Ez </a:t>
            </a:r>
            <a:r>
              <a:rPr lang="hu-HU" sz="2000" dirty="0">
                <a:solidFill>
                  <a:srgbClr val="002060"/>
                </a:solidFill>
                <a:latin typeface="EC Square Sans Pro" panose="020B0506040000020004" pitchFamily="34" charset="0"/>
              </a:rPr>
              <a:t>az </a:t>
            </a:r>
            <a:r>
              <a:rPr lang="hu-HU" sz="2000" b="1" dirty="0">
                <a:solidFill>
                  <a:srgbClr val="002060"/>
                </a:solidFill>
                <a:latin typeface="EC Square Sans Pro" panose="020B0506040000020004" pitchFamily="34" charset="0"/>
              </a:rPr>
              <a:t>ESVAC</a:t>
            </a:r>
            <a:r>
              <a:rPr lang="hu-HU" sz="2000" dirty="0">
                <a:solidFill>
                  <a:srgbClr val="002060"/>
                </a:solidFill>
                <a:latin typeface="EC Square Sans Pro" panose="020B0506040000020004" pitchFamily="34" charset="0"/>
              </a:rPr>
              <a:t>-jelentés első ízben tartalmazott információkat az </a:t>
            </a:r>
            <a:r>
              <a:rPr lang="hu-HU" sz="2000" b="1" dirty="0">
                <a:solidFill>
                  <a:srgbClr val="002060"/>
                </a:solidFill>
                <a:latin typeface="EC Square Sans Pro" panose="020B0506040000020004" pitchFamily="34" charset="0"/>
              </a:rPr>
              <a:t>Európai Bizottság </a:t>
            </a:r>
            <a:r>
              <a:rPr lang="hu-HU" sz="2000" b="1" dirty="0" smtClean="0">
                <a:solidFill>
                  <a:srgbClr val="002060"/>
                </a:solidFill>
                <a:latin typeface="EC Square Sans Pro" panose="020B0506040000020004" pitchFamily="34" charset="0"/>
              </a:rPr>
              <a:t>Termőföldtől az asztalig </a:t>
            </a:r>
            <a:r>
              <a:rPr lang="hu-HU" sz="2000" dirty="0">
                <a:solidFill>
                  <a:srgbClr val="002060"/>
                </a:solidFill>
                <a:latin typeface="EC Square Sans Pro" panose="020B0506040000020004" pitchFamily="34" charset="0"/>
              </a:rPr>
              <a:t>stratégiájának céljait illetően</a:t>
            </a:r>
            <a:r>
              <a:rPr lang="hu-HU" sz="2000" dirty="0" smtClean="0">
                <a:solidFill>
                  <a:srgbClr val="002060"/>
                </a:solidFill>
                <a:latin typeface="EC Square Sans Pro" panose="020B0506040000020004" pitchFamily="34" charset="0"/>
              </a:rPr>
              <a:t>. Mindössze </a:t>
            </a:r>
            <a:r>
              <a:rPr lang="hu-HU" sz="2000" dirty="0">
                <a:solidFill>
                  <a:srgbClr val="002060"/>
                </a:solidFill>
                <a:latin typeface="EC Square Sans Pro" panose="020B0506040000020004" pitchFamily="34" charset="0"/>
              </a:rPr>
              <a:t>négy év alatt, </a:t>
            </a:r>
            <a:r>
              <a:rPr lang="hu-HU" sz="2000" b="1" dirty="0">
                <a:solidFill>
                  <a:srgbClr val="002060"/>
                </a:solidFill>
                <a:latin typeface="EC Square Sans Pro" panose="020B0506040000020004" pitchFamily="34" charset="0"/>
              </a:rPr>
              <a:t>2018 és 2022 között</a:t>
            </a:r>
            <a:r>
              <a:rPr lang="hu-HU" sz="2000" dirty="0">
                <a:solidFill>
                  <a:srgbClr val="002060"/>
                </a:solidFill>
                <a:latin typeface="EC Square Sans Pro" panose="020B0506040000020004" pitchFamily="34" charset="0"/>
              </a:rPr>
              <a:t>, az EU 27 tagállama elérte </a:t>
            </a:r>
            <a:r>
              <a:rPr lang="hu-HU" sz="2000" b="1" dirty="0">
                <a:solidFill>
                  <a:srgbClr val="002060"/>
                </a:solidFill>
                <a:latin typeface="EC Square Sans Pro" panose="020B0506040000020004" pitchFamily="34" charset="0"/>
              </a:rPr>
              <a:t>a 33,5 mg/PCU csökkentést</a:t>
            </a:r>
            <a:r>
              <a:rPr lang="hu-HU" sz="2000" dirty="0">
                <a:solidFill>
                  <a:srgbClr val="002060"/>
                </a:solidFill>
                <a:latin typeface="EC Square Sans Pro" panose="020B0506040000020004" pitchFamily="34" charset="0"/>
              </a:rPr>
              <a:t>, ami több mint fele a 2030-ra kitűzött 50%-os csökkentési célnak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xmlns="" id="{1AB69E64-67F2-4693-A223-7B0228543008}"/>
              </a:ext>
            </a:extLst>
          </p:cNvPr>
          <p:cNvSpPr txBox="1"/>
          <p:nvPr/>
        </p:nvSpPr>
        <p:spPr>
          <a:xfrm>
            <a:off x="5334000" y="1131361"/>
            <a:ext cx="2760479" cy="341632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40C28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‘</a:t>
            </a:r>
            <a:r>
              <a:rPr kumimoji="0" lang="hu-HU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40C28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az állattenyésztésben és </a:t>
            </a:r>
            <a:r>
              <a:rPr kumimoji="0" lang="hu-HU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040C28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akvakultúrában</a:t>
            </a:r>
            <a:r>
              <a:rPr kumimoji="0" lang="hu-HU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040C28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eladott</a:t>
            </a:r>
            <a:r>
              <a:rPr kumimoji="0" lang="hu-HU" sz="2400" b="0" i="1" u="none" strike="noStrike" kern="0" cap="none" spc="0" normalizeH="0" noProof="0" dirty="0" smtClean="0">
                <a:ln>
                  <a:noFill/>
                </a:ln>
                <a:solidFill>
                  <a:srgbClr val="040C28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 antimikrobiális szerek 50%-os csökkentése szükséges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b="0" i="1" u="none" strike="noStrike" kern="0" cap="none" spc="0" normalizeH="0" noProof="0" dirty="0" smtClean="0">
                <a:ln>
                  <a:noFill/>
                </a:ln>
                <a:solidFill>
                  <a:srgbClr val="040C28"/>
                </a:solidFill>
                <a:effectLst/>
                <a:uLnTx/>
                <a:uFillTx/>
                <a:latin typeface="Google Sans"/>
                <a:ea typeface="+mn-ea"/>
                <a:cs typeface="+mn-cs"/>
              </a:rPr>
              <a:t>2030-ig</a:t>
            </a:r>
            <a:endParaRPr kumimoji="0" lang="en-GB" sz="2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xmlns="" id="{E5E1A337-80E7-44C6-9C40-39B65AED36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28800" y="1131361"/>
            <a:ext cx="3108343" cy="35493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xmlns="" id="{590CFBCF-8937-461B-BC37-1576440828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1201" y="883376"/>
            <a:ext cx="2512849" cy="346236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785B181-37C4-6337-3D09-EB01F82F9604}"/>
              </a:ext>
            </a:extLst>
          </p:cNvPr>
          <p:cNvSpPr txBox="1"/>
          <p:nvPr/>
        </p:nvSpPr>
        <p:spPr>
          <a:xfrm>
            <a:off x="2408884" y="1350102"/>
            <a:ext cx="2161537" cy="120894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hu-HU" sz="2400" dirty="0" smtClean="0">
                <a:solidFill>
                  <a:srgbClr val="054F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Termőföldtől az Asztalig Stratégia</a:t>
            </a:r>
            <a:endParaRPr lang="hu-HU" sz="2400" dirty="0">
              <a:solidFill>
                <a:srgbClr val="054FA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6E91C70-FF35-088D-22F5-329EFA94CDC2}"/>
              </a:ext>
            </a:extLst>
          </p:cNvPr>
          <p:cNvSpPr txBox="1"/>
          <p:nvPr/>
        </p:nvSpPr>
        <p:spPr>
          <a:xfrm>
            <a:off x="2854980" y="2614556"/>
            <a:ext cx="1878945" cy="801743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hu-HU" sz="1300">
                <a:solidFill>
                  <a:srgbClr val="054F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Egy igazságos, egészséges és környezetbarát élelmiszerrendszerért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DF367DC2-EC51-6564-AD27-F2273D45F00C}"/>
              </a:ext>
            </a:extLst>
          </p:cNvPr>
          <p:cNvSpPr txBox="1"/>
          <p:nvPr/>
        </p:nvSpPr>
        <p:spPr>
          <a:xfrm>
            <a:off x="8692493" y="2013395"/>
            <a:ext cx="2281557" cy="43338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hu-HU" sz="1100" b="1" dirty="0">
                <a:solidFill>
                  <a:srgbClr val="054F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Állatgyógyászati antimikrobiális szerek értékesítése 31 európai országban 2022-ben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D993E3-99CE-B8B6-B02B-B30054B37ED1}"/>
              </a:ext>
            </a:extLst>
          </p:cNvPr>
          <p:cNvSpPr txBox="1"/>
          <p:nvPr/>
        </p:nvSpPr>
        <p:spPr>
          <a:xfrm>
            <a:off x="8770947" y="2850749"/>
            <a:ext cx="1179832" cy="302435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hu-HU" sz="650" dirty="0">
                <a:solidFill>
                  <a:srgbClr val="054F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2010 és 2022 közötti trendek</a:t>
            </a:r>
          </a:p>
          <a:p>
            <a:r>
              <a:rPr lang="hu-HU" sz="650" dirty="0">
                <a:solidFill>
                  <a:srgbClr val="054FA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Tizenhárom ESVAC jelentés</a:t>
            </a:r>
          </a:p>
        </p:txBody>
      </p:sp>
    </p:spTree>
    <p:extLst>
      <p:ext uri="{BB962C8B-B14F-4D97-AF65-F5344CB8AC3E}">
        <p14:creationId xmlns:p14="http://schemas.microsoft.com/office/powerpoint/2010/main" val="2693004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xmlns="" id="{C0D00EA2-ADF9-4541-BC2E-B213C063CD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311150"/>
            <a:ext cx="11125200" cy="533400"/>
          </a:xfrm>
        </p:spPr>
        <p:txBody>
          <a:bodyPr/>
          <a:lstStyle/>
          <a:p>
            <a:r>
              <a:rPr lang="hu-HU" dirty="0">
                <a:solidFill>
                  <a:srgbClr val="002060"/>
                </a:solidFill>
                <a:latin typeface="EC Square Sans Pro" panose="020B0506040000020004" pitchFamily="34" charset="0"/>
              </a:rPr>
              <a:t>3. </a:t>
            </a:r>
            <a:r>
              <a:rPr lang="hu-HU" b="1" dirty="0" smtClean="0">
                <a:solidFill>
                  <a:srgbClr val="002060"/>
                </a:solidFill>
                <a:latin typeface="EC Square Sans Pro" panose="020B0506040000020004" pitchFamily="34" charset="0"/>
              </a:rPr>
              <a:t>Állategészségügyi Rendelet: </a:t>
            </a:r>
            <a:r>
              <a:rPr lang="hu-HU" dirty="0">
                <a:solidFill>
                  <a:srgbClr val="002060"/>
                </a:solidFill>
                <a:latin typeface="EC Square Sans Pro" panose="020B0506040000020004" pitchFamily="34" charset="0"/>
              </a:rPr>
              <a:t>Az EP és a Tanács (EU) 2016/429 rendelete </a:t>
            </a:r>
            <a:r>
              <a:rPr lang="en-US" dirty="0">
                <a:solidFill>
                  <a:srgbClr val="002060"/>
                </a:solidFill>
                <a:latin typeface="EC Square Sans Pro" panose="020B0506040000020004" pitchFamily="34" charset="0"/>
              </a:rPr>
              <a:t/>
            </a:r>
            <a:br>
              <a:rPr lang="en-US" dirty="0">
                <a:solidFill>
                  <a:srgbClr val="002060"/>
                </a:solidFill>
                <a:latin typeface="EC Square Sans Pro" panose="020B0506040000020004" pitchFamily="34" charset="0"/>
              </a:rPr>
            </a:br>
            <a:r>
              <a:rPr lang="hu-HU" dirty="0">
                <a:solidFill>
                  <a:srgbClr val="002060"/>
                </a:solidFill>
                <a:latin typeface="EC Square Sans Pro" panose="020B0506040000020004" pitchFamily="34" charset="0"/>
              </a:rPr>
              <a:t>a fertőző állatbetegségekről</a:t>
            </a:r>
          </a:p>
        </p:txBody>
      </p:sp>
      <p:sp>
        <p:nvSpPr>
          <p:cNvPr id="5" name="Rectángulo redondeado 13">
            <a:extLst>
              <a:ext uri="{FF2B5EF4-FFF2-40B4-BE49-F238E27FC236}">
                <a16:creationId xmlns:a16="http://schemas.microsoft.com/office/drawing/2014/main" xmlns="" id="{1C8A5D96-79CC-49D4-9958-218917ABEFF5}"/>
              </a:ext>
            </a:extLst>
          </p:cNvPr>
          <p:cNvSpPr/>
          <p:nvPr/>
        </p:nvSpPr>
        <p:spPr>
          <a:xfrm>
            <a:off x="0" y="1377950"/>
            <a:ext cx="12192000" cy="782622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defRPr/>
            </a:pPr>
            <a:endParaRPr lang="es-ES" sz="1050" b="1" kern="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D5B06E44-AA44-47B7-AAF6-04F925D1A917}"/>
              </a:ext>
            </a:extLst>
          </p:cNvPr>
          <p:cNvSpPr txBox="1"/>
          <p:nvPr/>
        </p:nvSpPr>
        <p:spPr>
          <a:xfrm>
            <a:off x="594851" y="1496775"/>
            <a:ext cx="11441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>
                <a:solidFill>
                  <a:schemeClr val="bg1"/>
                </a:solidFill>
                <a:latin typeface="EC Square Sans Pro" panose="020B0506040000020004" pitchFamily="34" charset="0"/>
              </a:rPr>
              <a:t>„A megelőzés jobb, mint a gyógyítás”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D3D5898F-F375-489E-901B-A22AC9EFCE86}"/>
              </a:ext>
            </a:extLst>
          </p:cNvPr>
          <p:cNvSpPr txBox="1"/>
          <p:nvPr/>
        </p:nvSpPr>
        <p:spPr>
          <a:xfrm>
            <a:off x="3429000" y="2970628"/>
            <a:ext cx="4267200" cy="301621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l">
              <a:spcAft>
                <a:spcPts val="1200"/>
              </a:spcAft>
            </a:pPr>
            <a:r>
              <a:rPr lang="hu-HU" sz="1600" dirty="0">
                <a:solidFill>
                  <a:srgbClr val="113C7E"/>
                </a:solidFill>
                <a:latin typeface="EC Square Sans Pro" panose="020B0506040000020004" pitchFamily="34" charset="0"/>
              </a:rPr>
              <a:t>Minden </a:t>
            </a:r>
            <a:r>
              <a:rPr lang="hu-HU" sz="1600" dirty="0" smtClean="0">
                <a:solidFill>
                  <a:srgbClr val="113C7E"/>
                </a:solidFill>
                <a:latin typeface="EC Square Sans Pro" panose="020B0506040000020004" pitchFamily="34" charset="0"/>
              </a:rPr>
              <a:t>szereplő </a:t>
            </a:r>
            <a:r>
              <a:rPr lang="hu-HU" sz="1600" dirty="0">
                <a:solidFill>
                  <a:srgbClr val="113C7E"/>
                </a:solidFill>
                <a:latin typeface="EC Square Sans Pro" panose="020B0506040000020004" pitchFamily="34" charset="0"/>
              </a:rPr>
              <a:t>egyértelmű </a:t>
            </a:r>
            <a:r>
              <a:rPr lang="hu-HU" sz="1600" b="1" dirty="0">
                <a:solidFill>
                  <a:srgbClr val="113C7E"/>
                </a:solidFill>
                <a:latin typeface="EC Square Sans Pro" panose="020B0506040000020004" pitchFamily="34" charset="0"/>
              </a:rPr>
              <a:t>felelőssége</a:t>
            </a:r>
            <a:r>
              <a:rPr lang="hu-HU" sz="1600" dirty="0">
                <a:solidFill>
                  <a:srgbClr val="113C7E"/>
                </a:solidFill>
                <a:latin typeface="EC Square Sans Pro" panose="020B0506040000020004" pitchFamily="34" charset="0"/>
              </a:rPr>
              <a:t> az állatok egészségéért</a:t>
            </a:r>
          </a:p>
          <a:p>
            <a:pPr marL="285750" lvl="1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13C7E"/>
                </a:solidFill>
                <a:latin typeface="EC Square Sans Pro"/>
                <a:sym typeface="Wingdings" panose="05000000000000000000" pitchFamily="2" charset="2"/>
              </a:rPr>
              <a:t>Az </a:t>
            </a:r>
            <a:r>
              <a:rPr lang="hu-HU" sz="1600" b="1" dirty="0">
                <a:solidFill>
                  <a:srgbClr val="113C7E"/>
                </a:solidFill>
                <a:latin typeface="EC Square Sans Pro"/>
                <a:sym typeface="Wingdings" panose="05000000000000000000" pitchFamily="2" charset="2"/>
              </a:rPr>
              <a:t>üzemeltetők</a:t>
            </a:r>
            <a:r>
              <a:rPr lang="hu-HU" sz="1600" dirty="0">
                <a:solidFill>
                  <a:srgbClr val="113C7E"/>
                </a:solidFill>
                <a:latin typeface="EC Square Sans Pro"/>
                <a:sym typeface="Wingdings" panose="05000000000000000000" pitchFamily="2" charset="2"/>
              </a:rPr>
              <a:t> magas szintű </a:t>
            </a:r>
            <a:r>
              <a:rPr lang="hu-HU" sz="1600" dirty="0" smtClean="0">
                <a:solidFill>
                  <a:srgbClr val="113C7E"/>
                </a:solidFill>
                <a:latin typeface="EC Square Sans Pro"/>
                <a:sym typeface="Wingdings" panose="05000000000000000000" pitchFamily="2" charset="2"/>
              </a:rPr>
              <a:t>állategészségügy, </a:t>
            </a:r>
            <a:r>
              <a:rPr lang="hu-HU" sz="1600" dirty="0" smtClean="0">
                <a:solidFill>
                  <a:srgbClr val="113C7E"/>
                </a:solidFill>
                <a:latin typeface="EC Square Sans Pro"/>
                <a:sym typeface="Wingdings" panose="05000000000000000000" pitchFamily="2" charset="2"/>
              </a:rPr>
              <a:t>állatjólét és járványvédelem biztosítása</a:t>
            </a:r>
            <a:endParaRPr lang="hu-HU" sz="1600" dirty="0">
              <a:solidFill>
                <a:srgbClr val="113C7E"/>
              </a:solidFill>
              <a:latin typeface="EC Square Sans Pro"/>
              <a:sym typeface="Wingdings" panose="05000000000000000000" pitchFamily="2" charset="2"/>
            </a:endParaRPr>
          </a:p>
          <a:p>
            <a:pPr marL="285750" lvl="1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113C7E"/>
                </a:solidFill>
                <a:latin typeface="EC Square Sans Pro" panose="020B0506040000020004" pitchFamily="34" charset="0"/>
                <a:sym typeface="Wingdings" panose="05000000000000000000" pitchFamily="2" charset="2"/>
              </a:rPr>
              <a:t>Az </a:t>
            </a:r>
            <a:r>
              <a:rPr lang="hu-HU" sz="1600" b="1" dirty="0">
                <a:solidFill>
                  <a:srgbClr val="113C7E"/>
                </a:solidFill>
                <a:latin typeface="EC Square Sans Pro" panose="020B0506040000020004" pitchFamily="34" charset="0"/>
                <a:sym typeface="Wingdings" panose="05000000000000000000" pitchFamily="2" charset="2"/>
              </a:rPr>
              <a:t>állatorvosok </a:t>
            </a:r>
            <a:r>
              <a:rPr lang="hu-HU" sz="1600" dirty="0">
                <a:solidFill>
                  <a:srgbClr val="113C7E"/>
                </a:solidFill>
                <a:latin typeface="EC Square Sans Pro" panose="020B0506040000020004" pitchFamily="34" charset="0"/>
                <a:sym typeface="Wingdings" panose="05000000000000000000" pitchFamily="2" charset="2"/>
              </a:rPr>
              <a:t> </a:t>
            </a:r>
            <a:r>
              <a:rPr lang="hu-HU" sz="1600" dirty="0" smtClean="0">
                <a:solidFill>
                  <a:srgbClr val="113C7E"/>
                </a:solidFill>
                <a:latin typeface="EC Square Sans Pro" panose="020B0506040000020004" pitchFamily="34" charset="0"/>
                <a:sym typeface="Wingdings" panose="05000000000000000000" pitchFamily="2" charset="2"/>
              </a:rPr>
              <a:t>figyelemfelhívó szerep és segítenek a megelőzésben </a:t>
            </a:r>
            <a:r>
              <a:rPr lang="hu-HU" sz="1600" dirty="0">
                <a:solidFill>
                  <a:srgbClr val="113C7E"/>
                </a:solidFill>
                <a:latin typeface="EC Square Sans Pro" panose="020B0506040000020004" pitchFamily="34" charset="0"/>
                <a:sym typeface="Wingdings" panose="05000000000000000000" pitchFamily="2" charset="2"/>
              </a:rPr>
              <a:t>és </a:t>
            </a:r>
            <a:r>
              <a:rPr lang="hu-HU" sz="1600" dirty="0" smtClean="0">
                <a:solidFill>
                  <a:srgbClr val="113C7E"/>
                </a:solidFill>
                <a:latin typeface="EC Square Sans Pro" panose="020B0506040000020004" pitchFamily="34" charset="0"/>
                <a:sym typeface="Wingdings" panose="05000000000000000000" pitchFamily="2" charset="2"/>
              </a:rPr>
              <a:t>a </a:t>
            </a:r>
            <a:r>
              <a:rPr lang="hu-HU" sz="1600" dirty="0">
                <a:solidFill>
                  <a:srgbClr val="113C7E"/>
                </a:solidFill>
                <a:latin typeface="EC Square Sans Pro" panose="020B0506040000020004" pitchFamily="34" charset="0"/>
                <a:sym typeface="Wingdings" panose="05000000000000000000" pitchFamily="2" charset="2"/>
              </a:rPr>
              <a:t>kórokozók terjedésének megállításában</a:t>
            </a:r>
          </a:p>
          <a:p>
            <a:pPr marL="285750" lvl="1" indent="-285750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1600" dirty="0" smtClean="0">
                <a:solidFill>
                  <a:srgbClr val="113C7E"/>
                </a:solidFill>
                <a:latin typeface="EC Square Sans Pro"/>
                <a:sym typeface="Wingdings" panose="05000000000000000000" pitchFamily="2" charset="2"/>
              </a:rPr>
              <a:t>Az </a:t>
            </a:r>
            <a:r>
              <a:rPr lang="hu-HU" sz="1600" b="1" dirty="0" smtClean="0">
                <a:solidFill>
                  <a:srgbClr val="113C7E"/>
                </a:solidFill>
                <a:latin typeface="EC Square Sans Pro"/>
                <a:sym typeface="Wingdings" panose="05000000000000000000" pitchFamily="2" charset="2"/>
              </a:rPr>
              <a:t>illetékes hatóság</a:t>
            </a:r>
            <a:r>
              <a:rPr lang="hu-HU" sz="1600" dirty="0" smtClean="0">
                <a:solidFill>
                  <a:srgbClr val="113C7E"/>
                </a:solidFill>
                <a:latin typeface="EC Square Sans Pro"/>
                <a:sym typeface="Wingdings" panose="05000000000000000000" pitchFamily="2" charset="2"/>
              </a:rPr>
              <a:t> </a:t>
            </a:r>
            <a:r>
              <a:rPr lang="hu-HU" sz="1600" dirty="0">
                <a:solidFill>
                  <a:srgbClr val="113C7E"/>
                </a:solidFill>
                <a:latin typeface="EC Square Sans Pro"/>
                <a:sym typeface="Wingdings" panose="05000000000000000000" pitchFamily="2" charset="2"/>
              </a:rPr>
              <a:t> védi az állatok </a:t>
            </a:r>
            <a:r>
              <a:rPr lang="hu-HU" sz="1600" dirty="0" smtClean="0">
                <a:solidFill>
                  <a:srgbClr val="113C7E"/>
                </a:solidFill>
                <a:latin typeface="EC Square Sans Pro"/>
                <a:sym typeface="Wingdings" panose="05000000000000000000" pitchFamily="2" charset="2"/>
              </a:rPr>
              <a:t>és </a:t>
            </a:r>
            <a:r>
              <a:rPr lang="hu-HU" sz="1600" dirty="0" smtClean="0">
                <a:solidFill>
                  <a:srgbClr val="113C7E"/>
                </a:solidFill>
                <a:latin typeface="EC Square Sans Pro"/>
                <a:sym typeface="Wingdings" panose="05000000000000000000" pitchFamily="2" charset="2"/>
              </a:rPr>
              <a:t>emberek </a:t>
            </a:r>
            <a:r>
              <a:rPr lang="hu-HU" sz="1600" dirty="0" smtClean="0">
                <a:solidFill>
                  <a:srgbClr val="113C7E"/>
                </a:solidFill>
                <a:latin typeface="EC Square Sans Pro"/>
              </a:rPr>
              <a:t>egészségét, valamint </a:t>
            </a:r>
            <a:r>
              <a:rPr lang="hu-HU" sz="1600" dirty="0" smtClean="0">
                <a:solidFill>
                  <a:srgbClr val="113C7E"/>
                </a:solidFill>
                <a:latin typeface="EC Square Sans Pro"/>
              </a:rPr>
              <a:t>a környezetet</a:t>
            </a:r>
            <a:endParaRPr lang="hu-HU" sz="1600" dirty="0">
              <a:solidFill>
                <a:srgbClr val="113C7E"/>
              </a:solidFill>
              <a:latin typeface="EC Square Sans Pro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xmlns="" id="{E74ED37D-C482-486E-AF69-173FCDD414FE}"/>
              </a:ext>
            </a:extLst>
          </p:cNvPr>
          <p:cNvSpPr txBox="1"/>
          <p:nvPr/>
        </p:nvSpPr>
        <p:spPr>
          <a:xfrm>
            <a:off x="7882194" y="2970628"/>
            <a:ext cx="4309806" cy="2523768"/>
          </a:xfrm>
          <a:prstGeom prst="rect">
            <a:avLst/>
          </a:prstGeom>
          <a:solidFill>
            <a:srgbClr val="2C7470"/>
          </a:solidFill>
        </p:spPr>
        <p:txBody>
          <a:bodyPr wrap="square" rtlCol="0">
            <a:spAutoFit/>
          </a:bodyPr>
          <a:lstStyle/>
          <a:p>
            <a:pPr algn="ctr"/>
            <a:endParaRPr lang="en-US" sz="1600" dirty="0">
              <a:solidFill>
                <a:srgbClr val="002060"/>
              </a:solidFill>
              <a:latin typeface="EC Square Sans Pro" panose="020B0506040000020004" pitchFamily="34" charset="0"/>
            </a:endParaRPr>
          </a:p>
          <a:p>
            <a:pPr algn="l">
              <a:spcAft>
                <a:spcPts val="1200"/>
              </a:spcAft>
            </a:pPr>
            <a:r>
              <a:rPr lang="hu-HU" sz="1600" dirty="0">
                <a:solidFill>
                  <a:schemeClr val="bg1"/>
                </a:solidFill>
                <a:latin typeface="EC Square Sans Pro" panose="020B0506040000020004" pitchFamily="34" charset="0"/>
              </a:rPr>
              <a:t>Az EU-beavatkozás </a:t>
            </a:r>
            <a:r>
              <a:rPr lang="hu-HU" sz="16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előnyben részesítése</a:t>
            </a:r>
          </a:p>
          <a:p>
            <a:pPr marL="182563" indent="-182563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bg1"/>
                </a:solidFill>
                <a:latin typeface="EC Square Sans Pro" panose="020B0506040000020004" pitchFamily="34" charset="0"/>
              </a:rPr>
              <a:t>Szabályozási eszközök/beavatkozások rezisztens kórokozókkal kapcsolatban: „betegség kórokozói”</a:t>
            </a:r>
          </a:p>
          <a:p>
            <a:pPr marL="182563" indent="-182563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bg1"/>
                </a:solidFill>
                <a:latin typeface="EC Square Sans Pro" panose="020B0506040000020004" pitchFamily="34" charset="0"/>
              </a:rPr>
              <a:t>Betegségmegelőző és -ellenőrző intézkedések </a:t>
            </a:r>
            <a:r>
              <a:rPr lang="hu-HU" sz="1600" dirty="0" smtClean="0">
                <a:solidFill>
                  <a:schemeClr val="bg1"/>
                </a:solidFill>
                <a:latin typeface="EC Square Sans Pro" panose="020B0506040000020004" pitchFamily="34" charset="0"/>
              </a:rPr>
              <a:t>alkalmazhatósága </a:t>
            </a:r>
            <a:r>
              <a:rPr lang="hu-HU" sz="1600" dirty="0">
                <a:solidFill>
                  <a:schemeClr val="bg1"/>
                </a:solidFill>
                <a:latin typeface="EC Square Sans Pro" panose="020B0506040000020004" pitchFamily="34" charset="0"/>
              </a:rPr>
              <a:t>(felügyelet, felszámolás stb.)</a:t>
            </a:r>
          </a:p>
          <a:p>
            <a:pPr marL="182563" indent="-182563" algn="l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chemeClr val="bg1"/>
                </a:solidFill>
                <a:latin typeface="EC Square Sans Pro" panose="020B0506040000020004" pitchFamily="34" charset="0"/>
              </a:rPr>
              <a:t>Az állati kórokozók AMR-monitorozásának jogalapja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1773ED4B-94AE-4043-B465-D839C22AE128}"/>
              </a:ext>
            </a:extLst>
          </p:cNvPr>
          <p:cNvSpPr/>
          <p:nvPr/>
        </p:nvSpPr>
        <p:spPr>
          <a:xfrm>
            <a:off x="76200" y="2970628"/>
            <a:ext cx="3157798" cy="276998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hu-HU" b="1" dirty="0">
                <a:solidFill>
                  <a:srgbClr val="002060"/>
                </a:solidFill>
                <a:latin typeface="EC Square Sans Pro" panose="020B0506040000020004" pitchFamily="34" charset="0"/>
              </a:rPr>
              <a:t>Megelőzésre </a:t>
            </a:r>
            <a:r>
              <a:rPr lang="hu-HU" dirty="0">
                <a:solidFill>
                  <a:srgbClr val="002060"/>
                </a:solidFill>
                <a:latin typeface="EC Square Sans Pro" panose="020B0506040000020004" pitchFamily="34" charset="0"/>
              </a:rPr>
              <a:t>alapozó </a:t>
            </a:r>
            <a:r>
              <a:rPr lang="hu-HU" b="1" dirty="0">
                <a:solidFill>
                  <a:srgbClr val="002060"/>
                </a:solidFill>
                <a:latin typeface="EC Square Sans Pro" panose="020B0506040000020004" pitchFamily="34" charset="0"/>
              </a:rPr>
              <a:t>megközelítés</a:t>
            </a:r>
            <a:r>
              <a:rPr lang="hu-HU" dirty="0">
                <a:solidFill>
                  <a:srgbClr val="002060"/>
                </a:solidFill>
                <a:latin typeface="EC Square Sans Pro" panose="020B0506040000020004" pitchFamily="34" charset="0"/>
              </a:rPr>
              <a:t>: </a:t>
            </a:r>
          </a:p>
          <a:p>
            <a:pPr algn="l"/>
            <a:endParaRPr lang="en-GB" dirty="0">
              <a:solidFill>
                <a:srgbClr val="002060"/>
              </a:solidFill>
              <a:latin typeface="EC Square Sans Pro" panose="020B0506040000020004" pitchFamily="34" charset="0"/>
            </a:endParaRPr>
          </a:p>
          <a:p>
            <a:pPr algn="l"/>
            <a:r>
              <a:rPr lang="hu-HU" dirty="0">
                <a:solidFill>
                  <a:srgbClr val="113C7E"/>
                </a:solidFill>
                <a:latin typeface="EC Square Sans Pro" panose="020B0506040000020004" pitchFamily="34" charset="0"/>
              </a:rPr>
              <a:t>állategészségügyi és </a:t>
            </a:r>
            <a:r>
              <a:rPr lang="hu-HU" dirty="0" smtClean="0">
                <a:solidFill>
                  <a:srgbClr val="113C7E"/>
                </a:solidFill>
                <a:latin typeface="EC Square Sans Pro" panose="020B0506040000020004" pitchFamily="34" charset="0"/>
              </a:rPr>
              <a:t>járványvédelmi intézkedések javítása, </a:t>
            </a:r>
            <a:r>
              <a:rPr lang="hu-HU" dirty="0">
                <a:solidFill>
                  <a:srgbClr val="113C7E"/>
                </a:solidFill>
                <a:latin typeface="EC Square Sans Pro" panose="020B0506040000020004" pitchFamily="34" charset="0"/>
              </a:rPr>
              <a:t>helyes gazdálkodási gyakorlatok</a:t>
            </a:r>
          </a:p>
        </p:txBody>
      </p:sp>
    </p:spTree>
    <p:extLst>
      <p:ext uri="{BB962C8B-B14F-4D97-AF65-F5344CB8AC3E}">
        <p14:creationId xmlns:p14="http://schemas.microsoft.com/office/powerpoint/2010/main" val="2101256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Triángulo rectángulo 59">
            <a:extLst>
              <a:ext uri="{FF2B5EF4-FFF2-40B4-BE49-F238E27FC236}">
                <a16:creationId xmlns:a16="http://schemas.microsoft.com/office/drawing/2014/main" xmlns="" id="{91AE9F8B-591C-471E-9408-F8FA09AFAE7B}"/>
              </a:ext>
            </a:extLst>
          </p:cNvPr>
          <p:cNvSpPr/>
          <p:nvPr/>
        </p:nvSpPr>
        <p:spPr>
          <a:xfrm rot="10800000">
            <a:off x="5314877" y="3708720"/>
            <a:ext cx="5771378" cy="1333943"/>
          </a:xfrm>
          <a:prstGeom prst="rtTriangle">
            <a:avLst/>
          </a:prstGeom>
          <a:solidFill>
            <a:srgbClr val="2C7470">
              <a:alpha val="23137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6" name="Triángulo rectángulo 55">
            <a:extLst>
              <a:ext uri="{FF2B5EF4-FFF2-40B4-BE49-F238E27FC236}">
                <a16:creationId xmlns:a16="http://schemas.microsoft.com/office/drawing/2014/main" xmlns="" id="{42E40196-8169-48DF-B4F0-2F231F7F6D01}"/>
              </a:ext>
            </a:extLst>
          </p:cNvPr>
          <p:cNvSpPr/>
          <p:nvPr/>
        </p:nvSpPr>
        <p:spPr>
          <a:xfrm rot="10800000">
            <a:off x="5295410" y="3708720"/>
            <a:ext cx="2857989" cy="641030"/>
          </a:xfrm>
          <a:prstGeom prst="rtTriangle">
            <a:avLst/>
          </a:prstGeom>
          <a:solidFill>
            <a:srgbClr val="6BB289">
              <a:alpha val="2588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32FD83F6-7DFB-4CD5-97B6-20D985066CD1}"/>
              </a:ext>
            </a:extLst>
          </p:cNvPr>
          <p:cNvSpPr txBox="1"/>
          <p:nvPr/>
        </p:nvSpPr>
        <p:spPr>
          <a:xfrm>
            <a:off x="-192897" y="342612"/>
            <a:ext cx="11441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rgbClr val="003399"/>
                </a:solidFill>
                <a:latin typeface="EC Square Sans Pro" panose="020B0506040000020004" pitchFamily="34" charset="0"/>
              </a:rPr>
              <a:t>Antimikrobiális szerek felhasználása a beteg állatok kezelésén kívül</a:t>
            </a:r>
            <a:r>
              <a:rPr lang="hu-HU" sz="2400" b="1" dirty="0">
                <a:solidFill>
                  <a:srgbClr val="003399"/>
                </a:solidFill>
              </a:rPr>
              <a:t/>
            </a:r>
            <a:br>
              <a:rPr lang="hu-HU" sz="2400" b="1" dirty="0">
                <a:solidFill>
                  <a:srgbClr val="003399"/>
                </a:solidFill>
              </a:rPr>
            </a:br>
            <a:endParaRPr lang="hu-HU" sz="2400" b="1" dirty="0">
              <a:solidFill>
                <a:srgbClr val="003399"/>
              </a:solidFill>
            </a:endParaRPr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19" name="Modelo 3D 18" descr="Cápsula de píldoras farmacéuticas">
                <a:extLst>
                  <a:ext uri="{FF2B5EF4-FFF2-40B4-BE49-F238E27FC236}">
                    <a16:creationId xmlns:a16="http://schemas.microsoft.com/office/drawing/2014/main" id="{25A67109-4508-4993-8ECF-D4E9A050941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078133060"/>
                  </p:ext>
                </p:extLst>
              </p:nvPr>
            </p:nvGraphicFramePr>
            <p:xfrm rot="16409527" flipV="1">
              <a:off x="3277647" y="4927491"/>
              <a:ext cx="102590" cy="306525"/>
            </p:xfrm>
            <a:graphic>
              <a:graphicData uri="http://schemas.microsoft.com/office/drawing/2017/model3d">
                <am3d:model3d r:embed="rId3">
                  <am3d:spPr>
                    <a:xfrm rot="16409527" flipV="1">
                      <a:off x="0" y="0"/>
                      <a:ext cx="102590" cy="306525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414474" ay="2553103" az="537864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191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9" name="Modelo 3D 18" descr="Cápsula de píldoras farmacéuticas">
                <a:extLst>
                  <a:ext uri="{FF2B5EF4-FFF2-40B4-BE49-F238E27FC236}">
                    <a16:creationId xmlns:a16="http://schemas.microsoft.com/office/drawing/2014/main" xmlns="" id="{25A67109-4508-4993-8ECF-D4E9A050941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6409527" flipV="1">
                <a:off x="3277647" y="4927491"/>
                <a:ext cx="102590" cy="3065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22" name="Modelo 3D 21" descr="Cerdo">
                <a:extLst>
                  <a:ext uri="{FF2B5EF4-FFF2-40B4-BE49-F238E27FC236}">
                    <a16:creationId xmlns:a16="http://schemas.microsoft.com/office/drawing/2014/main" id="{6CCFB756-AC1F-412F-9CFD-431C906E6A7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218771944"/>
                  </p:ext>
                </p:extLst>
              </p:nvPr>
            </p:nvGraphicFramePr>
            <p:xfrm rot="10800000">
              <a:off x="9616454" y="5492750"/>
              <a:ext cx="1360037" cy="819571"/>
            </p:xfrm>
            <a:graphic>
              <a:graphicData uri="http://schemas.microsoft.com/office/drawing/2017/model3d">
                <am3d:model3d r:embed="rId6">
                  <am3d:spPr>
                    <a:xfrm rot="10800000">
                      <a:off x="0" y="0"/>
                      <a:ext cx="1360037" cy="819571"/>
                    </a:xfrm>
                    <a:prstGeom prst="rect">
                      <a:avLst/>
                    </a:prstGeom>
                  </am3d:spPr>
                  <am3d:camera>
                    <am3d:pos x="0" y="0" z="546227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312932" d="1000000"/>
                    <am3d:preTrans dx="0" dy="-8959820" dz="-2169600"/>
                    <am3d:scale>
                      <am3d:sx n="1000000" d="1000000"/>
                      <am3d:sy n="1000000" d="1000000"/>
                      <am3d:sz n="1000000" d="1000000"/>
                    </am3d:scale>
                    <am3d:rot ax="-4943173" ay="4376298" az="5877712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6593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2" name="Modelo 3D 21" descr="Cerdo">
                <a:extLst>
                  <a:ext uri="{FF2B5EF4-FFF2-40B4-BE49-F238E27FC236}">
                    <a16:creationId xmlns:a16="http://schemas.microsoft.com/office/drawing/2014/main" xmlns="" id="{6CCFB756-AC1F-412F-9CFD-431C906E6A7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10800000">
                <a:off x="9616454" y="5492750"/>
                <a:ext cx="1360037" cy="8195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24" name="Modelo 3D 23" descr="Cápsula de píldoras farmacéuticas">
                <a:extLst>
                  <a:ext uri="{FF2B5EF4-FFF2-40B4-BE49-F238E27FC236}">
                    <a16:creationId xmlns:a16="http://schemas.microsoft.com/office/drawing/2014/main" id="{0F5CA763-838D-4CA0-B272-D103BD378B9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12452319"/>
                  </p:ext>
                </p:extLst>
              </p:nvPr>
            </p:nvGraphicFramePr>
            <p:xfrm rot="11636975" flipV="1">
              <a:off x="776390" y="5485663"/>
              <a:ext cx="207093" cy="402681"/>
            </p:xfrm>
            <a:graphic>
              <a:graphicData uri="http://schemas.microsoft.com/office/drawing/2017/model3d">
                <am3d:model3d r:embed="rId3">
                  <am3d:spPr>
                    <a:xfrm rot="11636975" flipV="1">
                      <a:off x="0" y="0"/>
                      <a:ext cx="207093" cy="402681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4141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4" name="Modelo 3D 23" descr="Cápsula de píldoras farmacéuticas">
                <a:extLst>
                  <a:ext uri="{FF2B5EF4-FFF2-40B4-BE49-F238E27FC236}">
                    <a16:creationId xmlns:a16="http://schemas.microsoft.com/office/drawing/2014/main" xmlns="" id="{0F5CA763-838D-4CA0-B272-D103BD378B9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11636975" flipV="1">
                <a:off x="776390" y="5485663"/>
                <a:ext cx="207093" cy="4026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25" name="Modelo 3D 24" descr="Cápsula de píldoras farmacéuticas">
                <a:extLst>
                  <a:ext uri="{FF2B5EF4-FFF2-40B4-BE49-F238E27FC236}">
                    <a16:creationId xmlns:a16="http://schemas.microsoft.com/office/drawing/2014/main" id="{9B7F1961-7602-423B-8261-2EBF725EE4F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00647897"/>
                  </p:ext>
                </p:extLst>
              </p:nvPr>
            </p:nvGraphicFramePr>
            <p:xfrm rot="2179987">
              <a:off x="9288222" y="4122939"/>
              <a:ext cx="213671" cy="415471"/>
            </p:xfrm>
            <a:graphic>
              <a:graphicData uri="http://schemas.microsoft.com/office/drawing/2017/model3d">
                <am3d:model3d r:embed="rId3">
                  <am3d:spPr>
                    <a:xfrm rot="2179987">
                      <a:off x="0" y="0"/>
                      <a:ext cx="213671" cy="415471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4273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5" name="Modelo 3D 24" descr="Cápsula de píldoras farmacéuticas">
                <a:extLst>
                  <a:ext uri="{FF2B5EF4-FFF2-40B4-BE49-F238E27FC236}">
                    <a16:creationId xmlns:a16="http://schemas.microsoft.com/office/drawing/2014/main" xmlns="" id="{9B7F1961-7602-423B-8261-2EBF725EE4F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 rot="2179987">
                <a:off x="9288222" y="4122939"/>
                <a:ext cx="213671" cy="4154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26" name="Modelo 3D 25" descr="Cápsula de píldoras farmacéuticas">
                <a:extLst>
                  <a:ext uri="{FF2B5EF4-FFF2-40B4-BE49-F238E27FC236}">
                    <a16:creationId xmlns:a16="http://schemas.microsoft.com/office/drawing/2014/main" id="{85A24FBD-ADB9-4217-B4B3-6CE9C4B9055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91876738"/>
                  </p:ext>
                </p:extLst>
              </p:nvPr>
            </p:nvGraphicFramePr>
            <p:xfrm rot="18607136">
              <a:off x="9235918" y="4842846"/>
              <a:ext cx="206714" cy="401944"/>
            </p:xfrm>
            <a:graphic>
              <a:graphicData uri="http://schemas.microsoft.com/office/drawing/2017/model3d">
                <am3d:model3d r:embed="rId3">
                  <am3d:spPr>
                    <a:xfrm rot="18607136">
                      <a:off x="0" y="0"/>
                      <a:ext cx="206714" cy="401944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41342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6" name="Modelo 3D 25" descr="Cápsula de píldoras farmacéuticas">
                <a:extLst>
                  <a:ext uri="{FF2B5EF4-FFF2-40B4-BE49-F238E27FC236}">
                    <a16:creationId xmlns:a16="http://schemas.microsoft.com/office/drawing/2014/main" xmlns="" id="{85A24FBD-ADB9-4217-B4B3-6CE9C4B9055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18607136">
                <a:off x="9235918" y="4842846"/>
                <a:ext cx="206714" cy="4019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27" name="Modelo 3D 26" descr="Cápsula de píldoras farmacéuticas">
                <a:extLst>
                  <a:ext uri="{FF2B5EF4-FFF2-40B4-BE49-F238E27FC236}">
                    <a16:creationId xmlns:a16="http://schemas.microsoft.com/office/drawing/2014/main" id="{68F0C326-D0A6-41EC-81C4-56BF599464D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14272779"/>
                  </p:ext>
                </p:extLst>
              </p:nvPr>
            </p:nvGraphicFramePr>
            <p:xfrm rot="4974280">
              <a:off x="9153109" y="5712450"/>
              <a:ext cx="162018" cy="315035"/>
            </p:xfrm>
            <a:graphic>
              <a:graphicData uri="http://schemas.microsoft.com/office/drawing/2017/model3d">
                <am3d:model3d r:embed="rId3">
                  <am3d:spPr>
                    <a:xfrm rot="4974280">
                      <a:off x="0" y="0"/>
                      <a:ext cx="162018" cy="315035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6" az="6284440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32403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7" name="Modelo 3D 26" descr="Cápsula de píldoras farmacéuticas">
                <a:extLst>
                  <a:ext uri="{FF2B5EF4-FFF2-40B4-BE49-F238E27FC236}">
                    <a16:creationId xmlns:a16="http://schemas.microsoft.com/office/drawing/2014/main" xmlns="" id="{68F0C326-D0A6-41EC-81C4-56BF599464D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 rot="4974280">
                <a:off x="9153109" y="5712450"/>
                <a:ext cx="162018" cy="3150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28" name="Modelo 3D 27" descr="Cápsula de píldoras farmacéuticas">
                <a:extLst>
                  <a:ext uri="{FF2B5EF4-FFF2-40B4-BE49-F238E27FC236}">
                    <a16:creationId xmlns:a16="http://schemas.microsoft.com/office/drawing/2014/main" id="{240C786C-88E7-4932-94B7-6CD5CED9D49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502323767"/>
                  </p:ext>
                </p:extLst>
              </p:nvPr>
            </p:nvGraphicFramePr>
            <p:xfrm rot="20431456">
              <a:off x="9423302" y="5501900"/>
              <a:ext cx="215908" cy="338460"/>
            </p:xfrm>
            <a:graphic>
              <a:graphicData uri="http://schemas.microsoft.com/office/drawing/2017/model3d">
                <am3d:model3d r:embed="rId3">
                  <am3d:spPr>
                    <a:xfrm rot="20431456">
                      <a:off x="0" y="0"/>
                      <a:ext cx="215908" cy="338460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4781553" ay="1682682" az="6668841"/>
                    <am3d:postTrans dx="0" dy="0" dz="0"/>
                  </am3d:trans>
                  <am3d:raster rName="Office3DRenderer" rVer="16.0.8326">
                    <am3d:blip r:embed="rId17"/>
                  </am3d:raster>
                  <am3d:objViewport viewportSz="3419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8" name="Modelo 3D 27" descr="Cápsula de píldoras farmacéuticas">
                <a:extLst>
                  <a:ext uri="{FF2B5EF4-FFF2-40B4-BE49-F238E27FC236}">
                    <a16:creationId xmlns:a16="http://schemas.microsoft.com/office/drawing/2014/main" xmlns="" id="{240C786C-88E7-4932-94B7-6CD5CED9D4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20431456">
                <a:off x="9423302" y="5501900"/>
                <a:ext cx="215908" cy="338460"/>
              </a:xfrm>
              <a:prstGeom prst="rect">
                <a:avLst/>
              </a:prstGeom>
            </p:spPr>
          </p:pic>
        </mc:Fallback>
      </mc:AlternateContent>
      <p:sp>
        <p:nvSpPr>
          <p:cNvPr id="30" name="CuadroTexto 29">
            <a:extLst>
              <a:ext uri="{FF2B5EF4-FFF2-40B4-BE49-F238E27FC236}">
                <a16:creationId xmlns:a16="http://schemas.microsoft.com/office/drawing/2014/main" xmlns="" id="{860330F9-515B-4D50-A325-75EDD009F801}"/>
              </a:ext>
            </a:extLst>
          </p:cNvPr>
          <p:cNvSpPr txBox="1"/>
          <p:nvPr/>
        </p:nvSpPr>
        <p:spPr>
          <a:xfrm>
            <a:off x="384440" y="976677"/>
            <a:ext cx="450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800" b="1" dirty="0">
                <a:solidFill>
                  <a:srgbClr val="003399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Profilaxis  </a:t>
            </a:r>
          </a:p>
        </p:txBody>
      </p:sp>
      <p:sp>
        <p:nvSpPr>
          <p:cNvPr id="37" name="CuadroTexto 36">
            <a:extLst>
              <a:ext uri="{FF2B5EF4-FFF2-40B4-BE49-F238E27FC236}">
                <a16:creationId xmlns:a16="http://schemas.microsoft.com/office/drawing/2014/main" xmlns="" id="{0566560A-25A2-4D0E-9E0D-3E4FAE343945}"/>
              </a:ext>
            </a:extLst>
          </p:cNvPr>
          <p:cNvSpPr txBox="1"/>
          <p:nvPr/>
        </p:nvSpPr>
        <p:spPr>
          <a:xfrm>
            <a:off x="6944953" y="878749"/>
            <a:ext cx="33804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800" b="1">
                <a:solidFill>
                  <a:srgbClr val="003399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Metafilaxis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xmlns="" id="{90CD6074-ED78-4578-979A-6E7675342252}"/>
              </a:ext>
            </a:extLst>
          </p:cNvPr>
          <p:cNvSpPr txBox="1"/>
          <p:nvPr/>
        </p:nvSpPr>
        <p:spPr>
          <a:xfrm>
            <a:off x="226688" y="1358239"/>
            <a:ext cx="511201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003399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Amikor antimikrobiális szereket adnak be olyan állatoknak, amelyeknél fertőzés vagy betegség veszélye áll fenn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hu-HU" sz="1800" dirty="0">
              <a:solidFill>
                <a:srgbClr val="003399"/>
              </a:solidFill>
              <a:latin typeface="EC Square Sans Pro" panose="020B0506040000020004" pitchFamily="34" charset="0"/>
              <a:ea typeface="Montserrat" charset="0"/>
              <a:cs typeface="Montserrat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003399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Az egészség megőrzése és a fertőzés vagy betegség előfordulásának megelőzése érdekében hozott intézkedés</a:t>
            </a:r>
            <a:endParaRPr lang="en-US" sz="1800" b="1" dirty="0">
              <a:solidFill>
                <a:srgbClr val="003399"/>
              </a:solidFill>
              <a:latin typeface="EC Square Sans Pro" panose="020B0506040000020004" pitchFamily="34" charset="0"/>
              <a:ea typeface="Montserrat" charset="0"/>
              <a:cs typeface="Montserrat" charset="0"/>
            </a:endParaRPr>
          </a:p>
        </p:txBody>
      </p:sp>
      <p:sp>
        <p:nvSpPr>
          <p:cNvPr id="44" name="CuadroTexto 43">
            <a:extLst>
              <a:ext uri="{FF2B5EF4-FFF2-40B4-BE49-F238E27FC236}">
                <a16:creationId xmlns:a16="http://schemas.microsoft.com/office/drawing/2014/main" xmlns="" id="{F9C3BEC4-BD35-4549-A66D-0FB41E26A6D7}"/>
              </a:ext>
            </a:extLst>
          </p:cNvPr>
          <p:cNvSpPr txBox="1"/>
          <p:nvPr/>
        </p:nvSpPr>
        <p:spPr>
          <a:xfrm>
            <a:off x="5814964" y="1341351"/>
            <a:ext cx="524024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003399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Ha az antimikrobiális szereket klinikai tüneteket mutató állatoknak és klinikailag egészséges állatoknak adják be, amelyek ugyanahhoz az állományhoz vagy </a:t>
            </a:r>
            <a:r>
              <a:rPr lang="hu-HU" dirty="0">
                <a:solidFill>
                  <a:srgbClr val="003399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csoporthoz </a:t>
            </a:r>
            <a:r>
              <a:rPr lang="hu-HU" dirty="0">
                <a:solidFill>
                  <a:srgbClr val="003399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tartoznak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hu-HU" sz="1800" dirty="0">
              <a:solidFill>
                <a:srgbClr val="003399"/>
              </a:solidFill>
              <a:latin typeface="EC Square Sans Pro" panose="020B0506040000020004" pitchFamily="34" charset="0"/>
              <a:ea typeface="Montserrat" charset="0"/>
              <a:cs typeface="Montserrat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hu-HU" sz="1800" dirty="0">
                <a:solidFill>
                  <a:srgbClr val="003399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A fertőzések egy részét a klinikai megjelenésük előtt kezelik</a:t>
            </a:r>
            <a:endParaRPr lang="hu-HU" dirty="0">
              <a:solidFill>
                <a:srgbClr val="003399"/>
              </a:solidFill>
              <a:latin typeface="EC Square Sans Pro" panose="020B0506040000020004" pitchFamily="34" charset="0"/>
              <a:ea typeface="Montserrat" charset="0"/>
              <a:cs typeface="Montserrat" charset="0"/>
            </a:endParaRPr>
          </a:p>
        </p:txBody>
      </p:sp>
      <p:cxnSp>
        <p:nvCxnSpPr>
          <p:cNvPr id="45" name="Conector recto 44">
            <a:extLst>
              <a:ext uri="{FF2B5EF4-FFF2-40B4-BE49-F238E27FC236}">
                <a16:creationId xmlns:a16="http://schemas.microsoft.com/office/drawing/2014/main" xmlns="" id="{4ADC0DC6-46F8-42C0-A858-F7E4F90907C0}"/>
              </a:ext>
            </a:extLst>
          </p:cNvPr>
          <p:cNvCxnSpPr>
            <a:cxnSpLocks/>
          </p:cNvCxnSpPr>
          <p:nvPr/>
        </p:nvCxnSpPr>
        <p:spPr>
          <a:xfrm>
            <a:off x="244001" y="3683504"/>
            <a:ext cx="10881200" cy="0"/>
          </a:xfrm>
          <a:prstGeom prst="line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uadroTexto 47">
            <a:extLst>
              <a:ext uri="{FF2B5EF4-FFF2-40B4-BE49-F238E27FC236}">
                <a16:creationId xmlns:a16="http://schemas.microsoft.com/office/drawing/2014/main" xmlns="" id="{7010B747-1A6B-4E83-AA56-C77E3B14A187}"/>
              </a:ext>
            </a:extLst>
          </p:cNvPr>
          <p:cNvSpPr txBox="1"/>
          <p:nvPr/>
        </p:nvSpPr>
        <p:spPr>
          <a:xfrm>
            <a:off x="187753" y="3386453"/>
            <a:ext cx="450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800" b="1">
                <a:solidFill>
                  <a:srgbClr val="6BB188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EGÉSZSÉG</a:t>
            </a:r>
          </a:p>
        </p:txBody>
      </p:sp>
      <p:sp>
        <p:nvSpPr>
          <p:cNvPr id="49" name="CuadroTexto 48">
            <a:extLst>
              <a:ext uri="{FF2B5EF4-FFF2-40B4-BE49-F238E27FC236}">
                <a16:creationId xmlns:a16="http://schemas.microsoft.com/office/drawing/2014/main" xmlns="" id="{DC43DD83-6147-441B-9544-6E10130F8060}"/>
              </a:ext>
            </a:extLst>
          </p:cNvPr>
          <p:cNvSpPr txBox="1"/>
          <p:nvPr/>
        </p:nvSpPr>
        <p:spPr>
          <a:xfrm>
            <a:off x="6582740" y="3390421"/>
            <a:ext cx="450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800" b="1">
                <a:solidFill>
                  <a:srgbClr val="2C7470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BETEGSÉG</a:t>
            </a:r>
          </a:p>
        </p:txBody>
      </p:sp>
      <p:cxnSp>
        <p:nvCxnSpPr>
          <p:cNvPr id="50" name="Conector recto 49">
            <a:extLst>
              <a:ext uri="{FF2B5EF4-FFF2-40B4-BE49-F238E27FC236}">
                <a16:creationId xmlns:a16="http://schemas.microsoft.com/office/drawing/2014/main" xmlns="" id="{05A8B45C-02AE-4837-8A52-BBF28D9B231A}"/>
              </a:ext>
            </a:extLst>
          </p:cNvPr>
          <p:cNvCxnSpPr>
            <a:cxnSpLocks/>
          </p:cNvCxnSpPr>
          <p:nvPr/>
        </p:nvCxnSpPr>
        <p:spPr>
          <a:xfrm>
            <a:off x="5295409" y="794213"/>
            <a:ext cx="43290" cy="5765337"/>
          </a:xfrm>
          <a:prstGeom prst="line">
            <a:avLst/>
          </a:prstGeom>
          <a:ln w="12700" cap="flat" cmpd="sng" algn="ctr">
            <a:solidFill>
              <a:schemeClr val="accent4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53" name="CuadroTexto 52">
            <a:extLst>
              <a:ext uri="{FF2B5EF4-FFF2-40B4-BE49-F238E27FC236}">
                <a16:creationId xmlns:a16="http://schemas.microsoft.com/office/drawing/2014/main" xmlns="" id="{72AF69EE-53E3-4D26-8FEA-456E096B71AF}"/>
              </a:ext>
            </a:extLst>
          </p:cNvPr>
          <p:cNvSpPr txBox="1"/>
          <p:nvPr/>
        </p:nvSpPr>
        <p:spPr>
          <a:xfrm>
            <a:off x="3086936" y="3397211"/>
            <a:ext cx="45035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>
                <a:solidFill>
                  <a:srgbClr val="6BB188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A fertőző betegség kezdete</a:t>
            </a: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xmlns="" id="{E03C3617-EBE4-41D4-BFE6-EC9ACEA76436}"/>
              </a:ext>
            </a:extLst>
          </p:cNvPr>
          <p:cNvSpPr txBox="1"/>
          <p:nvPr/>
        </p:nvSpPr>
        <p:spPr>
          <a:xfrm>
            <a:off x="6546055" y="3783148"/>
            <a:ext cx="179904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 dirty="0">
                <a:solidFill>
                  <a:srgbClr val="2C7470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Nincsenek tünetek</a:t>
            </a: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xmlns="" id="{E1F6B308-F310-4F46-8B5B-11DD93324E25}"/>
              </a:ext>
            </a:extLst>
          </p:cNvPr>
          <p:cNvSpPr txBox="1"/>
          <p:nvPr/>
        </p:nvSpPr>
        <p:spPr>
          <a:xfrm>
            <a:off x="8411325" y="3755785"/>
            <a:ext cx="33947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400">
                <a:solidFill>
                  <a:srgbClr val="2C7470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tünetek</a:t>
            </a:r>
          </a:p>
        </p:txBody>
      </p:sp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61" name="Modelo 3D 60" descr="Gallina picoteando">
                <a:extLst>
                  <a:ext uri="{FF2B5EF4-FFF2-40B4-BE49-F238E27FC236}">
                    <a16:creationId xmlns:a16="http://schemas.microsoft.com/office/drawing/2014/main" id="{4451E715-241D-4F5F-8BF9-9DA725BDE85E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3433109"/>
                  </p:ext>
                </p:extLst>
              </p:nvPr>
            </p:nvGraphicFramePr>
            <p:xfrm>
              <a:off x="1063142" y="4742634"/>
              <a:ext cx="1451458" cy="1062878"/>
            </p:xfrm>
            <a:graphic>
              <a:graphicData uri="http://schemas.microsoft.com/office/drawing/2017/model3d">
                <am3d:model3d r:embed="rId19">
                  <am3d:spPr>
                    <a:xfrm>
                      <a:off x="0" y="0"/>
                      <a:ext cx="1451458" cy="1062878"/>
                    </a:xfrm>
                    <a:prstGeom prst="rect">
                      <a:avLst/>
                    </a:prstGeom>
                  </am3d:spPr>
                  <am3d:camera>
                    <am3d:pos x="0" y="0" z="593400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612993" d="1000000"/>
                    <am3d:preTrans dx="112946" dy="-11862568" dz="-3291180"/>
                    <am3d:scale>
                      <am3d:sx n="1000000" d="1000000"/>
                      <am3d:sy n="1000000" d="1000000"/>
                      <am3d:sz n="1000000" d="1000000"/>
                    </am3d:scale>
                    <am3d:rot ax="-89208" ay="-2926076" az="67064"/>
                    <am3d:postTrans dx="0" dy="0" dz="0"/>
                  </am3d:trans>
                  <am3d:raster rName="Office3DRenderer" rVer="16.0.8326">
                    <am3d:blip r:embed="rId20"/>
                  </am3d:raster>
                  <am3d:objViewport viewportSz="20838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1" name="Modelo 3D 60" descr="Gallina picoteando">
                <a:extLst>
                  <a:ext uri="{FF2B5EF4-FFF2-40B4-BE49-F238E27FC236}">
                    <a16:creationId xmlns:a16="http://schemas.microsoft.com/office/drawing/2014/main" xmlns="" id="{4451E715-241D-4F5F-8BF9-9DA725BDE85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063142" y="4742634"/>
                <a:ext cx="1451458" cy="10628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64" name="Modelo 3D 63" descr="Gallina picoteando">
                <a:extLst>
                  <a:ext uri="{FF2B5EF4-FFF2-40B4-BE49-F238E27FC236}">
                    <a16:creationId xmlns:a16="http://schemas.microsoft.com/office/drawing/2014/main" id="{2A39C882-18BE-496E-83B7-225A4D67E2D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173955375"/>
                  </p:ext>
                </p:extLst>
              </p:nvPr>
            </p:nvGraphicFramePr>
            <p:xfrm>
              <a:off x="1976637" y="3904916"/>
              <a:ext cx="1684206" cy="1221616"/>
            </p:xfrm>
            <a:graphic>
              <a:graphicData uri="http://schemas.microsoft.com/office/drawing/2017/model3d">
                <am3d:model3d r:embed="rId19">
                  <am3d:spPr>
                    <a:xfrm>
                      <a:off x="0" y="0"/>
                      <a:ext cx="1684206" cy="1221616"/>
                    </a:xfrm>
                    <a:prstGeom prst="rect">
                      <a:avLst/>
                    </a:prstGeom>
                  </am3d:spPr>
                  <am3d:camera>
                    <am3d:pos x="0" y="0" z="5934008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1612993" d="1000000"/>
                    <am3d:preTrans dx="112946" dy="-11862568" dz="-3291180"/>
                    <am3d:scale>
                      <am3d:sx n="1000000" d="1000000"/>
                      <am3d:sy n="1000000" d="1000000"/>
                      <am3d:sz n="1000000" d="1000000"/>
                    </am3d:scale>
                    <am3d:rot ax="5654513" ay="4534911" az="5662731"/>
                    <am3d:postTrans dx="0" dy="0" dz="0"/>
                  </am3d:trans>
                  <am3d:raster rName="Office3DRenderer" rVer="16.0.8326">
                    <am3d:blip r:embed="rId22"/>
                  </am3d:raster>
                  <am3d:objViewport viewportSz="208384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4" name="Modelo 3D 63" descr="Gallina picoteando">
                <a:extLst>
                  <a:ext uri="{FF2B5EF4-FFF2-40B4-BE49-F238E27FC236}">
                    <a16:creationId xmlns:a16="http://schemas.microsoft.com/office/drawing/2014/main" xmlns="" id="{2A39C882-18BE-496E-83B7-225A4D67E2D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976637" y="3904916"/>
                <a:ext cx="1684206" cy="12216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69" name="Modelo 3D 68" descr="Cápsula de píldoras farmacéuticas">
                <a:extLst>
                  <a:ext uri="{FF2B5EF4-FFF2-40B4-BE49-F238E27FC236}">
                    <a16:creationId xmlns:a16="http://schemas.microsoft.com/office/drawing/2014/main" id="{65E9C916-A067-476D-9233-5E163745B1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1786252"/>
                  </p:ext>
                </p:extLst>
              </p:nvPr>
            </p:nvGraphicFramePr>
            <p:xfrm rot="18607136" flipV="1">
              <a:off x="1143855" y="5844487"/>
              <a:ext cx="207093" cy="402681"/>
            </p:xfrm>
            <a:graphic>
              <a:graphicData uri="http://schemas.microsoft.com/office/drawing/2017/model3d">
                <am3d:model3d r:embed="rId3">
                  <am3d:spPr>
                    <a:xfrm rot="18607136" flipV="1">
                      <a:off x="0" y="0"/>
                      <a:ext cx="207093" cy="402681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9"/>
                  </am3d:raster>
                  <am3d:objViewport viewportSz="41418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69" name="Modelo 3D 68" descr="Cápsula de píldoras farmacéuticas">
                <a:extLst>
                  <a:ext uri="{FF2B5EF4-FFF2-40B4-BE49-F238E27FC236}">
                    <a16:creationId xmlns:a16="http://schemas.microsoft.com/office/drawing/2014/main" xmlns="" id="{65E9C916-A067-476D-9233-5E163745B1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18607136" flipV="1">
                <a:off x="1143855" y="5844487"/>
                <a:ext cx="207093" cy="4026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72" name="Modelo 3D 71" descr="Cápsula de píldoras farmacéuticas">
                <a:extLst>
                  <a:ext uri="{FF2B5EF4-FFF2-40B4-BE49-F238E27FC236}">
                    <a16:creationId xmlns:a16="http://schemas.microsoft.com/office/drawing/2014/main" id="{7BB0A6CE-4A6D-4456-9549-13F9C96795F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478984887"/>
                  </p:ext>
                </p:extLst>
              </p:nvPr>
            </p:nvGraphicFramePr>
            <p:xfrm rot="16409527" flipV="1">
              <a:off x="1040117" y="5624659"/>
              <a:ext cx="102590" cy="306525"/>
            </p:xfrm>
            <a:graphic>
              <a:graphicData uri="http://schemas.microsoft.com/office/drawing/2017/model3d">
                <am3d:model3d r:embed="rId3">
                  <am3d:spPr>
                    <a:xfrm rot="16409527" flipV="1">
                      <a:off x="0" y="0"/>
                      <a:ext cx="102590" cy="306525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414474" ay="2553103" az="5378643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1915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2" name="Modelo 3D 71" descr="Cápsula de píldoras farmacéuticas">
                <a:extLst>
                  <a:ext uri="{FF2B5EF4-FFF2-40B4-BE49-F238E27FC236}">
                    <a16:creationId xmlns:a16="http://schemas.microsoft.com/office/drawing/2014/main" xmlns="" id="{7BB0A6CE-4A6D-4456-9549-13F9C96795F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6409527" flipV="1">
                <a:off x="1040117" y="5624659"/>
                <a:ext cx="102590" cy="3065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75" name="Modelo 3D 74" descr="Cápsula de píldoras farmacéuticas">
                <a:extLst>
                  <a:ext uri="{FF2B5EF4-FFF2-40B4-BE49-F238E27FC236}">
                    <a16:creationId xmlns:a16="http://schemas.microsoft.com/office/drawing/2014/main" id="{F5182957-11A9-4AFF-8C15-11BFCCAEB06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04571961"/>
                  </p:ext>
                </p:extLst>
              </p:nvPr>
            </p:nvGraphicFramePr>
            <p:xfrm rot="1934225" flipH="1">
              <a:off x="3566250" y="4905514"/>
              <a:ext cx="114130" cy="317179"/>
            </p:xfrm>
            <a:graphic>
              <a:graphicData uri="http://schemas.microsoft.com/office/drawing/2017/model3d">
                <am3d:model3d r:embed="rId3">
                  <am3d:spPr>
                    <a:xfrm rot="1934225" flipH="1">
                      <a:off x="0" y="0"/>
                      <a:ext cx="114130" cy="317179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5320612" ay="-1297697" az="-5184840"/>
                    <am3d:postTrans dx="0" dy="0" dz="0"/>
                  </am3d:trans>
                  <am3d:raster rName="Office3DRenderer" rVer="16.0.8326">
                    <am3d:blip r:embed="rId24"/>
                  </am3d:raster>
                  <am3d:objViewport viewportSz="33430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75" name="Modelo 3D 74" descr="Cápsula de píldoras farmacéuticas">
                <a:extLst>
                  <a:ext uri="{FF2B5EF4-FFF2-40B4-BE49-F238E27FC236}">
                    <a16:creationId xmlns:a16="http://schemas.microsoft.com/office/drawing/2014/main" xmlns="" id="{F5182957-11A9-4AFF-8C15-11BFCCAEB06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 rot="1934225" flipH="1">
                <a:off x="3566250" y="4905514"/>
                <a:ext cx="114130" cy="3171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80" name="Modelo 3D 79" descr="Cerdo">
                <a:extLst>
                  <a:ext uri="{FF2B5EF4-FFF2-40B4-BE49-F238E27FC236}">
                    <a16:creationId xmlns:a16="http://schemas.microsoft.com/office/drawing/2014/main" id="{3E6BC581-7AA5-4576-B2CF-35E6154990F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748480920"/>
                  </p:ext>
                </p:extLst>
              </p:nvPr>
            </p:nvGraphicFramePr>
            <p:xfrm rot="10800000">
              <a:off x="9529993" y="3968750"/>
              <a:ext cx="1360037" cy="819571"/>
            </p:xfrm>
            <a:graphic>
              <a:graphicData uri="http://schemas.microsoft.com/office/drawing/2017/model3d">
                <am3d:model3d r:embed="rId6">
                  <am3d:spPr>
                    <a:xfrm rot="10800000">
                      <a:off x="0" y="0"/>
                      <a:ext cx="1360037" cy="819571"/>
                    </a:xfrm>
                    <a:prstGeom prst="rect">
                      <a:avLst/>
                    </a:prstGeom>
                  </am3d:spPr>
                  <am3d:camera>
                    <am3d:pos x="0" y="0" z="546227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312932" d="1000000"/>
                    <am3d:preTrans dx="0" dy="-8959820" dz="-2169600"/>
                    <am3d:scale>
                      <am3d:sx n="1000000" d="1000000"/>
                      <am3d:sy n="1000000" d="1000000"/>
                      <am3d:sz n="1000000" d="1000000"/>
                    </am3d:scale>
                    <am3d:rot ax="-4943173" ay="4376298" az="5877712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6593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0" name="Modelo 3D 79" descr="Cerdo">
                <a:extLst>
                  <a:ext uri="{FF2B5EF4-FFF2-40B4-BE49-F238E27FC236}">
                    <a16:creationId xmlns:a16="http://schemas.microsoft.com/office/drawing/2014/main" xmlns="" id="{3E6BC581-7AA5-4576-B2CF-35E6154990F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0800000">
                <a:off x="9529993" y="3968750"/>
                <a:ext cx="1360037" cy="8195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81" name="Modelo 3D 80" descr="Cerdo">
                <a:extLst>
                  <a:ext uri="{FF2B5EF4-FFF2-40B4-BE49-F238E27FC236}">
                    <a16:creationId xmlns:a16="http://schemas.microsoft.com/office/drawing/2014/main" id="{2C35BBF2-E525-4F5C-BF57-66553F1A232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3603572"/>
                  </p:ext>
                </p:extLst>
              </p:nvPr>
            </p:nvGraphicFramePr>
            <p:xfrm rot="11040000">
              <a:off x="9616453" y="4795990"/>
              <a:ext cx="1360037" cy="819571"/>
            </p:xfrm>
            <a:graphic>
              <a:graphicData uri="http://schemas.microsoft.com/office/drawing/2017/model3d">
                <am3d:model3d r:embed="rId6">
                  <am3d:spPr>
                    <a:xfrm rot="11040000">
                      <a:off x="0" y="0"/>
                      <a:ext cx="1360037" cy="819571"/>
                    </a:xfrm>
                    <a:prstGeom prst="rect">
                      <a:avLst/>
                    </a:prstGeom>
                  </am3d:spPr>
                  <am3d:camera>
                    <am3d:pos x="0" y="0" z="546227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312932" d="1000000"/>
                    <am3d:preTrans dx="0" dy="-8959820" dz="-2169600"/>
                    <am3d:scale>
                      <am3d:sx n="1000000" d="1000000"/>
                      <am3d:sy n="1000000" d="1000000"/>
                      <am3d:sz n="1000000" d="1000000"/>
                    </am3d:scale>
                    <am3d:rot ax="-4943173" ay="4376298" az="5877712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165933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1" name="Modelo 3D 80" descr="Cerdo">
                <a:extLst>
                  <a:ext uri="{FF2B5EF4-FFF2-40B4-BE49-F238E27FC236}">
                    <a16:creationId xmlns:a16="http://schemas.microsoft.com/office/drawing/2014/main" xmlns="" id="{2C35BBF2-E525-4F5C-BF57-66553F1A232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11040000">
                <a:off x="9616453" y="4795990"/>
                <a:ext cx="1360037" cy="8195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82" name="Modelo 3D 81" descr="Cerdo">
                <a:extLst>
                  <a:ext uri="{FF2B5EF4-FFF2-40B4-BE49-F238E27FC236}">
                    <a16:creationId xmlns:a16="http://schemas.microsoft.com/office/drawing/2014/main" id="{BE5AB9E4-773A-44A7-8712-1E6793BD5BF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33424946"/>
                  </p:ext>
                </p:extLst>
              </p:nvPr>
            </p:nvGraphicFramePr>
            <p:xfrm rot="10800000">
              <a:off x="6953942" y="4481931"/>
              <a:ext cx="1336945" cy="919743"/>
            </p:xfrm>
            <a:graphic>
              <a:graphicData uri="http://schemas.microsoft.com/office/drawing/2017/model3d">
                <am3d:model3d r:embed="rId6">
                  <am3d:spPr>
                    <a:xfrm rot="10800000">
                      <a:off x="0" y="0"/>
                      <a:ext cx="1336945" cy="919743"/>
                    </a:xfrm>
                    <a:prstGeom prst="rect">
                      <a:avLst/>
                    </a:prstGeom>
                  </am3d:spPr>
                  <am3d:camera>
                    <am3d:pos x="0" y="0" z="546227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312932" d="1000000"/>
                    <am3d:preTrans dx="0" dy="-8959820" dz="-2169600"/>
                    <am3d:scale>
                      <am3d:sx n="1000000" d="1000000"/>
                      <am3d:sy n="1000000" d="1000000"/>
                      <am3d:sz n="1000000" d="1000000"/>
                    </am3d:scale>
                    <am3d:rot ax="1955486" ay="-2391708" az="9463287"/>
                    <am3d:postTrans dx="0" dy="0" dz="0"/>
                  </am3d:trans>
                  <am3d:raster rName="Office3DRenderer" rVer="16.0.8326">
                    <am3d:blip r:embed="rId26"/>
                  </am3d:raster>
                  <am3d:objViewport viewportSz="1659329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2" name="Modelo 3D 81" descr="Cerdo">
                <a:extLst>
                  <a:ext uri="{FF2B5EF4-FFF2-40B4-BE49-F238E27FC236}">
                    <a16:creationId xmlns:a16="http://schemas.microsoft.com/office/drawing/2014/main" xmlns="" id="{BE5AB9E4-773A-44A7-8712-1E6793BD5BF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 rot="10800000">
                <a:off x="6953942" y="4481931"/>
                <a:ext cx="1336945" cy="9197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83" name="Modelo 3D 82" descr="Cerdo">
                <a:extLst>
                  <a:ext uri="{FF2B5EF4-FFF2-40B4-BE49-F238E27FC236}">
                    <a16:creationId xmlns:a16="http://schemas.microsoft.com/office/drawing/2014/main" id="{A80EFCD8-499E-46A2-A321-24AF7255C25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548458664"/>
                  </p:ext>
                </p:extLst>
              </p:nvPr>
            </p:nvGraphicFramePr>
            <p:xfrm rot="10800000">
              <a:off x="5584076" y="4636913"/>
              <a:ext cx="900779" cy="938707"/>
            </p:xfrm>
            <a:graphic>
              <a:graphicData uri="http://schemas.microsoft.com/office/drawing/2017/model3d">
                <am3d:model3d r:embed="rId6">
                  <am3d:spPr>
                    <a:xfrm rot="10800000">
                      <a:off x="0" y="0"/>
                      <a:ext cx="900779" cy="938707"/>
                    </a:xfrm>
                    <a:prstGeom prst="rect">
                      <a:avLst/>
                    </a:prstGeom>
                  </am3d:spPr>
                  <am3d:camera>
                    <am3d:pos x="0" y="0" z="546227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312932" d="1000000"/>
                    <am3d:preTrans dx="0" dy="-8959820" dz="-2169600"/>
                    <am3d:scale>
                      <am3d:sx n="1000000" d="1000000"/>
                      <am3d:sy n="1000000" d="1000000"/>
                      <am3d:sz n="1000000" d="1000000"/>
                    </am3d:scale>
                    <am3d:rot ax="1197795" ay="-786186" az="10517734"/>
                    <am3d:postTrans dx="0" dy="0" dz="0"/>
                  </am3d:trans>
                  <am3d:raster rName="Office3DRenderer" rVer="16.0.8326">
                    <am3d:blip r:embed="rId28"/>
                  </am3d:raster>
                  <am3d:objViewport viewportSz="165933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3" name="Modelo 3D 82" descr="Cerdo">
                <a:extLst>
                  <a:ext uri="{FF2B5EF4-FFF2-40B4-BE49-F238E27FC236}">
                    <a16:creationId xmlns:a16="http://schemas.microsoft.com/office/drawing/2014/main" xmlns="" id="{A80EFCD8-499E-46A2-A321-24AF7255C25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 rot="10800000">
                <a:off x="5584076" y="4636913"/>
                <a:ext cx="900779" cy="9387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84" name="Modelo 3D 83" descr="Cerdo">
                <a:extLst>
                  <a:ext uri="{FF2B5EF4-FFF2-40B4-BE49-F238E27FC236}">
                    <a16:creationId xmlns:a16="http://schemas.microsoft.com/office/drawing/2014/main" id="{EE78E873-2AEC-4078-B519-7F96D4106BD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80466061"/>
                  </p:ext>
                </p:extLst>
              </p:nvPr>
            </p:nvGraphicFramePr>
            <p:xfrm rot="10800000">
              <a:off x="5938614" y="4120443"/>
              <a:ext cx="1412801" cy="805961"/>
            </p:xfrm>
            <a:graphic>
              <a:graphicData uri="http://schemas.microsoft.com/office/drawing/2017/model3d">
                <am3d:model3d r:embed="rId6">
                  <am3d:spPr>
                    <a:xfrm rot="10800000">
                      <a:off x="0" y="0"/>
                      <a:ext cx="1412801" cy="805961"/>
                    </a:xfrm>
                    <a:prstGeom prst="rect">
                      <a:avLst/>
                    </a:prstGeom>
                  </am3d:spPr>
                  <am3d:camera>
                    <am3d:pos x="0" y="0" z="546227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312932" d="1000000"/>
                    <am3d:preTrans dx="0" dy="-8959820" dz="-2169600"/>
                    <am3d:scale>
                      <am3d:sx n="1000000" d="1000000"/>
                      <am3d:sy n="1000000" d="1000000"/>
                      <am3d:sz n="1000000" d="1000000"/>
                    </am3d:scale>
                    <am3d:rot ax="1980786" ay="2920083" az="-9239394"/>
                    <am3d:postTrans dx="0" dy="0" dz="0"/>
                  </am3d:trans>
                  <am3d:raster rName="Office3DRenderer" rVer="16.0.8326">
                    <am3d:blip r:embed="rId30"/>
                  </am3d:raster>
                  <am3d:objViewport viewportSz="165933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4" name="Modelo 3D 83" descr="Cerdo">
                <a:extLst>
                  <a:ext uri="{FF2B5EF4-FFF2-40B4-BE49-F238E27FC236}">
                    <a16:creationId xmlns:a16="http://schemas.microsoft.com/office/drawing/2014/main" xmlns="" id="{EE78E873-2AEC-4078-B519-7F96D4106BD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 rot="10800000">
                <a:off x="5938614" y="4120443"/>
                <a:ext cx="1412801" cy="8059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85" name="Modelo 3D 84" descr="Cerdo">
                <a:extLst>
                  <a:ext uri="{FF2B5EF4-FFF2-40B4-BE49-F238E27FC236}">
                    <a16:creationId xmlns:a16="http://schemas.microsoft.com/office/drawing/2014/main" id="{B3F30E26-1877-4FEA-87E2-370A715428C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64627271"/>
                  </p:ext>
                </p:extLst>
              </p:nvPr>
            </p:nvGraphicFramePr>
            <p:xfrm rot="10800000">
              <a:off x="6229116" y="5346908"/>
              <a:ext cx="1469693" cy="768033"/>
            </p:xfrm>
            <a:graphic>
              <a:graphicData uri="http://schemas.microsoft.com/office/drawing/2017/model3d">
                <am3d:model3d r:embed="rId6">
                  <am3d:spPr>
                    <a:xfrm rot="10800000">
                      <a:off x="0" y="0"/>
                      <a:ext cx="1469693" cy="768033"/>
                    </a:xfrm>
                    <a:prstGeom prst="rect">
                      <a:avLst/>
                    </a:prstGeom>
                  </am3d:spPr>
                  <am3d:camera>
                    <am3d:pos x="0" y="0" z="5462271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312932" d="1000000"/>
                    <am3d:preTrans dx="0" dy="-8959820" dz="-2169600"/>
                    <am3d:scale>
                      <am3d:sx n="1000000" d="1000000"/>
                      <am3d:sy n="1000000" d="1000000"/>
                      <am3d:sz n="1000000" d="1000000"/>
                    </am3d:scale>
                    <am3d:rot ax="3699519" ay="3835762" az="-7258822"/>
                    <am3d:postTrans dx="0" dy="0" dz="0"/>
                  </am3d:trans>
                  <am3d:raster rName="Office3DRenderer" rVer="16.0.8326">
                    <am3d:blip r:embed="rId32"/>
                  </am3d:raster>
                  <am3d:objViewport viewportSz="165933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5" name="Modelo 3D 84" descr="Cerdo">
                <a:extLst>
                  <a:ext uri="{FF2B5EF4-FFF2-40B4-BE49-F238E27FC236}">
                    <a16:creationId xmlns:a16="http://schemas.microsoft.com/office/drawing/2014/main" xmlns="" id="{B3F30E26-1877-4FEA-87E2-370A715428C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 rot="10800000">
                <a:off x="6229116" y="5346908"/>
                <a:ext cx="1469693" cy="7680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86" name="Modelo 3D 85" descr="Cápsula de píldoras farmacéuticas">
                <a:extLst>
                  <a:ext uri="{FF2B5EF4-FFF2-40B4-BE49-F238E27FC236}">
                    <a16:creationId xmlns:a16="http://schemas.microsoft.com/office/drawing/2014/main" id="{4F3EA656-4A7E-4085-9B78-3291EEDE73B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482839337"/>
                  </p:ext>
                </p:extLst>
              </p:nvPr>
            </p:nvGraphicFramePr>
            <p:xfrm rot="7460079">
              <a:off x="5595207" y="5689245"/>
              <a:ext cx="213671" cy="415471"/>
            </p:xfrm>
            <a:graphic>
              <a:graphicData uri="http://schemas.microsoft.com/office/drawing/2017/model3d">
                <am3d:model3d r:embed="rId3">
                  <am3d:spPr>
                    <a:xfrm rot="7460079">
                      <a:off x="0" y="0"/>
                      <a:ext cx="213671" cy="415471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4273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6" name="Modelo 3D 85" descr="Cápsula de píldoras farmacéuticas">
                <a:extLst>
                  <a:ext uri="{FF2B5EF4-FFF2-40B4-BE49-F238E27FC236}">
                    <a16:creationId xmlns:a16="http://schemas.microsoft.com/office/drawing/2014/main" xmlns="" id="{4F3EA656-4A7E-4085-9B78-3291EEDE73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7460079">
                <a:off x="5595207" y="5689245"/>
                <a:ext cx="213671" cy="4154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87" name="Modelo 3D 86" descr="Cápsula de píldoras farmacéuticas">
                <a:extLst>
                  <a:ext uri="{FF2B5EF4-FFF2-40B4-BE49-F238E27FC236}">
                    <a16:creationId xmlns:a16="http://schemas.microsoft.com/office/drawing/2014/main" id="{DF477E94-3BFD-4AB6-ACD7-298856A37B1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56381183"/>
                  </p:ext>
                </p:extLst>
              </p:nvPr>
            </p:nvGraphicFramePr>
            <p:xfrm rot="18607136">
              <a:off x="5786726" y="5486561"/>
              <a:ext cx="206714" cy="401944"/>
            </p:xfrm>
            <a:graphic>
              <a:graphicData uri="http://schemas.microsoft.com/office/drawing/2017/model3d">
                <am3d:model3d r:embed="rId3">
                  <am3d:spPr>
                    <a:xfrm rot="18607136">
                      <a:off x="0" y="0"/>
                      <a:ext cx="206714" cy="401944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41342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7" name="Modelo 3D 86" descr="Cápsula de píldoras farmacéuticas">
                <a:extLst>
                  <a:ext uri="{FF2B5EF4-FFF2-40B4-BE49-F238E27FC236}">
                    <a16:creationId xmlns:a16="http://schemas.microsoft.com/office/drawing/2014/main" xmlns="" id="{DF477E94-3BFD-4AB6-ACD7-298856A37B1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 rot="18607136">
                <a:off x="5786726" y="5486561"/>
                <a:ext cx="206714" cy="4019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88" name="Modelo 3D 87" descr="Cápsula de píldoras farmacéuticas">
                <a:extLst>
                  <a:ext uri="{FF2B5EF4-FFF2-40B4-BE49-F238E27FC236}">
                    <a16:creationId xmlns:a16="http://schemas.microsoft.com/office/drawing/2014/main" id="{F4D6F5CE-7E01-4DE7-87DC-3FB9DC0FFBB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99878085"/>
                  </p:ext>
                </p:extLst>
              </p:nvPr>
            </p:nvGraphicFramePr>
            <p:xfrm rot="4974280">
              <a:off x="5831452" y="5985667"/>
              <a:ext cx="162018" cy="315035"/>
            </p:xfrm>
            <a:graphic>
              <a:graphicData uri="http://schemas.microsoft.com/office/drawing/2017/model3d">
                <am3d:model3d r:embed="rId3">
                  <am3d:spPr>
                    <a:xfrm rot="4974280">
                      <a:off x="0" y="0"/>
                      <a:ext cx="162018" cy="315035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6" az="6284440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32403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8" name="Modelo 3D 87" descr="Cápsula de píldoras farmacéuticas">
                <a:extLst>
                  <a:ext uri="{FF2B5EF4-FFF2-40B4-BE49-F238E27FC236}">
                    <a16:creationId xmlns:a16="http://schemas.microsoft.com/office/drawing/2014/main" xmlns="" id="{F4D6F5CE-7E01-4DE7-87DC-3FB9DC0FFBB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4974280">
                <a:off x="5831452" y="5985667"/>
                <a:ext cx="162018" cy="3150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89" name="Modelo 3D 88" descr="Cápsula de píldoras farmacéuticas">
                <a:extLst>
                  <a:ext uri="{FF2B5EF4-FFF2-40B4-BE49-F238E27FC236}">
                    <a16:creationId xmlns:a16="http://schemas.microsoft.com/office/drawing/2014/main" id="{5860E5BD-4205-4F96-B98B-0C9FF43A489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61488430"/>
                  </p:ext>
                </p:extLst>
              </p:nvPr>
            </p:nvGraphicFramePr>
            <p:xfrm rot="20431456">
              <a:off x="6101645" y="5775117"/>
              <a:ext cx="215908" cy="338460"/>
            </p:xfrm>
            <a:graphic>
              <a:graphicData uri="http://schemas.microsoft.com/office/drawing/2017/model3d">
                <am3d:model3d r:embed="rId3">
                  <am3d:spPr>
                    <a:xfrm rot="20431456">
                      <a:off x="0" y="0"/>
                      <a:ext cx="215908" cy="338460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4781553" ay="1682682" az="6668841"/>
                    <am3d:postTrans dx="0" dy="0" dz="0"/>
                  </am3d:trans>
                  <am3d:raster rName="Office3DRenderer" rVer="16.0.8326">
                    <am3d:blip r:embed="rId17"/>
                  </am3d:raster>
                  <am3d:objViewport viewportSz="3419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89" name="Modelo 3D 88" descr="Cápsula de píldoras farmacéuticas">
                <a:extLst>
                  <a:ext uri="{FF2B5EF4-FFF2-40B4-BE49-F238E27FC236}">
                    <a16:creationId xmlns:a16="http://schemas.microsoft.com/office/drawing/2014/main" xmlns="" id="{5860E5BD-4205-4F96-B98B-0C9FF43A489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 rot="20431456">
                <a:off x="6101645" y="5775117"/>
                <a:ext cx="215908" cy="3384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90" name="Modelo 3D 89" descr="Cápsula de píldoras farmacéuticas">
                <a:extLst>
                  <a:ext uri="{FF2B5EF4-FFF2-40B4-BE49-F238E27FC236}">
                    <a16:creationId xmlns:a16="http://schemas.microsoft.com/office/drawing/2014/main" id="{41C7CE3A-3ECF-4C8F-9546-BCB04F3E33A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628822869"/>
                  </p:ext>
                </p:extLst>
              </p:nvPr>
            </p:nvGraphicFramePr>
            <p:xfrm rot="18879530">
              <a:off x="7779287" y="5413469"/>
              <a:ext cx="213671" cy="415471"/>
            </p:xfrm>
            <a:graphic>
              <a:graphicData uri="http://schemas.microsoft.com/office/drawing/2017/model3d">
                <am3d:model3d r:embed="rId3">
                  <am3d:spPr>
                    <a:xfrm rot="18879530">
                      <a:off x="0" y="0"/>
                      <a:ext cx="213671" cy="415471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11"/>
                  </am3d:raster>
                  <am3d:objViewport viewportSz="42734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0" name="Modelo 3D 89" descr="Cápsula de píldoras farmacéuticas">
                <a:extLst>
                  <a:ext uri="{FF2B5EF4-FFF2-40B4-BE49-F238E27FC236}">
                    <a16:creationId xmlns:a16="http://schemas.microsoft.com/office/drawing/2014/main" xmlns="" id="{41C7CE3A-3ECF-4C8F-9546-BCB04F3E33A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rot="18879530">
                <a:off x="7779287" y="5413469"/>
                <a:ext cx="213671" cy="4154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91" name="Modelo 3D 90" descr="Cápsula de píldoras farmacéuticas">
                <a:extLst>
                  <a:ext uri="{FF2B5EF4-FFF2-40B4-BE49-F238E27FC236}">
                    <a16:creationId xmlns:a16="http://schemas.microsoft.com/office/drawing/2014/main" id="{9FC67B5B-E7E4-4233-BA77-D5FC4EF296B4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34346440"/>
                  </p:ext>
                </p:extLst>
              </p:nvPr>
            </p:nvGraphicFramePr>
            <p:xfrm rot="18607136">
              <a:off x="6596946" y="4748350"/>
              <a:ext cx="206714" cy="401944"/>
            </p:xfrm>
            <a:graphic>
              <a:graphicData uri="http://schemas.microsoft.com/office/drawing/2017/model3d">
                <am3d:model3d r:embed="rId3">
                  <am3d:spPr>
                    <a:xfrm rot="18607136">
                      <a:off x="0" y="0"/>
                      <a:ext cx="206714" cy="401944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5" az="6284440"/>
                    <am3d:postTrans dx="0" dy="0" dz="0"/>
                  </am3d:trans>
                  <am3d:raster rName="Office3DRenderer" rVer="16.0.8326">
                    <am3d:blip r:embed="rId13"/>
                  </am3d:raster>
                  <am3d:objViewport viewportSz="413428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1" name="Modelo 3D 90" descr="Cápsula de píldoras farmacéuticas">
                <a:extLst>
                  <a:ext uri="{FF2B5EF4-FFF2-40B4-BE49-F238E27FC236}">
                    <a16:creationId xmlns:a16="http://schemas.microsoft.com/office/drawing/2014/main" xmlns="" id="{9FC67B5B-E7E4-4233-BA77-D5FC4EF296B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 rot="18607136">
                <a:off x="6596946" y="4748350"/>
                <a:ext cx="206714" cy="4019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92" name="Modelo 3D 91" descr="Cápsula de píldoras farmacéuticas">
                <a:extLst>
                  <a:ext uri="{FF2B5EF4-FFF2-40B4-BE49-F238E27FC236}">
                    <a16:creationId xmlns:a16="http://schemas.microsoft.com/office/drawing/2014/main" id="{A4937671-C7DB-4A3E-A33F-64132ED99CA2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143715423"/>
                  </p:ext>
                </p:extLst>
              </p:nvPr>
            </p:nvGraphicFramePr>
            <p:xfrm rot="4974280">
              <a:off x="7646357" y="5805770"/>
              <a:ext cx="162018" cy="315035"/>
            </p:xfrm>
            <a:graphic>
              <a:graphicData uri="http://schemas.microsoft.com/office/drawing/2017/model3d">
                <am3d:model3d r:embed="rId3">
                  <am3d:spPr>
                    <a:xfrm rot="4974280">
                      <a:off x="0" y="0"/>
                      <a:ext cx="162018" cy="315035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5964530" ay="-2342206" az="6284440"/>
                    <am3d:postTrans dx="0" dy="0" dz="0"/>
                  </am3d:trans>
                  <am3d:raster rName="Office3DRenderer" rVer="16.0.8326">
                    <am3d:blip r:embed="rId15"/>
                  </am3d:raster>
                  <am3d:objViewport viewportSz="32403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2" name="Modelo 3D 91" descr="Cápsula de píldoras farmacéuticas">
                <a:extLst>
                  <a:ext uri="{FF2B5EF4-FFF2-40B4-BE49-F238E27FC236}">
                    <a16:creationId xmlns:a16="http://schemas.microsoft.com/office/drawing/2014/main" xmlns="" id="{A4937671-C7DB-4A3E-A33F-64132ED99CA2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 rot="4974280">
                <a:off x="7646357" y="5805770"/>
                <a:ext cx="162018" cy="3150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="" xmlns:am3d="http://schemas.microsoft.com/office/drawing/2017/model3d" Requires="am3d">
          <p:graphicFrame>
            <p:nvGraphicFramePr>
              <p:cNvPr id="93" name="Modelo 3D 92" descr="Cápsula de píldoras farmacéuticas">
                <a:extLst>
                  <a:ext uri="{FF2B5EF4-FFF2-40B4-BE49-F238E27FC236}">
                    <a16:creationId xmlns:a16="http://schemas.microsoft.com/office/drawing/2014/main" id="{3061B35B-5D0E-489D-9205-5521279E240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793416706"/>
                  </p:ext>
                </p:extLst>
              </p:nvPr>
            </p:nvGraphicFramePr>
            <p:xfrm rot="20431456">
              <a:off x="6771995" y="5001105"/>
              <a:ext cx="215908" cy="338460"/>
            </p:xfrm>
            <a:graphic>
              <a:graphicData uri="http://schemas.microsoft.com/office/drawing/2017/model3d">
                <am3d:model3d r:embed="rId3">
                  <am3d:spPr>
                    <a:xfrm rot="20431456">
                      <a:off x="0" y="0"/>
                      <a:ext cx="215908" cy="338460"/>
                    </a:xfrm>
                    <a:prstGeom prst="rect">
                      <a:avLst/>
                    </a:prstGeom>
                  </am3d:spPr>
                  <am3d:camera>
                    <am3d:pos x="0" y="0" z="49889499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50000043" d="1000000"/>
                    <am3d:preTrans dx="11" dy="0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-4781553" ay="1682682" az="6668841"/>
                    <am3d:postTrans dx="0" dy="0" dz="0"/>
                  </am3d:trans>
                  <am3d:raster rName="Office3DRenderer" rVer="16.0.8326">
                    <am3d:blip r:embed="rId17"/>
                  </am3d:raster>
                  <am3d:objViewport viewportSz="34199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93" name="Modelo 3D 92" descr="Cápsula de píldoras farmacéuticas">
                <a:extLst>
                  <a:ext uri="{FF2B5EF4-FFF2-40B4-BE49-F238E27FC236}">
                    <a16:creationId xmlns:a16="http://schemas.microsoft.com/office/drawing/2014/main" xmlns="" id="{3061B35B-5D0E-489D-9205-5521279E24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 rot="20431456">
                <a:off x="6771995" y="5001105"/>
                <a:ext cx="215908" cy="338460"/>
              </a:xfrm>
              <a:prstGeom prst="rect">
                <a:avLst/>
              </a:prstGeom>
            </p:spPr>
          </p:pic>
        </mc:Fallback>
      </mc:AlternateContent>
      <p:sp>
        <p:nvSpPr>
          <p:cNvPr id="95" name="CuadroTexto 94">
            <a:extLst>
              <a:ext uri="{FF2B5EF4-FFF2-40B4-BE49-F238E27FC236}">
                <a16:creationId xmlns:a16="http://schemas.microsoft.com/office/drawing/2014/main" xmlns="" id="{BD087643-78C6-4BF0-A06E-21CB7D86A574}"/>
              </a:ext>
            </a:extLst>
          </p:cNvPr>
          <p:cNvSpPr txBox="1"/>
          <p:nvPr/>
        </p:nvSpPr>
        <p:spPr>
          <a:xfrm>
            <a:off x="60582" y="6508986"/>
            <a:ext cx="450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800">
                <a:solidFill>
                  <a:srgbClr val="6BB188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Megelőző</a:t>
            </a:r>
          </a:p>
        </p:txBody>
      </p:sp>
      <p:sp>
        <p:nvSpPr>
          <p:cNvPr id="96" name="CuadroTexto 95">
            <a:extLst>
              <a:ext uri="{FF2B5EF4-FFF2-40B4-BE49-F238E27FC236}">
                <a16:creationId xmlns:a16="http://schemas.microsoft.com/office/drawing/2014/main" xmlns="" id="{582ECCE2-DBF6-4D54-ABB5-9506BC54BC7B}"/>
              </a:ext>
            </a:extLst>
          </p:cNvPr>
          <p:cNvSpPr txBox="1"/>
          <p:nvPr/>
        </p:nvSpPr>
        <p:spPr>
          <a:xfrm>
            <a:off x="4712199" y="6254750"/>
            <a:ext cx="450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800">
                <a:solidFill>
                  <a:srgbClr val="6BB188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korai</a:t>
            </a:r>
          </a:p>
        </p:txBody>
      </p:sp>
      <p:sp>
        <p:nvSpPr>
          <p:cNvPr id="97" name="CuadroTexto 96">
            <a:extLst>
              <a:ext uri="{FF2B5EF4-FFF2-40B4-BE49-F238E27FC236}">
                <a16:creationId xmlns:a16="http://schemas.microsoft.com/office/drawing/2014/main" xmlns="" id="{552F9A22-375F-41B8-ADF1-FCD3C37145DA}"/>
              </a:ext>
            </a:extLst>
          </p:cNvPr>
          <p:cNvSpPr txBox="1"/>
          <p:nvPr/>
        </p:nvSpPr>
        <p:spPr>
          <a:xfrm>
            <a:off x="6262769" y="6559550"/>
            <a:ext cx="450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800">
                <a:solidFill>
                  <a:srgbClr val="6BB188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Gyógyító kezelés/kontroll</a:t>
            </a:r>
          </a:p>
        </p:txBody>
      </p:sp>
      <p:sp>
        <p:nvSpPr>
          <p:cNvPr id="98" name="CuadroTexto 97">
            <a:extLst>
              <a:ext uri="{FF2B5EF4-FFF2-40B4-BE49-F238E27FC236}">
                <a16:creationId xmlns:a16="http://schemas.microsoft.com/office/drawing/2014/main" xmlns="" id="{BD6AB503-9AEA-4E39-8B61-3F8C9559E868}"/>
              </a:ext>
            </a:extLst>
          </p:cNvPr>
          <p:cNvSpPr txBox="1"/>
          <p:nvPr/>
        </p:nvSpPr>
        <p:spPr>
          <a:xfrm>
            <a:off x="7382128" y="6254750"/>
            <a:ext cx="45035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u-HU" sz="1800">
                <a:solidFill>
                  <a:srgbClr val="6BB188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hagyományos</a:t>
            </a:r>
          </a:p>
        </p:txBody>
      </p:sp>
    </p:spTree>
    <p:extLst>
      <p:ext uri="{BB962C8B-B14F-4D97-AF65-F5344CB8AC3E}">
        <p14:creationId xmlns:p14="http://schemas.microsoft.com/office/powerpoint/2010/main" val="33410237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exto 1">
            <a:extLst>
              <a:ext uri="{FF2B5EF4-FFF2-40B4-BE49-F238E27FC236}">
                <a16:creationId xmlns:a16="http://schemas.microsoft.com/office/drawing/2014/main" xmlns="" id="{C0D00EA2-ADF9-4541-BC2E-B213C063CD0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09600" y="311150"/>
            <a:ext cx="11125200" cy="533400"/>
          </a:xfrm>
        </p:spPr>
        <p:txBody>
          <a:bodyPr/>
          <a:lstStyle/>
          <a:p>
            <a:pPr marL="263525" indent="-263525"/>
            <a:r>
              <a:rPr lang="hu-HU" sz="2400" dirty="0">
                <a:solidFill>
                  <a:srgbClr val="002060"/>
                </a:solidFill>
                <a:latin typeface="EC Square Sans Pro" panose="020B0506040000020004" pitchFamily="34" charset="0"/>
              </a:rPr>
              <a:t>4. </a:t>
            </a:r>
            <a:r>
              <a:rPr lang="hu-HU" sz="2400" dirty="0" smtClean="0">
                <a:solidFill>
                  <a:srgbClr val="002060"/>
                </a:solidFill>
                <a:latin typeface="EC Square Sans Pro" panose="020B0506040000020004" pitchFamily="34" charset="0"/>
              </a:rPr>
              <a:t>Az </a:t>
            </a:r>
            <a:r>
              <a:rPr lang="hu-HU" sz="2400" dirty="0">
                <a:solidFill>
                  <a:srgbClr val="002060"/>
                </a:solidFill>
                <a:latin typeface="EC Square Sans Pro" panose="020B0506040000020004" pitchFamily="34" charset="0"/>
              </a:rPr>
              <a:t>állatgyógyászati készítményekre és a gyógyszeres takarmányokra vonatkozó uniós </a:t>
            </a:r>
            <a:r>
              <a:rPr lang="hu-HU" sz="2400" dirty="0" smtClean="0">
                <a:solidFill>
                  <a:srgbClr val="113C7E"/>
                </a:solidFill>
                <a:latin typeface="EC Square Sans Pro" panose="020B0506040000020004" pitchFamily="34" charset="0"/>
              </a:rPr>
              <a:t>keretszabályozás</a:t>
            </a:r>
            <a:endParaRPr lang="hu-HU" sz="2400" dirty="0">
              <a:solidFill>
                <a:srgbClr val="113C7E"/>
              </a:solidFill>
              <a:latin typeface="EC Square Sans Pro" panose="020B0506040000020004" pitchFamily="34" charset="0"/>
            </a:endParaRPr>
          </a:p>
        </p:txBody>
      </p:sp>
      <p:sp>
        <p:nvSpPr>
          <p:cNvPr id="6" name="Marcador de contenido 3">
            <a:extLst>
              <a:ext uri="{FF2B5EF4-FFF2-40B4-BE49-F238E27FC236}">
                <a16:creationId xmlns:a16="http://schemas.microsoft.com/office/drawing/2014/main" xmlns="" id="{3D5A23C4-C1FD-4346-A7B7-89B649D12B8B}"/>
              </a:ext>
            </a:extLst>
          </p:cNvPr>
          <p:cNvSpPr txBox="1">
            <a:spLocks/>
          </p:cNvSpPr>
          <p:nvPr/>
        </p:nvSpPr>
        <p:spPr>
          <a:xfrm>
            <a:off x="5029200" y="3282950"/>
            <a:ext cx="10905699" cy="5375032"/>
          </a:xfrm>
          <a:prstGeom prst="rect">
            <a:avLst/>
          </a:prstGeom>
        </p:spPr>
        <p:txBody>
          <a:bodyPr/>
          <a:lstStyle>
            <a:lvl1pPr marL="0">
              <a:defRPr>
                <a:latin typeface="+mn-lt"/>
                <a:ea typeface="+mn-ea"/>
                <a:cs typeface="+mn-cs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003399"/>
              </a:solidFill>
              <a:latin typeface="EC Square Sans Pro" panose="020B0506040000020004" pitchFamily="34" charset="0"/>
            </a:endParaRPr>
          </a:p>
          <a:p>
            <a:pPr lvl="1" algn="just">
              <a:spcAft>
                <a:spcPts val="1200"/>
              </a:spcAft>
            </a:pPr>
            <a:endParaRPr lang="en-GB" dirty="0">
              <a:solidFill>
                <a:srgbClr val="003399"/>
              </a:solidFill>
              <a:latin typeface="EC Square Sans Pro" panose="020B0506040000020004" pitchFamily="34" charset="0"/>
            </a:endParaRPr>
          </a:p>
          <a:p>
            <a:pPr algn="just">
              <a:spcAft>
                <a:spcPts val="1200"/>
              </a:spcAft>
            </a:pPr>
            <a:endParaRPr lang="en-GB" dirty="0"/>
          </a:p>
        </p:txBody>
      </p:sp>
      <p:sp>
        <p:nvSpPr>
          <p:cNvPr id="5" name="Rectángulo redondeado 13">
            <a:extLst>
              <a:ext uri="{FF2B5EF4-FFF2-40B4-BE49-F238E27FC236}">
                <a16:creationId xmlns:a16="http://schemas.microsoft.com/office/drawing/2014/main" xmlns="" id="{1C8A5D96-79CC-49D4-9958-218917ABEFF5}"/>
              </a:ext>
            </a:extLst>
          </p:cNvPr>
          <p:cNvSpPr/>
          <p:nvPr/>
        </p:nvSpPr>
        <p:spPr>
          <a:xfrm>
            <a:off x="0" y="1377950"/>
            <a:ext cx="12192000" cy="782622"/>
          </a:xfrm>
          <a:prstGeom prst="roundRect">
            <a:avLst>
              <a:gd name="adj" fmla="val 10"/>
            </a:avLst>
          </a:prstGeom>
          <a:solidFill>
            <a:srgbClr val="19355D"/>
          </a:solidFill>
          <a:ln w="22225">
            <a:noFill/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20000"/>
              </a:lnSpc>
              <a:defRPr/>
            </a:pPr>
            <a:endParaRPr lang="es-ES" sz="1050" b="1" kern="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xmlns="" id="{D5B06E44-AA44-47B7-AAF6-04F925D1A917}"/>
              </a:ext>
            </a:extLst>
          </p:cNvPr>
          <p:cNvSpPr txBox="1"/>
          <p:nvPr/>
        </p:nvSpPr>
        <p:spPr>
          <a:xfrm>
            <a:off x="594851" y="1496775"/>
            <a:ext cx="114414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(EU) 2019/6 rendelet </a:t>
            </a:r>
            <a:r>
              <a:rPr lang="hu-HU" sz="2400" dirty="0">
                <a:solidFill>
                  <a:schemeClr val="bg1"/>
                </a:solidFill>
                <a:latin typeface="EC Square Sans Pro" panose="020B0506040000020004" pitchFamily="34" charset="0"/>
              </a:rPr>
              <a:t>az</a:t>
            </a:r>
            <a:r>
              <a:rPr lang="hu-HU" sz="2400" b="1" dirty="0">
                <a:solidFill>
                  <a:schemeClr val="bg1"/>
                </a:solidFill>
                <a:latin typeface="EC Square Sans Pro" panose="020B0506040000020004" pitchFamily="34" charset="0"/>
              </a:rPr>
              <a:t> állatgyógyászati készítményekről (VMP)</a:t>
            </a:r>
            <a:r>
              <a:rPr lang="hu-HU" sz="2400" b="1" dirty="0">
                <a:solidFill>
                  <a:schemeClr val="bg1"/>
                </a:solidFill>
              </a:rPr>
              <a:t/>
            </a:r>
            <a:br>
              <a:rPr lang="hu-HU" sz="2400" b="1" dirty="0">
                <a:solidFill>
                  <a:schemeClr val="bg1"/>
                </a:solidFill>
              </a:rPr>
            </a:br>
            <a:endParaRPr lang="hu-HU" sz="2400" b="1" dirty="0">
              <a:solidFill>
                <a:schemeClr val="bg1"/>
              </a:solidFill>
            </a:endParaRP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xmlns="" id="{1773ED4B-94AE-4043-B465-D839C22AE128}"/>
              </a:ext>
            </a:extLst>
          </p:cNvPr>
          <p:cNvSpPr/>
          <p:nvPr/>
        </p:nvSpPr>
        <p:spPr>
          <a:xfrm>
            <a:off x="76200" y="2618504"/>
            <a:ext cx="5638800" cy="3560046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hu-HU" sz="1800" b="1" dirty="0">
                <a:solidFill>
                  <a:srgbClr val="003399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Profilaxis  </a:t>
            </a:r>
          </a:p>
          <a:p>
            <a:endParaRPr lang="en-US" b="1" dirty="0">
              <a:solidFill>
                <a:srgbClr val="003399"/>
              </a:solidFill>
              <a:latin typeface="EC Square Sans Pro" panose="020B0506040000020004" pitchFamily="34" charset="0"/>
            </a:endParaRPr>
          </a:p>
          <a:p>
            <a:r>
              <a:rPr lang="hu-HU" dirty="0">
                <a:solidFill>
                  <a:srgbClr val="002060"/>
                </a:solidFill>
                <a:latin typeface="EC Square Sans Pro"/>
              </a:rPr>
              <a:t>Csak kivételes esetekben, egy adott állatnak (antibiotikumok) vagy korlátozott számú állatnak (egyéb antimikrobiális szerek), amikor a fertőzés vagy egy fertőző betegség kockázata nagyon magas, és a következmények valószínűleg súlyosak lesznek. 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xmlns="" id="{AE1452DA-6B90-407A-9D93-E75B265E7734}"/>
              </a:ext>
            </a:extLst>
          </p:cNvPr>
          <p:cNvSpPr/>
          <p:nvPr/>
        </p:nvSpPr>
        <p:spPr>
          <a:xfrm>
            <a:off x="6096000" y="2640094"/>
            <a:ext cx="5562600" cy="3538456"/>
          </a:xfrm>
          <a:prstGeom prst="rect">
            <a:avLst/>
          </a:prstGeom>
          <a:solidFill>
            <a:srgbClr val="ECEBE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hu-HU" b="1" dirty="0">
                <a:solidFill>
                  <a:srgbClr val="003399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Metafilaxis</a:t>
            </a:r>
            <a:r>
              <a:rPr lang="hu-HU" b="1" dirty="0">
                <a:solidFill>
                  <a:schemeClr val="bg1"/>
                </a:solidFill>
                <a:latin typeface="EC Square Sans Pro" panose="020B0506040000020004" pitchFamily="34" charset="0"/>
                <a:ea typeface="Montserrat" charset="0"/>
                <a:cs typeface="Montserrat" charset="0"/>
              </a:rPr>
              <a:t> </a:t>
            </a:r>
          </a:p>
          <a:p>
            <a:endParaRPr lang="en-US" b="1" dirty="0">
              <a:solidFill>
                <a:schemeClr val="bg1"/>
              </a:solidFill>
              <a:latin typeface="EC Square Sans Pro" panose="020B0506040000020004" pitchFamily="34" charset="0"/>
            </a:endParaRPr>
          </a:p>
          <a:p>
            <a:r>
              <a:rPr lang="hu-HU" dirty="0">
                <a:solidFill>
                  <a:srgbClr val="002060"/>
                </a:solidFill>
                <a:latin typeface="EC Square Sans Pro"/>
              </a:rPr>
              <a:t>Csak ha egy fertőzés vagy egy fertőző betegség állatcsoporton belüli terjedésének kockázata magas, és ha más megfelelő alternatíva nem áll rendelkezésre. A tagállamok iránymutatást adhatnak az ilyen egyéb megfelelő alternatívákról, és aktívan támogatják olyan iránymutatások kidolgozását és alkalmazását, amelyek elősegítik a metafilaxissal kapcsolatos kockázati tényezők megértését, és kritériumokat tartalmaznak a metafilaxis alkalmazásával kapcsolatban. </a:t>
            </a:r>
          </a:p>
        </p:txBody>
      </p:sp>
      <p:pic>
        <p:nvPicPr>
          <p:cNvPr id="12" name="Gráfico 11" descr="Aguja con relleno sólido">
            <a:extLst>
              <a:ext uri="{FF2B5EF4-FFF2-40B4-BE49-F238E27FC236}">
                <a16:creationId xmlns:a16="http://schemas.microsoft.com/office/drawing/2014/main" xmlns="" id="{A223D45C-594E-4790-9CA7-8182DAAD57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255671" y="1411082"/>
            <a:ext cx="587570" cy="58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966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ersonalizado 2">
      <a:dk1>
        <a:srgbClr val="000000"/>
      </a:dk1>
      <a:lt1>
        <a:srgbClr val="FFFFFF"/>
      </a:lt1>
      <a:dk2>
        <a:srgbClr val="003399"/>
      </a:dk2>
      <a:lt2>
        <a:srgbClr val="2C7471"/>
      </a:lt2>
      <a:accent1>
        <a:srgbClr val="6BB289"/>
      </a:accent1>
      <a:accent2>
        <a:srgbClr val="EDECEC"/>
      </a:accent2>
      <a:accent3>
        <a:srgbClr val="8ACEA6"/>
      </a:accent3>
      <a:accent4>
        <a:srgbClr val="126660"/>
      </a:accent4>
      <a:accent5>
        <a:srgbClr val="3163B5"/>
      </a:accent5>
      <a:accent6>
        <a:srgbClr val="FFFFFF"/>
      </a:accent6>
      <a:hlink>
        <a:srgbClr val="4F81BD"/>
      </a:hlink>
      <a:folHlink>
        <a:srgbClr val="8064A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Personalizado 2">
      <a:dk1>
        <a:srgbClr val="000000"/>
      </a:dk1>
      <a:lt1>
        <a:srgbClr val="FFFFFF"/>
      </a:lt1>
      <a:dk2>
        <a:srgbClr val="003399"/>
      </a:dk2>
      <a:lt2>
        <a:srgbClr val="2C7471"/>
      </a:lt2>
      <a:accent1>
        <a:srgbClr val="6BB289"/>
      </a:accent1>
      <a:accent2>
        <a:srgbClr val="EDECEC"/>
      </a:accent2>
      <a:accent3>
        <a:srgbClr val="8ACEA6"/>
      </a:accent3>
      <a:accent4>
        <a:srgbClr val="126660"/>
      </a:accent4>
      <a:accent5>
        <a:srgbClr val="3163B5"/>
      </a:accent5>
      <a:accent6>
        <a:srgbClr val="FFFFFF"/>
      </a:accent6>
      <a:hlink>
        <a:srgbClr val="4F81BD"/>
      </a:hlink>
      <a:folHlink>
        <a:srgbClr val="8064A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120</TotalTime>
  <Words>1161</Words>
  <Application>Microsoft Office PowerPoint</Application>
  <PresentationFormat>Egyéni</PresentationFormat>
  <Paragraphs>116</Paragraphs>
  <Slides>15</Slides>
  <Notes>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2</vt:i4>
      </vt:variant>
      <vt:variant>
        <vt:lpstr>Diacímek</vt:lpstr>
      </vt:variant>
      <vt:variant>
        <vt:i4>15</vt:i4>
      </vt:variant>
    </vt:vector>
  </HeadingPairs>
  <TitlesOfParts>
    <vt:vector size="23" baseType="lpstr">
      <vt:lpstr>Arial</vt:lpstr>
      <vt:lpstr>Calibri</vt:lpstr>
      <vt:lpstr>EC Square Sans Pro</vt:lpstr>
      <vt:lpstr>Google Sans</vt:lpstr>
      <vt:lpstr>Montserrat</vt:lpstr>
      <vt:lpstr>Wingdings</vt:lpstr>
      <vt:lpstr>Office Theme</vt:lpstr>
      <vt:lpstr>1_Office Theme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PLANTILLA_PPT</dc:title>
  <dc:creator>Monica Zabala Utrillas</dc:creator>
  <cp:lastModifiedBy>Kollár-Nagy Eszter</cp:lastModifiedBy>
  <cp:revision>279</cp:revision>
  <dcterms:created xsi:type="dcterms:W3CDTF">2023-11-20T15:58:16Z</dcterms:created>
  <dcterms:modified xsi:type="dcterms:W3CDTF">2024-03-15T14:28:58Z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2023-11-20T00:00:00Z</vt:filetime>
  </property>
  <property fmtid="{D5CDD505-2E9C-101B-9397-08002B2CF9AE}" pid="3" name="Creator">
    <vt:lpwstr>Adobe Illustrator 28.0 (Windows)</vt:lpwstr>
  </property>
  <property fmtid="{D5CDD505-2E9C-101B-9397-08002B2CF9AE}" pid="4" name="CreatorVersion">
    <vt:lpwstr>21.0.0</vt:lpwstr>
  </property>
  <property fmtid="{D5CDD505-2E9C-101B-9397-08002B2CF9AE}" pid="5" name="LastSaved">
    <vt:filetime>2023-11-20T00:00:00Z</vt:filetime>
  </property>
  <property fmtid="{D5CDD505-2E9C-101B-9397-08002B2CF9AE}" pid="6" name="Producer">
    <vt:lpwstr>Adobe PDF library 17.00</vt:lpwstr>
  </property>
</Properties>
</file>