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diagrams/data2.xml" ContentType="application/vnd.openxmlformats-officedocument.drawingml.diagramData+xml"/>
  <Override PartName="/ppt/presentation.xml" ContentType="application/vnd.openxmlformats-officedocument.presentationml.presentation.main+xml"/>
  <Override PartName="/ppt/diagrams/data1.xml" ContentType="application/vnd.openxmlformats-officedocument.drawingml.diagramData+xml"/>
  <Override PartName="/ppt/slideLayouts/slideLayout24.xml" ContentType="application/vnd.openxmlformats-officedocument.presentationml.slideLayout+xml"/>
  <Override PartName="/ppt/notesSlides/notesSlide1.xml" ContentType="application/vnd.openxmlformats-officedocument.presentationml.notesSlid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Layouts/slideLayout25.xml" ContentType="application/vnd.openxmlformats-officedocument.presentationml.slideLayout+xml"/>
  <Override PartName="/ppt/notesSlides/notesSlide12.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9.xml" ContentType="application/vnd.openxmlformats-officedocument.presentationml.slideLayout+xml"/>
  <Override PartName="/ppt/notesSlides/notesSlide3.xml" ContentType="application/vnd.openxmlformats-officedocument.presentationml.notesSlide+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11.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notesMasters/notesMaster1.xml" ContentType="application/vnd.openxmlformats-officedocument.presentationml.notesMaster+xml"/>
  <Override PartName="/ppt/diagrams/colors1.xml" ContentType="application/vnd.openxmlformats-officedocument.drawingml.diagramColors+xml"/>
  <Override PartName="/ppt/theme/theme2.xml" ContentType="application/vnd.openxmlformats-officedocument.theme+xml"/>
  <Override PartName="/ppt/theme/theme3.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theme/theme1.xml" ContentType="application/vnd.openxmlformats-officedocument.theme+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5" r:id="rId2"/>
  </p:sldMasterIdLst>
  <p:notesMasterIdLst>
    <p:notesMasterId r:id="rId24"/>
  </p:notesMasterIdLst>
  <p:sldIdLst>
    <p:sldId id="261" r:id="rId3"/>
    <p:sldId id="2435" r:id="rId4"/>
    <p:sldId id="265" r:id="rId5"/>
    <p:sldId id="269" r:id="rId6"/>
    <p:sldId id="2437" r:id="rId7"/>
    <p:sldId id="263" r:id="rId8"/>
    <p:sldId id="2438" r:id="rId9"/>
    <p:sldId id="2439" r:id="rId10"/>
    <p:sldId id="257" r:id="rId11"/>
    <p:sldId id="2440" r:id="rId12"/>
    <p:sldId id="2423" r:id="rId13"/>
    <p:sldId id="2424" r:id="rId14"/>
    <p:sldId id="2429" r:id="rId15"/>
    <p:sldId id="2430" r:id="rId16"/>
    <p:sldId id="2447" r:id="rId17"/>
    <p:sldId id="2443" r:id="rId18"/>
    <p:sldId id="2444" r:id="rId19"/>
    <p:sldId id="2445" r:id="rId20"/>
    <p:sldId id="2446" r:id="rId21"/>
    <p:sldId id="2448" r:id="rId22"/>
    <p:sldId id="270" r:id="rId23"/>
  </p:sldIdLst>
  <p:sldSz cx="12192000" cy="6870700"/>
  <p:notesSz cx="12192000" cy="68707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CCFFFF"/>
    <a:srgbClr val="ECEBEB"/>
    <a:srgbClr val="6BB188"/>
    <a:srgbClr val="2C7470"/>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6A0861-2481-DCCC-81CC-4C4C48EE5655}" v="21" dt="2024-10-03T14:02:45.47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85" autoAdjust="0"/>
    <p:restoredTop sz="72302" autoAdjust="0"/>
  </p:normalViewPr>
  <p:slideViewPr>
    <p:cSldViewPr>
      <p:cViewPr varScale="1">
        <p:scale>
          <a:sx n="77" d="100"/>
          <a:sy n="77" d="100"/>
        </p:scale>
        <p:origin x="2046" y="8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customXml" Target="../customXml/item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 Id="rId30" Type="http://schemas.openxmlformats.org/officeDocument/2006/relationships/customXml" Target="../customXml/item1.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9538-C70F-480F-A041-F26019CA0F29}" type="doc">
      <dgm:prSet loTypeId="urn:microsoft.com/office/officeart/2005/8/layout/orgChart1" loCatId="hierarchy" qsTypeId="urn:microsoft.com/office/officeart/2005/8/quickstyle/simple3" qsCatId="simple" csTypeId="urn:microsoft.com/office/officeart/2005/8/colors/accent0_2" csCatId="mainScheme" phldr="1"/>
      <dgm:spPr/>
      <dgm:t>
        <a:bodyPr/>
        <a:lstStyle/>
        <a:p>
          <a:endParaRPr lang="en-GB"/>
        </a:p>
      </dgm:t>
    </dgm:pt>
    <dgm:pt modelId="{70616961-3CAB-4A6F-ABD6-F89EAC9B54B1}">
      <dgm:prSet phldrT="[Text]"/>
      <dgm:spPr/>
      <dgm:t>
        <a:bodyPr/>
        <a:lstStyle/>
        <a:p>
          <a:r>
            <a:rPr lang="lv-LV">
              <a:latin typeface="EC Square Sans Pro" panose="020B0506040000020004" pitchFamily="34" charset="0"/>
            </a:rPr>
            <a:t>Antimikrobiālie līdzekļi</a:t>
          </a:r>
        </a:p>
      </dgm:t>
    </dgm:pt>
    <dgm:pt modelId="{342937CC-BB4C-4F87-AB79-6B17372A4064}" type="parTrans" cxnId="{A1DCEDD8-B401-4476-B3A5-62CCDB460163}">
      <dgm:prSet/>
      <dgm:spPr/>
      <dgm:t>
        <a:bodyPr/>
        <a:lstStyle/>
        <a:p>
          <a:endParaRPr lang="en-GB">
            <a:latin typeface="EC Square Sans Pro" panose="020B0506040000020004" pitchFamily="34" charset="0"/>
          </a:endParaRPr>
        </a:p>
      </dgm:t>
    </dgm:pt>
    <dgm:pt modelId="{C9846F41-CE29-4AC6-96F2-18A62F6E07BE}" type="sibTrans" cxnId="{A1DCEDD8-B401-4476-B3A5-62CCDB460163}">
      <dgm:prSet/>
      <dgm:spPr/>
      <dgm:t>
        <a:bodyPr/>
        <a:lstStyle/>
        <a:p>
          <a:endParaRPr lang="en-GB">
            <a:latin typeface="EC Square Sans Pro" panose="020B0506040000020004" pitchFamily="34" charset="0"/>
          </a:endParaRPr>
        </a:p>
      </dgm:t>
    </dgm:pt>
    <dgm:pt modelId="{21197F1B-0BC8-494C-B051-533C288516D4}">
      <dgm:prSet phldrT="[Text]" custT="1"/>
      <dgm:spPr/>
      <dgm:t>
        <a:bodyPr/>
        <a:lstStyle/>
        <a:p>
          <a:pPr marL="0" lvl="0" indent="0" algn="ctr" defTabSz="1555750">
            <a:lnSpc>
              <a:spcPct val="90000"/>
            </a:lnSpc>
            <a:spcBef>
              <a:spcPct val="0"/>
            </a:spcBef>
            <a:spcAft>
              <a:spcPct val="35000"/>
            </a:spcAft>
            <a:buNone/>
          </a:pPr>
          <a:r>
            <a:rPr lang="lv-LV" sz="3500">
              <a:latin typeface="EC Square Sans Pro" panose="020B0506040000020004" pitchFamily="34" charset="0"/>
              <a:ea typeface="+mn-ea"/>
              <a:cs typeface="+mn-cs"/>
            </a:rPr>
            <a:t>Antibiotikas</a:t>
          </a:r>
        </a:p>
      </dgm:t>
    </dgm:pt>
    <dgm:pt modelId="{AD0D69B8-624E-4110-AC8B-0CF030FD0826}" type="parTrans" cxnId="{F5EF5C63-4872-4E76-AEFF-727F1EFA99EB}">
      <dgm:prSet/>
      <dgm:spPr/>
      <dgm:t>
        <a:bodyPr/>
        <a:lstStyle/>
        <a:p>
          <a:endParaRPr lang="en-GB">
            <a:latin typeface="EC Square Sans Pro" panose="020B0506040000020004" pitchFamily="34" charset="0"/>
          </a:endParaRPr>
        </a:p>
      </dgm:t>
    </dgm:pt>
    <dgm:pt modelId="{A54ADC29-6286-4824-BB60-EE9B365E3933}" type="sibTrans" cxnId="{F5EF5C63-4872-4E76-AEFF-727F1EFA99EB}">
      <dgm:prSet/>
      <dgm:spPr/>
      <dgm:t>
        <a:bodyPr/>
        <a:lstStyle/>
        <a:p>
          <a:endParaRPr lang="en-GB">
            <a:latin typeface="EC Square Sans Pro" panose="020B0506040000020004" pitchFamily="34" charset="0"/>
          </a:endParaRPr>
        </a:p>
      </dgm:t>
    </dgm:pt>
    <dgm:pt modelId="{FE965841-04E1-444F-B976-1FACF1498245}">
      <dgm:prSet phldrT="[Text]"/>
      <dgm:spPr/>
      <dgm:t>
        <a:bodyPr/>
        <a:lstStyle/>
        <a:p>
          <a:r>
            <a:rPr lang="lv-LV">
              <a:latin typeface="EC Square Sans Pro" panose="020B0506040000020004" pitchFamily="34" charset="0"/>
            </a:rPr>
            <a:t>Pretsēnīšu, pretprotozoju līdzekļi</a:t>
          </a:r>
        </a:p>
      </dgm:t>
    </dgm:pt>
    <dgm:pt modelId="{6E5DCDA2-A9C1-42FB-B04C-79016636820A}" type="parTrans" cxnId="{5028338A-5D9E-4562-9D68-C3C1726BBD69}">
      <dgm:prSet/>
      <dgm:spPr/>
      <dgm:t>
        <a:bodyPr/>
        <a:lstStyle/>
        <a:p>
          <a:endParaRPr lang="en-GB">
            <a:latin typeface="EC Square Sans Pro" panose="020B0506040000020004" pitchFamily="34" charset="0"/>
          </a:endParaRPr>
        </a:p>
      </dgm:t>
    </dgm:pt>
    <dgm:pt modelId="{7AE0A5A3-0EA6-4CCD-971D-67E28A84AFDB}" type="sibTrans" cxnId="{5028338A-5D9E-4562-9D68-C3C1726BBD69}">
      <dgm:prSet/>
      <dgm:spPr/>
      <dgm:t>
        <a:bodyPr/>
        <a:lstStyle/>
        <a:p>
          <a:endParaRPr lang="en-GB">
            <a:latin typeface="EC Square Sans Pro" panose="020B0506040000020004" pitchFamily="34" charset="0"/>
          </a:endParaRPr>
        </a:p>
      </dgm:t>
    </dgm:pt>
    <dgm:pt modelId="{3A5FC350-809A-420E-B508-F86CFE56F9EC}">
      <dgm:prSet phldrT="[Text]" custT="1"/>
      <dgm:spPr/>
      <dgm:t>
        <a:bodyPr/>
        <a:lstStyle/>
        <a:p>
          <a:pPr marL="0" lvl="0" indent="0" algn="ctr" defTabSz="1555750">
            <a:lnSpc>
              <a:spcPct val="90000"/>
            </a:lnSpc>
            <a:spcBef>
              <a:spcPct val="0"/>
            </a:spcBef>
            <a:spcAft>
              <a:spcPct val="35000"/>
            </a:spcAft>
            <a:buNone/>
          </a:pPr>
          <a:r>
            <a:rPr lang="lv-LV" sz="3500">
              <a:latin typeface="EC Square Sans Pro" panose="020B0506040000020004" pitchFamily="34" charset="0"/>
              <a:ea typeface="+mn-ea"/>
              <a:cs typeface="+mn-cs"/>
            </a:rPr>
            <a:t>Pretvīrusu zāles</a:t>
          </a:r>
        </a:p>
      </dgm:t>
    </dgm:pt>
    <dgm:pt modelId="{0B0DBA1E-0CDC-4F1B-ACDD-828BA6AEC98E}" type="parTrans" cxnId="{3ED45DCC-7302-4CC6-BCD7-61222340F4A3}">
      <dgm:prSet/>
      <dgm:spPr/>
      <dgm:t>
        <a:bodyPr/>
        <a:lstStyle/>
        <a:p>
          <a:endParaRPr lang="en-GB">
            <a:latin typeface="EC Square Sans Pro" panose="020B0506040000020004" pitchFamily="34" charset="0"/>
          </a:endParaRPr>
        </a:p>
      </dgm:t>
    </dgm:pt>
    <dgm:pt modelId="{FD968D5E-6217-4805-8B0B-878FAC32FC8B}" type="sibTrans" cxnId="{3ED45DCC-7302-4CC6-BCD7-61222340F4A3}">
      <dgm:prSet/>
      <dgm:spPr/>
      <dgm:t>
        <a:bodyPr/>
        <a:lstStyle/>
        <a:p>
          <a:endParaRPr lang="en-GB">
            <a:latin typeface="EC Square Sans Pro" panose="020B0506040000020004" pitchFamily="34" charset="0"/>
          </a:endParaRPr>
        </a:p>
      </dgm:t>
    </dgm:pt>
    <dgm:pt modelId="{376D0E75-E68B-4E43-B2DC-DE2FF9225CA2}" type="pres">
      <dgm:prSet presAssocID="{A55E9538-C70F-480F-A041-F26019CA0F29}" presName="hierChild1" presStyleCnt="0">
        <dgm:presLayoutVars>
          <dgm:orgChart val="1"/>
          <dgm:chPref val="1"/>
          <dgm:dir/>
          <dgm:animOne val="branch"/>
          <dgm:animLvl val="lvl"/>
          <dgm:resizeHandles/>
        </dgm:presLayoutVars>
      </dgm:prSet>
      <dgm:spPr/>
    </dgm:pt>
    <dgm:pt modelId="{DEC55474-1144-4FD5-AD23-EB0E95DA5373}" type="pres">
      <dgm:prSet presAssocID="{70616961-3CAB-4A6F-ABD6-F89EAC9B54B1}" presName="hierRoot1" presStyleCnt="0">
        <dgm:presLayoutVars>
          <dgm:hierBranch val="init"/>
        </dgm:presLayoutVars>
      </dgm:prSet>
      <dgm:spPr/>
    </dgm:pt>
    <dgm:pt modelId="{CB49D5F9-5A14-47AC-83BF-E1B99AE01C27}" type="pres">
      <dgm:prSet presAssocID="{70616961-3CAB-4A6F-ABD6-F89EAC9B54B1}" presName="rootComposite1" presStyleCnt="0"/>
      <dgm:spPr/>
    </dgm:pt>
    <dgm:pt modelId="{19469F1B-1071-4499-AEE7-48C480D0B929}" type="pres">
      <dgm:prSet presAssocID="{70616961-3CAB-4A6F-ABD6-F89EAC9B54B1}" presName="rootText1" presStyleLbl="node0" presStyleIdx="0" presStyleCnt="1" custScaleX="134524">
        <dgm:presLayoutVars>
          <dgm:chPref val="3"/>
        </dgm:presLayoutVars>
      </dgm:prSet>
      <dgm:spPr/>
    </dgm:pt>
    <dgm:pt modelId="{8D92AC8A-EAA6-440E-A44C-BC8887014636}" type="pres">
      <dgm:prSet presAssocID="{70616961-3CAB-4A6F-ABD6-F89EAC9B54B1}" presName="rootConnector1" presStyleLbl="node1" presStyleIdx="0" presStyleCnt="0"/>
      <dgm:spPr/>
    </dgm:pt>
    <dgm:pt modelId="{2DF92994-2F41-4F96-8574-774DAC9D5D68}" type="pres">
      <dgm:prSet presAssocID="{70616961-3CAB-4A6F-ABD6-F89EAC9B54B1}" presName="hierChild2" presStyleCnt="0"/>
      <dgm:spPr/>
    </dgm:pt>
    <dgm:pt modelId="{835F75F1-6B72-49C0-8059-11DF6D3833F5}" type="pres">
      <dgm:prSet presAssocID="{AD0D69B8-624E-4110-AC8B-0CF030FD0826}" presName="Name37" presStyleLbl="parChTrans1D2" presStyleIdx="0" presStyleCnt="3"/>
      <dgm:spPr/>
    </dgm:pt>
    <dgm:pt modelId="{4C25607C-DCD1-45D1-B4F0-E92C6358DA74}" type="pres">
      <dgm:prSet presAssocID="{21197F1B-0BC8-494C-B051-533C288516D4}" presName="hierRoot2" presStyleCnt="0">
        <dgm:presLayoutVars>
          <dgm:hierBranch val="init"/>
        </dgm:presLayoutVars>
      </dgm:prSet>
      <dgm:spPr/>
    </dgm:pt>
    <dgm:pt modelId="{BFFA24E1-C3BD-4D8F-8A8E-A5A69250A493}" type="pres">
      <dgm:prSet presAssocID="{21197F1B-0BC8-494C-B051-533C288516D4}" presName="rootComposite" presStyleCnt="0"/>
      <dgm:spPr/>
    </dgm:pt>
    <dgm:pt modelId="{8BADFCBF-D1DC-4E42-979C-F40C472F8488}" type="pres">
      <dgm:prSet presAssocID="{21197F1B-0BC8-494C-B051-533C288516D4}" presName="rootText" presStyleLbl="node2" presStyleIdx="0" presStyleCnt="3">
        <dgm:presLayoutVars>
          <dgm:chPref val="3"/>
        </dgm:presLayoutVars>
      </dgm:prSet>
      <dgm:spPr/>
    </dgm:pt>
    <dgm:pt modelId="{3B3120E9-2578-4302-893B-16F92B698C88}" type="pres">
      <dgm:prSet presAssocID="{21197F1B-0BC8-494C-B051-533C288516D4}" presName="rootConnector" presStyleLbl="node2" presStyleIdx="0" presStyleCnt="3"/>
      <dgm:spPr/>
    </dgm:pt>
    <dgm:pt modelId="{CD9B10F5-9751-49B5-A8BB-62CE31AB50EA}" type="pres">
      <dgm:prSet presAssocID="{21197F1B-0BC8-494C-B051-533C288516D4}" presName="hierChild4" presStyleCnt="0"/>
      <dgm:spPr/>
    </dgm:pt>
    <dgm:pt modelId="{C76A93F1-2A41-48AE-B763-79516560615A}" type="pres">
      <dgm:prSet presAssocID="{21197F1B-0BC8-494C-B051-533C288516D4}" presName="hierChild5" presStyleCnt="0"/>
      <dgm:spPr/>
    </dgm:pt>
    <dgm:pt modelId="{33EE5E58-D6C6-4E24-BF1C-969A5FD6A277}" type="pres">
      <dgm:prSet presAssocID="{6E5DCDA2-A9C1-42FB-B04C-79016636820A}" presName="Name37" presStyleLbl="parChTrans1D2" presStyleIdx="1" presStyleCnt="3"/>
      <dgm:spPr/>
    </dgm:pt>
    <dgm:pt modelId="{2D38E391-8681-44AD-99AE-ACEFAFA537EB}" type="pres">
      <dgm:prSet presAssocID="{FE965841-04E1-444F-B976-1FACF1498245}" presName="hierRoot2" presStyleCnt="0">
        <dgm:presLayoutVars>
          <dgm:hierBranch val="init"/>
        </dgm:presLayoutVars>
      </dgm:prSet>
      <dgm:spPr/>
    </dgm:pt>
    <dgm:pt modelId="{163C6337-1278-4503-9511-87D591204FE6}" type="pres">
      <dgm:prSet presAssocID="{FE965841-04E1-444F-B976-1FACF1498245}" presName="rootComposite" presStyleCnt="0"/>
      <dgm:spPr/>
    </dgm:pt>
    <dgm:pt modelId="{79CA2D34-2210-4B8A-A54C-05755DE52FC2}" type="pres">
      <dgm:prSet presAssocID="{FE965841-04E1-444F-B976-1FACF1498245}" presName="rootText" presStyleLbl="node2" presStyleIdx="1" presStyleCnt="3">
        <dgm:presLayoutVars>
          <dgm:chPref val="3"/>
        </dgm:presLayoutVars>
      </dgm:prSet>
      <dgm:spPr/>
    </dgm:pt>
    <dgm:pt modelId="{CA84C03A-3A7B-4E32-BAFF-68EB69A559B9}" type="pres">
      <dgm:prSet presAssocID="{FE965841-04E1-444F-B976-1FACF1498245}" presName="rootConnector" presStyleLbl="node2" presStyleIdx="1" presStyleCnt="3"/>
      <dgm:spPr/>
    </dgm:pt>
    <dgm:pt modelId="{51897740-1387-41E9-963D-334C6F5767E9}" type="pres">
      <dgm:prSet presAssocID="{FE965841-04E1-444F-B976-1FACF1498245}" presName="hierChild4" presStyleCnt="0"/>
      <dgm:spPr/>
    </dgm:pt>
    <dgm:pt modelId="{8A2CF7AA-C2BC-4AA3-8F0E-2C5108CBD041}" type="pres">
      <dgm:prSet presAssocID="{FE965841-04E1-444F-B976-1FACF1498245}" presName="hierChild5" presStyleCnt="0"/>
      <dgm:spPr/>
    </dgm:pt>
    <dgm:pt modelId="{818AC5D6-F4D0-4580-B032-72BD5EFED5A0}" type="pres">
      <dgm:prSet presAssocID="{0B0DBA1E-0CDC-4F1B-ACDD-828BA6AEC98E}" presName="Name37" presStyleLbl="parChTrans1D2" presStyleIdx="2" presStyleCnt="3"/>
      <dgm:spPr/>
    </dgm:pt>
    <dgm:pt modelId="{AA35F75C-5675-4E5E-B0F5-DD507409D8C9}" type="pres">
      <dgm:prSet presAssocID="{3A5FC350-809A-420E-B508-F86CFE56F9EC}" presName="hierRoot2" presStyleCnt="0">
        <dgm:presLayoutVars>
          <dgm:hierBranch val="init"/>
        </dgm:presLayoutVars>
      </dgm:prSet>
      <dgm:spPr/>
    </dgm:pt>
    <dgm:pt modelId="{69B645EC-8408-4760-B662-4FFDD12C5B56}" type="pres">
      <dgm:prSet presAssocID="{3A5FC350-809A-420E-B508-F86CFE56F9EC}" presName="rootComposite" presStyleCnt="0"/>
      <dgm:spPr/>
    </dgm:pt>
    <dgm:pt modelId="{E1EE393F-8641-4D6B-B63A-A168979238BF}" type="pres">
      <dgm:prSet presAssocID="{3A5FC350-809A-420E-B508-F86CFE56F9EC}" presName="rootText" presStyleLbl="node2" presStyleIdx="2" presStyleCnt="3">
        <dgm:presLayoutVars>
          <dgm:chPref val="3"/>
        </dgm:presLayoutVars>
      </dgm:prSet>
      <dgm:spPr/>
    </dgm:pt>
    <dgm:pt modelId="{DB54BCDD-FEAA-4C45-8C88-7FC13D2AFB55}" type="pres">
      <dgm:prSet presAssocID="{3A5FC350-809A-420E-B508-F86CFE56F9EC}" presName="rootConnector" presStyleLbl="node2" presStyleIdx="2" presStyleCnt="3"/>
      <dgm:spPr/>
    </dgm:pt>
    <dgm:pt modelId="{3E9F8D0D-A30B-4B25-9683-A40C065A5A55}" type="pres">
      <dgm:prSet presAssocID="{3A5FC350-809A-420E-B508-F86CFE56F9EC}" presName="hierChild4" presStyleCnt="0"/>
      <dgm:spPr/>
    </dgm:pt>
    <dgm:pt modelId="{F015672C-D80A-4E03-A066-F82D2F949D38}" type="pres">
      <dgm:prSet presAssocID="{3A5FC350-809A-420E-B508-F86CFE56F9EC}" presName="hierChild5" presStyleCnt="0"/>
      <dgm:spPr/>
    </dgm:pt>
    <dgm:pt modelId="{BB4CEE56-E6B8-48F2-87DC-28AEA1C2CC2F}" type="pres">
      <dgm:prSet presAssocID="{70616961-3CAB-4A6F-ABD6-F89EAC9B54B1}" presName="hierChild3" presStyleCnt="0"/>
      <dgm:spPr/>
    </dgm:pt>
  </dgm:ptLst>
  <dgm:cxnLst>
    <dgm:cxn modelId="{67DA160D-58B7-4938-84AD-DC297B56770D}" type="presOf" srcId="{A55E9538-C70F-480F-A041-F26019CA0F29}" destId="{376D0E75-E68B-4E43-B2DC-DE2FF9225CA2}" srcOrd="0" destOrd="0" presId="urn:microsoft.com/office/officeart/2005/8/layout/orgChart1"/>
    <dgm:cxn modelId="{ED4D441A-7325-4BF1-A3BD-D2DE0AD68402}" type="presOf" srcId="{FE965841-04E1-444F-B976-1FACF1498245}" destId="{79CA2D34-2210-4B8A-A54C-05755DE52FC2}" srcOrd="0" destOrd="0" presId="urn:microsoft.com/office/officeart/2005/8/layout/orgChart1"/>
    <dgm:cxn modelId="{D4BF6723-7E00-40BA-9CFA-E8BCD692DAB3}" type="presOf" srcId="{21197F1B-0BC8-494C-B051-533C288516D4}" destId="{8BADFCBF-D1DC-4E42-979C-F40C472F8488}" srcOrd="0" destOrd="0" presId="urn:microsoft.com/office/officeart/2005/8/layout/orgChart1"/>
    <dgm:cxn modelId="{74AB375C-32F1-49A9-A983-3CA45F040304}" type="presOf" srcId="{3A5FC350-809A-420E-B508-F86CFE56F9EC}" destId="{DB54BCDD-FEAA-4C45-8C88-7FC13D2AFB55}" srcOrd="1" destOrd="0" presId="urn:microsoft.com/office/officeart/2005/8/layout/orgChart1"/>
    <dgm:cxn modelId="{F5EF5C63-4872-4E76-AEFF-727F1EFA99EB}" srcId="{70616961-3CAB-4A6F-ABD6-F89EAC9B54B1}" destId="{21197F1B-0BC8-494C-B051-533C288516D4}" srcOrd="0" destOrd="0" parTransId="{AD0D69B8-624E-4110-AC8B-0CF030FD0826}" sibTransId="{A54ADC29-6286-4824-BB60-EE9B365E3933}"/>
    <dgm:cxn modelId="{873AE24F-98D3-4324-87AA-0BC2452C4878}" type="presOf" srcId="{70616961-3CAB-4A6F-ABD6-F89EAC9B54B1}" destId="{8D92AC8A-EAA6-440E-A44C-BC8887014636}" srcOrd="1" destOrd="0" presId="urn:microsoft.com/office/officeart/2005/8/layout/orgChart1"/>
    <dgm:cxn modelId="{B9EA0A5A-5811-4536-A90B-1B5C9DF2B73D}" type="presOf" srcId="{AD0D69B8-624E-4110-AC8B-0CF030FD0826}" destId="{835F75F1-6B72-49C0-8059-11DF6D3833F5}" srcOrd="0" destOrd="0" presId="urn:microsoft.com/office/officeart/2005/8/layout/orgChart1"/>
    <dgm:cxn modelId="{BD053D80-9BC7-4E04-BCD6-956BFC743C8A}" type="presOf" srcId="{21197F1B-0BC8-494C-B051-533C288516D4}" destId="{3B3120E9-2578-4302-893B-16F92B698C88}" srcOrd="1" destOrd="0" presId="urn:microsoft.com/office/officeart/2005/8/layout/orgChart1"/>
    <dgm:cxn modelId="{5028338A-5D9E-4562-9D68-C3C1726BBD69}" srcId="{70616961-3CAB-4A6F-ABD6-F89EAC9B54B1}" destId="{FE965841-04E1-444F-B976-1FACF1498245}" srcOrd="1" destOrd="0" parTransId="{6E5DCDA2-A9C1-42FB-B04C-79016636820A}" sibTransId="{7AE0A5A3-0EA6-4CCD-971D-67E28A84AFDB}"/>
    <dgm:cxn modelId="{8986F1AE-AC82-43E8-B3D8-BFAA21724A3C}" type="presOf" srcId="{6E5DCDA2-A9C1-42FB-B04C-79016636820A}" destId="{33EE5E58-D6C6-4E24-BF1C-969A5FD6A277}" srcOrd="0" destOrd="0" presId="urn:microsoft.com/office/officeart/2005/8/layout/orgChart1"/>
    <dgm:cxn modelId="{DADBF2B9-74F5-4F01-B299-8EC8BFA881CA}" type="presOf" srcId="{3A5FC350-809A-420E-B508-F86CFE56F9EC}" destId="{E1EE393F-8641-4D6B-B63A-A168979238BF}" srcOrd="0" destOrd="0" presId="urn:microsoft.com/office/officeart/2005/8/layout/orgChart1"/>
    <dgm:cxn modelId="{3ED45DCC-7302-4CC6-BCD7-61222340F4A3}" srcId="{70616961-3CAB-4A6F-ABD6-F89EAC9B54B1}" destId="{3A5FC350-809A-420E-B508-F86CFE56F9EC}" srcOrd="2" destOrd="0" parTransId="{0B0DBA1E-0CDC-4F1B-ACDD-828BA6AEC98E}" sibTransId="{FD968D5E-6217-4805-8B0B-878FAC32FC8B}"/>
    <dgm:cxn modelId="{07495ECF-8175-44E2-BD51-FFDCD1BFB5EE}" type="presOf" srcId="{70616961-3CAB-4A6F-ABD6-F89EAC9B54B1}" destId="{19469F1B-1071-4499-AEE7-48C480D0B929}" srcOrd="0" destOrd="0" presId="urn:microsoft.com/office/officeart/2005/8/layout/orgChart1"/>
    <dgm:cxn modelId="{A1DCEDD8-B401-4476-B3A5-62CCDB460163}" srcId="{A55E9538-C70F-480F-A041-F26019CA0F29}" destId="{70616961-3CAB-4A6F-ABD6-F89EAC9B54B1}" srcOrd="0" destOrd="0" parTransId="{342937CC-BB4C-4F87-AB79-6B17372A4064}" sibTransId="{C9846F41-CE29-4AC6-96F2-18A62F6E07BE}"/>
    <dgm:cxn modelId="{9D9BEEF7-5D6C-4D12-B5BE-DBF88431D416}" type="presOf" srcId="{FE965841-04E1-444F-B976-1FACF1498245}" destId="{CA84C03A-3A7B-4E32-BAFF-68EB69A559B9}" srcOrd="1" destOrd="0" presId="urn:microsoft.com/office/officeart/2005/8/layout/orgChart1"/>
    <dgm:cxn modelId="{C7731AFE-0DAC-4A35-B144-00816CEFE4A9}" type="presOf" srcId="{0B0DBA1E-0CDC-4F1B-ACDD-828BA6AEC98E}" destId="{818AC5D6-F4D0-4580-B032-72BD5EFED5A0}" srcOrd="0" destOrd="0" presId="urn:microsoft.com/office/officeart/2005/8/layout/orgChart1"/>
    <dgm:cxn modelId="{D57A3000-5B83-4BE3-B68F-C93468A7F8C1}" type="presParOf" srcId="{376D0E75-E68B-4E43-B2DC-DE2FF9225CA2}" destId="{DEC55474-1144-4FD5-AD23-EB0E95DA5373}" srcOrd="0" destOrd="0" presId="urn:microsoft.com/office/officeart/2005/8/layout/orgChart1"/>
    <dgm:cxn modelId="{30EC5F42-2956-4F5F-AF91-3C3566677D3E}" type="presParOf" srcId="{DEC55474-1144-4FD5-AD23-EB0E95DA5373}" destId="{CB49D5F9-5A14-47AC-83BF-E1B99AE01C27}" srcOrd="0" destOrd="0" presId="urn:microsoft.com/office/officeart/2005/8/layout/orgChart1"/>
    <dgm:cxn modelId="{80533382-04BB-42B8-B165-D60E7925D09A}" type="presParOf" srcId="{CB49D5F9-5A14-47AC-83BF-E1B99AE01C27}" destId="{19469F1B-1071-4499-AEE7-48C480D0B929}" srcOrd="0" destOrd="0" presId="urn:microsoft.com/office/officeart/2005/8/layout/orgChart1"/>
    <dgm:cxn modelId="{DE5BDC98-5A6B-4F67-B97E-E4439BD35AB4}" type="presParOf" srcId="{CB49D5F9-5A14-47AC-83BF-E1B99AE01C27}" destId="{8D92AC8A-EAA6-440E-A44C-BC8887014636}" srcOrd="1" destOrd="0" presId="urn:microsoft.com/office/officeart/2005/8/layout/orgChart1"/>
    <dgm:cxn modelId="{F8D127B3-9CA4-4906-9A29-923F2A0E2497}" type="presParOf" srcId="{DEC55474-1144-4FD5-AD23-EB0E95DA5373}" destId="{2DF92994-2F41-4F96-8574-774DAC9D5D68}" srcOrd="1" destOrd="0" presId="urn:microsoft.com/office/officeart/2005/8/layout/orgChart1"/>
    <dgm:cxn modelId="{FD74F71F-684D-4E40-AE65-C7AB8951F755}" type="presParOf" srcId="{2DF92994-2F41-4F96-8574-774DAC9D5D68}" destId="{835F75F1-6B72-49C0-8059-11DF6D3833F5}" srcOrd="0" destOrd="0" presId="urn:microsoft.com/office/officeart/2005/8/layout/orgChart1"/>
    <dgm:cxn modelId="{CA13B5C5-FBAA-4E21-81F6-5F6669067F11}" type="presParOf" srcId="{2DF92994-2F41-4F96-8574-774DAC9D5D68}" destId="{4C25607C-DCD1-45D1-B4F0-E92C6358DA74}" srcOrd="1" destOrd="0" presId="urn:microsoft.com/office/officeart/2005/8/layout/orgChart1"/>
    <dgm:cxn modelId="{B9D81EBF-BBC0-4740-A14E-1D5E839165E1}" type="presParOf" srcId="{4C25607C-DCD1-45D1-B4F0-E92C6358DA74}" destId="{BFFA24E1-C3BD-4D8F-8A8E-A5A69250A493}" srcOrd="0" destOrd="0" presId="urn:microsoft.com/office/officeart/2005/8/layout/orgChart1"/>
    <dgm:cxn modelId="{FD70DA2E-32D8-40E5-AFAF-9D25C94A1148}" type="presParOf" srcId="{BFFA24E1-C3BD-4D8F-8A8E-A5A69250A493}" destId="{8BADFCBF-D1DC-4E42-979C-F40C472F8488}" srcOrd="0" destOrd="0" presId="urn:microsoft.com/office/officeart/2005/8/layout/orgChart1"/>
    <dgm:cxn modelId="{56149F9D-582C-4EA8-9D61-7F0B4E1B36BC}" type="presParOf" srcId="{BFFA24E1-C3BD-4D8F-8A8E-A5A69250A493}" destId="{3B3120E9-2578-4302-893B-16F92B698C88}" srcOrd="1" destOrd="0" presId="urn:microsoft.com/office/officeart/2005/8/layout/orgChart1"/>
    <dgm:cxn modelId="{DDB24C1F-C8D4-41C2-9A67-BE8E46AA3F08}" type="presParOf" srcId="{4C25607C-DCD1-45D1-B4F0-E92C6358DA74}" destId="{CD9B10F5-9751-49B5-A8BB-62CE31AB50EA}" srcOrd="1" destOrd="0" presId="urn:microsoft.com/office/officeart/2005/8/layout/orgChart1"/>
    <dgm:cxn modelId="{6B3DC3E2-694C-4D12-8779-E302EABB1FB9}" type="presParOf" srcId="{4C25607C-DCD1-45D1-B4F0-E92C6358DA74}" destId="{C76A93F1-2A41-48AE-B763-79516560615A}" srcOrd="2" destOrd="0" presId="urn:microsoft.com/office/officeart/2005/8/layout/orgChart1"/>
    <dgm:cxn modelId="{0343046B-603F-4575-A592-433EF3748CF2}" type="presParOf" srcId="{2DF92994-2F41-4F96-8574-774DAC9D5D68}" destId="{33EE5E58-D6C6-4E24-BF1C-969A5FD6A277}" srcOrd="2" destOrd="0" presId="urn:microsoft.com/office/officeart/2005/8/layout/orgChart1"/>
    <dgm:cxn modelId="{9E1EF7E0-3DCE-4AE8-9230-9B2E6D2C6D6E}" type="presParOf" srcId="{2DF92994-2F41-4F96-8574-774DAC9D5D68}" destId="{2D38E391-8681-44AD-99AE-ACEFAFA537EB}" srcOrd="3" destOrd="0" presId="urn:microsoft.com/office/officeart/2005/8/layout/orgChart1"/>
    <dgm:cxn modelId="{9E738488-7C1B-4977-B8C3-D3CBBD00D468}" type="presParOf" srcId="{2D38E391-8681-44AD-99AE-ACEFAFA537EB}" destId="{163C6337-1278-4503-9511-87D591204FE6}" srcOrd="0" destOrd="0" presId="urn:microsoft.com/office/officeart/2005/8/layout/orgChart1"/>
    <dgm:cxn modelId="{60E8DB87-B283-40E8-8BE8-6E3E4C7E1139}" type="presParOf" srcId="{163C6337-1278-4503-9511-87D591204FE6}" destId="{79CA2D34-2210-4B8A-A54C-05755DE52FC2}" srcOrd="0" destOrd="0" presId="urn:microsoft.com/office/officeart/2005/8/layout/orgChart1"/>
    <dgm:cxn modelId="{8A28F23A-0F85-4AAD-A2E1-E576605C9736}" type="presParOf" srcId="{163C6337-1278-4503-9511-87D591204FE6}" destId="{CA84C03A-3A7B-4E32-BAFF-68EB69A559B9}" srcOrd="1" destOrd="0" presId="urn:microsoft.com/office/officeart/2005/8/layout/orgChart1"/>
    <dgm:cxn modelId="{214B8347-380B-429C-9183-090657BA3A96}" type="presParOf" srcId="{2D38E391-8681-44AD-99AE-ACEFAFA537EB}" destId="{51897740-1387-41E9-963D-334C6F5767E9}" srcOrd="1" destOrd="0" presId="urn:microsoft.com/office/officeart/2005/8/layout/orgChart1"/>
    <dgm:cxn modelId="{D9FEAABB-28DA-4E77-9CC1-ABEC27DB6704}" type="presParOf" srcId="{2D38E391-8681-44AD-99AE-ACEFAFA537EB}" destId="{8A2CF7AA-C2BC-4AA3-8F0E-2C5108CBD041}" srcOrd="2" destOrd="0" presId="urn:microsoft.com/office/officeart/2005/8/layout/orgChart1"/>
    <dgm:cxn modelId="{27AA2EC1-B3E3-4F12-9FA4-ECB61FABA2ED}" type="presParOf" srcId="{2DF92994-2F41-4F96-8574-774DAC9D5D68}" destId="{818AC5D6-F4D0-4580-B032-72BD5EFED5A0}" srcOrd="4" destOrd="0" presId="urn:microsoft.com/office/officeart/2005/8/layout/orgChart1"/>
    <dgm:cxn modelId="{F3597B5D-BCC6-4AA6-A74D-F52BDE9FD1A3}" type="presParOf" srcId="{2DF92994-2F41-4F96-8574-774DAC9D5D68}" destId="{AA35F75C-5675-4E5E-B0F5-DD507409D8C9}" srcOrd="5" destOrd="0" presId="urn:microsoft.com/office/officeart/2005/8/layout/orgChart1"/>
    <dgm:cxn modelId="{9E081E82-C2A3-49BB-8DB0-D02414266926}" type="presParOf" srcId="{AA35F75C-5675-4E5E-B0F5-DD507409D8C9}" destId="{69B645EC-8408-4760-B662-4FFDD12C5B56}" srcOrd="0" destOrd="0" presId="urn:microsoft.com/office/officeart/2005/8/layout/orgChart1"/>
    <dgm:cxn modelId="{1DBCA1D4-CB9E-4DB8-9828-E1ED910BFCDC}" type="presParOf" srcId="{69B645EC-8408-4760-B662-4FFDD12C5B56}" destId="{E1EE393F-8641-4D6B-B63A-A168979238BF}" srcOrd="0" destOrd="0" presId="urn:microsoft.com/office/officeart/2005/8/layout/orgChart1"/>
    <dgm:cxn modelId="{9D1D6A9A-C7EA-4AEE-AC75-186A4D49C749}" type="presParOf" srcId="{69B645EC-8408-4760-B662-4FFDD12C5B56}" destId="{DB54BCDD-FEAA-4C45-8C88-7FC13D2AFB55}" srcOrd="1" destOrd="0" presId="urn:microsoft.com/office/officeart/2005/8/layout/orgChart1"/>
    <dgm:cxn modelId="{899419B1-CEBE-478E-841A-5A28457B5EF3}" type="presParOf" srcId="{AA35F75C-5675-4E5E-B0F5-DD507409D8C9}" destId="{3E9F8D0D-A30B-4B25-9683-A40C065A5A55}" srcOrd="1" destOrd="0" presId="urn:microsoft.com/office/officeart/2005/8/layout/orgChart1"/>
    <dgm:cxn modelId="{EFC8DCDF-FDBA-4068-B4A3-202D10CC7C4E}" type="presParOf" srcId="{AA35F75C-5675-4E5E-B0F5-DD507409D8C9}" destId="{F015672C-D80A-4E03-A066-F82D2F949D38}" srcOrd="2" destOrd="0" presId="urn:microsoft.com/office/officeart/2005/8/layout/orgChart1"/>
    <dgm:cxn modelId="{F6F2DB4C-A903-4575-93FC-F03448B01916}" type="presParOf" srcId="{DEC55474-1144-4FD5-AD23-EB0E95DA5373}" destId="{BB4CEE56-E6B8-48F2-87DC-28AEA1C2CC2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9538-C70F-480F-A041-F26019CA0F29}" type="doc">
      <dgm:prSet loTypeId="urn:microsoft.com/office/officeart/2005/8/layout/orgChart1" loCatId="hierarchy" qsTypeId="urn:microsoft.com/office/officeart/2005/8/quickstyle/simple3" qsCatId="simple" csTypeId="urn:microsoft.com/office/officeart/2005/8/colors/accent0_2" csCatId="mainScheme" phldr="1"/>
      <dgm:spPr/>
      <dgm:t>
        <a:bodyPr/>
        <a:lstStyle/>
        <a:p>
          <a:endParaRPr lang="en-GB"/>
        </a:p>
      </dgm:t>
    </dgm:pt>
    <dgm:pt modelId="{70616961-3CAB-4A6F-ABD6-F89EAC9B54B1}">
      <dgm:prSet phldrT="[Text]" custT="1"/>
      <dgm:spPr>
        <a:solidFill>
          <a:srgbClr val="003399"/>
        </a:solidFill>
      </dgm:spPr>
      <dgm:t>
        <a:bodyPr/>
        <a:lstStyle/>
        <a:p>
          <a:r>
            <a:rPr lang="lv-LV" sz="3200" b="1">
              <a:solidFill>
                <a:schemeClr val="bg1"/>
              </a:solidFill>
              <a:latin typeface="EC Square Sans Pro" panose="020B0506040000020004" pitchFamily="34" charset="0"/>
            </a:rPr>
            <a:t>Antimikrobiālo līdzekļu lietošanas veidi</a:t>
          </a:r>
        </a:p>
      </dgm:t>
    </dgm:pt>
    <dgm:pt modelId="{342937CC-BB4C-4F87-AB79-6B17372A4064}" type="parTrans" cxnId="{A1DCEDD8-B401-4476-B3A5-62CCDB460163}">
      <dgm:prSet/>
      <dgm:spPr/>
      <dgm:t>
        <a:bodyPr/>
        <a:lstStyle/>
        <a:p>
          <a:endParaRPr lang="en-GB">
            <a:latin typeface="EC Square Sans Pro" panose="020B0506040000020004" pitchFamily="34" charset="0"/>
          </a:endParaRPr>
        </a:p>
      </dgm:t>
    </dgm:pt>
    <dgm:pt modelId="{C9846F41-CE29-4AC6-96F2-18A62F6E07BE}" type="sibTrans" cxnId="{A1DCEDD8-B401-4476-B3A5-62CCDB460163}">
      <dgm:prSet/>
      <dgm:spPr/>
      <dgm:t>
        <a:bodyPr/>
        <a:lstStyle/>
        <a:p>
          <a:endParaRPr lang="en-GB">
            <a:latin typeface="EC Square Sans Pro" panose="020B0506040000020004" pitchFamily="34" charset="0"/>
          </a:endParaRPr>
        </a:p>
      </dgm:t>
    </dgm:pt>
    <dgm:pt modelId="{21197F1B-0BC8-494C-B051-533C288516D4}">
      <dgm:prSet phldrT="[Text]" custT="1"/>
      <dgm:spPr/>
      <dgm:t>
        <a:bodyPr/>
        <a:lstStyle/>
        <a:p>
          <a:r>
            <a:rPr lang="lv-LV" sz="2400">
              <a:latin typeface="EC Square Sans Pro"/>
            </a:rPr>
            <a:t>Preventīvi (profilakse)</a:t>
          </a:r>
        </a:p>
      </dgm:t>
    </dgm:pt>
    <dgm:pt modelId="{AD0D69B8-624E-4110-AC8B-0CF030FD0826}" type="parTrans" cxnId="{F5EF5C63-4872-4E76-AEFF-727F1EFA99EB}">
      <dgm:prSet/>
      <dgm:spPr/>
      <dgm:t>
        <a:bodyPr/>
        <a:lstStyle/>
        <a:p>
          <a:endParaRPr lang="en-GB">
            <a:latin typeface="EC Square Sans Pro" panose="020B0506040000020004" pitchFamily="34" charset="0"/>
          </a:endParaRPr>
        </a:p>
      </dgm:t>
    </dgm:pt>
    <dgm:pt modelId="{A54ADC29-6286-4824-BB60-EE9B365E3933}" type="sibTrans" cxnId="{F5EF5C63-4872-4E76-AEFF-727F1EFA99EB}">
      <dgm:prSet/>
      <dgm:spPr/>
      <dgm:t>
        <a:bodyPr/>
        <a:lstStyle/>
        <a:p>
          <a:endParaRPr lang="en-GB">
            <a:latin typeface="EC Square Sans Pro" panose="020B0506040000020004" pitchFamily="34" charset="0"/>
          </a:endParaRPr>
        </a:p>
      </dgm:t>
    </dgm:pt>
    <dgm:pt modelId="{FE965841-04E1-444F-B976-1FACF1498245}">
      <dgm:prSet phldrT="[Text]" custT="1"/>
      <dgm:spPr/>
      <dgm:t>
        <a:bodyPr/>
        <a:lstStyle/>
        <a:p>
          <a:pPr rtl="0"/>
          <a:r>
            <a:rPr lang="lv-LV" sz="2400">
              <a:latin typeface="EC Square Sans Pro"/>
            </a:rPr>
            <a:t>Grupveida lietošana (metafilakse)</a:t>
          </a:r>
        </a:p>
      </dgm:t>
    </dgm:pt>
    <dgm:pt modelId="{6E5DCDA2-A9C1-42FB-B04C-79016636820A}" type="parTrans" cxnId="{5028338A-5D9E-4562-9D68-C3C1726BBD69}">
      <dgm:prSet/>
      <dgm:spPr/>
      <dgm:t>
        <a:bodyPr/>
        <a:lstStyle/>
        <a:p>
          <a:endParaRPr lang="en-GB">
            <a:latin typeface="EC Square Sans Pro" panose="020B0506040000020004" pitchFamily="34" charset="0"/>
          </a:endParaRPr>
        </a:p>
      </dgm:t>
    </dgm:pt>
    <dgm:pt modelId="{7AE0A5A3-0EA6-4CCD-971D-67E28A84AFDB}" type="sibTrans" cxnId="{5028338A-5D9E-4562-9D68-C3C1726BBD69}">
      <dgm:prSet/>
      <dgm:spPr/>
      <dgm:t>
        <a:bodyPr/>
        <a:lstStyle/>
        <a:p>
          <a:endParaRPr lang="en-GB">
            <a:latin typeface="EC Square Sans Pro" panose="020B0506040000020004" pitchFamily="34" charset="0"/>
          </a:endParaRPr>
        </a:p>
      </dgm:t>
    </dgm:pt>
    <dgm:pt modelId="{3A5FC350-809A-420E-B508-F86CFE56F9EC}">
      <dgm:prSet phldrT="[Text]" custT="1"/>
      <dgm:spPr/>
      <dgm:t>
        <a:bodyPr/>
        <a:lstStyle/>
        <a:p>
          <a:r>
            <a:rPr lang="lv-LV" sz="2400">
              <a:latin typeface="EC Square Sans Pro"/>
            </a:rPr>
            <a:t>Ārstēšana</a:t>
          </a:r>
        </a:p>
      </dgm:t>
    </dgm:pt>
    <dgm:pt modelId="{0B0DBA1E-0CDC-4F1B-ACDD-828BA6AEC98E}" type="parTrans" cxnId="{3ED45DCC-7302-4CC6-BCD7-61222340F4A3}">
      <dgm:prSet/>
      <dgm:spPr/>
      <dgm:t>
        <a:bodyPr/>
        <a:lstStyle/>
        <a:p>
          <a:endParaRPr lang="en-GB">
            <a:latin typeface="EC Square Sans Pro" panose="020B0506040000020004" pitchFamily="34" charset="0"/>
          </a:endParaRPr>
        </a:p>
      </dgm:t>
    </dgm:pt>
    <dgm:pt modelId="{FD968D5E-6217-4805-8B0B-878FAC32FC8B}" type="sibTrans" cxnId="{3ED45DCC-7302-4CC6-BCD7-61222340F4A3}">
      <dgm:prSet/>
      <dgm:spPr/>
      <dgm:t>
        <a:bodyPr/>
        <a:lstStyle/>
        <a:p>
          <a:endParaRPr lang="en-GB">
            <a:latin typeface="EC Square Sans Pro" panose="020B0506040000020004" pitchFamily="34" charset="0"/>
          </a:endParaRPr>
        </a:p>
      </dgm:t>
    </dgm:pt>
    <dgm:pt modelId="{2FE7B394-D92C-4802-90F6-8F14C473F1F6}">
      <dgm:prSet phldrT="[Text]" custT="1"/>
      <dgm:spPr/>
      <dgm:t>
        <a:bodyPr/>
        <a:lstStyle/>
        <a:p>
          <a:r>
            <a:rPr lang="lv-LV" sz="2400">
              <a:latin typeface="EC Square Sans Pro"/>
            </a:rPr>
            <a:t>Augšanas veicināšana</a:t>
          </a:r>
        </a:p>
      </dgm:t>
    </dgm:pt>
    <dgm:pt modelId="{821E0042-9021-4DC3-B505-188991416569}" type="parTrans" cxnId="{52F33EC9-6314-4065-9FCA-D23CD2D68E67}">
      <dgm:prSet/>
      <dgm:spPr/>
      <dgm:t>
        <a:bodyPr/>
        <a:lstStyle/>
        <a:p>
          <a:endParaRPr lang="en-GB">
            <a:latin typeface="EC Square Sans Pro" panose="020B0506040000020004" pitchFamily="34" charset="0"/>
          </a:endParaRPr>
        </a:p>
      </dgm:t>
    </dgm:pt>
    <dgm:pt modelId="{49092274-3B57-4AC7-BA58-7BE003062D09}" type="sibTrans" cxnId="{52F33EC9-6314-4065-9FCA-D23CD2D68E67}">
      <dgm:prSet/>
      <dgm:spPr/>
      <dgm:t>
        <a:bodyPr/>
        <a:lstStyle/>
        <a:p>
          <a:endParaRPr lang="en-GB">
            <a:latin typeface="EC Square Sans Pro" panose="020B0506040000020004" pitchFamily="34" charset="0"/>
          </a:endParaRPr>
        </a:p>
      </dgm:t>
    </dgm:pt>
    <dgm:pt modelId="{176166B7-1AD9-419F-B43F-D7395DE73958}">
      <dgm:prSet phldrT="[Text]" custT="1"/>
      <dgm:spPr>
        <a:solidFill>
          <a:srgbClr val="6BB188"/>
        </a:solidFill>
      </dgm:spPr>
      <dgm:t>
        <a:bodyPr/>
        <a:lstStyle/>
        <a:p>
          <a:r>
            <a:rPr lang="lv-LV" sz="1800">
              <a:latin typeface="EC Square Sans Pro" panose="020B0506040000020004" pitchFamily="34" charset="0"/>
            </a:rPr>
            <a:t>Individuāla ārstēšana</a:t>
          </a:r>
        </a:p>
      </dgm:t>
    </dgm:pt>
    <dgm:pt modelId="{A5D48CD2-4518-4505-B18E-CECFAC10C376}" type="parTrans" cxnId="{E22DE5FE-16C6-45DE-AF62-6681FD929CD3}">
      <dgm:prSet/>
      <dgm:spPr/>
      <dgm:t>
        <a:bodyPr/>
        <a:lstStyle/>
        <a:p>
          <a:endParaRPr lang="en-GB">
            <a:latin typeface="EC Square Sans Pro" panose="020B0506040000020004" pitchFamily="34" charset="0"/>
          </a:endParaRPr>
        </a:p>
      </dgm:t>
    </dgm:pt>
    <dgm:pt modelId="{37636444-98B7-4BE7-9CBA-5D6C1892F993}" type="sibTrans" cxnId="{E22DE5FE-16C6-45DE-AF62-6681FD929CD3}">
      <dgm:prSet/>
      <dgm:spPr/>
      <dgm:t>
        <a:bodyPr/>
        <a:lstStyle/>
        <a:p>
          <a:endParaRPr lang="en-GB">
            <a:latin typeface="EC Square Sans Pro" panose="020B0506040000020004" pitchFamily="34" charset="0"/>
          </a:endParaRPr>
        </a:p>
      </dgm:t>
    </dgm:pt>
    <dgm:pt modelId="{D6F12267-5ACB-4918-A932-2EE35059A542}">
      <dgm:prSet phldrT="[Text]" custT="1"/>
      <dgm:spPr>
        <a:solidFill>
          <a:srgbClr val="2C7470"/>
        </a:solidFill>
      </dgm:spPr>
      <dgm:t>
        <a:bodyPr/>
        <a:lstStyle/>
        <a:p>
          <a:r>
            <a:rPr lang="lv-LV" sz="1800" dirty="0">
              <a:solidFill>
                <a:schemeClr val="bg1"/>
              </a:solidFill>
              <a:latin typeface="EC Square Sans Pro" panose="020B0506040000020004" pitchFamily="34" charset="0"/>
            </a:rPr>
            <a:t>Grupveida </a:t>
          </a:r>
          <a:br>
            <a:rPr lang="es-ES" sz="1800" dirty="0">
              <a:solidFill>
                <a:schemeClr val="bg1"/>
              </a:solidFill>
              <a:latin typeface="EC Square Sans Pro" panose="020B0506040000020004" pitchFamily="34" charset="0"/>
            </a:rPr>
          </a:br>
          <a:r>
            <a:rPr lang="lv-LV" sz="1800" dirty="0">
              <a:solidFill>
                <a:schemeClr val="bg1"/>
              </a:solidFill>
              <a:latin typeface="EC Square Sans Pro" panose="020B0506040000020004" pitchFamily="34" charset="0"/>
            </a:rPr>
            <a:t>ārstēšana</a:t>
          </a:r>
        </a:p>
      </dgm:t>
    </dgm:pt>
    <dgm:pt modelId="{91F69EEA-8BC8-4DEA-A12D-94ED96263425}" type="parTrans" cxnId="{3DAD3A3B-58E5-4E12-8CD1-F9959ADB2491}">
      <dgm:prSet/>
      <dgm:spPr/>
      <dgm:t>
        <a:bodyPr/>
        <a:lstStyle/>
        <a:p>
          <a:endParaRPr lang="en-GB">
            <a:latin typeface="EC Square Sans Pro" panose="020B0506040000020004" pitchFamily="34" charset="0"/>
          </a:endParaRPr>
        </a:p>
      </dgm:t>
    </dgm:pt>
    <dgm:pt modelId="{D18C6239-60A6-473F-B2E3-F3ED02F4ACDF}" type="sibTrans" cxnId="{3DAD3A3B-58E5-4E12-8CD1-F9959ADB2491}">
      <dgm:prSet/>
      <dgm:spPr/>
      <dgm:t>
        <a:bodyPr/>
        <a:lstStyle/>
        <a:p>
          <a:endParaRPr lang="en-GB">
            <a:latin typeface="EC Square Sans Pro" panose="020B0506040000020004" pitchFamily="34" charset="0"/>
          </a:endParaRPr>
        </a:p>
      </dgm:t>
    </dgm:pt>
    <dgm:pt modelId="{3188FC8E-9FD1-466B-94DD-16005085AE83}">
      <dgm:prSet/>
      <dgm:spPr>
        <a:solidFill>
          <a:srgbClr val="ECEBEB"/>
        </a:solidFill>
      </dgm:spPr>
      <dgm:t>
        <a:bodyPr/>
        <a:lstStyle/>
        <a:p>
          <a:pPr rtl="0"/>
          <a:r>
            <a:rPr lang="lv-LV">
              <a:latin typeface="EC Square Sans Pro"/>
            </a:rPr>
            <a:t>TIKAI izņēmuma gadījumos (ja infekcijas risks ir ļoti augsts/ sekas ir smagas)</a:t>
          </a:r>
        </a:p>
      </dgm:t>
    </dgm:pt>
    <dgm:pt modelId="{5C42E7A7-4E85-455E-B011-1669A7275624}" type="parTrans" cxnId="{CAE30CC2-1B6A-4E3C-9808-1651CE3E27EC}">
      <dgm:prSet/>
      <dgm:spPr/>
      <dgm:t>
        <a:bodyPr/>
        <a:lstStyle/>
        <a:p>
          <a:endParaRPr lang="LID4096">
            <a:latin typeface="EC Square Sans Pro" panose="020B0506040000020004" pitchFamily="34" charset="0"/>
          </a:endParaRPr>
        </a:p>
      </dgm:t>
    </dgm:pt>
    <dgm:pt modelId="{A7A37DC2-A0AB-4390-8625-F3AD5DFB996E}" type="sibTrans" cxnId="{CAE30CC2-1B6A-4E3C-9808-1651CE3E27EC}">
      <dgm:prSet/>
      <dgm:spPr/>
      <dgm:t>
        <a:bodyPr/>
        <a:lstStyle/>
        <a:p>
          <a:endParaRPr lang="LID4096">
            <a:latin typeface="EC Square Sans Pro" panose="020B0506040000020004" pitchFamily="34" charset="0"/>
          </a:endParaRPr>
        </a:p>
      </dgm:t>
    </dgm:pt>
    <dgm:pt modelId="{003C9CF6-9CEA-4F0C-AD0C-A9FCC60E84A8}">
      <dgm:prSet custT="1"/>
      <dgm:spPr>
        <a:solidFill>
          <a:srgbClr val="ECEBEB"/>
        </a:solidFill>
      </dgm:spPr>
      <dgm:t>
        <a:bodyPr/>
        <a:lstStyle/>
        <a:p>
          <a:pPr rtl="0"/>
          <a:r>
            <a:rPr lang="lv-LV" sz="1000">
              <a:solidFill>
                <a:srgbClr val="003399">
                  <a:hueOff val="0"/>
                  <a:satOff val="0"/>
                  <a:lumOff val="0"/>
                  <a:alphaOff val="0"/>
                </a:srgbClr>
              </a:solidFill>
              <a:latin typeface="EC Square Sans Pro"/>
              <a:ea typeface="+mn-ea"/>
              <a:cs typeface="+mn-cs"/>
            </a:rPr>
            <a:t>Antibiotiku lietošana </a:t>
          </a:r>
          <a:r>
            <a:rPr lang="lv-LV" sz="1000" b="1">
              <a:solidFill>
                <a:srgbClr val="003399">
                  <a:hueOff val="0"/>
                  <a:satOff val="0"/>
                  <a:lumOff val="0"/>
                  <a:alphaOff val="0"/>
                </a:srgbClr>
              </a:solidFill>
              <a:latin typeface="EC Square Sans Pro"/>
              <a:ea typeface="+mn-ea"/>
              <a:cs typeface="+mn-cs"/>
            </a:rPr>
            <a:t>TIKAI</a:t>
          </a:r>
          <a:r>
            <a:rPr lang="lv-LV" sz="1000">
              <a:solidFill>
                <a:srgbClr val="003399">
                  <a:hueOff val="0"/>
                  <a:satOff val="0"/>
                  <a:lumOff val="0"/>
                  <a:alphaOff val="0"/>
                </a:srgbClr>
              </a:solidFill>
              <a:latin typeface="EC Square Sans Pro"/>
              <a:ea typeface="+mn-ea"/>
              <a:cs typeface="+mn-cs"/>
            </a:rPr>
            <a:t> atsevišķiem dzīvniekiem </a:t>
          </a:r>
        </a:p>
        <a:p>
          <a:pPr rtl="0"/>
          <a:r>
            <a:rPr lang="lv-LV" sz="1000">
              <a:solidFill>
                <a:srgbClr val="003399">
                  <a:hueOff val="0"/>
                  <a:satOff val="0"/>
                  <a:lumOff val="0"/>
                  <a:alphaOff val="0"/>
                </a:srgbClr>
              </a:solidFill>
              <a:latin typeface="EC Square Sans Pro"/>
              <a:ea typeface="+mn-ea"/>
              <a:cs typeface="+mn-cs"/>
            </a:rPr>
            <a:t>Citi antimikrobiālie līdzekļi </a:t>
          </a:r>
          <a:r>
            <a:rPr lang="lv-LV" sz="1000" b="1">
              <a:solidFill>
                <a:srgbClr val="003399">
                  <a:hueOff val="0"/>
                  <a:satOff val="0"/>
                  <a:lumOff val="0"/>
                  <a:alphaOff val="0"/>
                </a:srgbClr>
              </a:solidFill>
              <a:latin typeface="EC Square Sans Pro"/>
              <a:ea typeface="+mn-ea"/>
              <a:cs typeface="+mn-cs"/>
            </a:rPr>
            <a:t>TIKAI</a:t>
          </a:r>
          <a:r>
            <a:rPr lang="lv-LV" sz="1000">
              <a:solidFill>
                <a:srgbClr val="003399">
                  <a:hueOff val="0"/>
                  <a:satOff val="0"/>
                  <a:lumOff val="0"/>
                  <a:alphaOff val="0"/>
                </a:srgbClr>
              </a:solidFill>
              <a:latin typeface="EC Square Sans Pro"/>
              <a:ea typeface="+mn-ea"/>
              <a:cs typeface="+mn-cs"/>
            </a:rPr>
            <a:t> ierobežotam dzīvnieku skaitam </a:t>
          </a:r>
        </a:p>
        <a:p>
          <a:pPr rtl="0"/>
          <a:endParaRPr lang="LID4096" sz="1000" strike="sngStrike" kern="1200" dirty="0">
            <a:solidFill>
              <a:srgbClr val="FF0000"/>
            </a:solidFill>
            <a:latin typeface="EC Square Sans Pro"/>
          </a:endParaRPr>
        </a:p>
      </dgm:t>
    </dgm:pt>
    <dgm:pt modelId="{94564E4D-4C54-4D26-A457-93C709F16AA3}" type="parTrans" cxnId="{0B7D6FB9-DB1B-4062-80F2-0DEE8E2596D9}">
      <dgm:prSet/>
      <dgm:spPr/>
      <dgm:t>
        <a:bodyPr/>
        <a:lstStyle/>
        <a:p>
          <a:endParaRPr lang="LID4096">
            <a:latin typeface="EC Square Sans Pro" panose="020B0506040000020004" pitchFamily="34" charset="0"/>
          </a:endParaRPr>
        </a:p>
      </dgm:t>
    </dgm:pt>
    <dgm:pt modelId="{60B9CABD-ACA7-430E-9051-730C857EE2C0}" type="sibTrans" cxnId="{0B7D6FB9-DB1B-4062-80F2-0DEE8E2596D9}">
      <dgm:prSet/>
      <dgm:spPr/>
      <dgm:t>
        <a:bodyPr/>
        <a:lstStyle/>
        <a:p>
          <a:endParaRPr lang="LID4096">
            <a:latin typeface="EC Square Sans Pro" panose="020B0506040000020004" pitchFamily="34" charset="0"/>
          </a:endParaRPr>
        </a:p>
      </dgm:t>
    </dgm:pt>
    <dgm:pt modelId="{E40B37E3-1031-44AB-AC30-353AFC1FEBE0}">
      <dgm:prSet/>
      <dgm:spPr>
        <a:solidFill>
          <a:srgbClr val="ECEBEB"/>
        </a:solidFill>
      </dgm:spPr>
      <dgm:t>
        <a:bodyPr/>
        <a:lstStyle/>
        <a:p>
          <a:r>
            <a:rPr lang="lv-LV">
              <a:latin typeface="EC Square Sans Pro" panose="020B0506040000020004" pitchFamily="34" charset="0"/>
            </a:rPr>
            <a:t>TIKAI tad, ja infekcijas vai infekcijas slimības izplatīšanās risks dzīvnieku grupā ir augsts</a:t>
          </a:r>
        </a:p>
      </dgm:t>
    </dgm:pt>
    <dgm:pt modelId="{FB16CC43-DDEF-4BE2-9474-2D52117CE695}" type="parTrans" cxnId="{8E60BE64-2554-4E8F-9E4A-EFED58D3ADCB}">
      <dgm:prSet/>
      <dgm:spPr/>
      <dgm:t>
        <a:bodyPr/>
        <a:lstStyle/>
        <a:p>
          <a:endParaRPr lang="LID4096">
            <a:latin typeface="EC Square Sans Pro" panose="020B0506040000020004" pitchFamily="34" charset="0"/>
          </a:endParaRPr>
        </a:p>
      </dgm:t>
    </dgm:pt>
    <dgm:pt modelId="{C518E7FA-7F4C-4826-A8EE-9B57904AD12D}" type="sibTrans" cxnId="{8E60BE64-2554-4E8F-9E4A-EFED58D3ADCB}">
      <dgm:prSet/>
      <dgm:spPr/>
      <dgm:t>
        <a:bodyPr/>
        <a:lstStyle/>
        <a:p>
          <a:endParaRPr lang="LID4096">
            <a:latin typeface="EC Square Sans Pro" panose="020B0506040000020004" pitchFamily="34" charset="0"/>
          </a:endParaRPr>
        </a:p>
      </dgm:t>
    </dgm:pt>
    <dgm:pt modelId="{7D1B31A2-A6A7-480C-9723-5D7F22A9364F}">
      <dgm:prSet/>
      <dgm:spPr>
        <a:solidFill>
          <a:srgbClr val="ECEBEB"/>
        </a:solidFill>
      </dgm:spPr>
      <dgm:t>
        <a:bodyPr/>
        <a:lstStyle/>
        <a:p>
          <a:r>
            <a:rPr lang="lv-LV" dirty="0">
              <a:latin typeface="EC Square Sans Pro" panose="020B0506040000020004" pitchFamily="34" charset="0"/>
            </a:rPr>
            <a:t>ja nav pieejamas </a:t>
          </a:r>
          <a:br>
            <a:rPr lang="es-ES" dirty="0">
              <a:latin typeface="EC Square Sans Pro" panose="020B0506040000020004" pitchFamily="34" charset="0"/>
            </a:rPr>
          </a:br>
          <a:r>
            <a:rPr lang="lv-LV" dirty="0">
              <a:latin typeface="EC Square Sans Pro" panose="020B0506040000020004" pitchFamily="34" charset="0"/>
            </a:rPr>
            <a:t>citas piemērotas alternatīvas</a:t>
          </a:r>
        </a:p>
      </dgm:t>
    </dgm:pt>
    <dgm:pt modelId="{FE465904-CAB5-498B-B1E5-AF603E4A4654}" type="parTrans" cxnId="{787B443C-9982-4789-9A81-6EBF8DC37972}">
      <dgm:prSet/>
      <dgm:spPr/>
      <dgm:t>
        <a:bodyPr/>
        <a:lstStyle/>
        <a:p>
          <a:endParaRPr lang="LID4096">
            <a:latin typeface="EC Square Sans Pro" panose="020B0506040000020004" pitchFamily="34" charset="0"/>
          </a:endParaRPr>
        </a:p>
      </dgm:t>
    </dgm:pt>
    <dgm:pt modelId="{8B53AEBB-B4DC-4F53-AD3D-A4EA542A8DDB}" type="sibTrans" cxnId="{787B443C-9982-4789-9A81-6EBF8DC37972}">
      <dgm:prSet/>
      <dgm:spPr/>
      <dgm:t>
        <a:bodyPr/>
        <a:lstStyle/>
        <a:p>
          <a:endParaRPr lang="LID4096">
            <a:latin typeface="EC Square Sans Pro" panose="020B0506040000020004" pitchFamily="34" charset="0"/>
          </a:endParaRPr>
        </a:p>
      </dgm:t>
    </dgm:pt>
    <dgm:pt modelId="{06E34F59-F514-4E94-A81B-D7CA268EAD41}">
      <dgm:prSet custT="1"/>
      <dgm:spPr>
        <a:solidFill>
          <a:srgbClr val="ECEBEB"/>
        </a:solidFill>
      </dgm:spPr>
      <dgm:t>
        <a:bodyPr/>
        <a:lstStyle/>
        <a:p>
          <a:r>
            <a:rPr lang="lv-LV" sz="1800" b="1">
              <a:solidFill>
                <a:srgbClr val="C00000"/>
              </a:solidFill>
              <a:latin typeface="EC Square Sans Pro" panose="020B0506040000020004" pitchFamily="34" charset="0"/>
            </a:rPr>
            <a:t>AIZLIEGTS!</a:t>
          </a:r>
        </a:p>
      </dgm:t>
    </dgm:pt>
    <dgm:pt modelId="{26AC9B98-C77C-4C00-AB44-22618E6DC88E}" type="parTrans" cxnId="{5D2A24D1-F598-482E-868E-93550B4F6B3F}">
      <dgm:prSet/>
      <dgm:spPr/>
      <dgm:t>
        <a:bodyPr/>
        <a:lstStyle/>
        <a:p>
          <a:endParaRPr lang="LID4096">
            <a:latin typeface="EC Square Sans Pro" panose="020B0506040000020004" pitchFamily="34" charset="0"/>
          </a:endParaRPr>
        </a:p>
      </dgm:t>
    </dgm:pt>
    <dgm:pt modelId="{F5246992-DAAC-4A36-A7B6-120E942722A3}" type="sibTrans" cxnId="{5D2A24D1-F598-482E-868E-93550B4F6B3F}">
      <dgm:prSet/>
      <dgm:spPr/>
      <dgm:t>
        <a:bodyPr/>
        <a:lstStyle/>
        <a:p>
          <a:endParaRPr lang="LID4096">
            <a:latin typeface="EC Square Sans Pro" panose="020B0506040000020004" pitchFamily="34" charset="0"/>
          </a:endParaRPr>
        </a:p>
      </dgm:t>
    </dgm:pt>
    <dgm:pt modelId="{376D0E75-E68B-4E43-B2DC-DE2FF9225CA2}" type="pres">
      <dgm:prSet presAssocID="{A55E9538-C70F-480F-A041-F26019CA0F29}" presName="hierChild1" presStyleCnt="0">
        <dgm:presLayoutVars>
          <dgm:orgChart val="1"/>
          <dgm:chPref val="1"/>
          <dgm:dir/>
          <dgm:animOne val="branch"/>
          <dgm:animLvl val="lvl"/>
          <dgm:resizeHandles/>
        </dgm:presLayoutVars>
      </dgm:prSet>
      <dgm:spPr/>
    </dgm:pt>
    <dgm:pt modelId="{DEC55474-1144-4FD5-AD23-EB0E95DA5373}" type="pres">
      <dgm:prSet presAssocID="{70616961-3CAB-4A6F-ABD6-F89EAC9B54B1}" presName="hierRoot1" presStyleCnt="0">
        <dgm:presLayoutVars>
          <dgm:hierBranch val="init"/>
        </dgm:presLayoutVars>
      </dgm:prSet>
      <dgm:spPr/>
    </dgm:pt>
    <dgm:pt modelId="{CB49D5F9-5A14-47AC-83BF-E1B99AE01C27}" type="pres">
      <dgm:prSet presAssocID="{70616961-3CAB-4A6F-ABD6-F89EAC9B54B1}" presName="rootComposite1" presStyleCnt="0"/>
      <dgm:spPr/>
    </dgm:pt>
    <dgm:pt modelId="{19469F1B-1071-4499-AEE7-48C480D0B929}" type="pres">
      <dgm:prSet presAssocID="{70616961-3CAB-4A6F-ABD6-F89EAC9B54B1}" presName="rootText1" presStyleLbl="node0" presStyleIdx="0" presStyleCnt="1" custScaleX="267462">
        <dgm:presLayoutVars>
          <dgm:chPref val="3"/>
        </dgm:presLayoutVars>
      </dgm:prSet>
      <dgm:spPr/>
    </dgm:pt>
    <dgm:pt modelId="{8D92AC8A-EAA6-440E-A44C-BC8887014636}" type="pres">
      <dgm:prSet presAssocID="{70616961-3CAB-4A6F-ABD6-F89EAC9B54B1}" presName="rootConnector1" presStyleLbl="node1" presStyleIdx="0" presStyleCnt="0"/>
      <dgm:spPr/>
    </dgm:pt>
    <dgm:pt modelId="{2DF92994-2F41-4F96-8574-774DAC9D5D68}" type="pres">
      <dgm:prSet presAssocID="{70616961-3CAB-4A6F-ABD6-F89EAC9B54B1}" presName="hierChild2" presStyleCnt="0"/>
      <dgm:spPr/>
    </dgm:pt>
    <dgm:pt modelId="{835F75F1-6B72-49C0-8059-11DF6D3833F5}" type="pres">
      <dgm:prSet presAssocID="{AD0D69B8-624E-4110-AC8B-0CF030FD0826}" presName="Name37" presStyleLbl="parChTrans1D2" presStyleIdx="0" presStyleCnt="4"/>
      <dgm:spPr/>
    </dgm:pt>
    <dgm:pt modelId="{4C25607C-DCD1-45D1-B4F0-E92C6358DA74}" type="pres">
      <dgm:prSet presAssocID="{21197F1B-0BC8-494C-B051-533C288516D4}" presName="hierRoot2" presStyleCnt="0">
        <dgm:presLayoutVars>
          <dgm:hierBranch val="init"/>
        </dgm:presLayoutVars>
      </dgm:prSet>
      <dgm:spPr/>
    </dgm:pt>
    <dgm:pt modelId="{BFFA24E1-C3BD-4D8F-8A8E-A5A69250A493}" type="pres">
      <dgm:prSet presAssocID="{21197F1B-0BC8-494C-B051-533C288516D4}" presName="rootComposite" presStyleCnt="0"/>
      <dgm:spPr/>
    </dgm:pt>
    <dgm:pt modelId="{8BADFCBF-D1DC-4E42-979C-F40C472F8488}" type="pres">
      <dgm:prSet presAssocID="{21197F1B-0BC8-494C-B051-533C288516D4}" presName="rootText" presStyleLbl="node2" presStyleIdx="0" presStyleCnt="4">
        <dgm:presLayoutVars>
          <dgm:chPref val="3"/>
        </dgm:presLayoutVars>
      </dgm:prSet>
      <dgm:spPr/>
    </dgm:pt>
    <dgm:pt modelId="{3B3120E9-2578-4302-893B-16F92B698C88}" type="pres">
      <dgm:prSet presAssocID="{21197F1B-0BC8-494C-B051-533C288516D4}" presName="rootConnector" presStyleLbl="node2" presStyleIdx="0" presStyleCnt="4"/>
      <dgm:spPr/>
    </dgm:pt>
    <dgm:pt modelId="{CD9B10F5-9751-49B5-A8BB-62CE31AB50EA}" type="pres">
      <dgm:prSet presAssocID="{21197F1B-0BC8-494C-B051-533C288516D4}" presName="hierChild4" presStyleCnt="0"/>
      <dgm:spPr/>
    </dgm:pt>
    <dgm:pt modelId="{9E067C99-5600-452D-937F-38235D5AA502}" type="pres">
      <dgm:prSet presAssocID="{5C42E7A7-4E85-455E-B011-1669A7275624}" presName="Name37" presStyleLbl="parChTrans1D3" presStyleIdx="0" presStyleCnt="7"/>
      <dgm:spPr/>
    </dgm:pt>
    <dgm:pt modelId="{26365B0F-AFE2-4228-A43A-22F448170464}" type="pres">
      <dgm:prSet presAssocID="{3188FC8E-9FD1-466B-94DD-16005085AE83}" presName="hierRoot2" presStyleCnt="0">
        <dgm:presLayoutVars>
          <dgm:hierBranch val="init"/>
        </dgm:presLayoutVars>
      </dgm:prSet>
      <dgm:spPr/>
    </dgm:pt>
    <dgm:pt modelId="{72A73626-AB86-4602-A49F-39BFDC3D3581}" type="pres">
      <dgm:prSet presAssocID="{3188FC8E-9FD1-466B-94DD-16005085AE83}" presName="rootComposite" presStyleCnt="0"/>
      <dgm:spPr/>
    </dgm:pt>
    <dgm:pt modelId="{A6C8C1EB-8865-484F-BCE3-7F2107D8B6C3}" type="pres">
      <dgm:prSet presAssocID="{3188FC8E-9FD1-466B-94DD-16005085AE83}" presName="rootText" presStyleLbl="node3" presStyleIdx="0" presStyleCnt="7" custScaleX="75355" custLinFactNeighborX="-5846" custLinFactNeighborY="-2338">
        <dgm:presLayoutVars>
          <dgm:chPref val="3"/>
        </dgm:presLayoutVars>
      </dgm:prSet>
      <dgm:spPr/>
    </dgm:pt>
    <dgm:pt modelId="{3A1B6973-9442-4880-B251-237DC77E77DC}" type="pres">
      <dgm:prSet presAssocID="{3188FC8E-9FD1-466B-94DD-16005085AE83}" presName="rootConnector" presStyleLbl="node3" presStyleIdx="0" presStyleCnt="7"/>
      <dgm:spPr/>
    </dgm:pt>
    <dgm:pt modelId="{EE2D4A51-E0DF-4552-B1AF-F59DB52A2ACC}" type="pres">
      <dgm:prSet presAssocID="{3188FC8E-9FD1-466B-94DD-16005085AE83}" presName="hierChild4" presStyleCnt="0"/>
      <dgm:spPr/>
    </dgm:pt>
    <dgm:pt modelId="{76855069-8584-426D-AB7C-4236159F7899}" type="pres">
      <dgm:prSet presAssocID="{3188FC8E-9FD1-466B-94DD-16005085AE83}" presName="hierChild5" presStyleCnt="0"/>
      <dgm:spPr/>
    </dgm:pt>
    <dgm:pt modelId="{EBDCF07C-356A-4AE6-9AD6-0496B7AEFEEB}" type="pres">
      <dgm:prSet presAssocID="{94564E4D-4C54-4D26-A457-93C709F16AA3}" presName="Name37" presStyleLbl="parChTrans1D3" presStyleIdx="1" presStyleCnt="7"/>
      <dgm:spPr/>
    </dgm:pt>
    <dgm:pt modelId="{590057BC-C7F9-457E-96EA-11114F9C461F}" type="pres">
      <dgm:prSet presAssocID="{003C9CF6-9CEA-4F0C-AD0C-A9FCC60E84A8}" presName="hierRoot2" presStyleCnt="0">
        <dgm:presLayoutVars>
          <dgm:hierBranch val="init"/>
        </dgm:presLayoutVars>
      </dgm:prSet>
      <dgm:spPr/>
    </dgm:pt>
    <dgm:pt modelId="{7A8D7767-4DE0-4A55-A1E6-D68B12142E4E}" type="pres">
      <dgm:prSet presAssocID="{003C9CF6-9CEA-4F0C-AD0C-A9FCC60E84A8}" presName="rootComposite" presStyleCnt="0"/>
      <dgm:spPr/>
    </dgm:pt>
    <dgm:pt modelId="{1D468441-9162-423C-890A-1EE79A56B0FE}" type="pres">
      <dgm:prSet presAssocID="{003C9CF6-9CEA-4F0C-AD0C-A9FCC60E84A8}" presName="rootText" presStyleLbl="node3" presStyleIdx="1" presStyleCnt="7" custScaleX="74276" custLinFactNeighborX="-4317" custLinFactNeighborY="-2355">
        <dgm:presLayoutVars>
          <dgm:chPref val="3"/>
        </dgm:presLayoutVars>
      </dgm:prSet>
      <dgm:spPr/>
    </dgm:pt>
    <dgm:pt modelId="{0460D61A-47D8-4E66-A412-8727DD9B068E}" type="pres">
      <dgm:prSet presAssocID="{003C9CF6-9CEA-4F0C-AD0C-A9FCC60E84A8}" presName="rootConnector" presStyleLbl="node3" presStyleIdx="1" presStyleCnt="7"/>
      <dgm:spPr/>
    </dgm:pt>
    <dgm:pt modelId="{BA72BBFD-C668-4A36-BA02-4CEECD72CC6E}" type="pres">
      <dgm:prSet presAssocID="{003C9CF6-9CEA-4F0C-AD0C-A9FCC60E84A8}" presName="hierChild4" presStyleCnt="0"/>
      <dgm:spPr/>
    </dgm:pt>
    <dgm:pt modelId="{F38F7845-B556-482F-B709-CCE629FB588B}" type="pres">
      <dgm:prSet presAssocID="{003C9CF6-9CEA-4F0C-AD0C-A9FCC60E84A8}" presName="hierChild5" presStyleCnt="0"/>
      <dgm:spPr/>
    </dgm:pt>
    <dgm:pt modelId="{C76A93F1-2A41-48AE-B763-79516560615A}" type="pres">
      <dgm:prSet presAssocID="{21197F1B-0BC8-494C-B051-533C288516D4}" presName="hierChild5" presStyleCnt="0"/>
      <dgm:spPr/>
    </dgm:pt>
    <dgm:pt modelId="{33EE5E58-D6C6-4E24-BF1C-969A5FD6A277}" type="pres">
      <dgm:prSet presAssocID="{6E5DCDA2-A9C1-42FB-B04C-79016636820A}" presName="Name37" presStyleLbl="parChTrans1D2" presStyleIdx="1" presStyleCnt="4"/>
      <dgm:spPr/>
    </dgm:pt>
    <dgm:pt modelId="{2D38E391-8681-44AD-99AE-ACEFAFA537EB}" type="pres">
      <dgm:prSet presAssocID="{FE965841-04E1-444F-B976-1FACF1498245}" presName="hierRoot2" presStyleCnt="0">
        <dgm:presLayoutVars>
          <dgm:hierBranch val="init"/>
        </dgm:presLayoutVars>
      </dgm:prSet>
      <dgm:spPr/>
    </dgm:pt>
    <dgm:pt modelId="{163C6337-1278-4503-9511-87D591204FE6}" type="pres">
      <dgm:prSet presAssocID="{FE965841-04E1-444F-B976-1FACF1498245}" presName="rootComposite" presStyleCnt="0"/>
      <dgm:spPr/>
    </dgm:pt>
    <dgm:pt modelId="{79CA2D34-2210-4B8A-A54C-05755DE52FC2}" type="pres">
      <dgm:prSet presAssocID="{FE965841-04E1-444F-B976-1FACF1498245}" presName="rootText" presStyleLbl="node2" presStyleIdx="1" presStyleCnt="4">
        <dgm:presLayoutVars>
          <dgm:chPref val="3"/>
        </dgm:presLayoutVars>
      </dgm:prSet>
      <dgm:spPr/>
    </dgm:pt>
    <dgm:pt modelId="{CA84C03A-3A7B-4E32-BAFF-68EB69A559B9}" type="pres">
      <dgm:prSet presAssocID="{FE965841-04E1-444F-B976-1FACF1498245}" presName="rootConnector" presStyleLbl="node2" presStyleIdx="1" presStyleCnt="4"/>
      <dgm:spPr/>
    </dgm:pt>
    <dgm:pt modelId="{51897740-1387-41E9-963D-334C6F5767E9}" type="pres">
      <dgm:prSet presAssocID="{FE965841-04E1-444F-B976-1FACF1498245}" presName="hierChild4" presStyleCnt="0"/>
      <dgm:spPr/>
    </dgm:pt>
    <dgm:pt modelId="{6A346B9D-CA7E-4111-8B95-B64C84E2753E}" type="pres">
      <dgm:prSet presAssocID="{FB16CC43-DDEF-4BE2-9474-2D52117CE695}" presName="Name37" presStyleLbl="parChTrans1D3" presStyleIdx="2" presStyleCnt="7"/>
      <dgm:spPr/>
    </dgm:pt>
    <dgm:pt modelId="{3FC04528-F745-488C-BA13-59CE1CBC6F90}" type="pres">
      <dgm:prSet presAssocID="{E40B37E3-1031-44AB-AC30-353AFC1FEBE0}" presName="hierRoot2" presStyleCnt="0">
        <dgm:presLayoutVars>
          <dgm:hierBranch val="init"/>
        </dgm:presLayoutVars>
      </dgm:prSet>
      <dgm:spPr/>
    </dgm:pt>
    <dgm:pt modelId="{98749AF1-0E84-491F-9A58-D105049BE13C}" type="pres">
      <dgm:prSet presAssocID="{E40B37E3-1031-44AB-AC30-353AFC1FEBE0}" presName="rootComposite" presStyleCnt="0"/>
      <dgm:spPr/>
    </dgm:pt>
    <dgm:pt modelId="{056FBD11-301E-4E08-BB2D-244024B98DBE}" type="pres">
      <dgm:prSet presAssocID="{E40B37E3-1031-44AB-AC30-353AFC1FEBE0}" presName="rootText" presStyleLbl="node3" presStyleIdx="2" presStyleCnt="7" custScaleX="77005" custScaleY="90646">
        <dgm:presLayoutVars>
          <dgm:chPref val="3"/>
        </dgm:presLayoutVars>
      </dgm:prSet>
      <dgm:spPr/>
    </dgm:pt>
    <dgm:pt modelId="{01F4E229-8F2B-42EA-A2D8-3B76100C8DBD}" type="pres">
      <dgm:prSet presAssocID="{E40B37E3-1031-44AB-AC30-353AFC1FEBE0}" presName="rootConnector" presStyleLbl="node3" presStyleIdx="2" presStyleCnt="7"/>
      <dgm:spPr/>
    </dgm:pt>
    <dgm:pt modelId="{90652709-172E-4D75-8566-8F1933A24245}" type="pres">
      <dgm:prSet presAssocID="{E40B37E3-1031-44AB-AC30-353AFC1FEBE0}" presName="hierChild4" presStyleCnt="0"/>
      <dgm:spPr/>
    </dgm:pt>
    <dgm:pt modelId="{E20A0448-8725-4788-8F45-31B5CE190248}" type="pres">
      <dgm:prSet presAssocID="{E40B37E3-1031-44AB-AC30-353AFC1FEBE0}" presName="hierChild5" presStyleCnt="0"/>
      <dgm:spPr/>
    </dgm:pt>
    <dgm:pt modelId="{4A43AAE7-F5AD-4C04-841D-D7B849F495F0}" type="pres">
      <dgm:prSet presAssocID="{FE465904-CAB5-498B-B1E5-AF603E4A4654}" presName="Name37" presStyleLbl="parChTrans1D3" presStyleIdx="3" presStyleCnt="7"/>
      <dgm:spPr/>
    </dgm:pt>
    <dgm:pt modelId="{1F8B3174-342D-4AFE-B8E7-35CFC47DF152}" type="pres">
      <dgm:prSet presAssocID="{7D1B31A2-A6A7-480C-9723-5D7F22A9364F}" presName="hierRoot2" presStyleCnt="0">
        <dgm:presLayoutVars>
          <dgm:hierBranch val="init"/>
        </dgm:presLayoutVars>
      </dgm:prSet>
      <dgm:spPr/>
    </dgm:pt>
    <dgm:pt modelId="{BFD7DD51-196E-473A-808F-3E3DCAB9B863}" type="pres">
      <dgm:prSet presAssocID="{7D1B31A2-A6A7-480C-9723-5D7F22A9364F}" presName="rootComposite" presStyleCnt="0"/>
      <dgm:spPr/>
    </dgm:pt>
    <dgm:pt modelId="{F84671BE-FF3F-413A-BA64-D7ED5C73F108}" type="pres">
      <dgm:prSet presAssocID="{7D1B31A2-A6A7-480C-9723-5D7F22A9364F}" presName="rootText" presStyleLbl="node3" presStyleIdx="3" presStyleCnt="7" custScaleX="77005">
        <dgm:presLayoutVars>
          <dgm:chPref val="3"/>
        </dgm:presLayoutVars>
      </dgm:prSet>
      <dgm:spPr/>
    </dgm:pt>
    <dgm:pt modelId="{B3A22E51-3F56-4119-9E27-8AD3B6DC5AA8}" type="pres">
      <dgm:prSet presAssocID="{7D1B31A2-A6A7-480C-9723-5D7F22A9364F}" presName="rootConnector" presStyleLbl="node3" presStyleIdx="3" presStyleCnt="7"/>
      <dgm:spPr/>
    </dgm:pt>
    <dgm:pt modelId="{2138B86F-7403-48A2-BD3D-EC8F26716984}" type="pres">
      <dgm:prSet presAssocID="{7D1B31A2-A6A7-480C-9723-5D7F22A9364F}" presName="hierChild4" presStyleCnt="0"/>
      <dgm:spPr/>
    </dgm:pt>
    <dgm:pt modelId="{B7687DD4-2EA6-414B-95B0-8CC30C0BDE68}" type="pres">
      <dgm:prSet presAssocID="{7D1B31A2-A6A7-480C-9723-5D7F22A9364F}" presName="hierChild5" presStyleCnt="0"/>
      <dgm:spPr/>
    </dgm:pt>
    <dgm:pt modelId="{8A2CF7AA-C2BC-4AA3-8F0E-2C5108CBD041}" type="pres">
      <dgm:prSet presAssocID="{FE965841-04E1-444F-B976-1FACF1498245}" presName="hierChild5" presStyleCnt="0"/>
      <dgm:spPr/>
    </dgm:pt>
    <dgm:pt modelId="{818AC5D6-F4D0-4580-B032-72BD5EFED5A0}" type="pres">
      <dgm:prSet presAssocID="{0B0DBA1E-0CDC-4F1B-ACDD-828BA6AEC98E}" presName="Name37" presStyleLbl="parChTrans1D2" presStyleIdx="2" presStyleCnt="4"/>
      <dgm:spPr/>
    </dgm:pt>
    <dgm:pt modelId="{AA35F75C-5675-4E5E-B0F5-DD507409D8C9}" type="pres">
      <dgm:prSet presAssocID="{3A5FC350-809A-420E-B508-F86CFE56F9EC}" presName="hierRoot2" presStyleCnt="0">
        <dgm:presLayoutVars>
          <dgm:hierBranch val="init"/>
        </dgm:presLayoutVars>
      </dgm:prSet>
      <dgm:spPr/>
    </dgm:pt>
    <dgm:pt modelId="{69B645EC-8408-4760-B662-4FFDD12C5B56}" type="pres">
      <dgm:prSet presAssocID="{3A5FC350-809A-420E-B508-F86CFE56F9EC}" presName="rootComposite" presStyleCnt="0"/>
      <dgm:spPr/>
    </dgm:pt>
    <dgm:pt modelId="{E1EE393F-8641-4D6B-B63A-A168979238BF}" type="pres">
      <dgm:prSet presAssocID="{3A5FC350-809A-420E-B508-F86CFE56F9EC}" presName="rootText" presStyleLbl="node2" presStyleIdx="2" presStyleCnt="4">
        <dgm:presLayoutVars>
          <dgm:chPref val="3"/>
        </dgm:presLayoutVars>
      </dgm:prSet>
      <dgm:spPr/>
    </dgm:pt>
    <dgm:pt modelId="{DB54BCDD-FEAA-4C45-8C88-7FC13D2AFB55}" type="pres">
      <dgm:prSet presAssocID="{3A5FC350-809A-420E-B508-F86CFE56F9EC}" presName="rootConnector" presStyleLbl="node2" presStyleIdx="2" presStyleCnt="4"/>
      <dgm:spPr/>
    </dgm:pt>
    <dgm:pt modelId="{3E9F8D0D-A30B-4B25-9683-A40C065A5A55}" type="pres">
      <dgm:prSet presAssocID="{3A5FC350-809A-420E-B508-F86CFE56F9EC}" presName="hierChild4" presStyleCnt="0"/>
      <dgm:spPr/>
    </dgm:pt>
    <dgm:pt modelId="{A2F4E1D3-30E4-4E0D-989D-2B4EF8EB816D}" type="pres">
      <dgm:prSet presAssocID="{A5D48CD2-4518-4505-B18E-CECFAC10C376}" presName="Name37" presStyleLbl="parChTrans1D3" presStyleIdx="4" presStyleCnt="7"/>
      <dgm:spPr/>
    </dgm:pt>
    <dgm:pt modelId="{25E54F3E-5C34-41BD-B922-791306262F2E}" type="pres">
      <dgm:prSet presAssocID="{176166B7-1AD9-419F-B43F-D7395DE73958}" presName="hierRoot2" presStyleCnt="0">
        <dgm:presLayoutVars>
          <dgm:hierBranch val="init"/>
        </dgm:presLayoutVars>
      </dgm:prSet>
      <dgm:spPr/>
    </dgm:pt>
    <dgm:pt modelId="{BC4BCA39-B327-4E15-85A1-D5715F6586A8}" type="pres">
      <dgm:prSet presAssocID="{176166B7-1AD9-419F-B43F-D7395DE73958}" presName="rootComposite" presStyleCnt="0"/>
      <dgm:spPr/>
    </dgm:pt>
    <dgm:pt modelId="{C6758C82-A4AF-43D3-87C2-91E8B51EF3A4}" type="pres">
      <dgm:prSet presAssocID="{176166B7-1AD9-419F-B43F-D7395DE73958}" presName="rootText" presStyleLbl="node3" presStyleIdx="4" presStyleCnt="7">
        <dgm:presLayoutVars>
          <dgm:chPref val="3"/>
        </dgm:presLayoutVars>
      </dgm:prSet>
      <dgm:spPr/>
    </dgm:pt>
    <dgm:pt modelId="{1D0AEE6A-D144-4684-B4A9-972EE3C15345}" type="pres">
      <dgm:prSet presAssocID="{176166B7-1AD9-419F-B43F-D7395DE73958}" presName="rootConnector" presStyleLbl="node3" presStyleIdx="4" presStyleCnt="7"/>
      <dgm:spPr/>
    </dgm:pt>
    <dgm:pt modelId="{18C61C07-64A3-4C8F-9570-31CE0C9FE142}" type="pres">
      <dgm:prSet presAssocID="{176166B7-1AD9-419F-B43F-D7395DE73958}" presName="hierChild4" presStyleCnt="0"/>
      <dgm:spPr/>
    </dgm:pt>
    <dgm:pt modelId="{B65F23AC-4C25-4773-9908-FEFF3F4D83BE}" type="pres">
      <dgm:prSet presAssocID="{176166B7-1AD9-419F-B43F-D7395DE73958}" presName="hierChild5" presStyleCnt="0"/>
      <dgm:spPr/>
    </dgm:pt>
    <dgm:pt modelId="{58D8161E-A69A-43D5-A7DF-4447C38A787D}" type="pres">
      <dgm:prSet presAssocID="{91F69EEA-8BC8-4DEA-A12D-94ED96263425}" presName="Name37" presStyleLbl="parChTrans1D3" presStyleIdx="5" presStyleCnt="7"/>
      <dgm:spPr/>
    </dgm:pt>
    <dgm:pt modelId="{23DD3358-CFAB-4476-9018-4F92B7F9D3C0}" type="pres">
      <dgm:prSet presAssocID="{D6F12267-5ACB-4918-A932-2EE35059A542}" presName="hierRoot2" presStyleCnt="0">
        <dgm:presLayoutVars>
          <dgm:hierBranch val="init"/>
        </dgm:presLayoutVars>
      </dgm:prSet>
      <dgm:spPr/>
    </dgm:pt>
    <dgm:pt modelId="{F2874866-0F5C-4AB2-8F81-7739BA29F7F6}" type="pres">
      <dgm:prSet presAssocID="{D6F12267-5ACB-4918-A932-2EE35059A542}" presName="rootComposite" presStyleCnt="0"/>
      <dgm:spPr/>
    </dgm:pt>
    <dgm:pt modelId="{93C4C636-7764-4E61-88B4-05ADD066EEEB}" type="pres">
      <dgm:prSet presAssocID="{D6F12267-5ACB-4918-A932-2EE35059A542}" presName="rootText" presStyleLbl="node3" presStyleIdx="5" presStyleCnt="7">
        <dgm:presLayoutVars>
          <dgm:chPref val="3"/>
        </dgm:presLayoutVars>
      </dgm:prSet>
      <dgm:spPr/>
    </dgm:pt>
    <dgm:pt modelId="{638E6231-26D7-4B03-BD0C-0374E5E003D2}" type="pres">
      <dgm:prSet presAssocID="{D6F12267-5ACB-4918-A932-2EE35059A542}" presName="rootConnector" presStyleLbl="node3" presStyleIdx="5" presStyleCnt="7"/>
      <dgm:spPr/>
    </dgm:pt>
    <dgm:pt modelId="{897C0D03-691B-414B-89DE-622AB6AD4E5B}" type="pres">
      <dgm:prSet presAssocID="{D6F12267-5ACB-4918-A932-2EE35059A542}" presName="hierChild4" presStyleCnt="0"/>
      <dgm:spPr/>
    </dgm:pt>
    <dgm:pt modelId="{19BD91C8-C0B7-48FB-B050-69724A25822B}" type="pres">
      <dgm:prSet presAssocID="{D6F12267-5ACB-4918-A932-2EE35059A542}" presName="hierChild5" presStyleCnt="0"/>
      <dgm:spPr/>
    </dgm:pt>
    <dgm:pt modelId="{F015672C-D80A-4E03-A066-F82D2F949D38}" type="pres">
      <dgm:prSet presAssocID="{3A5FC350-809A-420E-B508-F86CFE56F9EC}" presName="hierChild5" presStyleCnt="0"/>
      <dgm:spPr/>
    </dgm:pt>
    <dgm:pt modelId="{F4D92A73-4B6E-411C-B810-A0412A985452}" type="pres">
      <dgm:prSet presAssocID="{821E0042-9021-4DC3-B505-188991416569}" presName="Name37" presStyleLbl="parChTrans1D2" presStyleIdx="3" presStyleCnt="4"/>
      <dgm:spPr/>
    </dgm:pt>
    <dgm:pt modelId="{76D73CD7-835A-45BA-8765-6B41ECDF6CBD}" type="pres">
      <dgm:prSet presAssocID="{2FE7B394-D92C-4802-90F6-8F14C473F1F6}" presName="hierRoot2" presStyleCnt="0">
        <dgm:presLayoutVars>
          <dgm:hierBranch val="init"/>
        </dgm:presLayoutVars>
      </dgm:prSet>
      <dgm:spPr/>
    </dgm:pt>
    <dgm:pt modelId="{745C1017-BAFD-456E-9EA7-EDE3412AFC44}" type="pres">
      <dgm:prSet presAssocID="{2FE7B394-D92C-4802-90F6-8F14C473F1F6}" presName="rootComposite" presStyleCnt="0"/>
      <dgm:spPr/>
    </dgm:pt>
    <dgm:pt modelId="{A2722EEE-F459-40F7-832E-C0EB22C38702}" type="pres">
      <dgm:prSet presAssocID="{2FE7B394-D92C-4802-90F6-8F14C473F1F6}" presName="rootText" presStyleLbl="node2" presStyleIdx="3" presStyleCnt="4">
        <dgm:presLayoutVars>
          <dgm:chPref val="3"/>
        </dgm:presLayoutVars>
      </dgm:prSet>
      <dgm:spPr/>
    </dgm:pt>
    <dgm:pt modelId="{C84AF96E-B02D-4B72-848F-61E5827B7D16}" type="pres">
      <dgm:prSet presAssocID="{2FE7B394-D92C-4802-90F6-8F14C473F1F6}" presName="rootConnector" presStyleLbl="node2" presStyleIdx="3" presStyleCnt="4"/>
      <dgm:spPr/>
    </dgm:pt>
    <dgm:pt modelId="{E59193FD-54E2-47FC-8B40-65E68E3CCD7A}" type="pres">
      <dgm:prSet presAssocID="{2FE7B394-D92C-4802-90F6-8F14C473F1F6}" presName="hierChild4" presStyleCnt="0"/>
      <dgm:spPr/>
    </dgm:pt>
    <dgm:pt modelId="{79076BFE-62FA-4234-8B92-0DD57480B97D}" type="pres">
      <dgm:prSet presAssocID="{26AC9B98-C77C-4C00-AB44-22618E6DC88E}" presName="Name37" presStyleLbl="parChTrans1D3" presStyleIdx="6" presStyleCnt="7"/>
      <dgm:spPr/>
    </dgm:pt>
    <dgm:pt modelId="{CBEC1D8E-10AA-42A5-BA31-B87DCD5C4EB3}" type="pres">
      <dgm:prSet presAssocID="{06E34F59-F514-4E94-A81B-D7CA268EAD41}" presName="hierRoot2" presStyleCnt="0">
        <dgm:presLayoutVars>
          <dgm:hierBranch val="init"/>
        </dgm:presLayoutVars>
      </dgm:prSet>
      <dgm:spPr/>
    </dgm:pt>
    <dgm:pt modelId="{300685F1-CC35-42F4-A520-E37EA9C1D381}" type="pres">
      <dgm:prSet presAssocID="{06E34F59-F514-4E94-A81B-D7CA268EAD41}" presName="rootComposite" presStyleCnt="0"/>
      <dgm:spPr/>
    </dgm:pt>
    <dgm:pt modelId="{EC37E445-08B7-481B-8A71-9679E047E10B}" type="pres">
      <dgm:prSet presAssocID="{06E34F59-F514-4E94-A81B-D7CA268EAD41}" presName="rootText" presStyleLbl="node3" presStyleIdx="6" presStyleCnt="7">
        <dgm:presLayoutVars>
          <dgm:chPref val="3"/>
        </dgm:presLayoutVars>
      </dgm:prSet>
      <dgm:spPr/>
    </dgm:pt>
    <dgm:pt modelId="{D8CD7F84-AF8A-44A7-8D01-B452BEE5C193}" type="pres">
      <dgm:prSet presAssocID="{06E34F59-F514-4E94-A81B-D7CA268EAD41}" presName="rootConnector" presStyleLbl="node3" presStyleIdx="6" presStyleCnt="7"/>
      <dgm:spPr/>
    </dgm:pt>
    <dgm:pt modelId="{75CD5D57-EEA8-4B3C-B376-44F7BF21DE55}" type="pres">
      <dgm:prSet presAssocID="{06E34F59-F514-4E94-A81B-D7CA268EAD41}" presName="hierChild4" presStyleCnt="0"/>
      <dgm:spPr/>
    </dgm:pt>
    <dgm:pt modelId="{B9FD0E40-1D9A-490D-91A1-28304AD8152E}" type="pres">
      <dgm:prSet presAssocID="{06E34F59-F514-4E94-A81B-D7CA268EAD41}" presName="hierChild5" presStyleCnt="0"/>
      <dgm:spPr/>
    </dgm:pt>
    <dgm:pt modelId="{78C693A8-5D85-4B93-9D03-642502E02333}" type="pres">
      <dgm:prSet presAssocID="{2FE7B394-D92C-4802-90F6-8F14C473F1F6}" presName="hierChild5" presStyleCnt="0"/>
      <dgm:spPr/>
    </dgm:pt>
    <dgm:pt modelId="{BB4CEE56-E6B8-48F2-87DC-28AEA1C2CC2F}" type="pres">
      <dgm:prSet presAssocID="{70616961-3CAB-4A6F-ABD6-F89EAC9B54B1}" presName="hierChild3" presStyleCnt="0"/>
      <dgm:spPr/>
    </dgm:pt>
  </dgm:ptLst>
  <dgm:cxnLst>
    <dgm:cxn modelId="{5F9D3401-B10E-4F6C-B4A0-D36CBDA5CFF8}" type="presOf" srcId="{176166B7-1AD9-419F-B43F-D7395DE73958}" destId="{1D0AEE6A-D144-4684-B4A9-972EE3C15345}" srcOrd="1" destOrd="0" presId="urn:microsoft.com/office/officeart/2005/8/layout/orgChart1"/>
    <dgm:cxn modelId="{944C0804-27EA-4333-90AA-228D25A1D619}" type="presOf" srcId="{7D1B31A2-A6A7-480C-9723-5D7F22A9364F}" destId="{F84671BE-FF3F-413A-BA64-D7ED5C73F108}" srcOrd="0" destOrd="0" presId="urn:microsoft.com/office/officeart/2005/8/layout/orgChart1"/>
    <dgm:cxn modelId="{8C9BDB08-847E-420C-9AAF-5875EA690C0E}" type="presOf" srcId="{821E0042-9021-4DC3-B505-188991416569}" destId="{F4D92A73-4B6E-411C-B810-A0412A985452}" srcOrd="0" destOrd="0" presId="urn:microsoft.com/office/officeart/2005/8/layout/orgChart1"/>
    <dgm:cxn modelId="{67DA160D-58B7-4938-84AD-DC297B56770D}" type="presOf" srcId="{A55E9538-C70F-480F-A041-F26019CA0F29}" destId="{376D0E75-E68B-4E43-B2DC-DE2FF9225CA2}" srcOrd="0" destOrd="0" presId="urn:microsoft.com/office/officeart/2005/8/layout/orgChart1"/>
    <dgm:cxn modelId="{73B7580F-9015-4DC0-A139-D578059DE2C3}" type="presOf" srcId="{5C42E7A7-4E85-455E-B011-1669A7275624}" destId="{9E067C99-5600-452D-937F-38235D5AA502}" srcOrd="0" destOrd="0" presId="urn:microsoft.com/office/officeart/2005/8/layout/orgChart1"/>
    <dgm:cxn modelId="{9132DE13-42FA-44F2-A9E5-BAA1E8217F31}" type="presOf" srcId="{7D1B31A2-A6A7-480C-9723-5D7F22A9364F}" destId="{B3A22E51-3F56-4119-9E27-8AD3B6DC5AA8}" srcOrd="1" destOrd="0" presId="urn:microsoft.com/office/officeart/2005/8/layout/orgChart1"/>
    <dgm:cxn modelId="{18A9C519-CE25-4E25-B7E2-D12ED6EBE26A}" type="presOf" srcId="{2FE7B394-D92C-4802-90F6-8F14C473F1F6}" destId="{C84AF96E-B02D-4B72-848F-61E5827B7D16}" srcOrd="1" destOrd="0" presId="urn:microsoft.com/office/officeart/2005/8/layout/orgChart1"/>
    <dgm:cxn modelId="{ED4D441A-7325-4BF1-A3BD-D2DE0AD68402}" type="presOf" srcId="{FE965841-04E1-444F-B976-1FACF1498245}" destId="{79CA2D34-2210-4B8A-A54C-05755DE52FC2}" srcOrd="0" destOrd="0" presId="urn:microsoft.com/office/officeart/2005/8/layout/orgChart1"/>
    <dgm:cxn modelId="{D4BF6723-7E00-40BA-9CFA-E8BCD692DAB3}" type="presOf" srcId="{21197F1B-0BC8-494C-B051-533C288516D4}" destId="{8BADFCBF-D1DC-4E42-979C-F40C472F8488}" srcOrd="0" destOrd="0" presId="urn:microsoft.com/office/officeart/2005/8/layout/orgChart1"/>
    <dgm:cxn modelId="{94F58724-0DF4-4D7D-A6B1-D65921F0D277}" type="presOf" srcId="{D6F12267-5ACB-4918-A932-2EE35059A542}" destId="{93C4C636-7764-4E61-88B4-05ADD066EEEB}" srcOrd="0" destOrd="0" presId="urn:microsoft.com/office/officeart/2005/8/layout/orgChart1"/>
    <dgm:cxn modelId="{7924D828-AB34-4A35-A728-33BBF3BD4267}" type="presOf" srcId="{26AC9B98-C77C-4C00-AB44-22618E6DC88E}" destId="{79076BFE-62FA-4234-8B92-0DD57480B97D}" srcOrd="0" destOrd="0" presId="urn:microsoft.com/office/officeart/2005/8/layout/orgChart1"/>
    <dgm:cxn modelId="{255FB833-3AF7-446A-B15A-FA01AF8BF657}" type="presOf" srcId="{3188FC8E-9FD1-466B-94DD-16005085AE83}" destId="{A6C8C1EB-8865-484F-BCE3-7F2107D8B6C3}" srcOrd="0" destOrd="0" presId="urn:microsoft.com/office/officeart/2005/8/layout/orgChart1"/>
    <dgm:cxn modelId="{420F0A35-4359-45EC-9857-1C4F8FAC2FBA}" type="presOf" srcId="{FE465904-CAB5-498B-B1E5-AF603E4A4654}" destId="{4A43AAE7-F5AD-4C04-841D-D7B849F495F0}" srcOrd="0" destOrd="0" presId="urn:microsoft.com/office/officeart/2005/8/layout/orgChart1"/>
    <dgm:cxn modelId="{B0891238-FF46-4D5E-B967-6555B4475D4E}" type="presOf" srcId="{06E34F59-F514-4E94-A81B-D7CA268EAD41}" destId="{D8CD7F84-AF8A-44A7-8D01-B452BEE5C193}" srcOrd="1" destOrd="0" presId="urn:microsoft.com/office/officeart/2005/8/layout/orgChart1"/>
    <dgm:cxn modelId="{42784E39-0505-455C-AAB1-5D928BE9907B}" type="presOf" srcId="{2FE7B394-D92C-4802-90F6-8F14C473F1F6}" destId="{A2722EEE-F459-40F7-832E-C0EB22C38702}" srcOrd="0" destOrd="0" presId="urn:microsoft.com/office/officeart/2005/8/layout/orgChart1"/>
    <dgm:cxn modelId="{3DAD3A3B-58E5-4E12-8CD1-F9959ADB2491}" srcId="{3A5FC350-809A-420E-B508-F86CFE56F9EC}" destId="{D6F12267-5ACB-4918-A932-2EE35059A542}" srcOrd="1" destOrd="0" parTransId="{91F69EEA-8BC8-4DEA-A12D-94ED96263425}" sibTransId="{D18C6239-60A6-473F-B2E3-F3ED02F4ACDF}"/>
    <dgm:cxn modelId="{787B443C-9982-4789-9A81-6EBF8DC37972}" srcId="{FE965841-04E1-444F-B976-1FACF1498245}" destId="{7D1B31A2-A6A7-480C-9723-5D7F22A9364F}" srcOrd="1" destOrd="0" parTransId="{FE465904-CAB5-498B-B1E5-AF603E4A4654}" sibTransId="{8B53AEBB-B4DC-4F53-AD3D-A4EA542A8DDB}"/>
    <dgm:cxn modelId="{74AB375C-32F1-49A9-A983-3CA45F040304}" type="presOf" srcId="{3A5FC350-809A-420E-B508-F86CFE56F9EC}" destId="{DB54BCDD-FEAA-4C45-8C88-7FC13D2AFB55}" srcOrd="1" destOrd="0" presId="urn:microsoft.com/office/officeart/2005/8/layout/orgChart1"/>
    <dgm:cxn modelId="{F5EF5C63-4872-4E76-AEFF-727F1EFA99EB}" srcId="{70616961-3CAB-4A6F-ABD6-F89EAC9B54B1}" destId="{21197F1B-0BC8-494C-B051-533C288516D4}" srcOrd="0" destOrd="0" parTransId="{AD0D69B8-624E-4110-AC8B-0CF030FD0826}" sibTransId="{A54ADC29-6286-4824-BB60-EE9B365E3933}"/>
    <dgm:cxn modelId="{8E60BE64-2554-4E8F-9E4A-EFED58D3ADCB}" srcId="{FE965841-04E1-444F-B976-1FACF1498245}" destId="{E40B37E3-1031-44AB-AC30-353AFC1FEBE0}" srcOrd="0" destOrd="0" parTransId="{FB16CC43-DDEF-4BE2-9474-2D52117CE695}" sibTransId="{C518E7FA-7F4C-4826-A8EE-9B57904AD12D}"/>
    <dgm:cxn modelId="{9FA8A948-7D75-4366-B855-D10A80ABD8FD}" type="presOf" srcId="{176166B7-1AD9-419F-B43F-D7395DE73958}" destId="{C6758C82-A4AF-43D3-87C2-91E8B51EF3A4}" srcOrd="0" destOrd="0" presId="urn:microsoft.com/office/officeart/2005/8/layout/orgChart1"/>
    <dgm:cxn modelId="{873AE24F-98D3-4324-87AA-0BC2452C4878}" type="presOf" srcId="{70616961-3CAB-4A6F-ABD6-F89EAC9B54B1}" destId="{8D92AC8A-EAA6-440E-A44C-BC8887014636}" srcOrd="1" destOrd="0" presId="urn:microsoft.com/office/officeart/2005/8/layout/orgChart1"/>
    <dgm:cxn modelId="{B9EA0A5A-5811-4536-A90B-1B5C9DF2B73D}" type="presOf" srcId="{AD0D69B8-624E-4110-AC8B-0CF030FD0826}" destId="{835F75F1-6B72-49C0-8059-11DF6D3833F5}" srcOrd="0" destOrd="0" presId="urn:microsoft.com/office/officeart/2005/8/layout/orgChart1"/>
    <dgm:cxn modelId="{05DD497A-363E-41EF-A46D-668787036583}" type="presOf" srcId="{003C9CF6-9CEA-4F0C-AD0C-A9FCC60E84A8}" destId="{0460D61A-47D8-4E66-A412-8727DD9B068E}" srcOrd="1" destOrd="0" presId="urn:microsoft.com/office/officeart/2005/8/layout/orgChart1"/>
    <dgm:cxn modelId="{E1D89A7C-753F-4CD3-827C-15CADCBB7792}" type="presOf" srcId="{E40B37E3-1031-44AB-AC30-353AFC1FEBE0}" destId="{01F4E229-8F2B-42EA-A2D8-3B76100C8DBD}" srcOrd="1" destOrd="0" presId="urn:microsoft.com/office/officeart/2005/8/layout/orgChart1"/>
    <dgm:cxn modelId="{69A8CC7C-5C29-4045-A6CE-DEC4669FE37B}" type="presOf" srcId="{94564E4D-4C54-4D26-A457-93C709F16AA3}" destId="{EBDCF07C-356A-4AE6-9AD6-0496B7AEFEEB}" srcOrd="0" destOrd="0" presId="urn:microsoft.com/office/officeart/2005/8/layout/orgChart1"/>
    <dgm:cxn modelId="{EC860480-7B60-4492-AABC-7F14F4BDDB09}" type="presOf" srcId="{3188FC8E-9FD1-466B-94DD-16005085AE83}" destId="{3A1B6973-9442-4880-B251-237DC77E77DC}" srcOrd="1" destOrd="0" presId="urn:microsoft.com/office/officeart/2005/8/layout/orgChart1"/>
    <dgm:cxn modelId="{BD053D80-9BC7-4E04-BCD6-956BFC743C8A}" type="presOf" srcId="{21197F1B-0BC8-494C-B051-533C288516D4}" destId="{3B3120E9-2578-4302-893B-16F92B698C88}" srcOrd="1" destOrd="0" presId="urn:microsoft.com/office/officeart/2005/8/layout/orgChart1"/>
    <dgm:cxn modelId="{5028338A-5D9E-4562-9D68-C3C1726BBD69}" srcId="{70616961-3CAB-4A6F-ABD6-F89EAC9B54B1}" destId="{FE965841-04E1-444F-B976-1FACF1498245}" srcOrd="1" destOrd="0" parTransId="{6E5DCDA2-A9C1-42FB-B04C-79016636820A}" sibTransId="{7AE0A5A3-0EA6-4CCD-971D-67E28A84AFDB}"/>
    <dgm:cxn modelId="{0B5D8B8E-7505-4184-8752-C8FF3E77A2B1}" type="presOf" srcId="{003C9CF6-9CEA-4F0C-AD0C-A9FCC60E84A8}" destId="{1D468441-9162-423C-890A-1EE79A56B0FE}" srcOrd="0" destOrd="0" presId="urn:microsoft.com/office/officeart/2005/8/layout/orgChart1"/>
    <dgm:cxn modelId="{D9C79890-B9FB-4560-B462-CD5CEAA836AE}" type="presOf" srcId="{91F69EEA-8BC8-4DEA-A12D-94ED96263425}" destId="{58D8161E-A69A-43D5-A7DF-4447C38A787D}" srcOrd="0" destOrd="0" presId="urn:microsoft.com/office/officeart/2005/8/layout/orgChart1"/>
    <dgm:cxn modelId="{6A64239D-3A84-49C8-86C8-2A2495E0FC85}" type="presOf" srcId="{FB16CC43-DDEF-4BE2-9474-2D52117CE695}" destId="{6A346B9D-CA7E-4111-8B95-B64C84E2753E}" srcOrd="0" destOrd="0" presId="urn:microsoft.com/office/officeart/2005/8/layout/orgChart1"/>
    <dgm:cxn modelId="{8986F1AE-AC82-43E8-B3D8-BFAA21724A3C}" type="presOf" srcId="{6E5DCDA2-A9C1-42FB-B04C-79016636820A}" destId="{33EE5E58-D6C6-4E24-BF1C-969A5FD6A277}" srcOrd="0" destOrd="0" presId="urn:microsoft.com/office/officeart/2005/8/layout/orgChart1"/>
    <dgm:cxn modelId="{0B7D6FB9-DB1B-4062-80F2-0DEE8E2596D9}" srcId="{21197F1B-0BC8-494C-B051-533C288516D4}" destId="{003C9CF6-9CEA-4F0C-AD0C-A9FCC60E84A8}" srcOrd="1" destOrd="0" parTransId="{94564E4D-4C54-4D26-A457-93C709F16AA3}" sibTransId="{60B9CABD-ACA7-430E-9051-730C857EE2C0}"/>
    <dgm:cxn modelId="{DADBF2B9-74F5-4F01-B299-8EC8BFA881CA}" type="presOf" srcId="{3A5FC350-809A-420E-B508-F86CFE56F9EC}" destId="{E1EE393F-8641-4D6B-B63A-A168979238BF}" srcOrd="0" destOrd="0" presId="urn:microsoft.com/office/officeart/2005/8/layout/orgChart1"/>
    <dgm:cxn modelId="{C040E5BF-9E2F-4FA2-84F4-CE1FA0A3EF0A}" type="presOf" srcId="{06E34F59-F514-4E94-A81B-D7CA268EAD41}" destId="{EC37E445-08B7-481B-8A71-9679E047E10B}" srcOrd="0" destOrd="0" presId="urn:microsoft.com/office/officeart/2005/8/layout/orgChart1"/>
    <dgm:cxn modelId="{CAE30CC2-1B6A-4E3C-9808-1651CE3E27EC}" srcId="{21197F1B-0BC8-494C-B051-533C288516D4}" destId="{3188FC8E-9FD1-466B-94DD-16005085AE83}" srcOrd="0" destOrd="0" parTransId="{5C42E7A7-4E85-455E-B011-1669A7275624}" sibTransId="{A7A37DC2-A0AB-4390-8625-F3AD5DFB996E}"/>
    <dgm:cxn modelId="{4ED463C8-F8EB-4CBB-94EB-60B3C2855324}" type="presOf" srcId="{E40B37E3-1031-44AB-AC30-353AFC1FEBE0}" destId="{056FBD11-301E-4E08-BB2D-244024B98DBE}" srcOrd="0" destOrd="0" presId="urn:microsoft.com/office/officeart/2005/8/layout/orgChart1"/>
    <dgm:cxn modelId="{52F33EC9-6314-4065-9FCA-D23CD2D68E67}" srcId="{70616961-3CAB-4A6F-ABD6-F89EAC9B54B1}" destId="{2FE7B394-D92C-4802-90F6-8F14C473F1F6}" srcOrd="3" destOrd="0" parTransId="{821E0042-9021-4DC3-B505-188991416569}" sibTransId="{49092274-3B57-4AC7-BA58-7BE003062D09}"/>
    <dgm:cxn modelId="{3ED45DCC-7302-4CC6-BCD7-61222340F4A3}" srcId="{70616961-3CAB-4A6F-ABD6-F89EAC9B54B1}" destId="{3A5FC350-809A-420E-B508-F86CFE56F9EC}" srcOrd="2" destOrd="0" parTransId="{0B0DBA1E-0CDC-4F1B-ACDD-828BA6AEC98E}" sibTransId="{FD968D5E-6217-4805-8B0B-878FAC32FC8B}"/>
    <dgm:cxn modelId="{07495ECF-8175-44E2-BD51-FFDCD1BFB5EE}" type="presOf" srcId="{70616961-3CAB-4A6F-ABD6-F89EAC9B54B1}" destId="{19469F1B-1071-4499-AEE7-48C480D0B929}" srcOrd="0" destOrd="0" presId="urn:microsoft.com/office/officeart/2005/8/layout/orgChart1"/>
    <dgm:cxn modelId="{4F7C0BD1-455E-40B0-A43E-CB2DB888BCCB}" type="presOf" srcId="{D6F12267-5ACB-4918-A932-2EE35059A542}" destId="{638E6231-26D7-4B03-BD0C-0374E5E003D2}" srcOrd="1" destOrd="0" presId="urn:microsoft.com/office/officeart/2005/8/layout/orgChart1"/>
    <dgm:cxn modelId="{5D2A24D1-F598-482E-868E-93550B4F6B3F}" srcId="{2FE7B394-D92C-4802-90F6-8F14C473F1F6}" destId="{06E34F59-F514-4E94-A81B-D7CA268EAD41}" srcOrd="0" destOrd="0" parTransId="{26AC9B98-C77C-4C00-AB44-22618E6DC88E}" sibTransId="{F5246992-DAAC-4A36-A7B6-120E942722A3}"/>
    <dgm:cxn modelId="{A1DCEDD8-B401-4476-B3A5-62CCDB460163}" srcId="{A55E9538-C70F-480F-A041-F26019CA0F29}" destId="{70616961-3CAB-4A6F-ABD6-F89EAC9B54B1}" srcOrd="0" destOrd="0" parTransId="{342937CC-BB4C-4F87-AB79-6B17372A4064}" sibTransId="{C9846F41-CE29-4AC6-96F2-18A62F6E07BE}"/>
    <dgm:cxn modelId="{D11E63DB-A92B-4D9A-A36F-1867F7D74241}" type="presOf" srcId="{A5D48CD2-4518-4505-B18E-CECFAC10C376}" destId="{A2F4E1D3-30E4-4E0D-989D-2B4EF8EB816D}" srcOrd="0" destOrd="0" presId="urn:microsoft.com/office/officeart/2005/8/layout/orgChart1"/>
    <dgm:cxn modelId="{9D9BEEF7-5D6C-4D12-B5BE-DBF88431D416}" type="presOf" srcId="{FE965841-04E1-444F-B976-1FACF1498245}" destId="{CA84C03A-3A7B-4E32-BAFF-68EB69A559B9}" srcOrd="1" destOrd="0" presId="urn:microsoft.com/office/officeart/2005/8/layout/orgChart1"/>
    <dgm:cxn modelId="{C7731AFE-0DAC-4A35-B144-00816CEFE4A9}" type="presOf" srcId="{0B0DBA1E-0CDC-4F1B-ACDD-828BA6AEC98E}" destId="{818AC5D6-F4D0-4580-B032-72BD5EFED5A0}" srcOrd="0" destOrd="0" presId="urn:microsoft.com/office/officeart/2005/8/layout/orgChart1"/>
    <dgm:cxn modelId="{E22DE5FE-16C6-45DE-AF62-6681FD929CD3}" srcId="{3A5FC350-809A-420E-B508-F86CFE56F9EC}" destId="{176166B7-1AD9-419F-B43F-D7395DE73958}" srcOrd="0" destOrd="0" parTransId="{A5D48CD2-4518-4505-B18E-CECFAC10C376}" sibTransId="{37636444-98B7-4BE7-9CBA-5D6C1892F993}"/>
    <dgm:cxn modelId="{D57A3000-5B83-4BE3-B68F-C93468A7F8C1}" type="presParOf" srcId="{376D0E75-E68B-4E43-B2DC-DE2FF9225CA2}" destId="{DEC55474-1144-4FD5-AD23-EB0E95DA5373}" srcOrd="0" destOrd="0" presId="urn:microsoft.com/office/officeart/2005/8/layout/orgChart1"/>
    <dgm:cxn modelId="{30EC5F42-2956-4F5F-AF91-3C3566677D3E}" type="presParOf" srcId="{DEC55474-1144-4FD5-AD23-EB0E95DA5373}" destId="{CB49D5F9-5A14-47AC-83BF-E1B99AE01C27}" srcOrd="0" destOrd="0" presId="urn:microsoft.com/office/officeart/2005/8/layout/orgChart1"/>
    <dgm:cxn modelId="{80533382-04BB-42B8-B165-D60E7925D09A}" type="presParOf" srcId="{CB49D5F9-5A14-47AC-83BF-E1B99AE01C27}" destId="{19469F1B-1071-4499-AEE7-48C480D0B929}" srcOrd="0" destOrd="0" presId="urn:microsoft.com/office/officeart/2005/8/layout/orgChart1"/>
    <dgm:cxn modelId="{DE5BDC98-5A6B-4F67-B97E-E4439BD35AB4}" type="presParOf" srcId="{CB49D5F9-5A14-47AC-83BF-E1B99AE01C27}" destId="{8D92AC8A-EAA6-440E-A44C-BC8887014636}" srcOrd="1" destOrd="0" presId="urn:microsoft.com/office/officeart/2005/8/layout/orgChart1"/>
    <dgm:cxn modelId="{F8D127B3-9CA4-4906-9A29-923F2A0E2497}" type="presParOf" srcId="{DEC55474-1144-4FD5-AD23-EB0E95DA5373}" destId="{2DF92994-2F41-4F96-8574-774DAC9D5D68}" srcOrd="1" destOrd="0" presId="urn:microsoft.com/office/officeart/2005/8/layout/orgChart1"/>
    <dgm:cxn modelId="{FD74F71F-684D-4E40-AE65-C7AB8951F755}" type="presParOf" srcId="{2DF92994-2F41-4F96-8574-774DAC9D5D68}" destId="{835F75F1-6B72-49C0-8059-11DF6D3833F5}" srcOrd="0" destOrd="0" presId="urn:microsoft.com/office/officeart/2005/8/layout/orgChart1"/>
    <dgm:cxn modelId="{CA13B5C5-FBAA-4E21-81F6-5F6669067F11}" type="presParOf" srcId="{2DF92994-2F41-4F96-8574-774DAC9D5D68}" destId="{4C25607C-DCD1-45D1-B4F0-E92C6358DA74}" srcOrd="1" destOrd="0" presId="urn:microsoft.com/office/officeart/2005/8/layout/orgChart1"/>
    <dgm:cxn modelId="{B9D81EBF-BBC0-4740-A14E-1D5E839165E1}" type="presParOf" srcId="{4C25607C-DCD1-45D1-B4F0-E92C6358DA74}" destId="{BFFA24E1-C3BD-4D8F-8A8E-A5A69250A493}" srcOrd="0" destOrd="0" presId="urn:microsoft.com/office/officeart/2005/8/layout/orgChart1"/>
    <dgm:cxn modelId="{FD70DA2E-32D8-40E5-AFAF-9D25C94A1148}" type="presParOf" srcId="{BFFA24E1-C3BD-4D8F-8A8E-A5A69250A493}" destId="{8BADFCBF-D1DC-4E42-979C-F40C472F8488}" srcOrd="0" destOrd="0" presId="urn:microsoft.com/office/officeart/2005/8/layout/orgChart1"/>
    <dgm:cxn modelId="{56149F9D-582C-4EA8-9D61-7F0B4E1B36BC}" type="presParOf" srcId="{BFFA24E1-C3BD-4D8F-8A8E-A5A69250A493}" destId="{3B3120E9-2578-4302-893B-16F92B698C88}" srcOrd="1" destOrd="0" presId="urn:microsoft.com/office/officeart/2005/8/layout/orgChart1"/>
    <dgm:cxn modelId="{DDB24C1F-C8D4-41C2-9A67-BE8E46AA3F08}" type="presParOf" srcId="{4C25607C-DCD1-45D1-B4F0-E92C6358DA74}" destId="{CD9B10F5-9751-49B5-A8BB-62CE31AB50EA}" srcOrd="1" destOrd="0" presId="urn:microsoft.com/office/officeart/2005/8/layout/orgChart1"/>
    <dgm:cxn modelId="{900CD417-72E3-40D1-B435-49EDA6C46C65}" type="presParOf" srcId="{CD9B10F5-9751-49B5-A8BB-62CE31AB50EA}" destId="{9E067C99-5600-452D-937F-38235D5AA502}" srcOrd="0" destOrd="0" presId="urn:microsoft.com/office/officeart/2005/8/layout/orgChart1"/>
    <dgm:cxn modelId="{26BDB585-5A51-45C2-A354-4CE562DD2609}" type="presParOf" srcId="{CD9B10F5-9751-49B5-A8BB-62CE31AB50EA}" destId="{26365B0F-AFE2-4228-A43A-22F448170464}" srcOrd="1" destOrd="0" presId="urn:microsoft.com/office/officeart/2005/8/layout/orgChart1"/>
    <dgm:cxn modelId="{A39DBE73-B6DF-4561-9AB0-F3DC5759C9C7}" type="presParOf" srcId="{26365B0F-AFE2-4228-A43A-22F448170464}" destId="{72A73626-AB86-4602-A49F-39BFDC3D3581}" srcOrd="0" destOrd="0" presId="urn:microsoft.com/office/officeart/2005/8/layout/orgChart1"/>
    <dgm:cxn modelId="{47F1578D-5E82-4D87-A1B7-5F39B749AB94}" type="presParOf" srcId="{72A73626-AB86-4602-A49F-39BFDC3D3581}" destId="{A6C8C1EB-8865-484F-BCE3-7F2107D8B6C3}" srcOrd="0" destOrd="0" presId="urn:microsoft.com/office/officeart/2005/8/layout/orgChart1"/>
    <dgm:cxn modelId="{CD7B2A8D-024A-43AC-9493-0BB001F38B5F}" type="presParOf" srcId="{72A73626-AB86-4602-A49F-39BFDC3D3581}" destId="{3A1B6973-9442-4880-B251-237DC77E77DC}" srcOrd="1" destOrd="0" presId="urn:microsoft.com/office/officeart/2005/8/layout/orgChart1"/>
    <dgm:cxn modelId="{A489F286-2F8B-432E-9894-7F1E2B63A538}" type="presParOf" srcId="{26365B0F-AFE2-4228-A43A-22F448170464}" destId="{EE2D4A51-E0DF-4552-B1AF-F59DB52A2ACC}" srcOrd="1" destOrd="0" presId="urn:microsoft.com/office/officeart/2005/8/layout/orgChart1"/>
    <dgm:cxn modelId="{62A98BC2-2D5B-4CA7-ABE8-BF1416663F20}" type="presParOf" srcId="{26365B0F-AFE2-4228-A43A-22F448170464}" destId="{76855069-8584-426D-AB7C-4236159F7899}" srcOrd="2" destOrd="0" presId="urn:microsoft.com/office/officeart/2005/8/layout/orgChart1"/>
    <dgm:cxn modelId="{529AD485-6540-4133-BCFE-94A875484FC4}" type="presParOf" srcId="{CD9B10F5-9751-49B5-A8BB-62CE31AB50EA}" destId="{EBDCF07C-356A-4AE6-9AD6-0496B7AEFEEB}" srcOrd="2" destOrd="0" presId="urn:microsoft.com/office/officeart/2005/8/layout/orgChart1"/>
    <dgm:cxn modelId="{7B6A103B-5664-4C34-B853-B64519C4C695}" type="presParOf" srcId="{CD9B10F5-9751-49B5-A8BB-62CE31AB50EA}" destId="{590057BC-C7F9-457E-96EA-11114F9C461F}" srcOrd="3" destOrd="0" presId="urn:microsoft.com/office/officeart/2005/8/layout/orgChart1"/>
    <dgm:cxn modelId="{7AB51442-7844-4D45-9EC3-78B4F62BACFE}" type="presParOf" srcId="{590057BC-C7F9-457E-96EA-11114F9C461F}" destId="{7A8D7767-4DE0-4A55-A1E6-D68B12142E4E}" srcOrd="0" destOrd="0" presId="urn:microsoft.com/office/officeart/2005/8/layout/orgChart1"/>
    <dgm:cxn modelId="{6EA7C479-E978-4FD4-A6B5-C82F6219ADD7}" type="presParOf" srcId="{7A8D7767-4DE0-4A55-A1E6-D68B12142E4E}" destId="{1D468441-9162-423C-890A-1EE79A56B0FE}" srcOrd="0" destOrd="0" presId="urn:microsoft.com/office/officeart/2005/8/layout/orgChart1"/>
    <dgm:cxn modelId="{7AE277E7-DD18-42D4-8A73-226B0239DEE2}" type="presParOf" srcId="{7A8D7767-4DE0-4A55-A1E6-D68B12142E4E}" destId="{0460D61A-47D8-4E66-A412-8727DD9B068E}" srcOrd="1" destOrd="0" presId="urn:microsoft.com/office/officeart/2005/8/layout/orgChart1"/>
    <dgm:cxn modelId="{6438DDBB-CC4B-4961-BE30-8E41C5871C06}" type="presParOf" srcId="{590057BC-C7F9-457E-96EA-11114F9C461F}" destId="{BA72BBFD-C668-4A36-BA02-4CEECD72CC6E}" srcOrd="1" destOrd="0" presId="urn:microsoft.com/office/officeart/2005/8/layout/orgChart1"/>
    <dgm:cxn modelId="{0457E70C-FB6D-47E8-8820-F98255CD7F3F}" type="presParOf" srcId="{590057BC-C7F9-457E-96EA-11114F9C461F}" destId="{F38F7845-B556-482F-B709-CCE629FB588B}" srcOrd="2" destOrd="0" presId="urn:microsoft.com/office/officeart/2005/8/layout/orgChart1"/>
    <dgm:cxn modelId="{6B3DC3E2-694C-4D12-8779-E302EABB1FB9}" type="presParOf" srcId="{4C25607C-DCD1-45D1-B4F0-E92C6358DA74}" destId="{C76A93F1-2A41-48AE-B763-79516560615A}" srcOrd="2" destOrd="0" presId="urn:microsoft.com/office/officeart/2005/8/layout/orgChart1"/>
    <dgm:cxn modelId="{0343046B-603F-4575-A592-433EF3748CF2}" type="presParOf" srcId="{2DF92994-2F41-4F96-8574-774DAC9D5D68}" destId="{33EE5E58-D6C6-4E24-BF1C-969A5FD6A277}" srcOrd="2" destOrd="0" presId="urn:microsoft.com/office/officeart/2005/8/layout/orgChart1"/>
    <dgm:cxn modelId="{9E1EF7E0-3DCE-4AE8-9230-9B2E6D2C6D6E}" type="presParOf" srcId="{2DF92994-2F41-4F96-8574-774DAC9D5D68}" destId="{2D38E391-8681-44AD-99AE-ACEFAFA537EB}" srcOrd="3" destOrd="0" presId="urn:microsoft.com/office/officeart/2005/8/layout/orgChart1"/>
    <dgm:cxn modelId="{9E738488-7C1B-4977-B8C3-D3CBBD00D468}" type="presParOf" srcId="{2D38E391-8681-44AD-99AE-ACEFAFA537EB}" destId="{163C6337-1278-4503-9511-87D591204FE6}" srcOrd="0" destOrd="0" presId="urn:microsoft.com/office/officeart/2005/8/layout/orgChart1"/>
    <dgm:cxn modelId="{60E8DB87-B283-40E8-8BE8-6E3E4C7E1139}" type="presParOf" srcId="{163C6337-1278-4503-9511-87D591204FE6}" destId="{79CA2D34-2210-4B8A-A54C-05755DE52FC2}" srcOrd="0" destOrd="0" presId="urn:microsoft.com/office/officeart/2005/8/layout/orgChart1"/>
    <dgm:cxn modelId="{8A28F23A-0F85-4AAD-A2E1-E576605C9736}" type="presParOf" srcId="{163C6337-1278-4503-9511-87D591204FE6}" destId="{CA84C03A-3A7B-4E32-BAFF-68EB69A559B9}" srcOrd="1" destOrd="0" presId="urn:microsoft.com/office/officeart/2005/8/layout/orgChart1"/>
    <dgm:cxn modelId="{214B8347-380B-429C-9183-090657BA3A96}" type="presParOf" srcId="{2D38E391-8681-44AD-99AE-ACEFAFA537EB}" destId="{51897740-1387-41E9-963D-334C6F5767E9}" srcOrd="1" destOrd="0" presId="urn:microsoft.com/office/officeart/2005/8/layout/orgChart1"/>
    <dgm:cxn modelId="{6EC8E825-318B-4DF8-9191-889B9767C3C0}" type="presParOf" srcId="{51897740-1387-41E9-963D-334C6F5767E9}" destId="{6A346B9D-CA7E-4111-8B95-B64C84E2753E}" srcOrd="0" destOrd="0" presId="urn:microsoft.com/office/officeart/2005/8/layout/orgChart1"/>
    <dgm:cxn modelId="{D9D9951E-9029-493A-A607-341DBEF4FD64}" type="presParOf" srcId="{51897740-1387-41E9-963D-334C6F5767E9}" destId="{3FC04528-F745-488C-BA13-59CE1CBC6F90}" srcOrd="1" destOrd="0" presId="urn:microsoft.com/office/officeart/2005/8/layout/orgChart1"/>
    <dgm:cxn modelId="{A08F783B-5CC1-465A-9AAA-50F1D702913D}" type="presParOf" srcId="{3FC04528-F745-488C-BA13-59CE1CBC6F90}" destId="{98749AF1-0E84-491F-9A58-D105049BE13C}" srcOrd="0" destOrd="0" presId="urn:microsoft.com/office/officeart/2005/8/layout/orgChart1"/>
    <dgm:cxn modelId="{52AE6EF6-141E-4469-9954-7F4B7A689FA8}" type="presParOf" srcId="{98749AF1-0E84-491F-9A58-D105049BE13C}" destId="{056FBD11-301E-4E08-BB2D-244024B98DBE}" srcOrd="0" destOrd="0" presId="urn:microsoft.com/office/officeart/2005/8/layout/orgChart1"/>
    <dgm:cxn modelId="{BD2810BF-1EA8-41DB-B120-0793EA1F53CB}" type="presParOf" srcId="{98749AF1-0E84-491F-9A58-D105049BE13C}" destId="{01F4E229-8F2B-42EA-A2D8-3B76100C8DBD}" srcOrd="1" destOrd="0" presId="urn:microsoft.com/office/officeart/2005/8/layout/orgChart1"/>
    <dgm:cxn modelId="{4B0F0016-09E4-4F40-BEF7-DB339A0217A5}" type="presParOf" srcId="{3FC04528-F745-488C-BA13-59CE1CBC6F90}" destId="{90652709-172E-4D75-8566-8F1933A24245}" srcOrd="1" destOrd="0" presId="urn:microsoft.com/office/officeart/2005/8/layout/orgChart1"/>
    <dgm:cxn modelId="{6E55F69A-C8D0-441B-A7C5-D20FB68F3E33}" type="presParOf" srcId="{3FC04528-F745-488C-BA13-59CE1CBC6F90}" destId="{E20A0448-8725-4788-8F45-31B5CE190248}" srcOrd="2" destOrd="0" presId="urn:microsoft.com/office/officeart/2005/8/layout/orgChart1"/>
    <dgm:cxn modelId="{C19AF4B9-B5E3-4F19-8B0A-812A1549FBC3}" type="presParOf" srcId="{51897740-1387-41E9-963D-334C6F5767E9}" destId="{4A43AAE7-F5AD-4C04-841D-D7B849F495F0}" srcOrd="2" destOrd="0" presId="urn:microsoft.com/office/officeart/2005/8/layout/orgChart1"/>
    <dgm:cxn modelId="{4B4C0A93-12B8-415B-98EC-E4011D1144EB}" type="presParOf" srcId="{51897740-1387-41E9-963D-334C6F5767E9}" destId="{1F8B3174-342D-4AFE-B8E7-35CFC47DF152}" srcOrd="3" destOrd="0" presId="urn:microsoft.com/office/officeart/2005/8/layout/orgChart1"/>
    <dgm:cxn modelId="{30437B8A-9D93-4338-AF12-189A3B1676B5}" type="presParOf" srcId="{1F8B3174-342D-4AFE-B8E7-35CFC47DF152}" destId="{BFD7DD51-196E-473A-808F-3E3DCAB9B863}" srcOrd="0" destOrd="0" presId="urn:microsoft.com/office/officeart/2005/8/layout/orgChart1"/>
    <dgm:cxn modelId="{53E3CFCF-85E7-4E9B-B23F-C7D2A6C9178F}" type="presParOf" srcId="{BFD7DD51-196E-473A-808F-3E3DCAB9B863}" destId="{F84671BE-FF3F-413A-BA64-D7ED5C73F108}" srcOrd="0" destOrd="0" presId="urn:microsoft.com/office/officeart/2005/8/layout/orgChart1"/>
    <dgm:cxn modelId="{EE399394-19E3-460F-98C6-5CAE518E9D03}" type="presParOf" srcId="{BFD7DD51-196E-473A-808F-3E3DCAB9B863}" destId="{B3A22E51-3F56-4119-9E27-8AD3B6DC5AA8}" srcOrd="1" destOrd="0" presId="urn:microsoft.com/office/officeart/2005/8/layout/orgChart1"/>
    <dgm:cxn modelId="{16D33FFF-38DB-40A6-ACDF-358336C18D48}" type="presParOf" srcId="{1F8B3174-342D-4AFE-B8E7-35CFC47DF152}" destId="{2138B86F-7403-48A2-BD3D-EC8F26716984}" srcOrd="1" destOrd="0" presId="urn:microsoft.com/office/officeart/2005/8/layout/orgChart1"/>
    <dgm:cxn modelId="{25995A5E-68F1-434F-8695-44571262F2F4}" type="presParOf" srcId="{1F8B3174-342D-4AFE-B8E7-35CFC47DF152}" destId="{B7687DD4-2EA6-414B-95B0-8CC30C0BDE68}" srcOrd="2" destOrd="0" presId="urn:microsoft.com/office/officeart/2005/8/layout/orgChart1"/>
    <dgm:cxn modelId="{D9FEAABB-28DA-4E77-9CC1-ABEC27DB6704}" type="presParOf" srcId="{2D38E391-8681-44AD-99AE-ACEFAFA537EB}" destId="{8A2CF7AA-C2BC-4AA3-8F0E-2C5108CBD041}" srcOrd="2" destOrd="0" presId="urn:microsoft.com/office/officeart/2005/8/layout/orgChart1"/>
    <dgm:cxn modelId="{27AA2EC1-B3E3-4F12-9FA4-ECB61FABA2ED}" type="presParOf" srcId="{2DF92994-2F41-4F96-8574-774DAC9D5D68}" destId="{818AC5D6-F4D0-4580-B032-72BD5EFED5A0}" srcOrd="4" destOrd="0" presId="urn:microsoft.com/office/officeart/2005/8/layout/orgChart1"/>
    <dgm:cxn modelId="{F3597B5D-BCC6-4AA6-A74D-F52BDE9FD1A3}" type="presParOf" srcId="{2DF92994-2F41-4F96-8574-774DAC9D5D68}" destId="{AA35F75C-5675-4E5E-B0F5-DD507409D8C9}" srcOrd="5" destOrd="0" presId="urn:microsoft.com/office/officeart/2005/8/layout/orgChart1"/>
    <dgm:cxn modelId="{9E081E82-C2A3-49BB-8DB0-D02414266926}" type="presParOf" srcId="{AA35F75C-5675-4E5E-B0F5-DD507409D8C9}" destId="{69B645EC-8408-4760-B662-4FFDD12C5B56}" srcOrd="0" destOrd="0" presId="urn:microsoft.com/office/officeart/2005/8/layout/orgChart1"/>
    <dgm:cxn modelId="{1DBCA1D4-CB9E-4DB8-9828-E1ED910BFCDC}" type="presParOf" srcId="{69B645EC-8408-4760-B662-4FFDD12C5B56}" destId="{E1EE393F-8641-4D6B-B63A-A168979238BF}" srcOrd="0" destOrd="0" presId="urn:microsoft.com/office/officeart/2005/8/layout/orgChart1"/>
    <dgm:cxn modelId="{9D1D6A9A-C7EA-4AEE-AC75-186A4D49C749}" type="presParOf" srcId="{69B645EC-8408-4760-B662-4FFDD12C5B56}" destId="{DB54BCDD-FEAA-4C45-8C88-7FC13D2AFB55}" srcOrd="1" destOrd="0" presId="urn:microsoft.com/office/officeart/2005/8/layout/orgChart1"/>
    <dgm:cxn modelId="{899419B1-CEBE-478E-841A-5A28457B5EF3}" type="presParOf" srcId="{AA35F75C-5675-4E5E-B0F5-DD507409D8C9}" destId="{3E9F8D0D-A30B-4B25-9683-A40C065A5A55}" srcOrd="1" destOrd="0" presId="urn:microsoft.com/office/officeart/2005/8/layout/orgChart1"/>
    <dgm:cxn modelId="{399544DC-4FC2-48B9-AC05-CBE740966967}" type="presParOf" srcId="{3E9F8D0D-A30B-4B25-9683-A40C065A5A55}" destId="{A2F4E1D3-30E4-4E0D-989D-2B4EF8EB816D}" srcOrd="0" destOrd="0" presId="urn:microsoft.com/office/officeart/2005/8/layout/orgChart1"/>
    <dgm:cxn modelId="{20E034FF-6EBB-45CC-A243-22B33521D907}" type="presParOf" srcId="{3E9F8D0D-A30B-4B25-9683-A40C065A5A55}" destId="{25E54F3E-5C34-41BD-B922-791306262F2E}" srcOrd="1" destOrd="0" presId="urn:microsoft.com/office/officeart/2005/8/layout/orgChart1"/>
    <dgm:cxn modelId="{6763A454-B1D2-4186-89C5-292F01EF8897}" type="presParOf" srcId="{25E54F3E-5C34-41BD-B922-791306262F2E}" destId="{BC4BCA39-B327-4E15-85A1-D5715F6586A8}" srcOrd="0" destOrd="0" presId="urn:microsoft.com/office/officeart/2005/8/layout/orgChart1"/>
    <dgm:cxn modelId="{3BBB11F7-E73B-4B45-9EF2-1EFEA9CF6931}" type="presParOf" srcId="{BC4BCA39-B327-4E15-85A1-D5715F6586A8}" destId="{C6758C82-A4AF-43D3-87C2-91E8B51EF3A4}" srcOrd="0" destOrd="0" presId="urn:microsoft.com/office/officeart/2005/8/layout/orgChart1"/>
    <dgm:cxn modelId="{2F5931FE-90CA-459C-9FF3-E3C7493294B5}" type="presParOf" srcId="{BC4BCA39-B327-4E15-85A1-D5715F6586A8}" destId="{1D0AEE6A-D144-4684-B4A9-972EE3C15345}" srcOrd="1" destOrd="0" presId="urn:microsoft.com/office/officeart/2005/8/layout/orgChart1"/>
    <dgm:cxn modelId="{1ED7E9B8-5BF5-4773-B5AD-404FF6F3EC59}" type="presParOf" srcId="{25E54F3E-5C34-41BD-B922-791306262F2E}" destId="{18C61C07-64A3-4C8F-9570-31CE0C9FE142}" srcOrd="1" destOrd="0" presId="urn:microsoft.com/office/officeart/2005/8/layout/orgChart1"/>
    <dgm:cxn modelId="{8637349D-D78D-4B21-A5F5-44B3344C2109}" type="presParOf" srcId="{25E54F3E-5C34-41BD-B922-791306262F2E}" destId="{B65F23AC-4C25-4773-9908-FEFF3F4D83BE}" srcOrd="2" destOrd="0" presId="urn:microsoft.com/office/officeart/2005/8/layout/orgChart1"/>
    <dgm:cxn modelId="{DE7A17B7-FC4C-4CC3-8E6D-0CC7DA60469B}" type="presParOf" srcId="{3E9F8D0D-A30B-4B25-9683-A40C065A5A55}" destId="{58D8161E-A69A-43D5-A7DF-4447C38A787D}" srcOrd="2" destOrd="0" presId="urn:microsoft.com/office/officeart/2005/8/layout/orgChart1"/>
    <dgm:cxn modelId="{E8674549-18BB-4AC0-9F12-C55895FD4D9F}" type="presParOf" srcId="{3E9F8D0D-A30B-4B25-9683-A40C065A5A55}" destId="{23DD3358-CFAB-4476-9018-4F92B7F9D3C0}" srcOrd="3" destOrd="0" presId="urn:microsoft.com/office/officeart/2005/8/layout/orgChart1"/>
    <dgm:cxn modelId="{D492BF12-F67E-40ED-B73D-E92B6BC9DBA9}" type="presParOf" srcId="{23DD3358-CFAB-4476-9018-4F92B7F9D3C0}" destId="{F2874866-0F5C-4AB2-8F81-7739BA29F7F6}" srcOrd="0" destOrd="0" presId="urn:microsoft.com/office/officeart/2005/8/layout/orgChart1"/>
    <dgm:cxn modelId="{7CB827E5-B2A1-456B-899B-5C1868865DA2}" type="presParOf" srcId="{F2874866-0F5C-4AB2-8F81-7739BA29F7F6}" destId="{93C4C636-7764-4E61-88B4-05ADD066EEEB}" srcOrd="0" destOrd="0" presId="urn:microsoft.com/office/officeart/2005/8/layout/orgChart1"/>
    <dgm:cxn modelId="{FEE3076A-5557-4C7B-B0F8-CCDB11C289CF}" type="presParOf" srcId="{F2874866-0F5C-4AB2-8F81-7739BA29F7F6}" destId="{638E6231-26D7-4B03-BD0C-0374E5E003D2}" srcOrd="1" destOrd="0" presId="urn:microsoft.com/office/officeart/2005/8/layout/orgChart1"/>
    <dgm:cxn modelId="{98848E90-43A7-4DDB-9C01-B41094F1D7C0}" type="presParOf" srcId="{23DD3358-CFAB-4476-9018-4F92B7F9D3C0}" destId="{897C0D03-691B-414B-89DE-622AB6AD4E5B}" srcOrd="1" destOrd="0" presId="urn:microsoft.com/office/officeart/2005/8/layout/orgChart1"/>
    <dgm:cxn modelId="{C70F3F35-AF5D-448B-AB82-C691DD3887D1}" type="presParOf" srcId="{23DD3358-CFAB-4476-9018-4F92B7F9D3C0}" destId="{19BD91C8-C0B7-48FB-B050-69724A25822B}" srcOrd="2" destOrd="0" presId="urn:microsoft.com/office/officeart/2005/8/layout/orgChart1"/>
    <dgm:cxn modelId="{EFC8DCDF-FDBA-4068-B4A3-202D10CC7C4E}" type="presParOf" srcId="{AA35F75C-5675-4E5E-B0F5-DD507409D8C9}" destId="{F015672C-D80A-4E03-A066-F82D2F949D38}" srcOrd="2" destOrd="0" presId="urn:microsoft.com/office/officeart/2005/8/layout/orgChart1"/>
    <dgm:cxn modelId="{99A00D55-912E-4265-B9D2-EEA6A595644D}" type="presParOf" srcId="{2DF92994-2F41-4F96-8574-774DAC9D5D68}" destId="{F4D92A73-4B6E-411C-B810-A0412A985452}" srcOrd="6" destOrd="0" presId="urn:microsoft.com/office/officeart/2005/8/layout/orgChart1"/>
    <dgm:cxn modelId="{BDDB61BE-8423-4AB3-B679-9C903B575AC4}" type="presParOf" srcId="{2DF92994-2F41-4F96-8574-774DAC9D5D68}" destId="{76D73CD7-835A-45BA-8765-6B41ECDF6CBD}" srcOrd="7" destOrd="0" presId="urn:microsoft.com/office/officeart/2005/8/layout/orgChart1"/>
    <dgm:cxn modelId="{B732AA78-91C9-4F08-9768-B757D287AFD4}" type="presParOf" srcId="{76D73CD7-835A-45BA-8765-6B41ECDF6CBD}" destId="{745C1017-BAFD-456E-9EA7-EDE3412AFC44}" srcOrd="0" destOrd="0" presId="urn:microsoft.com/office/officeart/2005/8/layout/orgChart1"/>
    <dgm:cxn modelId="{FAD6E20B-5845-4F2D-AD28-ED66B418944D}" type="presParOf" srcId="{745C1017-BAFD-456E-9EA7-EDE3412AFC44}" destId="{A2722EEE-F459-40F7-832E-C0EB22C38702}" srcOrd="0" destOrd="0" presId="urn:microsoft.com/office/officeart/2005/8/layout/orgChart1"/>
    <dgm:cxn modelId="{308DCB23-8034-4D76-BA2C-0B85975D2722}" type="presParOf" srcId="{745C1017-BAFD-456E-9EA7-EDE3412AFC44}" destId="{C84AF96E-B02D-4B72-848F-61E5827B7D16}" srcOrd="1" destOrd="0" presId="urn:microsoft.com/office/officeart/2005/8/layout/orgChart1"/>
    <dgm:cxn modelId="{2FF6CDA0-C33A-4323-9F05-D89EC1D576B6}" type="presParOf" srcId="{76D73CD7-835A-45BA-8765-6B41ECDF6CBD}" destId="{E59193FD-54E2-47FC-8B40-65E68E3CCD7A}" srcOrd="1" destOrd="0" presId="urn:microsoft.com/office/officeart/2005/8/layout/orgChart1"/>
    <dgm:cxn modelId="{21299533-FA90-4469-9456-B44929C0E818}" type="presParOf" srcId="{E59193FD-54E2-47FC-8B40-65E68E3CCD7A}" destId="{79076BFE-62FA-4234-8B92-0DD57480B97D}" srcOrd="0" destOrd="0" presId="urn:microsoft.com/office/officeart/2005/8/layout/orgChart1"/>
    <dgm:cxn modelId="{9D926FB4-041F-48EE-BC98-314B8005B958}" type="presParOf" srcId="{E59193FD-54E2-47FC-8B40-65E68E3CCD7A}" destId="{CBEC1D8E-10AA-42A5-BA31-B87DCD5C4EB3}" srcOrd="1" destOrd="0" presId="urn:microsoft.com/office/officeart/2005/8/layout/orgChart1"/>
    <dgm:cxn modelId="{BD432393-23AA-4366-AA34-B7AAC3BC9291}" type="presParOf" srcId="{CBEC1D8E-10AA-42A5-BA31-B87DCD5C4EB3}" destId="{300685F1-CC35-42F4-A520-E37EA9C1D381}" srcOrd="0" destOrd="0" presId="urn:microsoft.com/office/officeart/2005/8/layout/orgChart1"/>
    <dgm:cxn modelId="{FF9E8687-CFEA-4072-9999-6915005928F1}" type="presParOf" srcId="{300685F1-CC35-42F4-A520-E37EA9C1D381}" destId="{EC37E445-08B7-481B-8A71-9679E047E10B}" srcOrd="0" destOrd="0" presId="urn:microsoft.com/office/officeart/2005/8/layout/orgChart1"/>
    <dgm:cxn modelId="{91528274-4F45-445A-A1C2-04888F8B240B}" type="presParOf" srcId="{300685F1-CC35-42F4-A520-E37EA9C1D381}" destId="{D8CD7F84-AF8A-44A7-8D01-B452BEE5C193}" srcOrd="1" destOrd="0" presId="urn:microsoft.com/office/officeart/2005/8/layout/orgChart1"/>
    <dgm:cxn modelId="{B1B68DC6-72CD-4F64-AF5A-DB684CC95896}" type="presParOf" srcId="{CBEC1D8E-10AA-42A5-BA31-B87DCD5C4EB3}" destId="{75CD5D57-EEA8-4B3C-B376-44F7BF21DE55}" srcOrd="1" destOrd="0" presId="urn:microsoft.com/office/officeart/2005/8/layout/orgChart1"/>
    <dgm:cxn modelId="{B411AABC-3D69-4523-9F46-0C6181021118}" type="presParOf" srcId="{CBEC1D8E-10AA-42A5-BA31-B87DCD5C4EB3}" destId="{B9FD0E40-1D9A-490D-91A1-28304AD8152E}" srcOrd="2" destOrd="0" presId="urn:microsoft.com/office/officeart/2005/8/layout/orgChart1"/>
    <dgm:cxn modelId="{88B38275-A891-43E4-8C03-2578EB539557}" type="presParOf" srcId="{76D73CD7-835A-45BA-8765-6B41ECDF6CBD}" destId="{78C693A8-5D85-4B93-9D03-642502E02333}" srcOrd="2" destOrd="0" presId="urn:microsoft.com/office/officeart/2005/8/layout/orgChart1"/>
    <dgm:cxn modelId="{F6F2DB4C-A903-4575-93FC-F03448B01916}" type="presParOf" srcId="{DEC55474-1144-4FD5-AD23-EB0E95DA5373}" destId="{BB4CEE56-E6B8-48F2-87DC-28AEA1C2CC2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8AC5D6-F4D0-4580-B032-72BD5EFED5A0}">
      <dsp:nvSpPr>
        <dsp:cNvPr id="0" name=""/>
        <dsp:cNvSpPr/>
      </dsp:nvSpPr>
      <dsp:spPr>
        <a:xfrm>
          <a:off x="4064000" y="2074089"/>
          <a:ext cx="2875309" cy="499020"/>
        </a:xfrm>
        <a:custGeom>
          <a:avLst/>
          <a:gdLst/>
          <a:ahLst/>
          <a:cxnLst/>
          <a:rect l="0" t="0" r="0" b="0"/>
          <a:pathLst>
            <a:path>
              <a:moveTo>
                <a:pt x="0" y="0"/>
              </a:moveTo>
              <a:lnTo>
                <a:pt x="0" y="249510"/>
              </a:lnTo>
              <a:lnTo>
                <a:pt x="2875309" y="249510"/>
              </a:lnTo>
              <a:lnTo>
                <a:pt x="2875309"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EE5E58-D6C6-4E24-BF1C-969A5FD6A277}">
      <dsp:nvSpPr>
        <dsp:cNvPr id="0" name=""/>
        <dsp:cNvSpPr/>
      </dsp:nvSpPr>
      <dsp:spPr>
        <a:xfrm>
          <a:off x="4018280" y="2074089"/>
          <a:ext cx="91440" cy="499020"/>
        </a:xfrm>
        <a:custGeom>
          <a:avLst/>
          <a:gdLst/>
          <a:ahLst/>
          <a:cxnLst/>
          <a:rect l="0" t="0" r="0" b="0"/>
          <a:pathLst>
            <a:path>
              <a:moveTo>
                <a:pt x="45720" y="0"/>
              </a:moveTo>
              <a:lnTo>
                <a:pt x="45720"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5F75F1-6B72-49C0-8059-11DF6D3833F5}">
      <dsp:nvSpPr>
        <dsp:cNvPr id="0" name=""/>
        <dsp:cNvSpPr/>
      </dsp:nvSpPr>
      <dsp:spPr>
        <a:xfrm>
          <a:off x="1188690" y="2074089"/>
          <a:ext cx="2875309" cy="499020"/>
        </a:xfrm>
        <a:custGeom>
          <a:avLst/>
          <a:gdLst/>
          <a:ahLst/>
          <a:cxnLst/>
          <a:rect l="0" t="0" r="0" b="0"/>
          <a:pathLst>
            <a:path>
              <a:moveTo>
                <a:pt x="2875309" y="0"/>
              </a:moveTo>
              <a:lnTo>
                <a:pt x="2875309" y="249510"/>
              </a:lnTo>
              <a:lnTo>
                <a:pt x="0" y="249510"/>
              </a:lnTo>
              <a:lnTo>
                <a:pt x="0"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469F1B-1071-4499-AEE7-48C480D0B929}">
      <dsp:nvSpPr>
        <dsp:cNvPr id="0" name=""/>
        <dsp:cNvSpPr/>
      </dsp:nvSpPr>
      <dsp:spPr>
        <a:xfrm>
          <a:off x="2465660" y="885944"/>
          <a:ext cx="319667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lv-LV" sz="2800" kern="1200">
              <a:latin typeface="EC Square Sans Pro" panose="020B0506040000020004" pitchFamily="34" charset="0"/>
            </a:rPr>
            <a:t>Antimikrobiālie līdzekļi</a:t>
          </a:r>
        </a:p>
      </dsp:txBody>
      <dsp:txXfrm>
        <a:off x="2465660" y="885944"/>
        <a:ext cx="3196679" cy="1188144"/>
      </dsp:txXfrm>
    </dsp:sp>
    <dsp:sp modelId="{8BADFCBF-D1DC-4E42-979C-F40C472F8488}">
      <dsp:nvSpPr>
        <dsp:cNvPr id="0" name=""/>
        <dsp:cNvSpPr/>
      </dsp:nvSpPr>
      <dsp:spPr>
        <a:xfrm>
          <a:off x="54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lv-LV" sz="3500" kern="1200">
              <a:latin typeface="EC Square Sans Pro" panose="020B0506040000020004" pitchFamily="34" charset="0"/>
              <a:ea typeface="+mn-ea"/>
              <a:cs typeface="+mn-cs"/>
            </a:rPr>
            <a:t>Antibiotikas</a:t>
          </a:r>
        </a:p>
      </dsp:txBody>
      <dsp:txXfrm>
        <a:off x="545" y="2573109"/>
        <a:ext cx="2376289" cy="1188144"/>
      </dsp:txXfrm>
    </dsp:sp>
    <dsp:sp modelId="{79CA2D34-2210-4B8A-A54C-05755DE52FC2}">
      <dsp:nvSpPr>
        <dsp:cNvPr id="0" name=""/>
        <dsp:cNvSpPr/>
      </dsp:nvSpPr>
      <dsp:spPr>
        <a:xfrm>
          <a:off x="287585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lv-LV" sz="2800" kern="1200">
              <a:latin typeface="EC Square Sans Pro" panose="020B0506040000020004" pitchFamily="34" charset="0"/>
            </a:rPr>
            <a:t>Pretsēnīšu, pretprotozoju līdzekļi</a:t>
          </a:r>
        </a:p>
      </dsp:txBody>
      <dsp:txXfrm>
        <a:off x="2875855" y="2573109"/>
        <a:ext cx="2376289" cy="1188144"/>
      </dsp:txXfrm>
    </dsp:sp>
    <dsp:sp modelId="{E1EE393F-8641-4D6B-B63A-A168979238BF}">
      <dsp:nvSpPr>
        <dsp:cNvPr id="0" name=""/>
        <dsp:cNvSpPr/>
      </dsp:nvSpPr>
      <dsp:spPr>
        <a:xfrm>
          <a:off x="575116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lv-LV" sz="3500" kern="1200">
              <a:latin typeface="EC Square Sans Pro" panose="020B0506040000020004" pitchFamily="34" charset="0"/>
              <a:ea typeface="+mn-ea"/>
              <a:cs typeface="+mn-cs"/>
            </a:rPr>
            <a:t>Pretvīrusu zāles</a:t>
          </a:r>
        </a:p>
      </dsp:txBody>
      <dsp:txXfrm>
        <a:off x="5751165" y="2573109"/>
        <a:ext cx="2376289" cy="11881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76BFE-62FA-4234-8B92-0DD57480B97D}">
      <dsp:nvSpPr>
        <dsp:cNvPr id="0" name=""/>
        <dsp:cNvSpPr/>
      </dsp:nvSpPr>
      <dsp:spPr>
        <a:xfrm>
          <a:off x="7833499" y="2454248"/>
          <a:ext cx="303930" cy="932052"/>
        </a:xfrm>
        <a:custGeom>
          <a:avLst/>
          <a:gdLst/>
          <a:ahLst/>
          <a:cxnLst/>
          <a:rect l="0" t="0" r="0" b="0"/>
          <a:pathLst>
            <a:path>
              <a:moveTo>
                <a:pt x="0" y="0"/>
              </a:moveTo>
              <a:lnTo>
                <a:pt x="0" y="932052"/>
              </a:lnTo>
              <a:lnTo>
                <a:pt x="303930" y="93205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D92A73-4B6E-411C-B810-A0412A985452}">
      <dsp:nvSpPr>
        <dsp:cNvPr id="0" name=""/>
        <dsp:cNvSpPr/>
      </dsp:nvSpPr>
      <dsp:spPr>
        <a:xfrm>
          <a:off x="4966424" y="1015645"/>
          <a:ext cx="3677556" cy="425502"/>
        </a:xfrm>
        <a:custGeom>
          <a:avLst/>
          <a:gdLst/>
          <a:ahLst/>
          <a:cxnLst/>
          <a:rect l="0" t="0" r="0" b="0"/>
          <a:pathLst>
            <a:path>
              <a:moveTo>
                <a:pt x="0" y="0"/>
              </a:moveTo>
              <a:lnTo>
                <a:pt x="0" y="212751"/>
              </a:lnTo>
              <a:lnTo>
                <a:pt x="3677556" y="212751"/>
              </a:lnTo>
              <a:lnTo>
                <a:pt x="3677556"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D8161E-A69A-43D5-A7DF-4447C38A787D}">
      <dsp:nvSpPr>
        <dsp:cNvPr id="0" name=""/>
        <dsp:cNvSpPr/>
      </dsp:nvSpPr>
      <dsp:spPr>
        <a:xfrm>
          <a:off x="5381795" y="2454248"/>
          <a:ext cx="303930" cy="2370656"/>
        </a:xfrm>
        <a:custGeom>
          <a:avLst/>
          <a:gdLst/>
          <a:ahLst/>
          <a:cxnLst/>
          <a:rect l="0" t="0" r="0" b="0"/>
          <a:pathLst>
            <a:path>
              <a:moveTo>
                <a:pt x="0" y="0"/>
              </a:moveTo>
              <a:lnTo>
                <a:pt x="0" y="2370656"/>
              </a:lnTo>
              <a:lnTo>
                <a:pt x="303930" y="2370656"/>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F4E1D3-30E4-4E0D-989D-2B4EF8EB816D}">
      <dsp:nvSpPr>
        <dsp:cNvPr id="0" name=""/>
        <dsp:cNvSpPr/>
      </dsp:nvSpPr>
      <dsp:spPr>
        <a:xfrm>
          <a:off x="5381795" y="2454248"/>
          <a:ext cx="303930" cy="932052"/>
        </a:xfrm>
        <a:custGeom>
          <a:avLst/>
          <a:gdLst/>
          <a:ahLst/>
          <a:cxnLst/>
          <a:rect l="0" t="0" r="0" b="0"/>
          <a:pathLst>
            <a:path>
              <a:moveTo>
                <a:pt x="0" y="0"/>
              </a:moveTo>
              <a:lnTo>
                <a:pt x="0" y="932052"/>
              </a:lnTo>
              <a:lnTo>
                <a:pt x="303930" y="93205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8AC5D6-F4D0-4580-B032-72BD5EFED5A0}">
      <dsp:nvSpPr>
        <dsp:cNvPr id="0" name=""/>
        <dsp:cNvSpPr/>
      </dsp:nvSpPr>
      <dsp:spPr>
        <a:xfrm>
          <a:off x="4966424" y="1015645"/>
          <a:ext cx="1225852" cy="425502"/>
        </a:xfrm>
        <a:custGeom>
          <a:avLst/>
          <a:gdLst/>
          <a:ahLst/>
          <a:cxnLst/>
          <a:rect l="0" t="0" r="0" b="0"/>
          <a:pathLst>
            <a:path>
              <a:moveTo>
                <a:pt x="0" y="0"/>
              </a:moveTo>
              <a:lnTo>
                <a:pt x="0" y="212751"/>
              </a:lnTo>
              <a:lnTo>
                <a:pt x="1225852" y="212751"/>
              </a:lnTo>
              <a:lnTo>
                <a:pt x="1225852"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43AAE7-F5AD-4C04-841D-D7B849F495F0}">
      <dsp:nvSpPr>
        <dsp:cNvPr id="0" name=""/>
        <dsp:cNvSpPr/>
      </dsp:nvSpPr>
      <dsp:spPr>
        <a:xfrm>
          <a:off x="2930091" y="2454248"/>
          <a:ext cx="303930" cy="2275890"/>
        </a:xfrm>
        <a:custGeom>
          <a:avLst/>
          <a:gdLst/>
          <a:ahLst/>
          <a:cxnLst/>
          <a:rect l="0" t="0" r="0" b="0"/>
          <a:pathLst>
            <a:path>
              <a:moveTo>
                <a:pt x="0" y="0"/>
              </a:moveTo>
              <a:lnTo>
                <a:pt x="0" y="2275890"/>
              </a:lnTo>
              <a:lnTo>
                <a:pt x="303930" y="227589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346B9D-CA7E-4111-8B95-B64C84E2753E}">
      <dsp:nvSpPr>
        <dsp:cNvPr id="0" name=""/>
        <dsp:cNvSpPr/>
      </dsp:nvSpPr>
      <dsp:spPr>
        <a:xfrm>
          <a:off x="2930091" y="2454248"/>
          <a:ext cx="303930" cy="884670"/>
        </a:xfrm>
        <a:custGeom>
          <a:avLst/>
          <a:gdLst/>
          <a:ahLst/>
          <a:cxnLst/>
          <a:rect l="0" t="0" r="0" b="0"/>
          <a:pathLst>
            <a:path>
              <a:moveTo>
                <a:pt x="0" y="0"/>
              </a:moveTo>
              <a:lnTo>
                <a:pt x="0" y="884670"/>
              </a:lnTo>
              <a:lnTo>
                <a:pt x="303930" y="88467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EE5E58-D6C6-4E24-BF1C-969A5FD6A277}">
      <dsp:nvSpPr>
        <dsp:cNvPr id="0" name=""/>
        <dsp:cNvSpPr/>
      </dsp:nvSpPr>
      <dsp:spPr>
        <a:xfrm>
          <a:off x="3740572" y="1015645"/>
          <a:ext cx="1225852" cy="425502"/>
        </a:xfrm>
        <a:custGeom>
          <a:avLst/>
          <a:gdLst/>
          <a:ahLst/>
          <a:cxnLst/>
          <a:rect l="0" t="0" r="0" b="0"/>
          <a:pathLst>
            <a:path>
              <a:moveTo>
                <a:pt x="1225852" y="0"/>
              </a:moveTo>
              <a:lnTo>
                <a:pt x="1225852" y="212751"/>
              </a:lnTo>
              <a:lnTo>
                <a:pt x="0" y="212751"/>
              </a:lnTo>
              <a:lnTo>
                <a:pt x="0"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DCF07C-356A-4AE6-9AD6-0496B7AEFEEB}">
      <dsp:nvSpPr>
        <dsp:cNvPr id="0" name=""/>
        <dsp:cNvSpPr/>
      </dsp:nvSpPr>
      <dsp:spPr>
        <a:xfrm>
          <a:off x="478387" y="2454248"/>
          <a:ext cx="216459" cy="2346797"/>
        </a:xfrm>
        <a:custGeom>
          <a:avLst/>
          <a:gdLst/>
          <a:ahLst/>
          <a:cxnLst/>
          <a:rect l="0" t="0" r="0" b="0"/>
          <a:pathLst>
            <a:path>
              <a:moveTo>
                <a:pt x="0" y="0"/>
              </a:moveTo>
              <a:lnTo>
                <a:pt x="0" y="2346797"/>
              </a:lnTo>
              <a:lnTo>
                <a:pt x="216459" y="2346797"/>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067C99-5600-452D-937F-38235D5AA502}">
      <dsp:nvSpPr>
        <dsp:cNvPr id="0" name=""/>
        <dsp:cNvSpPr/>
      </dsp:nvSpPr>
      <dsp:spPr>
        <a:xfrm>
          <a:off x="478387" y="2454248"/>
          <a:ext cx="185478" cy="908366"/>
        </a:xfrm>
        <a:custGeom>
          <a:avLst/>
          <a:gdLst/>
          <a:ahLst/>
          <a:cxnLst/>
          <a:rect l="0" t="0" r="0" b="0"/>
          <a:pathLst>
            <a:path>
              <a:moveTo>
                <a:pt x="0" y="0"/>
              </a:moveTo>
              <a:lnTo>
                <a:pt x="0" y="908366"/>
              </a:lnTo>
              <a:lnTo>
                <a:pt x="185478" y="908366"/>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5F75F1-6B72-49C0-8059-11DF6D3833F5}">
      <dsp:nvSpPr>
        <dsp:cNvPr id="0" name=""/>
        <dsp:cNvSpPr/>
      </dsp:nvSpPr>
      <dsp:spPr>
        <a:xfrm>
          <a:off x="1288868" y="1015645"/>
          <a:ext cx="3677556" cy="425502"/>
        </a:xfrm>
        <a:custGeom>
          <a:avLst/>
          <a:gdLst/>
          <a:ahLst/>
          <a:cxnLst/>
          <a:rect l="0" t="0" r="0" b="0"/>
          <a:pathLst>
            <a:path>
              <a:moveTo>
                <a:pt x="3677556" y="0"/>
              </a:moveTo>
              <a:lnTo>
                <a:pt x="3677556" y="212751"/>
              </a:lnTo>
              <a:lnTo>
                <a:pt x="0" y="212751"/>
              </a:lnTo>
              <a:lnTo>
                <a:pt x="0"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469F1B-1071-4499-AEE7-48C480D0B929}">
      <dsp:nvSpPr>
        <dsp:cNvPr id="0" name=""/>
        <dsp:cNvSpPr/>
      </dsp:nvSpPr>
      <dsp:spPr>
        <a:xfrm>
          <a:off x="2256764" y="2544"/>
          <a:ext cx="5419319" cy="1013100"/>
        </a:xfrm>
        <a:prstGeom prst="rect">
          <a:avLst/>
        </a:prstGeom>
        <a:solidFill>
          <a:srgbClr val="003399"/>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lv-LV" sz="3200" b="1" kern="1200">
              <a:solidFill>
                <a:schemeClr val="bg1"/>
              </a:solidFill>
              <a:latin typeface="EC Square Sans Pro" panose="020B0506040000020004" pitchFamily="34" charset="0"/>
            </a:rPr>
            <a:t>Antimikrobiālo līdzekļu lietošanas veidi</a:t>
          </a:r>
        </a:p>
      </dsp:txBody>
      <dsp:txXfrm>
        <a:off x="2256764" y="2544"/>
        <a:ext cx="5419319" cy="1013100"/>
      </dsp:txXfrm>
    </dsp:sp>
    <dsp:sp modelId="{8BADFCBF-D1DC-4E42-979C-F40C472F8488}">
      <dsp:nvSpPr>
        <dsp:cNvPr id="0" name=""/>
        <dsp:cNvSpPr/>
      </dsp:nvSpPr>
      <dsp:spPr>
        <a:xfrm>
          <a:off x="275767"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lv-LV" sz="2400" kern="1200">
              <a:latin typeface="EC Square Sans Pro"/>
            </a:rPr>
            <a:t>Preventīvi (profilakse)</a:t>
          </a:r>
        </a:p>
      </dsp:txBody>
      <dsp:txXfrm>
        <a:off x="275767" y="1441147"/>
        <a:ext cx="2026201" cy="1013100"/>
      </dsp:txXfrm>
    </dsp:sp>
    <dsp:sp modelId="{A6C8C1EB-8865-484F-BCE3-7F2107D8B6C3}">
      <dsp:nvSpPr>
        <dsp:cNvPr id="0" name=""/>
        <dsp:cNvSpPr/>
      </dsp:nvSpPr>
      <dsp:spPr>
        <a:xfrm>
          <a:off x="663866" y="2856064"/>
          <a:ext cx="1526844"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rtl="0">
            <a:lnSpc>
              <a:spcPct val="90000"/>
            </a:lnSpc>
            <a:spcBef>
              <a:spcPct val="0"/>
            </a:spcBef>
            <a:spcAft>
              <a:spcPct val="35000"/>
            </a:spcAft>
            <a:buNone/>
          </a:pPr>
          <a:r>
            <a:rPr lang="lv-LV" sz="1300" kern="1200">
              <a:latin typeface="EC Square Sans Pro"/>
            </a:rPr>
            <a:t>TIKAI izņēmuma gadījumos (ja infekcijas risks ir ļoti augsts/ sekas ir smagas)</a:t>
          </a:r>
        </a:p>
      </dsp:txBody>
      <dsp:txXfrm>
        <a:off x="663866" y="2856064"/>
        <a:ext cx="1526844" cy="1013100"/>
      </dsp:txXfrm>
    </dsp:sp>
    <dsp:sp modelId="{1D468441-9162-423C-890A-1EE79A56B0FE}">
      <dsp:nvSpPr>
        <dsp:cNvPr id="0" name=""/>
        <dsp:cNvSpPr/>
      </dsp:nvSpPr>
      <dsp:spPr>
        <a:xfrm>
          <a:off x="694846" y="4294495"/>
          <a:ext cx="1504981"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lv-LV" sz="1000">
              <a:solidFill>
                <a:srgbClr val="003399">
                  <a:hueOff val="0"/>
                  <a:satOff val="0"/>
                  <a:lumOff val="0"/>
                  <a:alphaOff val="0"/>
                </a:srgbClr>
              </a:solidFill>
              <a:latin typeface="EC Square Sans Pro"/>
              <a:ea typeface="+mn-ea"/>
              <a:cs typeface="+mn-cs"/>
            </a:rPr>
            <a:t>Antibiotiku lietošana </a:t>
          </a:r>
          <a:r>
            <a:rPr lang="lv-LV" sz="1000" b="1">
              <a:solidFill>
                <a:srgbClr val="003399">
                  <a:hueOff val="0"/>
                  <a:satOff val="0"/>
                  <a:lumOff val="0"/>
                  <a:alphaOff val="0"/>
                </a:srgbClr>
              </a:solidFill>
              <a:latin typeface="EC Square Sans Pro"/>
              <a:ea typeface="+mn-ea"/>
              <a:cs typeface="+mn-cs"/>
            </a:rPr>
            <a:t>TIKAI</a:t>
          </a:r>
          <a:r>
            <a:rPr lang="lv-LV" sz="1000">
              <a:solidFill>
                <a:srgbClr val="003399">
                  <a:hueOff val="0"/>
                  <a:satOff val="0"/>
                  <a:lumOff val="0"/>
                  <a:alphaOff val="0"/>
                </a:srgbClr>
              </a:solidFill>
              <a:latin typeface="EC Square Sans Pro"/>
              <a:ea typeface="+mn-ea"/>
              <a:cs typeface="+mn-cs"/>
            </a:rPr>
            <a:t> atsevišķiem dzīvniekiem </a:t>
          </a:r>
        </a:p>
        <a:p>
          <a:pPr marL="0" lvl="0" indent="0" algn="ctr" defTabSz="444500" rtl="0">
            <a:lnSpc>
              <a:spcPct val="90000"/>
            </a:lnSpc>
            <a:spcBef>
              <a:spcPct val="0"/>
            </a:spcBef>
            <a:spcAft>
              <a:spcPct val="35000"/>
            </a:spcAft>
            <a:buNone/>
          </a:pPr>
          <a:r>
            <a:rPr lang="lv-LV" sz="1000">
              <a:solidFill>
                <a:srgbClr val="003399">
                  <a:hueOff val="0"/>
                  <a:satOff val="0"/>
                  <a:lumOff val="0"/>
                  <a:alphaOff val="0"/>
                </a:srgbClr>
              </a:solidFill>
              <a:latin typeface="EC Square Sans Pro"/>
              <a:ea typeface="+mn-ea"/>
              <a:cs typeface="+mn-cs"/>
            </a:rPr>
            <a:t>Citi antimikrobiālie līdzekļi </a:t>
          </a:r>
          <a:r>
            <a:rPr lang="lv-LV" sz="1000" b="1">
              <a:solidFill>
                <a:srgbClr val="003399">
                  <a:hueOff val="0"/>
                  <a:satOff val="0"/>
                  <a:lumOff val="0"/>
                  <a:alphaOff val="0"/>
                </a:srgbClr>
              </a:solidFill>
              <a:latin typeface="EC Square Sans Pro"/>
              <a:ea typeface="+mn-ea"/>
              <a:cs typeface="+mn-cs"/>
            </a:rPr>
            <a:t>TIKAI</a:t>
          </a:r>
          <a:r>
            <a:rPr lang="lv-LV" sz="1000">
              <a:solidFill>
                <a:srgbClr val="003399">
                  <a:hueOff val="0"/>
                  <a:satOff val="0"/>
                  <a:lumOff val="0"/>
                  <a:alphaOff val="0"/>
                </a:srgbClr>
              </a:solidFill>
              <a:latin typeface="EC Square Sans Pro"/>
              <a:ea typeface="+mn-ea"/>
              <a:cs typeface="+mn-cs"/>
            </a:rPr>
            <a:t> ierobežotam dzīvnieku skaitam </a:t>
          </a:r>
        </a:p>
        <a:p>
          <a:pPr marL="0" lvl="0" indent="0" algn="ctr" defTabSz="444500" rtl="0">
            <a:lnSpc>
              <a:spcPct val="90000"/>
            </a:lnSpc>
            <a:spcBef>
              <a:spcPct val="0"/>
            </a:spcBef>
            <a:spcAft>
              <a:spcPct val="35000"/>
            </a:spcAft>
            <a:buNone/>
          </a:pPr>
          <a:endParaRPr lang="LID4096" sz="1000" strike="sngStrike" kern="1200" dirty="0">
            <a:solidFill>
              <a:srgbClr val="FF0000"/>
            </a:solidFill>
            <a:latin typeface="EC Square Sans Pro"/>
          </a:endParaRPr>
        </a:p>
      </dsp:txBody>
      <dsp:txXfrm>
        <a:off x="694846" y="4294495"/>
        <a:ext cx="1504981" cy="1013100"/>
      </dsp:txXfrm>
    </dsp:sp>
    <dsp:sp modelId="{79CA2D34-2210-4B8A-A54C-05755DE52FC2}">
      <dsp:nvSpPr>
        <dsp:cNvPr id="0" name=""/>
        <dsp:cNvSpPr/>
      </dsp:nvSpPr>
      <dsp:spPr>
        <a:xfrm>
          <a:off x="2727471"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lv-LV" sz="2400" kern="1200">
              <a:latin typeface="EC Square Sans Pro"/>
            </a:rPr>
            <a:t>Grupveida lietošana (metafilakse)</a:t>
          </a:r>
        </a:p>
      </dsp:txBody>
      <dsp:txXfrm>
        <a:off x="2727471" y="1441147"/>
        <a:ext cx="2026201" cy="1013100"/>
      </dsp:txXfrm>
    </dsp:sp>
    <dsp:sp modelId="{056FBD11-301E-4E08-BB2D-244024B98DBE}">
      <dsp:nvSpPr>
        <dsp:cNvPr id="0" name=""/>
        <dsp:cNvSpPr/>
      </dsp:nvSpPr>
      <dsp:spPr>
        <a:xfrm>
          <a:off x="3234021" y="2879750"/>
          <a:ext cx="1560276" cy="918335"/>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lv-LV" sz="1300" kern="1200">
              <a:latin typeface="EC Square Sans Pro" panose="020B0506040000020004" pitchFamily="34" charset="0"/>
            </a:rPr>
            <a:t>TIKAI tad, ja infekcijas vai infekcijas slimības izplatīšanās risks dzīvnieku grupā ir augsts</a:t>
          </a:r>
        </a:p>
      </dsp:txBody>
      <dsp:txXfrm>
        <a:off x="3234021" y="2879750"/>
        <a:ext cx="1560276" cy="918335"/>
      </dsp:txXfrm>
    </dsp:sp>
    <dsp:sp modelId="{F84671BE-FF3F-413A-BA64-D7ED5C73F108}">
      <dsp:nvSpPr>
        <dsp:cNvPr id="0" name=""/>
        <dsp:cNvSpPr/>
      </dsp:nvSpPr>
      <dsp:spPr>
        <a:xfrm>
          <a:off x="3234021" y="4223588"/>
          <a:ext cx="1560276"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lv-LV" sz="1300" kern="1200" dirty="0">
              <a:latin typeface="EC Square Sans Pro" panose="020B0506040000020004" pitchFamily="34" charset="0"/>
            </a:rPr>
            <a:t>ja nav pieejamas </a:t>
          </a:r>
          <a:br>
            <a:rPr lang="es-ES" sz="1300" kern="1200" dirty="0">
              <a:latin typeface="EC Square Sans Pro" panose="020B0506040000020004" pitchFamily="34" charset="0"/>
            </a:rPr>
          </a:br>
          <a:r>
            <a:rPr lang="lv-LV" sz="1300" kern="1200" dirty="0">
              <a:latin typeface="EC Square Sans Pro" panose="020B0506040000020004" pitchFamily="34" charset="0"/>
            </a:rPr>
            <a:t>citas piemērotas alternatīvas</a:t>
          </a:r>
        </a:p>
      </dsp:txBody>
      <dsp:txXfrm>
        <a:off x="3234021" y="4223588"/>
        <a:ext cx="1560276" cy="1013100"/>
      </dsp:txXfrm>
    </dsp:sp>
    <dsp:sp modelId="{E1EE393F-8641-4D6B-B63A-A168979238BF}">
      <dsp:nvSpPr>
        <dsp:cNvPr id="0" name=""/>
        <dsp:cNvSpPr/>
      </dsp:nvSpPr>
      <dsp:spPr>
        <a:xfrm>
          <a:off x="5179175"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lv-LV" sz="2400" kern="1200">
              <a:latin typeface="EC Square Sans Pro"/>
            </a:rPr>
            <a:t>Ārstēšana</a:t>
          </a:r>
        </a:p>
      </dsp:txBody>
      <dsp:txXfrm>
        <a:off x="5179175" y="1441147"/>
        <a:ext cx="2026201" cy="1013100"/>
      </dsp:txXfrm>
    </dsp:sp>
    <dsp:sp modelId="{C6758C82-A4AF-43D3-87C2-91E8B51EF3A4}">
      <dsp:nvSpPr>
        <dsp:cNvPr id="0" name=""/>
        <dsp:cNvSpPr/>
      </dsp:nvSpPr>
      <dsp:spPr>
        <a:xfrm>
          <a:off x="5685725" y="2879750"/>
          <a:ext cx="2026201" cy="1013100"/>
        </a:xfrm>
        <a:prstGeom prst="rect">
          <a:avLst/>
        </a:prstGeom>
        <a:solidFill>
          <a:srgbClr val="6BB188"/>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lv-LV" sz="1800" kern="1200">
              <a:latin typeface="EC Square Sans Pro" panose="020B0506040000020004" pitchFamily="34" charset="0"/>
            </a:rPr>
            <a:t>Individuāla ārstēšana</a:t>
          </a:r>
        </a:p>
      </dsp:txBody>
      <dsp:txXfrm>
        <a:off x="5685725" y="2879750"/>
        <a:ext cx="2026201" cy="1013100"/>
      </dsp:txXfrm>
    </dsp:sp>
    <dsp:sp modelId="{93C4C636-7764-4E61-88B4-05ADD066EEEB}">
      <dsp:nvSpPr>
        <dsp:cNvPr id="0" name=""/>
        <dsp:cNvSpPr/>
      </dsp:nvSpPr>
      <dsp:spPr>
        <a:xfrm>
          <a:off x="5685725" y="4318353"/>
          <a:ext cx="2026201" cy="1013100"/>
        </a:xfrm>
        <a:prstGeom prst="rect">
          <a:avLst/>
        </a:prstGeom>
        <a:solidFill>
          <a:srgbClr val="2C747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lv-LV" sz="1800" kern="1200" dirty="0">
              <a:solidFill>
                <a:schemeClr val="bg1"/>
              </a:solidFill>
              <a:latin typeface="EC Square Sans Pro" panose="020B0506040000020004" pitchFamily="34" charset="0"/>
            </a:rPr>
            <a:t>Grupveida </a:t>
          </a:r>
          <a:br>
            <a:rPr lang="es-ES" sz="1800" kern="1200" dirty="0">
              <a:solidFill>
                <a:schemeClr val="bg1"/>
              </a:solidFill>
              <a:latin typeface="EC Square Sans Pro" panose="020B0506040000020004" pitchFamily="34" charset="0"/>
            </a:rPr>
          </a:br>
          <a:r>
            <a:rPr lang="lv-LV" sz="1800" kern="1200" dirty="0">
              <a:solidFill>
                <a:schemeClr val="bg1"/>
              </a:solidFill>
              <a:latin typeface="EC Square Sans Pro" panose="020B0506040000020004" pitchFamily="34" charset="0"/>
            </a:rPr>
            <a:t>ārstēšana</a:t>
          </a:r>
        </a:p>
      </dsp:txBody>
      <dsp:txXfrm>
        <a:off x="5685725" y="4318353"/>
        <a:ext cx="2026201" cy="1013100"/>
      </dsp:txXfrm>
    </dsp:sp>
    <dsp:sp modelId="{A2722EEE-F459-40F7-832E-C0EB22C38702}">
      <dsp:nvSpPr>
        <dsp:cNvPr id="0" name=""/>
        <dsp:cNvSpPr/>
      </dsp:nvSpPr>
      <dsp:spPr>
        <a:xfrm>
          <a:off x="7630879"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lv-LV" sz="2400" kern="1200">
              <a:latin typeface="EC Square Sans Pro"/>
            </a:rPr>
            <a:t>Augšanas veicināšana</a:t>
          </a:r>
        </a:p>
      </dsp:txBody>
      <dsp:txXfrm>
        <a:off x="7630879" y="1441147"/>
        <a:ext cx="2026201" cy="1013100"/>
      </dsp:txXfrm>
    </dsp:sp>
    <dsp:sp modelId="{EC37E445-08B7-481B-8A71-9679E047E10B}">
      <dsp:nvSpPr>
        <dsp:cNvPr id="0" name=""/>
        <dsp:cNvSpPr/>
      </dsp:nvSpPr>
      <dsp:spPr>
        <a:xfrm>
          <a:off x="8137429" y="2879750"/>
          <a:ext cx="2026201"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lv-LV" sz="1800" b="1" kern="1200">
              <a:solidFill>
                <a:srgbClr val="C00000"/>
              </a:solidFill>
              <a:latin typeface="EC Square Sans Pro" panose="020B0506040000020004" pitchFamily="34" charset="0"/>
            </a:rPr>
            <a:t>AIZLIEGTS!</a:t>
          </a:r>
        </a:p>
      </dsp:txBody>
      <dsp:txXfrm>
        <a:off x="8137429" y="2879750"/>
        <a:ext cx="2026201" cy="101310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7FC63987-763A-485C-9FBD-E821D4F2DFEA}" type="datetimeFigureOut">
              <a:rPr lang="es-ES" smtClean="0"/>
              <a:t>12/11/2024</a:t>
            </a:fld>
            <a:endParaRPr lang="es-ES"/>
          </a:p>
        </p:txBody>
      </p:sp>
      <p:sp>
        <p:nvSpPr>
          <p:cNvPr id="4" name="Slide Image Placeholder 3"/>
          <p:cNvSpPr>
            <a:spLocks noGrp="1" noRot="1" noChangeAspect="1"/>
          </p:cNvSpPr>
          <p:nvPr>
            <p:ph type="sldImg" idx="2"/>
          </p:nvPr>
        </p:nvSpPr>
        <p:spPr>
          <a:xfrm>
            <a:off x="4038600" y="858838"/>
            <a:ext cx="4114800" cy="2319337"/>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1219200" y="3306763"/>
            <a:ext cx="9753600" cy="2705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6" name="Footer Placeholder 5"/>
          <p:cNvSpPr>
            <a:spLocks noGrp="1"/>
          </p:cNvSpPr>
          <p:nvPr>
            <p:ph type="ftr" sz="quarter" idx="4"/>
          </p:nvPr>
        </p:nvSpPr>
        <p:spPr>
          <a:xfrm>
            <a:off x="0" y="6526213"/>
            <a:ext cx="5283200" cy="344487"/>
          </a:xfrm>
          <a:prstGeom prst="rect">
            <a:avLst/>
          </a:prstGeom>
        </p:spPr>
        <p:txBody>
          <a:bodyPr vert="horz" lIns="91440" tIns="45720" rIns="91440" bIns="45720" rtlCol="0" anchor="b"/>
          <a:lstStyle>
            <a:lvl1pPr algn="l">
              <a:defRPr sz="1200"/>
            </a:lvl1pPr>
          </a:lstStyle>
          <a:p>
            <a:endParaRPr lang="es-ES"/>
          </a:p>
        </p:txBody>
      </p:sp>
      <p:sp>
        <p:nvSpPr>
          <p:cNvPr id="7" name="Slide Number Placeholder 6"/>
          <p:cNvSpPr>
            <a:spLocks noGrp="1"/>
          </p:cNvSpPr>
          <p:nvPr>
            <p:ph type="sldNum" sz="quarter" idx="5"/>
          </p:nvPr>
        </p:nvSpPr>
        <p:spPr>
          <a:xfrm>
            <a:off x="6905625" y="6526213"/>
            <a:ext cx="5283200" cy="344487"/>
          </a:xfrm>
          <a:prstGeom prst="rect">
            <a:avLst/>
          </a:prstGeom>
        </p:spPr>
        <p:txBody>
          <a:bodyPr vert="horz" lIns="91440" tIns="45720" rIns="91440" bIns="45720" rtlCol="0" anchor="b"/>
          <a:lstStyle>
            <a:lvl1pPr algn="r">
              <a:defRPr sz="1200"/>
            </a:lvl1pPr>
          </a:lstStyle>
          <a:p>
            <a:fld id="{13FD84CC-B9D2-4B71-B917-5618B5E60CDC}" type="slidenum">
              <a:rPr lang="es-ES" smtClean="0"/>
              <a:t>‹Nº›</a:t>
            </a:fld>
            <a:endParaRPr lang="es-ES"/>
          </a:p>
        </p:txBody>
      </p:sp>
    </p:spTree>
    <p:extLst>
      <p:ext uri="{BB962C8B-B14F-4D97-AF65-F5344CB8AC3E}">
        <p14:creationId xmlns:p14="http://schemas.microsoft.com/office/powerpoint/2010/main" val="3727328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5F63001-12F0-4728-A742-2BF345E96C8D}"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108996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400"/>
              <a:t>Vispirms jānoskaidro, vai </a:t>
            </a:r>
            <a:r>
              <a:rPr lang="lv-LV" sz="1400" b="1">
                <a:solidFill>
                  <a:srgbClr val="003399"/>
                </a:solidFill>
              </a:rPr>
              <a:t>jūsu valstī </a:t>
            </a:r>
            <a:r>
              <a:rPr lang="lv-LV" sz="1400"/>
              <a:t>ir atļauta izstrādājuma lietošana attiecīgajai </a:t>
            </a:r>
            <a:r>
              <a:rPr lang="lv-LV" sz="1400" b="1">
                <a:solidFill>
                  <a:srgbClr val="009900"/>
                </a:solidFill>
              </a:rPr>
              <a:t>sugai</a:t>
            </a:r>
            <a:r>
              <a:rPr lang="lv-LV" sz="1400"/>
              <a:t> un </a:t>
            </a:r>
            <a:r>
              <a:rPr lang="lv-LV" sz="1400" b="1">
                <a:solidFill>
                  <a:srgbClr val="FF9966"/>
                </a:solidFill>
              </a:rPr>
              <a:t>indikācijai</a:t>
            </a:r>
          </a:p>
          <a:p>
            <a:endParaRPr lang="fr-BE" sz="1400" b="1" dirty="0">
              <a:solidFill>
                <a:srgbClr val="FF9966"/>
              </a:solidFill>
            </a:endParaRPr>
          </a:p>
          <a:p>
            <a:r>
              <a:rPr lang="lv-LV" sz="1400" b="1">
                <a:solidFill>
                  <a:srgbClr val="FF9966"/>
                </a:solidFill>
              </a:rPr>
              <a:t>Ja nē:</a:t>
            </a:r>
          </a:p>
          <a:p>
            <a:pPr marL="285750" indent="-285750">
              <a:buFont typeface="Wingdings" panose="05000000000000000000" pitchFamily="2" charset="2"/>
              <a:buChar char="Ø"/>
            </a:pPr>
            <a:endParaRPr lang="fr-BE" sz="1400" dirty="0"/>
          </a:p>
          <a:p>
            <a:pPr marL="457200" lvl="1" indent="-457200">
              <a:buFont typeface="+mj-lt"/>
              <a:buAutoNum type="alphaLcParenR"/>
            </a:pPr>
            <a:r>
              <a:rPr lang="lv-LV" sz="1400"/>
              <a:t>Izstrādājums, kas atļauts </a:t>
            </a:r>
            <a:r>
              <a:rPr lang="lv-LV" sz="1400" b="1">
                <a:solidFill>
                  <a:srgbClr val="003399"/>
                </a:solidFill>
              </a:rPr>
              <a:t>jūsu valstī vai citā ES dalībvalstī</a:t>
            </a:r>
          </a:p>
          <a:p>
            <a:pPr marL="449263" lvl="5"/>
            <a:r>
              <a:rPr lang="lv-LV" sz="1400" b="1">
                <a:solidFill>
                  <a:srgbClr val="009900"/>
                </a:solidFill>
              </a:rPr>
              <a:t>tai pašai vai citai produktīvo sauszemes dzīvnieku sugai</a:t>
            </a:r>
            <a:r>
              <a:rPr lang="lv-LV" sz="1400"/>
              <a:t> </a:t>
            </a:r>
          </a:p>
          <a:p>
            <a:pPr marL="449263" lvl="5"/>
            <a:r>
              <a:rPr lang="lv-LV" sz="1400" b="1">
                <a:solidFill>
                  <a:srgbClr val="FF9966"/>
                </a:solidFill>
              </a:rPr>
              <a:t>tai pašai vai citai indikācijai</a:t>
            </a:r>
            <a:r>
              <a:rPr lang="lv-LV" sz="1400"/>
              <a:t>.</a:t>
            </a:r>
          </a:p>
          <a:p>
            <a:pPr marL="449263" lvl="5"/>
            <a:endParaRPr lang="fr-BE" sz="1400" dirty="0"/>
          </a:p>
          <a:p>
            <a:pPr marL="449263" lvl="5"/>
            <a:r>
              <a:rPr lang="lv-LV" sz="1400"/>
              <a:t>ja nav, tad</a:t>
            </a:r>
          </a:p>
          <a:p>
            <a:pPr marL="457200" lvl="1" indent="-457200">
              <a:buFont typeface="+mj-lt"/>
              <a:buAutoNum type="alphaLcParenR"/>
            </a:pPr>
            <a:endParaRPr lang="fr-BE" sz="1400" dirty="0"/>
          </a:p>
          <a:p>
            <a:pPr marL="457200" lvl="1" indent="-457200">
              <a:buFont typeface="+mj-lt"/>
              <a:buAutoNum type="alphaLcParenR"/>
            </a:pPr>
            <a:r>
              <a:rPr lang="lv-LV" sz="1400"/>
              <a:t>Izstrādājums, kas atļauts </a:t>
            </a:r>
            <a:r>
              <a:rPr lang="lv-LV" sz="1400" b="1">
                <a:solidFill>
                  <a:srgbClr val="003399"/>
                </a:solidFill>
              </a:rPr>
              <a:t>jūsu valstī </a:t>
            </a:r>
          </a:p>
          <a:p>
            <a:pPr marL="449263" lvl="1"/>
            <a:r>
              <a:rPr lang="lv-LV" sz="1400"/>
              <a:t>izmantošanai </a:t>
            </a:r>
            <a:r>
              <a:rPr lang="lv-LV" sz="1400" b="1" u="sng">
                <a:solidFill>
                  <a:srgbClr val="009900"/>
                </a:solidFill>
              </a:rPr>
              <a:t>neproduktīviem dzīvniekiem</a:t>
            </a:r>
            <a:r>
              <a:rPr lang="lv-LV" sz="1400"/>
              <a:t> </a:t>
            </a:r>
            <a:r>
              <a:rPr lang="lv-LV" sz="1400" b="1" u="sng">
                <a:solidFill>
                  <a:srgbClr val="FF9966"/>
                </a:solidFill>
              </a:rPr>
              <a:t>tai pašai indikācijai</a:t>
            </a:r>
            <a:r>
              <a:rPr lang="lv-LV" sz="1400"/>
              <a:t>.</a:t>
            </a:r>
          </a:p>
          <a:p>
            <a:pPr marL="449263" lvl="1"/>
            <a:endParaRPr lang="fr-BE" sz="1400" dirty="0"/>
          </a:p>
          <a:p>
            <a:pPr marL="449263" lvl="1"/>
            <a:r>
              <a:rPr lang="lv-LV" sz="1400"/>
              <a:t>ja nav, tad</a:t>
            </a:r>
          </a:p>
          <a:p>
            <a:pPr marL="457200" lvl="1" indent="-457200">
              <a:buFont typeface="+mj-lt"/>
              <a:buAutoNum type="alphaLcParenR"/>
            </a:pPr>
            <a:endParaRPr lang="fr-BE" sz="1400" dirty="0"/>
          </a:p>
          <a:p>
            <a:pPr marL="457200" lvl="1" indent="-457200">
              <a:buFont typeface="+mj-lt"/>
              <a:buAutoNum type="alphaLcParenR" startAt="3"/>
            </a:pPr>
            <a:r>
              <a:rPr lang="lv-LV" sz="1400"/>
              <a:t>Izstrādājums, ar ko atļauts </a:t>
            </a:r>
            <a:r>
              <a:rPr lang="lv-LV" sz="1400" b="1"/>
              <a:t>ārstēt cilvēkus.</a:t>
            </a:r>
          </a:p>
          <a:p>
            <a:pPr marL="457200" lvl="1" indent="-457200">
              <a:buFont typeface="+mj-lt"/>
              <a:buAutoNum type="alphaLcParenR" startAt="3"/>
            </a:pPr>
            <a:endParaRPr lang="fr-BE" sz="1400" b="1" dirty="0"/>
          </a:p>
          <a:p>
            <a:pPr marL="457200" lvl="6" indent="0" algn="l" defTabSz="914400" rtl="0" eaLnBrk="1" latinLnBrk="0" hangingPunct="1">
              <a:buFont typeface="+mj-lt"/>
              <a:buNone/>
            </a:pPr>
            <a:r>
              <a:rPr lang="lv-LV" sz="1400">
                <a:solidFill>
                  <a:schemeClr val="tx1"/>
                </a:solidFill>
                <a:latin typeface="+mn-lt"/>
                <a:ea typeface="+mn-ea"/>
                <a:cs typeface="+mn-cs"/>
              </a:rPr>
              <a:t>ja nav, tad</a:t>
            </a:r>
          </a:p>
          <a:p>
            <a:pPr marL="457200" lvl="1" indent="-457200">
              <a:buFont typeface="+mj-lt"/>
              <a:buAutoNum type="alphaLcParenR" startAt="3"/>
            </a:pPr>
            <a:endParaRPr lang="fr-BE" sz="1400" dirty="0"/>
          </a:p>
          <a:p>
            <a:pPr marL="457200" lvl="1" indent="-457200">
              <a:buFont typeface="+mj-lt"/>
              <a:buAutoNum type="alphaLcParenR" startAt="3"/>
            </a:pPr>
            <a:r>
              <a:rPr lang="lv-LV" sz="1400"/>
              <a:t>Izstrādājums, kas </a:t>
            </a:r>
            <a:r>
              <a:rPr lang="lv-LV" sz="1400" b="1"/>
              <a:t>izgatavots ekstemporāli. </a:t>
            </a:r>
          </a:p>
          <a:p>
            <a:pPr marL="457200" lvl="1" indent="-457200">
              <a:buFont typeface="+mj-lt"/>
              <a:buAutoNum type="alphaLcParenR" startAt="3"/>
            </a:pPr>
            <a:endParaRPr lang="fr-BE" sz="1400" b="1" dirty="0"/>
          </a:p>
          <a:p>
            <a:pPr marL="457200" lvl="2" indent="0">
              <a:buFont typeface="+mj-lt"/>
              <a:buNone/>
            </a:pPr>
            <a:r>
              <a:rPr lang="lv-LV" sz="1400"/>
              <a:t>ja nav, tad</a:t>
            </a:r>
          </a:p>
          <a:p>
            <a:pPr marL="457200" lvl="1" indent="-457200">
              <a:buFont typeface="+mj-lt"/>
              <a:buAutoNum type="alphaLcParenR" startAt="3"/>
            </a:pPr>
            <a:endParaRPr lang="fr-BE" sz="1400" b="1" dirty="0"/>
          </a:p>
          <a:p>
            <a:pPr marL="457200" lvl="1" indent="-457200">
              <a:buFont typeface="+mj-lt"/>
              <a:buAutoNum type="alphaLcParenR" startAt="3"/>
            </a:pPr>
            <a:r>
              <a:rPr lang="lv-LV" sz="1400"/>
              <a:t>Izstrādājums, kas atļauts </a:t>
            </a:r>
            <a:r>
              <a:rPr lang="lv-LV" sz="1400" b="1">
                <a:solidFill>
                  <a:srgbClr val="003399"/>
                </a:solidFill>
              </a:rPr>
              <a:t>trešajā</a:t>
            </a:r>
            <a:r>
              <a:rPr kumimoji="0" lang="lv-LV" sz="1400" b="1" i="0" u="none" strike="noStrike" cap="none" normalizeH="0" baseline="0" noProof="0">
                <a:ln>
                  <a:noFill/>
                </a:ln>
                <a:solidFill>
                  <a:srgbClr val="003399"/>
                </a:solidFill>
                <a:effectLst/>
                <a:uLnTx/>
                <a:uFillTx/>
              </a:rPr>
              <a:t> valstī </a:t>
            </a:r>
          </a:p>
          <a:p>
            <a:pPr marL="449263" lvl="2"/>
            <a:r>
              <a:rPr kumimoji="0" lang="lv-LV" sz="1400" b="1" i="0" u="none" strike="noStrike" cap="none" normalizeH="0" baseline="0" noProof="0">
                <a:ln>
                  <a:noFill/>
                </a:ln>
                <a:solidFill>
                  <a:srgbClr val="009900"/>
                </a:solidFill>
                <a:effectLst/>
                <a:uLnTx/>
                <a:uFillTx/>
              </a:rPr>
              <a:t>tai pašai dzīvnieku sugai </a:t>
            </a:r>
            <a:r>
              <a:rPr kumimoji="0" lang="lv-LV" sz="1400" i="0" u="none" strike="noStrike" cap="none" normalizeH="0" baseline="0" noProof="0">
                <a:ln>
                  <a:noFill/>
                </a:ln>
                <a:solidFill>
                  <a:sysClr val="windowText" lastClr="000000"/>
                </a:solidFill>
                <a:effectLst/>
                <a:uLnTx/>
                <a:uFillTx/>
              </a:rPr>
              <a:t>un </a:t>
            </a:r>
            <a:r>
              <a:rPr kumimoji="0" lang="lv-LV" sz="1400" b="1" i="0" u="none" strike="noStrike" cap="none" normalizeH="0" baseline="0" noProof="0">
                <a:ln>
                  <a:noFill/>
                </a:ln>
                <a:solidFill>
                  <a:srgbClr val="FF9966"/>
                </a:solidFill>
                <a:effectLst/>
                <a:uLnTx/>
                <a:uFillTx/>
              </a:rPr>
              <a:t>tai pašai indikācijai.</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D84CC-B9D2-4B71-B917-5618B5E60CDC}"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962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73100" y="436563"/>
            <a:ext cx="4478338" cy="2524125"/>
          </a:xfrm>
        </p:spPr>
      </p:sp>
      <p:sp>
        <p:nvSpPr>
          <p:cNvPr id="3" name="Marcador de notas 2"/>
          <p:cNvSpPr>
            <a:spLocks noGrp="1"/>
          </p:cNvSpPr>
          <p:nvPr>
            <p:ph type="body" idx="1"/>
          </p:nvPr>
        </p:nvSpPr>
        <p:spPr>
          <a:xfrm>
            <a:off x="345861" y="3021107"/>
            <a:ext cx="6042454" cy="3884518"/>
          </a:xfrm>
        </p:spPr>
        <p:txBody>
          <a:bodyPr/>
          <a:lstStyle/>
          <a:p>
            <a:r>
              <a:rPr lang="lv-LV"/>
              <a:t>114. pants Zāļu lietošana produktīvām </a:t>
            </a:r>
            <a:r>
              <a:rPr lang="lv-LV" b="1"/>
              <a:t>ūdensdzīvnieku</a:t>
            </a:r>
            <a:r>
              <a:rPr lang="lv-LV"/>
              <a:t> sugām </a:t>
            </a:r>
          </a:p>
          <a:p>
            <a:br>
              <a:rPr lang="lv-LV"/>
            </a:br>
            <a:r>
              <a:rPr lang="lv-LV"/>
              <a:t>1. Ja kādā dalībvalstī nav atļautu veterināro zāļu indikācijai, kas attiecas uz </a:t>
            </a:r>
            <a:r>
              <a:rPr lang="lv-LV" b="1"/>
              <a:t>produktīvu</a:t>
            </a:r>
            <a:r>
              <a:rPr lang="lv-LV"/>
              <a:t> </a:t>
            </a:r>
            <a:r>
              <a:rPr lang="lv-LV" b="1" u="sng"/>
              <a:t> </a:t>
            </a:r>
            <a:r>
              <a:rPr lang="lv-LV" b="1" u="sng">
                <a:solidFill>
                  <a:srgbClr val="FF33CC"/>
                </a:solidFill>
              </a:rPr>
              <a:t>ūdensdzīvnieku</a:t>
            </a:r>
            <a:r>
              <a:rPr lang="lv-LV" b="1" u="sng"/>
              <a:t> sugu, </a:t>
            </a:r>
            <a:r>
              <a:rPr lang="lv-LV"/>
              <a:t>tad, atkāpjoties no 106. panta 1. punkta, atbildīgais veterinārārsts var... </a:t>
            </a:r>
          </a:p>
          <a:p>
            <a:pPr marL="199088" indent="-199088">
              <a:buAutoNum type="alphaLcParenBoth"/>
            </a:pPr>
            <a:r>
              <a:rPr lang="lv-LV"/>
              <a:t>veterinārām zālēm, kam saskaņā ar šo regulu </a:t>
            </a:r>
            <a:r>
              <a:rPr lang="lv-LV" b="1">
                <a:solidFill>
                  <a:srgbClr val="6BB188"/>
                </a:solidFill>
              </a:rPr>
              <a:t>attiecīgajā dalībvalstī vai citā dalībvalstī</a:t>
            </a:r>
            <a:r>
              <a:rPr lang="lv-LV">
                <a:solidFill>
                  <a:srgbClr val="6BB188"/>
                </a:solidFill>
              </a:rPr>
              <a:t> </a:t>
            </a:r>
            <a:r>
              <a:rPr lang="lv-LV"/>
              <a:t>piešķirta atļauja lietot </a:t>
            </a:r>
            <a:r>
              <a:rPr lang="lv-LV" b="1"/>
              <a:t>tai pašai vai citai produktīvai </a:t>
            </a:r>
            <a:r>
              <a:rPr lang="lv-LV" b="1">
                <a:solidFill>
                  <a:srgbClr val="FF33CC"/>
                </a:solidFill>
              </a:rPr>
              <a:t>ūdensdzīvnieku </a:t>
            </a:r>
            <a:r>
              <a:rPr lang="lv-LV" b="1"/>
              <a:t>sugai tās pašas indikācijas vai citas indikācijas gadījumā;</a:t>
            </a:r>
            <a:r>
              <a:rPr lang="lv-LV"/>
              <a:t> </a:t>
            </a:r>
          </a:p>
          <a:p>
            <a:pPr marL="199088" indent="-199088">
              <a:buAutoNum type="alphaLcParenBoth"/>
            </a:pPr>
            <a:r>
              <a:rPr lang="lv-LV"/>
              <a:t>veterinārajām zālēm, kas saskaņā ar šo regulu attiecīgajā dalībvalstī vai citā dalībvalstī atļautas lietošanai </a:t>
            </a:r>
            <a:r>
              <a:rPr lang="lv-LV" b="1"/>
              <a:t>produktīvai sauszemes dzīvnieku sugai </a:t>
            </a:r>
            <a:r>
              <a:rPr lang="lv-LV"/>
              <a:t>,</a:t>
            </a:r>
            <a:r>
              <a:rPr lang="lv-LV">
                <a:solidFill>
                  <a:srgbClr val="FF0000"/>
                </a:solidFill>
              </a:rPr>
              <a:t>kuras satur saskaņā ar 3. punktu izveidotajā sarakstā </a:t>
            </a:r>
            <a:r>
              <a:rPr lang="lv-LV" b="1">
                <a:solidFill>
                  <a:srgbClr val="FF0000"/>
                </a:solidFill>
              </a:rPr>
              <a:t>iekļautu vielu</a:t>
            </a:r>
            <a:r>
              <a:rPr lang="lv-LV" b="1"/>
              <a:t>;</a:t>
            </a:r>
            <a:r>
              <a:rPr lang="lv-LV"/>
              <a:t> </a:t>
            </a:r>
          </a:p>
          <a:p>
            <a:pPr marL="199088" indent="-199088">
              <a:buAutoNum type="alphaLcParenBoth"/>
            </a:pPr>
            <a:r>
              <a:rPr lang="lv-LV" b="1"/>
              <a:t>cilvēkiem paredzētām </a:t>
            </a:r>
            <a:r>
              <a:rPr lang="lv-LV"/>
              <a:t>zālēm, kam piešķirta atļauja saskaņā ar Direktīvu 2001/83/EK vai Regulu (EK) Nr. 726/2004 un </a:t>
            </a:r>
            <a:r>
              <a:rPr lang="lv-LV">
                <a:solidFill>
                  <a:srgbClr val="FF0000"/>
                </a:solidFill>
              </a:rPr>
              <a:t>satur saskaņā ar šā panta 3. punktu izveidotajā sarakstā iekļautas vielas</a:t>
            </a:r>
            <a:r>
              <a:rPr lang="lv-LV"/>
              <a:t>; vai </a:t>
            </a:r>
          </a:p>
          <a:p>
            <a:pPr marL="199088" indent="-199088">
              <a:buAutoNum type="alphaLcParenBoth"/>
            </a:pPr>
            <a:r>
              <a:rPr lang="lv-LV"/>
              <a:t>veterinārām zālēm, kas </a:t>
            </a:r>
            <a:r>
              <a:rPr lang="lv-LV" b="1"/>
              <a:t>izgatavotas ekstemporāli </a:t>
            </a:r>
            <a:r>
              <a:rPr lang="lv-LV"/>
              <a:t>saskaņā ar veterinārās receptes noteikumiem.  </a:t>
            </a:r>
          </a:p>
          <a:p>
            <a:endParaRPr lang="en-US" dirty="0"/>
          </a:p>
          <a:p>
            <a:r>
              <a:rPr lang="lv-LV"/>
              <a:t>2. Atkāpjoties no 1. punkta b) un c) apakšpunkta,</a:t>
            </a:r>
            <a:r>
              <a:rPr lang="lv-LV" b="1"/>
              <a:t> līdz brīdim, kad ir izveidots 3. punktā minētais saraksts</a:t>
            </a:r>
            <a:r>
              <a:rPr lang="lv-LV"/>
              <a:t>, veterinārārsts var,</a:t>
            </a:r>
          </a:p>
          <a:p>
            <a:pPr marL="228600" indent="-228600">
              <a:buAutoNum type="alphaLcParenR"/>
            </a:pPr>
            <a:r>
              <a:rPr lang="lv-LV"/>
              <a:t> veterinārām zālēm, ko </a:t>
            </a:r>
            <a:r>
              <a:rPr lang="lv-LV" b="1"/>
              <a:t>attiecīgajā dalībvalstī vai citā dalībvalstī saskaņā ar šo regulu atļauts lietot produktīvām sauszemes dzīvnieku sugām;</a:t>
            </a:r>
            <a:r>
              <a:rPr lang="lv-LV"/>
              <a:t> </a:t>
            </a:r>
          </a:p>
          <a:p>
            <a:pPr marL="228600" indent="-228600">
              <a:buAutoNum type="alphaLcParenR"/>
            </a:pPr>
            <a:r>
              <a:rPr lang="lv-LV"/>
              <a:t>b) ja šā punkta a) apakšpunktā minētu veterināro zāļu nav, </a:t>
            </a:r>
            <a:r>
              <a:rPr lang="lv-LV" b="1"/>
              <a:t>cilvēkiem paredzētām zālēm</a:t>
            </a:r>
            <a:r>
              <a:rPr lang="lv-LV"/>
              <a:t>, kam piešķirta atļauja saskaņā ar Direktīvu 2001/83/EK vai Regulu (EK) Nr. 726/2004. </a:t>
            </a:r>
          </a:p>
          <a:p>
            <a:pPr marL="199088" indent="-199088">
              <a:buAutoNum type="alphaLcParenBoth"/>
            </a:pPr>
            <a:endParaRPr lang="en-US" dirty="0"/>
          </a:p>
          <a:p>
            <a:r>
              <a:rPr lang="lv-LV"/>
              <a:t>3. Komisija ar īstenošanas aktiem vēlākais piecu gadu laikā no 2022. gada 28. janvāra izveido to vielu sarakstu, ko izmanto veterinārajās zālēs, kuras Savienībā atļauts lietot produktīvām sauszemes dzīvnieku sugām, vai vielu, ko satur Savienībā atļautas cilvēkiem paredzētas zāles, kuras var lietot produktīviem ūdensdzīvniekiem.</a:t>
            </a:r>
          </a:p>
          <a:p>
            <a:endParaRPr lang="en-US" dirty="0"/>
          </a:p>
          <a:p>
            <a:r>
              <a:rPr lang="lv-LV"/>
              <a:t>4. Izņemot imunoloģisku veterināro zāļu gadījumā, ja nav pieejamas 1. un 2. punktā minētas zāles, atbildīgais veterinārārsts uz tiešu personisku atbildību, jo īpaši nolūkā novērst nepieļaujamas ciešanas, produktīvu sugu ūdensdzīvniekus var izņēmuma kārtā ārstēt ar veterinārām zālēm, kam attiecībā uz šo pašu sugu un indikāciju piešķirta atļauja trešajā valstī.</a:t>
            </a:r>
          </a:p>
        </p:txBody>
      </p:sp>
      <p:sp>
        <p:nvSpPr>
          <p:cNvPr id="4" name="Marcador de número de diapositiva 3"/>
          <p:cNvSpPr>
            <a:spLocks noGrp="1"/>
          </p:cNvSpPr>
          <p:nvPr>
            <p:ph type="sldNum" sz="quarter" idx="5"/>
          </p:nvPr>
        </p:nvSpPr>
        <p:spPr/>
        <p:txBody>
          <a:bodyPr/>
          <a:lstStyle/>
          <a:p>
            <a:pPr marL="0" marR="0" lvl="0" indent="0" algn="r" defTabSz="796351" rtl="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796351"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138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400"/>
              <a:t>Vispirms jānoskaidro, vai </a:t>
            </a:r>
            <a:r>
              <a:rPr lang="lv-LV" sz="1400" b="1">
                <a:solidFill>
                  <a:srgbClr val="003399"/>
                </a:solidFill>
              </a:rPr>
              <a:t>jūsu valstī </a:t>
            </a:r>
            <a:r>
              <a:rPr lang="lv-LV" sz="1400"/>
              <a:t>ir atļauta izstrādājuma lietošana attiecīgajai </a:t>
            </a:r>
            <a:r>
              <a:rPr lang="lv-LV" sz="1400" b="1">
                <a:solidFill>
                  <a:srgbClr val="009900"/>
                </a:solidFill>
              </a:rPr>
              <a:t>sugai</a:t>
            </a:r>
            <a:r>
              <a:rPr lang="lv-LV" sz="1400"/>
              <a:t> un </a:t>
            </a:r>
            <a:r>
              <a:rPr lang="lv-LV" sz="1400" b="1">
                <a:solidFill>
                  <a:srgbClr val="FF9966"/>
                </a:solidFill>
              </a:rPr>
              <a:t>indikācijai</a:t>
            </a:r>
          </a:p>
          <a:p>
            <a:pPr marL="285750" indent="-285750">
              <a:buFont typeface="Wingdings" panose="05000000000000000000" pitchFamily="2" charset="2"/>
              <a:buChar char="Ø"/>
            </a:pPr>
            <a:endParaRPr lang="fr-BE" sz="1400" dirty="0"/>
          </a:p>
          <a:p>
            <a:pPr marL="457200" lvl="1" indent="-457200">
              <a:buFont typeface="+mj-lt"/>
              <a:buAutoNum type="alphaLcParenR"/>
            </a:pPr>
            <a:r>
              <a:rPr lang="lv-LV" sz="1400"/>
              <a:t>Izstrādājums, kas atļauts </a:t>
            </a:r>
            <a:r>
              <a:rPr lang="lv-LV" sz="1400" b="1">
                <a:solidFill>
                  <a:srgbClr val="003399"/>
                </a:solidFill>
              </a:rPr>
              <a:t>jūsu valstī vai citā ES dalībvalstī</a:t>
            </a:r>
          </a:p>
          <a:p>
            <a:pPr marL="449263" lvl="5"/>
            <a:r>
              <a:rPr lang="lv-LV" sz="1400" b="1">
                <a:solidFill>
                  <a:srgbClr val="009900"/>
                </a:solidFill>
              </a:rPr>
              <a:t>tai pašai/ citai produktīvo </a:t>
            </a:r>
            <a:r>
              <a:rPr lang="lv-LV" sz="1400" b="1" u="sng">
                <a:solidFill>
                  <a:srgbClr val="009900"/>
                </a:solidFill>
              </a:rPr>
              <a:t>ūdensdzīvnieku</a:t>
            </a:r>
            <a:r>
              <a:rPr lang="lv-LV" sz="1400" b="1">
                <a:solidFill>
                  <a:srgbClr val="009900"/>
                </a:solidFill>
              </a:rPr>
              <a:t> sugai,</a:t>
            </a:r>
            <a:r>
              <a:rPr lang="lv-LV" sz="1400"/>
              <a:t> </a:t>
            </a:r>
          </a:p>
          <a:p>
            <a:pPr marL="449263" lvl="5"/>
            <a:r>
              <a:rPr lang="lv-LV" sz="1400" b="1">
                <a:solidFill>
                  <a:srgbClr val="FF9966"/>
                </a:solidFill>
              </a:rPr>
              <a:t>tai pašai vai citai indikācijai</a:t>
            </a:r>
            <a:r>
              <a:rPr lang="lv-LV" sz="1400"/>
              <a:t>.</a:t>
            </a:r>
          </a:p>
          <a:p>
            <a:pPr marL="457200" marR="0" lvl="1" indent="-457200" algn="l" defTabSz="914400" rtl="0" eaLnBrk="1" fontAlgn="auto" latinLnBrk="0" hangingPunct="1">
              <a:lnSpc>
                <a:spcPct val="100000"/>
              </a:lnSpc>
              <a:spcBef>
                <a:spcPts val="0"/>
              </a:spcBef>
              <a:spcAft>
                <a:spcPts val="0"/>
              </a:spcAft>
              <a:buClrTx/>
              <a:buSzTx/>
              <a:buFont typeface="+mj-lt"/>
              <a:buAutoNum type="alphaLcParenR"/>
              <a:tabLst/>
              <a:defRPr/>
            </a:pPr>
            <a:endParaRPr lang="fr-BE" sz="1400" dirty="0"/>
          </a:p>
          <a:p>
            <a:pPr marL="457200" marR="0" lvl="2" indent="0" algn="l" defTabSz="914400" rtl="0" eaLnBrk="1" fontAlgn="auto" latinLnBrk="0" hangingPunct="1">
              <a:lnSpc>
                <a:spcPct val="100000"/>
              </a:lnSpc>
              <a:spcBef>
                <a:spcPts val="0"/>
              </a:spcBef>
              <a:spcAft>
                <a:spcPts val="0"/>
              </a:spcAft>
              <a:buClrTx/>
              <a:buSzTx/>
              <a:buFont typeface="+mj-lt"/>
              <a:buNone/>
              <a:tabLst/>
              <a:defRPr/>
            </a:pPr>
            <a:r>
              <a:rPr lang="lv-LV" sz="1400"/>
              <a:t>ja nav, tad</a:t>
            </a:r>
          </a:p>
          <a:p>
            <a:pPr marL="457200" lvl="1" indent="-457200">
              <a:buFont typeface="+mj-lt"/>
              <a:buAutoNum type="alphaLcParenR"/>
            </a:pPr>
            <a:endParaRPr lang="fr-BE" sz="1400" dirty="0"/>
          </a:p>
          <a:p>
            <a:pPr marL="457200" lvl="1" indent="-457200">
              <a:buFont typeface="+mj-lt"/>
              <a:buAutoNum type="alphaLcParenR"/>
            </a:pPr>
            <a:r>
              <a:rPr lang="lv-LV" sz="1400"/>
              <a:t>Izstrādājums, kas atļauts </a:t>
            </a:r>
            <a:r>
              <a:rPr lang="lv-LV" sz="1400" b="1">
                <a:solidFill>
                  <a:srgbClr val="003399"/>
                </a:solidFill>
              </a:rPr>
              <a:t>jūsu valstī vai citā ES dalībvalstī</a:t>
            </a:r>
          </a:p>
          <a:p>
            <a:pPr marL="448945" lvl="1"/>
            <a:r>
              <a:rPr lang="lv-LV" sz="1400"/>
              <a:t>izmantošanai </a:t>
            </a:r>
            <a:r>
              <a:rPr lang="lv-LV" sz="1400" b="1">
                <a:solidFill>
                  <a:srgbClr val="009900"/>
                </a:solidFill>
              </a:rPr>
              <a:t>produktīviem </a:t>
            </a:r>
            <a:r>
              <a:rPr lang="lv-LV" sz="1400" b="1" u="sng">
                <a:solidFill>
                  <a:srgbClr val="009900"/>
                </a:solidFill>
              </a:rPr>
              <a:t>sauszemes</a:t>
            </a:r>
            <a:r>
              <a:rPr lang="lv-LV" sz="1400" b="1">
                <a:solidFill>
                  <a:srgbClr val="009900"/>
                </a:solidFill>
              </a:rPr>
              <a:t> dzīvniekiem *</a:t>
            </a:r>
          </a:p>
          <a:p>
            <a:pPr marL="449263" lvl="1"/>
            <a:r>
              <a:rPr lang="lv-LV" sz="1400" b="1" i="1" u="sng">
                <a:solidFill>
                  <a:schemeClr val="tx1"/>
                </a:solidFill>
              </a:rPr>
              <a:t>kas satur sarakstā iekļautu vielu</a:t>
            </a:r>
            <a:r>
              <a:rPr lang="lv-LV" sz="1400" i="1" u="sng"/>
              <a:t>.</a:t>
            </a:r>
          </a:p>
          <a:p>
            <a:pPr marL="457200" marR="0" lvl="1" indent="-457200" algn="l" defTabSz="914400" rtl="0" eaLnBrk="1" fontAlgn="auto" latinLnBrk="0" hangingPunct="1">
              <a:lnSpc>
                <a:spcPct val="100000"/>
              </a:lnSpc>
              <a:spcBef>
                <a:spcPts val="0"/>
              </a:spcBef>
              <a:spcAft>
                <a:spcPts val="0"/>
              </a:spcAft>
              <a:buClrTx/>
              <a:buSzTx/>
              <a:buFont typeface="+mj-lt"/>
              <a:buAutoNum type="alphaLcParenR"/>
              <a:tabLst/>
              <a:defRPr/>
            </a:pPr>
            <a:endParaRPr lang="fr-BE" sz="1400" dirty="0"/>
          </a:p>
          <a:p>
            <a:pPr marL="457200" marR="0" lvl="2" indent="0" algn="l" defTabSz="914400" rtl="0" eaLnBrk="1" fontAlgn="auto" latinLnBrk="0" hangingPunct="1">
              <a:lnSpc>
                <a:spcPct val="100000"/>
              </a:lnSpc>
              <a:spcBef>
                <a:spcPts val="0"/>
              </a:spcBef>
              <a:spcAft>
                <a:spcPts val="0"/>
              </a:spcAft>
              <a:buClrTx/>
              <a:buSzTx/>
              <a:buFont typeface="+mj-lt"/>
              <a:buNone/>
              <a:tabLst/>
              <a:defRPr/>
            </a:pPr>
            <a:r>
              <a:rPr lang="lv-LV" sz="1400"/>
              <a:t>ja nav, tad</a:t>
            </a:r>
          </a:p>
          <a:p>
            <a:pPr marL="0" lvl="1" indent="0">
              <a:buFont typeface="+mj-lt"/>
              <a:buNone/>
            </a:pPr>
            <a:endParaRPr lang="fr-BE" sz="1400" dirty="0"/>
          </a:p>
          <a:p>
            <a:pPr marL="457200" lvl="1" indent="-457200">
              <a:buFont typeface="+mj-lt"/>
              <a:buAutoNum type="alphaLcParenR" startAt="3"/>
            </a:pPr>
            <a:r>
              <a:rPr lang="lv-LV" sz="1400"/>
              <a:t>Izstrādājums, ar ko atļauts </a:t>
            </a:r>
            <a:r>
              <a:rPr lang="lv-LV" sz="1400" b="1"/>
              <a:t>ārstēt cilvēkus *</a:t>
            </a:r>
          </a:p>
          <a:p>
            <a:pPr marL="449263" lvl="2"/>
            <a:r>
              <a:rPr lang="lv-LV" sz="1400" b="1" i="1" u="sng"/>
              <a:t>kas satur sarakstā iekļautās vielas</a:t>
            </a:r>
            <a:r>
              <a:rPr lang="lv-LV" sz="1400" b="1" i="1"/>
              <a:t>.</a:t>
            </a:r>
          </a:p>
          <a:p>
            <a:pPr marL="457200" marR="0" lvl="1" indent="-457200" algn="l" defTabSz="914400" rtl="0" eaLnBrk="1" fontAlgn="auto" latinLnBrk="0" hangingPunct="1">
              <a:lnSpc>
                <a:spcPct val="100000"/>
              </a:lnSpc>
              <a:spcBef>
                <a:spcPts val="0"/>
              </a:spcBef>
              <a:spcAft>
                <a:spcPts val="0"/>
              </a:spcAft>
              <a:buClrTx/>
              <a:buSzTx/>
              <a:buFont typeface="+mj-lt"/>
              <a:buAutoNum type="alphaLcParenR"/>
              <a:tabLst/>
              <a:defRPr/>
            </a:pPr>
            <a:endParaRPr lang="fr-BE" sz="1400" dirty="0"/>
          </a:p>
          <a:p>
            <a:pPr marL="457200" marR="0" lvl="2" indent="0" algn="l" defTabSz="914400" rtl="0" eaLnBrk="1" fontAlgn="auto" latinLnBrk="0" hangingPunct="1">
              <a:lnSpc>
                <a:spcPct val="100000"/>
              </a:lnSpc>
              <a:spcBef>
                <a:spcPts val="0"/>
              </a:spcBef>
              <a:spcAft>
                <a:spcPts val="0"/>
              </a:spcAft>
              <a:buClrTx/>
              <a:buSzTx/>
              <a:buFont typeface="+mj-lt"/>
              <a:buNone/>
              <a:tabLst/>
              <a:defRPr/>
            </a:pPr>
            <a:r>
              <a:rPr lang="lv-LV" sz="1400"/>
              <a:t>ja nav, tad</a:t>
            </a:r>
          </a:p>
          <a:p>
            <a:pPr marL="0" lvl="1" indent="0">
              <a:buFont typeface="+mj-lt"/>
              <a:buNone/>
            </a:pPr>
            <a:endParaRPr lang="fr-BE" sz="1400" dirty="0"/>
          </a:p>
          <a:p>
            <a:pPr marL="0" lvl="1"/>
            <a:r>
              <a:rPr lang="lv-LV" sz="1400"/>
              <a:t>D) izstrādājums, kas </a:t>
            </a:r>
            <a:r>
              <a:rPr lang="lv-LV" sz="1400" b="1"/>
              <a:t>izgatavots ekstemporāli</a:t>
            </a:r>
            <a:r>
              <a:rPr lang="lv-LV" sz="1400"/>
              <a:t>.</a:t>
            </a:r>
            <a:r>
              <a:rPr lang="lv-LV" sz="1400" b="1"/>
              <a:t> </a:t>
            </a:r>
          </a:p>
          <a:p>
            <a:pPr marL="457200" marR="0" lvl="1" indent="-457200" algn="l" defTabSz="914400" rtl="0" eaLnBrk="1" fontAlgn="auto" latinLnBrk="0" hangingPunct="1">
              <a:lnSpc>
                <a:spcPct val="100000"/>
              </a:lnSpc>
              <a:spcBef>
                <a:spcPts val="0"/>
              </a:spcBef>
              <a:spcAft>
                <a:spcPts val="0"/>
              </a:spcAft>
              <a:buClrTx/>
              <a:buSzTx/>
              <a:buFont typeface="+mj-lt"/>
              <a:buAutoNum type="alphaLcParenR"/>
              <a:tabLst/>
              <a:defRPr/>
            </a:pPr>
            <a:endParaRPr lang="fr-BE" sz="1400" dirty="0"/>
          </a:p>
          <a:p>
            <a:pPr marL="457200" marR="0" lvl="2" indent="0" algn="l" defTabSz="914400" rtl="0" eaLnBrk="1" fontAlgn="auto" latinLnBrk="0" hangingPunct="1">
              <a:lnSpc>
                <a:spcPct val="100000"/>
              </a:lnSpc>
              <a:spcBef>
                <a:spcPts val="0"/>
              </a:spcBef>
              <a:spcAft>
                <a:spcPts val="0"/>
              </a:spcAft>
              <a:buClrTx/>
              <a:buSzTx/>
              <a:buFont typeface="+mj-lt"/>
              <a:buNone/>
              <a:tabLst/>
              <a:defRPr/>
            </a:pPr>
            <a:r>
              <a:rPr lang="lv-LV" sz="1400"/>
              <a:t>ja nav, tad</a:t>
            </a:r>
          </a:p>
          <a:p>
            <a:pPr marL="0" lvl="1" indent="0">
              <a:buFont typeface="+mj-lt"/>
              <a:buNone/>
            </a:pPr>
            <a:endParaRPr lang="fr-BE" sz="1400" b="1" dirty="0"/>
          </a:p>
          <a:p>
            <a:pPr marL="457200" lvl="1" indent="-457200">
              <a:buFont typeface="+mj-lt"/>
              <a:buAutoNum type="alphaLcParenR" startAt="3"/>
            </a:pPr>
            <a:r>
              <a:rPr lang="lv-LV" sz="1400"/>
              <a:t>Izstrādājums, kas atļauts </a:t>
            </a:r>
            <a:r>
              <a:rPr lang="lv-LV" sz="1400" b="1">
                <a:solidFill>
                  <a:srgbClr val="003399"/>
                </a:solidFill>
              </a:rPr>
              <a:t>trešajā</a:t>
            </a:r>
            <a:r>
              <a:rPr kumimoji="0" lang="lv-LV" sz="1400" b="1" i="0" u="none" strike="noStrike" cap="none" normalizeH="0" baseline="0" noProof="0">
                <a:ln>
                  <a:noFill/>
                </a:ln>
                <a:solidFill>
                  <a:srgbClr val="003399"/>
                </a:solidFill>
                <a:effectLst/>
                <a:uLnTx/>
                <a:uFillTx/>
              </a:rPr>
              <a:t> valstī </a:t>
            </a:r>
          </a:p>
          <a:p>
            <a:pPr marL="449263" lvl="2"/>
            <a:r>
              <a:rPr kumimoji="0" lang="lv-LV" sz="1400" b="1" i="0" u="none" strike="noStrike" cap="none" normalizeH="0" baseline="0" noProof="0">
                <a:ln>
                  <a:noFill/>
                </a:ln>
                <a:solidFill>
                  <a:srgbClr val="009900"/>
                </a:solidFill>
                <a:effectLst/>
                <a:uLnTx/>
                <a:uFillTx/>
              </a:rPr>
              <a:t>tai pašai dzīvnieku sugai </a:t>
            </a:r>
            <a:r>
              <a:rPr kumimoji="0" lang="lv-LV" sz="1400" i="0" u="none" strike="noStrike" cap="none" normalizeH="0" baseline="0" noProof="0">
                <a:ln>
                  <a:noFill/>
                </a:ln>
                <a:solidFill>
                  <a:sysClr val="windowText" lastClr="000000"/>
                </a:solidFill>
                <a:effectLst/>
                <a:uLnTx/>
                <a:uFillTx/>
              </a:rPr>
              <a:t>un </a:t>
            </a:r>
            <a:r>
              <a:rPr kumimoji="0" lang="lv-LV" sz="1400" b="1" i="0" u="none" strike="noStrike" cap="none" normalizeH="0" baseline="0" noProof="0">
                <a:ln>
                  <a:noFill/>
                </a:ln>
                <a:solidFill>
                  <a:srgbClr val="FF9966"/>
                </a:solidFill>
                <a:effectLst/>
                <a:uLnTx/>
                <a:uFillTx/>
              </a:rPr>
              <a:t>tai pašai indikācijai.</a:t>
            </a:r>
          </a:p>
          <a:p>
            <a:pPr marL="449263" lvl="2"/>
            <a:endParaRPr kumimoji="0" lang="en-US" sz="1400" b="1" i="0" u="none" strike="noStrike" kern="0" cap="none" spc="0" normalizeH="0" baseline="0" noProof="0" dirty="0">
              <a:ln>
                <a:noFill/>
              </a:ln>
              <a:solidFill>
                <a:srgbClr val="FF9966"/>
              </a:solidFill>
              <a:effectLst/>
              <a:uLnTx/>
              <a:uFillTx/>
            </a:endParaRPr>
          </a:p>
          <a:p>
            <a:pPr marL="449263" lvl="2"/>
            <a:r>
              <a:rPr kumimoji="0" lang="lv-LV" sz="1400" b="1" i="0" u="none" strike="noStrike" cap="none" normalizeH="0" baseline="0" noProof="0">
                <a:ln>
                  <a:noFill/>
                </a:ln>
                <a:solidFill>
                  <a:srgbClr val="FF9966"/>
                </a:solidFill>
                <a:effectLst/>
                <a:uLnTx/>
                <a:uFillTx/>
              </a:rPr>
              <a:t>Komisijai jāsastāda saraksts, ja saraksts ir pieejams b) un c) tikai produkti no saraksta</a:t>
            </a:r>
          </a:p>
          <a:p>
            <a:r>
              <a:rPr lang="lv-LV">
                <a:solidFill>
                  <a:srgbClr val="FF9966"/>
                </a:solidFill>
              </a:rPr>
              <a:t>līdz 2027. gadam Komisija pieņems regulu ar vielu sarakstu, un tad b) un c) apakšpunktā minētajos produktos drīkstēs izmantot tikai šajā sarakstā iekļautās vielas.</a:t>
            </a:r>
          </a:p>
          <a:p>
            <a:pPr marL="448945" lvl="2"/>
            <a:endParaRPr lang="en-US" sz="1400" b="1" kern="0" dirty="0">
              <a:solidFill>
                <a:srgbClr val="FF9966"/>
              </a:solidFill>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D84CC-B9D2-4B71-B917-5618B5E60CDC}"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835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b="0" i="0">
                <a:solidFill>
                  <a:srgbClr val="474747"/>
                </a:solidFill>
                <a:effectLst/>
                <a:latin typeface="Google Sans"/>
              </a:rPr>
              <a:t>Profilakse: Šis vārds nāk no grieķu valodas un nozīmē "priekšsardze". Ar šo terminu apzīmē darbības, kuras veic, lai izvairītos no slimības vai citām nevēlamām sekām. Profilaktisks līdzeklis ir </a:t>
            </a:r>
            <a:r>
              <a:rPr lang="lv-LV" b="0" i="0">
                <a:solidFill>
                  <a:srgbClr val="040C28"/>
                </a:solidFill>
                <a:effectLst/>
                <a:latin typeface="Google Sans"/>
              </a:rPr>
              <a:t>zāles vai </a:t>
            </a:r>
            <a:r>
              <a:rPr lang="lv-LV" b="1" i="0">
                <a:solidFill>
                  <a:srgbClr val="040C28"/>
                </a:solidFill>
                <a:effectLst/>
                <a:latin typeface="Google Sans"/>
              </a:rPr>
              <a:t>ārstēšana, kas paredzēta un tiek lietota, lai novērstu slimības rašanos </a:t>
            </a:r>
            <a:r>
              <a:rPr lang="lv-LV" b="0" i="0">
                <a:solidFill>
                  <a:srgbClr val="474747"/>
                </a:solidFill>
                <a:effectLst/>
                <a:latin typeface="Google Sans"/>
              </a:rPr>
              <a:t>pirms slimības parādīšanās. </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800" b="0" i="0" u="none" strike="noStrike" baseline="0">
                <a:solidFill>
                  <a:srgbClr val="474747"/>
                </a:solidFill>
                <a:effectLst/>
                <a:latin typeface="Google San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800" b="0" i="0" u="none" strike="noStrike" baseline="0">
                <a:solidFill>
                  <a:srgbClr val="474747"/>
                </a:solidFill>
                <a:effectLst/>
                <a:latin typeface="Google Sans"/>
              </a:rPr>
              <a:t>Veterināro zāļu regulas kontekstā piemēro šādas definīcijas: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u="none" strike="noStrike" baseline="0" dirty="0">
              <a:solidFill>
                <a:srgbClr val="000000"/>
              </a:solidFill>
              <a:latin typeface="EUAlbertina"/>
            </a:endParaRPr>
          </a:p>
          <a:p>
            <a:r>
              <a:rPr lang="lv-LV" sz="1800" b="1" i="0" u="none" strike="noStrike" baseline="0">
                <a:solidFill>
                  <a:srgbClr val="19161A"/>
                </a:solidFill>
                <a:latin typeface="EUAlbertina"/>
                <a:ea typeface="+mn-ea"/>
                <a:cs typeface="+mn-cs"/>
              </a:rPr>
              <a:t>Profilakse </a:t>
            </a:r>
            <a:r>
              <a:rPr lang="lv-LV" sz="1800" b="0" i="0" u="none" strike="noStrike" baseline="0">
                <a:solidFill>
                  <a:srgbClr val="19161A"/>
                </a:solidFill>
                <a:latin typeface="EUAlbertina"/>
                <a:ea typeface="+mn-ea"/>
                <a:cs typeface="+mn-cs"/>
              </a:rPr>
              <a:t>ir "ir zāļu ievadīšana dzīvniekam vai dzīvnieku grupai pirms slimības klīnisko pazīmju parādīšanās, lai nepieļautu slimības sākšanos vai inficēšanos". (</a:t>
            </a:r>
            <a:r>
              <a:rPr lang="lv-LV" sz="1800" b="0" i="0" u="none" strike="noStrike" baseline="0">
                <a:solidFill>
                  <a:srgbClr val="000000"/>
                </a:solidFill>
                <a:latin typeface="EUAlbertina"/>
                <a:ea typeface="+mn-ea"/>
                <a:cs typeface="+mn-cs"/>
              </a:rPr>
              <a:t>Regulas (ES) 2019/6 4. panta 16. punkts).</a:t>
            </a:r>
          </a:p>
          <a:p>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800" b="1" i="0" u="none" strike="noStrike" baseline="0">
                <a:solidFill>
                  <a:srgbClr val="19161A"/>
                </a:solidFill>
                <a:latin typeface="EUAlbertina"/>
              </a:rPr>
              <a:t>Metafilakse </a:t>
            </a:r>
            <a:r>
              <a:rPr lang="lv-LV" sz="1800" b="0" i="0" u="none" strike="noStrike" baseline="0">
                <a:solidFill>
                  <a:srgbClr val="19161A"/>
                </a:solidFill>
                <a:latin typeface="EUAlbertina"/>
              </a:rPr>
              <a:t>ir "ir zāļu ievadīšana dzīvnieku grupai pēc tam, kad daļai no grupas ir diagnosticēta klīniska saslimšana, nolūkā ārstēt klīniski slimos dzīvniekus un ierobežot slimības izplatīšanos uz dzīvniekiem, kuri ir tiešā kontaktā ar slimajiem dzīvniekiem un ir apdraudēti un kuri, iespējams, jau ir subklīniski inficēti". (</a:t>
            </a:r>
            <a:r>
              <a:rPr lang="lv-LV" sz="1200" b="0" i="0" u="none" strike="noStrike" baseline="0">
                <a:solidFill>
                  <a:srgbClr val="000000"/>
                </a:solidFill>
                <a:latin typeface="EUAlbertina"/>
              </a:rPr>
              <a:t>Regulas (ES) 2019/6 4. panta 15. punkts).</a:t>
            </a:r>
          </a:p>
          <a:p>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b="0" i="0">
                <a:solidFill>
                  <a:srgbClr val="474747"/>
                </a:solidFill>
                <a:effectLst/>
                <a:latin typeface="Google Sans"/>
              </a:rPr>
              <a:t>Metafilakse: </a:t>
            </a:r>
            <a:r>
              <a:rPr lang="lv-LV" b="0" i="0">
                <a:solidFill>
                  <a:srgbClr val="040C28"/>
                </a:solidFill>
                <a:effectLst/>
                <a:latin typeface="Google Sans"/>
              </a:rPr>
              <a:t>Ārstēšana dzīvnieku grupai bez slimības pazīmēm, kas ir ciešā saskarē ar citiem dzīvniekiem, kuriem ir infekcijas slimības pazīmes</a:t>
            </a:r>
          </a:p>
          <a:p>
            <a:pPr marL="0" marR="0" lvl="0" indent="0" algn="l" defTabSz="914400" rtl="0" eaLnBrk="1" fontAlgn="auto" latinLnBrk="0" hangingPunct="1">
              <a:lnSpc>
                <a:spcPct val="100000"/>
              </a:lnSpc>
              <a:spcBef>
                <a:spcPts val="0"/>
              </a:spcBef>
              <a:spcAft>
                <a:spcPts val="0"/>
              </a:spcAft>
              <a:buClrTx/>
              <a:buSzTx/>
              <a:buFontTx/>
              <a:buNone/>
              <a:tabLst/>
              <a:defRPr/>
            </a:pPr>
            <a:r>
              <a:rPr lang="lv-LV" b="0" i="0">
                <a:solidFill>
                  <a:srgbClr val="474747"/>
                </a:solidFill>
                <a:effectLst/>
                <a:latin typeface="Google Sans"/>
              </a:rPr>
              <a:t>Profilakse un metafilakse ietver antimikrobiālo līdzekļu lietošanu "veseliem" indivīdiem, lai "novērstu" infekcijas, bet </a:t>
            </a:r>
            <a:r>
              <a:rPr lang="lv-LV" b="0" i="0">
                <a:solidFill>
                  <a:srgbClr val="040C28"/>
                </a:solidFill>
                <a:effectLst/>
                <a:latin typeface="Google Sans"/>
              </a:rPr>
              <a:t>profilaksei pastāv apzināts "risks", savukārt metafilaksei var būt nosakāms "apdraudējums"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5F63001-12F0-4728-A742-2BF345E96C8D}"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8</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3833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25F63001-12F0-4728-A742-2BF345E96C8D}" type="slidenum">
              <a:rPr lang="en-GB" smtClean="0"/>
              <a:t>9</a:t>
            </a:fld>
            <a:endParaRPr lang="en-GB"/>
          </a:p>
        </p:txBody>
      </p:sp>
    </p:spTree>
    <p:extLst>
      <p:ext uri="{BB962C8B-B14F-4D97-AF65-F5344CB8AC3E}">
        <p14:creationId xmlns:p14="http://schemas.microsoft.com/office/powerpoint/2010/main" val="2241439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t>Piezīme pasniedzējiem: Šis slaids ir saistīts ar citām prezentācijas daļām. Ja ir laiks, būtu lietderīgi sniegt īsu kopsavilkumu par tēmām. Ja tā nav, to var paslēpt. </a:t>
            </a:r>
          </a:p>
        </p:txBody>
      </p:sp>
      <p:sp>
        <p:nvSpPr>
          <p:cNvPr id="4" name="Slide Number Placeholder 3"/>
          <p:cNvSpPr>
            <a:spLocks noGrp="1"/>
          </p:cNvSpPr>
          <p:nvPr>
            <p:ph type="sldNum" sz="quarter" idx="5"/>
          </p:nvPr>
        </p:nvSpPr>
        <p:spPr/>
        <p:txBody>
          <a:bodyPr/>
          <a:lstStyle/>
          <a:p>
            <a:fld id="{13FD84CC-B9D2-4B71-B917-5618B5E60CDC}" type="slidenum">
              <a:rPr lang="es-ES" smtClean="0"/>
              <a:t>10</a:t>
            </a:fld>
            <a:endParaRPr lang="es-ES"/>
          </a:p>
        </p:txBody>
      </p:sp>
    </p:spTree>
    <p:extLst>
      <p:ext uri="{BB962C8B-B14F-4D97-AF65-F5344CB8AC3E}">
        <p14:creationId xmlns:p14="http://schemas.microsoft.com/office/powerpoint/2010/main" val="2051009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t>PĀRRUNĀJIET pēdējos divus punktus</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11</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32310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lv-LV"/>
              <a:t>Varam pārbaudīt, vai veidne ir pieejama dažādās valstīs, un, ja ir, iekļaut valsts veidni</a:t>
            </a:r>
          </a:p>
          <a:p>
            <a:r>
              <a:rPr lang="lv-LV"/>
              <a:t>ATS. zilā kastīte. Paskaidrojiet, kas ir izmantošana saskaņā ar 112.-114. pantu. </a:t>
            </a:r>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12</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94251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13</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87108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14</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98514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23888" y="465138"/>
            <a:ext cx="4022725" cy="2266950"/>
          </a:xfrm>
        </p:spPr>
      </p:sp>
      <p:sp>
        <p:nvSpPr>
          <p:cNvPr id="3" name="Marcador de notas 2"/>
          <p:cNvSpPr>
            <a:spLocks noGrp="1"/>
          </p:cNvSpPr>
          <p:nvPr>
            <p:ph type="body" idx="1"/>
          </p:nvPr>
        </p:nvSpPr>
        <p:spPr>
          <a:xfrm>
            <a:off x="619919" y="2875756"/>
            <a:ext cx="5976278" cy="4842869"/>
          </a:xfrm>
        </p:spPr>
        <p:txBody>
          <a:bodyPr/>
          <a:lstStyle/>
          <a:p>
            <a:r>
              <a:rPr lang="lv-LV" sz="1300">
                <a:latin typeface="Calibri" panose="020F0502020204030204" pitchFamily="34" charset="0"/>
                <a:cs typeface="Calibri" panose="020F0502020204030204" pitchFamily="34" charset="0"/>
              </a:rPr>
              <a:t>113. pants Veterināro zāļu lietošana </a:t>
            </a:r>
            <a:r>
              <a:rPr lang="lv-LV" sz="1300" b="1" u="sng">
                <a:solidFill>
                  <a:srgbClr val="FF0000"/>
                </a:solidFill>
                <a:latin typeface="Calibri" panose="020F0502020204030204" pitchFamily="34" charset="0"/>
                <a:cs typeface="Calibri" panose="020F0502020204030204" pitchFamily="34" charset="0"/>
              </a:rPr>
              <a:t>produktīvajām sauszemes dzīvnieku sugām</a:t>
            </a:r>
            <a:r>
              <a:rPr lang="lv-LV" sz="1300">
                <a:latin typeface="Calibri" panose="020F0502020204030204" pitchFamily="34" charset="0"/>
                <a:cs typeface="Calibri" panose="020F0502020204030204" pitchFamily="34" charset="0"/>
              </a:rPr>
              <a:t>, kuru neaptver tirdzniecības atļaujas nosacījumi</a:t>
            </a:r>
            <a:r>
              <a:rPr lang="lv-LV" sz="1300" b="1" u="sng">
                <a:solidFill>
                  <a:srgbClr val="FF0000"/>
                </a:solidFill>
                <a:latin typeface="Calibri" panose="020F0502020204030204" pitchFamily="34" charset="0"/>
                <a:cs typeface="Calibri" panose="020F0502020204030204" pitchFamily="34" charset="0"/>
              </a:rPr>
              <a:t> </a:t>
            </a:r>
          </a:p>
          <a:p>
            <a:endParaRPr lang="en-US" sz="1300" dirty="0">
              <a:latin typeface="Calibri" panose="020F0502020204030204" pitchFamily="34" charset="0"/>
              <a:cs typeface="Calibri" panose="020F0502020204030204" pitchFamily="34" charset="0"/>
            </a:endParaRPr>
          </a:p>
          <a:p>
            <a:pPr marL="199088" indent="-199088">
              <a:buAutoNum type="arabicPeriod"/>
            </a:pPr>
            <a:r>
              <a:rPr lang="lv-LV" sz="1300">
                <a:latin typeface="Calibri" panose="020F0502020204030204" pitchFamily="34" charset="0"/>
                <a:cs typeface="Calibri" panose="020F0502020204030204" pitchFamily="34" charset="0"/>
              </a:rPr>
              <a:t>atkāpjoties no 106. panta 1. punkta: ja dalībvalstī nav atļautas veterinārās zāles ar norādi, kas attiecas uz </a:t>
            </a:r>
            <a:r>
              <a:rPr lang="lv-LV" sz="1300" b="1">
                <a:latin typeface="Calibri" panose="020F0502020204030204" pitchFamily="34" charset="0"/>
                <a:cs typeface="Calibri" panose="020F0502020204030204" pitchFamily="34" charset="0"/>
              </a:rPr>
              <a:t>produktīvu </a:t>
            </a:r>
            <a:r>
              <a:rPr lang="lv-LV" sz="1300" b="1">
                <a:solidFill>
                  <a:srgbClr val="FF33CC"/>
                </a:solidFill>
                <a:latin typeface="Calibri" panose="020F0502020204030204" pitchFamily="34" charset="0"/>
                <a:cs typeface="Calibri" panose="020F0502020204030204" pitchFamily="34" charset="0"/>
              </a:rPr>
              <a:t>sauszemes</a:t>
            </a:r>
            <a:r>
              <a:rPr lang="lv-LV" sz="1300" b="1">
                <a:latin typeface="Calibri" panose="020F0502020204030204" pitchFamily="34" charset="0"/>
                <a:cs typeface="Calibri" panose="020F0502020204030204" pitchFamily="34" charset="0"/>
              </a:rPr>
              <a:t> dzīvnieku sugu</a:t>
            </a:r>
            <a:r>
              <a:rPr lang="lv-LV" sz="1300">
                <a:latin typeface="Calibri" panose="020F0502020204030204" pitchFamily="34" charset="0"/>
                <a:cs typeface="Calibri" panose="020F0502020204030204" pitchFamily="34" charset="0"/>
              </a:rPr>
              <a:t>, veterinārārsts uz </a:t>
            </a:r>
            <a:r>
              <a:rPr lang="lv-LV" sz="1300" b="1">
                <a:solidFill>
                  <a:srgbClr val="FF0000"/>
                </a:solidFill>
                <a:latin typeface="Calibri" panose="020F0502020204030204" pitchFamily="34" charset="0"/>
                <a:cs typeface="Calibri" panose="020F0502020204030204" pitchFamily="34" charset="0"/>
              </a:rPr>
              <a:t>tiešu personisku atbildību</a:t>
            </a:r>
            <a:r>
              <a:rPr lang="lv-LV" sz="1300">
                <a:latin typeface="Calibri" panose="020F0502020204030204" pitchFamily="34" charset="0"/>
                <a:cs typeface="Calibri" panose="020F0502020204030204" pitchFamily="34" charset="0"/>
              </a:rPr>
              <a:t> un jo īpaši, </a:t>
            </a:r>
            <a:r>
              <a:rPr lang="lv-LV" sz="1300" b="1">
                <a:solidFill>
                  <a:srgbClr val="FF0000"/>
                </a:solidFill>
                <a:latin typeface="Calibri" panose="020F0502020204030204" pitchFamily="34" charset="0"/>
                <a:cs typeface="Calibri" panose="020F0502020204030204" pitchFamily="34" charset="0"/>
              </a:rPr>
              <a:t>lai izvairītos no nepieļaujamu ciešanu izraisīšanas,</a:t>
            </a:r>
            <a:r>
              <a:rPr lang="lv-LV" sz="1300">
                <a:latin typeface="Calibri" panose="020F0502020204030204" pitchFamily="34" charset="0"/>
                <a:cs typeface="Calibri" panose="020F0502020204030204" pitchFamily="34" charset="0"/>
              </a:rPr>
              <a:t> </a:t>
            </a:r>
            <a:r>
              <a:rPr lang="lv-LV" sz="1300" b="1">
                <a:solidFill>
                  <a:srgbClr val="FF0000"/>
                </a:solidFill>
                <a:latin typeface="Calibri" panose="020F0502020204030204" pitchFamily="34" charset="0"/>
                <a:cs typeface="Calibri" panose="020F0502020204030204" pitchFamily="34" charset="0"/>
              </a:rPr>
              <a:t>izņēmuma kārtā</a:t>
            </a:r>
            <a:r>
              <a:rPr lang="lv-LV" sz="1300">
                <a:latin typeface="Calibri" panose="020F0502020204030204" pitchFamily="34" charset="0"/>
                <a:cs typeface="Calibri" panose="020F0502020204030204" pitchFamily="34" charset="0"/>
              </a:rPr>
              <a:t> var ārstēt attiecīgos dzīvniekus ar šādām zālēm: </a:t>
            </a:r>
          </a:p>
          <a:p>
            <a:pPr marL="597263" lvl="1" indent="-199088">
              <a:buFont typeface="+mj-lt"/>
              <a:buAutoNum type="alphaLcParenR"/>
            </a:pPr>
            <a:r>
              <a:rPr lang="lv-LV" sz="1300" b="1">
                <a:latin typeface="Calibri" panose="020F0502020204030204" pitchFamily="34" charset="0"/>
                <a:cs typeface="Calibri" panose="020F0502020204030204" pitchFamily="34" charset="0"/>
              </a:rPr>
              <a:t>veterinārām zālēm, kas</a:t>
            </a:r>
            <a:r>
              <a:rPr lang="lv-LV" sz="1300">
                <a:latin typeface="Calibri" panose="020F0502020204030204" pitchFamily="34" charset="0"/>
                <a:cs typeface="Calibri" panose="020F0502020204030204" pitchFamily="34" charset="0"/>
              </a:rPr>
              <a:t> </a:t>
            </a:r>
            <a:r>
              <a:rPr lang="lv-LV" sz="1300" b="1">
                <a:latin typeface="Calibri" panose="020F0502020204030204" pitchFamily="34" charset="0"/>
                <a:cs typeface="Calibri" panose="020F0502020204030204" pitchFamily="34" charset="0"/>
              </a:rPr>
              <a:t>saskaņā ar šo regulu atļautas</a:t>
            </a:r>
            <a:r>
              <a:rPr lang="lv-LV" sz="1300">
                <a:latin typeface="Calibri" panose="020F0502020204030204" pitchFamily="34" charset="0"/>
                <a:cs typeface="Calibri" panose="020F0502020204030204" pitchFamily="34" charset="0"/>
              </a:rPr>
              <a:t> </a:t>
            </a:r>
            <a:r>
              <a:rPr lang="lv-LV" sz="1300" b="1">
                <a:solidFill>
                  <a:srgbClr val="00B050"/>
                </a:solidFill>
                <a:latin typeface="Calibri" panose="020F0502020204030204" pitchFamily="34" charset="0"/>
                <a:cs typeface="Calibri" panose="020F0502020204030204" pitchFamily="34" charset="0"/>
              </a:rPr>
              <a:t>attiecīgajā dalībvalstī vai citā dalībvalstī </a:t>
            </a:r>
            <a:r>
              <a:rPr lang="lv-LV" sz="1300" b="1" u="sng">
                <a:latin typeface="Calibri" panose="020F0502020204030204" pitchFamily="34" charset="0"/>
                <a:cs typeface="Calibri" panose="020F0502020204030204" pitchFamily="34" charset="0"/>
              </a:rPr>
              <a:t>lietošanai tai pašai/citai indikācijai, tai pašai vai citai </a:t>
            </a:r>
            <a:r>
              <a:rPr lang="lv-LV" sz="1300" b="1" u="sng">
                <a:solidFill>
                  <a:srgbClr val="003399"/>
                </a:solidFill>
                <a:latin typeface="Calibri" panose="020F0502020204030204" pitchFamily="34" charset="0"/>
                <a:cs typeface="Calibri" panose="020F0502020204030204" pitchFamily="34" charset="0"/>
              </a:rPr>
              <a:t>produktīvai sugai</a:t>
            </a:r>
            <a:r>
              <a:rPr lang="lv-LV" sz="1300" u="sng">
                <a:latin typeface="Calibri" panose="020F0502020204030204" pitchFamily="34" charset="0"/>
                <a:cs typeface="Calibri" panose="020F0502020204030204" pitchFamily="34" charset="0"/>
              </a:rPr>
              <a:t>;</a:t>
            </a:r>
          </a:p>
          <a:p>
            <a:pPr marL="597263" lvl="1" indent="-199088">
              <a:buFont typeface="+mj-lt"/>
              <a:buAutoNum type="alphaLcParenR"/>
            </a:pPr>
            <a:r>
              <a:rPr lang="lv-LV" sz="1300">
                <a:latin typeface="Calibri" panose="020F0502020204030204" pitchFamily="34" charset="0"/>
                <a:cs typeface="Calibri" panose="020F0502020204030204" pitchFamily="34" charset="0"/>
              </a:rPr>
              <a:t>ja nav šā punkta a) apakšpunktā minēto veterināro zāļu tai pašai indikācijai</a:t>
            </a:r>
            <a:r>
              <a:rPr lang="lv-LV" sz="1300" b="1">
                <a:latin typeface="Calibri" panose="020F0502020204030204" pitchFamily="34" charset="0"/>
                <a:cs typeface="Calibri" panose="020F0502020204030204" pitchFamily="34" charset="0"/>
              </a:rPr>
              <a:t>; veterinārās zālēm, kas saskaņā ar šo regulu </a:t>
            </a:r>
            <a:r>
              <a:rPr lang="lv-LV" sz="1300" b="1">
                <a:solidFill>
                  <a:srgbClr val="00B050"/>
                </a:solidFill>
                <a:latin typeface="Calibri" panose="020F0502020204030204" pitchFamily="34" charset="0"/>
                <a:cs typeface="Calibri" panose="020F0502020204030204" pitchFamily="34" charset="0"/>
              </a:rPr>
              <a:t>attiecīgajā dalībvalstī </a:t>
            </a:r>
            <a:r>
              <a:rPr lang="lv-LV" sz="1300" b="1">
                <a:latin typeface="Calibri" panose="020F0502020204030204" pitchFamily="34" charset="0"/>
                <a:cs typeface="Calibri" panose="020F0502020204030204" pitchFamily="34" charset="0"/>
              </a:rPr>
              <a:t>ir atļautas lietošanai </a:t>
            </a:r>
            <a:r>
              <a:rPr lang="lv-LV" sz="1300" b="1" u="sng">
                <a:solidFill>
                  <a:srgbClr val="003399"/>
                </a:solidFill>
                <a:latin typeface="Calibri" panose="020F0502020204030204" pitchFamily="34" charset="0"/>
                <a:cs typeface="Calibri" panose="020F0502020204030204" pitchFamily="34" charset="0"/>
              </a:rPr>
              <a:t>neproduktīvu dzīvnieku sugām</a:t>
            </a:r>
            <a:r>
              <a:rPr lang="lv-LV" sz="1300" b="1">
                <a:latin typeface="Calibri" panose="020F0502020204030204" pitchFamily="34" charset="0"/>
                <a:cs typeface="Calibri" panose="020F0502020204030204" pitchFamily="34" charset="0"/>
              </a:rPr>
              <a:t>;</a:t>
            </a:r>
            <a:r>
              <a:rPr lang="lv-LV" sz="1300" b="1" u="sng">
                <a:solidFill>
                  <a:srgbClr val="003399"/>
                </a:solidFill>
                <a:latin typeface="Calibri" panose="020F0502020204030204" pitchFamily="34" charset="0"/>
                <a:cs typeface="Calibri" panose="020F0502020204030204" pitchFamily="34" charset="0"/>
              </a:rPr>
              <a:t> </a:t>
            </a:r>
          </a:p>
          <a:p>
            <a:pPr marL="597263" lvl="1" indent="-199088">
              <a:buFont typeface="+mj-lt"/>
              <a:buAutoNum type="alphaLcParenR"/>
            </a:pPr>
            <a:r>
              <a:rPr lang="lv-LV" sz="1300">
                <a:latin typeface="Calibri" panose="020F0502020204030204" pitchFamily="34" charset="0"/>
                <a:cs typeface="Calibri" panose="020F0502020204030204" pitchFamily="34" charset="0"/>
              </a:rPr>
              <a:t>ja nav šā punkta a) vai b) apakšpunktā minēto veterināro zāļu, </a:t>
            </a:r>
            <a:r>
              <a:rPr lang="lv-LV" sz="1300" b="1">
                <a:latin typeface="Calibri" panose="020F0502020204030204" pitchFamily="34" charset="0"/>
                <a:cs typeface="Calibri" panose="020F0502020204030204" pitchFamily="34" charset="0"/>
              </a:rPr>
              <a:t> </a:t>
            </a:r>
            <a:r>
              <a:rPr lang="lv-LV" sz="1300" b="1" u="sng">
                <a:solidFill>
                  <a:srgbClr val="003399"/>
                </a:solidFill>
                <a:latin typeface="Calibri" panose="020F0502020204030204" pitchFamily="34" charset="0"/>
                <a:cs typeface="Calibri" panose="020F0502020204030204" pitchFamily="34" charset="0"/>
              </a:rPr>
              <a:t>cilvēkiem paredzētām </a:t>
            </a:r>
            <a:r>
              <a:rPr lang="lv-LV" sz="1300" b="1">
                <a:latin typeface="Calibri" panose="020F0502020204030204" pitchFamily="34" charset="0"/>
                <a:cs typeface="Calibri" panose="020F0502020204030204" pitchFamily="34" charset="0"/>
              </a:rPr>
              <a:t>zālēm, kam piešķirta atļauja saskaņā ar Direktīvu </a:t>
            </a:r>
            <a:r>
              <a:rPr lang="lv-LV" sz="1300">
                <a:latin typeface="Calibri" panose="020F0502020204030204" pitchFamily="34" charset="0"/>
                <a:cs typeface="Calibri" panose="020F0502020204030204" pitchFamily="34" charset="0"/>
              </a:rPr>
              <a:t>2001/83/EK vai Regulu (EK) Nr. 726/2004; </a:t>
            </a:r>
          </a:p>
          <a:p>
            <a:pPr marL="597263" lvl="1" indent="-199088">
              <a:buFont typeface="+mj-lt"/>
              <a:buAutoNum type="alphaLcParenR"/>
            </a:pPr>
            <a:r>
              <a:rPr lang="lv-LV" sz="1300">
                <a:latin typeface="Calibri" panose="020F0502020204030204" pitchFamily="34" charset="0"/>
                <a:cs typeface="Calibri" panose="020F0502020204030204" pitchFamily="34" charset="0"/>
              </a:rPr>
              <a:t>ja nav zāļu, kas minētas šā punkta a), b) vai c) apakšpunktā, </a:t>
            </a:r>
            <a:r>
              <a:rPr lang="lv-LV" sz="1300" b="1">
                <a:latin typeface="Calibri" panose="020F0502020204030204" pitchFamily="34" charset="0"/>
                <a:cs typeface="Calibri" panose="020F0502020204030204" pitchFamily="34" charset="0"/>
              </a:rPr>
              <a:t>veterinārām zālēm, kas</a:t>
            </a:r>
            <a:r>
              <a:rPr lang="lv-LV" sz="1300" b="1">
                <a:solidFill>
                  <a:srgbClr val="003399"/>
                </a:solidFill>
                <a:latin typeface="Calibri" panose="020F0502020204030204" pitchFamily="34" charset="0"/>
                <a:cs typeface="Calibri" panose="020F0502020204030204" pitchFamily="34" charset="0"/>
              </a:rPr>
              <a:t> izgatavotas ekstemporāli </a:t>
            </a:r>
            <a:r>
              <a:rPr lang="lv-LV" sz="1300">
                <a:latin typeface="Calibri" panose="020F0502020204030204" pitchFamily="34" charset="0"/>
                <a:cs typeface="Calibri" panose="020F0502020204030204" pitchFamily="34" charset="0"/>
              </a:rPr>
              <a:t>saskaņā ar veterinārās receptes noteikumiem. </a:t>
            </a:r>
          </a:p>
          <a:p>
            <a:pPr marL="597263" lvl="1" indent="-199088">
              <a:buFont typeface="+mj-lt"/>
              <a:buAutoNum type="alphaLcParenR"/>
            </a:pPr>
            <a:endParaRPr lang="en-US" sz="1300" dirty="0">
              <a:latin typeface="Calibri" panose="020F0502020204030204" pitchFamily="34" charset="0"/>
              <a:cs typeface="Calibri" panose="020F0502020204030204" pitchFamily="34" charset="0"/>
            </a:endParaRPr>
          </a:p>
          <a:p>
            <a:pPr marL="199088" indent="-199088">
              <a:buAutoNum type="arabicPeriod"/>
            </a:pPr>
            <a:r>
              <a:rPr lang="lv-LV" sz="1300" b="1" u="sng">
                <a:latin typeface="Calibri" panose="020F0502020204030204" pitchFamily="34" charset="0"/>
                <a:cs typeface="Calibri" panose="020F0502020204030204" pitchFamily="34" charset="0"/>
              </a:rPr>
              <a:t>Izņemot imunoloģiskās veterinārās zāles</a:t>
            </a:r>
            <a:r>
              <a:rPr lang="lv-LV" sz="1300">
                <a:latin typeface="Calibri" panose="020F0502020204030204" pitchFamily="34" charset="0"/>
                <a:cs typeface="Calibri" panose="020F0502020204030204" pitchFamily="34" charset="0"/>
              </a:rPr>
              <a:t>, ja nav pieejamas 1. punktā minētās zāles, atbildīgais veterinārārsts, uzņemoties tiešu personisku atbildību un jo īpaši, lai izvairītos no nepieļaujamu ciešanu radīšanas, izņēmuma kārtā var ārstēt produktīvos sauszemes dzīvniekus ar veterinārajām zālēm, kas ir atļautas </a:t>
            </a:r>
            <a:r>
              <a:rPr lang="lv-LV" sz="1300" b="1">
                <a:solidFill>
                  <a:srgbClr val="00B050"/>
                </a:solidFill>
                <a:latin typeface="Calibri" panose="020F0502020204030204" pitchFamily="34" charset="0"/>
                <a:cs typeface="Calibri" panose="020F0502020204030204" pitchFamily="34" charset="0"/>
              </a:rPr>
              <a:t>trešajā valstī </a:t>
            </a:r>
            <a:r>
              <a:rPr lang="lv-LV" sz="1300" b="1">
                <a:latin typeface="Calibri" panose="020F0502020204030204" pitchFamily="34" charset="0"/>
                <a:cs typeface="Calibri" panose="020F0502020204030204" pitchFamily="34" charset="0"/>
              </a:rPr>
              <a:t>attiecībā uz to pašu dzīvnieku sugu un to pašu indikāciju. </a:t>
            </a:r>
          </a:p>
          <a:p>
            <a:pPr marL="199088" indent="-199088">
              <a:buAutoNum type="arabicPeriod"/>
            </a:pPr>
            <a:endParaRPr lang="en-US" sz="1300" dirty="0">
              <a:latin typeface="Calibri" panose="020F0502020204030204" pitchFamily="34" charset="0"/>
              <a:cs typeface="Calibri" panose="020F0502020204030204" pitchFamily="34" charset="0"/>
            </a:endParaRPr>
          </a:p>
          <a:p>
            <a:pPr marL="199088" indent="-199088">
              <a:buAutoNum type="arabicPeriod"/>
            </a:pPr>
            <a:r>
              <a:rPr lang="lv-LV" sz="1300">
                <a:latin typeface="Calibri" panose="020F0502020204030204" pitchFamily="34" charset="0"/>
                <a:cs typeface="Calibri" panose="020F0502020204030204" pitchFamily="34" charset="0"/>
              </a:rPr>
              <a:t>Veterinārārsts var </a:t>
            </a:r>
            <a:r>
              <a:rPr lang="lv-LV" sz="1300" u="sng">
                <a:latin typeface="Calibri" panose="020F0502020204030204" pitchFamily="34" charset="0"/>
                <a:cs typeface="Calibri" panose="020F0502020204030204" pitchFamily="34" charset="0"/>
              </a:rPr>
              <a:t>ievadīt</a:t>
            </a:r>
            <a:r>
              <a:rPr lang="lv-LV" sz="1300">
                <a:latin typeface="Calibri" panose="020F0502020204030204" pitchFamily="34" charset="0"/>
                <a:cs typeface="Calibri" panose="020F0502020204030204" pitchFamily="34" charset="0"/>
              </a:rPr>
              <a:t> </a:t>
            </a:r>
            <a:r>
              <a:rPr lang="lv-LV" sz="1300" u="sng">
                <a:latin typeface="Calibri" panose="020F0502020204030204" pitchFamily="34" charset="0"/>
                <a:cs typeface="Calibri" panose="020F0502020204030204" pitchFamily="34" charset="0"/>
              </a:rPr>
              <a:t>zāles personīgi vai atļaut to darīt citai personai, veterinārārstam uzņemoties atbildību, saskaņā ar valsts noteikumiem</a:t>
            </a:r>
            <a:r>
              <a:rPr lang="lv-LV" sz="1300">
                <a:latin typeface="Calibri" panose="020F0502020204030204" pitchFamily="34" charset="0"/>
                <a:cs typeface="Calibri" panose="020F0502020204030204" pitchFamily="34" charset="0"/>
              </a:rPr>
              <a:t>. </a:t>
            </a:r>
          </a:p>
          <a:p>
            <a:pPr lvl="0"/>
            <a:endParaRPr lang="en-US" sz="1300" dirty="0">
              <a:latin typeface="Calibri" panose="020F0502020204030204" pitchFamily="34" charset="0"/>
              <a:cs typeface="Calibri" panose="020F0502020204030204" pitchFamily="34" charset="0"/>
            </a:endParaRPr>
          </a:p>
          <a:p>
            <a:pPr marL="0" indent="0">
              <a:buNone/>
            </a:pPr>
            <a:r>
              <a:rPr lang="lv-LV" sz="1300">
                <a:latin typeface="Calibri" panose="020F0502020204030204" pitchFamily="34" charset="0"/>
                <a:cs typeface="Calibri" panose="020F0502020204030204" pitchFamily="34" charset="0"/>
              </a:rPr>
              <a:t>4.  Šo pantu piemēro arī tad, ja </a:t>
            </a:r>
            <a:r>
              <a:rPr lang="lv-LV" sz="1300" b="1">
                <a:solidFill>
                  <a:srgbClr val="FF9966"/>
                </a:solidFill>
                <a:latin typeface="Calibri" panose="020F0502020204030204" pitchFamily="34" charset="0"/>
                <a:cs typeface="Calibri" panose="020F0502020204030204" pitchFamily="34" charset="0"/>
              </a:rPr>
              <a:t>attiecīgajā dalībvalstī nav pieejamas atļautas veterinārās zāles</a:t>
            </a:r>
          </a:p>
        </p:txBody>
      </p:sp>
      <p:sp>
        <p:nvSpPr>
          <p:cNvPr id="4" name="Marcador de número de diapositiva 3"/>
          <p:cNvSpPr>
            <a:spLocks noGrp="1"/>
          </p:cNvSpPr>
          <p:nvPr>
            <p:ph type="sldNum" sz="quarter" idx="5"/>
          </p:nvPr>
        </p:nvSpPr>
        <p:spPr/>
        <p:txBody>
          <a:bodyPr/>
          <a:lstStyle/>
          <a:p>
            <a:pPr marL="0" marR="0" lvl="0" indent="0" algn="r" defTabSz="796351" rtl="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796351"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23438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9.pn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48.jpeg"/><Relationship Id="rId2" Type="http://schemas.openxmlformats.org/officeDocument/2006/relationships/image" Target="../media/image1.png"/><Relationship Id="rId16" Type="http://schemas.openxmlformats.org/officeDocument/2006/relationships/hyperlink" Target="http://www.amrfvtraining.eu/" TargetMode="External"/><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47.png"/><Relationship Id="rId5" Type="http://schemas.openxmlformats.org/officeDocument/2006/relationships/image" Target="../media/image5.png"/><Relationship Id="rId15" Type="http://schemas.openxmlformats.org/officeDocument/2006/relationships/image" Target="../media/image4.png"/><Relationship Id="rId10" Type="http://schemas.openxmlformats.org/officeDocument/2006/relationships/image" Target="../media/image46.jpe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5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2.xml"/><Relationship Id="rId5" Type="http://schemas.openxmlformats.org/officeDocument/2006/relationships/image" Target="../media/image39.png"/><Relationship Id="rId4" Type="http://schemas.openxmlformats.org/officeDocument/2006/relationships/image" Target="../media/image38.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png"/><Relationship Id="rId12" Type="http://schemas.openxmlformats.org/officeDocument/2006/relationships/image" Target="../media/image27.jpe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image" Target="../media/image9.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39.png"/><Relationship Id="rId4" Type="http://schemas.openxmlformats.org/officeDocument/2006/relationships/image" Target="../media/image3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740296" cy="3468560"/>
          </a:xfrm>
          <a:prstGeom prst="rect">
            <a:avLst/>
          </a:prstGeom>
        </p:spPr>
      </p:pic>
      <p:sp>
        <p:nvSpPr>
          <p:cNvPr id="9" name="object 21">
            <a:extLst>
              <a:ext uri="{FF2B5EF4-FFF2-40B4-BE49-F238E27FC236}">
                <a16:creationId xmlns:a16="http://schemas.microsoft.com/office/drawing/2014/main" id="{E547769E-C798-E733-21F6-6FBFA1D54900}"/>
              </a:ext>
            </a:extLst>
          </p:cNvPr>
          <p:cNvSpPr/>
          <p:nvPr userDrawn="1"/>
        </p:nvSpPr>
        <p:spPr>
          <a:xfrm>
            <a:off x="0" y="5187950"/>
            <a:ext cx="8712200" cy="1677670"/>
          </a:xfrm>
          <a:custGeom>
            <a:avLst/>
            <a:gdLst/>
            <a:ahLst/>
            <a:cxnLst/>
            <a:rect l="l" t="t" r="r" b="b"/>
            <a:pathLst>
              <a:path w="8712200" h="1633220">
                <a:moveTo>
                  <a:pt x="8712200" y="1632800"/>
                </a:moveTo>
                <a:lnTo>
                  <a:pt x="0" y="1632800"/>
                </a:lnTo>
                <a:lnTo>
                  <a:pt x="0" y="0"/>
                </a:lnTo>
                <a:lnTo>
                  <a:pt x="8712200" y="0"/>
                </a:lnTo>
                <a:lnTo>
                  <a:pt x="8712200" y="1632800"/>
                </a:lnTo>
                <a:close/>
              </a:path>
            </a:pathLst>
          </a:custGeom>
          <a:solidFill>
            <a:srgbClr val="ECEBEB"/>
          </a:solidFill>
        </p:spPr>
        <p:txBody>
          <a:bodyPr wrap="square" lIns="0" tIns="0" rIns="0" bIns="0" rtlCol="0"/>
          <a:lstStyle/>
          <a:p>
            <a:endParaRPr/>
          </a:p>
        </p:txBody>
      </p:sp>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id="{A9CF4B79-D988-D340-D3EB-0BF9D9F52272}"/>
              </a:ext>
            </a:extLst>
          </p:cNvPr>
          <p:cNvSpPr/>
          <p:nvPr userDrawn="1"/>
        </p:nvSpPr>
        <p:spPr>
          <a:xfrm>
            <a:off x="5225099" y="1727682"/>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FF8E1E59-A00D-A8DD-3D7E-F74445859AA3}"/>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5" y="1727682"/>
            <a:ext cx="1746000" cy="17460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502165" y="2061761"/>
            <a:ext cx="1105152" cy="1181369"/>
          </a:xfrm>
          <a:prstGeom prst="rect">
            <a:avLst/>
          </a:prstGeom>
        </p:spPr>
      </p:pic>
      <p:pic>
        <p:nvPicPr>
          <p:cNvPr id="27" name="Imagen 26" descr="Un dibujo de un animal&#10;&#10;Descripción generada automáticamente con confianza baja">
            <a:extLst>
              <a:ext uri="{FF2B5EF4-FFF2-40B4-BE49-F238E27FC236}">
                <a16:creationId xmlns:a16="http://schemas.microsoft.com/office/drawing/2014/main" id="{27DBD291-B2BD-7D5A-4D91-2972E5717124}"/>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0857162" y="2214195"/>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sp>
        <p:nvSpPr>
          <p:cNvPr id="35" name="Marcador de texto 34">
            <a:extLst>
              <a:ext uri="{FF2B5EF4-FFF2-40B4-BE49-F238E27FC236}">
                <a16:creationId xmlns:a16="http://schemas.microsoft.com/office/drawing/2014/main" id="{07E29EFD-C0C4-495B-1ABB-1ABCDF39870D}"/>
              </a:ext>
            </a:extLst>
          </p:cNvPr>
          <p:cNvSpPr>
            <a:spLocks noGrp="1"/>
          </p:cNvSpPr>
          <p:nvPr>
            <p:ph type="body" sz="quarter" idx="10" hasCustomPrompt="1"/>
          </p:nvPr>
        </p:nvSpPr>
        <p:spPr>
          <a:xfrm>
            <a:off x="381000" y="5586413"/>
            <a:ext cx="7874000" cy="781632"/>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6" name="Marcador de texto 34">
            <a:extLst>
              <a:ext uri="{FF2B5EF4-FFF2-40B4-BE49-F238E27FC236}">
                <a16:creationId xmlns:a16="http://schemas.microsoft.com/office/drawing/2014/main" id="{53BDFECB-4DA6-72A4-8ABD-2FC20B988984}"/>
              </a:ext>
            </a:extLst>
          </p:cNvPr>
          <p:cNvSpPr>
            <a:spLocks noGrp="1"/>
          </p:cNvSpPr>
          <p:nvPr>
            <p:ph type="body" sz="quarter" idx="11" hasCustomPrompt="1"/>
          </p:nvPr>
        </p:nvSpPr>
        <p:spPr>
          <a:xfrm>
            <a:off x="381000" y="6402744"/>
            <a:ext cx="2971800" cy="371080"/>
          </a:xfrm>
          <a:prstGeom prst="rect">
            <a:avLst/>
          </a:prstGeom>
        </p:spPr>
        <p:txBody>
          <a:bodyPr/>
          <a:lstStyle>
            <a:lvl1pPr>
              <a:defRPr sz="1600">
                <a:solidFill>
                  <a:schemeClr val="tx1"/>
                </a:solidFill>
                <a:latin typeface="Arial" panose="020B0604020202020204" pitchFamily="34" charset="0"/>
                <a:cs typeface="Arial" panose="020B0604020202020204" pitchFamily="34" charset="0"/>
              </a:defRPr>
            </a:lvl1pPr>
          </a:lstStyle>
          <a:p>
            <a:pPr lvl="0"/>
            <a:r>
              <a:rPr lang="es-ES" dirty="0"/>
              <a:t>Date</a:t>
            </a:r>
          </a:p>
        </p:txBody>
      </p:sp>
      <p:pic>
        <p:nvPicPr>
          <p:cNvPr id="34" name="Imagen 33">
            <a:extLst>
              <a:ext uri="{FF2B5EF4-FFF2-40B4-BE49-F238E27FC236}">
                <a16:creationId xmlns:a16="http://schemas.microsoft.com/office/drawing/2014/main" id="{582D17B3-5A6C-42CA-853B-4103A0708918}"/>
              </a:ext>
            </a:extLst>
          </p:cNvPr>
          <p:cNvPicPr/>
          <p:nvPr userDrawn="1"/>
        </p:nvPicPr>
        <p:blipFill>
          <a:blip r:embed="rId11" cstate="email">
            <a:extLst>
              <a:ext uri="{28A0092B-C50C-407E-A947-70E740481C1C}">
                <a14:useLocalDpi xmlns:a14="http://schemas.microsoft.com/office/drawing/2010/main" val="0"/>
              </a:ext>
            </a:extLst>
          </a:blip>
          <a:srcRect/>
          <a:stretch/>
        </p:blipFill>
        <p:spPr bwMode="auto">
          <a:xfrm>
            <a:off x="8991600" y="5687039"/>
            <a:ext cx="3022600" cy="634126"/>
          </a:xfrm>
          <a:prstGeom prst="rect">
            <a:avLst/>
          </a:prstGeom>
          <a:noFill/>
          <a:ln>
            <a:noFill/>
          </a:ln>
        </p:spPr>
      </p:pic>
    </p:spTree>
    <p:extLst>
      <p:ext uri="{BB962C8B-B14F-4D97-AF65-F5344CB8AC3E}">
        <p14:creationId xmlns:p14="http://schemas.microsoft.com/office/powerpoint/2010/main" val="2338063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37805FF-5857-A6EE-E6AF-EDF3B41F0BF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
          <a:stretch/>
        </p:blipFill>
        <p:spPr>
          <a:xfrm>
            <a:off x="7086600" y="0"/>
            <a:ext cx="5105400" cy="6870699"/>
          </a:xfrm>
          <a:prstGeom prst="rect">
            <a:avLst/>
          </a:prstGeom>
        </p:spPr>
      </p:pic>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023879" y="130606"/>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1" y="311150"/>
            <a:ext cx="608614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20" name="Imagen 19" descr="Un dibujo de un perro&#10;&#10;Descripción generada automáticamente con confianza media">
            <a:extLst>
              <a:ext uri="{FF2B5EF4-FFF2-40B4-BE49-F238E27FC236}">
                <a16:creationId xmlns:a16="http://schemas.microsoft.com/office/drawing/2014/main" id="{8D91507A-E5FD-4F81-8084-ED0CF44931D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47804" y="859216"/>
            <a:ext cx="426085" cy="294577"/>
          </a:xfrm>
          <a:prstGeom prst="rect">
            <a:avLst/>
          </a:prstGeom>
        </p:spPr>
      </p:pic>
    </p:spTree>
    <p:extLst>
      <p:ext uri="{BB962C8B-B14F-4D97-AF65-F5344CB8AC3E}">
        <p14:creationId xmlns:p14="http://schemas.microsoft.com/office/powerpoint/2010/main" val="2683043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3826791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9663"/>
            <a:ext cx="1166832" cy="2216150"/>
          </a:xfrm>
          <a:prstGeom prst="rect">
            <a:avLst/>
          </a:prstGeom>
        </p:spPr>
      </p:pic>
      <p:sp>
        <p:nvSpPr>
          <p:cNvPr id="9" name="Marcador de posición de imagen 3">
            <a:extLst>
              <a:ext uri="{FF2B5EF4-FFF2-40B4-BE49-F238E27FC236}">
                <a16:creationId xmlns:a16="http://schemas.microsoft.com/office/drawing/2014/main" id="{FD5042EF-2420-4752-126A-B99C1EF849E6}"/>
              </a:ext>
            </a:extLst>
          </p:cNvPr>
          <p:cNvSpPr>
            <a:spLocks noGrp="1"/>
          </p:cNvSpPr>
          <p:nvPr>
            <p:ph type="pic" sz="quarter" idx="11"/>
          </p:nvPr>
        </p:nvSpPr>
        <p:spPr>
          <a:xfrm>
            <a:off x="7086600" y="1154113"/>
            <a:ext cx="5105400" cy="5716587"/>
          </a:xfrm>
          <a:prstGeom prst="rect">
            <a:avLst/>
          </a:prstGeom>
        </p:spPr>
        <p:txBody>
          <a:bodyPr anchor="t"/>
          <a:lstStyle>
            <a:lvl1pPr algn="ctr">
              <a:defRPr>
                <a:latin typeface="Arial" panose="020B0604020202020204" pitchFamily="34" charset="0"/>
                <a:cs typeface="Arial" panose="020B0604020202020204" pitchFamily="34" charset="0"/>
              </a:defRPr>
            </a:lvl1pPr>
          </a:lstStyle>
          <a:p>
            <a:endParaRPr lang="es-ES_tradnl" dirty="0"/>
          </a:p>
          <a:p>
            <a:endParaRPr lang="es-ES_tradnl" dirty="0"/>
          </a:p>
          <a:p>
            <a:endParaRPr lang="es-ES_tradnl" dirty="0"/>
          </a:p>
          <a:p>
            <a:endParaRPr lang="es-ES_tradnl" dirty="0"/>
          </a:p>
          <a:p>
            <a:endParaRPr lang="es-ES_tradnl" dirty="0"/>
          </a:p>
          <a:p>
            <a:endParaRPr lang="es-ES_tradnl" dirty="0"/>
          </a:p>
          <a:p>
            <a:endParaRPr lang="es-ES_tradnl" dirty="0"/>
          </a:p>
          <a:p>
            <a:r>
              <a:rPr lang="es-ES_tradnl" dirty="0" err="1"/>
              <a:t>Insert</a:t>
            </a:r>
            <a:r>
              <a:rPr lang="es-ES_tradnl" dirty="0"/>
              <a:t> </a:t>
            </a:r>
            <a:r>
              <a:rPr lang="es-ES_tradnl" dirty="0" err="1"/>
              <a:t>image</a:t>
            </a:r>
            <a:r>
              <a:rPr lang="es-ES_tradnl" dirty="0"/>
              <a:t> </a:t>
            </a:r>
            <a:r>
              <a:rPr lang="es-ES_tradnl" dirty="0" err="1"/>
              <a:t>here</a:t>
            </a:r>
            <a:endParaRPr lang="es-ES" dirty="0"/>
          </a:p>
        </p:txBody>
      </p:sp>
    </p:spTree>
    <p:extLst>
      <p:ext uri="{BB962C8B-B14F-4D97-AF65-F5344CB8AC3E}">
        <p14:creationId xmlns:p14="http://schemas.microsoft.com/office/powerpoint/2010/main" val="3091732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4027"/>
            <a:ext cx="1740296" cy="3468560"/>
          </a:xfrm>
          <a:prstGeom prst="rect">
            <a:avLst/>
          </a:prstGeom>
        </p:spPr>
      </p:pic>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3" y="1734990"/>
            <a:ext cx="3469745" cy="173228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813246" y="1905634"/>
            <a:ext cx="1105152" cy="118136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327661" y="2162432"/>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sp>
        <p:nvSpPr>
          <p:cNvPr id="36" name="Marcador de texto 34">
            <a:extLst>
              <a:ext uri="{FF2B5EF4-FFF2-40B4-BE49-F238E27FC236}">
                <a16:creationId xmlns:a16="http://schemas.microsoft.com/office/drawing/2014/main" id="{181AEA2E-1C99-4294-892E-2840BA551D28}"/>
              </a:ext>
            </a:extLst>
          </p:cNvPr>
          <p:cNvSpPr>
            <a:spLocks noGrp="1"/>
          </p:cNvSpPr>
          <p:nvPr>
            <p:ph type="body" sz="quarter" idx="10" hasCustomPrompt="1"/>
          </p:nvPr>
        </p:nvSpPr>
        <p:spPr>
          <a:xfrm>
            <a:off x="3571193" y="2056688"/>
            <a:ext cx="3488650" cy="781632"/>
          </a:xfrm>
          <a:prstGeom prst="rect">
            <a:avLst/>
          </a:prstGeom>
        </p:spPr>
        <p:txBody>
          <a:bodyPr/>
          <a:lstStyle>
            <a:lvl1pPr>
              <a:defRPr sz="4800" b="1">
                <a:solidFill>
                  <a:srgbClr val="003399"/>
                </a:solidFill>
                <a:latin typeface="EC Square Sans Pro" panose="020B0506040000020004" pitchFamily="34" charset="0"/>
                <a:cs typeface="Arial" panose="020B0604020202020204" pitchFamily="34" charset="0"/>
              </a:defRPr>
            </a:lvl1pPr>
          </a:lstStyle>
          <a:p>
            <a:pPr lvl="0"/>
            <a:r>
              <a:rPr lang="en-GB" noProof="0" dirty="0"/>
              <a:t>Thank you!</a:t>
            </a:r>
          </a:p>
        </p:txBody>
      </p:sp>
      <p:pic>
        <p:nvPicPr>
          <p:cNvPr id="37" name="Imagen 36">
            <a:extLst>
              <a:ext uri="{FF2B5EF4-FFF2-40B4-BE49-F238E27FC236}">
                <a16:creationId xmlns:a16="http://schemas.microsoft.com/office/drawing/2014/main" id="{C53E509D-9C05-4F64-B596-3792F76B9CA7}"/>
              </a:ext>
            </a:extLst>
          </p:cNvPr>
          <p:cNvPicPr/>
          <p:nvPr userDrawn="1"/>
        </p:nvPicPr>
        <p:blipFill>
          <a:blip r:embed="rId10" cstate="email">
            <a:extLst>
              <a:ext uri="{28A0092B-C50C-407E-A947-70E740481C1C}">
                <a14:useLocalDpi xmlns:a14="http://schemas.microsoft.com/office/drawing/2010/main" val="0"/>
              </a:ext>
            </a:extLst>
          </a:blip>
          <a:srcRect/>
          <a:stretch/>
        </p:blipFill>
        <p:spPr bwMode="auto">
          <a:xfrm>
            <a:off x="8620809" y="5841094"/>
            <a:ext cx="3418791" cy="717245"/>
          </a:xfrm>
          <a:prstGeom prst="rect">
            <a:avLst/>
          </a:prstGeom>
          <a:noFill/>
          <a:ln>
            <a:noFill/>
          </a:ln>
        </p:spPr>
      </p:pic>
      <p:grpSp>
        <p:nvGrpSpPr>
          <p:cNvPr id="38" name="Grupo 37">
            <a:extLst>
              <a:ext uri="{FF2B5EF4-FFF2-40B4-BE49-F238E27FC236}">
                <a16:creationId xmlns:a16="http://schemas.microsoft.com/office/drawing/2014/main" id="{B12C3DE7-53C0-4BC5-BCFB-CAB7D8B057D6}"/>
              </a:ext>
            </a:extLst>
          </p:cNvPr>
          <p:cNvGrpSpPr/>
          <p:nvPr userDrawn="1"/>
        </p:nvGrpSpPr>
        <p:grpSpPr>
          <a:xfrm>
            <a:off x="0" y="5763684"/>
            <a:ext cx="5350796" cy="633222"/>
            <a:chOff x="1448755" y="3047555"/>
            <a:chExt cx="5350796" cy="633222"/>
          </a:xfrm>
        </p:grpSpPr>
        <p:pic>
          <p:nvPicPr>
            <p:cNvPr id="39" name="Picture 2" descr="imagen">
              <a:extLst>
                <a:ext uri="{FF2B5EF4-FFF2-40B4-BE49-F238E27FC236}">
                  <a16:creationId xmlns:a16="http://schemas.microsoft.com/office/drawing/2014/main" id="{F2C85C64-5194-4F83-83F6-857D4C6D2404}"/>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b="39163"/>
            <a:stretch/>
          </p:blipFill>
          <p:spPr bwMode="auto">
            <a:xfrm>
              <a:off x="1448755" y="3047555"/>
              <a:ext cx="2114191" cy="63322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 descr="A picture containing text, font, symbol, typography&#10;&#10;Description automatically generated">
              <a:extLst>
                <a:ext uri="{FF2B5EF4-FFF2-40B4-BE49-F238E27FC236}">
                  <a16:creationId xmlns:a16="http://schemas.microsoft.com/office/drawing/2014/main" id="{616377A2-39DF-447D-B18F-0E33E62D6510}"/>
                </a:ext>
              </a:extLst>
            </p:cNvPr>
            <p:cNvPicPr/>
            <p:nvPr/>
          </p:nvPicPr>
          <p:blipFill>
            <a:blip r:embed="rId12" cstate="email">
              <a:extLst>
                <a:ext uri="{28A0092B-C50C-407E-A947-70E740481C1C}">
                  <a14:useLocalDpi xmlns:a14="http://schemas.microsoft.com/office/drawing/2010/main"/>
                </a:ext>
              </a:extLst>
            </a:blip>
            <a:stretch>
              <a:fillRect/>
            </a:stretch>
          </p:blipFill>
          <p:spPr>
            <a:xfrm>
              <a:off x="3486434" y="3177222"/>
              <a:ext cx="1785620" cy="503555"/>
            </a:xfrm>
            <a:prstGeom prst="rect">
              <a:avLst/>
            </a:prstGeom>
          </p:spPr>
        </p:pic>
        <p:pic>
          <p:nvPicPr>
            <p:cNvPr id="41" name="Imagen 40" descr="Texto&#10;&#10;Descripción generada automáticamente">
              <a:extLst>
                <a:ext uri="{FF2B5EF4-FFF2-40B4-BE49-F238E27FC236}">
                  <a16:creationId xmlns:a16="http://schemas.microsoft.com/office/drawing/2014/main" id="{27CD1840-7ABE-4462-BC91-7E7C5F3BAF2E}"/>
                </a:ext>
              </a:extLst>
            </p:cNvPr>
            <p:cNvPicPr/>
            <p:nvPr/>
          </p:nvPicPr>
          <p:blipFill>
            <a:blip r:embed="rId13" cstate="email">
              <a:extLst>
                <a:ext uri="{28A0092B-C50C-407E-A947-70E740481C1C}">
                  <a14:useLocalDpi xmlns:a14="http://schemas.microsoft.com/office/drawing/2010/main"/>
                </a:ext>
              </a:extLst>
            </a:blip>
            <a:stretch>
              <a:fillRect/>
            </a:stretch>
          </p:blipFill>
          <p:spPr>
            <a:xfrm>
              <a:off x="5195541" y="3360102"/>
              <a:ext cx="1604010" cy="320675"/>
            </a:xfrm>
            <a:prstGeom prst="rect">
              <a:avLst/>
            </a:prstGeom>
          </p:spPr>
        </p:pic>
      </p:grpSp>
      <p:pic>
        <p:nvPicPr>
          <p:cNvPr id="42" name="Imagen 41" descr="Patrón de fondo&#10;&#10;Descripción generada automáticamente">
            <a:extLst>
              <a:ext uri="{FF2B5EF4-FFF2-40B4-BE49-F238E27FC236}">
                <a16:creationId xmlns:a16="http://schemas.microsoft.com/office/drawing/2014/main" id="{E19A0AE5-6F2A-4C46-BFBA-717A1DBB44E1}"/>
              </a:ext>
            </a:extLst>
          </p:cNvPr>
          <p:cNvPicPr>
            <a:picLocks noChangeAspect="1"/>
          </p:cNvPicPr>
          <p:nvPr userDrawn="1"/>
        </p:nvPicPr>
        <p:blipFill rotWithShape="1">
          <a:blip r:embed="rId14" cstate="email">
            <a:extLst>
              <a:ext uri="{28A0092B-C50C-407E-A947-70E740481C1C}">
                <a14:useLocalDpi xmlns:a14="http://schemas.microsoft.com/office/drawing/2010/main"/>
              </a:ext>
            </a:extLst>
          </a:blip>
          <a:srcRect l="-1"/>
          <a:stretch/>
        </p:blipFill>
        <p:spPr>
          <a:xfrm>
            <a:off x="5211120" y="3482587"/>
            <a:ext cx="1756206" cy="1716761"/>
          </a:xfrm>
          <a:prstGeom prst="rect">
            <a:avLst/>
          </a:prstGeom>
        </p:spPr>
      </p:pic>
      <p:sp>
        <p:nvSpPr>
          <p:cNvPr id="43" name="Rectángulo 42">
            <a:extLst>
              <a:ext uri="{FF2B5EF4-FFF2-40B4-BE49-F238E27FC236}">
                <a16:creationId xmlns:a16="http://schemas.microsoft.com/office/drawing/2014/main" id="{E2D3912A-1E4E-402A-A3C0-9761CDC5901B}"/>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4" name="Imagen 43" descr="Un dibujo de un animal&#10;&#10;Descripción generada automáticamente con confianza baja">
            <a:extLst>
              <a:ext uri="{FF2B5EF4-FFF2-40B4-BE49-F238E27FC236}">
                <a16:creationId xmlns:a16="http://schemas.microsoft.com/office/drawing/2014/main" id="{EA525F01-F612-45D5-BEA3-7A4BBA36EA47}"/>
              </a:ext>
            </a:extLst>
          </p:cNvPr>
          <p:cNvPicPr>
            <a:picLocks noChangeAspect="1"/>
          </p:cNvPicPr>
          <p:nvPr userDrawn="1"/>
        </p:nvPicPr>
        <p:blipFill>
          <a:blip r:embed="rId15">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sp>
        <p:nvSpPr>
          <p:cNvPr id="3" name="CuadroTexto 2">
            <a:extLst>
              <a:ext uri="{FF2B5EF4-FFF2-40B4-BE49-F238E27FC236}">
                <a16:creationId xmlns:a16="http://schemas.microsoft.com/office/drawing/2014/main" id="{392C7F8E-841D-4355-9AF1-D492BA4BF8E2}"/>
              </a:ext>
            </a:extLst>
          </p:cNvPr>
          <p:cNvSpPr txBox="1"/>
          <p:nvPr userDrawn="1"/>
        </p:nvSpPr>
        <p:spPr>
          <a:xfrm>
            <a:off x="218393" y="6396906"/>
            <a:ext cx="3352800" cy="369332"/>
          </a:xfrm>
          <a:prstGeom prst="rect">
            <a:avLst/>
          </a:prstGeom>
          <a:noFill/>
        </p:spPr>
        <p:txBody>
          <a:bodyPr wrap="square" rtlCol="0">
            <a:spAutoFit/>
          </a:bodyPr>
          <a:lstStyle/>
          <a:p>
            <a:r>
              <a:rPr lang="lv-LV">
                <a:latin typeface="EC Square Sans Pro" panose="020B0506040000020004" pitchFamily="34" charset="0"/>
                <a:hlinkClick r:id="rId16"/>
              </a:rPr>
              <a:t>www.amrfvtraining.eu</a:t>
            </a:r>
            <a:r>
              <a:rPr lang="lv-LV">
                <a:latin typeface="EC Square Sans Pro" panose="020B0506040000020004" pitchFamily="34" charset="0"/>
              </a:rPr>
              <a:t>  </a:t>
            </a:r>
          </a:p>
        </p:txBody>
      </p:sp>
    </p:spTree>
    <p:extLst>
      <p:ext uri="{BB962C8B-B14F-4D97-AF65-F5344CB8AC3E}">
        <p14:creationId xmlns:p14="http://schemas.microsoft.com/office/powerpoint/2010/main" val="1616781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A0243-15F2-D6A2-1158-74DA0085EEEE}"/>
              </a:ext>
            </a:extLst>
          </p:cNvPr>
          <p:cNvSpPr>
            <a:spLocks noGrp="1"/>
          </p:cNvSpPr>
          <p:nvPr>
            <p:ph type="ctrTitle"/>
          </p:nvPr>
        </p:nvSpPr>
        <p:spPr>
          <a:xfrm>
            <a:off x="1524000" y="1124442"/>
            <a:ext cx="9144000" cy="2392021"/>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8F3E969-E752-337F-2466-EE4392A9F8B8}"/>
              </a:ext>
            </a:extLst>
          </p:cNvPr>
          <p:cNvSpPr>
            <a:spLocks noGrp="1"/>
          </p:cNvSpPr>
          <p:nvPr>
            <p:ph type="subTitle" idx="1"/>
          </p:nvPr>
        </p:nvSpPr>
        <p:spPr>
          <a:xfrm>
            <a:off x="1524000" y="3608709"/>
            <a:ext cx="9144000" cy="165882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0AA9B58-CB07-6D3F-7DE5-E90685EFFD0C}"/>
              </a:ext>
            </a:extLst>
          </p:cNvPr>
          <p:cNvSpPr>
            <a:spLocks noGrp="1"/>
          </p:cNvSpPr>
          <p:nvPr>
            <p:ph type="dt" sz="half" idx="10"/>
          </p:nvPr>
        </p:nvSpPr>
        <p:spPr/>
        <p:txBody>
          <a:bodyPr/>
          <a:lstStyle/>
          <a:p>
            <a:fld id="{378DD502-20E2-4CAC-B46A-953DF39CFC08}" type="datetimeFigureOut">
              <a:rPr lang="en-GB" smtClean="0"/>
              <a:t>12/11/2024</a:t>
            </a:fld>
            <a:endParaRPr lang="en-GB"/>
          </a:p>
        </p:txBody>
      </p:sp>
      <p:sp>
        <p:nvSpPr>
          <p:cNvPr id="5" name="Footer Placeholder 4">
            <a:extLst>
              <a:ext uri="{FF2B5EF4-FFF2-40B4-BE49-F238E27FC236}">
                <a16:creationId xmlns:a16="http://schemas.microsoft.com/office/drawing/2014/main" id="{016F3AAE-877C-FA9E-0006-09B11FDCB7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2FF09B-7106-BD12-CC4A-DF5D4BCC2D66}"/>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3957573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91568-05A6-13C3-C97F-A45AF89F539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1AA63A-2BA8-BFBD-D176-0E3294071B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22FF48-95BE-029D-36D5-1F5F7338E22A}"/>
              </a:ext>
            </a:extLst>
          </p:cNvPr>
          <p:cNvSpPr>
            <a:spLocks noGrp="1"/>
          </p:cNvSpPr>
          <p:nvPr>
            <p:ph type="dt" sz="half" idx="10"/>
          </p:nvPr>
        </p:nvSpPr>
        <p:spPr/>
        <p:txBody>
          <a:bodyPr/>
          <a:lstStyle/>
          <a:p>
            <a:fld id="{378DD502-20E2-4CAC-B46A-953DF39CFC08}" type="datetimeFigureOut">
              <a:rPr lang="en-GB" smtClean="0"/>
              <a:t>12/11/2024</a:t>
            </a:fld>
            <a:endParaRPr lang="en-GB"/>
          </a:p>
        </p:txBody>
      </p:sp>
      <p:sp>
        <p:nvSpPr>
          <p:cNvPr id="5" name="Footer Placeholder 4">
            <a:extLst>
              <a:ext uri="{FF2B5EF4-FFF2-40B4-BE49-F238E27FC236}">
                <a16:creationId xmlns:a16="http://schemas.microsoft.com/office/drawing/2014/main" id="{06371981-4970-BB5D-98AA-8A6DCE6FF1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13CC28-0897-E9E3-1E18-BE1E2765F3D7}"/>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4208724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B2D57-AB6C-AA9A-CFEF-D881E3927886}"/>
              </a:ext>
            </a:extLst>
          </p:cNvPr>
          <p:cNvSpPr>
            <a:spLocks noGrp="1"/>
          </p:cNvSpPr>
          <p:nvPr>
            <p:ph type="title"/>
          </p:nvPr>
        </p:nvSpPr>
        <p:spPr>
          <a:xfrm>
            <a:off x="831850" y="1712905"/>
            <a:ext cx="10515600" cy="2858020"/>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3297820-7BCE-C64F-7FDD-A422F4F3D166}"/>
              </a:ext>
            </a:extLst>
          </p:cNvPr>
          <p:cNvSpPr>
            <a:spLocks noGrp="1"/>
          </p:cNvSpPr>
          <p:nvPr>
            <p:ph type="body" idx="1"/>
          </p:nvPr>
        </p:nvSpPr>
        <p:spPr>
          <a:xfrm>
            <a:off x="831850" y="4597963"/>
            <a:ext cx="10515600" cy="150296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7DE720-9037-4D67-F7B9-26BF917FAA7C}"/>
              </a:ext>
            </a:extLst>
          </p:cNvPr>
          <p:cNvSpPr>
            <a:spLocks noGrp="1"/>
          </p:cNvSpPr>
          <p:nvPr>
            <p:ph type="dt" sz="half" idx="10"/>
          </p:nvPr>
        </p:nvSpPr>
        <p:spPr/>
        <p:txBody>
          <a:bodyPr/>
          <a:lstStyle/>
          <a:p>
            <a:fld id="{378DD502-20E2-4CAC-B46A-953DF39CFC08}" type="datetimeFigureOut">
              <a:rPr lang="en-GB" smtClean="0"/>
              <a:t>12/11/2024</a:t>
            </a:fld>
            <a:endParaRPr lang="en-GB"/>
          </a:p>
        </p:txBody>
      </p:sp>
      <p:sp>
        <p:nvSpPr>
          <p:cNvPr id="5" name="Footer Placeholder 4">
            <a:extLst>
              <a:ext uri="{FF2B5EF4-FFF2-40B4-BE49-F238E27FC236}">
                <a16:creationId xmlns:a16="http://schemas.microsoft.com/office/drawing/2014/main" id="{C5E5E826-2510-82AC-DDA2-16ABCD9021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97E00A-5C40-32FC-BD95-F3D8948C9627}"/>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1349517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7B005-5BC0-7404-8342-E4C6B310F83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CCA492-D109-07F1-56AD-AEED546E694C}"/>
              </a:ext>
            </a:extLst>
          </p:cNvPr>
          <p:cNvSpPr>
            <a:spLocks noGrp="1"/>
          </p:cNvSpPr>
          <p:nvPr>
            <p:ph sz="half" idx="1"/>
          </p:nvPr>
        </p:nvSpPr>
        <p:spPr>
          <a:xfrm>
            <a:off x="838200" y="1829006"/>
            <a:ext cx="5181600" cy="43593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C05EDBD-EEC3-E094-C2E3-7D90E0BD06A8}"/>
              </a:ext>
            </a:extLst>
          </p:cNvPr>
          <p:cNvSpPr>
            <a:spLocks noGrp="1"/>
          </p:cNvSpPr>
          <p:nvPr>
            <p:ph sz="half" idx="2"/>
          </p:nvPr>
        </p:nvSpPr>
        <p:spPr>
          <a:xfrm>
            <a:off x="6172200" y="1829006"/>
            <a:ext cx="5181600" cy="43593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67B89A1-B35C-0DB9-2F8E-9E54EFDD8E4F}"/>
              </a:ext>
            </a:extLst>
          </p:cNvPr>
          <p:cNvSpPr>
            <a:spLocks noGrp="1"/>
          </p:cNvSpPr>
          <p:nvPr>
            <p:ph type="dt" sz="half" idx="10"/>
          </p:nvPr>
        </p:nvSpPr>
        <p:spPr/>
        <p:txBody>
          <a:bodyPr/>
          <a:lstStyle/>
          <a:p>
            <a:fld id="{378DD502-20E2-4CAC-B46A-953DF39CFC08}" type="datetimeFigureOut">
              <a:rPr lang="en-GB" smtClean="0"/>
              <a:t>12/11/2024</a:t>
            </a:fld>
            <a:endParaRPr lang="en-GB"/>
          </a:p>
        </p:txBody>
      </p:sp>
      <p:sp>
        <p:nvSpPr>
          <p:cNvPr id="6" name="Footer Placeholder 5">
            <a:extLst>
              <a:ext uri="{FF2B5EF4-FFF2-40B4-BE49-F238E27FC236}">
                <a16:creationId xmlns:a16="http://schemas.microsoft.com/office/drawing/2014/main" id="{CAFB670B-5F09-1CA8-481C-92A7027898B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7B3EEB4-9132-4E11-E167-0BCCCDDAB8DA}"/>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34057146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0616E-8E81-FDF0-4ECC-CC9CFC6884D5}"/>
              </a:ext>
            </a:extLst>
          </p:cNvPr>
          <p:cNvSpPr>
            <a:spLocks noGrp="1"/>
          </p:cNvSpPr>
          <p:nvPr>
            <p:ph type="title"/>
          </p:nvPr>
        </p:nvSpPr>
        <p:spPr>
          <a:xfrm>
            <a:off x="839788" y="365802"/>
            <a:ext cx="10515600" cy="1328018"/>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59FFB3-3EE8-629C-3AE4-DDCB44A177B2}"/>
              </a:ext>
            </a:extLst>
          </p:cNvPr>
          <p:cNvSpPr>
            <a:spLocks noGrp="1"/>
          </p:cNvSpPr>
          <p:nvPr>
            <p:ph type="body" idx="1"/>
          </p:nvPr>
        </p:nvSpPr>
        <p:spPr>
          <a:xfrm>
            <a:off x="839789" y="1684276"/>
            <a:ext cx="5157787" cy="8254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4C13DF-4BEE-C054-558B-1A252EA05111}"/>
              </a:ext>
            </a:extLst>
          </p:cNvPr>
          <p:cNvSpPr>
            <a:spLocks noGrp="1"/>
          </p:cNvSpPr>
          <p:nvPr>
            <p:ph sz="half" idx="2"/>
          </p:nvPr>
        </p:nvSpPr>
        <p:spPr>
          <a:xfrm>
            <a:off x="839789" y="2509714"/>
            <a:ext cx="5157787" cy="36914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A6F48C-3412-4C2C-8DA5-7DD6C555FCBC}"/>
              </a:ext>
            </a:extLst>
          </p:cNvPr>
          <p:cNvSpPr>
            <a:spLocks noGrp="1"/>
          </p:cNvSpPr>
          <p:nvPr>
            <p:ph type="body" sz="quarter" idx="3"/>
          </p:nvPr>
        </p:nvSpPr>
        <p:spPr>
          <a:xfrm>
            <a:off x="6172200" y="1684276"/>
            <a:ext cx="5183188" cy="8254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C86BCD-99C2-C965-4EBE-CEF2DA9C5A47}"/>
              </a:ext>
            </a:extLst>
          </p:cNvPr>
          <p:cNvSpPr>
            <a:spLocks noGrp="1"/>
          </p:cNvSpPr>
          <p:nvPr>
            <p:ph sz="quarter" idx="4"/>
          </p:nvPr>
        </p:nvSpPr>
        <p:spPr>
          <a:xfrm>
            <a:off x="6172200" y="2509714"/>
            <a:ext cx="5183188" cy="36914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48A211A-2D5D-94AC-D0D9-15028F13FC54}"/>
              </a:ext>
            </a:extLst>
          </p:cNvPr>
          <p:cNvSpPr>
            <a:spLocks noGrp="1"/>
          </p:cNvSpPr>
          <p:nvPr>
            <p:ph type="dt" sz="half" idx="10"/>
          </p:nvPr>
        </p:nvSpPr>
        <p:spPr/>
        <p:txBody>
          <a:bodyPr/>
          <a:lstStyle/>
          <a:p>
            <a:fld id="{378DD502-20E2-4CAC-B46A-953DF39CFC08}" type="datetimeFigureOut">
              <a:rPr lang="en-GB" smtClean="0"/>
              <a:t>12/11/2024</a:t>
            </a:fld>
            <a:endParaRPr lang="en-GB"/>
          </a:p>
        </p:txBody>
      </p:sp>
      <p:sp>
        <p:nvSpPr>
          <p:cNvPr id="8" name="Footer Placeholder 7">
            <a:extLst>
              <a:ext uri="{FF2B5EF4-FFF2-40B4-BE49-F238E27FC236}">
                <a16:creationId xmlns:a16="http://schemas.microsoft.com/office/drawing/2014/main" id="{E0A69FCE-CCAB-51EA-6007-2ACC4A790AE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24E2B99-0C57-371A-0976-4BEBD78EE55A}"/>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2257859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31C0C-5025-036D-A375-9F2307E2434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ED81228-ADB9-C7C0-6970-4B95101A24ED}"/>
              </a:ext>
            </a:extLst>
          </p:cNvPr>
          <p:cNvSpPr>
            <a:spLocks noGrp="1"/>
          </p:cNvSpPr>
          <p:nvPr>
            <p:ph type="dt" sz="half" idx="10"/>
          </p:nvPr>
        </p:nvSpPr>
        <p:spPr/>
        <p:txBody>
          <a:bodyPr/>
          <a:lstStyle/>
          <a:p>
            <a:fld id="{378DD502-20E2-4CAC-B46A-953DF39CFC08}" type="datetimeFigureOut">
              <a:rPr lang="en-GB" smtClean="0"/>
              <a:t>12/11/2024</a:t>
            </a:fld>
            <a:endParaRPr lang="en-GB"/>
          </a:p>
        </p:txBody>
      </p:sp>
      <p:sp>
        <p:nvSpPr>
          <p:cNvPr id="4" name="Footer Placeholder 3">
            <a:extLst>
              <a:ext uri="{FF2B5EF4-FFF2-40B4-BE49-F238E27FC236}">
                <a16:creationId xmlns:a16="http://schemas.microsoft.com/office/drawing/2014/main" id="{03E31B42-60AC-B2C1-F63B-428FA5712E3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B6AA1B5-7D1D-CB6D-2EEB-8B95667F69BD}"/>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1055829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1" y="0"/>
            <a:ext cx="6142017" cy="602615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65200"/>
          </a:xfrm>
          <a:prstGeom prst="rect">
            <a:avLst/>
          </a:prstGeom>
        </p:spPr>
      </p:pic>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1366" y="140623"/>
            <a:ext cx="2149620" cy="954357"/>
          </a:xfrm>
          <a:prstGeom prst="rect">
            <a:avLst/>
          </a:prstGeom>
        </p:spPr>
      </p:pic>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p:nvPr>
        </p:nvSpPr>
        <p:spPr>
          <a:xfrm>
            <a:off x="6132925" y="5520247"/>
            <a:ext cx="4495800" cy="323855"/>
          </a:xfrm>
          <a:prstGeom prst="rect">
            <a:avLst/>
          </a:prstGeom>
        </p:spPr>
        <p:txBody>
          <a:bodyPr/>
          <a:lstStyle>
            <a:lvl1pPr>
              <a:defRPr sz="1400">
                <a:solidFill>
                  <a:srgbClr val="003399"/>
                </a:solidFill>
                <a:latin typeface="Arial" panose="020B0604020202020204" pitchFamily="34" charset="0"/>
                <a:cs typeface="Arial" panose="020B0604020202020204" pitchFamily="34" charset="0"/>
              </a:defRPr>
            </a:lvl1pPr>
          </a:lstStyle>
          <a:p>
            <a:pPr lvl="0"/>
            <a:endParaRPr lang="es-ES" dirty="0"/>
          </a:p>
        </p:txBody>
      </p:sp>
      <p:sp>
        <p:nvSpPr>
          <p:cNvPr id="5" name="CuadroTexto 4">
            <a:extLst>
              <a:ext uri="{FF2B5EF4-FFF2-40B4-BE49-F238E27FC236}">
                <a16:creationId xmlns:a16="http://schemas.microsoft.com/office/drawing/2014/main" id="{CBC18AA7-8C1D-4C1C-B629-AA10E16721CA}"/>
              </a:ext>
            </a:extLst>
          </p:cNvPr>
          <p:cNvSpPr txBox="1"/>
          <p:nvPr userDrawn="1"/>
        </p:nvSpPr>
        <p:spPr>
          <a:xfrm>
            <a:off x="6147014" y="3768943"/>
            <a:ext cx="6044986" cy="1477328"/>
          </a:xfrm>
          <a:prstGeom prst="rect">
            <a:avLst/>
          </a:prstGeom>
          <a:noFill/>
        </p:spPr>
        <p:txBody>
          <a:bodyPr wrap="square" rtlCol="0">
            <a:spAutoFit/>
          </a:bodyPr>
          <a:lstStyle/>
          <a:p>
            <a:pPr algn="l"/>
            <a:r>
              <a:rPr lang="lv-LV" sz="2400" noProof="0">
                <a:solidFill>
                  <a:srgbClr val="003399"/>
                </a:solidFill>
                <a:latin typeface="EC Square Sans Pro" panose="020B0506040000020004" pitchFamily="34" charset="0"/>
              </a:rPr>
              <a:t>Praktiskās apmācības lauksaimniekiem un veterinārārstiem: jaunas metodes rezistences pret antimikrobiāliem līdzekļiem novēršanā</a:t>
            </a:r>
          </a:p>
          <a:p>
            <a:endParaRPr lang="es-ES" dirty="0"/>
          </a:p>
        </p:txBody>
      </p:sp>
      <p:sp>
        <p:nvSpPr>
          <p:cNvPr id="49" name="Forma libre: forma 48">
            <a:extLst>
              <a:ext uri="{FF2B5EF4-FFF2-40B4-BE49-F238E27FC236}">
                <a16:creationId xmlns:a16="http://schemas.microsoft.com/office/drawing/2014/main" id="{99B70937-9FCE-4E40-9DC7-4643157CE967}"/>
              </a:ext>
            </a:extLst>
          </p:cNvPr>
          <p:cNvSpPr/>
          <p:nvPr userDrawn="1"/>
        </p:nvSpPr>
        <p:spPr>
          <a:xfrm>
            <a:off x="11117114" y="37"/>
            <a:ext cx="596428" cy="1094944"/>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50" name="Forma libre: forma 49">
            <a:extLst>
              <a:ext uri="{FF2B5EF4-FFF2-40B4-BE49-F238E27FC236}">
                <a16:creationId xmlns:a16="http://schemas.microsoft.com/office/drawing/2014/main" id="{BC2C4231-8099-45D5-A8F4-A94E560FC273}"/>
              </a:ext>
            </a:extLst>
          </p:cNvPr>
          <p:cNvSpPr/>
          <p:nvPr userDrawn="1"/>
        </p:nvSpPr>
        <p:spPr>
          <a:xfrm>
            <a:off x="11691448" y="1"/>
            <a:ext cx="546569" cy="109483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51" name="Imagen 50">
            <a:extLst>
              <a:ext uri="{FF2B5EF4-FFF2-40B4-BE49-F238E27FC236}">
                <a16:creationId xmlns:a16="http://schemas.microsoft.com/office/drawing/2014/main" id="{1007B104-92BA-4BA5-A656-DA433D20A54C}"/>
              </a:ext>
            </a:extLst>
          </p:cNvPr>
          <p:cNvPicPr/>
          <p:nvPr userDrawn="1"/>
        </p:nvPicPr>
        <p:blipFill>
          <a:blip r:embed="rId4" cstate="email">
            <a:extLst>
              <a:ext uri="{28A0092B-C50C-407E-A947-70E740481C1C}">
                <a14:useLocalDpi xmlns:a14="http://schemas.microsoft.com/office/drawing/2010/main" val="0"/>
              </a:ext>
            </a:extLst>
          </a:blip>
          <a:srcRect/>
          <a:stretch/>
        </p:blipFill>
        <p:spPr bwMode="auto">
          <a:xfrm>
            <a:off x="9829800" y="6207345"/>
            <a:ext cx="2338705" cy="490648"/>
          </a:xfrm>
          <a:prstGeom prst="rect">
            <a:avLst/>
          </a:prstGeom>
          <a:noFill/>
          <a:ln>
            <a:noFill/>
          </a:ln>
        </p:spPr>
      </p:pic>
      <p:pic>
        <p:nvPicPr>
          <p:cNvPr id="52" name="Imagen 51">
            <a:extLst>
              <a:ext uri="{FF2B5EF4-FFF2-40B4-BE49-F238E27FC236}">
                <a16:creationId xmlns:a16="http://schemas.microsoft.com/office/drawing/2014/main" id="{D0623596-029B-4771-9426-C8E363EAA4D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128521" y="6212610"/>
            <a:ext cx="471757" cy="498869"/>
          </a:xfrm>
          <a:prstGeom prst="rect">
            <a:avLst/>
          </a:prstGeom>
        </p:spPr>
      </p:pic>
      <p:pic>
        <p:nvPicPr>
          <p:cNvPr id="53" name="Imagen 52">
            <a:extLst>
              <a:ext uri="{FF2B5EF4-FFF2-40B4-BE49-F238E27FC236}">
                <a16:creationId xmlns:a16="http://schemas.microsoft.com/office/drawing/2014/main" id="{3BB0B30D-01E9-4A41-88D1-70C8118CB0F3}"/>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376219" y="6283101"/>
            <a:ext cx="347040" cy="428378"/>
          </a:xfrm>
          <a:prstGeom prst="rect">
            <a:avLst/>
          </a:prstGeom>
        </p:spPr>
      </p:pic>
      <p:pic>
        <p:nvPicPr>
          <p:cNvPr id="54" name="Imagen 53">
            <a:extLst>
              <a:ext uri="{FF2B5EF4-FFF2-40B4-BE49-F238E27FC236}">
                <a16:creationId xmlns:a16="http://schemas.microsoft.com/office/drawing/2014/main" id="{68A7E0D9-EDEA-4FCF-A76C-ED2C5DD3E804}"/>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851973" y="6413241"/>
            <a:ext cx="444645" cy="298238"/>
          </a:xfrm>
          <a:prstGeom prst="rect">
            <a:avLst/>
          </a:prstGeom>
        </p:spPr>
      </p:pic>
      <p:pic>
        <p:nvPicPr>
          <p:cNvPr id="55" name="Imagen 54">
            <a:extLst>
              <a:ext uri="{FF2B5EF4-FFF2-40B4-BE49-F238E27FC236}">
                <a16:creationId xmlns:a16="http://schemas.microsoft.com/office/drawing/2014/main" id="{CA02A5FD-DBD4-4C48-8334-C26BA224D2A8}"/>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6493141" y="6427744"/>
            <a:ext cx="300184" cy="283735"/>
          </a:xfrm>
          <a:prstGeom prst="rect">
            <a:avLst/>
          </a:prstGeom>
        </p:spPr>
      </p:pic>
      <p:pic>
        <p:nvPicPr>
          <p:cNvPr id="56" name="Imagen 55">
            <a:extLst>
              <a:ext uri="{FF2B5EF4-FFF2-40B4-BE49-F238E27FC236}">
                <a16:creationId xmlns:a16="http://schemas.microsoft.com/office/drawing/2014/main" id="{EAAA8FFC-E26C-4A95-A0EA-8FA61291F3D4}"/>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6922039" y="6369106"/>
            <a:ext cx="325466" cy="342373"/>
          </a:xfrm>
          <a:prstGeom prst="rect">
            <a:avLst/>
          </a:prstGeom>
        </p:spPr>
      </p:pic>
      <p:pic>
        <p:nvPicPr>
          <p:cNvPr id="57" name="Imagen 56">
            <a:extLst>
              <a:ext uri="{FF2B5EF4-FFF2-40B4-BE49-F238E27FC236}">
                <a16:creationId xmlns:a16="http://schemas.microsoft.com/office/drawing/2014/main" id="{034038C9-3152-4362-9043-8EE045E00000}"/>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6156196" y="6492569"/>
            <a:ext cx="208231" cy="218910"/>
          </a:xfrm>
          <a:prstGeom prst="rect">
            <a:avLst/>
          </a:prstGeom>
        </p:spPr>
      </p:pic>
      <p:pic>
        <p:nvPicPr>
          <p:cNvPr id="58" name="Imagen 57">
            <a:extLst>
              <a:ext uri="{FF2B5EF4-FFF2-40B4-BE49-F238E27FC236}">
                <a16:creationId xmlns:a16="http://schemas.microsoft.com/office/drawing/2014/main" id="{10C091FD-F9B0-47C5-9AE9-239540332D44}"/>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8425332" y="6300126"/>
            <a:ext cx="574476" cy="411353"/>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BB31F7-6BBA-1671-A08D-FAB12F826194}"/>
              </a:ext>
            </a:extLst>
          </p:cNvPr>
          <p:cNvSpPr>
            <a:spLocks noGrp="1"/>
          </p:cNvSpPr>
          <p:nvPr>
            <p:ph type="dt" sz="half" idx="10"/>
          </p:nvPr>
        </p:nvSpPr>
        <p:spPr/>
        <p:txBody>
          <a:bodyPr/>
          <a:lstStyle/>
          <a:p>
            <a:fld id="{378DD502-20E2-4CAC-B46A-953DF39CFC08}" type="datetimeFigureOut">
              <a:rPr lang="en-GB" smtClean="0"/>
              <a:t>12/11/2024</a:t>
            </a:fld>
            <a:endParaRPr lang="en-GB"/>
          </a:p>
        </p:txBody>
      </p:sp>
      <p:sp>
        <p:nvSpPr>
          <p:cNvPr id="3" name="Footer Placeholder 2">
            <a:extLst>
              <a:ext uri="{FF2B5EF4-FFF2-40B4-BE49-F238E27FC236}">
                <a16:creationId xmlns:a16="http://schemas.microsoft.com/office/drawing/2014/main" id="{27BCB1D8-EBBC-3B85-0C54-0410EA43F17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FD704EB-0CB4-E7F2-9958-E9476DABD61C}"/>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674476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48647-1604-1AFA-4CDA-3D19D6041765}"/>
              </a:ext>
            </a:extLst>
          </p:cNvPr>
          <p:cNvSpPr>
            <a:spLocks noGrp="1"/>
          </p:cNvSpPr>
          <p:nvPr>
            <p:ph type="title"/>
          </p:nvPr>
        </p:nvSpPr>
        <p:spPr>
          <a:xfrm>
            <a:off x="839789" y="458047"/>
            <a:ext cx="3932237" cy="1603163"/>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0B831C1-12B5-FE55-C4A8-9E57B4C278C9}"/>
              </a:ext>
            </a:extLst>
          </p:cNvPr>
          <p:cNvSpPr>
            <a:spLocks noGrp="1"/>
          </p:cNvSpPr>
          <p:nvPr>
            <p:ph idx="1"/>
          </p:nvPr>
        </p:nvSpPr>
        <p:spPr>
          <a:xfrm>
            <a:off x="5183188" y="989254"/>
            <a:ext cx="6172200" cy="48826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21D422F-A1AF-FD45-9811-3E609229C164}"/>
              </a:ext>
            </a:extLst>
          </p:cNvPr>
          <p:cNvSpPr>
            <a:spLocks noGrp="1"/>
          </p:cNvSpPr>
          <p:nvPr>
            <p:ph type="body" sz="half" idx="2"/>
          </p:nvPr>
        </p:nvSpPr>
        <p:spPr>
          <a:xfrm>
            <a:off x="839789" y="2061210"/>
            <a:ext cx="3932237" cy="381864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2CB08C-4710-110E-42EE-0A1E34B69C8A}"/>
              </a:ext>
            </a:extLst>
          </p:cNvPr>
          <p:cNvSpPr>
            <a:spLocks noGrp="1"/>
          </p:cNvSpPr>
          <p:nvPr>
            <p:ph type="dt" sz="half" idx="10"/>
          </p:nvPr>
        </p:nvSpPr>
        <p:spPr/>
        <p:txBody>
          <a:bodyPr/>
          <a:lstStyle/>
          <a:p>
            <a:fld id="{378DD502-20E2-4CAC-B46A-953DF39CFC08}" type="datetimeFigureOut">
              <a:rPr lang="en-GB" smtClean="0"/>
              <a:t>12/11/2024</a:t>
            </a:fld>
            <a:endParaRPr lang="en-GB"/>
          </a:p>
        </p:txBody>
      </p:sp>
      <p:sp>
        <p:nvSpPr>
          <p:cNvPr id="6" name="Footer Placeholder 5">
            <a:extLst>
              <a:ext uri="{FF2B5EF4-FFF2-40B4-BE49-F238E27FC236}">
                <a16:creationId xmlns:a16="http://schemas.microsoft.com/office/drawing/2014/main" id="{FFC9BAF8-3463-75EC-9C11-84D43ACBB8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652DC00-3225-7E6B-E367-61BC32EEED18}"/>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12176086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8131-9D2F-7CFD-DF00-BC891813D1D2}"/>
              </a:ext>
            </a:extLst>
          </p:cNvPr>
          <p:cNvSpPr>
            <a:spLocks noGrp="1"/>
          </p:cNvSpPr>
          <p:nvPr>
            <p:ph type="title"/>
          </p:nvPr>
        </p:nvSpPr>
        <p:spPr>
          <a:xfrm>
            <a:off x="839789" y="458047"/>
            <a:ext cx="3932237" cy="1603163"/>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41030CC-AA93-8CF2-67EE-F87E57021797}"/>
              </a:ext>
            </a:extLst>
          </p:cNvPr>
          <p:cNvSpPr>
            <a:spLocks noGrp="1"/>
          </p:cNvSpPr>
          <p:nvPr>
            <p:ph type="pic" idx="1"/>
          </p:nvPr>
        </p:nvSpPr>
        <p:spPr>
          <a:xfrm>
            <a:off x="5183188" y="989254"/>
            <a:ext cx="6172200" cy="48826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0C64E30-160A-F9A6-5305-3C5C5A856D3A}"/>
              </a:ext>
            </a:extLst>
          </p:cNvPr>
          <p:cNvSpPr>
            <a:spLocks noGrp="1"/>
          </p:cNvSpPr>
          <p:nvPr>
            <p:ph type="body" sz="half" idx="2"/>
          </p:nvPr>
        </p:nvSpPr>
        <p:spPr>
          <a:xfrm>
            <a:off x="839789" y="2061210"/>
            <a:ext cx="3932237" cy="381864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7F71D4-E2B6-C4FA-3923-A35B7397187E}"/>
              </a:ext>
            </a:extLst>
          </p:cNvPr>
          <p:cNvSpPr>
            <a:spLocks noGrp="1"/>
          </p:cNvSpPr>
          <p:nvPr>
            <p:ph type="dt" sz="half" idx="10"/>
          </p:nvPr>
        </p:nvSpPr>
        <p:spPr/>
        <p:txBody>
          <a:bodyPr/>
          <a:lstStyle/>
          <a:p>
            <a:fld id="{378DD502-20E2-4CAC-B46A-953DF39CFC08}" type="datetimeFigureOut">
              <a:rPr lang="en-GB" smtClean="0"/>
              <a:t>12/11/2024</a:t>
            </a:fld>
            <a:endParaRPr lang="en-GB"/>
          </a:p>
        </p:txBody>
      </p:sp>
      <p:sp>
        <p:nvSpPr>
          <p:cNvPr id="6" name="Footer Placeholder 5">
            <a:extLst>
              <a:ext uri="{FF2B5EF4-FFF2-40B4-BE49-F238E27FC236}">
                <a16:creationId xmlns:a16="http://schemas.microsoft.com/office/drawing/2014/main" id="{AE8529DE-06FB-8DE7-2605-474D518D39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8F8A366-96BA-F40A-8DCE-2344022FDDB0}"/>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38801733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5FB83-5696-E4C8-FD8A-66711D0CDD8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F46FF31-8989-A15F-1D2C-1BE5798600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2B52D8-5D99-3628-713B-B7FEEAD171EB}"/>
              </a:ext>
            </a:extLst>
          </p:cNvPr>
          <p:cNvSpPr>
            <a:spLocks noGrp="1"/>
          </p:cNvSpPr>
          <p:nvPr>
            <p:ph type="dt" sz="half" idx="10"/>
          </p:nvPr>
        </p:nvSpPr>
        <p:spPr/>
        <p:txBody>
          <a:bodyPr/>
          <a:lstStyle/>
          <a:p>
            <a:fld id="{378DD502-20E2-4CAC-B46A-953DF39CFC08}" type="datetimeFigureOut">
              <a:rPr lang="en-GB" smtClean="0"/>
              <a:t>12/11/2024</a:t>
            </a:fld>
            <a:endParaRPr lang="en-GB"/>
          </a:p>
        </p:txBody>
      </p:sp>
      <p:sp>
        <p:nvSpPr>
          <p:cNvPr id="5" name="Footer Placeholder 4">
            <a:extLst>
              <a:ext uri="{FF2B5EF4-FFF2-40B4-BE49-F238E27FC236}">
                <a16:creationId xmlns:a16="http://schemas.microsoft.com/office/drawing/2014/main" id="{1789C73E-EB90-542B-DE2E-B8F26654A7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709052-430B-06A4-C443-853D8836AE1C}"/>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7173124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349CEA-2EE3-0D0F-67E5-08710B310837}"/>
              </a:ext>
            </a:extLst>
          </p:cNvPr>
          <p:cNvSpPr>
            <a:spLocks noGrp="1"/>
          </p:cNvSpPr>
          <p:nvPr>
            <p:ph type="title" orient="vert"/>
          </p:nvPr>
        </p:nvSpPr>
        <p:spPr>
          <a:xfrm>
            <a:off x="8724900" y="365801"/>
            <a:ext cx="2628900" cy="5822601"/>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DBC5EBA-3853-81FB-217E-7A461D4D3490}"/>
              </a:ext>
            </a:extLst>
          </p:cNvPr>
          <p:cNvSpPr>
            <a:spLocks noGrp="1"/>
          </p:cNvSpPr>
          <p:nvPr>
            <p:ph type="body" orient="vert" idx="1"/>
          </p:nvPr>
        </p:nvSpPr>
        <p:spPr>
          <a:xfrm>
            <a:off x="838200" y="365801"/>
            <a:ext cx="7734300" cy="5822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D62C46-D678-66C0-191B-D7A9CF1A30E0}"/>
              </a:ext>
            </a:extLst>
          </p:cNvPr>
          <p:cNvSpPr>
            <a:spLocks noGrp="1"/>
          </p:cNvSpPr>
          <p:nvPr>
            <p:ph type="dt" sz="half" idx="10"/>
          </p:nvPr>
        </p:nvSpPr>
        <p:spPr/>
        <p:txBody>
          <a:bodyPr/>
          <a:lstStyle/>
          <a:p>
            <a:fld id="{378DD502-20E2-4CAC-B46A-953DF39CFC08}" type="datetimeFigureOut">
              <a:rPr lang="en-GB" smtClean="0"/>
              <a:t>12/11/2024</a:t>
            </a:fld>
            <a:endParaRPr lang="en-GB"/>
          </a:p>
        </p:txBody>
      </p:sp>
      <p:sp>
        <p:nvSpPr>
          <p:cNvPr id="5" name="Footer Placeholder 4">
            <a:extLst>
              <a:ext uri="{FF2B5EF4-FFF2-40B4-BE49-F238E27FC236}">
                <a16:creationId xmlns:a16="http://schemas.microsoft.com/office/drawing/2014/main" id="{9E6D9230-1AA4-45F7-1202-843D2DFB6A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B516CA-2308-2BC0-4F27-DDB0255DF29C}"/>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14478192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683124" y="1407866"/>
            <a:ext cx="506973" cy="545783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sz="1797"/>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1691080" y="0"/>
            <a:ext cx="506973" cy="1914348"/>
            <a:chOff x="14162837" y="-3882934"/>
            <a:chExt cx="655320" cy="2576761"/>
          </a:xfrm>
        </p:grpSpPr>
        <p:sp>
          <p:nvSpPr>
            <p:cNvPr id="8" name="object 4">
              <a:extLst>
                <a:ext uri="{FF2B5EF4-FFF2-40B4-BE49-F238E27FC236}">
                  <a16:creationId xmlns:a16="http://schemas.microsoft.com/office/drawing/2014/main" id="{FE2F8714-D35E-CC42-0386-9E2EC442F2A0}"/>
                </a:ext>
              </a:extLst>
            </p:cNvPr>
            <p:cNvSpPr/>
            <p:nvPr/>
          </p:nvSpPr>
          <p:spPr>
            <a:xfrm>
              <a:off x="14162837" y="-3297916"/>
              <a:ext cx="655320" cy="655321"/>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sz="1797"/>
            </a:p>
          </p:txBody>
        </p:sp>
        <p:sp>
          <p:nvSpPr>
            <p:cNvPr id="9" name="object 5">
              <a:extLst>
                <a:ext uri="{FF2B5EF4-FFF2-40B4-BE49-F238E27FC236}">
                  <a16:creationId xmlns:a16="http://schemas.microsoft.com/office/drawing/2014/main" id="{D4F62FC4-DB52-EB92-FBD8-4DB9D18EAD95}"/>
                </a:ext>
              </a:extLst>
            </p:cNvPr>
            <p:cNvSpPr/>
            <p:nvPr/>
          </p:nvSpPr>
          <p:spPr>
            <a:xfrm>
              <a:off x="14162837" y="-2643231"/>
              <a:ext cx="655320" cy="655321"/>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sz="1797"/>
            </a:p>
          </p:txBody>
        </p:sp>
        <p:sp>
          <p:nvSpPr>
            <p:cNvPr id="10" name="object 6">
              <a:extLst>
                <a:ext uri="{FF2B5EF4-FFF2-40B4-BE49-F238E27FC236}">
                  <a16:creationId xmlns:a16="http://schemas.microsoft.com/office/drawing/2014/main" id="{ECFE1777-D564-EBE0-B8BD-13B0EAD3B06E}"/>
                </a:ext>
              </a:extLst>
            </p:cNvPr>
            <p:cNvSpPr/>
            <p:nvPr/>
          </p:nvSpPr>
          <p:spPr>
            <a:xfrm>
              <a:off x="14162837" y="-3882934"/>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sz="1797"/>
            </a:p>
          </p:txBody>
        </p:sp>
        <p:sp>
          <p:nvSpPr>
            <p:cNvPr id="11" name="object 7">
              <a:extLst>
                <a:ext uri="{FF2B5EF4-FFF2-40B4-BE49-F238E27FC236}">
                  <a16:creationId xmlns:a16="http://schemas.microsoft.com/office/drawing/2014/main" id="{7222ACF4-4339-F646-1093-9A14936D7D38}"/>
                </a:ext>
              </a:extLst>
            </p:cNvPr>
            <p:cNvSpPr/>
            <p:nvPr/>
          </p:nvSpPr>
          <p:spPr>
            <a:xfrm rot="16200000">
              <a:off x="14136321" y="-1961395"/>
              <a:ext cx="681738" cy="628706"/>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sz="1797"/>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sz="1797"/>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4" y="4702225"/>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sz="1797"/>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2"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2" y="311150"/>
            <a:ext cx="8008947" cy="533400"/>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25" name="Imagen 24" descr="Un dibujo de un animal&#10;&#10;Descripción generada automáticamente con confianza baja">
            <a:extLst>
              <a:ext uri="{FF2B5EF4-FFF2-40B4-BE49-F238E27FC236}">
                <a16:creationId xmlns:a16="http://schemas.microsoft.com/office/drawing/2014/main" id="{4E568042-917F-485C-9CFD-4DFCBFEEA2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85108" y="501058"/>
            <a:ext cx="330692" cy="353498"/>
          </a:xfrm>
          <a:prstGeom prst="rect">
            <a:avLst/>
          </a:prstGeom>
        </p:spPr>
      </p:pic>
      <p:pic>
        <p:nvPicPr>
          <p:cNvPr id="26" name="Imagen 25" descr="Un dibujo de un perro&#10;&#10;Descripción generada automáticamente con confianza media">
            <a:extLst>
              <a:ext uri="{FF2B5EF4-FFF2-40B4-BE49-F238E27FC236}">
                <a16:creationId xmlns:a16="http://schemas.microsoft.com/office/drawing/2014/main" id="{7BC131C9-8852-46AA-B76A-DFD310CB0AC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776197" y="1054393"/>
            <a:ext cx="339605" cy="234788"/>
          </a:xfrm>
          <a:prstGeom prst="rect">
            <a:avLst/>
          </a:prstGeom>
        </p:spPr>
      </p:pic>
      <p:pic>
        <p:nvPicPr>
          <p:cNvPr id="27" name="Imagen 26" descr="Imagen que contiene dibujo, reloj&#10;&#10;Descripción generada automáticamente">
            <a:extLst>
              <a:ext uri="{FF2B5EF4-FFF2-40B4-BE49-F238E27FC236}">
                <a16:creationId xmlns:a16="http://schemas.microsoft.com/office/drawing/2014/main" id="{F8F4FC5D-FFCE-47F5-AF86-2506BC6ECBB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781795" y="171489"/>
            <a:ext cx="257128" cy="243039"/>
          </a:xfrm>
          <a:prstGeom prst="rect">
            <a:avLst/>
          </a:prstGeom>
        </p:spPr>
      </p:pic>
    </p:spTree>
    <p:extLst>
      <p:ext uri="{BB962C8B-B14F-4D97-AF65-F5344CB8AC3E}">
        <p14:creationId xmlns:p14="http://schemas.microsoft.com/office/powerpoint/2010/main" val="1639894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0" y="0"/>
            <a:ext cx="6093675" cy="4445005"/>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65200"/>
          </a:xfrm>
          <a:prstGeom prst="rect">
            <a:avLst/>
          </a:prstGeom>
        </p:spPr>
      </p:pic>
      <p:sp>
        <p:nvSpPr>
          <p:cNvPr id="9" name="Rectángulo 8">
            <a:extLst>
              <a:ext uri="{FF2B5EF4-FFF2-40B4-BE49-F238E27FC236}">
                <a16:creationId xmlns:a16="http://schemas.microsoft.com/office/drawing/2014/main" id="{3B86B49A-E309-306F-54EA-1E91AEFD27BB}"/>
              </a:ext>
            </a:extLst>
          </p:cNvPr>
          <p:cNvSpPr/>
          <p:nvPr userDrawn="1"/>
        </p:nvSpPr>
        <p:spPr>
          <a:xfrm>
            <a:off x="3657179" y="5634288"/>
            <a:ext cx="1236412" cy="123641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object 12">
            <a:extLst>
              <a:ext uri="{FF2B5EF4-FFF2-40B4-BE49-F238E27FC236}">
                <a16:creationId xmlns:a16="http://schemas.microsoft.com/office/drawing/2014/main" id="{5FE8D229-B039-4150-3CC7-A90C7A82C428}"/>
              </a:ext>
            </a:extLst>
          </p:cNvPr>
          <p:cNvSpPr/>
          <p:nvPr userDrawn="1"/>
        </p:nvSpPr>
        <p:spPr>
          <a:xfrm>
            <a:off x="2428304" y="4438510"/>
            <a:ext cx="1242631"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6BB188"/>
          </a:solidFill>
        </p:spPr>
        <p:txBody>
          <a:bodyPr wrap="square" lIns="0" tIns="0" rIns="0" bIns="0" rtlCol="0"/>
          <a:lstStyle/>
          <a:p>
            <a:endParaRPr/>
          </a:p>
        </p:txBody>
      </p:sp>
      <p:sp>
        <p:nvSpPr>
          <p:cNvPr id="11" name="Rectángulo 10">
            <a:extLst>
              <a:ext uri="{FF2B5EF4-FFF2-40B4-BE49-F238E27FC236}">
                <a16:creationId xmlns:a16="http://schemas.microsoft.com/office/drawing/2014/main" id="{4D247D67-8E2B-31C5-C8A0-D5D6C35C3466}"/>
              </a:ext>
            </a:extLst>
          </p:cNvPr>
          <p:cNvSpPr/>
          <p:nvPr userDrawn="1"/>
        </p:nvSpPr>
        <p:spPr>
          <a:xfrm>
            <a:off x="1212899" y="5634288"/>
            <a:ext cx="1236412" cy="123641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1CD11B8C-5E46-1D50-21DC-A81F63330B4D}"/>
              </a:ext>
            </a:extLst>
          </p:cNvPr>
          <p:cNvSpPr/>
          <p:nvPr userDrawn="1"/>
        </p:nvSpPr>
        <p:spPr>
          <a:xfrm>
            <a:off x="5012862" y="2"/>
            <a:ext cx="1083138" cy="98716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215ECAC5-8F58-7F5F-622B-0B7282FFADD6}"/>
              </a:ext>
            </a:extLst>
          </p:cNvPr>
          <p:cNvSpPr/>
          <p:nvPr userDrawn="1"/>
        </p:nvSpPr>
        <p:spPr>
          <a:xfrm>
            <a:off x="3946062" y="2"/>
            <a:ext cx="1083138" cy="987162"/>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3A8E09E6-072B-3BB2-09B2-2F1D41A6B4AE}"/>
              </a:ext>
            </a:extLst>
          </p:cNvPr>
          <p:cNvSpPr/>
          <p:nvPr userDrawn="1"/>
        </p:nvSpPr>
        <p:spPr>
          <a:xfrm>
            <a:off x="2879262" y="2"/>
            <a:ext cx="1083138" cy="98716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descr="Patrón de fondo&#10;&#10;Descripción generada automáticamente">
            <a:extLst>
              <a:ext uri="{FF2B5EF4-FFF2-40B4-BE49-F238E27FC236}">
                <a16:creationId xmlns:a16="http://schemas.microsoft.com/office/drawing/2014/main" id="{D4448343-1AE6-F56C-54AC-92A22E41AF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438510"/>
            <a:ext cx="1233122" cy="2432190"/>
          </a:xfrm>
          <a:prstGeom prst="rect">
            <a:avLst/>
          </a:prstGeom>
        </p:spPr>
      </p:pic>
      <p:sp>
        <p:nvSpPr>
          <p:cNvPr id="16" name="object 5">
            <a:extLst>
              <a:ext uri="{FF2B5EF4-FFF2-40B4-BE49-F238E27FC236}">
                <a16:creationId xmlns:a16="http://schemas.microsoft.com/office/drawing/2014/main" id="{8B60C17B-0742-9FC2-AB7E-A06FF6B60618}"/>
              </a:ext>
            </a:extLst>
          </p:cNvPr>
          <p:cNvSpPr/>
          <p:nvPr userDrawn="1"/>
        </p:nvSpPr>
        <p:spPr>
          <a:xfrm>
            <a:off x="4885851" y="4445005"/>
            <a:ext cx="1223010" cy="1212850"/>
          </a:xfrm>
          <a:custGeom>
            <a:avLst/>
            <a:gdLst/>
            <a:ahLst/>
            <a:cxnLst/>
            <a:rect l="l" t="t" r="r" b="b"/>
            <a:pathLst>
              <a:path w="1223010" h="1212850">
                <a:moveTo>
                  <a:pt x="1222997" y="0"/>
                </a:moveTo>
                <a:lnTo>
                  <a:pt x="1212697" y="0"/>
                </a:lnTo>
                <a:lnTo>
                  <a:pt x="1163924" y="962"/>
                </a:lnTo>
                <a:lnTo>
                  <a:pt x="1115639" y="3827"/>
                </a:lnTo>
                <a:lnTo>
                  <a:pt x="1067879" y="8557"/>
                </a:lnTo>
                <a:lnTo>
                  <a:pt x="1020681" y="15116"/>
                </a:lnTo>
                <a:lnTo>
                  <a:pt x="974080" y="23469"/>
                </a:lnTo>
                <a:lnTo>
                  <a:pt x="928112" y="33578"/>
                </a:lnTo>
                <a:lnTo>
                  <a:pt x="882815" y="45407"/>
                </a:lnTo>
                <a:lnTo>
                  <a:pt x="838224" y="58921"/>
                </a:lnTo>
                <a:lnTo>
                  <a:pt x="794375" y="74083"/>
                </a:lnTo>
                <a:lnTo>
                  <a:pt x="751305" y="90857"/>
                </a:lnTo>
                <a:lnTo>
                  <a:pt x="709050" y="109207"/>
                </a:lnTo>
                <a:lnTo>
                  <a:pt x="667646" y="129096"/>
                </a:lnTo>
                <a:lnTo>
                  <a:pt x="627129" y="150488"/>
                </a:lnTo>
                <a:lnTo>
                  <a:pt x="587536" y="173348"/>
                </a:lnTo>
                <a:lnTo>
                  <a:pt x="548902" y="197638"/>
                </a:lnTo>
                <a:lnTo>
                  <a:pt x="511265" y="223322"/>
                </a:lnTo>
                <a:lnTo>
                  <a:pt x="474660" y="250365"/>
                </a:lnTo>
                <a:lnTo>
                  <a:pt x="439123" y="278730"/>
                </a:lnTo>
                <a:lnTo>
                  <a:pt x="404691" y="308380"/>
                </a:lnTo>
                <a:lnTo>
                  <a:pt x="371400" y="339281"/>
                </a:lnTo>
                <a:lnTo>
                  <a:pt x="339286" y="371395"/>
                </a:lnTo>
                <a:lnTo>
                  <a:pt x="308385" y="404686"/>
                </a:lnTo>
                <a:lnTo>
                  <a:pt x="278734" y="439117"/>
                </a:lnTo>
                <a:lnTo>
                  <a:pt x="250369" y="474654"/>
                </a:lnTo>
                <a:lnTo>
                  <a:pt x="223326" y="511259"/>
                </a:lnTo>
                <a:lnTo>
                  <a:pt x="197641" y="548897"/>
                </a:lnTo>
                <a:lnTo>
                  <a:pt x="173350" y="587530"/>
                </a:lnTo>
                <a:lnTo>
                  <a:pt x="150491" y="627123"/>
                </a:lnTo>
                <a:lnTo>
                  <a:pt x="129098" y="667640"/>
                </a:lnTo>
                <a:lnTo>
                  <a:pt x="109209" y="709044"/>
                </a:lnTo>
                <a:lnTo>
                  <a:pt x="90859" y="751300"/>
                </a:lnTo>
                <a:lnTo>
                  <a:pt x="74085" y="794370"/>
                </a:lnTo>
                <a:lnTo>
                  <a:pt x="58923" y="838219"/>
                </a:lnTo>
                <a:lnTo>
                  <a:pt x="45408" y="882811"/>
                </a:lnTo>
                <a:lnTo>
                  <a:pt x="33578" y="928108"/>
                </a:lnTo>
                <a:lnTo>
                  <a:pt x="23469" y="974076"/>
                </a:lnTo>
                <a:lnTo>
                  <a:pt x="15117" y="1020678"/>
                </a:lnTo>
                <a:lnTo>
                  <a:pt x="8557" y="1067877"/>
                </a:lnTo>
                <a:lnTo>
                  <a:pt x="3827" y="1115637"/>
                </a:lnTo>
                <a:lnTo>
                  <a:pt x="962" y="1163923"/>
                </a:lnTo>
                <a:lnTo>
                  <a:pt x="0" y="1212697"/>
                </a:lnTo>
                <a:lnTo>
                  <a:pt x="1222997" y="1212697"/>
                </a:lnTo>
                <a:lnTo>
                  <a:pt x="1222997" y="0"/>
                </a:lnTo>
                <a:close/>
              </a:path>
            </a:pathLst>
          </a:custGeom>
          <a:solidFill>
            <a:srgbClr val="003399"/>
          </a:solidFill>
        </p:spPr>
        <p:txBody>
          <a:bodyPr wrap="square" lIns="0" tIns="0" rIns="0" bIns="0" rtlCol="0"/>
          <a:lstStyle/>
          <a:p>
            <a:endParaRPr/>
          </a:p>
        </p:txBody>
      </p:sp>
      <p:sp>
        <p:nvSpPr>
          <p:cNvPr id="17" name="object 16">
            <a:extLst>
              <a:ext uri="{FF2B5EF4-FFF2-40B4-BE49-F238E27FC236}">
                <a16:creationId xmlns:a16="http://schemas.microsoft.com/office/drawing/2014/main" id="{91098FAB-F165-EE15-2E69-55924EE693FB}"/>
              </a:ext>
            </a:extLst>
          </p:cNvPr>
          <p:cNvSpPr/>
          <p:nvPr userDrawn="1"/>
        </p:nvSpPr>
        <p:spPr>
          <a:xfrm>
            <a:off x="4889500" y="5650725"/>
            <a:ext cx="1221740"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sp>
        <p:nvSpPr>
          <p:cNvPr id="20" name="object 16">
            <a:extLst>
              <a:ext uri="{FF2B5EF4-FFF2-40B4-BE49-F238E27FC236}">
                <a16:creationId xmlns:a16="http://schemas.microsoft.com/office/drawing/2014/main" id="{3387D0DD-C550-57B3-4353-CB37A181170D}"/>
              </a:ext>
            </a:extLst>
          </p:cNvPr>
          <p:cNvSpPr/>
          <p:nvPr userDrawn="1"/>
        </p:nvSpPr>
        <p:spPr>
          <a:xfrm>
            <a:off x="5029200" y="996950"/>
            <a:ext cx="1073624" cy="963131"/>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grpSp>
        <p:nvGrpSpPr>
          <p:cNvPr id="21" name="Grupo 20">
            <a:extLst>
              <a:ext uri="{FF2B5EF4-FFF2-40B4-BE49-F238E27FC236}">
                <a16:creationId xmlns:a16="http://schemas.microsoft.com/office/drawing/2014/main" id="{72F1D396-F8FA-9C63-E0DC-3CD1D006BAC1}"/>
              </a:ext>
            </a:extLst>
          </p:cNvPr>
          <p:cNvGrpSpPr/>
          <p:nvPr userDrawn="1"/>
        </p:nvGrpSpPr>
        <p:grpSpPr>
          <a:xfrm>
            <a:off x="-6824" y="4425950"/>
            <a:ext cx="1224979" cy="1231900"/>
            <a:chOff x="-6824" y="4376003"/>
            <a:chExt cx="1224979" cy="1231900"/>
          </a:xfrm>
        </p:grpSpPr>
        <p:sp>
          <p:nvSpPr>
            <p:cNvPr id="22" name="object 6">
              <a:extLst>
                <a:ext uri="{FF2B5EF4-FFF2-40B4-BE49-F238E27FC236}">
                  <a16:creationId xmlns:a16="http://schemas.microsoft.com/office/drawing/2014/main" id="{CB32DD6C-C583-2520-AAFF-39D40ED291C8}"/>
                </a:ext>
              </a:extLst>
            </p:cNvPr>
            <p:cNvSpPr/>
            <p:nvPr/>
          </p:nvSpPr>
          <p:spPr>
            <a:xfrm>
              <a:off x="-6824" y="4376003"/>
              <a:ext cx="615950" cy="1231900"/>
            </a:xfrm>
            <a:custGeom>
              <a:avLst/>
              <a:gdLst/>
              <a:ahLst/>
              <a:cxnLst/>
              <a:rect l="l" t="t" r="r" b="b"/>
              <a:pathLst>
                <a:path w="615950" h="1231900">
                  <a:moveTo>
                    <a:pt x="615950" y="0"/>
                  </a:moveTo>
                  <a:lnTo>
                    <a:pt x="567813" y="1853"/>
                  </a:lnTo>
                  <a:lnTo>
                    <a:pt x="520690" y="7321"/>
                  </a:lnTo>
                  <a:lnTo>
                    <a:pt x="474717" y="16267"/>
                  </a:lnTo>
                  <a:lnTo>
                    <a:pt x="430031" y="28554"/>
                  </a:lnTo>
                  <a:lnTo>
                    <a:pt x="386770" y="44046"/>
                  </a:lnTo>
                  <a:lnTo>
                    <a:pt x="345069" y="62605"/>
                  </a:lnTo>
                  <a:lnTo>
                    <a:pt x="305067" y="84094"/>
                  </a:lnTo>
                  <a:lnTo>
                    <a:pt x="266899" y="108377"/>
                  </a:lnTo>
                  <a:lnTo>
                    <a:pt x="230703" y="135316"/>
                  </a:lnTo>
                  <a:lnTo>
                    <a:pt x="196616" y="164775"/>
                  </a:lnTo>
                  <a:lnTo>
                    <a:pt x="164775" y="196616"/>
                  </a:lnTo>
                  <a:lnTo>
                    <a:pt x="135316" y="230703"/>
                  </a:lnTo>
                  <a:lnTo>
                    <a:pt x="108377" y="266899"/>
                  </a:lnTo>
                  <a:lnTo>
                    <a:pt x="84094" y="305067"/>
                  </a:lnTo>
                  <a:lnTo>
                    <a:pt x="62605" y="345069"/>
                  </a:lnTo>
                  <a:lnTo>
                    <a:pt x="44046" y="386770"/>
                  </a:lnTo>
                  <a:lnTo>
                    <a:pt x="28554" y="430031"/>
                  </a:lnTo>
                  <a:lnTo>
                    <a:pt x="16267" y="474717"/>
                  </a:lnTo>
                  <a:lnTo>
                    <a:pt x="7321" y="520690"/>
                  </a:lnTo>
                  <a:lnTo>
                    <a:pt x="1853" y="567813"/>
                  </a:lnTo>
                  <a:lnTo>
                    <a:pt x="0" y="615950"/>
                  </a:lnTo>
                  <a:lnTo>
                    <a:pt x="1853" y="664086"/>
                  </a:lnTo>
                  <a:lnTo>
                    <a:pt x="7321" y="711209"/>
                  </a:lnTo>
                  <a:lnTo>
                    <a:pt x="16267" y="757182"/>
                  </a:lnTo>
                  <a:lnTo>
                    <a:pt x="28554" y="801868"/>
                  </a:lnTo>
                  <a:lnTo>
                    <a:pt x="44046" y="845129"/>
                  </a:lnTo>
                  <a:lnTo>
                    <a:pt x="62605" y="886830"/>
                  </a:lnTo>
                  <a:lnTo>
                    <a:pt x="84094" y="926832"/>
                  </a:lnTo>
                  <a:lnTo>
                    <a:pt x="108377" y="965000"/>
                  </a:lnTo>
                  <a:lnTo>
                    <a:pt x="135316" y="1001196"/>
                  </a:lnTo>
                  <a:lnTo>
                    <a:pt x="164775" y="1035283"/>
                  </a:lnTo>
                  <a:lnTo>
                    <a:pt x="196616" y="1067124"/>
                  </a:lnTo>
                  <a:lnTo>
                    <a:pt x="230703" y="1096583"/>
                  </a:lnTo>
                  <a:lnTo>
                    <a:pt x="266899" y="1123522"/>
                  </a:lnTo>
                  <a:lnTo>
                    <a:pt x="305067" y="1147805"/>
                  </a:lnTo>
                  <a:lnTo>
                    <a:pt x="345069" y="1169294"/>
                  </a:lnTo>
                  <a:lnTo>
                    <a:pt x="386770" y="1187853"/>
                  </a:lnTo>
                  <a:lnTo>
                    <a:pt x="430031" y="1203345"/>
                  </a:lnTo>
                  <a:lnTo>
                    <a:pt x="474717" y="1215632"/>
                  </a:lnTo>
                  <a:lnTo>
                    <a:pt x="520690" y="1224578"/>
                  </a:lnTo>
                  <a:lnTo>
                    <a:pt x="567813" y="1230046"/>
                  </a:lnTo>
                  <a:lnTo>
                    <a:pt x="615950" y="1231900"/>
                  </a:lnTo>
                  <a:lnTo>
                    <a:pt x="615950" y="0"/>
                  </a:lnTo>
                  <a:close/>
                </a:path>
              </a:pathLst>
            </a:custGeom>
            <a:solidFill>
              <a:srgbClr val="2C7470"/>
            </a:solidFill>
          </p:spPr>
          <p:txBody>
            <a:bodyPr wrap="square" lIns="0" tIns="0" rIns="0" bIns="0" rtlCol="0"/>
            <a:lstStyle/>
            <a:p>
              <a:endParaRPr/>
            </a:p>
          </p:txBody>
        </p:sp>
        <p:sp>
          <p:nvSpPr>
            <p:cNvPr id="23" name="Forma libre: forma 22">
              <a:extLst>
                <a:ext uri="{FF2B5EF4-FFF2-40B4-BE49-F238E27FC236}">
                  <a16:creationId xmlns:a16="http://schemas.microsoft.com/office/drawing/2014/main" id="{581D127E-3ED2-80E2-B593-0306FA07AC23}"/>
                </a:ext>
              </a:extLst>
            </p:cNvPr>
            <p:cNvSpPr/>
            <p:nvPr/>
          </p:nvSpPr>
          <p:spPr>
            <a:xfrm>
              <a:off x="609600" y="4381083"/>
              <a:ext cx="608555" cy="122174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grpSp>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83496" y="108052"/>
            <a:ext cx="2223512" cy="987162"/>
          </a:xfrm>
          <a:prstGeom prst="rect">
            <a:avLst/>
          </a:prstGeom>
        </p:spPr>
      </p:pic>
      <p:pic>
        <p:nvPicPr>
          <p:cNvPr id="25" name="Imagen 24" descr="Un dibujo de un animal&#10;&#10;Descripción generada automáticamente con confianza baja">
            <a:extLst>
              <a:ext uri="{FF2B5EF4-FFF2-40B4-BE49-F238E27FC236}">
                <a16:creationId xmlns:a16="http://schemas.microsoft.com/office/drawing/2014/main" id="{376ADDD9-F84C-BEC0-1BFA-10C9201241A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060437" y="158750"/>
            <a:ext cx="658385" cy="703791"/>
          </a:xfrm>
          <a:prstGeom prst="rect">
            <a:avLst/>
          </a:prstGeom>
        </p:spPr>
      </p:pic>
      <p:pic>
        <p:nvPicPr>
          <p:cNvPr id="26" name="Imagen 25" descr="Un dibujo de un animal&#10;&#10;Descripción generada automáticamente con confianza baja">
            <a:extLst>
              <a:ext uri="{FF2B5EF4-FFF2-40B4-BE49-F238E27FC236}">
                <a16:creationId xmlns:a16="http://schemas.microsoft.com/office/drawing/2014/main" id="{E1146FC4-63CA-7E60-F573-701E17416F7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875010" y="4746528"/>
            <a:ext cx="490696" cy="605704"/>
          </a:xfrm>
          <a:prstGeom prst="rect">
            <a:avLst/>
          </a:prstGeom>
        </p:spPr>
      </p:pic>
      <p:pic>
        <p:nvPicPr>
          <p:cNvPr id="27" name="Imagen 26" descr="Un dibujo de un perro&#10;&#10;Descripción generada automáticamente con confianza media">
            <a:extLst>
              <a:ext uri="{FF2B5EF4-FFF2-40B4-BE49-F238E27FC236}">
                <a16:creationId xmlns:a16="http://schemas.microsoft.com/office/drawing/2014/main" id="{9215EF1C-A878-5A3F-37E5-F719033B452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196318" y="337795"/>
            <a:ext cx="612979" cy="423788"/>
          </a:xfrm>
          <a:prstGeom prst="rect">
            <a:avLst/>
          </a:prstGeom>
        </p:spPr>
      </p:pic>
      <p:pic>
        <p:nvPicPr>
          <p:cNvPr id="28" name="Imagen 27" descr="Imagen que contiene dibujo, reloj&#10;&#10;Descripción generada automáticamente">
            <a:extLst>
              <a:ext uri="{FF2B5EF4-FFF2-40B4-BE49-F238E27FC236}">
                <a16:creationId xmlns:a16="http://schemas.microsoft.com/office/drawing/2014/main" id="{55DDD743-CAE6-4771-0A9B-B1F3BBD38C47}"/>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243433" y="285033"/>
            <a:ext cx="552437" cy="522167"/>
          </a:xfrm>
          <a:prstGeom prst="rect">
            <a:avLst/>
          </a:prstGeom>
        </p:spPr>
      </p:pic>
      <p:pic>
        <p:nvPicPr>
          <p:cNvPr id="29" name="Imagen 28" descr="Dibujo en blanco y negro&#10;&#10;Descripción generada automáticamente con confianza baja">
            <a:extLst>
              <a:ext uri="{FF2B5EF4-FFF2-40B4-BE49-F238E27FC236}">
                <a16:creationId xmlns:a16="http://schemas.microsoft.com/office/drawing/2014/main" id="{ED03888B-AF6E-9876-98EC-66A1AAB79B42}"/>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3976049" y="5951076"/>
            <a:ext cx="590369" cy="621037"/>
          </a:xfrm>
          <a:prstGeom prst="rect">
            <a:avLst/>
          </a:prstGeom>
        </p:spPr>
      </p:pic>
      <p:pic>
        <p:nvPicPr>
          <p:cNvPr id="31" name="Imagen 30" descr="Un dibujo de un animal&#10;&#10;Descripción generada automáticamente con confianza baja">
            <a:extLst>
              <a:ext uri="{FF2B5EF4-FFF2-40B4-BE49-F238E27FC236}">
                <a16:creationId xmlns:a16="http://schemas.microsoft.com/office/drawing/2014/main" id="{C6FA8A68-E321-F480-0EEB-D680C1776B6C}"/>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5288431" y="1238539"/>
            <a:ext cx="454410" cy="477712"/>
          </a:xfrm>
          <a:prstGeom prst="rect">
            <a:avLst/>
          </a:prstGeom>
        </p:spPr>
      </p:pic>
      <p:pic>
        <p:nvPicPr>
          <p:cNvPr id="32" name="Imagen 31" descr="Imagen que contiene Texto&#10;&#10;Descripción generada automáticamente">
            <a:extLst>
              <a:ext uri="{FF2B5EF4-FFF2-40B4-BE49-F238E27FC236}">
                <a16:creationId xmlns:a16="http://schemas.microsoft.com/office/drawing/2014/main" id="{491B8AE0-AB3C-E529-4BB5-52CCEEC9424D}"/>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1454225" y="5951076"/>
            <a:ext cx="825311" cy="601153"/>
          </a:xfrm>
          <a:prstGeom prst="rect">
            <a:avLst/>
          </a:prstGeom>
        </p:spPr>
      </p:pic>
      <p:sp>
        <p:nvSpPr>
          <p:cNvPr id="34" name="Marcador de texto 33">
            <a:extLst>
              <a:ext uri="{FF2B5EF4-FFF2-40B4-BE49-F238E27FC236}">
                <a16:creationId xmlns:a16="http://schemas.microsoft.com/office/drawing/2014/main" id="{DFC5C3F9-259A-36CA-3B03-0D0FA6D957EA}"/>
              </a:ext>
            </a:extLst>
          </p:cNvPr>
          <p:cNvSpPr>
            <a:spLocks noGrp="1"/>
          </p:cNvSpPr>
          <p:nvPr>
            <p:ph type="body" sz="quarter" idx="10" hasCustomPrompt="1"/>
          </p:nvPr>
        </p:nvSpPr>
        <p:spPr>
          <a:xfrm>
            <a:off x="6934200" y="1736324"/>
            <a:ext cx="4495800" cy="1430337"/>
          </a:xfrm>
          <a:prstGeom prst="rect">
            <a:avLst/>
          </a:prstGeom>
        </p:spPr>
        <p:txBody>
          <a:bodyPr/>
          <a:lstStyle>
            <a:lvl1pPr>
              <a:defRPr sz="3200">
                <a:solidFill>
                  <a:srgbClr val="003399"/>
                </a:solidFill>
                <a:latin typeface="EC Square Sans Pro" panose="020B05060400000200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hasCustomPrompt="1"/>
          </p:nvPr>
        </p:nvSpPr>
        <p:spPr>
          <a:xfrm>
            <a:off x="6934200" y="4102095"/>
            <a:ext cx="4495800" cy="323855"/>
          </a:xfrm>
          <a:prstGeom prst="rect">
            <a:avLst/>
          </a:prstGeom>
        </p:spPr>
        <p:txBody>
          <a:bodyPr/>
          <a:lstStyle>
            <a:lvl1pPr>
              <a:defRPr sz="1400">
                <a:solidFill>
                  <a:schemeClr val="tx1"/>
                </a:solidFill>
                <a:latin typeface="EC Square Sans Pro" panose="020B0506040000020004" pitchFamily="34" charset="0"/>
                <a:cs typeface="Arial" panose="020B0604020202020204" pitchFamily="34" charset="0"/>
              </a:defRPr>
            </a:lvl1pPr>
          </a:lstStyle>
          <a:p>
            <a:pPr lvl="0"/>
            <a:r>
              <a:rPr lang="es-ES" dirty="0"/>
              <a:t>Date</a:t>
            </a:r>
          </a:p>
        </p:txBody>
      </p:sp>
      <p:pic>
        <p:nvPicPr>
          <p:cNvPr id="37" name="Imagen 36">
            <a:extLst>
              <a:ext uri="{FF2B5EF4-FFF2-40B4-BE49-F238E27FC236}">
                <a16:creationId xmlns:a16="http://schemas.microsoft.com/office/drawing/2014/main" id="{5505FB79-408A-43F3-9FF6-95F9DFF43961}"/>
              </a:ext>
            </a:extLst>
          </p:cNvPr>
          <p:cNvPicPr/>
          <p:nvPr userDrawn="1"/>
        </p:nvPicPr>
        <p:blipFill>
          <a:blip r:embed="rId12" cstate="email">
            <a:extLst>
              <a:ext uri="{28A0092B-C50C-407E-A947-70E740481C1C}">
                <a14:useLocalDpi xmlns:a14="http://schemas.microsoft.com/office/drawing/2010/main" val="0"/>
              </a:ext>
            </a:extLst>
          </a:blip>
          <a:srcRect/>
          <a:stretch/>
        </p:blipFill>
        <p:spPr bwMode="auto">
          <a:xfrm>
            <a:off x="9601200" y="6192157"/>
            <a:ext cx="2567305" cy="538608"/>
          </a:xfrm>
          <a:prstGeom prst="rect">
            <a:avLst/>
          </a:prstGeom>
          <a:noFill/>
          <a:ln>
            <a:noFill/>
          </a:ln>
        </p:spPr>
      </p:pic>
    </p:spTree>
    <p:extLst>
      <p:ext uri="{BB962C8B-B14F-4D97-AF65-F5344CB8AC3E}">
        <p14:creationId xmlns:p14="http://schemas.microsoft.com/office/powerpoint/2010/main" val="417991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0CA36E8E-0A33-5274-9B20-FA55833A1773}"/>
              </a:ext>
            </a:extLst>
          </p:cNvPr>
          <p:cNvSpPr/>
          <p:nvPr userDrawn="1"/>
        </p:nvSpPr>
        <p:spPr>
          <a:xfrm>
            <a:off x="0" y="0"/>
            <a:ext cx="12190095" cy="133349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ctángulo 8">
            <a:extLst>
              <a:ext uri="{FF2B5EF4-FFF2-40B4-BE49-F238E27FC236}">
                <a16:creationId xmlns:a16="http://schemas.microsoft.com/office/drawing/2014/main" id="{2F22D81F-284A-1E86-CDFC-06EBD9FC61C1}"/>
              </a:ext>
            </a:extLst>
          </p:cNvPr>
          <p:cNvSpPr/>
          <p:nvPr userDrawn="1"/>
        </p:nvSpPr>
        <p:spPr>
          <a:xfrm>
            <a:off x="0" y="1346198"/>
            <a:ext cx="12190095" cy="551180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Forma libre: forma 9">
            <a:extLst>
              <a:ext uri="{FF2B5EF4-FFF2-40B4-BE49-F238E27FC236}">
                <a16:creationId xmlns:a16="http://schemas.microsoft.com/office/drawing/2014/main" id="{84A85037-8DE1-0DBD-A171-577658B9F160}"/>
              </a:ext>
            </a:extLst>
          </p:cNvPr>
          <p:cNvSpPr/>
          <p:nvPr userDrawn="1"/>
        </p:nvSpPr>
        <p:spPr>
          <a:xfrm>
            <a:off x="0" y="-1"/>
            <a:ext cx="666750" cy="1333500"/>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11" name="Imagen 10" descr="Patrón de fondo&#10;&#10;Descripción generada automáticamente">
            <a:extLst>
              <a:ext uri="{FF2B5EF4-FFF2-40B4-BE49-F238E27FC236}">
                <a16:creationId xmlns:a16="http://schemas.microsoft.com/office/drawing/2014/main" id="{D010E416-D3B4-FC0D-F665-03FDFBA7F4F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27528" y="-33210"/>
            <a:ext cx="1364472" cy="2630360"/>
          </a:xfrm>
          <a:prstGeom prst="rect">
            <a:avLst/>
          </a:prstGeom>
        </p:spPr>
      </p:pic>
      <p:sp>
        <p:nvSpPr>
          <p:cNvPr id="13" name="Marcador de texto 12">
            <a:extLst>
              <a:ext uri="{FF2B5EF4-FFF2-40B4-BE49-F238E27FC236}">
                <a16:creationId xmlns:a16="http://schemas.microsoft.com/office/drawing/2014/main" id="{F67356BD-4749-0896-0E29-3E10E5E24FB4}"/>
              </a:ext>
            </a:extLst>
          </p:cNvPr>
          <p:cNvSpPr>
            <a:spLocks noGrp="1"/>
          </p:cNvSpPr>
          <p:nvPr>
            <p:ph type="body" sz="quarter" idx="10" hasCustomPrompt="1"/>
          </p:nvPr>
        </p:nvSpPr>
        <p:spPr>
          <a:xfrm>
            <a:off x="762000" y="463550"/>
            <a:ext cx="9677400" cy="6096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a:t>INDEX</a:t>
            </a:r>
          </a:p>
        </p:txBody>
      </p:sp>
      <p:sp>
        <p:nvSpPr>
          <p:cNvPr id="15" name="Marcador de texto 14">
            <a:extLst>
              <a:ext uri="{FF2B5EF4-FFF2-40B4-BE49-F238E27FC236}">
                <a16:creationId xmlns:a16="http://schemas.microsoft.com/office/drawing/2014/main" id="{D7674A61-571D-8459-8B4C-3884F8256E76}"/>
              </a:ext>
            </a:extLst>
          </p:cNvPr>
          <p:cNvSpPr>
            <a:spLocks noGrp="1"/>
          </p:cNvSpPr>
          <p:nvPr>
            <p:ph type="body" sz="quarter" idx="11" hasCustomPrompt="1"/>
          </p:nvPr>
        </p:nvSpPr>
        <p:spPr>
          <a:xfrm>
            <a:off x="762000" y="2006599"/>
            <a:ext cx="9677400" cy="4191000"/>
          </a:xfrm>
          <a:prstGeom prst="rect">
            <a:avLst/>
          </a:prstGeom>
        </p:spPr>
        <p:txBody>
          <a:bodyPr/>
          <a:lstStyle>
            <a:lvl1pPr marL="342900" indent="-342900">
              <a:spcBef>
                <a:spcPts val="1000"/>
              </a:spcBef>
              <a:buFont typeface="+mj-lt"/>
              <a:buAutoNum type="arabicPeriod"/>
              <a:defRPr sz="1600">
                <a:solidFill>
                  <a:schemeClr val="bg1"/>
                </a:solidFill>
                <a:latin typeface="Arial" panose="020B0604020202020204" pitchFamily="34" charset="0"/>
                <a:cs typeface="Arial" panose="020B0604020202020204" pitchFamily="34" charset="0"/>
              </a:defRPr>
            </a:lvl1pPr>
          </a:lstStyle>
          <a:p>
            <a:pPr lvl="0"/>
            <a:r>
              <a:rPr lang="es-ES_tradnl" dirty="0"/>
              <a:t>P</a:t>
            </a:r>
            <a:r>
              <a:rPr lang="es-ES" dirty="0"/>
              <a:t>unto 1</a:t>
            </a:r>
          </a:p>
          <a:p>
            <a:pPr lvl="0"/>
            <a:r>
              <a:rPr lang="es-ES" dirty="0"/>
              <a:t>Punto 2</a:t>
            </a:r>
          </a:p>
          <a:p>
            <a:pPr lvl="0"/>
            <a:r>
              <a:rPr lang="es-ES" dirty="0"/>
              <a:t>Punto 3</a:t>
            </a:r>
          </a:p>
          <a:p>
            <a:pPr lvl="0"/>
            <a:r>
              <a:rPr lang="es-ES" dirty="0"/>
              <a:t>Punto 4</a:t>
            </a:r>
          </a:p>
          <a:p>
            <a:pPr lvl="0"/>
            <a:r>
              <a:rPr lang="es-ES" dirty="0"/>
              <a:t>Punto 5</a:t>
            </a:r>
          </a:p>
          <a:p>
            <a:pPr lvl="0"/>
            <a:r>
              <a:rPr lang="es-ES" dirty="0"/>
              <a:t>Punto 6</a:t>
            </a:r>
          </a:p>
          <a:p>
            <a:pPr lvl="0"/>
            <a:r>
              <a:rPr lang="es-ES" dirty="0"/>
              <a:t>Punto 7</a:t>
            </a:r>
          </a:p>
          <a:p>
            <a:pPr lvl="0"/>
            <a:r>
              <a:rPr lang="es-ES" dirty="0"/>
              <a:t>Punto 8</a:t>
            </a:r>
          </a:p>
          <a:p>
            <a:pPr lvl="0"/>
            <a:r>
              <a:rPr lang="es-ES" dirty="0"/>
              <a:t>Punto 9</a:t>
            </a:r>
          </a:p>
          <a:p>
            <a:pPr lvl="0"/>
            <a:r>
              <a:rPr lang="es-ES" dirty="0"/>
              <a:t>Punto 10</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686469" y="78788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9462631"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descr="Imagen que contiene Texto&#10;&#10;Descripción generada automáticamente">
            <a:extLst>
              <a:ext uri="{FF2B5EF4-FFF2-40B4-BE49-F238E27FC236}">
                <a16:creationId xmlns:a16="http://schemas.microsoft.com/office/drawing/2014/main" id="{01EFBFAC-F326-45C6-ABF7-4AD0BDCB44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43957" y="126931"/>
            <a:ext cx="562243" cy="40953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a:extLst>
              <a:ext uri="{FF2B5EF4-FFF2-40B4-BE49-F238E27FC236}">
                <a16:creationId xmlns:a16="http://schemas.microsoft.com/office/drawing/2014/main" id="{CF32833A-DE42-477E-8ECB-D31CF466537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45126" y="102088"/>
            <a:ext cx="277784" cy="323865"/>
          </a:xfrm>
          <a:prstGeom prst="rect">
            <a:avLst/>
          </a:prstGeom>
        </p:spPr>
      </p:pic>
      <p:pic>
        <p:nvPicPr>
          <p:cNvPr id="19" name="Imagen 18">
            <a:extLst>
              <a:ext uri="{FF2B5EF4-FFF2-40B4-BE49-F238E27FC236}">
                <a16:creationId xmlns:a16="http://schemas.microsoft.com/office/drawing/2014/main" id="{031C6246-1E84-4ABA-962E-B846279FA4E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17704" y="209388"/>
            <a:ext cx="164961" cy="221129"/>
          </a:xfrm>
          <a:prstGeom prst="rect">
            <a:avLst/>
          </a:prstGeom>
        </p:spPr>
      </p:pic>
      <p:pic>
        <p:nvPicPr>
          <p:cNvPr id="20" name="Imagen 19">
            <a:extLst>
              <a:ext uri="{FF2B5EF4-FFF2-40B4-BE49-F238E27FC236}">
                <a16:creationId xmlns:a16="http://schemas.microsoft.com/office/drawing/2014/main" id="{289277BF-206A-4189-B191-D6B66D4EC1E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807505" y="244114"/>
            <a:ext cx="247162" cy="186403"/>
          </a:xfrm>
          <a:prstGeom prst="rect">
            <a:avLst/>
          </a:prstGeom>
        </p:spPr>
      </p:pic>
      <p:pic>
        <p:nvPicPr>
          <p:cNvPr id="21" name="Imagen 20">
            <a:extLst>
              <a:ext uri="{FF2B5EF4-FFF2-40B4-BE49-F238E27FC236}">
                <a16:creationId xmlns:a16="http://schemas.microsoft.com/office/drawing/2014/main" id="{C43C3A26-923F-4AA9-8A83-9442CE62544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549199" y="213985"/>
            <a:ext cx="209412" cy="216532"/>
          </a:xfrm>
          <a:prstGeom prst="rect">
            <a:avLst/>
          </a:prstGeom>
        </p:spPr>
      </p:pic>
      <p:pic>
        <p:nvPicPr>
          <p:cNvPr id="22" name="Imagen 21">
            <a:extLst>
              <a:ext uri="{FF2B5EF4-FFF2-40B4-BE49-F238E27FC236}">
                <a16:creationId xmlns:a16="http://schemas.microsoft.com/office/drawing/2014/main" id="{CDBECE55-D510-45A4-BC30-0396507BFEF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983452" y="193210"/>
            <a:ext cx="209411" cy="237307"/>
          </a:xfrm>
          <a:prstGeom prst="rect">
            <a:avLst/>
          </a:prstGeom>
        </p:spPr>
      </p:pic>
      <p:pic>
        <p:nvPicPr>
          <p:cNvPr id="23" name="Imagen 22">
            <a:extLst>
              <a:ext uri="{FF2B5EF4-FFF2-40B4-BE49-F238E27FC236}">
                <a16:creationId xmlns:a16="http://schemas.microsoft.com/office/drawing/2014/main" id="{142D8253-937C-4829-BEC8-A9989C111E6C}"/>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174215" y="256274"/>
            <a:ext cx="150143" cy="174243"/>
          </a:xfrm>
          <a:prstGeom prst="rect">
            <a:avLst/>
          </a:prstGeom>
        </p:spPr>
      </p:pic>
      <p:pic>
        <p:nvPicPr>
          <p:cNvPr id="24" name="Imagen 23">
            <a:extLst>
              <a:ext uri="{FF2B5EF4-FFF2-40B4-BE49-F238E27FC236}">
                <a16:creationId xmlns:a16="http://schemas.microsoft.com/office/drawing/2014/main" id="{B4F3FD2C-58EA-4684-A79C-DBB58F2D302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279508" y="191783"/>
            <a:ext cx="300983" cy="238734"/>
          </a:xfrm>
          <a:prstGeom prst="rect">
            <a:avLst/>
          </a:prstGeom>
        </p:spPr>
      </p:pic>
    </p:spTree>
    <p:extLst>
      <p:ext uri="{BB962C8B-B14F-4D97-AF65-F5344CB8AC3E}">
        <p14:creationId xmlns:p14="http://schemas.microsoft.com/office/powerpoint/2010/main" val="4263859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683122" y="1407866"/>
            <a:ext cx="506973" cy="545783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1691078" y="0"/>
            <a:ext cx="506973" cy="1914348"/>
            <a:chOff x="14162837" y="-3882934"/>
            <a:chExt cx="655320" cy="2576761"/>
          </a:xfrm>
        </p:grpSpPr>
        <p:sp>
          <p:nvSpPr>
            <p:cNvPr id="8" name="object 4">
              <a:extLst>
                <a:ext uri="{FF2B5EF4-FFF2-40B4-BE49-F238E27FC236}">
                  <a16:creationId xmlns:a16="http://schemas.microsoft.com/office/drawing/2014/main" id="{FE2F8714-D35E-CC42-0386-9E2EC442F2A0}"/>
                </a:ext>
              </a:extLst>
            </p:cNvPr>
            <p:cNvSpPr/>
            <p:nvPr/>
          </p:nvSpPr>
          <p:spPr>
            <a:xfrm>
              <a:off x="14162837" y="-3297916"/>
              <a:ext cx="655320" cy="655321"/>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4162837" y="-2643231"/>
              <a:ext cx="655320" cy="655321"/>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4162837" y="-3882934"/>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rot="16200000">
              <a:off x="14136321" y="-1961395"/>
              <a:ext cx="681738" cy="628706"/>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25" name="Imagen 24" descr="Un dibujo de un animal&#10;&#10;Descripción generada automáticamente con confianza baja">
            <a:extLst>
              <a:ext uri="{FF2B5EF4-FFF2-40B4-BE49-F238E27FC236}">
                <a16:creationId xmlns:a16="http://schemas.microsoft.com/office/drawing/2014/main" id="{4E568042-917F-485C-9CFD-4DFCBFEEA2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85108" y="501057"/>
            <a:ext cx="330692" cy="353498"/>
          </a:xfrm>
          <a:prstGeom prst="rect">
            <a:avLst/>
          </a:prstGeom>
        </p:spPr>
      </p:pic>
      <p:pic>
        <p:nvPicPr>
          <p:cNvPr id="26" name="Imagen 25" descr="Un dibujo de un perro&#10;&#10;Descripción generada automáticamente con confianza media">
            <a:extLst>
              <a:ext uri="{FF2B5EF4-FFF2-40B4-BE49-F238E27FC236}">
                <a16:creationId xmlns:a16="http://schemas.microsoft.com/office/drawing/2014/main" id="{7BC131C9-8852-46AA-B76A-DFD310CB0AC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776195" y="1054393"/>
            <a:ext cx="339605" cy="234788"/>
          </a:xfrm>
          <a:prstGeom prst="rect">
            <a:avLst/>
          </a:prstGeom>
        </p:spPr>
      </p:pic>
      <p:pic>
        <p:nvPicPr>
          <p:cNvPr id="27" name="Imagen 26" descr="Imagen que contiene dibujo, reloj&#10;&#10;Descripción generada automáticamente">
            <a:extLst>
              <a:ext uri="{FF2B5EF4-FFF2-40B4-BE49-F238E27FC236}">
                <a16:creationId xmlns:a16="http://schemas.microsoft.com/office/drawing/2014/main" id="{F8F4FC5D-FFCE-47F5-AF86-2506BC6ECBB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781795" y="171489"/>
            <a:ext cx="257128" cy="243039"/>
          </a:xfrm>
          <a:prstGeom prst="rect">
            <a:avLst/>
          </a:prstGeom>
        </p:spPr>
      </p:pic>
    </p:spTree>
    <p:extLst>
      <p:ext uri="{BB962C8B-B14F-4D97-AF65-F5344CB8AC3E}">
        <p14:creationId xmlns:p14="http://schemas.microsoft.com/office/powerpoint/2010/main" val="1728556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0"/>
            <a:ext cx="1166832" cy="1153793"/>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Imagen 2" descr="Imagen que contiene pasto, exterior, campo, mujer&#10;&#10;Descripción generada automáticamente">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3770669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1" r:id="rId1"/>
    <p:sldLayoutId id="2147483662" r:id="rId2"/>
    <p:sldLayoutId id="2147483672" r:id="rId3"/>
    <p:sldLayoutId id="2147483663" r:id="rId4"/>
    <p:sldLayoutId id="2147483664" r:id="rId5"/>
    <p:sldLayoutId id="2147483673" r:id="rId6"/>
    <p:sldLayoutId id="2147483674" r:id="rId7"/>
    <p:sldLayoutId id="2147483665" r:id="rId8"/>
    <p:sldLayoutId id="2147483666" r:id="rId9"/>
    <p:sldLayoutId id="2147483667" r:id="rId10"/>
    <p:sldLayoutId id="2147483668" r:id="rId11"/>
    <p:sldLayoutId id="2147483669" r:id="rId12"/>
    <p:sldLayoutId id="2147483670" r:id="rId13"/>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C8A822-C9F6-B37E-67C3-3B05E167DEF7}"/>
              </a:ext>
            </a:extLst>
          </p:cNvPr>
          <p:cNvSpPr>
            <a:spLocks noGrp="1"/>
          </p:cNvSpPr>
          <p:nvPr>
            <p:ph type="title"/>
          </p:nvPr>
        </p:nvSpPr>
        <p:spPr>
          <a:xfrm>
            <a:off x="838200" y="365802"/>
            <a:ext cx="10515600" cy="1328018"/>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8F89107-1957-715C-63E8-5D67D9251079}"/>
              </a:ext>
            </a:extLst>
          </p:cNvPr>
          <p:cNvSpPr>
            <a:spLocks noGrp="1"/>
          </p:cNvSpPr>
          <p:nvPr>
            <p:ph type="body" idx="1"/>
          </p:nvPr>
        </p:nvSpPr>
        <p:spPr>
          <a:xfrm>
            <a:off x="838200" y="1829006"/>
            <a:ext cx="10515600" cy="43593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2114DF-7A44-C174-C421-90DBD39075A3}"/>
              </a:ext>
            </a:extLst>
          </p:cNvPr>
          <p:cNvSpPr>
            <a:spLocks noGrp="1"/>
          </p:cNvSpPr>
          <p:nvPr>
            <p:ph type="dt" sz="half" idx="2"/>
          </p:nvPr>
        </p:nvSpPr>
        <p:spPr>
          <a:xfrm>
            <a:off x="838200" y="6368122"/>
            <a:ext cx="2743200" cy="365801"/>
          </a:xfrm>
          <a:prstGeom prst="rect">
            <a:avLst/>
          </a:prstGeom>
        </p:spPr>
        <p:txBody>
          <a:bodyPr vert="horz" lIns="91440" tIns="45720" rIns="91440" bIns="45720" rtlCol="0" anchor="ctr"/>
          <a:lstStyle>
            <a:lvl1pPr algn="l">
              <a:defRPr sz="1200">
                <a:solidFill>
                  <a:schemeClr val="tx1">
                    <a:tint val="75000"/>
                  </a:schemeClr>
                </a:solidFill>
              </a:defRPr>
            </a:lvl1pPr>
          </a:lstStyle>
          <a:p>
            <a:fld id="{378DD502-20E2-4CAC-B46A-953DF39CFC08}" type="datetimeFigureOut">
              <a:rPr lang="en-GB" smtClean="0"/>
              <a:t>12/11/2024</a:t>
            </a:fld>
            <a:endParaRPr lang="en-GB"/>
          </a:p>
        </p:txBody>
      </p:sp>
      <p:sp>
        <p:nvSpPr>
          <p:cNvPr id="5" name="Footer Placeholder 4">
            <a:extLst>
              <a:ext uri="{FF2B5EF4-FFF2-40B4-BE49-F238E27FC236}">
                <a16:creationId xmlns:a16="http://schemas.microsoft.com/office/drawing/2014/main" id="{1E32CCFD-E7C2-F86E-8DBE-82521EE67914}"/>
              </a:ext>
            </a:extLst>
          </p:cNvPr>
          <p:cNvSpPr>
            <a:spLocks noGrp="1"/>
          </p:cNvSpPr>
          <p:nvPr>
            <p:ph type="ftr" sz="quarter" idx="3"/>
          </p:nvPr>
        </p:nvSpPr>
        <p:spPr>
          <a:xfrm>
            <a:off x="4038600" y="6368122"/>
            <a:ext cx="4114800" cy="36580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F9A904-B146-42BF-8992-C1C25BA7679C}"/>
              </a:ext>
            </a:extLst>
          </p:cNvPr>
          <p:cNvSpPr>
            <a:spLocks noGrp="1"/>
          </p:cNvSpPr>
          <p:nvPr>
            <p:ph type="sldNum" sz="quarter" idx="4"/>
          </p:nvPr>
        </p:nvSpPr>
        <p:spPr>
          <a:xfrm>
            <a:off x="8610600" y="6368122"/>
            <a:ext cx="2743200" cy="365801"/>
          </a:xfrm>
          <a:prstGeom prst="rect">
            <a:avLst/>
          </a:prstGeom>
        </p:spPr>
        <p:txBody>
          <a:bodyPr vert="horz" lIns="91440" tIns="45720" rIns="91440" bIns="45720" rtlCol="0" anchor="ctr"/>
          <a:lstStyle>
            <a:lvl1pPr algn="r">
              <a:defRPr sz="1200">
                <a:solidFill>
                  <a:schemeClr val="tx1">
                    <a:tint val="75000"/>
                  </a:schemeClr>
                </a:solidFill>
              </a:defRPr>
            </a:lvl1pPr>
          </a:lstStyle>
          <a:p>
            <a:fld id="{9356D20D-28B5-436D-83E6-6C6DA3BFD6B6}" type="slidenum">
              <a:rPr lang="en-GB" smtClean="0"/>
              <a:t>‹Nº›</a:t>
            </a:fld>
            <a:endParaRPr lang="en-GB"/>
          </a:p>
        </p:txBody>
      </p:sp>
    </p:spTree>
    <p:extLst>
      <p:ext uri="{BB962C8B-B14F-4D97-AF65-F5344CB8AC3E}">
        <p14:creationId xmlns:p14="http://schemas.microsoft.com/office/powerpoint/2010/main" val="174760681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1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9.png"/><Relationship Id="rId3" Type="http://schemas.microsoft.com/office/2017/06/relationships/model3d" Target="../media/model3d1.glb"/><Relationship Id="rId7" Type="http://schemas.openxmlformats.org/officeDocument/2006/relationships/image" Target="../media/image54.png"/><Relationship Id="rId12"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7.png"/><Relationship Id="rId5" Type="http://schemas.openxmlformats.org/officeDocument/2006/relationships/image" Target="../media/image52.png"/><Relationship Id="rId15" Type="http://schemas.openxmlformats.org/officeDocument/2006/relationships/image" Target="../media/image61.png"/><Relationship Id="rId10" Type="http://schemas.microsoft.com/office/2017/06/relationships/model3d" Target="../media/model3d2.glb"/><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0.png"/></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FCA7E40-6B2B-9773-C96F-35BFBF3437D7}"/>
              </a:ext>
            </a:extLst>
          </p:cNvPr>
          <p:cNvSpPr>
            <a:spLocks noGrp="1"/>
          </p:cNvSpPr>
          <p:nvPr>
            <p:ph type="body" sz="quarter" idx="10"/>
          </p:nvPr>
        </p:nvSpPr>
        <p:spPr/>
        <p:txBody>
          <a:bodyPr lIns="91440" tIns="45720" rIns="91440" bIns="45720" anchor="t"/>
          <a:lstStyle/>
          <a:p>
            <a:r>
              <a:rPr lang="lv-LV">
                <a:latin typeface="Arial"/>
                <a:cs typeface="Arial"/>
              </a:rPr>
              <a:t>LATVIJA</a:t>
            </a:r>
          </a:p>
          <a:p>
            <a:endParaRPr lang="es-ES" dirty="0"/>
          </a:p>
        </p:txBody>
      </p:sp>
      <p:sp>
        <p:nvSpPr>
          <p:cNvPr id="3" name="Marcador de texto 2">
            <a:extLst>
              <a:ext uri="{FF2B5EF4-FFF2-40B4-BE49-F238E27FC236}">
                <a16:creationId xmlns:a16="http://schemas.microsoft.com/office/drawing/2014/main" id="{6199F5CC-8AF0-EA86-41C2-17755419A88E}"/>
              </a:ext>
            </a:extLst>
          </p:cNvPr>
          <p:cNvSpPr>
            <a:spLocks noGrp="1"/>
          </p:cNvSpPr>
          <p:nvPr>
            <p:ph type="body" sz="quarter" idx="11"/>
          </p:nvPr>
        </p:nvSpPr>
        <p:spPr>
          <a:xfrm>
            <a:off x="381000" y="6402744"/>
            <a:ext cx="3810000" cy="371080"/>
          </a:xfrm>
        </p:spPr>
        <p:txBody>
          <a:bodyPr lIns="91440" tIns="45720" rIns="91440" bIns="45720" anchor="t"/>
          <a:lstStyle/>
          <a:p>
            <a:r>
              <a:rPr lang="lv-LV" dirty="0">
                <a:latin typeface="Arial"/>
                <a:cs typeface="Arial"/>
              </a:rPr>
              <a:t>2024. GADA 3. UN 4. DECEMBRIS</a:t>
            </a:r>
          </a:p>
        </p:txBody>
      </p:sp>
    </p:spTree>
    <p:extLst>
      <p:ext uri="{BB962C8B-B14F-4D97-AF65-F5344CB8AC3E}">
        <p14:creationId xmlns:p14="http://schemas.microsoft.com/office/powerpoint/2010/main" val="2499853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1">
            <a:extLst>
              <a:ext uri="{FF2B5EF4-FFF2-40B4-BE49-F238E27FC236}">
                <a16:creationId xmlns:a16="http://schemas.microsoft.com/office/drawing/2014/main" id="{19F8ACAB-5F91-C0DF-5207-8103690BD5E3}"/>
              </a:ext>
            </a:extLst>
          </p:cNvPr>
          <p:cNvSpPr>
            <a:spLocks noGrp="1"/>
          </p:cNvSpPr>
          <p:nvPr>
            <p:ph type="body" sz="quarter" idx="10"/>
          </p:nvPr>
        </p:nvSpPr>
        <p:spPr>
          <a:xfrm>
            <a:off x="762000" y="311150"/>
            <a:ext cx="10210800" cy="533400"/>
          </a:xfrm>
        </p:spPr>
        <p:txBody>
          <a:bodyPr/>
          <a:lstStyle/>
          <a:p>
            <a:pPr marL="263525" indent="-263525"/>
            <a:r>
              <a:rPr lang="lv-LV" sz="2400">
                <a:solidFill>
                  <a:srgbClr val="002060"/>
                </a:solidFill>
                <a:latin typeface="EC Square Sans Pro" panose="020B0506040000020004" pitchFamily="34" charset="0"/>
              </a:rPr>
              <a:t>4. ES regulējums par</a:t>
            </a:r>
            <a:r>
              <a:rPr lang="lv-LV">
                <a:solidFill>
                  <a:srgbClr val="002060"/>
                </a:solidFill>
                <a:latin typeface="EC Square Sans Pro" panose="020B0506040000020004" pitchFamily="34" charset="0"/>
              </a:rPr>
              <a:t> veterinārajām zālēm un ārstniecisko barību</a:t>
            </a:r>
          </a:p>
        </p:txBody>
      </p:sp>
      <p:sp>
        <p:nvSpPr>
          <p:cNvPr id="4" name="Rectángulo redondeado 13">
            <a:extLst>
              <a:ext uri="{FF2B5EF4-FFF2-40B4-BE49-F238E27FC236}">
                <a16:creationId xmlns:a16="http://schemas.microsoft.com/office/drawing/2014/main" id="{8E4A046D-D5F1-267A-F243-E90A470700EF}"/>
              </a:ext>
            </a:extLst>
          </p:cNvPr>
          <p:cNvSpPr/>
          <p:nvPr/>
        </p:nvSpPr>
        <p:spPr>
          <a:xfrm>
            <a:off x="0" y="996950"/>
            <a:ext cx="12192000" cy="830997"/>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6" name="CuadroTexto 6">
            <a:extLst>
              <a:ext uri="{FF2B5EF4-FFF2-40B4-BE49-F238E27FC236}">
                <a16:creationId xmlns:a16="http://schemas.microsoft.com/office/drawing/2014/main" id="{E2321B90-65D8-A5CC-14AB-16D8ABFCAE0D}"/>
              </a:ext>
            </a:extLst>
          </p:cNvPr>
          <p:cNvSpPr txBox="1"/>
          <p:nvPr/>
        </p:nvSpPr>
        <p:spPr>
          <a:xfrm>
            <a:off x="0" y="1156553"/>
            <a:ext cx="11441480" cy="830997"/>
          </a:xfrm>
          <a:prstGeom prst="rect">
            <a:avLst/>
          </a:prstGeom>
          <a:noFill/>
        </p:spPr>
        <p:txBody>
          <a:bodyPr wrap="square" rtlCol="0">
            <a:spAutoFit/>
          </a:bodyPr>
          <a:lstStyle/>
          <a:p>
            <a:pPr algn="ctr"/>
            <a:r>
              <a:rPr lang="lv-LV" sz="2400" b="1">
                <a:solidFill>
                  <a:schemeClr val="bg1"/>
                </a:solidFill>
                <a:latin typeface="EC Square Sans Pro" panose="020B0506040000020004" pitchFamily="34" charset="0"/>
              </a:rPr>
              <a:t>Veterināro zāļu regulas vispārīgie principi</a:t>
            </a:r>
            <a:br>
              <a:rPr lang="lv-LV" sz="2400" b="1">
                <a:solidFill>
                  <a:schemeClr val="bg1"/>
                </a:solidFill>
              </a:rPr>
            </a:br>
            <a:endParaRPr lang="lv-LV" sz="2400" b="1">
              <a:solidFill>
                <a:schemeClr val="bg1"/>
              </a:solidFill>
            </a:endParaRPr>
          </a:p>
        </p:txBody>
      </p:sp>
      <p:sp>
        <p:nvSpPr>
          <p:cNvPr id="7" name="Rectángulo 3">
            <a:extLst>
              <a:ext uri="{FF2B5EF4-FFF2-40B4-BE49-F238E27FC236}">
                <a16:creationId xmlns:a16="http://schemas.microsoft.com/office/drawing/2014/main" id="{78EDC8E3-D2AB-77A7-D14A-599B662D406F}"/>
              </a:ext>
            </a:extLst>
          </p:cNvPr>
          <p:cNvSpPr/>
          <p:nvPr/>
        </p:nvSpPr>
        <p:spPr>
          <a:xfrm>
            <a:off x="0"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v-LV" sz="2400">
                <a:solidFill>
                  <a:srgbClr val="002060"/>
                </a:solidFill>
                <a:latin typeface="EC Square Sans Pro" panose="020B0506040000020004" pitchFamily="34" charset="0"/>
                <a:ea typeface="Montserrat" charset="0"/>
                <a:cs typeface="Montserrat" charset="0"/>
              </a:rPr>
              <a:t>Veterinārās zāles lieto saskaņā ar </a:t>
            </a:r>
            <a:r>
              <a:rPr lang="lv-LV" sz="2400" b="1">
                <a:solidFill>
                  <a:srgbClr val="003399"/>
                </a:solidFill>
                <a:latin typeface="EC Square Sans Pro" panose="020B0506040000020004" pitchFamily="34" charset="0"/>
                <a:ea typeface="Montserrat" charset="0"/>
                <a:cs typeface="Montserrat" charset="0"/>
              </a:rPr>
              <a:t>tirdzniecības atļaujas noteikumiem</a:t>
            </a:r>
            <a:r>
              <a:rPr lang="lv-LV" sz="2400" b="1">
                <a:solidFill>
                  <a:schemeClr val="bg1"/>
                </a:solidFill>
                <a:latin typeface="EC Square Sans Pro" panose="020B0506040000020004" pitchFamily="34" charset="0"/>
                <a:ea typeface="Montserrat" charset="0"/>
                <a:cs typeface="Montserrat" charset="0"/>
              </a:rPr>
              <a:t>.</a:t>
            </a:r>
          </a:p>
        </p:txBody>
      </p:sp>
      <p:sp>
        <p:nvSpPr>
          <p:cNvPr id="8" name="Rectángulo 9">
            <a:extLst>
              <a:ext uri="{FF2B5EF4-FFF2-40B4-BE49-F238E27FC236}">
                <a16:creationId xmlns:a16="http://schemas.microsoft.com/office/drawing/2014/main" id="{E7E9EB92-C14D-1005-B6FA-A135B8251EA3}"/>
              </a:ext>
            </a:extLst>
          </p:cNvPr>
          <p:cNvSpPr/>
          <p:nvPr/>
        </p:nvSpPr>
        <p:spPr>
          <a:xfrm>
            <a:off x="3098799" y="261620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v-LV" sz="2400" dirty="0">
                <a:solidFill>
                  <a:srgbClr val="002060"/>
                </a:solidFill>
                <a:latin typeface="EC Square Sans Pro" panose="020B0506040000020004" pitchFamily="34" charset="0"/>
              </a:rPr>
              <a:t>Visām veterinārajām </a:t>
            </a:r>
            <a:r>
              <a:rPr lang="lv-LV" sz="2400" b="1" dirty="0">
                <a:solidFill>
                  <a:srgbClr val="003399"/>
                </a:solidFill>
                <a:latin typeface="EC Square Sans Pro" panose="020B0506040000020004" pitchFamily="34" charset="0"/>
              </a:rPr>
              <a:t>receptēm </a:t>
            </a:r>
            <a:r>
              <a:rPr lang="lv-LV" sz="2400" dirty="0">
                <a:solidFill>
                  <a:srgbClr val="002060"/>
                </a:solidFill>
                <a:latin typeface="EC Square Sans Pro" panose="020B0506040000020004" pitchFamily="34" charset="0"/>
              </a:rPr>
              <a:t>jābūt izrakstītām, balstoties uz</a:t>
            </a:r>
            <a:r>
              <a:rPr lang="lv-LV" sz="2400" b="1" dirty="0">
                <a:solidFill>
                  <a:srgbClr val="003399"/>
                </a:solidFill>
                <a:latin typeface="EC Square Sans Pro" panose="020B0506040000020004" pitchFamily="34" charset="0"/>
              </a:rPr>
              <a:t> klīnisko izmeklējumu </a:t>
            </a:r>
            <a:r>
              <a:rPr lang="lv-LV" sz="2400" dirty="0">
                <a:solidFill>
                  <a:srgbClr val="002060"/>
                </a:solidFill>
                <a:latin typeface="EC Square Sans Pro" panose="020B0506040000020004" pitchFamily="34" charset="0"/>
              </a:rPr>
              <a:t>vai citu veterinārārsta veiktu novērtējumu</a:t>
            </a:r>
          </a:p>
        </p:txBody>
      </p:sp>
      <p:sp>
        <p:nvSpPr>
          <p:cNvPr id="9" name="Rectángulo 7">
            <a:extLst>
              <a:ext uri="{FF2B5EF4-FFF2-40B4-BE49-F238E27FC236}">
                <a16:creationId xmlns:a16="http://schemas.microsoft.com/office/drawing/2014/main" id="{CC5512ED-DAFA-A9A4-4849-EFAA1946E4F9}"/>
              </a:ext>
            </a:extLst>
          </p:cNvPr>
          <p:cNvSpPr/>
          <p:nvPr/>
        </p:nvSpPr>
        <p:spPr>
          <a:xfrm>
            <a:off x="6197600"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v-LV" sz="2400" b="1" dirty="0">
                <a:solidFill>
                  <a:srgbClr val="003399"/>
                </a:solidFill>
                <a:latin typeface="EC Square Sans Pro" panose="020B0506040000020004" pitchFamily="34" charset="0"/>
              </a:rPr>
              <a:t>Tikai cilvēkiem paredzētu</a:t>
            </a:r>
            <a:r>
              <a:rPr lang="lv-LV" sz="2400" dirty="0">
                <a:latin typeface="EC Square Sans Pro" panose="020B0506040000020004" pitchFamily="34" charset="0"/>
              </a:rPr>
              <a:t> </a:t>
            </a:r>
            <a:r>
              <a:rPr lang="lv-LV" sz="2400" dirty="0" err="1">
                <a:solidFill>
                  <a:srgbClr val="002060"/>
                </a:solidFill>
                <a:latin typeface="EC Square Sans Pro" panose="020B0506040000020004" pitchFamily="34" charset="0"/>
              </a:rPr>
              <a:t>antimikrobiālo</a:t>
            </a:r>
            <a:r>
              <a:rPr lang="lv-LV" sz="2400" dirty="0">
                <a:solidFill>
                  <a:srgbClr val="002060"/>
                </a:solidFill>
                <a:latin typeface="EC Square Sans Pro" panose="020B0506040000020004" pitchFamily="34" charset="0"/>
              </a:rPr>
              <a:t> līdzekļu saraksts</a:t>
            </a:r>
            <a:r>
              <a:rPr lang="lv-LV" dirty="0">
                <a:solidFill>
                  <a:srgbClr val="003399"/>
                </a:solidFill>
                <a:latin typeface="EC Square Sans Pro" panose="020B0506040000020004" pitchFamily="34" charset="0"/>
              </a:rPr>
              <a:t>*</a:t>
            </a:r>
          </a:p>
        </p:txBody>
      </p:sp>
      <p:sp>
        <p:nvSpPr>
          <p:cNvPr id="10" name="Rectángulo 8">
            <a:extLst>
              <a:ext uri="{FF2B5EF4-FFF2-40B4-BE49-F238E27FC236}">
                <a16:creationId xmlns:a16="http://schemas.microsoft.com/office/drawing/2014/main" id="{C7A7FB12-EE81-1765-88DF-52EF0EAE1BC9}"/>
              </a:ext>
            </a:extLst>
          </p:cNvPr>
          <p:cNvSpPr/>
          <p:nvPr/>
        </p:nvSpPr>
        <p:spPr>
          <a:xfrm>
            <a:off x="9296401"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v-LV" sz="2400">
                <a:solidFill>
                  <a:srgbClr val="002060"/>
                </a:solidFill>
                <a:latin typeface="EC Square Sans Pro" panose="020B0506040000020004" pitchFamily="34" charset="0"/>
              </a:rPr>
              <a:t>Dalībvalstu pienākums </a:t>
            </a:r>
            <a:r>
              <a:rPr lang="lv-LV" sz="2400" b="1">
                <a:solidFill>
                  <a:srgbClr val="003399"/>
                </a:solidFill>
                <a:latin typeface="EC Square Sans Pro" panose="020B0506040000020004" pitchFamily="34" charset="0"/>
              </a:rPr>
              <a:t>vākt datus par antimikrobiālo līdzekļu pārdošanu un lietošanu</a:t>
            </a:r>
          </a:p>
        </p:txBody>
      </p:sp>
      <p:sp>
        <p:nvSpPr>
          <p:cNvPr id="11" name="CuadroTexto 2">
            <a:extLst>
              <a:ext uri="{FF2B5EF4-FFF2-40B4-BE49-F238E27FC236}">
                <a16:creationId xmlns:a16="http://schemas.microsoft.com/office/drawing/2014/main" id="{7AC10367-C988-F7B8-E130-C0FC98E50FED}"/>
              </a:ext>
            </a:extLst>
          </p:cNvPr>
          <p:cNvSpPr txBox="1"/>
          <p:nvPr/>
        </p:nvSpPr>
        <p:spPr>
          <a:xfrm>
            <a:off x="101600" y="6359495"/>
            <a:ext cx="12192000" cy="400110"/>
          </a:xfrm>
          <a:prstGeom prst="rect">
            <a:avLst/>
          </a:prstGeom>
          <a:noFill/>
        </p:spPr>
        <p:txBody>
          <a:bodyPr wrap="square" rtlCol="0">
            <a:spAutoFit/>
          </a:bodyPr>
          <a:lstStyle/>
          <a:p>
            <a:r>
              <a:rPr lang="lv-LV" sz="1000" i="0" u="none" strike="noStrike" baseline="0">
                <a:solidFill>
                  <a:srgbClr val="003399"/>
                </a:solidFill>
                <a:latin typeface="EC Square Sans Pro" panose="020B0506040000020004" pitchFamily="34" charset="0"/>
              </a:rPr>
              <a:t>Komisijas Īstenošanas regula (ES) 2022/1255 (2022. gada 19. jūlijs), ar kuru saskaņā ar Eiropas Parlamenta un Padomes Regulu (ES) 2019/6 izraugās tādus antimikrobiālos līdzekļus vai antimikrobiālo līdzekļu grupas, ko rezervē noteiktu cilvēka infekciju ārstēšanai </a:t>
            </a:r>
          </a:p>
        </p:txBody>
      </p:sp>
    </p:spTree>
    <p:extLst>
      <p:ext uri="{BB962C8B-B14F-4D97-AF65-F5344CB8AC3E}">
        <p14:creationId xmlns:p14="http://schemas.microsoft.com/office/powerpoint/2010/main" val="312144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lv-LV" sz="2800">
                <a:latin typeface="EC Square Sans Pro" panose="020B0506040000020004" pitchFamily="34" charset="0"/>
              </a:rPr>
              <a:t>Kopīgi noteikumi</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1"/>
            <a:ext cx="12213771" cy="766789"/>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1862196" y="1481083"/>
            <a:ext cx="76195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lv-LV" sz="2800" b="1" i="0" u="none" strike="noStrike" cap="none" normalizeH="0" baseline="0" noProof="0">
                <a:ln>
                  <a:noFill/>
                </a:ln>
                <a:solidFill>
                  <a:srgbClr val="FFFFFF"/>
                </a:solidFill>
                <a:effectLst/>
                <a:uLnTx/>
                <a:uFillTx/>
                <a:latin typeface="EC Square Sans Pro" panose="020B0506040000020004" pitchFamily="34" charset="0"/>
                <a:ea typeface="+mn-ea"/>
                <a:cs typeface="+mn-cs"/>
              </a:rPr>
              <a:t>VETERINĀRĀS RECEPTES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a:ln>
                <a:noFill/>
              </a:ln>
              <a:solidFill>
                <a:srgbClr val="003399"/>
              </a:solidFill>
              <a:effectLst/>
              <a:uLnTx/>
              <a:uFillTx/>
              <a:latin typeface="EC Square Sans Pro" panose="020B0506040000020004" pitchFamily="34" charset="0"/>
              <a:ea typeface="+mn-ea"/>
              <a:cs typeface="+mn-cs"/>
            </a:endParaRP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lv-LV" sz="2800" b="0" i="0" u="none" strike="noStrike" cap="none"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Kopīgi noteikumi - Veterinārā recepte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5" name="CuadroTexto 14">
            <a:extLst>
              <a:ext uri="{FF2B5EF4-FFF2-40B4-BE49-F238E27FC236}">
                <a16:creationId xmlns:a16="http://schemas.microsoft.com/office/drawing/2014/main" id="{AD976B94-3F08-4A5D-87A3-E36B97910ABB}"/>
              </a:ext>
            </a:extLst>
          </p:cNvPr>
          <p:cNvSpPr txBox="1"/>
          <p:nvPr/>
        </p:nvSpPr>
        <p:spPr>
          <a:xfrm>
            <a:off x="-141042" y="2980182"/>
            <a:ext cx="11756572" cy="2814617"/>
          </a:xfrm>
          <a:prstGeom prst="rect">
            <a:avLst/>
          </a:prstGeom>
          <a:noFill/>
        </p:spPr>
        <p:txBody>
          <a:bodyPr wrap="square" lIns="91440" tIns="45720" rIns="91440" bIns="45720" anchor="t">
            <a:spAutoFit/>
          </a:bodyPr>
          <a:lstStyle/>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lv-LV" sz="2000" b="0" i="0" u="none" strike="noStrike" cap="none" normalizeH="0" baseline="0" noProof="0">
                <a:ln>
                  <a:noFill/>
                </a:ln>
                <a:solidFill>
                  <a:srgbClr val="003399"/>
                </a:solidFill>
                <a:effectLst/>
                <a:uLnTx/>
                <a:uFillTx/>
                <a:latin typeface="EC Square Sans Pro"/>
                <a:ea typeface="+mn-ea"/>
                <a:cs typeface="+mn-cs"/>
              </a:rPr>
              <a:t>Veterinārārsts var izrakstīt veterināro recepti </a:t>
            </a:r>
            <a:r>
              <a:rPr kumimoji="0" lang="lv-LV" sz="2000" b="1" i="0" u="sng" strike="noStrike" cap="none" normalizeH="0" baseline="0" noProof="0">
                <a:ln>
                  <a:noFill/>
                </a:ln>
                <a:solidFill>
                  <a:srgbClr val="003399"/>
                </a:solidFill>
                <a:effectLst/>
                <a:uLnTx/>
                <a:uFillTx/>
                <a:latin typeface="EC Square Sans Pro"/>
                <a:ea typeface="+mn-ea"/>
                <a:cs typeface="+mn-cs"/>
              </a:rPr>
              <a:t>tikai</a:t>
            </a:r>
            <a:r>
              <a:rPr kumimoji="0" lang="lv-LV" sz="2000" b="0" i="0" u="none" strike="noStrike" cap="none" normalizeH="0" baseline="0" noProof="0">
                <a:ln>
                  <a:noFill/>
                </a:ln>
                <a:solidFill>
                  <a:srgbClr val="003399"/>
                </a:solidFill>
                <a:effectLst/>
                <a:uLnTx/>
                <a:uFillTx/>
                <a:latin typeface="EC Square Sans Pro"/>
                <a:ea typeface="+mn-ea"/>
                <a:cs typeface="+mn-cs"/>
              </a:rPr>
              <a:t> pēc tam, kad viņš ir veicis dzīvnieka vai dzīvnieku grupas </a:t>
            </a:r>
            <a:r>
              <a:rPr kumimoji="0" lang="lv-LV" sz="2000" b="0" i="0" u="sng" strike="noStrike" cap="none" normalizeH="0" baseline="0" noProof="0">
                <a:ln>
                  <a:noFill/>
                </a:ln>
                <a:solidFill>
                  <a:srgbClr val="003399"/>
                </a:solidFill>
                <a:effectLst/>
                <a:uLnTx/>
                <a:uFillTx/>
                <a:latin typeface="EC Square Sans Pro"/>
                <a:ea typeface="+mn-ea"/>
                <a:cs typeface="+mn-cs"/>
              </a:rPr>
              <a:t>klīnisko izmeklēšanu vai jebkuru citu pienācīgu veselības stāvokļa novērtējumu</a:t>
            </a:r>
          </a:p>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lv-LV" sz="2000" b="0" i="0" u="none" strike="noStrike" cap="none" normalizeH="0" baseline="0" noProof="0">
                <a:ln>
                  <a:noFill/>
                </a:ln>
                <a:solidFill>
                  <a:srgbClr val="003399"/>
                </a:solidFill>
                <a:effectLst/>
                <a:uLnTx/>
                <a:uFillTx/>
                <a:latin typeface="EC Square Sans Pro"/>
                <a:ea typeface="+mn-ea"/>
                <a:cs typeface="+mn-cs"/>
              </a:rPr>
              <a:t>Veterinārārsts var izrakstīt veterināro recepti ar antimikrobiālo līdzekli tikai pēc tam, kad ir diagnosticējis infekcijas slimību</a:t>
            </a:r>
          </a:p>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lv-LV" sz="2000" b="0" i="0" u="none" strike="noStrike" cap="none" normalizeH="0" baseline="0" noProof="0">
                <a:ln>
                  <a:noFill/>
                </a:ln>
                <a:solidFill>
                  <a:srgbClr val="003399"/>
                </a:solidFill>
                <a:effectLst/>
                <a:uLnTx/>
                <a:uFillTx/>
                <a:latin typeface="EC Square Sans Pro"/>
                <a:ea typeface="+mn-ea"/>
                <a:cs typeface="+mn-cs"/>
              </a:rPr>
              <a:t>Veterinārārstam jāspēj pamatot antibakteriālā līdzekļa izrakstīšanas nepieciešamību</a:t>
            </a:r>
            <a:r>
              <a:rPr kumimoji="0" lang="lv-LV" sz="2000" b="0" i="0" u="none" strike="noStrike" cap="none" normalizeH="0" baseline="0" noProof="0">
                <a:ln>
                  <a:noFill/>
                </a:ln>
                <a:solidFill>
                  <a:srgbClr val="003399"/>
                </a:solidFill>
                <a:effectLst/>
                <a:uLnTx/>
                <a:uFillTx/>
                <a:latin typeface="EC Square Sans Pro" panose="020B0506040000020004" pitchFamily="34" charset="0"/>
                <a:ea typeface="+mn-ea"/>
                <a:cs typeface="+mn-cs"/>
              </a:rPr>
              <a:t>, </a:t>
            </a:r>
            <a:r>
              <a:rPr kumimoji="0" lang="lv-LV" sz="2000" b="0" i="0" u="none" strike="noStrike" cap="none" normalizeH="0" baseline="0" noProof="0">
                <a:ln>
                  <a:noFill/>
                </a:ln>
                <a:solidFill>
                  <a:srgbClr val="003399"/>
                </a:solidFill>
                <a:effectLst/>
                <a:uLnTx/>
                <a:uFillTx/>
                <a:latin typeface="EC Square Sans Pro"/>
                <a:ea typeface="+mn-ea"/>
                <a:cs typeface="+mn-cs"/>
              </a:rPr>
              <a:t>jo īpaši preventīvai (profilaksei) un grupveida (metafilaksei) </a:t>
            </a:r>
            <a:r>
              <a:rPr kumimoji="0" lang="lv-LV" sz="2000" b="0" i="0" u="none" strike="noStrike" cap="none" normalizeH="0" baseline="0" noProof="0">
                <a:ln>
                  <a:noFill/>
                </a:ln>
                <a:solidFill>
                  <a:srgbClr val="003399"/>
                </a:solidFill>
                <a:effectLst/>
                <a:uLnTx/>
                <a:uFillTx/>
                <a:latin typeface="EC Square Sans Pro" panose="020B0506040000020004" pitchFamily="34" charset="0"/>
                <a:ea typeface="+mn-ea"/>
                <a:cs typeface="+mn-cs"/>
              </a:rPr>
              <a:t>lietošanai</a:t>
            </a:r>
          </a:p>
        </p:txBody>
      </p:sp>
      <p:sp>
        <p:nvSpPr>
          <p:cNvPr id="16" name="CuadroTexto 15">
            <a:extLst>
              <a:ext uri="{FF2B5EF4-FFF2-40B4-BE49-F238E27FC236}">
                <a16:creationId xmlns:a16="http://schemas.microsoft.com/office/drawing/2014/main" id="{F3A59C78-01F4-4EE5-BEF0-17960D2FB031}"/>
              </a:ext>
            </a:extLst>
          </p:cNvPr>
          <p:cNvSpPr txBox="1"/>
          <p:nvPr/>
        </p:nvSpPr>
        <p:spPr>
          <a:xfrm>
            <a:off x="4261565" y="2337692"/>
            <a:ext cx="2820761" cy="52322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lv-LV" sz="1800" b="0" i="0" u="none" strike="noStrike" cap="none" normalizeH="0" baseline="0" noProof="0">
                <a:ln>
                  <a:noFill/>
                </a:ln>
                <a:solidFill>
                  <a:prstClr val="white"/>
                </a:solidFill>
                <a:effectLst/>
                <a:uLnTx/>
                <a:uFillTx/>
                <a:latin typeface="EC Square Sans Pro" panose="020B0506040000020004" pitchFamily="34" charset="0"/>
                <a:ea typeface="Steelfish" charset="0"/>
                <a:cs typeface="Steelfish" charset="0"/>
              </a:rPr>
              <a:t>!</a:t>
            </a:r>
            <a:r>
              <a:rPr kumimoji="0" lang="lv-LV" sz="2800" b="1" i="0" u="none" strike="noStrike" cap="none" normalizeH="0" baseline="0" noProof="0">
                <a:ln>
                  <a:noFill/>
                </a:ln>
                <a:solidFill>
                  <a:srgbClr val="003399"/>
                </a:solidFill>
                <a:effectLst/>
                <a:uLnTx/>
                <a:uFillTx/>
                <a:latin typeface="EC Square Sans Pro" panose="020B0506040000020004" pitchFamily="34" charset="0"/>
                <a:ea typeface="Steelfish" charset="0"/>
                <a:cs typeface="Steelfish" charset="0"/>
              </a:rPr>
              <a:t>105. pants</a:t>
            </a:r>
          </a:p>
        </p:txBody>
      </p:sp>
      <p:pic>
        <p:nvPicPr>
          <p:cNvPr id="17" name="Imagen 16" descr="Forma&#10;&#10;Descripción generada automáticamente con confianza baja">
            <a:extLst>
              <a:ext uri="{FF2B5EF4-FFF2-40B4-BE49-F238E27FC236}">
                <a16:creationId xmlns:a16="http://schemas.microsoft.com/office/drawing/2014/main" id="{00329264-D289-402B-9EEC-301D053EFBBE}"/>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tretch>
            <a:fillRect/>
          </a:stretch>
        </p:blipFill>
        <p:spPr>
          <a:xfrm>
            <a:off x="10210800" y="1403412"/>
            <a:ext cx="736538" cy="736538"/>
          </a:xfrm>
          <a:prstGeom prst="rect">
            <a:avLst/>
          </a:prstGeom>
        </p:spPr>
      </p:pic>
    </p:spTree>
    <p:extLst>
      <p:ext uri="{BB962C8B-B14F-4D97-AF65-F5344CB8AC3E}">
        <p14:creationId xmlns:p14="http://schemas.microsoft.com/office/powerpoint/2010/main" val="2632746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1">
            <a:extLst>
              <a:ext uri="{FF2B5EF4-FFF2-40B4-BE49-F238E27FC236}">
                <a16:creationId xmlns:a16="http://schemas.microsoft.com/office/drawing/2014/main" id="{ACA65E1C-789A-48EF-8BAD-6DF7C0BE5C3D}"/>
              </a:ext>
            </a:extLst>
          </p:cNvPr>
          <p:cNvSpPr txBox="1">
            <a:spLocks/>
          </p:cNvSpPr>
          <p:nvPr/>
        </p:nvSpPr>
        <p:spPr>
          <a:xfrm>
            <a:off x="762000" y="158750"/>
            <a:ext cx="10687439" cy="533400"/>
          </a:xfrm>
          <a:prstGeom prst="rect">
            <a:avLst/>
          </a:prstGeom>
        </p:spPr>
        <p:txBody>
          <a:bodyPr lIns="91440" tIns="45720" rIns="91440" bIns="45720" anchor="t"/>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lv-LV" sz="2800" b="0" i="0" u="none" strike="noStrike" cap="none" normalizeH="0" baseline="0" noProof="0">
                <a:ln>
                  <a:noFill/>
                </a:ln>
                <a:solidFill>
                  <a:srgbClr val="003399"/>
                </a:solidFill>
                <a:effectLst/>
                <a:uLnTx/>
                <a:uFillTx/>
                <a:latin typeface="EC Square Sans Pro"/>
                <a:ea typeface="+mn-ea"/>
                <a:cs typeface="Arial"/>
              </a:rPr>
              <a:t>Kopīgie noteikumi - Veterinārā recepte </a:t>
            </a:r>
            <a:r>
              <a:rPr kumimoji="0" lang="lv-LV" sz="1800" b="0" i="0" u="none" strike="noStrike" cap="none" normalizeH="0" baseline="0" noProof="0">
                <a:ln>
                  <a:noFill/>
                </a:ln>
                <a:solidFill>
                  <a:srgbClr val="003399"/>
                </a:solidFill>
                <a:effectLst/>
                <a:uLnTx/>
                <a:uFillTx/>
                <a:latin typeface="EC Square Sans Pro"/>
                <a:ea typeface="+mn-ea"/>
                <a:cs typeface="Arial"/>
              </a:rPr>
              <a:t>(FR parauga veidne)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pic>
        <p:nvPicPr>
          <p:cNvPr id="6" name="Picture 6">
            <a:extLst>
              <a:ext uri="{FF2B5EF4-FFF2-40B4-BE49-F238E27FC236}">
                <a16:creationId xmlns:a16="http://schemas.microsoft.com/office/drawing/2014/main" id="{5200545C-AECB-452C-BBE5-ED3815095AE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29891" y="766753"/>
            <a:ext cx="4334830" cy="6103947"/>
          </a:xfrm>
          <a:prstGeom prst="rect">
            <a:avLst/>
          </a:prstGeom>
          <a:ln>
            <a:noFill/>
          </a:ln>
          <a:effectLst>
            <a:outerShdw blurRad="292100" dist="139700" dir="2700000" algn="tl" rotWithShape="0">
              <a:srgbClr val="333333">
                <a:alpha val="65000"/>
              </a:srgbClr>
            </a:outerShdw>
          </a:effectLst>
        </p:spPr>
      </p:pic>
      <p:sp>
        <p:nvSpPr>
          <p:cNvPr id="9" name="TextBox 7">
            <a:extLst>
              <a:ext uri="{FF2B5EF4-FFF2-40B4-BE49-F238E27FC236}">
                <a16:creationId xmlns:a16="http://schemas.microsoft.com/office/drawing/2014/main" id="{79B9FE22-08DB-4399-993B-4F6FB172DC62}"/>
              </a:ext>
            </a:extLst>
          </p:cNvPr>
          <p:cNvSpPr txBox="1"/>
          <p:nvPr/>
        </p:nvSpPr>
        <p:spPr>
          <a:xfrm>
            <a:off x="88124" y="1660664"/>
            <a:ext cx="2828071" cy="707886"/>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lv-LV" sz="2000" b="0" i="0" u="none" strike="noStrike" cap="none" normalizeH="0" baseline="0" noProof="0">
                <a:ln>
                  <a:noFill/>
                </a:ln>
                <a:solidFill>
                  <a:srgbClr val="000000"/>
                </a:solidFill>
                <a:effectLst/>
                <a:uLnTx/>
                <a:uFillTx/>
                <a:latin typeface="EC Square Sans Pro" panose="020B0506040000020004" pitchFamily="34" charset="0"/>
                <a:ea typeface="+mn-ea"/>
                <a:cs typeface="+mn-cs"/>
              </a:rPr>
              <a:t>Veterinārārsta identifikācija (prof. nr.)</a:t>
            </a:r>
          </a:p>
        </p:txBody>
      </p:sp>
      <p:cxnSp>
        <p:nvCxnSpPr>
          <p:cNvPr id="10" name="Straight Arrow Connector 9">
            <a:extLst>
              <a:ext uri="{FF2B5EF4-FFF2-40B4-BE49-F238E27FC236}">
                <a16:creationId xmlns:a16="http://schemas.microsoft.com/office/drawing/2014/main" id="{59BFA582-9369-46AB-89BE-5729D0437B13}"/>
              </a:ext>
            </a:extLst>
          </p:cNvPr>
          <p:cNvCxnSpPr>
            <a:cxnSpLocks/>
            <a:stCxn id="9" idx="3"/>
          </p:cNvCxnSpPr>
          <p:nvPr/>
        </p:nvCxnSpPr>
        <p:spPr>
          <a:xfrm>
            <a:off x="2916195" y="2014607"/>
            <a:ext cx="893805"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1" name="TextBox 16">
            <a:extLst>
              <a:ext uri="{FF2B5EF4-FFF2-40B4-BE49-F238E27FC236}">
                <a16:creationId xmlns:a16="http://schemas.microsoft.com/office/drawing/2014/main" id="{02E8B8C4-7414-478D-B927-13A09F51E318}"/>
              </a:ext>
            </a:extLst>
          </p:cNvPr>
          <p:cNvSpPr txBox="1"/>
          <p:nvPr/>
        </p:nvSpPr>
        <p:spPr>
          <a:xfrm>
            <a:off x="88124" y="2597150"/>
            <a:ext cx="2828071" cy="1631216"/>
          </a:xfrm>
          <a:prstGeom prst="rect">
            <a:avLst/>
          </a:prstGeom>
          <a:solidFill>
            <a:srgbClr val="ECEBEB"/>
          </a:solid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lv-LV" sz="2000" b="0" i="0" u="none" strike="noStrike" cap="none" normalizeH="0" baseline="0" noProof="0">
                <a:ln>
                  <a:noFill/>
                </a:ln>
                <a:solidFill>
                  <a:sysClr val="windowText" lastClr="000000"/>
                </a:solidFill>
                <a:effectLst/>
                <a:uLnTx/>
                <a:uFillTx/>
                <a:latin typeface="EC Square Sans Pro" panose="020B0506040000020004" pitchFamily="34" charset="0"/>
              </a:rPr>
              <a:t>Zāļu nosaukums (aktīvā viela), forma un stiprums.</a:t>
            </a:r>
          </a:p>
          <a:p>
            <a:pPr marL="0" marR="0" lvl="0" indent="0" defTabSz="914400" eaLnBrk="1" fontAlgn="auto" latinLnBrk="0" hangingPunct="1">
              <a:lnSpc>
                <a:spcPct val="100000"/>
              </a:lnSpc>
              <a:spcBef>
                <a:spcPts val="0"/>
              </a:spcBef>
              <a:spcAft>
                <a:spcPts val="0"/>
              </a:spcAft>
              <a:buClrTx/>
              <a:buSzTx/>
              <a:buFontTx/>
              <a:buNone/>
              <a:tabLst/>
              <a:defRPr/>
            </a:pPr>
            <a:r>
              <a:rPr kumimoji="0" lang="lv-LV" sz="2000" b="0" i="0" u="none" strike="noStrike" cap="none" normalizeH="0" baseline="0" noProof="0">
                <a:ln>
                  <a:noFill/>
                </a:ln>
                <a:solidFill>
                  <a:sysClr val="windowText" lastClr="000000"/>
                </a:solidFill>
                <a:effectLst/>
                <a:uLnTx/>
                <a:uFillTx/>
                <a:latin typeface="EC Square Sans Pro" panose="020B0506040000020004" pitchFamily="34" charset="0"/>
              </a:rPr>
              <a:t>Izrakstītais daudzums</a:t>
            </a:r>
          </a:p>
          <a:p>
            <a:pPr marL="0" marR="0" lvl="0" indent="0" defTabSz="914400" eaLnBrk="1" fontAlgn="auto" latinLnBrk="0" hangingPunct="1">
              <a:lnSpc>
                <a:spcPct val="100000"/>
              </a:lnSpc>
              <a:spcBef>
                <a:spcPts val="0"/>
              </a:spcBef>
              <a:spcAft>
                <a:spcPts val="0"/>
              </a:spcAft>
              <a:buClrTx/>
              <a:buSzTx/>
              <a:buFontTx/>
              <a:buNone/>
              <a:tabLst/>
              <a:defRPr/>
            </a:pPr>
            <a:r>
              <a:rPr kumimoji="0" lang="lv-LV" sz="2000" b="0" i="0" u="none" strike="noStrike" cap="none" normalizeH="0" baseline="0" noProof="0">
                <a:ln>
                  <a:noFill/>
                </a:ln>
                <a:solidFill>
                  <a:sysClr val="windowText" lastClr="000000"/>
                </a:solidFill>
                <a:effectLst/>
                <a:uLnTx/>
                <a:uFillTx/>
                <a:latin typeface="EC Square Sans Pro"/>
              </a:rPr>
              <a:t>Dozēšanas režīms </a:t>
            </a:r>
          </a:p>
        </p:txBody>
      </p:sp>
      <p:sp>
        <p:nvSpPr>
          <p:cNvPr id="13" name="TextBox 27">
            <a:extLst>
              <a:ext uri="{FF2B5EF4-FFF2-40B4-BE49-F238E27FC236}">
                <a16:creationId xmlns:a16="http://schemas.microsoft.com/office/drawing/2014/main" id="{27E0B672-6AF0-4BAD-9A7E-FFFD0315AFA6}"/>
              </a:ext>
            </a:extLst>
          </p:cNvPr>
          <p:cNvSpPr txBox="1"/>
          <p:nvPr/>
        </p:nvSpPr>
        <p:spPr>
          <a:xfrm>
            <a:off x="88124" y="5864268"/>
            <a:ext cx="2844193" cy="1015663"/>
          </a:xfrm>
          <a:prstGeom prst="rect">
            <a:avLst/>
          </a:prstGeom>
          <a:solidFill>
            <a:srgbClr val="003399"/>
          </a:solid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lv-LV" sz="2000" b="0" i="0" u="none" strike="noStrike" cap="none" normalizeH="0" baseline="0" noProof="0" dirty="0">
                <a:ln>
                  <a:noFill/>
                </a:ln>
                <a:solidFill>
                  <a:srgbClr val="FFFFFF"/>
                </a:solidFill>
                <a:effectLst/>
                <a:uLnTx/>
                <a:uFillTx/>
                <a:latin typeface="EC Square Sans Pro"/>
              </a:rPr>
              <a:t>Nepieciešama piezīme, ja recepte ir saskaņā ar 107.3-4. vai 112-114. pantu) </a:t>
            </a:r>
          </a:p>
        </p:txBody>
      </p:sp>
      <p:sp>
        <p:nvSpPr>
          <p:cNvPr id="14" name="TextBox 2">
            <a:extLst>
              <a:ext uri="{FF2B5EF4-FFF2-40B4-BE49-F238E27FC236}">
                <a16:creationId xmlns:a16="http://schemas.microsoft.com/office/drawing/2014/main" id="{F2A686A0-74DB-4814-9CFB-E8E911DF96FE}"/>
              </a:ext>
            </a:extLst>
          </p:cNvPr>
          <p:cNvSpPr txBox="1"/>
          <p:nvPr/>
        </p:nvSpPr>
        <p:spPr>
          <a:xfrm>
            <a:off x="88124" y="4425950"/>
            <a:ext cx="2828071" cy="1323439"/>
          </a:xfrm>
          <a:prstGeom prst="rect">
            <a:avLst/>
          </a:prstGeom>
          <a:solidFill>
            <a:srgbClr val="6BB188"/>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lv-LV" sz="2000" b="0" i="0" u="none" strike="noStrike" cap="none" normalizeH="0" baseline="0" noProof="0">
                <a:ln>
                  <a:noFill/>
                </a:ln>
                <a:solidFill>
                  <a:srgbClr val="000000"/>
                </a:solidFill>
                <a:effectLst/>
                <a:uLnTx/>
                <a:uFillTx/>
                <a:latin typeface="EC Square Sans Pro" panose="020B0506040000020004" pitchFamily="34" charset="0"/>
              </a:rPr>
              <a:t>Antimikrobiālā līdzekļa recepte ir derīga tikai 5 dienas pēc tās izrakstīšanas. </a:t>
            </a:r>
          </a:p>
        </p:txBody>
      </p:sp>
      <p:cxnSp>
        <p:nvCxnSpPr>
          <p:cNvPr id="22" name="Straight Arrow Connector 9">
            <a:extLst>
              <a:ext uri="{FF2B5EF4-FFF2-40B4-BE49-F238E27FC236}">
                <a16:creationId xmlns:a16="http://schemas.microsoft.com/office/drawing/2014/main" id="{581EC61A-0E63-47D1-BA22-B89D2673AB75}"/>
              </a:ext>
            </a:extLst>
          </p:cNvPr>
          <p:cNvCxnSpPr>
            <a:cxnSpLocks/>
            <a:stCxn id="11" idx="3"/>
          </p:cNvCxnSpPr>
          <p:nvPr/>
        </p:nvCxnSpPr>
        <p:spPr>
          <a:xfrm>
            <a:off x="2916195" y="3412758"/>
            <a:ext cx="893805"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31" name="TextBox 10">
            <a:extLst>
              <a:ext uri="{FF2B5EF4-FFF2-40B4-BE49-F238E27FC236}">
                <a16:creationId xmlns:a16="http://schemas.microsoft.com/office/drawing/2014/main" id="{88FB0F11-B24B-41FB-9D1A-ECAF28ED0215}"/>
              </a:ext>
            </a:extLst>
          </p:cNvPr>
          <p:cNvSpPr txBox="1"/>
          <p:nvPr/>
        </p:nvSpPr>
        <p:spPr>
          <a:xfrm>
            <a:off x="8462294" y="692150"/>
            <a:ext cx="3196306" cy="707886"/>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lv-LV" sz="2000" b="0" i="0" u="none" strike="noStrike" cap="none" normalizeH="0" baseline="0" noProof="0">
                <a:ln>
                  <a:noFill/>
                </a:ln>
                <a:solidFill>
                  <a:sysClr val="windowText" lastClr="000000"/>
                </a:solidFill>
                <a:effectLst/>
                <a:uLnTx/>
                <a:uFillTx/>
                <a:latin typeface="EC Square Sans Pro" panose="020B0506040000020004" pitchFamily="34" charset="0"/>
              </a:rPr>
              <a:t>Dzīvnieku īpašnieka vārds, uzvārds un adrese</a:t>
            </a:r>
          </a:p>
        </p:txBody>
      </p:sp>
      <p:sp>
        <p:nvSpPr>
          <p:cNvPr id="32" name="TextBox 13">
            <a:extLst>
              <a:ext uri="{FF2B5EF4-FFF2-40B4-BE49-F238E27FC236}">
                <a16:creationId xmlns:a16="http://schemas.microsoft.com/office/drawing/2014/main" id="{AA9B826B-585E-4DC3-84E0-C2536598BF5C}"/>
              </a:ext>
            </a:extLst>
          </p:cNvPr>
          <p:cNvSpPr txBox="1"/>
          <p:nvPr/>
        </p:nvSpPr>
        <p:spPr>
          <a:xfrm>
            <a:off x="8478414" y="5797550"/>
            <a:ext cx="3162089" cy="707886"/>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lv-LV" sz="2000" b="0" i="0" u="none" strike="noStrike" cap="none" normalizeH="0" baseline="0" noProof="0" dirty="0">
                <a:ln>
                  <a:noFill/>
                </a:ln>
                <a:solidFill>
                  <a:sysClr val="windowText" lastClr="000000"/>
                </a:solidFill>
                <a:effectLst/>
                <a:uLnTx/>
                <a:uFillTx/>
                <a:latin typeface="EC Square Sans Pro" panose="020B0506040000020004" pitchFamily="34" charset="0"/>
              </a:rPr>
              <a:t>Datums un veterināra paraksts</a:t>
            </a:r>
          </a:p>
        </p:txBody>
      </p:sp>
      <p:sp>
        <p:nvSpPr>
          <p:cNvPr id="33" name="TextBox 19">
            <a:extLst>
              <a:ext uri="{FF2B5EF4-FFF2-40B4-BE49-F238E27FC236}">
                <a16:creationId xmlns:a16="http://schemas.microsoft.com/office/drawing/2014/main" id="{D73860A3-CDA5-4E10-853B-CF537A85DFB0}"/>
              </a:ext>
            </a:extLst>
          </p:cNvPr>
          <p:cNvSpPr txBox="1"/>
          <p:nvPr/>
        </p:nvSpPr>
        <p:spPr>
          <a:xfrm>
            <a:off x="8462295" y="3357062"/>
            <a:ext cx="3230524" cy="707886"/>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lv-LV" sz="2000" b="0" i="0" u="none" strike="noStrike" cap="none" normalizeH="0" baseline="0" noProof="0">
                <a:ln>
                  <a:noFill/>
                </a:ln>
                <a:solidFill>
                  <a:sysClr val="windowText" lastClr="000000"/>
                </a:solidFill>
                <a:effectLst/>
                <a:uLnTx/>
                <a:uFillTx/>
                <a:latin typeface="EC Square Sans Pro" panose="020B0506040000020004" pitchFamily="34" charset="0"/>
              </a:rPr>
              <a:t>Produktīvie dzīvnieki: zāļu izdalīšanās periods (pat ja 0)</a:t>
            </a:r>
          </a:p>
        </p:txBody>
      </p:sp>
      <p:sp>
        <p:nvSpPr>
          <p:cNvPr id="34" name="TextBox 22">
            <a:extLst>
              <a:ext uri="{FF2B5EF4-FFF2-40B4-BE49-F238E27FC236}">
                <a16:creationId xmlns:a16="http://schemas.microsoft.com/office/drawing/2014/main" id="{E6E6C5FF-1EC3-4B68-BF84-C2EB0A65DA98}"/>
              </a:ext>
            </a:extLst>
          </p:cNvPr>
          <p:cNvSpPr txBox="1"/>
          <p:nvPr/>
        </p:nvSpPr>
        <p:spPr>
          <a:xfrm>
            <a:off x="8462294" y="1923018"/>
            <a:ext cx="3196307" cy="40011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lv-LV" sz="2000" b="0" i="0" u="none" strike="noStrike" cap="none" normalizeH="0" baseline="0" noProof="0">
                <a:ln>
                  <a:noFill/>
                </a:ln>
                <a:solidFill>
                  <a:sysClr val="windowText" lastClr="000000"/>
                </a:solidFill>
                <a:effectLst/>
                <a:uLnTx/>
                <a:uFillTx/>
                <a:latin typeface="EC Square Sans Pro" panose="020B0506040000020004" pitchFamily="34" charset="0"/>
              </a:rPr>
              <a:t>Datums</a:t>
            </a:r>
          </a:p>
        </p:txBody>
      </p:sp>
      <p:sp>
        <p:nvSpPr>
          <p:cNvPr id="35" name="TextBox 28">
            <a:extLst>
              <a:ext uri="{FF2B5EF4-FFF2-40B4-BE49-F238E27FC236}">
                <a16:creationId xmlns:a16="http://schemas.microsoft.com/office/drawing/2014/main" id="{D0BD4936-E1CB-4E72-8C03-E8C4D661EC4A}"/>
              </a:ext>
            </a:extLst>
          </p:cNvPr>
          <p:cNvSpPr txBox="1"/>
          <p:nvPr/>
        </p:nvSpPr>
        <p:spPr>
          <a:xfrm>
            <a:off x="8462295" y="4197350"/>
            <a:ext cx="3230524" cy="1015663"/>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lv-LV" sz="2000" b="0" i="0" u="none" strike="noStrike" cap="none" normalizeH="0" baseline="0" noProof="0">
                <a:ln>
                  <a:noFill/>
                </a:ln>
                <a:solidFill>
                  <a:sysClr val="windowText" lastClr="000000"/>
                </a:solidFill>
                <a:effectLst/>
                <a:uLnTx/>
                <a:uFillTx/>
                <a:latin typeface="EC Square Sans Pro" panose="020B0506040000020004" pitchFamily="34" charset="0"/>
              </a:rPr>
              <a:t>Iespējamie brīdinājumi vai ziņojumi par atbildīgu lietošanu</a:t>
            </a:r>
          </a:p>
        </p:txBody>
      </p:sp>
      <p:sp>
        <p:nvSpPr>
          <p:cNvPr id="36" name="TextBox 31">
            <a:extLst>
              <a:ext uri="{FF2B5EF4-FFF2-40B4-BE49-F238E27FC236}">
                <a16:creationId xmlns:a16="http://schemas.microsoft.com/office/drawing/2014/main" id="{57D477ED-9285-4237-9023-A7003D2F9CD5}"/>
              </a:ext>
            </a:extLst>
          </p:cNvPr>
          <p:cNvSpPr txBox="1"/>
          <p:nvPr/>
        </p:nvSpPr>
        <p:spPr>
          <a:xfrm>
            <a:off x="8462294" y="1436564"/>
            <a:ext cx="3196307" cy="40011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lv-LV" sz="2000" b="0" i="0" u="none" strike="noStrike" cap="none" normalizeH="0" baseline="0" noProof="0">
                <a:ln>
                  <a:noFill/>
                </a:ln>
                <a:solidFill>
                  <a:sysClr val="windowText" lastClr="000000"/>
                </a:solidFill>
                <a:effectLst/>
                <a:uLnTx/>
                <a:uFillTx/>
                <a:latin typeface="EC Square Sans Pro" panose="020B0506040000020004" pitchFamily="34" charset="0"/>
              </a:rPr>
              <a:t>Dzīvnieku identifikācija</a:t>
            </a:r>
          </a:p>
        </p:txBody>
      </p:sp>
      <p:cxnSp>
        <p:nvCxnSpPr>
          <p:cNvPr id="37" name="Straight Arrow Connector 9">
            <a:extLst>
              <a:ext uri="{FF2B5EF4-FFF2-40B4-BE49-F238E27FC236}">
                <a16:creationId xmlns:a16="http://schemas.microsoft.com/office/drawing/2014/main" id="{5AFD2615-46EE-42B6-A231-9AD3CE601885}"/>
              </a:ext>
            </a:extLst>
          </p:cNvPr>
          <p:cNvCxnSpPr>
            <a:cxnSpLocks/>
          </p:cNvCxnSpPr>
          <p:nvPr/>
        </p:nvCxnSpPr>
        <p:spPr>
          <a:xfrm flipH="1">
            <a:off x="7467600" y="1153415"/>
            <a:ext cx="994696"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0" name="Straight Arrow Connector 9">
            <a:extLst>
              <a:ext uri="{FF2B5EF4-FFF2-40B4-BE49-F238E27FC236}">
                <a16:creationId xmlns:a16="http://schemas.microsoft.com/office/drawing/2014/main" id="{2F04EED3-541A-4B0D-B8E2-0D5C1177C6CB}"/>
              </a:ext>
            </a:extLst>
          </p:cNvPr>
          <p:cNvCxnSpPr>
            <a:cxnSpLocks/>
          </p:cNvCxnSpPr>
          <p:nvPr/>
        </p:nvCxnSpPr>
        <p:spPr>
          <a:xfrm flipH="1">
            <a:off x="7467600" y="1530350"/>
            <a:ext cx="994696"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1" name="Straight Arrow Connector 9">
            <a:extLst>
              <a:ext uri="{FF2B5EF4-FFF2-40B4-BE49-F238E27FC236}">
                <a16:creationId xmlns:a16="http://schemas.microsoft.com/office/drawing/2014/main" id="{F006C285-40B9-4F63-80A4-59B549E301B8}"/>
              </a:ext>
            </a:extLst>
          </p:cNvPr>
          <p:cNvCxnSpPr>
            <a:cxnSpLocks/>
            <a:stCxn id="34" idx="1"/>
          </p:cNvCxnSpPr>
          <p:nvPr/>
        </p:nvCxnSpPr>
        <p:spPr>
          <a:xfrm flipH="1" flipV="1">
            <a:off x="7467602" y="2107685"/>
            <a:ext cx="994692" cy="15388"/>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2" name="Straight Arrow Connector 9">
            <a:extLst>
              <a:ext uri="{FF2B5EF4-FFF2-40B4-BE49-F238E27FC236}">
                <a16:creationId xmlns:a16="http://schemas.microsoft.com/office/drawing/2014/main" id="{8B0FC049-9EB2-4121-A610-B73533CB65E7}"/>
              </a:ext>
            </a:extLst>
          </p:cNvPr>
          <p:cNvCxnSpPr>
            <a:cxnSpLocks/>
            <a:stCxn id="33" idx="1"/>
          </p:cNvCxnSpPr>
          <p:nvPr/>
        </p:nvCxnSpPr>
        <p:spPr>
          <a:xfrm flipH="1">
            <a:off x="7467600" y="3711005"/>
            <a:ext cx="994695"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3" name="Straight Arrow Connector 9">
            <a:extLst>
              <a:ext uri="{FF2B5EF4-FFF2-40B4-BE49-F238E27FC236}">
                <a16:creationId xmlns:a16="http://schemas.microsoft.com/office/drawing/2014/main" id="{0682E033-62FD-4839-A4B8-2F6D2342A37F}"/>
              </a:ext>
            </a:extLst>
          </p:cNvPr>
          <p:cNvCxnSpPr>
            <a:cxnSpLocks/>
          </p:cNvCxnSpPr>
          <p:nvPr/>
        </p:nvCxnSpPr>
        <p:spPr>
          <a:xfrm flipH="1" flipV="1">
            <a:off x="7483722" y="4768267"/>
            <a:ext cx="994694" cy="1529"/>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53" name="Straight Arrow Connector 9">
            <a:extLst>
              <a:ext uri="{FF2B5EF4-FFF2-40B4-BE49-F238E27FC236}">
                <a16:creationId xmlns:a16="http://schemas.microsoft.com/office/drawing/2014/main" id="{5E1995BA-2890-4E2A-AE58-FB65A669ECEF}"/>
              </a:ext>
            </a:extLst>
          </p:cNvPr>
          <p:cNvCxnSpPr>
            <a:cxnSpLocks/>
            <a:stCxn id="32" idx="1"/>
          </p:cNvCxnSpPr>
          <p:nvPr/>
        </p:nvCxnSpPr>
        <p:spPr>
          <a:xfrm flipH="1" flipV="1">
            <a:off x="7483722" y="6007916"/>
            <a:ext cx="994692" cy="143577"/>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45245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lv-LV" sz="2800">
                <a:latin typeface="EC Square Sans Pro" panose="020B0506040000020004" pitchFamily="34" charset="0"/>
              </a:rPr>
              <a:t>Kopīgi noteikumi</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1"/>
            <a:ext cx="12213771" cy="766789"/>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914400" y="1481083"/>
            <a:ext cx="101346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90000"/>
              </a:lnSpc>
              <a:spcBef>
                <a:spcPts val="0"/>
              </a:spcBef>
              <a:spcAft>
                <a:spcPts val="600"/>
              </a:spcAft>
              <a:buClrTx/>
              <a:buSzTx/>
              <a:buFontTx/>
              <a:buNone/>
              <a:tabLst/>
              <a:defRPr/>
            </a:pPr>
            <a:r>
              <a:rPr kumimoji="0" lang="lv-LV" sz="2800" b="1" i="0" u="none" strike="noStrike" cap="none" normalizeH="0" baseline="0" noProof="0">
                <a:ln>
                  <a:noFill/>
                </a:ln>
                <a:solidFill>
                  <a:srgbClr val="FFFFFF"/>
                </a:solidFill>
                <a:effectLst/>
                <a:uLnTx/>
                <a:uFillTx/>
                <a:latin typeface="EC Square Sans Pro" panose="020B0506040000020004" pitchFamily="34" charset="0"/>
                <a:ea typeface="+mn-ea"/>
                <a:cs typeface="+mn-cs"/>
              </a:rPr>
              <a:t>Uzskaitvedība</a:t>
            </a: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lv-LV" sz="2800" b="0" i="0" u="none" strike="noStrike" cap="none"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Kopīgi noteikumi - Veterinārā recepte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6" name="CuadroTexto 15">
            <a:extLst>
              <a:ext uri="{FF2B5EF4-FFF2-40B4-BE49-F238E27FC236}">
                <a16:creationId xmlns:a16="http://schemas.microsoft.com/office/drawing/2014/main" id="{CA4F286C-8610-4DEC-92C0-47FD21775EE4}"/>
              </a:ext>
            </a:extLst>
          </p:cNvPr>
          <p:cNvSpPr txBox="1"/>
          <p:nvPr/>
        </p:nvSpPr>
        <p:spPr>
          <a:xfrm>
            <a:off x="881743" y="2091551"/>
            <a:ext cx="2090057"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lv-LV" sz="1200" b="0" i="0" u="none" strike="noStrike" cap="none" normalizeH="0" baseline="0" noProof="0" dirty="0">
                <a:ln>
                  <a:noFill/>
                </a:ln>
                <a:solidFill>
                  <a:srgbClr val="024B9C"/>
                </a:solidFill>
                <a:effectLst/>
                <a:uLnTx/>
                <a:uFillTx/>
                <a:latin typeface="EC Square Sans Pro" panose="020B0506040000020004" pitchFamily="34" charset="0"/>
                <a:ea typeface="+mn-ea"/>
                <a:cs typeface="+mn-cs"/>
              </a:rPr>
              <a:t>Regula (ES) 2019/6 (VPM)</a:t>
            </a:r>
          </a:p>
        </p:txBody>
      </p:sp>
      <p:sp>
        <p:nvSpPr>
          <p:cNvPr id="13" name="Marcador de texto 4">
            <a:extLst>
              <a:ext uri="{FF2B5EF4-FFF2-40B4-BE49-F238E27FC236}">
                <a16:creationId xmlns:a16="http://schemas.microsoft.com/office/drawing/2014/main" id="{EF94D7BC-2264-4BCE-94E9-E3C700EFF2AF}"/>
              </a:ext>
            </a:extLst>
          </p:cNvPr>
          <p:cNvSpPr txBox="1">
            <a:spLocks/>
          </p:cNvSpPr>
          <p:nvPr/>
        </p:nvSpPr>
        <p:spPr>
          <a:xfrm>
            <a:off x="310242" y="2488988"/>
            <a:ext cx="3233057" cy="3591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lv-LV" sz="2800" b="1" i="0" u="none" strike="noStrike" cap="none" normalizeH="0" baseline="0" noProof="0" dirty="0">
                <a:ln>
                  <a:noFill/>
                </a:ln>
                <a:solidFill>
                  <a:srgbClr val="003399"/>
                </a:solidFill>
                <a:effectLst/>
                <a:uLnTx/>
                <a:uFillTx/>
                <a:latin typeface="EC Square Sans Pro" panose="020B0506040000020004" pitchFamily="34" charset="0"/>
                <a:ea typeface="+mn-ea"/>
                <a:cs typeface="+mn-cs"/>
              </a:rPr>
              <a:t>108. pants</a:t>
            </a:r>
          </a:p>
        </p:txBody>
      </p:sp>
      <p:pic>
        <p:nvPicPr>
          <p:cNvPr id="10" name="Picture 1">
            <a:extLst>
              <a:ext uri="{FF2B5EF4-FFF2-40B4-BE49-F238E27FC236}">
                <a16:creationId xmlns:a16="http://schemas.microsoft.com/office/drawing/2014/main" id="{67EC53D0-6815-4BF1-A995-1BBB1F314658}"/>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4172338" y="1373161"/>
            <a:ext cx="8019662" cy="5247325"/>
          </a:xfrm>
          <a:prstGeom prst="rect">
            <a:avLst/>
          </a:prstGeom>
        </p:spPr>
      </p:pic>
      <p:pic>
        <p:nvPicPr>
          <p:cNvPr id="15" name="Picture 4" descr="A stack of old books&#10;&#10;Description automatically generated">
            <a:extLst>
              <a:ext uri="{FF2B5EF4-FFF2-40B4-BE49-F238E27FC236}">
                <a16:creationId xmlns:a16="http://schemas.microsoft.com/office/drawing/2014/main" id="{00E0E056-09FE-4B9F-B490-F796BFA234A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7774" y="4040045"/>
            <a:ext cx="2442125" cy="2782168"/>
          </a:xfrm>
          <a:prstGeom prst="rect">
            <a:avLst/>
          </a:prstGeom>
        </p:spPr>
      </p:pic>
      <p:sp>
        <p:nvSpPr>
          <p:cNvPr id="17" name="CuadroTexto 16">
            <a:extLst>
              <a:ext uri="{FF2B5EF4-FFF2-40B4-BE49-F238E27FC236}">
                <a16:creationId xmlns:a16="http://schemas.microsoft.com/office/drawing/2014/main" id="{2502442D-8C45-46F7-A946-0AC1B0C6A7B6}"/>
              </a:ext>
            </a:extLst>
          </p:cNvPr>
          <p:cNvSpPr txBox="1"/>
          <p:nvPr/>
        </p:nvSpPr>
        <p:spPr>
          <a:xfrm>
            <a:off x="967743" y="3197171"/>
            <a:ext cx="1927857" cy="400110"/>
          </a:xfrm>
          <a:prstGeom prst="rect">
            <a:avLst/>
          </a:prstGeom>
          <a:solidFill>
            <a:srgbClr val="2C747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lv-LV" sz="2000" b="1" i="0" u="none" strike="noStrike" cap="none" normalizeH="0" baseline="0" noProof="0" dirty="0">
                <a:ln>
                  <a:noFill/>
                </a:ln>
                <a:solidFill>
                  <a:srgbClr val="FFFFFF"/>
                </a:solidFill>
                <a:effectLst/>
                <a:uLnTx/>
                <a:uFillTx/>
                <a:latin typeface="EC Square Sans Pro" panose="020B0506040000020004" pitchFamily="34" charset="0"/>
              </a:rPr>
              <a:t>PIENĀKUMI</a:t>
            </a:r>
          </a:p>
        </p:txBody>
      </p:sp>
    </p:spTree>
    <p:extLst>
      <p:ext uri="{BB962C8B-B14F-4D97-AF65-F5344CB8AC3E}">
        <p14:creationId xmlns:p14="http://schemas.microsoft.com/office/powerpoint/2010/main" val="3660388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lv-LV" sz="2800">
                <a:latin typeface="EC Square Sans Pro" panose="020B0506040000020004" pitchFamily="34" charset="0"/>
              </a:rPr>
              <a:t>Kopīgi noteikumi</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2"/>
            <a:ext cx="11678639" cy="718390"/>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914400" y="1481083"/>
            <a:ext cx="70104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lv-LV" sz="2800" b="1" i="0" u="none" strike="noStrike" cap="none" normalizeH="0" baseline="0" noProof="0">
                <a:ln>
                  <a:noFill/>
                </a:ln>
                <a:solidFill>
                  <a:srgbClr val="FFFFFF"/>
                </a:solidFill>
                <a:effectLst/>
                <a:uLnTx/>
                <a:uFillTx/>
                <a:latin typeface="EC Square Sans Pro" panose="020B0506040000020004" pitchFamily="34" charset="0"/>
                <a:ea typeface="+mn-ea"/>
                <a:cs typeface="+mn-cs"/>
              </a:rPr>
              <a:t>Tirdzniecības atļauja</a:t>
            </a: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lv-LV" sz="2800" b="0" i="0" u="none" strike="noStrike" cap="none"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Kopīgi noteikumi - Veterinārā recepte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6" name="CuadroTexto 15">
            <a:extLst>
              <a:ext uri="{FF2B5EF4-FFF2-40B4-BE49-F238E27FC236}">
                <a16:creationId xmlns:a16="http://schemas.microsoft.com/office/drawing/2014/main" id="{CA4F286C-8610-4DEC-92C0-47FD21775EE4}"/>
              </a:ext>
            </a:extLst>
          </p:cNvPr>
          <p:cNvSpPr txBox="1"/>
          <p:nvPr/>
        </p:nvSpPr>
        <p:spPr>
          <a:xfrm>
            <a:off x="881743" y="2091551"/>
            <a:ext cx="2090057"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lv-LV" sz="1200" b="0" i="0" u="none" strike="noStrike" cap="none" normalizeH="0" baseline="0" noProof="0">
                <a:ln>
                  <a:noFill/>
                </a:ln>
                <a:solidFill>
                  <a:srgbClr val="024B9C"/>
                </a:solidFill>
                <a:effectLst/>
                <a:uLnTx/>
                <a:uFillTx/>
                <a:latin typeface="EC Square Sans Pro" panose="020B0506040000020004" pitchFamily="34" charset="0"/>
                <a:ea typeface="+mn-ea"/>
                <a:cs typeface="+mn-cs"/>
              </a:rPr>
              <a:t>Regula (ES) 2019/6 (VPM)</a:t>
            </a:r>
          </a:p>
        </p:txBody>
      </p:sp>
      <p:sp>
        <p:nvSpPr>
          <p:cNvPr id="11" name="Marcador de texto 4">
            <a:extLst>
              <a:ext uri="{FF2B5EF4-FFF2-40B4-BE49-F238E27FC236}">
                <a16:creationId xmlns:a16="http://schemas.microsoft.com/office/drawing/2014/main" id="{363ADD4D-C1B2-4637-8DEC-175D9887CC7C}"/>
              </a:ext>
            </a:extLst>
          </p:cNvPr>
          <p:cNvSpPr txBox="1">
            <a:spLocks/>
          </p:cNvSpPr>
          <p:nvPr/>
        </p:nvSpPr>
        <p:spPr>
          <a:xfrm>
            <a:off x="0" y="2520950"/>
            <a:ext cx="7924800" cy="1309596"/>
          </a:xfrm>
          <a:prstGeom prst="rect">
            <a:avLst/>
          </a:prstGeom>
          <a:solidFill>
            <a:srgbClr val="2C7470"/>
          </a:solidFill>
        </p:spPr>
        <p:txBody>
          <a:bodyPr lIns="91440" tIns="45720" rIns="91440" bIns="45720" anchor="t"/>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lv-LV" sz="2400" b="1" i="0" u="none" strike="noStrike" cap="none" normalizeH="0" baseline="0" noProof="0">
                <a:ln>
                  <a:noFill/>
                </a:ln>
                <a:solidFill>
                  <a:srgbClr val="FFFFFF"/>
                </a:solidFill>
                <a:effectLst/>
                <a:uLnTx/>
                <a:uFillTx/>
                <a:latin typeface="EC Square Sans Pro" panose="020B0506040000020004" pitchFamily="34" charset="0"/>
                <a:ea typeface="+mn-ea"/>
                <a:cs typeface="+mn-cs"/>
              </a:rPr>
              <a:t>Galvenais nosacījums </a:t>
            </a:r>
          </a:p>
          <a:p>
            <a:pPr marL="0" marR="0" lvl="0" indent="0" defTabSz="914400" eaLnBrk="1" fontAlgn="auto" latinLnBrk="0" hangingPunct="1">
              <a:lnSpc>
                <a:spcPct val="100000"/>
              </a:lnSpc>
              <a:spcBef>
                <a:spcPts val="0"/>
              </a:spcBef>
              <a:spcAft>
                <a:spcPts val="0"/>
              </a:spcAft>
              <a:buClrTx/>
              <a:buSzTx/>
              <a:buFontTx/>
              <a:buNone/>
              <a:tabLst/>
              <a:defRPr/>
            </a:pPr>
            <a:r>
              <a:rPr kumimoji="0" lang="lv-LV" sz="2400" b="0" i="0" u="none" strike="noStrike" cap="none" normalizeH="0" baseline="0" noProof="0">
                <a:ln>
                  <a:noFill/>
                </a:ln>
                <a:solidFill>
                  <a:srgbClr val="FFFFFF"/>
                </a:solidFill>
                <a:effectLst/>
                <a:uLnTx/>
                <a:uFillTx/>
                <a:latin typeface="EC Square Sans Pro"/>
                <a:ea typeface="+mn-ea"/>
                <a:cs typeface="+mn-cs"/>
              </a:rPr>
              <a:t>Veterinārās zāles jālieto saskaņā ar tirdzniecības atļauju (SPC/lietošanas instrukciju)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000000"/>
              </a:solidFill>
              <a:effectLst/>
              <a:uLnTx/>
              <a:uFillTx/>
              <a:latin typeface="EC Square Sans Pro" panose="020B0506040000020004" pitchFamily="34" charset="0"/>
              <a:ea typeface="+mn-ea"/>
              <a:cs typeface="+mn-cs"/>
            </a:endParaRPr>
          </a:p>
        </p:txBody>
      </p:sp>
      <p:sp>
        <p:nvSpPr>
          <p:cNvPr id="18" name="Marcador de texto 2">
            <a:extLst>
              <a:ext uri="{FF2B5EF4-FFF2-40B4-BE49-F238E27FC236}">
                <a16:creationId xmlns:a16="http://schemas.microsoft.com/office/drawing/2014/main" id="{B3DCE263-F95B-4BDC-B187-2EAB9E07A708}"/>
              </a:ext>
            </a:extLst>
          </p:cNvPr>
          <p:cNvSpPr txBox="1">
            <a:spLocks/>
          </p:cNvSpPr>
          <p:nvPr/>
        </p:nvSpPr>
        <p:spPr>
          <a:xfrm>
            <a:off x="-13252" y="4044950"/>
            <a:ext cx="8319052" cy="2775983"/>
          </a:xfrm>
          <a:prstGeom prst="rect">
            <a:avLst/>
          </a:prstGeom>
          <a:solidFill>
            <a:srgbClr val="6BB188"/>
          </a:solidFill>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50000"/>
              </a:lnSpc>
              <a:spcBef>
                <a:spcPts val="0"/>
              </a:spcBef>
              <a:spcAft>
                <a:spcPts val="0"/>
              </a:spcAft>
              <a:buClrTx/>
              <a:buSzTx/>
              <a:buFontTx/>
              <a:buNone/>
              <a:tabLst/>
              <a:defRPr/>
            </a:pPr>
            <a:r>
              <a:rPr kumimoji="0" lang="lv-LV" sz="2400" b="0" i="0" u="none" strike="noStrike" cap="none" normalizeH="0" baseline="0" noProof="0">
                <a:ln>
                  <a:noFill/>
                </a:ln>
                <a:solidFill>
                  <a:srgbClr val="FFFFFF"/>
                </a:solidFill>
                <a:effectLst/>
                <a:uLnTx/>
                <a:uFillTx/>
                <a:latin typeface="EC Square Sans Pro" panose="020B0506040000020004" pitchFamily="34" charset="0"/>
                <a:ea typeface="+mn-ea"/>
                <a:cs typeface="+mn-cs"/>
              </a:rPr>
              <a:t>Veterinārās zāles ir jāizmanto atbilstoši </a:t>
            </a:r>
            <a:r>
              <a:rPr kumimoji="0" lang="lv-LV" sz="2400" b="1" i="0" u="none" strike="noStrike" cap="none" normalizeH="0" baseline="0" noProof="0">
                <a:ln>
                  <a:noFill/>
                </a:ln>
                <a:solidFill>
                  <a:srgbClr val="FFFFFF"/>
                </a:solidFill>
                <a:effectLst/>
                <a:uLnTx/>
                <a:uFillTx/>
                <a:latin typeface="EC Square Sans Pro" panose="020B0506040000020004" pitchFamily="34" charset="0"/>
                <a:ea typeface="+mn-ea"/>
                <a:cs typeface="+mn-cs"/>
              </a:rPr>
              <a:t>indikācijai</a:t>
            </a:r>
            <a:r>
              <a:rPr kumimoji="0" lang="lv-LV" sz="2400" b="0" i="0" u="none" strike="noStrike" cap="none" normalizeH="0" baseline="0" noProof="0">
                <a:ln>
                  <a:noFill/>
                </a:ln>
                <a:solidFill>
                  <a:srgbClr val="FFFFFF"/>
                </a:solidFill>
                <a:effectLst/>
                <a:uLnTx/>
                <a:uFillTx/>
                <a:latin typeface="EC Square Sans Pro" panose="020B0506040000020004" pitchFamily="34" charset="0"/>
                <a:ea typeface="+mn-ea"/>
                <a:cs typeface="+mn-cs"/>
              </a:rPr>
              <a:t>, </a:t>
            </a:r>
            <a:r>
              <a:rPr kumimoji="0" lang="lv-LV" sz="2400" b="1" i="0" u="none" strike="noStrike" cap="none" normalizeH="0" baseline="0" noProof="0">
                <a:ln>
                  <a:noFill/>
                </a:ln>
                <a:solidFill>
                  <a:srgbClr val="FFFFFF"/>
                </a:solidFill>
                <a:effectLst/>
                <a:uLnTx/>
                <a:uFillTx/>
                <a:latin typeface="EC Square Sans Pro" panose="020B0506040000020004" pitchFamily="34" charset="0"/>
                <a:ea typeface="+mn-ea"/>
                <a:cs typeface="+mn-cs"/>
              </a:rPr>
              <a:t>sugai</a:t>
            </a:r>
            <a:r>
              <a:rPr kumimoji="0" lang="lv-LV" sz="2400" b="0" i="0" u="none" strike="noStrike" cap="none" normalizeH="0" baseline="0" noProof="0">
                <a:ln>
                  <a:noFill/>
                </a:ln>
                <a:solidFill>
                  <a:srgbClr val="FFFFFF"/>
                </a:solidFill>
                <a:effectLst/>
                <a:uLnTx/>
                <a:uFillTx/>
                <a:latin typeface="EC Square Sans Pro" panose="020B0506040000020004" pitchFamily="34" charset="0"/>
                <a:ea typeface="+mn-ea"/>
                <a:cs typeface="+mn-cs"/>
              </a:rPr>
              <a:t> un </a:t>
            </a:r>
            <a:r>
              <a:rPr kumimoji="0" lang="lv-LV" sz="2400" b="1" i="0" u="none" strike="noStrike" cap="none" normalizeH="0" baseline="0" noProof="0">
                <a:ln>
                  <a:noFill/>
                </a:ln>
                <a:solidFill>
                  <a:srgbClr val="FFFFFF"/>
                </a:solidFill>
                <a:effectLst/>
                <a:uLnTx/>
                <a:uFillTx/>
                <a:latin typeface="EC Square Sans Pro" panose="020B0506040000020004" pitchFamily="34" charset="0"/>
                <a:ea typeface="+mn-ea"/>
                <a:cs typeface="+mn-cs"/>
              </a:rPr>
              <a:t>dozēšanas režīmam, </a:t>
            </a:r>
            <a:r>
              <a:rPr kumimoji="0" lang="lv-LV" sz="2400" i="0" u="none" strike="noStrike" cap="none" normalizeH="0" baseline="0" noProof="0">
                <a:ln>
                  <a:noFill/>
                </a:ln>
                <a:solidFill>
                  <a:srgbClr val="FFFFFF"/>
                </a:solidFill>
                <a:effectLst/>
                <a:uLnTx/>
                <a:uFillTx/>
                <a:latin typeface="EC Square Sans Pro" panose="020B0506040000020004" pitchFamily="34" charset="0"/>
                <a:ea typeface="+mn-ea"/>
                <a:cs typeface="+mn-cs"/>
              </a:rPr>
              <a:t>kas </a:t>
            </a:r>
            <a:r>
              <a:rPr kumimoji="0" lang="lv-LV" sz="2400" b="0" i="0" u="none" strike="noStrike" cap="none" normalizeH="0" baseline="0" noProof="0">
                <a:ln>
                  <a:noFill/>
                </a:ln>
                <a:solidFill>
                  <a:srgbClr val="FFFFFF"/>
                </a:solidFill>
                <a:effectLst/>
                <a:uLnTx/>
                <a:uFillTx/>
                <a:latin typeface="EC Square Sans Pro" panose="020B0506040000020004" pitchFamily="34" charset="0"/>
                <a:ea typeface="+mn-ea"/>
                <a:cs typeface="+mn-cs"/>
              </a:rPr>
              <a:t>detalizēti aprakstīts SPC/lietošanas instrukcijā. Ja konkrētai indikācijai/sugai nav atļauta veterinārā produkta vai ir tā deficīts -&gt; tiek piemēroti </a:t>
            </a:r>
            <a:r>
              <a:rPr kumimoji="0" lang="lv-LV" sz="2400" b="1" i="0" u="none" strike="noStrike" cap="none" normalizeH="0" baseline="0" noProof="0">
                <a:ln>
                  <a:noFill/>
                </a:ln>
                <a:solidFill>
                  <a:srgbClr val="FFFFFF"/>
                </a:solidFill>
                <a:effectLst/>
                <a:uLnTx/>
                <a:uFillTx/>
                <a:latin typeface="EC Square Sans Pro" panose="020B0506040000020004" pitchFamily="34" charset="0"/>
                <a:ea typeface="+mn-ea"/>
                <a:cs typeface="+mn-cs"/>
              </a:rPr>
              <a:t>112-114.</a:t>
            </a:r>
            <a:r>
              <a:rPr kumimoji="0" lang="lv-LV" sz="2400" b="0" i="0" u="none" strike="noStrike" cap="none" normalizeH="0" baseline="0" noProof="0">
                <a:ln>
                  <a:noFill/>
                </a:ln>
                <a:solidFill>
                  <a:srgbClr val="FFFFFF"/>
                </a:solidFill>
                <a:effectLst/>
                <a:uLnTx/>
                <a:uFillTx/>
                <a:latin typeface="EC Square Sans Pro" panose="020B0506040000020004" pitchFamily="34" charset="0"/>
                <a:ea typeface="+mn-ea"/>
                <a:cs typeface="+mn-cs"/>
              </a:rPr>
              <a:t> panta noteikumi</a:t>
            </a:r>
          </a:p>
        </p:txBody>
      </p:sp>
      <p:pic>
        <p:nvPicPr>
          <p:cNvPr id="19" name="Picture 1">
            <a:extLst>
              <a:ext uri="{FF2B5EF4-FFF2-40B4-BE49-F238E27FC236}">
                <a16:creationId xmlns:a16="http://schemas.microsoft.com/office/drawing/2014/main" id="{2171ACF3-BEC2-4EB2-9A5B-24551E0CF1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05800" y="1392472"/>
            <a:ext cx="3351067" cy="5428461"/>
          </a:xfrm>
          <a:prstGeom prst="rect">
            <a:avLst/>
          </a:prstGeom>
        </p:spPr>
      </p:pic>
    </p:spTree>
    <p:extLst>
      <p:ext uri="{BB962C8B-B14F-4D97-AF65-F5344CB8AC3E}">
        <p14:creationId xmlns:p14="http://schemas.microsoft.com/office/powerpoint/2010/main" val="1202217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19D95C-2996-D8B8-450B-2C129443E639}"/>
              </a:ext>
            </a:extLst>
          </p:cNvPr>
          <p:cNvSpPr>
            <a:spLocks noGrp="1"/>
          </p:cNvSpPr>
          <p:nvPr>
            <p:ph type="body" sz="quarter" idx="10"/>
          </p:nvPr>
        </p:nvSpPr>
        <p:spPr>
          <a:xfrm>
            <a:off x="762000" y="311150"/>
            <a:ext cx="10287000" cy="533400"/>
          </a:xfrm>
        </p:spPr>
        <p:txBody>
          <a:bodyPr/>
          <a:lstStyle/>
          <a:p>
            <a:r>
              <a:rPr lang="lv-LV" b="1"/>
              <a:t>ES datubāzē ir pieejams saraksts ar visām atļautajām veterinārajām zālēm: </a:t>
            </a:r>
            <a:r>
              <a:rPr lang="lv-LV" sz="2000"/>
              <a:t>https://medicines.health.europa.eu/veterinary/</a:t>
            </a:r>
          </a:p>
        </p:txBody>
      </p:sp>
      <p:pic>
        <p:nvPicPr>
          <p:cNvPr id="4" name="Picture 3">
            <a:extLst>
              <a:ext uri="{FF2B5EF4-FFF2-40B4-BE49-F238E27FC236}">
                <a16:creationId xmlns:a16="http://schemas.microsoft.com/office/drawing/2014/main" id="{D0C4418A-A898-B1D3-0781-153011BFD31F}"/>
              </a:ext>
            </a:extLst>
          </p:cNvPr>
          <p:cNvPicPr>
            <a:picLocks noChangeAspect="1"/>
          </p:cNvPicPr>
          <p:nvPr/>
        </p:nvPicPr>
        <p:blipFill>
          <a:blip r:embed="rId2"/>
          <a:stretch>
            <a:fillRect/>
          </a:stretch>
        </p:blipFill>
        <p:spPr>
          <a:xfrm>
            <a:off x="1340385" y="1403596"/>
            <a:ext cx="9130230" cy="54671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58531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49166" y="1446946"/>
            <a:ext cx="7993615" cy="520679"/>
          </a:xfrm>
        </p:spPr>
        <p:txBody>
          <a:bodyPr/>
          <a:lstStyle/>
          <a:p>
            <a:r>
              <a:rPr lang="lv-LV" sz="2790">
                <a:latin typeface="EC Square Sans Pro" panose="020B0506040000020004" pitchFamily="34" charset="0"/>
              </a:rPr>
              <a:t>Kopīgi noteikumi</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825" y="1380780"/>
            <a:ext cx="12168660" cy="540432"/>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1111" rtl="0">
              <a:lnSpc>
                <a:spcPct val="120000"/>
              </a:lnSpc>
              <a:defRPr/>
            </a:pPr>
            <a:endParaRPr lang="es-ES" sz="1046" b="1" kern="1200">
              <a:solidFill>
                <a:srgbClr val="FFFFFF"/>
              </a:solidFill>
              <a:latin typeface="Montserrat" panose="00000500000000000000" pitchFamily="2" charset="0"/>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824" y="1385551"/>
            <a:ext cx="12168662" cy="588863"/>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defTabSz="911111" rtl="0">
              <a:lnSpc>
                <a:spcPct val="90000"/>
              </a:lnSpc>
              <a:spcAft>
                <a:spcPts val="598"/>
              </a:spcAft>
              <a:defRPr/>
            </a:pPr>
            <a:r>
              <a:rPr lang="lv-LV" sz="2392" b="1" dirty="0">
                <a:solidFill>
                  <a:srgbClr val="FFFFFF"/>
                </a:solidFill>
                <a:latin typeface="EC Square Sans Pro" panose="020B0506040000020004" pitchFamily="34" charset="0"/>
              </a:rPr>
              <a:t>Ja </a:t>
            </a:r>
            <a:r>
              <a:rPr lang="lv-LV" sz="2392" b="1" u="sng" dirty="0">
                <a:solidFill>
                  <a:srgbClr val="FFFFFF"/>
                </a:solidFill>
                <a:latin typeface="EC Square Sans Pro" panose="020B0506040000020004" pitchFamily="34" charset="0"/>
              </a:rPr>
              <a:t>produktīvajiem dzīvniekiem </a:t>
            </a:r>
            <a:r>
              <a:rPr lang="lv-LV" sz="2392" b="1" dirty="0">
                <a:solidFill>
                  <a:srgbClr val="FFFFFF"/>
                </a:solidFill>
                <a:latin typeface="EC Square Sans Pro" panose="020B0506040000020004" pitchFamily="34" charset="0"/>
              </a:rPr>
              <a:t>nav atļautu zāļu vai nav pieejamas atļautas zāles</a:t>
            </a: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81704" y="322689"/>
            <a:ext cx="10249005" cy="53143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defTabSz="911111" rtl="0">
              <a:defRPr/>
            </a:pPr>
            <a:r>
              <a:rPr lang="lv-LV" sz="2790">
                <a:latin typeface="EC Square Sans Pro" panose="020B0506040000020004" pitchFamily="34" charset="0"/>
              </a:rPr>
              <a:t>Kopīgie noteikumi - Veterināro zāļu lietošana, kuru neaptver tirdzniecības atļaujas noteikumi</a:t>
            </a:r>
          </a:p>
          <a:p>
            <a:pPr algn="l" defTabSz="911111" rtl="0">
              <a:defRPr/>
            </a:pPr>
            <a:endParaRPr lang="en-GB" sz="2392" kern="1200" dirty="0"/>
          </a:p>
        </p:txBody>
      </p:sp>
      <p:sp>
        <p:nvSpPr>
          <p:cNvPr id="11" name="TextBox 8">
            <a:extLst>
              <a:ext uri="{FF2B5EF4-FFF2-40B4-BE49-F238E27FC236}">
                <a16:creationId xmlns:a16="http://schemas.microsoft.com/office/drawing/2014/main" id="{BB7E4F4F-C703-441F-87FE-EFEECBF28284}"/>
              </a:ext>
            </a:extLst>
          </p:cNvPr>
          <p:cNvSpPr txBox="1"/>
          <p:nvPr/>
        </p:nvSpPr>
        <p:spPr>
          <a:xfrm>
            <a:off x="504651" y="3147488"/>
            <a:ext cx="4756247" cy="1073240"/>
          </a:xfrm>
          <a:prstGeom prst="rect">
            <a:avLst/>
          </a:prstGeom>
          <a:solidFill>
            <a:srgbClr val="ECEBEB"/>
          </a:solidFill>
        </p:spPr>
        <p:txBody>
          <a:bodyPr wrap="square" rtlCol="0">
            <a:spAutoFit/>
          </a:bodyPr>
          <a:lstStyle/>
          <a:p>
            <a:pPr algn="l" defTabSz="911111" rtl="0">
              <a:defRPr/>
            </a:pPr>
            <a:r>
              <a:rPr lang="lv-LV" sz="1594" dirty="0">
                <a:solidFill>
                  <a:srgbClr val="000000"/>
                </a:solidFill>
                <a:latin typeface="EC Square Sans Pro" panose="020B0506040000020004" pitchFamily="34" charset="0"/>
                <a:ea typeface="+mn-ea"/>
                <a:cs typeface="+mn-cs"/>
              </a:rPr>
              <a:t>Izstrādājums, kas atļauts: </a:t>
            </a:r>
          </a:p>
          <a:p>
            <a:pPr algn="l" defTabSz="911111" rtl="0">
              <a:defRPr/>
            </a:pPr>
            <a:r>
              <a:rPr lang="lv-LV" sz="1594" b="1" dirty="0">
                <a:solidFill>
                  <a:srgbClr val="000000"/>
                </a:solidFill>
                <a:latin typeface="EC Square Sans Pro" panose="020B0506040000020004" pitchFamily="34" charset="0"/>
                <a:ea typeface="+mn-ea"/>
                <a:cs typeface="+mn-cs"/>
              </a:rPr>
              <a:t>- tai pašai/citai indikācijai</a:t>
            </a:r>
          </a:p>
          <a:p>
            <a:pPr algn="l" defTabSz="911111" rtl="0">
              <a:defRPr/>
            </a:pPr>
            <a:r>
              <a:rPr lang="lv-LV" sz="1594" b="1" dirty="0">
                <a:solidFill>
                  <a:srgbClr val="000000"/>
                </a:solidFill>
                <a:latin typeface="EC Square Sans Pro" panose="020B0506040000020004" pitchFamily="34" charset="0"/>
                <a:ea typeface="+mn-ea"/>
                <a:cs typeface="+mn-cs"/>
              </a:rPr>
              <a:t>- tai pašai/citai produktīvo dzīvnieku sugai</a:t>
            </a:r>
          </a:p>
          <a:p>
            <a:pPr algn="l" defTabSz="911111" rtl="0">
              <a:defRPr/>
            </a:pPr>
            <a:r>
              <a:rPr lang="lv-LV" sz="1594" dirty="0">
                <a:solidFill>
                  <a:srgbClr val="000000"/>
                </a:solidFill>
                <a:latin typeface="EC Square Sans Pro" panose="020B0506040000020004" pitchFamily="34" charset="0"/>
                <a:ea typeface="+mn-ea"/>
                <a:cs typeface="+mn-cs"/>
              </a:rPr>
              <a:t>- </a:t>
            </a:r>
            <a:r>
              <a:rPr lang="lv-LV" sz="1594" b="1" dirty="0">
                <a:solidFill>
                  <a:srgbClr val="000000"/>
                </a:solidFill>
                <a:latin typeface="EC Square Sans Pro" panose="020B0506040000020004" pitchFamily="34" charset="0"/>
                <a:ea typeface="+mn-ea"/>
                <a:cs typeface="+mn-cs"/>
              </a:rPr>
              <a:t>tajā pašā vai citā ES valstī</a:t>
            </a:r>
          </a:p>
        </p:txBody>
      </p:sp>
      <p:sp>
        <p:nvSpPr>
          <p:cNvPr id="19" name="TextBox 10">
            <a:extLst>
              <a:ext uri="{FF2B5EF4-FFF2-40B4-BE49-F238E27FC236}">
                <a16:creationId xmlns:a16="http://schemas.microsoft.com/office/drawing/2014/main" id="{31A6D801-C04B-45D8-9775-B697C3F8B0AF}"/>
              </a:ext>
            </a:extLst>
          </p:cNvPr>
          <p:cNvSpPr txBox="1"/>
          <p:nvPr/>
        </p:nvSpPr>
        <p:spPr>
          <a:xfrm>
            <a:off x="604739" y="5369210"/>
            <a:ext cx="4573253" cy="337303"/>
          </a:xfrm>
          <a:prstGeom prst="rect">
            <a:avLst/>
          </a:prstGeom>
          <a:solidFill>
            <a:srgbClr val="ECEBEB"/>
          </a:solidFill>
        </p:spPr>
        <p:txBody>
          <a:bodyPr wrap="square" rtlCol="0">
            <a:spAutoFit/>
          </a:bodyPr>
          <a:lstStyle/>
          <a:p>
            <a:pPr algn="l" defTabSz="911111" rtl="0">
              <a:defRPr/>
            </a:pPr>
            <a:r>
              <a:rPr lang="lv-LV" sz="1594" b="1">
                <a:solidFill>
                  <a:srgbClr val="000000"/>
                </a:solidFill>
                <a:latin typeface="EC Square Sans Pro" panose="020B0506040000020004" pitchFamily="34" charset="0"/>
                <a:ea typeface="+mn-ea"/>
                <a:cs typeface="+mn-cs"/>
              </a:rPr>
              <a:t>Cilvēkiem paredzētas zāles, kas atļautas</a:t>
            </a:r>
          </a:p>
        </p:txBody>
      </p:sp>
      <p:sp>
        <p:nvSpPr>
          <p:cNvPr id="20" name="TextBox 11">
            <a:extLst>
              <a:ext uri="{FF2B5EF4-FFF2-40B4-BE49-F238E27FC236}">
                <a16:creationId xmlns:a16="http://schemas.microsoft.com/office/drawing/2014/main" id="{C875C385-EAF7-48D2-B3D8-4B59A3CA9938}"/>
              </a:ext>
            </a:extLst>
          </p:cNvPr>
          <p:cNvSpPr txBox="1"/>
          <p:nvPr/>
        </p:nvSpPr>
        <p:spPr>
          <a:xfrm>
            <a:off x="518571" y="6143932"/>
            <a:ext cx="4697647" cy="582615"/>
          </a:xfrm>
          <a:prstGeom prst="rect">
            <a:avLst/>
          </a:prstGeom>
          <a:solidFill>
            <a:srgbClr val="ECEBEB"/>
          </a:solidFill>
        </p:spPr>
        <p:txBody>
          <a:bodyPr wrap="square" rtlCol="0">
            <a:spAutoFit/>
          </a:bodyPr>
          <a:lstStyle/>
          <a:p>
            <a:pPr algn="l" defTabSz="911111" rtl="0">
              <a:defRPr/>
            </a:pPr>
            <a:r>
              <a:rPr lang="lv-LV" sz="1594" b="1">
                <a:solidFill>
                  <a:srgbClr val="000000"/>
                </a:solidFill>
                <a:latin typeface="EC Square Sans Pro" panose="020B0506040000020004" pitchFamily="34" charset="0"/>
                <a:ea typeface="+mn-ea"/>
                <a:cs typeface="+mn-cs"/>
              </a:rPr>
              <a:t>Veterinārās zāles, kas sagatavots ekstemporāli </a:t>
            </a:r>
            <a:r>
              <a:rPr lang="lv-LV" sz="1594">
                <a:solidFill>
                  <a:srgbClr val="000000"/>
                </a:solidFill>
                <a:latin typeface="EC Square Sans Pro" panose="020B0506040000020004" pitchFamily="34" charset="0"/>
                <a:ea typeface="+mn-ea"/>
                <a:cs typeface="+mn-cs"/>
              </a:rPr>
              <a:t>saskaņā ar veterinārās receptes nosacījumiem. </a:t>
            </a:r>
          </a:p>
        </p:txBody>
      </p:sp>
      <p:sp>
        <p:nvSpPr>
          <p:cNvPr id="21" name="TextBox 12">
            <a:extLst>
              <a:ext uri="{FF2B5EF4-FFF2-40B4-BE49-F238E27FC236}">
                <a16:creationId xmlns:a16="http://schemas.microsoft.com/office/drawing/2014/main" id="{BAE47D28-8273-441B-A750-B1944FBD52DC}"/>
              </a:ext>
            </a:extLst>
          </p:cNvPr>
          <p:cNvSpPr txBox="1"/>
          <p:nvPr/>
        </p:nvSpPr>
        <p:spPr>
          <a:xfrm>
            <a:off x="497777" y="2169469"/>
            <a:ext cx="4763120" cy="582615"/>
          </a:xfrm>
          <a:prstGeom prst="rect">
            <a:avLst/>
          </a:prstGeom>
          <a:solidFill>
            <a:srgbClr val="ECEBEB"/>
          </a:solidFill>
        </p:spPr>
        <p:txBody>
          <a:bodyPr wrap="square" rtlCol="0">
            <a:spAutoFit/>
          </a:bodyPr>
          <a:lstStyle/>
          <a:p>
            <a:pPr algn="l" defTabSz="911111" rtl="0">
              <a:defRPr/>
            </a:pPr>
            <a:r>
              <a:rPr lang="lv-LV" sz="1594">
                <a:solidFill>
                  <a:srgbClr val="000000"/>
                </a:solidFill>
                <a:latin typeface="EC Square Sans Pro" panose="020B0506040000020004" pitchFamily="34" charset="0"/>
                <a:ea typeface="+mn-ea"/>
                <a:cs typeface="+mn-cs"/>
              </a:rPr>
              <a:t>Jūsu valstī atļautais izstrādājums (106. panta 1. punkts) attiecīgajai sugai un indikācijai</a:t>
            </a:r>
          </a:p>
        </p:txBody>
      </p:sp>
      <p:sp>
        <p:nvSpPr>
          <p:cNvPr id="22" name="Arrow: Right 13">
            <a:extLst>
              <a:ext uri="{FF2B5EF4-FFF2-40B4-BE49-F238E27FC236}">
                <a16:creationId xmlns:a16="http://schemas.microsoft.com/office/drawing/2014/main" id="{62318C66-7E76-4E9A-BA3C-EC0337B2F32F}"/>
              </a:ext>
            </a:extLst>
          </p:cNvPr>
          <p:cNvSpPr/>
          <p:nvPr/>
        </p:nvSpPr>
        <p:spPr>
          <a:xfrm>
            <a:off x="5260894" y="2219707"/>
            <a:ext cx="553122" cy="346778"/>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24" name="Arrow: Down 15">
            <a:extLst>
              <a:ext uri="{FF2B5EF4-FFF2-40B4-BE49-F238E27FC236}">
                <a16:creationId xmlns:a16="http://schemas.microsoft.com/office/drawing/2014/main" id="{B3BABC70-16F3-44C0-886D-A684AE2E5F87}"/>
              </a:ext>
            </a:extLst>
          </p:cNvPr>
          <p:cNvSpPr/>
          <p:nvPr/>
        </p:nvSpPr>
        <p:spPr>
          <a:xfrm>
            <a:off x="2699937" y="2741157"/>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25" name="TextBox 16">
            <a:extLst>
              <a:ext uri="{FF2B5EF4-FFF2-40B4-BE49-F238E27FC236}">
                <a16:creationId xmlns:a16="http://schemas.microsoft.com/office/drawing/2014/main" id="{85AB590C-E616-498F-B4C0-539B365F84A2}"/>
              </a:ext>
            </a:extLst>
          </p:cNvPr>
          <p:cNvSpPr txBox="1"/>
          <p:nvPr/>
        </p:nvSpPr>
        <p:spPr>
          <a:xfrm>
            <a:off x="3021581" y="2730440"/>
            <a:ext cx="2888759" cy="400110"/>
          </a:xfrm>
          <a:prstGeom prst="rect">
            <a:avLst/>
          </a:prstGeom>
          <a:noFill/>
          <a:ln>
            <a:noFill/>
          </a:ln>
        </p:spPr>
        <p:txBody>
          <a:bodyPr wrap="square" rtlCol="0">
            <a:spAutoFit/>
          </a:bodyPr>
          <a:lstStyle/>
          <a:p>
            <a:pPr algn="l" defTabSz="911111" rtl="0">
              <a:defRPr/>
            </a:pPr>
            <a:r>
              <a:rPr lang="lv-LV" sz="1000" i="1" dirty="0">
                <a:solidFill>
                  <a:srgbClr val="C00000"/>
                </a:solidFill>
                <a:latin typeface="EC Square Sans Pro" panose="020B0506040000020004" pitchFamily="34" charset="0"/>
                <a:ea typeface="+mn-ea"/>
                <a:cs typeface="+mn-cs"/>
              </a:rPr>
              <a:t>Ja nav, tad par lēmumi atbildīgs ir veterinārārsts un lai izvairītos no nepieļaujamām ciešanām</a:t>
            </a:r>
          </a:p>
        </p:txBody>
      </p:sp>
      <p:sp>
        <p:nvSpPr>
          <p:cNvPr id="3" name="Rectángulo 2">
            <a:extLst>
              <a:ext uri="{FF2B5EF4-FFF2-40B4-BE49-F238E27FC236}">
                <a16:creationId xmlns:a16="http://schemas.microsoft.com/office/drawing/2014/main" id="{D69CFB79-DCC6-4A5E-95D6-01BBC7DF94FC}"/>
              </a:ext>
            </a:extLst>
          </p:cNvPr>
          <p:cNvSpPr/>
          <p:nvPr/>
        </p:nvSpPr>
        <p:spPr>
          <a:xfrm>
            <a:off x="5835709" y="2169469"/>
            <a:ext cx="2574755"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lv-LV" sz="1794">
                <a:solidFill>
                  <a:srgbClr val="FFFFFF"/>
                </a:solidFill>
                <a:latin typeface="EC Square Sans Pro" panose="020B0506040000020004" pitchFamily="34" charset="0"/>
              </a:rPr>
              <a:t>Jāizmanto šis izstrādājums</a:t>
            </a:r>
          </a:p>
        </p:txBody>
      </p:sp>
      <p:sp>
        <p:nvSpPr>
          <p:cNvPr id="38" name="Rectángulo 37">
            <a:extLst>
              <a:ext uri="{FF2B5EF4-FFF2-40B4-BE49-F238E27FC236}">
                <a16:creationId xmlns:a16="http://schemas.microsoft.com/office/drawing/2014/main" id="{22789DAB-867D-42A2-A5CB-E096A1CE3EF9}"/>
              </a:ext>
            </a:extLst>
          </p:cNvPr>
          <p:cNvSpPr/>
          <p:nvPr/>
        </p:nvSpPr>
        <p:spPr>
          <a:xfrm>
            <a:off x="5814019" y="3162229"/>
            <a:ext cx="2574755"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lv-LV" sz="1794">
                <a:solidFill>
                  <a:srgbClr val="FFFFFF"/>
                </a:solidFill>
                <a:latin typeface="EC Square Sans Pro" panose="020B0506040000020004" pitchFamily="34" charset="0"/>
              </a:rPr>
              <a:t>Izvēlēties produktu</a:t>
            </a:r>
          </a:p>
        </p:txBody>
      </p:sp>
      <p:sp>
        <p:nvSpPr>
          <p:cNvPr id="39" name="Rectángulo 38">
            <a:extLst>
              <a:ext uri="{FF2B5EF4-FFF2-40B4-BE49-F238E27FC236}">
                <a16:creationId xmlns:a16="http://schemas.microsoft.com/office/drawing/2014/main" id="{3815D1AE-7654-4718-94BD-08082ECBB745}"/>
              </a:ext>
            </a:extLst>
          </p:cNvPr>
          <p:cNvSpPr/>
          <p:nvPr/>
        </p:nvSpPr>
        <p:spPr>
          <a:xfrm>
            <a:off x="5803173" y="4336916"/>
            <a:ext cx="2574755"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lv-LV" sz="1794">
                <a:solidFill>
                  <a:srgbClr val="FFFFFF"/>
                </a:solidFill>
                <a:latin typeface="EC Square Sans Pro" panose="020B0506040000020004" pitchFamily="34" charset="0"/>
              </a:rPr>
              <a:t>Izvēlieties izstrādājumu</a:t>
            </a:r>
          </a:p>
        </p:txBody>
      </p:sp>
      <p:sp>
        <p:nvSpPr>
          <p:cNvPr id="40" name="Rectángulo 39">
            <a:extLst>
              <a:ext uri="{FF2B5EF4-FFF2-40B4-BE49-F238E27FC236}">
                <a16:creationId xmlns:a16="http://schemas.microsoft.com/office/drawing/2014/main" id="{BF153912-3FF6-42C1-A0B5-4FAB5EB590DA}"/>
              </a:ext>
            </a:extLst>
          </p:cNvPr>
          <p:cNvSpPr/>
          <p:nvPr/>
        </p:nvSpPr>
        <p:spPr>
          <a:xfrm>
            <a:off x="5803173" y="5321167"/>
            <a:ext cx="2574755"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lv-LV" sz="1794">
                <a:solidFill>
                  <a:srgbClr val="FFFFFF"/>
                </a:solidFill>
                <a:latin typeface="EC Square Sans Pro" panose="020B0506040000020004" pitchFamily="34" charset="0"/>
              </a:rPr>
              <a:t>Izvēlieties izstrādājumu</a:t>
            </a:r>
          </a:p>
        </p:txBody>
      </p:sp>
      <p:sp>
        <p:nvSpPr>
          <p:cNvPr id="43" name="Arrow: Down 15">
            <a:extLst>
              <a:ext uri="{FF2B5EF4-FFF2-40B4-BE49-F238E27FC236}">
                <a16:creationId xmlns:a16="http://schemas.microsoft.com/office/drawing/2014/main" id="{17D9F5F0-62FD-46D3-9B41-57B0391D119C}"/>
              </a:ext>
            </a:extLst>
          </p:cNvPr>
          <p:cNvSpPr/>
          <p:nvPr/>
        </p:nvSpPr>
        <p:spPr>
          <a:xfrm>
            <a:off x="2687734" y="5041082"/>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4" name="TextBox 16">
            <a:extLst>
              <a:ext uri="{FF2B5EF4-FFF2-40B4-BE49-F238E27FC236}">
                <a16:creationId xmlns:a16="http://schemas.microsoft.com/office/drawing/2014/main" id="{84BFF4A6-BBE2-4675-8DE5-391F4D5279A3}"/>
              </a:ext>
            </a:extLst>
          </p:cNvPr>
          <p:cNvSpPr txBox="1"/>
          <p:nvPr/>
        </p:nvSpPr>
        <p:spPr>
          <a:xfrm>
            <a:off x="3081192" y="5013305"/>
            <a:ext cx="2179702" cy="337303"/>
          </a:xfrm>
          <a:prstGeom prst="rect">
            <a:avLst/>
          </a:prstGeom>
          <a:noFill/>
          <a:ln>
            <a:noFill/>
          </a:ln>
        </p:spPr>
        <p:txBody>
          <a:bodyPr wrap="square" rtlCol="0">
            <a:spAutoFit/>
          </a:bodyPr>
          <a:lstStyle/>
          <a:p>
            <a:pPr algn="l" defTabSz="911111" rtl="0">
              <a:defRPr/>
            </a:pPr>
            <a:r>
              <a:rPr lang="lv-LV" sz="1594" i="1" dirty="0">
                <a:solidFill>
                  <a:srgbClr val="C00000"/>
                </a:solidFill>
                <a:latin typeface="EC Square Sans Pro" panose="020B0506040000020004" pitchFamily="34" charset="0"/>
                <a:ea typeface="+mn-ea"/>
                <a:cs typeface="+mn-cs"/>
              </a:rPr>
              <a:t>Ja tāda nav, jāizmanto</a:t>
            </a:r>
          </a:p>
        </p:txBody>
      </p:sp>
      <p:sp>
        <p:nvSpPr>
          <p:cNvPr id="45" name="Arrow: Down 15">
            <a:extLst>
              <a:ext uri="{FF2B5EF4-FFF2-40B4-BE49-F238E27FC236}">
                <a16:creationId xmlns:a16="http://schemas.microsoft.com/office/drawing/2014/main" id="{C38A4347-431D-4605-976E-BF9E2C87501B}"/>
              </a:ext>
            </a:extLst>
          </p:cNvPr>
          <p:cNvSpPr/>
          <p:nvPr/>
        </p:nvSpPr>
        <p:spPr>
          <a:xfrm>
            <a:off x="2534689" y="5817756"/>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6" name="TextBox 16">
            <a:extLst>
              <a:ext uri="{FF2B5EF4-FFF2-40B4-BE49-F238E27FC236}">
                <a16:creationId xmlns:a16="http://schemas.microsoft.com/office/drawing/2014/main" id="{0F224CF6-315A-4D6F-A3DF-4BD412127554}"/>
              </a:ext>
            </a:extLst>
          </p:cNvPr>
          <p:cNvSpPr txBox="1"/>
          <p:nvPr/>
        </p:nvSpPr>
        <p:spPr>
          <a:xfrm>
            <a:off x="3124200" y="5717452"/>
            <a:ext cx="2080437" cy="337303"/>
          </a:xfrm>
          <a:prstGeom prst="rect">
            <a:avLst/>
          </a:prstGeom>
          <a:noFill/>
          <a:ln>
            <a:noFill/>
          </a:ln>
        </p:spPr>
        <p:txBody>
          <a:bodyPr wrap="square" rtlCol="0">
            <a:spAutoFit/>
          </a:bodyPr>
          <a:lstStyle/>
          <a:p>
            <a:pPr algn="l" defTabSz="911111" rtl="0">
              <a:defRPr/>
            </a:pPr>
            <a:r>
              <a:rPr lang="lv-LV" sz="1594" i="1" dirty="0">
                <a:solidFill>
                  <a:srgbClr val="C00000"/>
                </a:solidFill>
                <a:latin typeface="EC Square Sans Pro" panose="020B0506040000020004" pitchFamily="34" charset="0"/>
                <a:ea typeface="+mn-ea"/>
                <a:cs typeface="+mn-cs"/>
              </a:rPr>
              <a:t>Ja tāda nav, jāizmanto</a:t>
            </a:r>
          </a:p>
        </p:txBody>
      </p:sp>
      <p:sp>
        <p:nvSpPr>
          <p:cNvPr id="47" name="Arrow: Right 13">
            <a:extLst>
              <a:ext uri="{FF2B5EF4-FFF2-40B4-BE49-F238E27FC236}">
                <a16:creationId xmlns:a16="http://schemas.microsoft.com/office/drawing/2014/main" id="{9E680AD2-05C4-446C-A7B7-5D1B3D9AC46F}"/>
              </a:ext>
            </a:extLst>
          </p:cNvPr>
          <p:cNvSpPr/>
          <p:nvPr/>
        </p:nvSpPr>
        <p:spPr>
          <a:xfrm>
            <a:off x="5260898" y="3247605"/>
            <a:ext cx="542275" cy="390226"/>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8" name="Arrow: Right 13">
            <a:extLst>
              <a:ext uri="{FF2B5EF4-FFF2-40B4-BE49-F238E27FC236}">
                <a16:creationId xmlns:a16="http://schemas.microsoft.com/office/drawing/2014/main" id="{B81F67F5-051D-42F0-A539-81C01DCC62DF}"/>
              </a:ext>
            </a:extLst>
          </p:cNvPr>
          <p:cNvSpPr/>
          <p:nvPr/>
        </p:nvSpPr>
        <p:spPr>
          <a:xfrm>
            <a:off x="5201957" y="4422292"/>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9" name="Arrow: Right 13">
            <a:extLst>
              <a:ext uri="{FF2B5EF4-FFF2-40B4-BE49-F238E27FC236}">
                <a16:creationId xmlns:a16="http://schemas.microsoft.com/office/drawing/2014/main" id="{3A357093-EC63-421A-9B67-CB329D2B81A2}"/>
              </a:ext>
            </a:extLst>
          </p:cNvPr>
          <p:cNvSpPr/>
          <p:nvPr/>
        </p:nvSpPr>
        <p:spPr>
          <a:xfrm>
            <a:off x="5201957" y="5387782"/>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52" name="Explosion: 14 Points 30">
            <a:extLst>
              <a:ext uri="{FF2B5EF4-FFF2-40B4-BE49-F238E27FC236}">
                <a16:creationId xmlns:a16="http://schemas.microsoft.com/office/drawing/2014/main" id="{E8EB0811-57B5-4783-A1D3-DB86F6C44A22}"/>
              </a:ext>
            </a:extLst>
          </p:cNvPr>
          <p:cNvSpPr/>
          <p:nvPr/>
        </p:nvSpPr>
        <p:spPr>
          <a:xfrm>
            <a:off x="9605978" y="3611897"/>
            <a:ext cx="2574754" cy="1570058"/>
          </a:xfrm>
          <a:prstGeom prst="irregularSeal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r>
              <a:rPr lang="lv-LV" sz="1300" dirty="0">
                <a:solidFill>
                  <a:srgbClr val="FFFFFF"/>
                </a:solidFill>
                <a:latin typeface="Calibri"/>
              </a:rPr>
              <a:t>Neattiecas uz vakcīnām !</a:t>
            </a:r>
          </a:p>
        </p:txBody>
      </p:sp>
      <p:sp>
        <p:nvSpPr>
          <p:cNvPr id="53" name="CuadroTexto 52">
            <a:extLst>
              <a:ext uri="{FF2B5EF4-FFF2-40B4-BE49-F238E27FC236}">
                <a16:creationId xmlns:a16="http://schemas.microsoft.com/office/drawing/2014/main" id="{606B0BE0-EEAA-4E87-A383-E392F9411C9D}"/>
              </a:ext>
            </a:extLst>
          </p:cNvPr>
          <p:cNvSpPr txBox="1"/>
          <p:nvPr/>
        </p:nvSpPr>
        <p:spPr>
          <a:xfrm rot="16200000">
            <a:off x="-1480340" y="4578912"/>
            <a:ext cx="3506794" cy="643944"/>
          </a:xfrm>
          <a:prstGeom prst="rect">
            <a:avLst/>
          </a:prstGeom>
          <a:solidFill>
            <a:srgbClr val="2C7470"/>
          </a:solidFill>
        </p:spPr>
        <p:txBody>
          <a:bodyPr wrap="square" rtlCol="0">
            <a:spAutoFit/>
          </a:bodyPr>
          <a:lstStyle/>
          <a:p>
            <a:pPr algn="ctr" defTabSz="911111" rtl="0">
              <a:defRPr/>
            </a:pPr>
            <a:r>
              <a:rPr lang="lv-LV" sz="1794">
                <a:solidFill>
                  <a:srgbClr val="FFFFFF"/>
                </a:solidFill>
                <a:latin typeface="EC Square Sans Pro" panose="020B0506040000020004" pitchFamily="34" charset="0"/>
                <a:ea typeface="+mn-ea"/>
                <a:cs typeface="+mn-cs"/>
              </a:rPr>
              <a:t>"kuru neaptver tirdzniecības atļaujas noteikumi"</a:t>
            </a:r>
          </a:p>
        </p:txBody>
      </p:sp>
      <p:pic>
        <p:nvPicPr>
          <p:cNvPr id="54" name="Imagen 53">
            <a:extLst>
              <a:ext uri="{FF2B5EF4-FFF2-40B4-BE49-F238E27FC236}">
                <a16:creationId xmlns:a16="http://schemas.microsoft.com/office/drawing/2014/main" id="{3ACBC299-76C9-490B-96F1-0BB5B3A23465}"/>
              </a:ext>
            </a:extLst>
          </p:cNvPr>
          <p:cNvPicPr>
            <a:picLocks noChangeAspect="1"/>
          </p:cNvPicPr>
          <p:nvPr/>
        </p:nvPicPr>
        <p:blipFill>
          <a:blip r:embed="rId3"/>
          <a:stretch>
            <a:fillRect/>
          </a:stretch>
        </p:blipFill>
        <p:spPr>
          <a:xfrm>
            <a:off x="9867816" y="277648"/>
            <a:ext cx="1005381" cy="719902"/>
          </a:xfrm>
          <a:prstGeom prst="rect">
            <a:avLst/>
          </a:prstGeom>
        </p:spPr>
      </p:pic>
      <p:sp>
        <p:nvSpPr>
          <p:cNvPr id="4" name="TextBox 10">
            <a:extLst>
              <a:ext uri="{FF2B5EF4-FFF2-40B4-BE49-F238E27FC236}">
                <a16:creationId xmlns:a16="http://schemas.microsoft.com/office/drawing/2014/main" id="{A1DDDF03-B08B-8E86-38CA-DFAB63A2487D}"/>
              </a:ext>
            </a:extLst>
          </p:cNvPr>
          <p:cNvSpPr txBox="1"/>
          <p:nvPr/>
        </p:nvSpPr>
        <p:spPr>
          <a:xfrm>
            <a:off x="604739" y="4524869"/>
            <a:ext cx="4577010" cy="521288"/>
          </a:xfrm>
          <a:prstGeom prst="rect">
            <a:avLst/>
          </a:prstGeom>
          <a:solidFill>
            <a:srgbClr val="ECEBEB"/>
          </a:solidFill>
        </p:spPr>
        <p:txBody>
          <a:bodyPr wrap="square" rtlCol="0">
            <a:spAutoFit/>
          </a:bodyPr>
          <a:lstStyle/>
          <a:p>
            <a:pPr algn="l" defTabSz="911111" rtl="0">
              <a:defRPr/>
            </a:pPr>
            <a:r>
              <a:rPr lang="lv-LV" sz="1394" b="1">
                <a:solidFill>
                  <a:srgbClr val="000000"/>
                </a:solidFill>
                <a:latin typeface="EC Square Sans Pro" panose="020B0506040000020004" pitchFamily="34" charset="0"/>
                <a:ea typeface="+mn-ea"/>
                <a:cs typeface="+mn-cs"/>
              </a:rPr>
              <a:t>Izstrādājums, ko ES ir atļauts lietot neproduktīviem dzīvniekiem tādai pašai indikācijai</a:t>
            </a:r>
          </a:p>
        </p:txBody>
      </p:sp>
      <p:sp>
        <p:nvSpPr>
          <p:cNvPr id="5" name="Arrow: Down 15">
            <a:extLst>
              <a:ext uri="{FF2B5EF4-FFF2-40B4-BE49-F238E27FC236}">
                <a16:creationId xmlns:a16="http://schemas.microsoft.com/office/drawing/2014/main" id="{F713E439-8BF8-30D5-D06E-7D09AF547A62}"/>
              </a:ext>
            </a:extLst>
          </p:cNvPr>
          <p:cNvSpPr/>
          <p:nvPr/>
        </p:nvSpPr>
        <p:spPr>
          <a:xfrm>
            <a:off x="2687734" y="4223739"/>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6" name="TextBox 16">
            <a:extLst>
              <a:ext uri="{FF2B5EF4-FFF2-40B4-BE49-F238E27FC236}">
                <a16:creationId xmlns:a16="http://schemas.microsoft.com/office/drawing/2014/main" id="{1E69013A-BA47-0DBA-FBFF-3BDFD4D48C6A}"/>
              </a:ext>
            </a:extLst>
          </p:cNvPr>
          <p:cNvSpPr txBox="1"/>
          <p:nvPr/>
        </p:nvSpPr>
        <p:spPr>
          <a:xfrm>
            <a:off x="3109378" y="4197752"/>
            <a:ext cx="2453222" cy="337303"/>
          </a:xfrm>
          <a:prstGeom prst="rect">
            <a:avLst/>
          </a:prstGeom>
          <a:noFill/>
          <a:ln>
            <a:noFill/>
          </a:ln>
        </p:spPr>
        <p:txBody>
          <a:bodyPr wrap="square" rtlCol="0">
            <a:spAutoFit/>
          </a:bodyPr>
          <a:lstStyle/>
          <a:p>
            <a:pPr algn="l" defTabSz="911111" rtl="0">
              <a:defRPr/>
            </a:pPr>
            <a:r>
              <a:rPr lang="lv-LV" sz="1594" i="1" dirty="0">
                <a:solidFill>
                  <a:srgbClr val="C00000"/>
                </a:solidFill>
                <a:latin typeface="EC Square Sans Pro" panose="020B0506040000020004" pitchFamily="34" charset="0"/>
                <a:ea typeface="+mn-ea"/>
                <a:cs typeface="+mn-cs"/>
              </a:rPr>
              <a:t>Ja tāda nav, jāizmanto</a:t>
            </a:r>
          </a:p>
        </p:txBody>
      </p:sp>
      <p:sp>
        <p:nvSpPr>
          <p:cNvPr id="10" name="Rectángulo 39">
            <a:extLst>
              <a:ext uri="{FF2B5EF4-FFF2-40B4-BE49-F238E27FC236}">
                <a16:creationId xmlns:a16="http://schemas.microsoft.com/office/drawing/2014/main" id="{CDD75833-CEEB-8AF1-8CDA-B4BBE77622C4}"/>
              </a:ext>
            </a:extLst>
          </p:cNvPr>
          <p:cNvSpPr/>
          <p:nvPr/>
        </p:nvSpPr>
        <p:spPr>
          <a:xfrm>
            <a:off x="5803173" y="6062922"/>
            <a:ext cx="2574755"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lv-LV" sz="1794">
                <a:solidFill>
                  <a:srgbClr val="FFFFFF"/>
                </a:solidFill>
                <a:latin typeface="EC Square Sans Pro" panose="020B0506040000020004" pitchFamily="34" charset="0"/>
              </a:rPr>
              <a:t>Sagatavojiet izstrādājumu</a:t>
            </a:r>
          </a:p>
        </p:txBody>
      </p:sp>
      <p:sp>
        <p:nvSpPr>
          <p:cNvPr id="13" name="Arrow: Right 13">
            <a:extLst>
              <a:ext uri="{FF2B5EF4-FFF2-40B4-BE49-F238E27FC236}">
                <a16:creationId xmlns:a16="http://schemas.microsoft.com/office/drawing/2014/main" id="{4220CF77-C602-7896-1D0C-24942FD34203}"/>
              </a:ext>
            </a:extLst>
          </p:cNvPr>
          <p:cNvSpPr/>
          <p:nvPr/>
        </p:nvSpPr>
        <p:spPr>
          <a:xfrm>
            <a:off x="5195992" y="6176459"/>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7" name="TextBox 6">
            <a:extLst>
              <a:ext uri="{FF2B5EF4-FFF2-40B4-BE49-F238E27FC236}">
                <a16:creationId xmlns:a16="http://schemas.microsoft.com/office/drawing/2014/main" id="{43FC36C5-3650-A1AE-CDDD-0196F5506275}"/>
              </a:ext>
            </a:extLst>
          </p:cNvPr>
          <p:cNvSpPr txBox="1"/>
          <p:nvPr/>
        </p:nvSpPr>
        <p:spPr>
          <a:xfrm>
            <a:off x="8686800" y="2139950"/>
            <a:ext cx="3157078" cy="1382435"/>
          </a:xfrm>
          <a:prstGeom prst="rect">
            <a:avLst/>
          </a:prstGeom>
          <a:noFill/>
        </p:spPr>
        <p:txBody>
          <a:bodyPr wrap="square" rtlCol="0">
            <a:spAutoFit/>
          </a:bodyPr>
          <a:lstStyle/>
          <a:p>
            <a:pPr algn="l" defTabSz="911111" rtl="0">
              <a:defRPr/>
            </a:pPr>
            <a:r>
              <a:rPr lang="lv-LV" sz="1397" b="1" dirty="0">
                <a:solidFill>
                  <a:srgbClr val="FF0000"/>
                </a:solidFill>
                <a:latin typeface="EC Square Sans Pro" panose="020B0506040000020004"/>
                <a:ea typeface="+mn-ea"/>
                <a:cs typeface="+mn-cs"/>
              </a:rPr>
              <a:t>Trešās valstīs ražoti izstrādājumi:</a:t>
            </a:r>
          </a:p>
          <a:p>
            <a:pPr algn="l" defTabSz="911111" rtl="0">
              <a:defRPr/>
            </a:pPr>
            <a:r>
              <a:rPr lang="lv-LV" sz="1397" dirty="0">
                <a:solidFill>
                  <a:prstClr val="black"/>
                </a:solidFill>
                <a:latin typeface="EC Square Sans Pro" panose="020B0506040000020004"/>
                <a:ea typeface="+mn-ea"/>
                <a:cs typeface="+mn-cs"/>
              </a:rPr>
              <a:t> Gadījumos, kad nav pieejama neviena no iepriekš minētajām iespējām </a:t>
            </a:r>
            <a:r>
              <a:rPr lang="lv-LV" sz="1397" dirty="0">
                <a:solidFill>
                  <a:prstClr val="black"/>
                </a:solidFill>
                <a:latin typeface="Montserrat" panose="00000500000000000000" pitchFamily="2" charset="0"/>
                <a:ea typeface="+mn-ea"/>
                <a:cs typeface="+mn-cs"/>
              </a:rPr>
              <a:t>→ </a:t>
            </a:r>
            <a:r>
              <a:rPr lang="lv-LV" sz="1397" dirty="0">
                <a:solidFill>
                  <a:prstClr val="black"/>
                </a:solidFill>
                <a:latin typeface="EC Square Sans Pro" panose="020B0506040000020004"/>
                <a:ea typeface="+mn-ea"/>
                <a:cs typeface="+mn-cs"/>
              </a:rPr>
              <a:t>izmantot </a:t>
            </a:r>
            <a:r>
              <a:rPr lang="lv-LV" sz="1397" b="1" dirty="0">
                <a:solidFill>
                  <a:prstClr val="black"/>
                </a:solidFill>
                <a:latin typeface="EC Square Sans Pro" panose="020B0506040000020004"/>
                <a:ea typeface="+mn-ea"/>
                <a:cs typeface="+mn-cs"/>
              </a:rPr>
              <a:t>trešajā valstī</a:t>
            </a:r>
            <a:r>
              <a:rPr lang="lv-LV" sz="1397" dirty="0">
                <a:solidFill>
                  <a:prstClr val="black"/>
                </a:solidFill>
                <a:latin typeface="EC Square Sans Pro" panose="020B0506040000020004"/>
                <a:ea typeface="+mn-ea"/>
                <a:cs typeface="+mn-cs"/>
              </a:rPr>
              <a:t> atļautas veterinārās zāles </a:t>
            </a:r>
            <a:r>
              <a:rPr lang="lv-LV" sz="1397" b="1" dirty="0">
                <a:solidFill>
                  <a:prstClr val="black"/>
                </a:solidFill>
                <a:latin typeface="EC Square Sans Pro" panose="020B0506040000020004"/>
                <a:ea typeface="+mn-ea"/>
                <a:cs typeface="+mn-cs"/>
              </a:rPr>
              <a:t>attiecībā uz to pašu dzīvnieku sugu un to pašu indikāciju</a:t>
            </a:r>
          </a:p>
        </p:txBody>
      </p:sp>
    </p:spTree>
    <p:extLst>
      <p:ext uri="{BB962C8B-B14F-4D97-AF65-F5344CB8AC3E}">
        <p14:creationId xmlns:p14="http://schemas.microsoft.com/office/powerpoint/2010/main" val="733448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AEBA6A9-1CFE-00FC-83D3-CA9D9B36FB14}"/>
              </a:ext>
            </a:extLst>
          </p:cNvPr>
          <p:cNvSpPr/>
          <p:nvPr/>
        </p:nvSpPr>
        <p:spPr>
          <a:xfrm>
            <a:off x="629865" y="416516"/>
            <a:ext cx="10932270" cy="871648"/>
          </a:xfrm>
          <a:prstGeom prst="rect">
            <a:avLst/>
          </a:prstGeom>
          <a:solidFill>
            <a:srgbClr val="CC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3DE5DA5-F020-F6E2-F30D-BC24253D0069}"/>
              </a:ext>
            </a:extLst>
          </p:cNvPr>
          <p:cNvSpPr>
            <a:spLocks noGrp="1"/>
          </p:cNvSpPr>
          <p:nvPr>
            <p:ph type="body" sz="quarter" idx="10"/>
          </p:nvPr>
        </p:nvSpPr>
        <p:spPr>
          <a:xfrm>
            <a:off x="624949" y="437783"/>
            <a:ext cx="9657135" cy="871648"/>
          </a:xfrm>
          <a:solidFill>
            <a:srgbClr val="CCFFFF"/>
          </a:solidFill>
        </p:spPr>
        <p:txBody>
          <a:bodyPr vert="horz" lIns="91440" tIns="45720" rIns="91440" bIns="45720" rtlCol="0" anchor="t">
            <a:noAutofit/>
          </a:bodyPr>
          <a:lstStyle/>
          <a:p>
            <a:pPr marL="0" indent="0" algn="ctr" defTabSz="911111">
              <a:lnSpc>
                <a:spcPct val="100000"/>
              </a:lnSpc>
              <a:spcBef>
                <a:spcPts val="0"/>
              </a:spcBef>
              <a:buNone/>
              <a:defRPr/>
            </a:pPr>
            <a:r>
              <a:rPr lang="lv-LV" sz="2200" b="1" dirty="0">
                <a:latin typeface="EC Square Sans Pro"/>
                <a:cs typeface="Arial"/>
              </a:rPr>
              <a:t>Veterināro zāļu lietošana </a:t>
            </a:r>
            <a:r>
              <a:rPr lang="lv-LV" sz="2200" b="1" u="sng" dirty="0">
                <a:latin typeface="EC Square Sans Pro"/>
                <a:cs typeface="Arial"/>
              </a:rPr>
              <a:t>produktīviem sauszemes</a:t>
            </a:r>
            <a:r>
              <a:rPr lang="lv-LV" sz="2200" b="1" u="sng" dirty="0">
                <a:solidFill>
                  <a:srgbClr val="FF0000"/>
                </a:solidFill>
                <a:latin typeface="EC Square Sans Pro"/>
                <a:cs typeface="Arial"/>
              </a:rPr>
              <a:t> </a:t>
            </a:r>
            <a:r>
              <a:rPr lang="lv-LV" sz="2200" b="1" u="sng" dirty="0">
                <a:latin typeface="EC Square Sans Pro"/>
                <a:cs typeface="Arial"/>
              </a:rPr>
              <a:t>dzīvniekiem</a:t>
            </a:r>
            <a:r>
              <a:rPr lang="lv-LV" sz="2200" b="1" dirty="0">
                <a:latin typeface="EC Square Sans Pro"/>
                <a:cs typeface="Arial"/>
              </a:rPr>
              <a:t>, </a:t>
            </a:r>
            <a:br>
              <a:rPr lang="es-ES" sz="2200" b="1" dirty="0">
                <a:latin typeface="EC Square Sans Pro"/>
                <a:cs typeface="Arial"/>
              </a:rPr>
            </a:br>
            <a:r>
              <a:rPr lang="lv-LV" sz="2200" b="1" dirty="0">
                <a:latin typeface="EC Square Sans Pro"/>
                <a:cs typeface="Arial"/>
              </a:rPr>
              <a:t>kuru neaptver tirdzniecības atļaujas nosacījumi</a:t>
            </a:r>
          </a:p>
        </p:txBody>
      </p:sp>
      <p:sp>
        <p:nvSpPr>
          <p:cNvPr id="4" name="TextBox 3">
            <a:extLst>
              <a:ext uri="{FF2B5EF4-FFF2-40B4-BE49-F238E27FC236}">
                <a16:creationId xmlns:a16="http://schemas.microsoft.com/office/drawing/2014/main" id="{613B03E0-A591-EA66-73C5-B35C4F344997}"/>
              </a:ext>
            </a:extLst>
          </p:cNvPr>
          <p:cNvSpPr txBox="1"/>
          <p:nvPr/>
        </p:nvSpPr>
        <p:spPr>
          <a:xfrm>
            <a:off x="1453776" y="1404267"/>
            <a:ext cx="9900024" cy="5151548"/>
          </a:xfrm>
          <a:prstGeom prst="rect">
            <a:avLst/>
          </a:prstGeom>
          <a:noFill/>
        </p:spPr>
        <p:txBody>
          <a:bodyPr wrap="square" lIns="91440" tIns="45720" rIns="91440" bIns="45720" rtlCol="0" anchor="t">
            <a:spAutoFit/>
          </a:bodyPr>
          <a:lstStyle/>
          <a:p>
            <a:pPr algn="l" rtl="0"/>
            <a:r>
              <a:rPr lang="lv-LV" sz="2192" dirty="0">
                <a:solidFill>
                  <a:prstClr val="black"/>
                </a:solidFill>
                <a:latin typeface="EC Square Sans Pro" panose="020B0506040000020004"/>
                <a:ea typeface="+mn-ea"/>
                <a:cs typeface="+mn-cs"/>
              </a:rPr>
              <a:t>Izstrādājums, kas atļauts </a:t>
            </a:r>
            <a:r>
              <a:rPr lang="lv-LV" sz="2192" b="1" dirty="0">
                <a:solidFill>
                  <a:srgbClr val="003399"/>
                </a:solidFill>
                <a:latin typeface="EC Square Sans Pro" panose="020B0506040000020004"/>
                <a:ea typeface="+mn-ea"/>
                <a:cs typeface="+mn-cs"/>
              </a:rPr>
              <a:t>jūsu valstī </a:t>
            </a:r>
            <a:r>
              <a:rPr lang="lv-LV" sz="2192" dirty="0">
                <a:solidFill>
                  <a:prstClr val="black"/>
                </a:solidFill>
                <a:latin typeface="EC Square Sans Pro" panose="020B0506040000020004"/>
                <a:ea typeface="+mn-ea"/>
                <a:cs typeface="+mn-cs"/>
              </a:rPr>
              <a:t>attiecībā uz </a:t>
            </a:r>
            <a:r>
              <a:rPr lang="lv-LV" sz="2192" b="1" dirty="0">
                <a:solidFill>
                  <a:srgbClr val="009900"/>
                </a:solidFill>
                <a:latin typeface="EC Square Sans Pro" panose="020B0506040000020004"/>
                <a:ea typeface="+mn-ea"/>
                <a:cs typeface="+mn-cs"/>
              </a:rPr>
              <a:t>sugu</a:t>
            </a:r>
            <a:r>
              <a:rPr lang="lv-LV" sz="2192" dirty="0">
                <a:solidFill>
                  <a:prstClr val="black"/>
                </a:solidFill>
                <a:latin typeface="EC Square Sans Pro" panose="020B0506040000020004"/>
                <a:ea typeface="+mn-ea"/>
                <a:cs typeface="+mn-cs"/>
              </a:rPr>
              <a:t> un </a:t>
            </a:r>
            <a:r>
              <a:rPr lang="lv-LV" sz="2192" b="1" dirty="0">
                <a:solidFill>
                  <a:srgbClr val="FF9966"/>
                </a:solidFill>
                <a:latin typeface="EC Square Sans Pro" panose="020B0506040000020004"/>
                <a:ea typeface="+mn-ea"/>
                <a:cs typeface="+mn-cs"/>
              </a:rPr>
              <a:t>indikāciju</a:t>
            </a:r>
          </a:p>
          <a:p>
            <a:pPr marL="284480" indent="-284480" algn="l" rtl="0">
              <a:buFont typeface="Wingdings" panose="05000000000000000000" pitchFamily="2" charset="2"/>
              <a:buChar char="Ø"/>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a:pPr>
            <a:r>
              <a:rPr lang="lv-LV" sz="2192" dirty="0">
                <a:solidFill>
                  <a:prstClr val="black"/>
                </a:solidFill>
                <a:latin typeface="EC Square Sans Pro" panose="020B0506040000020004"/>
                <a:ea typeface="+mn-ea"/>
                <a:cs typeface="+mn-cs"/>
              </a:rPr>
              <a:t>Izstrādājums, kas atļauts </a:t>
            </a:r>
            <a:r>
              <a:rPr lang="lv-LV" sz="2192" b="1" dirty="0">
                <a:solidFill>
                  <a:srgbClr val="003399"/>
                </a:solidFill>
                <a:latin typeface="EC Square Sans Pro" panose="020B0506040000020004"/>
                <a:ea typeface="+mn-ea"/>
                <a:cs typeface="+mn-cs"/>
              </a:rPr>
              <a:t>jūsu valstī vai citā ES dalībvalstī</a:t>
            </a:r>
          </a:p>
          <a:p>
            <a:pPr marL="447040" lvl="5" algn="l" rtl="0"/>
            <a:r>
              <a:rPr lang="lv-LV" sz="2192" b="1" dirty="0">
                <a:solidFill>
                  <a:srgbClr val="009900"/>
                </a:solidFill>
                <a:latin typeface="EC Square Sans Pro" panose="020B0506040000020004"/>
                <a:ea typeface="+mn-ea"/>
                <a:cs typeface="+mn-cs"/>
              </a:rPr>
              <a:t>tai pašai vai citai produktīvo sauszemes dzīvnieku sugai,</a:t>
            </a:r>
            <a:r>
              <a:rPr lang="lv-LV" sz="2192" dirty="0">
                <a:solidFill>
                  <a:prstClr val="black"/>
                </a:solidFill>
                <a:latin typeface="EC Square Sans Pro" panose="020B0506040000020004"/>
                <a:ea typeface="+mn-ea"/>
                <a:cs typeface="+mn-cs"/>
              </a:rPr>
              <a:t> </a:t>
            </a:r>
            <a:r>
              <a:rPr lang="lv-LV" sz="2192" b="1" dirty="0">
                <a:solidFill>
                  <a:srgbClr val="FF9966"/>
                </a:solidFill>
                <a:latin typeface="EC Square Sans Pro" panose="020B0506040000020004"/>
                <a:ea typeface="+mn-ea"/>
                <a:cs typeface="+mn-cs"/>
              </a:rPr>
              <a:t>tai pašai vai citai indikācijai</a:t>
            </a:r>
            <a:r>
              <a:rPr lang="lv-LV" sz="2192" dirty="0">
                <a:solidFill>
                  <a:prstClr val="black"/>
                </a:solidFill>
                <a:latin typeface="EC Square Sans Pro" panose="020B0506040000020004"/>
                <a:ea typeface="+mn-ea"/>
                <a:cs typeface="+mn-cs"/>
              </a:rPr>
              <a:t>.</a:t>
            </a:r>
          </a:p>
          <a:p>
            <a:pPr marL="455295" lvl="1" indent="-455295" algn="l" rtl="0">
              <a:buFont typeface="+mj-lt"/>
              <a:buAutoNum type="alphaLcParenR"/>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a:pPr>
            <a:r>
              <a:rPr lang="lv-LV" sz="2192" dirty="0">
                <a:solidFill>
                  <a:prstClr val="black"/>
                </a:solidFill>
                <a:latin typeface="EC Square Sans Pro" panose="020B0506040000020004"/>
                <a:ea typeface="+mn-ea"/>
                <a:cs typeface="+mn-cs"/>
              </a:rPr>
              <a:t>Izstrādājums, kas atļauts </a:t>
            </a:r>
            <a:r>
              <a:rPr lang="lv-LV" sz="2192" b="1" dirty="0">
                <a:solidFill>
                  <a:srgbClr val="003399"/>
                </a:solidFill>
                <a:latin typeface="EC Square Sans Pro" panose="020B0506040000020004"/>
                <a:ea typeface="+mn-ea"/>
                <a:cs typeface="+mn-cs"/>
              </a:rPr>
              <a:t>jūsu valstī </a:t>
            </a:r>
          </a:p>
          <a:p>
            <a:pPr marL="447040" lvl="1" algn="l" rtl="0"/>
            <a:r>
              <a:rPr lang="lv-LV" sz="2192" dirty="0">
                <a:solidFill>
                  <a:prstClr val="black"/>
                </a:solidFill>
                <a:latin typeface="EC Square Sans Pro" panose="020B0506040000020004"/>
                <a:ea typeface="+mn-ea"/>
                <a:cs typeface="+mn-cs"/>
              </a:rPr>
              <a:t>izmantošanai </a:t>
            </a:r>
            <a:r>
              <a:rPr lang="lv-LV" sz="2192" b="1" u="sng" dirty="0">
                <a:solidFill>
                  <a:srgbClr val="009900"/>
                </a:solidFill>
                <a:latin typeface="EC Square Sans Pro" panose="020B0506040000020004"/>
                <a:ea typeface="+mn-ea"/>
                <a:cs typeface="+mn-cs"/>
              </a:rPr>
              <a:t>neproduktīviem dzīvniekiem</a:t>
            </a:r>
            <a:r>
              <a:rPr lang="lv-LV" sz="2192" dirty="0">
                <a:solidFill>
                  <a:prstClr val="black"/>
                </a:solidFill>
                <a:latin typeface="EC Square Sans Pro" panose="020B0506040000020004"/>
                <a:ea typeface="+mn-ea"/>
                <a:cs typeface="+mn-cs"/>
              </a:rPr>
              <a:t> </a:t>
            </a:r>
            <a:r>
              <a:rPr lang="lv-LV" sz="2192" b="1" u="sng" dirty="0">
                <a:solidFill>
                  <a:srgbClr val="FF9966"/>
                </a:solidFill>
                <a:latin typeface="EC Square Sans Pro" panose="020B0506040000020004"/>
                <a:ea typeface="+mn-ea"/>
                <a:cs typeface="+mn-cs"/>
              </a:rPr>
              <a:t>tai pašai indikācijai</a:t>
            </a:r>
            <a:r>
              <a:rPr lang="lv-LV" sz="2192" dirty="0">
                <a:solidFill>
                  <a:prstClr val="black"/>
                </a:solidFill>
                <a:latin typeface="EC Square Sans Pro" panose="020B0506040000020004"/>
                <a:ea typeface="+mn-ea"/>
                <a:cs typeface="+mn-cs"/>
              </a:rPr>
              <a:t>.</a:t>
            </a:r>
          </a:p>
          <a:p>
            <a:pPr marL="455295" lvl="1" indent="-455295" algn="l" rtl="0">
              <a:buFont typeface="+mj-lt"/>
              <a:buAutoNum type="alphaLcParenR"/>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startAt="3"/>
            </a:pPr>
            <a:r>
              <a:rPr lang="lv-LV" sz="2192" dirty="0">
                <a:solidFill>
                  <a:prstClr val="black"/>
                </a:solidFill>
                <a:latin typeface="EC Square Sans Pro" panose="020B0506040000020004"/>
                <a:ea typeface="+mn-ea"/>
                <a:cs typeface="+mn-cs"/>
              </a:rPr>
              <a:t>Izstrādājums, ar ko atļauts </a:t>
            </a:r>
            <a:r>
              <a:rPr lang="lv-LV" sz="2192" b="1" dirty="0">
                <a:solidFill>
                  <a:prstClr val="black"/>
                </a:solidFill>
                <a:latin typeface="EC Square Sans Pro" panose="020B0506040000020004"/>
                <a:ea typeface="+mn-ea"/>
                <a:cs typeface="+mn-cs"/>
              </a:rPr>
              <a:t>ārstēt cilvēkus.</a:t>
            </a:r>
          </a:p>
          <a:p>
            <a:pPr marL="455295" lvl="1" indent="-455295" algn="l" rtl="0">
              <a:buFont typeface="+mj-lt"/>
              <a:buAutoNum type="alphaLcParenR" startAt="3"/>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startAt="3"/>
            </a:pPr>
            <a:r>
              <a:rPr lang="lv-LV" sz="2192" dirty="0">
                <a:solidFill>
                  <a:prstClr val="black"/>
                </a:solidFill>
                <a:latin typeface="EC Square Sans Pro" panose="020B0506040000020004"/>
                <a:ea typeface="+mn-ea"/>
                <a:cs typeface="+mn-cs"/>
              </a:rPr>
              <a:t>Izstrādājums, kas </a:t>
            </a:r>
            <a:r>
              <a:rPr lang="lv-LV" sz="2192" b="1" dirty="0">
                <a:solidFill>
                  <a:prstClr val="black"/>
                </a:solidFill>
                <a:latin typeface="EC Square Sans Pro" panose="020B0506040000020004"/>
                <a:ea typeface="+mn-ea"/>
                <a:cs typeface="+mn-cs"/>
              </a:rPr>
              <a:t>izgatavots </a:t>
            </a:r>
            <a:r>
              <a:rPr lang="lv-LV" sz="2192" b="1" dirty="0" err="1">
                <a:solidFill>
                  <a:prstClr val="black"/>
                </a:solidFill>
                <a:latin typeface="EC Square Sans Pro" panose="020B0506040000020004"/>
                <a:ea typeface="+mn-ea"/>
                <a:cs typeface="+mn-cs"/>
              </a:rPr>
              <a:t>ekstemporāli</a:t>
            </a:r>
            <a:r>
              <a:rPr lang="lv-LV" sz="2192" b="1" dirty="0">
                <a:solidFill>
                  <a:prstClr val="black"/>
                </a:solidFill>
                <a:latin typeface="EC Square Sans Pro" panose="020B0506040000020004"/>
                <a:ea typeface="+mn-ea"/>
                <a:cs typeface="+mn-cs"/>
              </a:rPr>
              <a:t>. </a:t>
            </a:r>
          </a:p>
          <a:p>
            <a:pPr marL="455295" lvl="1" indent="-455295" algn="l" rtl="0">
              <a:buFont typeface="+mj-lt"/>
              <a:buAutoNum type="alphaLcParenR" startAt="3"/>
            </a:pPr>
            <a:endParaRPr lang="fr-BE" sz="2192" b="1" kern="1200" dirty="0">
              <a:solidFill>
                <a:prstClr val="black"/>
              </a:solidFill>
              <a:latin typeface="EC Square Sans Pro" panose="020B0506040000020004"/>
              <a:ea typeface="+mn-ea"/>
              <a:cs typeface="+mn-cs"/>
            </a:endParaRPr>
          </a:p>
          <a:p>
            <a:pPr marL="455295" lvl="1" indent="-455295" algn="l" rtl="0">
              <a:buFont typeface="+mj-lt"/>
              <a:buAutoNum type="alphaLcParenR" startAt="3"/>
            </a:pPr>
            <a:r>
              <a:rPr lang="lv-LV" sz="2150" dirty="0">
                <a:solidFill>
                  <a:prstClr val="black"/>
                </a:solidFill>
                <a:latin typeface="EC Square Sans Pro" panose="020B0506040000020004"/>
                <a:ea typeface="+mn-ea"/>
                <a:cs typeface="+mn-cs"/>
              </a:rPr>
              <a:t>Izstrādājums, kas atļauts</a:t>
            </a:r>
            <a:r>
              <a:rPr lang="lv-LV" sz="2150" dirty="0">
                <a:solidFill>
                  <a:srgbClr val="003399"/>
                </a:solidFill>
                <a:latin typeface="EC Square Sans Pro" panose="020B0506040000020004"/>
                <a:ea typeface="+mn-ea"/>
                <a:cs typeface="+mn-cs"/>
              </a:rPr>
              <a:t> </a:t>
            </a:r>
            <a:r>
              <a:rPr lang="lv-LV" sz="2150" b="1" dirty="0">
                <a:solidFill>
                  <a:srgbClr val="003399"/>
                </a:solidFill>
                <a:latin typeface="EC Square Sans Pro" panose="020B0506040000020004"/>
                <a:ea typeface="+mn-ea"/>
                <a:cs typeface="+mn-cs"/>
              </a:rPr>
              <a:t>trešajā valstī</a:t>
            </a:r>
          </a:p>
          <a:p>
            <a:pPr marL="447040" lvl="2" algn="l" rtl="0"/>
            <a:r>
              <a:rPr lang="lv-LV" sz="2192" b="1" dirty="0">
                <a:solidFill>
                  <a:srgbClr val="009900"/>
                </a:solidFill>
                <a:latin typeface="EC Square Sans Pro" panose="020B0506040000020004"/>
                <a:ea typeface="+mn-ea"/>
                <a:cs typeface="+mn-cs"/>
              </a:rPr>
              <a:t>tai pašai dzīvnieku sugai </a:t>
            </a:r>
            <a:r>
              <a:rPr lang="lv-LV" sz="2192" dirty="0">
                <a:solidFill>
                  <a:prstClr val="black"/>
                </a:solidFill>
                <a:latin typeface="EC Square Sans Pro" panose="020B0506040000020004"/>
                <a:ea typeface="+mn-ea"/>
                <a:cs typeface="+mn-cs"/>
              </a:rPr>
              <a:t>un </a:t>
            </a:r>
            <a:r>
              <a:rPr lang="lv-LV" sz="2192" b="1" dirty="0">
                <a:solidFill>
                  <a:srgbClr val="FF9966"/>
                </a:solidFill>
                <a:latin typeface="EC Square Sans Pro" panose="020B0506040000020004"/>
                <a:ea typeface="+mn-ea"/>
                <a:cs typeface="+mn-cs"/>
              </a:rPr>
              <a:t>tai pašai indikācijai </a:t>
            </a:r>
            <a:r>
              <a:rPr lang="lv-LV" sz="2192" dirty="0">
                <a:solidFill>
                  <a:prstClr val="black"/>
                </a:solidFill>
                <a:latin typeface="EC Square Sans Pro" panose="020B0506040000020004"/>
                <a:ea typeface="+mn-ea"/>
                <a:cs typeface="+mn-cs"/>
              </a:rPr>
              <a:t>(neattiecas uz vakcīnām!)</a:t>
            </a:r>
          </a:p>
        </p:txBody>
      </p:sp>
      <p:pic>
        <p:nvPicPr>
          <p:cNvPr id="5" name="Picture 4">
            <a:extLst>
              <a:ext uri="{FF2B5EF4-FFF2-40B4-BE49-F238E27FC236}">
                <a16:creationId xmlns:a16="http://schemas.microsoft.com/office/drawing/2014/main" id="{FCB42D06-442D-4D00-DD09-BC56996D9AEE}"/>
              </a:ext>
            </a:extLst>
          </p:cNvPr>
          <p:cNvPicPr>
            <a:picLocks noChangeAspect="1"/>
          </p:cNvPicPr>
          <p:nvPr/>
        </p:nvPicPr>
        <p:blipFill>
          <a:blip r:embed="rId3"/>
          <a:stretch>
            <a:fillRect/>
          </a:stretch>
        </p:blipFill>
        <p:spPr>
          <a:xfrm>
            <a:off x="10421378" y="507176"/>
            <a:ext cx="1008286" cy="716733"/>
          </a:xfrm>
          <a:prstGeom prst="rect">
            <a:avLst/>
          </a:prstGeom>
        </p:spPr>
      </p:pic>
      <p:sp>
        <p:nvSpPr>
          <p:cNvPr id="6" name="TextBox 5">
            <a:extLst>
              <a:ext uri="{FF2B5EF4-FFF2-40B4-BE49-F238E27FC236}">
                <a16:creationId xmlns:a16="http://schemas.microsoft.com/office/drawing/2014/main" id="{FC9901C7-5F61-AF11-B450-D18721373BBE}"/>
              </a:ext>
            </a:extLst>
          </p:cNvPr>
          <p:cNvSpPr txBox="1"/>
          <p:nvPr/>
        </p:nvSpPr>
        <p:spPr>
          <a:xfrm>
            <a:off x="9220200" y="4422292"/>
            <a:ext cx="2656801" cy="643049"/>
          </a:xfrm>
          <a:prstGeom prst="rect">
            <a:avLst/>
          </a:prstGeom>
          <a:solidFill>
            <a:schemeClr val="bg1">
              <a:lumMod val="95000"/>
            </a:schemeClr>
          </a:solidFill>
          <a:ln w="12700">
            <a:solidFill>
              <a:srgbClr val="FF0000"/>
            </a:solidFill>
          </a:ln>
        </p:spPr>
        <p:txBody>
          <a:bodyPr wrap="square" rtlCol="0">
            <a:spAutoFit/>
          </a:bodyPr>
          <a:lstStyle/>
          <a:p>
            <a:pPr algn="l" rtl="0"/>
            <a:r>
              <a:rPr lang="lv-LV" sz="1794" b="1" dirty="0">
                <a:solidFill>
                  <a:prstClr val="black"/>
                </a:solidFill>
                <a:latin typeface="Calibri" panose="020F0502020204030204"/>
                <a:ea typeface="+mn-ea"/>
                <a:cs typeface="+mn-cs"/>
              </a:rPr>
              <a:t>Neaizmirstiet par īpašiem izdalīšanās periodiem</a:t>
            </a:r>
          </a:p>
        </p:txBody>
      </p:sp>
      <p:sp>
        <p:nvSpPr>
          <p:cNvPr id="3" name="Arrow: Down 15">
            <a:extLst>
              <a:ext uri="{FF2B5EF4-FFF2-40B4-BE49-F238E27FC236}">
                <a16:creationId xmlns:a16="http://schemas.microsoft.com/office/drawing/2014/main" id="{05894548-3062-5BB0-EBC7-D99CEC1374A3}"/>
              </a:ext>
            </a:extLst>
          </p:cNvPr>
          <p:cNvSpPr/>
          <p:nvPr/>
        </p:nvSpPr>
        <p:spPr>
          <a:xfrm>
            <a:off x="2000905" y="1729522"/>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7" name="TextBox 16">
            <a:extLst>
              <a:ext uri="{FF2B5EF4-FFF2-40B4-BE49-F238E27FC236}">
                <a16:creationId xmlns:a16="http://schemas.microsoft.com/office/drawing/2014/main" id="{2FFE8AE7-7B6E-098D-60BC-7FADDDFAC166}"/>
              </a:ext>
            </a:extLst>
          </p:cNvPr>
          <p:cNvSpPr txBox="1"/>
          <p:nvPr/>
        </p:nvSpPr>
        <p:spPr>
          <a:xfrm>
            <a:off x="2395172" y="3077278"/>
            <a:ext cx="2176827" cy="337303"/>
          </a:xfrm>
          <a:prstGeom prst="rect">
            <a:avLst/>
          </a:prstGeom>
          <a:noFill/>
          <a:ln>
            <a:noFill/>
          </a:ln>
        </p:spPr>
        <p:txBody>
          <a:bodyPr wrap="square" rtlCol="0">
            <a:spAutoFit/>
          </a:bodyPr>
          <a:lstStyle/>
          <a:p>
            <a:pPr algn="l" defTabSz="911111" rtl="0">
              <a:defRPr/>
            </a:pPr>
            <a:r>
              <a:rPr lang="lv-LV" sz="1594" i="1" dirty="0">
                <a:solidFill>
                  <a:srgbClr val="C00000"/>
                </a:solidFill>
                <a:latin typeface="EC Square Sans Pro" panose="020B0506040000020004" pitchFamily="34" charset="0"/>
                <a:ea typeface="+mn-ea"/>
                <a:cs typeface="+mn-cs"/>
              </a:rPr>
              <a:t>Ja tāda nav, jāizmanto</a:t>
            </a:r>
          </a:p>
        </p:txBody>
      </p:sp>
      <p:sp>
        <p:nvSpPr>
          <p:cNvPr id="8" name="Arrow: Down 15">
            <a:extLst>
              <a:ext uri="{FF2B5EF4-FFF2-40B4-BE49-F238E27FC236}">
                <a16:creationId xmlns:a16="http://schemas.microsoft.com/office/drawing/2014/main" id="{F7AD6638-4181-0F27-5C30-FF2638929852}"/>
              </a:ext>
            </a:extLst>
          </p:cNvPr>
          <p:cNvSpPr/>
          <p:nvPr/>
        </p:nvSpPr>
        <p:spPr>
          <a:xfrm>
            <a:off x="2000905" y="4111349"/>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9" name="TextBox 16">
            <a:extLst>
              <a:ext uri="{FF2B5EF4-FFF2-40B4-BE49-F238E27FC236}">
                <a16:creationId xmlns:a16="http://schemas.microsoft.com/office/drawing/2014/main" id="{82265D60-E936-67F7-761E-9222C02A0B59}"/>
              </a:ext>
            </a:extLst>
          </p:cNvPr>
          <p:cNvSpPr txBox="1"/>
          <p:nvPr/>
        </p:nvSpPr>
        <p:spPr>
          <a:xfrm>
            <a:off x="2422549" y="4079509"/>
            <a:ext cx="2176826" cy="337303"/>
          </a:xfrm>
          <a:prstGeom prst="rect">
            <a:avLst/>
          </a:prstGeom>
          <a:noFill/>
          <a:ln>
            <a:noFill/>
          </a:ln>
        </p:spPr>
        <p:txBody>
          <a:bodyPr wrap="square" rtlCol="0">
            <a:spAutoFit/>
          </a:bodyPr>
          <a:lstStyle/>
          <a:p>
            <a:pPr algn="l" defTabSz="911111" rtl="0">
              <a:defRPr/>
            </a:pPr>
            <a:r>
              <a:rPr lang="lv-LV" sz="1594" i="1" dirty="0">
                <a:solidFill>
                  <a:srgbClr val="C00000"/>
                </a:solidFill>
                <a:latin typeface="EC Square Sans Pro" panose="020B0506040000020004" pitchFamily="34" charset="0"/>
                <a:ea typeface="+mn-ea"/>
                <a:cs typeface="+mn-cs"/>
              </a:rPr>
              <a:t>Ja tāda nav, jāizmanto</a:t>
            </a:r>
          </a:p>
        </p:txBody>
      </p:sp>
      <p:sp>
        <p:nvSpPr>
          <p:cNvPr id="10" name="Arrow: Down 15">
            <a:extLst>
              <a:ext uri="{FF2B5EF4-FFF2-40B4-BE49-F238E27FC236}">
                <a16:creationId xmlns:a16="http://schemas.microsoft.com/office/drawing/2014/main" id="{C0117FB4-4F0B-9451-272F-4CDE56742307}"/>
              </a:ext>
            </a:extLst>
          </p:cNvPr>
          <p:cNvSpPr/>
          <p:nvPr/>
        </p:nvSpPr>
        <p:spPr>
          <a:xfrm>
            <a:off x="2000905" y="4770728"/>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1" name="TextBox 16">
            <a:extLst>
              <a:ext uri="{FF2B5EF4-FFF2-40B4-BE49-F238E27FC236}">
                <a16:creationId xmlns:a16="http://schemas.microsoft.com/office/drawing/2014/main" id="{7694375E-1400-6DE6-2F7D-3EBBDBF5F4FE}"/>
              </a:ext>
            </a:extLst>
          </p:cNvPr>
          <p:cNvSpPr txBox="1"/>
          <p:nvPr/>
        </p:nvSpPr>
        <p:spPr>
          <a:xfrm>
            <a:off x="2422549" y="4816546"/>
            <a:ext cx="2277556" cy="337303"/>
          </a:xfrm>
          <a:prstGeom prst="rect">
            <a:avLst/>
          </a:prstGeom>
          <a:noFill/>
          <a:ln>
            <a:noFill/>
          </a:ln>
        </p:spPr>
        <p:txBody>
          <a:bodyPr wrap="square" rtlCol="0">
            <a:spAutoFit/>
          </a:bodyPr>
          <a:lstStyle/>
          <a:p>
            <a:pPr algn="l" defTabSz="911111" rtl="0">
              <a:defRPr/>
            </a:pPr>
            <a:r>
              <a:rPr lang="lv-LV" sz="1594" i="1" dirty="0">
                <a:solidFill>
                  <a:srgbClr val="C00000"/>
                </a:solidFill>
                <a:latin typeface="EC Square Sans Pro" panose="020B0506040000020004" pitchFamily="34" charset="0"/>
                <a:ea typeface="+mn-ea"/>
                <a:cs typeface="+mn-cs"/>
              </a:rPr>
              <a:t>Ja tāda nav, jāizmanto</a:t>
            </a:r>
          </a:p>
        </p:txBody>
      </p:sp>
      <p:sp>
        <p:nvSpPr>
          <p:cNvPr id="12" name="Arrow: Down 15">
            <a:extLst>
              <a:ext uri="{FF2B5EF4-FFF2-40B4-BE49-F238E27FC236}">
                <a16:creationId xmlns:a16="http://schemas.microsoft.com/office/drawing/2014/main" id="{728F0C5A-82F6-34FA-5676-A7A9CE1C727D}"/>
              </a:ext>
            </a:extLst>
          </p:cNvPr>
          <p:cNvSpPr/>
          <p:nvPr/>
        </p:nvSpPr>
        <p:spPr>
          <a:xfrm>
            <a:off x="2023028" y="5426247"/>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3" name="TextBox 16">
            <a:extLst>
              <a:ext uri="{FF2B5EF4-FFF2-40B4-BE49-F238E27FC236}">
                <a16:creationId xmlns:a16="http://schemas.microsoft.com/office/drawing/2014/main" id="{FE4D80AB-A40D-1CC5-FBC4-1248A8CFB00F}"/>
              </a:ext>
            </a:extLst>
          </p:cNvPr>
          <p:cNvSpPr txBox="1"/>
          <p:nvPr/>
        </p:nvSpPr>
        <p:spPr>
          <a:xfrm>
            <a:off x="2422548" y="5446631"/>
            <a:ext cx="2277555" cy="337303"/>
          </a:xfrm>
          <a:prstGeom prst="rect">
            <a:avLst/>
          </a:prstGeom>
          <a:noFill/>
          <a:ln>
            <a:noFill/>
          </a:ln>
        </p:spPr>
        <p:txBody>
          <a:bodyPr wrap="square" rtlCol="0">
            <a:spAutoFit/>
          </a:bodyPr>
          <a:lstStyle/>
          <a:p>
            <a:pPr algn="l" defTabSz="911111" rtl="0">
              <a:defRPr/>
            </a:pPr>
            <a:r>
              <a:rPr lang="lv-LV" sz="1594" i="1" dirty="0">
                <a:solidFill>
                  <a:srgbClr val="C00000"/>
                </a:solidFill>
                <a:latin typeface="EC Square Sans Pro" panose="020B0506040000020004" pitchFamily="34" charset="0"/>
                <a:ea typeface="+mn-ea"/>
                <a:cs typeface="+mn-cs"/>
              </a:rPr>
              <a:t>Ja tāda nav, jāizmanto</a:t>
            </a:r>
          </a:p>
        </p:txBody>
      </p:sp>
      <p:sp>
        <p:nvSpPr>
          <p:cNvPr id="15" name="TextBox 16">
            <a:extLst>
              <a:ext uri="{FF2B5EF4-FFF2-40B4-BE49-F238E27FC236}">
                <a16:creationId xmlns:a16="http://schemas.microsoft.com/office/drawing/2014/main" id="{1DA13A1A-1A85-4F7E-4A4D-7100D3761238}"/>
              </a:ext>
            </a:extLst>
          </p:cNvPr>
          <p:cNvSpPr txBox="1"/>
          <p:nvPr/>
        </p:nvSpPr>
        <p:spPr>
          <a:xfrm>
            <a:off x="2406396" y="1682750"/>
            <a:ext cx="5770755" cy="337657"/>
          </a:xfrm>
          <a:prstGeom prst="rect">
            <a:avLst/>
          </a:prstGeom>
          <a:noFill/>
          <a:ln>
            <a:noFill/>
          </a:ln>
        </p:spPr>
        <p:txBody>
          <a:bodyPr wrap="square" rtlCol="0">
            <a:spAutoFit/>
          </a:bodyPr>
          <a:lstStyle/>
          <a:p>
            <a:pPr algn="l" defTabSz="911111" rtl="0">
              <a:defRPr/>
            </a:pPr>
            <a:r>
              <a:rPr lang="lv-LV" sz="1594" i="1" dirty="0">
                <a:solidFill>
                  <a:srgbClr val="C00000"/>
                </a:solidFill>
                <a:latin typeface="EC Square Sans Pro" panose="020B0506040000020004" pitchFamily="34" charset="0"/>
                <a:ea typeface="+mn-ea"/>
                <a:cs typeface="+mn-cs"/>
              </a:rPr>
              <a:t>Ja tāda nav, veterinārārstam uzņemoties atbildību, un lai izvairītos no nepieļaujamām ciešanām</a:t>
            </a:r>
          </a:p>
        </p:txBody>
      </p:sp>
      <p:sp>
        <p:nvSpPr>
          <p:cNvPr id="16" name="Arrow: Down 15">
            <a:extLst>
              <a:ext uri="{FF2B5EF4-FFF2-40B4-BE49-F238E27FC236}">
                <a16:creationId xmlns:a16="http://schemas.microsoft.com/office/drawing/2014/main" id="{7B5003D6-C561-BF24-5750-9245A90DB616}"/>
              </a:ext>
            </a:extLst>
          </p:cNvPr>
          <p:cNvSpPr/>
          <p:nvPr/>
        </p:nvSpPr>
        <p:spPr>
          <a:xfrm>
            <a:off x="1945697" y="3077278"/>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Tree>
    <p:extLst>
      <p:ext uri="{BB962C8B-B14F-4D97-AF65-F5344CB8AC3E}">
        <p14:creationId xmlns:p14="http://schemas.microsoft.com/office/powerpoint/2010/main" val="161081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49166" y="1446946"/>
            <a:ext cx="7993615" cy="520679"/>
          </a:xfrm>
        </p:spPr>
        <p:txBody>
          <a:bodyPr/>
          <a:lstStyle/>
          <a:p>
            <a:r>
              <a:rPr lang="lv-LV" sz="2790">
                <a:latin typeface="EC Square Sans Pro" panose="020B0506040000020004" pitchFamily="34" charset="0"/>
              </a:rPr>
              <a:t>Kopīgi noteikumi</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825" y="1185491"/>
            <a:ext cx="12168660" cy="735723"/>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1111" rtl="0">
              <a:lnSpc>
                <a:spcPct val="120000"/>
              </a:lnSpc>
              <a:defRPr/>
            </a:pPr>
            <a:endParaRPr lang="es-ES" sz="1046" b="1" kern="1200">
              <a:solidFill>
                <a:srgbClr val="FFFFFF"/>
              </a:solidFill>
              <a:latin typeface="Montserrat" panose="00000500000000000000" pitchFamily="2" charset="0"/>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823" y="1214825"/>
            <a:ext cx="12168662" cy="1068793"/>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defTabSz="911111" rtl="0">
              <a:lnSpc>
                <a:spcPct val="90000"/>
              </a:lnSpc>
              <a:spcAft>
                <a:spcPts val="598"/>
              </a:spcAft>
              <a:defRPr/>
            </a:pPr>
            <a:r>
              <a:rPr lang="lv-LV" sz="2392" b="1" dirty="0">
                <a:solidFill>
                  <a:srgbClr val="FFFFFF"/>
                </a:solidFill>
                <a:latin typeface="EC Square Sans Pro" panose="020B0506040000020004" pitchFamily="34" charset="0"/>
              </a:rPr>
              <a:t>Ja nav pieejamas atļautas zāles </a:t>
            </a:r>
            <a:r>
              <a:rPr lang="lv-LV" sz="2392" b="1" u="sng" dirty="0">
                <a:solidFill>
                  <a:srgbClr val="FFFFFF"/>
                </a:solidFill>
                <a:latin typeface="EC Square Sans Pro" panose="020B0506040000020004" pitchFamily="34" charset="0"/>
              </a:rPr>
              <a:t>produktīvajiem ūdensdzīvniekiem </a:t>
            </a:r>
            <a:br>
              <a:rPr lang="es-ES" sz="2392" b="1" u="sng" dirty="0">
                <a:solidFill>
                  <a:srgbClr val="FFFFFF"/>
                </a:solidFill>
                <a:latin typeface="EC Square Sans Pro" panose="020B0506040000020004" pitchFamily="34" charset="0"/>
              </a:rPr>
            </a:br>
            <a:r>
              <a:rPr lang="lv-LV" sz="2392" b="1" dirty="0">
                <a:solidFill>
                  <a:srgbClr val="FFFFFF"/>
                </a:solidFill>
                <a:latin typeface="EC Square Sans Pro" panose="020B0506040000020004" pitchFamily="34" charset="0"/>
              </a:rPr>
              <a:t>vai nav pieejamas atļautas zāles</a:t>
            </a: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81704" y="322689"/>
            <a:ext cx="10249005" cy="53143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defTabSz="911111" rtl="0">
              <a:defRPr/>
            </a:pPr>
            <a:r>
              <a:rPr lang="lv-LV" sz="2790">
                <a:latin typeface="EC Square Sans Pro" panose="020B0506040000020004" pitchFamily="34" charset="0"/>
              </a:rPr>
              <a:t>Kopīgie noteikumi - Veterināro zāļu lietošana</a:t>
            </a:r>
          </a:p>
          <a:p>
            <a:pPr algn="l" defTabSz="911111" rtl="0">
              <a:defRPr/>
            </a:pPr>
            <a:endParaRPr lang="en-GB" sz="2392" kern="1200"/>
          </a:p>
        </p:txBody>
      </p:sp>
      <p:sp>
        <p:nvSpPr>
          <p:cNvPr id="11" name="TextBox 8">
            <a:extLst>
              <a:ext uri="{FF2B5EF4-FFF2-40B4-BE49-F238E27FC236}">
                <a16:creationId xmlns:a16="http://schemas.microsoft.com/office/drawing/2014/main" id="{BB7E4F4F-C703-441F-87FE-EFEECBF28284}"/>
              </a:ext>
            </a:extLst>
          </p:cNvPr>
          <p:cNvSpPr txBox="1"/>
          <p:nvPr/>
        </p:nvSpPr>
        <p:spPr>
          <a:xfrm>
            <a:off x="516302" y="2792529"/>
            <a:ext cx="5328312" cy="1011912"/>
          </a:xfrm>
          <a:prstGeom prst="rect">
            <a:avLst/>
          </a:prstGeom>
          <a:solidFill>
            <a:srgbClr val="ECEBEB"/>
          </a:solidFill>
        </p:spPr>
        <p:txBody>
          <a:bodyPr wrap="square" rtlCol="0">
            <a:spAutoFit/>
          </a:bodyPr>
          <a:lstStyle/>
          <a:p>
            <a:pPr algn="l" defTabSz="911111" rtl="0">
              <a:defRPr/>
            </a:pPr>
            <a:r>
              <a:rPr lang="lv-LV" sz="1594">
                <a:solidFill>
                  <a:srgbClr val="616161"/>
                </a:solidFill>
                <a:latin typeface="EC Square Sans Pro" panose="020B0506040000020004" pitchFamily="34" charset="0"/>
                <a:ea typeface="+mn-ea"/>
                <a:cs typeface="+mn-cs"/>
              </a:rPr>
              <a:t>Izstrādājums, kas atļauts: </a:t>
            </a:r>
          </a:p>
          <a:p>
            <a:pPr algn="l" defTabSz="911111" rtl="0">
              <a:defRPr/>
            </a:pPr>
            <a:r>
              <a:rPr lang="lv-LV" sz="1594">
                <a:solidFill>
                  <a:srgbClr val="616161"/>
                </a:solidFill>
                <a:latin typeface="EC Square Sans Pro" panose="020B0506040000020004" pitchFamily="34" charset="0"/>
                <a:ea typeface="+mn-ea"/>
                <a:cs typeface="+mn-cs"/>
              </a:rPr>
              <a:t>- </a:t>
            </a:r>
            <a:r>
              <a:rPr lang="lv-LV" sz="1394" b="1">
                <a:solidFill>
                  <a:srgbClr val="616161"/>
                </a:solidFill>
                <a:latin typeface="EC Square Sans Pro" panose="020B0506040000020004" pitchFamily="34" charset="0"/>
                <a:ea typeface="+mn-ea"/>
                <a:cs typeface="+mn-cs"/>
              </a:rPr>
              <a:t>tai pašai/citai indikācijai</a:t>
            </a:r>
          </a:p>
          <a:p>
            <a:pPr algn="l" defTabSz="911111" rtl="0">
              <a:defRPr/>
            </a:pPr>
            <a:r>
              <a:rPr lang="lv-LV" sz="1394">
                <a:solidFill>
                  <a:srgbClr val="616161"/>
                </a:solidFill>
                <a:latin typeface="EC Square Sans Pro" panose="020B0506040000020004" pitchFamily="34" charset="0"/>
                <a:ea typeface="+mn-ea"/>
                <a:cs typeface="+mn-cs"/>
              </a:rPr>
              <a:t>- </a:t>
            </a:r>
            <a:r>
              <a:rPr lang="lv-LV" sz="1394" b="1">
                <a:solidFill>
                  <a:srgbClr val="616161"/>
                </a:solidFill>
                <a:latin typeface="EC Square Sans Pro" panose="020B0506040000020004" pitchFamily="34" charset="0"/>
                <a:ea typeface="+mn-ea"/>
                <a:cs typeface="+mn-cs"/>
              </a:rPr>
              <a:t>tai pašai/ citai produktīvo ūdensdzīvnieku sugai</a:t>
            </a:r>
          </a:p>
          <a:p>
            <a:pPr algn="l" defTabSz="911111" rtl="0">
              <a:defRPr/>
            </a:pPr>
            <a:r>
              <a:rPr lang="lv-LV" sz="1394">
                <a:solidFill>
                  <a:srgbClr val="616161"/>
                </a:solidFill>
                <a:latin typeface="EC Square Sans Pro" panose="020B0506040000020004" pitchFamily="34" charset="0"/>
                <a:ea typeface="+mn-ea"/>
                <a:cs typeface="+mn-cs"/>
              </a:rPr>
              <a:t>- </a:t>
            </a:r>
            <a:r>
              <a:rPr lang="lv-LV" sz="1394" b="1">
                <a:solidFill>
                  <a:srgbClr val="616161"/>
                </a:solidFill>
                <a:latin typeface="EC Square Sans Pro" panose="020B0506040000020004" pitchFamily="34" charset="0"/>
                <a:ea typeface="+mn-ea"/>
                <a:cs typeface="+mn-cs"/>
              </a:rPr>
              <a:t>tajā pašā vai citā ES valstī</a:t>
            </a:r>
          </a:p>
        </p:txBody>
      </p:sp>
      <p:sp>
        <p:nvSpPr>
          <p:cNvPr id="18" name="TextBox 9">
            <a:extLst>
              <a:ext uri="{FF2B5EF4-FFF2-40B4-BE49-F238E27FC236}">
                <a16:creationId xmlns:a16="http://schemas.microsoft.com/office/drawing/2014/main" id="{6ACD612A-E86B-4604-A5AA-DBA82BBFA50B}"/>
              </a:ext>
            </a:extLst>
          </p:cNvPr>
          <p:cNvSpPr txBox="1"/>
          <p:nvPr/>
        </p:nvSpPr>
        <p:spPr>
          <a:xfrm>
            <a:off x="516302" y="4014860"/>
            <a:ext cx="5292003" cy="582615"/>
          </a:xfrm>
          <a:prstGeom prst="rect">
            <a:avLst/>
          </a:prstGeom>
          <a:solidFill>
            <a:srgbClr val="ECEBEB"/>
          </a:solidFill>
        </p:spPr>
        <p:txBody>
          <a:bodyPr wrap="square" rtlCol="0">
            <a:spAutoFit/>
          </a:bodyPr>
          <a:lstStyle/>
          <a:p>
            <a:pPr algn="l" defTabSz="911111" rtl="0">
              <a:defRPr/>
            </a:pPr>
            <a:r>
              <a:rPr lang="lv-LV" sz="1594">
                <a:solidFill>
                  <a:srgbClr val="616161"/>
                </a:solidFill>
                <a:latin typeface="EC Square Sans Pro" panose="020B0506040000020004" pitchFamily="34" charset="0"/>
                <a:ea typeface="+mn-ea"/>
                <a:cs typeface="+mn-cs"/>
              </a:rPr>
              <a:t>Izstrādājums, kas ES ir atļauts </a:t>
            </a:r>
            <a:r>
              <a:rPr lang="lv-LV" sz="1594" b="1">
                <a:solidFill>
                  <a:srgbClr val="616161"/>
                </a:solidFill>
                <a:latin typeface="EC Square Sans Pro" panose="020B0506040000020004" pitchFamily="34" charset="0"/>
                <a:ea typeface="+mn-ea"/>
                <a:cs typeface="+mn-cs"/>
              </a:rPr>
              <a:t>produktīvu sauszemes dzīvnieku sugām </a:t>
            </a:r>
            <a:r>
              <a:rPr lang="lv-LV" sz="1594">
                <a:solidFill>
                  <a:srgbClr val="616161"/>
                </a:solidFill>
                <a:latin typeface="EC Square Sans Pro" panose="020B0506040000020004" pitchFamily="34" charset="0"/>
                <a:ea typeface="+mn-ea"/>
                <a:cs typeface="+mn-cs"/>
              </a:rPr>
              <a:t>(vielu saraksts izstrādes stadijā)</a:t>
            </a:r>
          </a:p>
        </p:txBody>
      </p:sp>
      <p:sp>
        <p:nvSpPr>
          <p:cNvPr id="19" name="TextBox 10">
            <a:extLst>
              <a:ext uri="{FF2B5EF4-FFF2-40B4-BE49-F238E27FC236}">
                <a16:creationId xmlns:a16="http://schemas.microsoft.com/office/drawing/2014/main" id="{31A6D801-C04B-45D8-9775-B697C3F8B0AF}"/>
              </a:ext>
            </a:extLst>
          </p:cNvPr>
          <p:cNvSpPr txBox="1"/>
          <p:nvPr/>
        </p:nvSpPr>
        <p:spPr>
          <a:xfrm>
            <a:off x="504971" y="4953723"/>
            <a:ext cx="5290105" cy="582615"/>
          </a:xfrm>
          <a:prstGeom prst="rect">
            <a:avLst/>
          </a:prstGeom>
          <a:solidFill>
            <a:srgbClr val="ECEBEB"/>
          </a:solidFill>
        </p:spPr>
        <p:txBody>
          <a:bodyPr wrap="square" rtlCol="0">
            <a:spAutoFit/>
          </a:bodyPr>
          <a:lstStyle/>
          <a:p>
            <a:pPr algn="l" defTabSz="911111" rtl="0">
              <a:defRPr/>
            </a:pPr>
            <a:r>
              <a:rPr lang="lv-LV" sz="1594">
                <a:solidFill>
                  <a:srgbClr val="616161"/>
                </a:solidFill>
                <a:latin typeface="EC Square Sans Pro" panose="020B0506040000020004" pitchFamily="34" charset="0"/>
                <a:ea typeface="+mn-ea"/>
                <a:cs typeface="+mn-cs"/>
              </a:rPr>
              <a:t>Atļautas </a:t>
            </a:r>
            <a:r>
              <a:rPr lang="lv-LV" sz="1594" b="1">
                <a:solidFill>
                  <a:srgbClr val="616161"/>
                </a:solidFill>
                <a:latin typeface="EC Square Sans Pro" panose="020B0506040000020004" pitchFamily="34" charset="0"/>
                <a:ea typeface="+mn-ea"/>
                <a:cs typeface="+mn-cs"/>
              </a:rPr>
              <a:t>cilvēkiem paredzētas zāles </a:t>
            </a:r>
            <a:r>
              <a:rPr lang="lv-LV" sz="1594">
                <a:solidFill>
                  <a:srgbClr val="616161"/>
                </a:solidFill>
                <a:latin typeface="EC Square Sans Pro" panose="020B0506040000020004" pitchFamily="34" charset="0"/>
                <a:ea typeface="+mn-ea"/>
                <a:cs typeface="+mn-cs"/>
              </a:rPr>
              <a:t>(vielu saraksts izstrādes stadijā)</a:t>
            </a:r>
          </a:p>
        </p:txBody>
      </p:sp>
      <p:sp>
        <p:nvSpPr>
          <p:cNvPr id="20" name="TextBox 11">
            <a:extLst>
              <a:ext uri="{FF2B5EF4-FFF2-40B4-BE49-F238E27FC236}">
                <a16:creationId xmlns:a16="http://schemas.microsoft.com/office/drawing/2014/main" id="{C875C385-EAF7-48D2-B3D8-4B59A3CA9938}"/>
              </a:ext>
            </a:extLst>
          </p:cNvPr>
          <p:cNvSpPr txBox="1"/>
          <p:nvPr/>
        </p:nvSpPr>
        <p:spPr>
          <a:xfrm>
            <a:off x="487333" y="5788827"/>
            <a:ext cx="5328312" cy="582615"/>
          </a:xfrm>
          <a:prstGeom prst="rect">
            <a:avLst/>
          </a:prstGeom>
          <a:solidFill>
            <a:srgbClr val="ECEBEB"/>
          </a:solidFill>
        </p:spPr>
        <p:txBody>
          <a:bodyPr wrap="square" rtlCol="0">
            <a:spAutoFit/>
          </a:bodyPr>
          <a:lstStyle/>
          <a:p>
            <a:pPr algn="l" defTabSz="911111" rtl="0">
              <a:defRPr/>
            </a:pPr>
            <a:r>
              <a:rPr lang="lv-LV" sz="1594" b="1">
                <a:solidFill>
                  <a:srgbClr val="616161"/>
                </a:solidFill>
                <a:latin typeface="EC Square Sans Pro" panose="020B0506040000020004" pitchFamily="34" charset="0"/>
                <a:ea typeface="+mn-ea"/>
                <a:cs typeface="+mn-cs"/>
              </a:rPr>
              <a:t>Veterinārās zāles, kas izgatavotas ekstemporāli </a:t>
            </a:r>
            <a:r>
              <a:rPr lang="lv-LV" sz="1594">
                <a:solidFill>
                  <a:srgbClr val="616161"/>
                </a:solidFill>
                <a:latin typeface="EC Square Sans Pro" panose="020B0506040000020004" pitchFamily="34" charset="0"/>
                <a:ea typeface="+mn-ea"/>
                <a:cs typeface="+mn-cs"/>
              </a:rPr>
              <a:t>saskaņā ar veterinārās receptes noteikumiem</a:t>
            </a:r>
          </a:p>
        </p:txBody>
      </p:sp>
      <p:sp>
        <p:nvSpPr>
          <p:cNvPr id="21" name="TextBox 12">
            <a:extLst>
              <a:ext uri="{FF2B5EF4-FFF2-40B4-BE49-F238E27FC236}">
                <a16:creationId xmlns:a16="http://schemas.microsoft.com/office/drawing/2014/main" id="{BAE47D28-8273-441B-A750-B1944FBD52DC}"/>
              </a:ext>
            </a:extLst>
          </p:cNvPr>
          <p:cNvSpPr txBox="1"/>
          <p:nvPr/>
        </p:nvSpPr>
        <p:spPr>
          <a:xfrm>
            <a:off x="497775" y="2006771"/>
            <a:ext cx="5335186" cy="582615"/>
          </a:xfrm>
          <a:prstGeom prst="rect">
            <a:avLst/>
          </a:prstGeom>
          <a:solidFill>
            <a:srgbClr val="ECEBEB"/>
          </a:solidFill>
        </p:spPr>
        <p:txBody>
          <a:bodyPr wrap="square" rtlCol="0">
            <a:spAutoFit/>
          </a:bodyPr>
          <a:lstStyle/>
          <a:p>
            <a:pPr algn="l" defTabSz="911111" rtl="0">
              <a:defRPr/>
            </a:pPr>
            <a:r>
              <a:rPr lang="lv-LV" sz="1594">
                <a:solidFill>
                  <a:srgbClr val="616161"/>
                </a:solidFill>
                <a:latin typeface="EC Square Sans Pro" panose="020B0506040000020004" pitchFamily="34" charset="0"/>
                <a:ea typeface="+mn-ea"/>
                <a:cs typeface="+mn-cs"/>
              </a:rPr>
              <a:t>Jūsu valstī atļautais izstrādājums attiecīgajai ūdensdzīvnieku sugai un indikācijai</a:t>
            </a:r>
          </a:p>
        </p:txBody>
      </p:sp>
      <p:sp>
        <p:nvSpPr>
          <p:cNvPr id="22" name="Arrow: Right 13">
            <a:extLst>
              <a:ext uri="{FF2B5EF4-FFF2-40B4-BE49-F238E27FC236}">
                <a16:creationId xmlns:a16="http://schemas.microsoft.com/office/drawing/2014/main" id="{62318C66-7E76-4E9A-BA3C-EC0337B2F32F}"/>
              </a:ext>
            </a:extLst>
          </p:cNvPr>
          <p:cNvSpPr/>
          <p:nvPr/>
        </p:nvSpPr>
        <p:spPr>
          <a:xfrm>
            <a:off x="5854652" y="2057008"/>
            <a:ext cx="553122" cy="346778"/>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24" name="Arrow: Down 15">
            <a:extLst>
              <a:ext uri="{FF2B5EF4-FFF2-40B4-BE49-F238E27FC236}">
                <a16:creationId xmlns:a16="http://schemas.microsoft.com/office/drawing/2014/main" id="{B3BABC70-16F3-44C0-886D-A684AE2E5F87}"/>
              </a:ext>
            </a:extLst>
          </p:cNvPr>
          <p:cNvSpPr/>
          <p:nvPr/>
        </p:nvSpPr>
        <p:spPr>
          <a:xfrm>
            <a:off x="2641476" y="2578457"/>
            <a:ext cx="207485" cy="25498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25" name="TextBox 16">
            <a:extLst>
              <a:ext uri="{FF2B5EF4-FFF2-40B4-BE49-F238E27FC236}">
                <a16:creationId xmlns:a16="http://schemas.microsoft.com/office/drawing/2014/main" id="{85AB590C-E616-498F-B4C0-539B365F84A2}"/>
              </a:ext>
            </a:extLst>
          </p:cNvPr>
          <p:cNvSpPr txBox="1"/>
          <p:nvPr/>
        </p:nvSpPr>
        <p:spPr>
          <a:xfrm>
            <a:off x="3180457" y="2520950"/>
            <a:ext cx="2153543" cy="337303"/>
          </a:xfrm>
          <a:prstGeom prst="rect">
            <a:avLst/>
          </a:prstGeom>
          <a:noFill/>
          <a:ln>
            <a:noFill/>
          </a:ln>
        </p:spPr>
        <p:txBody>
          <a:bodyPr wrap="square" rtlCol="0">
            <a:spAutoFit/>
          </a:bodyPr>
          <a:lstStyle/>
          <a:p>
            <a:pPr algn="l" defTabSz="911111" rtl="0">
              <a:defRPr/>
            </a:pPr>
            <a:r>
              <a:rPr lang="lv-LV" sz="1594" i="1" dirty="0">
                <a:solidFill>
                  <a:srgbClr val="C00000"/>
                </a:solidFill>
                <a:latin typeface="EC Square Sans Pro" panose="020B0506040000020004" pitchFamily="34" charset="0"/>
                <a:ea typeface="+mn-ea"/>
                <a:cs typeface="+mn-cs"/>
              </a:rPr>
              <a:t>Ja tā nav, jāizmanto</a:t>
            </a:r>
          </a:p>
        </p:txBody>
      </p:sp>
      <p:sp>
        <p:nvSpPr>
          <p:cNvPr id="3" name="Rectángulo 2">
            <a:extLst>
              <a:ext uri="{FF2B5EF4-FFF2-40B4-BE49-F238E27FC236}">
                <a16:creationId xmlns:a16="http://schemas.microsoft.com/office/drawing/2014/main" id="{D69CFB79-DCC6-4A5E-95D6-01BBC7DF94FC}"/>
              </a:ext>
            </a:extLst>
          </p:cNvPr>
          <p:cNvSpPr/>
          <p:nvPr/>
        </p:nvSpPr>
        <p:spPr>
          <a:xfrm>
            <a:off x="6429465" y="2006771"/>
            <a:ext cx="2323686"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lv-LV" sz="1794">
                <a:solidFill>
                  <a:srgbClr val="FFFFFF"/>
                </a:solidFill>
                <a:latin typeface="EC Square Sans Pro" panose="020B0506040000020004" pitchFamily="34" charset="0"/>
              </a:rPr>
              <a:t>Jāizmanto šis izstrādājums</a:t>
            </a:r>
          </a:p>
        </p:txBody>
      </p:sp>
      <p:sp>
        <p:nvSpPr>
          <p:cNvPr id="38" name="Rectángulo 37">
            <a:extLst>
              <a:ext uri="{FF2B5EF4-FFF2-40B4-BE49-F238E27FC236}">
                <a16:creationId xmlns:a16="http://schemas.microsoft.com/office/drawing/2014/main" id="{22789DAB-867D-42A2-A5CB-E096A1CE3EF9}"/>
              </a:ext>
            </a:extLst>
          </p:cNvPr>
          <p:cNvSpPr/>
          <p:nvPr/>
        </p:nvSpPr>
        <p:spPr>
          <a:xfrm>
            <a:off x="6407775" y="2999530"/>
            <a:ext cx="2323686"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lv-LV" sz="1794">
                <a:solidFill>
                  <a:srgbClr val="FFFFFF"/>
                </a:solidFill>
                <a:latin typeface="EC Square Sans Pro" panose="020B0506040000020004" pitchFamily="34" charset="0"/>
              </a:rPr>
              <a:t>Izvēlieties izstradājumu</a:t>
            </a:r>
          </a:p>
        </p:txBody>
      </p:sp>
      <p:sp>
        <p:nvSpPr>
          <p:cNvPr id="39" name="Rectángulo 38">
            <a:extLst>
              <a:ext uri="{FF2B5EF4-FFF2-40B4-BE49-F238E27FC236}">
                <a16:creationId xmlns:a16="http://schemas.microsoft.com/office/drawing/2014/main" id="{3815D1AE-7654-4718-94BD-08082ECBB745}"/>
              </a:ext>
            </a:extLst>
          </p:cNvPr>
          <p:cNvSpPr/>
          <p:nvPr/>
        </p:nvSpPr>
        <p:spPr>
          <a:xfrm>
            <a:off x="6396929" y="4042700"/>
            <a:ext cx="2323686"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lv-LV" sz="1794">
                <a:solidFill>
                  <a:srgbClr val="FFFFFF"/>
                </a:solidFill>
                <a:latin typeface="EC Square Sans Pro" panose="020B0506040000020004" pitchFamily="34" charset="0"/>
              </a:rPr>
              <a:t>Izvēlieties izstrādājumu</a:t>
            </a:r>
          </a:p>
        </p:txBody>
      </p:sp>
      <p:sp>
        <p:nvSpPr>
          <p:cNvPr id="40" name="Rectángulo 39">
            <a:extLst>
              <a:ext uri="{FF2B5EF4-FFF2-40B4-BE49-F238E27FC236}">
                <a16:creationId xmlns:a16="http://schemas.microsoft.com/office/drawing/2014/main" id="{BF153912-3FF6-42C1-A0B5-4FAB5EB590DA}"/>
              </a:ext>
            </a:extLst>
          </p:cNvPr>
          <p:cNvSpPr/>
          <p:nvPr/>
        </p:nvSpPr>
        <p:spPr>
          <a:xfrm>
            <a:off x="6419095" y="5944648"/>
            <a:ext cx="2323686"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lv-LV" sz="1794">
                <a:solidFill>
                  <a:srgbClr val="FFFFFF"/>
                </a:solidFill>
                <a:latin typeface="EC Square Sans Pro" panose="020B0506040000020004" pitchFamily="34" charset="0"/>
              </a:rPr>
              <a:t>Sagatavojiet izstrādājumu</a:t>
            </a:r>
          </a:p>
        </p:txBody>
      </p:sp>
      <p:sp>
        <p:nvSpPr>
          <p:cNvPr id="42" name="TextBox 16">
            <a:extLst>
              <a:ext uri="{FF2B5EF4-FFF2-40B4-BE49-F238E27FC236}">
                <a16:creationId xmlns:a16="http://schemas.microsoft.com/office/drawing/2014/main" id="{953E6DCE-5177-4DAC-8E53-E1158AC9BFB0}"/>
              </a:ext>
            </a:extLst>
          </p:cNvPr>
          <p:cNvSpPr txBox="1"/>
          <p:nvPr/>
        </p:nvSpPr>
        <p:spPr>
          <a:xfrm>
            <a:off x="3149072" y="3735503"/>
            <a:ext cx="1875722" cy="337303"/>
          </a:xfrm>
          <a:prstGeom prst="rect">
            <a:avLst/>
          </a:prstGeom>
          <a:noFill/>
          <a:ln>
            <a:noFill/>
          </a:ln>
        </p:spPr>
        <p:txBody>
          <a:bodyPr wrap="square" rtlCol="0">
            <a:spAutoFit/>
          </a:bodyPr>
          <a:lstStyle/>
          <a:p>
            <a:pPr algn="l" defTabSz="911111" rtl="0">
              <a:defRPr/>
            </a:pPr>
            <a:r>
              <a:rPr lang="lv-LV" sz="1594" i="1" dirty="0">
                <a:solidFill>
                  <a:srgbClr val="C00000"/>
                </a:solidFill>
                <a:latin typeface="EC Square Sans Pro" panose="020B0506040000020004" pitchFamily="34" charset="0"/>
                <a:ea typeface="+mn-ea"/>
                <a:cs typeface="+mn-cs"/>
              </a:rPr>
              <a:t>Ja tā nav, jāizmanto</a:t>
            </a:r>
          </a:p>
        </p:txBody>
      </p:sp>
      <p:sp>
        <p:nvSpPr>
          <p:cNvPr id="44" name="TextBox 16">
            <a:extLst>
              <a:ext uri="{FF2B5EF4-FFF2-40B4-BE49-F238E27FC236}">
                <a16:creationId xmlns:a16="http://schemas.microsoft.com/office/drawing/2014/main" id="{84BFF4A6-BBE2-4675-8DE5-391F4D5279A3}"/>
              </a:ext>
            </a:extLst>
          </p:cNvPr>
          <p:cNvSpPr txBox="1"/>
          <p:nvPr/>
        </p:nvSpPr>
        <p:spPr>
          <a:xfrm>
            <a:off x="3149072" y="4654550"/>
            <a:ext cx="2032528" cy="337303"/>
          </a:xfrm>
          <a:prstGeom prst="rect">
            <a:avLst/>
          </a:prstGeom>
          <a:noFill/>
          <a:ln>
            <a:noFill/>
          </a:ln>
        </p:spPr>
        <p:txBody>
          <a:bodyPr wrap="square" rtlCol="0">
            <a:spAutoFit/>
          </a:bodyPr>
          <a:lstStyle/>
          <a:p>
            <a:pPr algn="l" defTabSz="911111" rtl="0">
              <a:defRPr/>
            </a:pPr>
            <a:r>
              <a:rPr lang="lv-LV" sz="1594" i="1" dirty="0">
                <a:solidFill>
                  <a:srgbClr val="C00000"/>
                </a:solidFill>
                <a:latin typeface="EC Square Sans Pro" panose="020B0506040000020004" pitchFamily="34" charset="0"/>
                <a:ea typeface="+mn-ea"/>
                <a:cs typeface="+mn-cs"/>
              </a:rPr>
              <a:t>Ja tā nav, jāizmanto</a:t>
            </a:r>
          </a:p>
        </p:txBody>
      </p:sp>
      <p:sp>
        <p:nvSpPr>
          <p:cNvPr id="46" name="TextBox 16">
            <a:extLst>
              <a:ext uri="{FF2B5EF4-FFF2-40B4-BE49-F238E27FC236}">
                <a16:creationId xmlns:a16="http://schemas.microsoft.com/office/drawing/2014/main" id="{0F224CF6-315A-4D6F-A3DF-4BD412127554}"/>
              </a:ext>
            </a:extLst>
          </p:cNvPr>
          <p:cNvSpPr txBox="1"/>
          <p:nvPr/>
        </p:nvSpPr>
        <p:spPr>
          <a:xfrm>
            <a:off x="3180457" y="5485152"/>
            <a:ext cx="2323686" cy="337303"/>
          </a:xfrm>
          <a:prstGeom prst="rect">
            <a:avLst/>
          </a:prstGeom>
          <a:noFill/>
          <a:ln>
            <a:noFill/>
          </a:ln>
        </p:spPr>
        <p:txBody>
          <a:bodyPr wrap="square" rtlCol="0">
            <a:spAutoFit/>
          </a:bodyPr>
          <a:lstStyle/>
          <a:p>
            <a:pPr algn="l" defTabSz="911111" rtl="0">
              <a:defRPr/>
            </a:pPr>
            <a:r>
              <a:rPr lang="lv-LV" sz="1594" i="1" dirty="0">
                <a:solidFill>
                  <a:srgbClr val="C00000"/>
                </a:solidFill>
                <a:latin typeface="EC Square Sans Pro" panose="020B0506040000020004" pitchFamily="34" charset="0"/>
                <a:ea typeface="+mn-ea"/>
                <a:cs typeface="+mn-cs"/>
              </a:rPr>
              <a:t>Ja tā nav, jāizmanto</a:t>
            </a:r>
          </a:p>
        </p:txBody>
      </p:sp>
      <p:sp>
        <p:nvSpPr>
          <p:cNvPr id="47" name="Arrow: Right 13">
            <a:extLst>
              <a:ext uri="{FF2B5EF4-FFF2-40B4-BE49-F238E27FC236}">
                <a16:creationId xmlns:a16="http://schemas.microsoft.com/office/drawing/2014/main" id="{9E680AD2-05C4-446C-A7B7-5D1B3D9AC46F}"/>
              </a:ext>
            </a:extLst>
          </p:cNvPr>
          <p:cNvSpPr/>
          <p:nvPr/>
        </p:nvSpPr>
        <p:spPr>
          <a:xfrm>
            <a:off x="5854654" y="3084907"/>
            <a:ext cx="542275" cy="390226"/>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8" name="Arrow: Right 13">
            <a:extLst>
              <a:ext uri="{FF2B5EF4-FFF2-40B4-BE49-F238E27FC236}">
                <a16:creationId xmlns:a16="http://schemas.microsoft.com/office/drawing/2014/main" id="{B81F67F5-051D-42F0-A539-81C01DCC62DF}"/>
              </a:ext>
            </a:extLst>
          </p:cNvPr>
          <p:cNvSpPr/>
          <p:nvPr/>
        </p:nvSpPr>
        <p:spPr>
          <a:xfrm>
            <a:off x="5795714" y="4128076"/>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9" name="Arrow: Right 13">
            <a:extLst>
              <a:ext uri="{FF2B5EF4-FFF2-40B4-BE49-F238E27FC236}">
                <a16:creationId xmlns:a16="http://schemas.microsoft.com/office/drawing/2014/main" id="{3A357093-EC63-421A-9B67-CB329D2B81A2}"/>
              </a:ext>
            </a:extLst>
          </p:cNvPr>
          <p:cNvSpPr/>
          <p:nvPr/>
        </p:nvSpPr>
        <p:spPr>
          <a:xfrm>
            <a:off x="5817880" y="6011263"/>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53" name="CuadroTexto 52">
            <a:extLst>
              <a:ext uri="{FF2B5EF4-FFF2-40B4-BE49-F238E27FC236}">
                <a16:creationId xmlns:a16="http://schemas.microsoft.com/office/drawing/2014/main" id="{606B0BE0-EEAA-4E87-A383-E392F9411C9D}"/>
              </a:ext>
            </a:extLst>
          </p:cNvPr>
          <p:cNvSpPr txBox="1"/>
          <p:nvPr/>
        </p:nvSpPr>
        <p:spPr>
          <a:xfrm rot="16200000">
            <a:off x="-2034570" y="4116542"/>
            <a:ext cx="4623856" cy="376569"/>
          </a:xfrm>
          <a:prstGeom prst="rect">
            <a:avLst/>
          </a:prstGeom>
          <a:solidFill>
            <a:srgbClr val="2C7470"/>
          </a:solidFill>
        </p:spPr>
        <p:txBody>
          <a:bodyPr wrap="square" rtlCol="0">
            <a:spAutoFit/>
          </a:bodyPr>
          <a:lstStyle/>
          <a:p>
            <a:pPr algn="ctr" defTabSz="911111" rtl="0">
              <a:defRPr/>
            </a:pPr>
            <a:r>
              <a:rPr lang="lv-LV" sz="1794">
                <a:solidFill>
                  <a:srgbClr val="FFFFFF"/>
                </a:solidFill>
                <a:latin typeface="EC Square Sans Pro" panose="020B0506040000020004" pitchFamily="34" charset="0"/>
                <a:ea typeface="+mn-ea"/>
                <a:cs typeface="+mn-cs"/>
              </a:rPr>
              <a:t>"AM kaskādes izmantošana"</a:t>
            </a:r>
          </a:p>
        </p:txBody>
      </p:sp>
      <p:pic>
        <p:nvPicPr>
          <p:cNvPr id="31" name="Imagen 30">
            <a:extLst>
              <a:ext uri="{FF2B5EF4-FFF2-40B4-BE49-F238E27FC236}">
                <a16:creationId xmlns:a16="http://schemas.microsoft.com/office/drawing/2014/main" id="{F2C12A8C-64C2-4978-9C27-B996D4B554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19685" y="285708"/>
            <a:ext cx="690577" cy="725992"/>
          </a:xfrm>
          <a:prstGeom prst="rect">
            <a:avLst/>
          </a:prstGeom>
        </p:spPr>
      </p:pic>
      <p:sp>
        <p:nvSpPr>
          <p:cNvPr id="32" name="Arrow: Down 15">
            <a:extLst>
              <a:ext uri="{FF2B5EF4-FFF2-40B4-BE49-F238E27FC236}">
                <a16:creationId xmlns:a16="http://schemas.microsoft.com/office/drawing/2014/main" id="{E4572FB7-032A-44B6-83AF-8D3A7FC1F696}"/>
              </a:ext>
            </a:extLst>
          </p:cNvPr>
          <p:cNvSpPr/>
          <p:nvPr/>
        </p:nvSpPr>
        <p:spPr>
          <a:xfrm>
            <a:off x="2641476" y="4673897"/>
            <a:ext cx="207485" cy="25498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33" name="Arrow: Down 15">
            <a:extLst>
              <a:ext uri="{FF2B5EF4-FFF2-40B4-BE49-F238E27FC236}">
                <a16:creationId xmlns:a16="http://schemas.microsoft.com/office/drawing/2014/main" id="{A34682DA-A87D-4C58-A251-DC8B1573AC5C}"/>
              </a:ext>
            </a:extLst>
          </p:cNvPr>
          <p:cNvSpPr/>
          <p:nvPr/>
        </p:nvSpPr>
        <p:spPr>
          <a:xfrm>
            <a:off x="2641476" y="3769809"/>
            <a:ext cx="207485" cy="25498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34" name="Arrow: Down 15">
            <a:extLst>
              <a:ext uri="{FF2B5EF4-FFF2-40B4-BE49-F238E27FC236}">
                <a16:creationId xmlns:a16="http://schemas.microsoft.com/office/drawing/2014/main" id="{60488036-0CCE-4FCD-B3E4-BCB811390E2F}"/>
              </a:ext>
            </a:extLst>
          </p:cNvPr>
          <p:cNvSpPr/>
          <p:nvPr/>
        </p:nvSpPr>
        <p:spPr>
          <a:xfrm>
            <a:off x="2641476" y="5533844"/>
            <a:ext cx="207485" cy="25498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35" name="Rectángulo 34">
            <a:extLst>
              <a:ext uri="{FF2B5EF4-FFF2-40B4-BE49-F238E27FC236}">
                <a16:creationId xmlns:a16="http://schemas.microsoft.com/office/drawing/2014/main" id="{A3CCFB70-FAB4-4CBC-BD4A-BC07A51477D9}"/>
              </a:ext>
            </a:extLst>
          </p:cNvPr>
          <p:cNvSpPr/>
          <p:nvPr/>
        </p:nvSpPr>
        <p:spPr>
          <a:xfrm>
            <a:off x="6396929" y="4975114"/>
            <a:ext cx="2323686"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lv-LV" sz="1794">
                <a:solidFill>
                  <a:srgbClr val="FFFFFF"/>
                </a:solidFill>
                <a:latin typeface="EC Square Sans Pro" panose="020B0506040000020004" pitchFamily="34" charset="0"/>
              </a:rPr>
              <a:t>Izvēlieties izstrādājumu</a:t>
            </a:r>
          </a:p>
        </p:txBody>
      </p:sp>
      <p:sp>
        <p:nvSpPr>
          <p:cNvPr id="36" name="Arrow: Right 13">
            <a:extLst>
              <a:ext uri="{FF2B5EF4-FFF2-40B4-BE49-F238E27FC236}">
                <a16:creationId xmlns:a16="http://schemas.microsoft.com/office/drawing/2014/main" id="{68A36E74-6FFA-4219-A6A2-107766E98BFA}"/>
              </a:ext>
            </a:extLst>
          </p:cNvPr>
          <p:cNvSpPr/>
          <p:nvPr/>
        </p:nvSpPr>
        <p:spPr>
          <a:xfrm>
            <a:off x="5795714" y="5060490"/>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 name="Explosion: 14 Points 30">
            <a:extLst>
              <a:ext uri="{FF2B5EF4-FFF2-40B4-BE49-F238E27FC236}">
                <a16:creationId xmlns:a16="http://schemas.microsoft.com/office/drawing/2014/main" id="{E304F996-CD22-05C5-1BA8-238626B8D25C}"/>
              </a:ext>
            </a:extLst>
          </p:cNvPr>
          <p:cNvSpPr/>
          <p:nvPr/>
        </p:nvSpPr>
        <p:spPr>
          <a:xfrm>
            <a:off x="9564663" y="4072806"/>
            <a:ext cx="2604822" cy="1547896"/>
          </a:xfrm>
          <a:prstGeom prst="irregularSeal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r>
              <a:rPr lang="lv-LV" sz="1300" dirty="0">
                <a:solidFill>
                  <a:srgbClr val="FFFFFF"/>
                </a:solidFill>
                <a:latin typeface="Calibri"/>
              </a:rPr>
              <a:t>Neattiecas uz vakcīnām !</a:t>
            </a:r>
          </a:p>
        </p:txBody>
      </p:sp>
      <p:sp>
        <p:nvSpPr>
          <p:cNvPr id="5" name="TextBox 4">
            <a:extLst>
              <a:ext uri="{FF2B5EF4-FFF2-40B4-BE49-F238E27FC236}">
                <a16:creationId xmlns:a16="http://schemas.microsoft.com/office/drawing/2014/main" id="{96055CB1-6E7B-3E85-98FD-4EAF49DF101B}"/>
              </a:ext>
            </a:extLst>
          </p:cNvPr>
          <p:cNvSpPr txBox="1"/>
          <p:nvPr/>
        </p:nvSpPr>
        <p:spPr>
          <a:xfrm>
            <a:off x="8942456" y="2116102"/>
            <a:ext cx="2861642" cy="1809175"/>
          </a:xfrm>
          <a:prstGeom prst="rect">
            <a:avLst/>
          </a:prstGeom>
          <a:noFill/>
        </p:spPr>
        <p:txBody>
          <a:bodyPr wrap="square" rtlCol="0">
            <a:spAutoFit/>
          </a:bodyPr>
          <a:lstStyle/>
          <a:p>
            <a:pPr algn="l" defTabSz="911111" rtl="0">
              <a:defRPr/>
            </a:pPr>
            <a:r>
              <a:rPr lang="lv-LV" sz="1594" b="1">
                <a:solidFill>
                  <a:srgbClr val="FF0000"/>
                </a:solidFill>
                <a:latin typeface="EC Square Sans Pro" panose="020B0506040000020004"/>
                <a:ea typeface="+mn-ea"/>
                <a:cs typeface="+mn-cs"/>
              </a:rPr>
              <a:t>Trešās valsts izstrādājumi:</a:t>
            </a:r>
          </a:p>
          <a:p>
            <a:pPr algn="l" defTabSz="911111" rtl="0">
              <a:defRPr/>
            </a:pPr>
            <a:r>
              <a:rPr lang="lv-LV" sz="1594">
                <a:solidFill>
                  <a:prstClr val="black"/>
                </a:solidFill>
                <a:latin typeface="EC Square Sans Pro" panose="020B0506040000020004"/>
                <a:ea typeface="+mn-ea"/>
                <a:cs typeface="+mn-cs"/>
              </a:rPr>
              <a:t> Gadījumos, kad nav pieejama neviena no iepriekš minētajām iespējām </a:t>
            </a:r>
            <a:r>
              <a:rPr lang="lv-LV" sz="1594">
                <a:solidFill>
                  <a:prstClr val="black"/>
                </a:solidFill>
                <a:latin typeface="Montserrat" panose="00000500000000000000" pitchFamily="2" charset="0"/>
                <a:ea typeface="+mn-ea"/>
                <a:cs typeface="+mn-cs"/>
              </a:rPr>
              <a:t>→ </a:t>
            </a:r>
            <a:r>
              <a:rPr lang="lv-LV" sz="1594">
                <a:solidFill>
                  <a:prstClr val="black"/>
                </a:solidFill>
                <a:latin typeface="EC Square Sans Pro" panose="020B0506040000020004"/>
                <a:ea typeface="+mn-ea"/>
                <a:cs typeface="+mn-cs"/>
              </a:rPr>
              <a:t>izmantot </a:t>
            </a:r>
            <a:r>
              <a:rPr lang="lv-LV" sz="1594" b="1">
                <a:solidFill>
                  <a:prstClr val="black"/>
                </a:solidFill>
                <a:latin typeface="EC Square Sans Pro" panose="020B0506040000020004"/>
                <a:ea typeface="+mn-ea"/>
                <a:cs typeface="+mn-cs"/>
              </a:rPr>
              <a:t>trešajā valstī</a:t>
            </a:r>
            <a:r>
              <a:rPr lang="lv-LV" sz="1594">
                <a:solidFill>
                  <a:prstClr val="black"/>
                </a:solidFill>
                <a:latin typeface="EC Square Sans Pro" panose="020B0506040000020004"/>
                <a:ea typeface="+mn-ea"/>
                <a:cs typeface="+mn-cs"/>
              </a:rPr>
              <a:t> atļautas veterinārās zāles </a:t>
            </a:r>
            <a:r>
              <a:rPr lang="lv-LV" sz="1594" b="1">
                <a:solidFill>
                  <a:prstClr val="black"/>
                </a:solidFill>
                <a:latin typeface="EC Square Sans Pro" panose="020B0506040000020004"/>
                <a:ea typeface="+mn-ea"/>
                <a:cs typeface="+mn-cs"/>
              </a:rPr>
              <a:t>attiecībā uz to pašu dzīvnieku sugu un to pašu indikāciju</a:t>
            </a:r>
          </a:p>
        </p:txBody>
      </p:sp>
    </p:spTree>
    <p:extLst>
      <p:ext uri="{BB962C8B-B14F-4D97-AF65-F5344CB8AC3E}">
        <p14:creationId xmlns:p14="http://schemas.microsoft.com/office/powerpoint/2010/main" val="2685714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DA8DB99-2649-3414-2CB7-48BB061AF8BE}"/>
              </a:ext>
            </a:extLst>
          </p:cNvPr>
          <p:cNvSpPr/>
          <p:nvPr/>
        </p:nvSpPr>
        <p:spPr>
          <a:xfrm>
            <a:off x="629865" y="191342"/>
            <a:ext cx="10932270" cy="871648"/>
          </a:xfrm>
          <a:prstGeom prst="rect">
            <a:avLst/>
          </a:prstGeom>
          <a:solidFill>
            <a:srgbClr val="CC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3DE5DA5-F020-F6E2-F30D-BC24253D0069}"/>
              </a:ext>
            </a:extLst>
          </p:cNvPr>
          <p:cNvSpPr>
            <a:spLocks noGrp="1"/>
          </p:cNvSpPr>
          <p:nvPr>
            <p:ph type="body" sz="quarter" idx="10"/>
          </p:nvPr>
        </p:nvSpPr>
        <p:spPr>
          <a:xfrm>
            <a:off x="629865" y="201587"/>
            <a:ext cx="9948430" cy="871648"/>
          </a:xfrm>
          <a:solidFill>
            <a:srgbClr val="CCFFFF"/>
          </a:solidFill>
        </p:spPr>
        <p:txBody>
          <a:bodyPr vert="horz" lIns="91440" tIns="45720" rIns="91440" bIns="45720" rtlCol="0" anchor="t">
            <a:normAutofit/>
          </a:bodyPr>
          <a:lstStyle/>
          <a:p>
            <a:pPr marL="0" indent="0" algn="ctr" defTabSz="911111">
              <a:lnSpc>
                <a:spcPct val="100000"/>
              </a:lnSpc>
              <a:spcBef>
                <a:spcPts val="0"/>
              </a:spcBef>
              <a:buNone/>
              <a:defRPr/>
            </a:pPr>
            <a:r>
              <a:rPr lang="lv-LV" sz="2350" b="1" dirty="0">
                <a:latin typeface="EC Square Sans Pro"/>
                <a:cs typeface="Arial"/>
              </a:rPr>
              <a:t>Veterināro zāļu lietošana </a:t>
            </a:r>
            <a:r>
              <a:rPr lang="lv-LV" sz="2350" b="1" u="sng" dirty="0">
                <a:latin typeface="EC Square Sans Pro"/>
                <a:cs typeface="Arial"/>
              </a:rPr>
              <a:t>produktīviem ūdensdzīvniekiem</a:t>
            </a:r>
            <a:r>
              <a:rPr lang="lv-LV" sz="2350" b="1" dirty="0">
                <a:latin typeface="EC Square Sans Pro"/>
                <a:cs typeface="Arial"/>
              </a:rPr>
              <a:t>, </a:t>
            </a:r>
            <a:br>
              <a:rPr lang="es-ES" sz="2350" b="1" dirty="0">
                <a:latin typeface="EC Square Sans Pro"/>
                <a:cs typeface="Arial"/>
              </a:rPr>
            </a:br>
            <a:r>
              <a:rPr lang="lv-LV" sz="2350" b="1" dirty="0">
                <a:latin typeface="EC Square Sans Pro"/>
                <a:cs typeface="Arial"/>
              </a:rPr>
              <a:t>kuru neaptver tirdzniecības atļaujas nosacījumi</a:t>
            </a:r>
          </a:p>
          <a:p>
            <a:pPr marL="0" indent="0" algn="ctr" defTabSz="911111">
              <a:lnSpc>
                <a:spcPct val="100000"/>
              </a:lnSpc>
              <a:spcBef>
                <a:spcPts val="0"/>
              </a:spcBef>
              <a:buNone/>
              <a:defRPr/>
            </a:pPr>
            <a:endParaRPr lang="en-US" b="1" kern="0" dirty="0">
              <a:latin typeface="EC Square Sans Pro" panose="020B0506040000020004" pitchFamily="34" charset="0"/>
            </a:endParaRPr>
          </a:p>
          <a:p>
            <a:endParaRPr lang="en-GB" dirty="0"/>
          </a:p>
        </p:txBody>
      </p:sp>
      <p:sp>
        <p:nvSpPr>
          <p:cNvPr id="4" name="TextBox 3">
            <a:extLst>
              <a:ext uri="{FF2B5EF4-FFF2-40B4-BE49-F238E27FC236}">
                <a16:creationId xmlns:a16="http://schemas.microsoft.com/office/drawing/2014/main" id="{613B03E0-A591-EA66-73C5-B35C4F344997}"/>
              </a:ext>
            </a:extLst>
          </p:cNvPr>
          <p:cNvSpPr txBox="1"/>
          <p:nvPr/>
        </p:nvSpPr>
        <p:spPr>
          <a:xfrm>
            <a:off x="1576921" y="1083480"/>
            <a:ext cx="9836475" cy="5152373"/>
          </a:xfrm>
          <a:prstGeom prst="rect">
            <a:avLst/>
          </a:prstGeom>
          <a:noFill/>
        </p:spPr>
        <p:txBody>
          <a:bodyPr wrap="square" lIns="91440" tIns="45720" rIns="91440" bIns="45720" rtlCol="0" anchor="t">
            <a:spAutoFit/>
          </a:bodyPr>
          <a:lstStyle/>
          <a:p>
            <a:pPr algn="l" rtl="0"/>
            <a:r>
              <a:rPr lang="lv-LV" sz="2192" dirty="0">
                <a:solidFill>
                  <a:prstClr val="black"/>
                </a:solidFill>
                <a:latin typeface="EC Square Sans Pro" panose="020B0506040000020004"/>
                <a:ea typeface="+mn-ea"/>
                <a:cs typeface="+mn-cs"/>
              </a:rPr>
              <a:t>Izstrādājums, kas atļauts </a:t>
            </a:r>
            <a:r>
              <a:rPr lang="lv-LV" sz="2192" b="1" dirty="0">
                <a:solidFill>
                  <a:srgbClr val="003399"/>
                </a:solidFill>
                <a:latin typeface="EC Square Sans Pro" panose="020B0506040000020004"/>
                <a:ea typeface="+mn-ea"/>
                <a:cs typeface="+mn-cs"/>
              </a:rPr>
              <a:t>jūsu valstī </a:t>
            </a:r>
            <a:r>
              <a:rPr lang="lv-LV" sz="2192" dirty="0">
                <a:solidFill>
                  <a:prstClr val="black"/>
                </a:solidFill>
                <a:latin typeface="EC Square Sans Pro" panose="020B0506040000020004"/>
                <a:ea typeface="+mn-ea"/>
                <a:cs typeface="+mn-cs"/>
              </a:rPr>
              <a:t>attiecībā uz </a:t>
            </a:r>
            <a:r>
              <a:rPr lang="lv-LV" sz="2192" b="1" dirty="0">
                <a:solidFill>
                  <a:srgbClr val="009900"/>
                </a:solidFill>
                <a:latin typeface="EC Square Sans Pro" panose="020B0506040000020004"/>
                <a:ea typeface="+mn-ea"/>
                <a:cs typeface="+mn-cs"/>
              </a:rPr>
              <a:t>sugu</a:t>
            </a:r>
            <a:r>
              <a:rPr lang="lv-LV" sz="2192" dirty="0">
                <a:solidFill>
                  <a:prstClr val="black"/>
                </a:solidFill>
                <a:latin typeface="EC Square Sans Pro" panose="020B0506040000020004"/>
                <a:ea typeface="+mn-ea"/>
                <a:cs typeface="+mn-cs"/>
              </a:rPr>
              <a:t> un </a:t>
            </a:r>
            <a:r>
              <a:rPr lang="lv-LV" sz="2192" b="1" dirty="0">
                <a:solidFill>
                  <a:srgbClr val="FF9966"/>
                </a:solidFill>
                <a:latin typeface="EC Square Sans Pro" panose="020B0506040000020004"/>
                <a:ea typeface="+mn-ea"/>
                <a:cs typeface="+mn-cs"/>
              </a:rPr>
              <a:t>indikāciju</a:t>
            </a:r>
          </a:p>
          <a:p>
            <a:pPr marL="284480" indent="-284480" algn="l" rtl="0">
              <a:buFont typeface="Wingdings" panose="05000000000000000000" pitchFamily="2" charset="2"/>
              <a:buChar char="Ø"/>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a:pPr>
            <a:r>
              <a:rPr lang="lv-LV" sz="2192" dirty="0">
                <a:solidFill>
                  <a:prstClr val="black"/>
                </a:solidFill>
                <a:latin typeface="EC Square Sans Pro" panose="020B0506040000020004"/>
                <a:ea typeface="+mn-ea"/>
                <a:cs typeface="+mn-cs"/>
              </a:rPr>
              <a:t>Izstrādājums, kas atļauts </a:t>
            </a:r>
            <a:r>
              <a:rPr lang="lv-LV" sz="2192" b="1" dirty="0">
                <a:solidFill>
                  <a:srgbClr val="003399"/>
                </a:solidFill>
                <a:latin typeface="EC Square Sans Pro" panose="020B0506040000020004"/>
                <a:ea typeface="+mn-ea"/>
                <a:cs typeface="+mn-cs"/>
              </a:rPr>
              <a:t>jūsu valstī vai citā ES dalībvalstī</a:t>
            </a:r>
          </a:p>
          <a:p>
            <a:pPr marL="447040" lvl="5" algn="l" rtl="0"/>
            <a:r>
              <a:rPr lang="lv-LV" sz="2192" b="1" dirty="0">
                <a:solidFill>
                  <a:srgbClr val="009900"/>
                </a:solidFill>
                <a:latin typeface="EC Square Sans Pro" panose="020B0506040000020004"/>
                <a:ea typeface="+mn-ea"/>
                <a:cs typeface="+mn-cs"/>
              </a:rPr>
              <a:t>tai pašai vai citai produktīvo </a:t>
            </a:r>
            <a:r>
              <a:rPr lang="lv-LV" sz="2192" b="1" u="sng" dirty="0">
                <a:solidFill>
                  <a:srgbClr val="009900"/>
                </a:solidFill>
                <a:latin typeface="EC Square Sans Pro" panose="020B0506040000020004"/>
                <a:ea typeface="+mn-ea"/>
                <a:cs typeface="+mn-cs"/>
              </a:rPr>
              <a:t>ūdensdzīvnieku</a:t>
            </a:r>
            <a:r>
              <a:rPr lang="lv-LV" sz="2192" b="1" dirty="0">
                <a:solidFill>
                  <a:srgbClr val="009900"/>
                </a:solidFill>
                <a:latin typeface="EC Square Sans Pro" panose="020B0506040000020004"/>
                <a:ea typeface="+mn-ea"/>
                <a:cs typeface="+mn-cs"/>
              </a:rPr>
              <a:t> sugai,</a:t>
            </a:r>
            <a:r>
              <a:rPr lang="lv-LV" sz="2192" dirty="0">
                <a:solidFill>
                  <a:prstClr val="black"/>
                </a:solidFill>
                <a:latin typeface="EC Square Sans Pro" panose="020B0506040000020004"/>
                <a:ea typeface="+mn-ea"/>
                <a:cs typeface="+mn-cs"/>
              </a:rPr>
              <a:t> </a:t>
            </a:r>
            <a:r>
              <a:rPr lang="lv-LV" sz="2192" b="1" dirty="0">
                <a:solidFill>
                  <a:srgbClr val="FF9966"/>
                </a:solidFill>
                <a:latin typeface="EC Square Sans Pro" panose="020B0506040000020004"/>
                <a:ea typeface="+mn-ea"/>
                <a:cs typeface="+mn-cs"/>
              </a:rPr>
              <a:t>tai pašai vai citai indikācijai</a:t>
            </a:r>
            <a:r>
              <a:rPr lang="lv-LV" sz="2192" dirty="0">
                <a:solidFill>
                  <a:prstClr val="black"/>
                </a:solidFill>
                <a:latin typeface="EC Square Sans Pro" panose="020B0506040000020004"/>
                <a:ea typeface="+mn-ea"/>
                <a:cs typeface="+mn-cs"/>
              </a:rPr>
              <a:t>.</a:t>
            </a:r>
          </a:p>
          <a:p>
            <a:pPr marL="455295" lvl="1" indent="-455295" algn="l" rtl="0">
              <a:buFont typeface="+mj-lt"/>
              <a:buAutoNum type="alphaLcParenR"/>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a:pPr>
            <a:r>
              <a:rPr lang="lv-LV" sz="2192" dirty="0">
                <a:solidFill>
                  <a:prstClr val="black"/>
                </a:solidFill>
                <a:latin typeface="EC Square Sans Pro" panose="020B0506040000020004"/>
                <a:ea typeface="+mn-ea"/>
                <a:cs typeface="+mn-cs"/>
              </a:rPr>
              <a:t>Izstrādājums, kas atļauts </a:t>
            </a:r>
            <a:r>
              <a:rPr lang="lv-LV" sz="2192" b="1" dirty="0">
                <a:solidFill>
                  <a:srgbClr val="003399"/>
                </a:solidFill>
                <a:latin typeface="EC Square Sans Pro" panose="020B0506040000020004"/>
                <a:ea typeface="+mn-ea"/>
                <a:cs typeface="+mn-cs"/>
              </a:rPr>
              <a:t>jūsu valstī vai citā ES dalībvalstī</a:t>
            </a:r>
          </a:p>
          <a:p>
            <a:pPr marL="447040" lvl="1" algn="l" rtl="0"/>
            <a:r>
              <a:rPr lang="lv-LV" sz="2192" dirty="0">
                <a:solidFill>
                  <a:prstClr val="black"/>
                </a:solidFill>
                <a:latin typeface="EC Square Sans Pro" panose="020B0506040000020004"/>
                <a:ea typeface="+mn-ea"/>
                <a:cs typeface="+mn-cs"/>
              </a:rPr>
              <a:t>lietošanai </a:t>
            </a:r>
            <a:r>
              <a:rPr lang="lv-LV" sz="2192" b="1" dirty="0">
                <a:solidFill>
                  <a:srgbClr val="009900"/>
                </a:solidFill>
                <a:latin typeface="EC Square Sans Pro" panose="020B0506040000020004"/>
                <a:ea typeface="+mn-ea"/>
                <a:cs typeface="+mn-cs"/>
              </a:rPr>
              <a:t>produktīviem </a:t>
            </a:r>
            <a:r>
              <a:rPr lang="lv-LV" sz="2192" b="1" u="sng" dirty="0">
                <a:solidFill>
                  <a:srgbClr val="009900"/>
                </a:solidFill>
                <a:latin typeface="EC Square Sans Pro" panose="020B0506040000020004"/>
                <a:ea typeface="+mn-ea"/>
                <a:cs typeface="+mn-cs"/>
              </a:rPr>
              <a:t>sauszemes</a:t>
            </a:r>
            <a:r>
              <a:rPr lang="lv-LV" sz="2192" b="1" dirty="0">
                <a:solidFill>
                  <a:srgbClr val="009900"/>
                </a:solidFill>
                <a:latin typeface="EC Square Sans Pro" panose="020B0506040000020004"/>
                <a:ea typeface="+mn-ea"/>
                <a:cs typeface="+mn-cs"/>
              </a:rPr>
              <a:t> dzīvniekiem</a:t>
            </a:r>
            <a:r>
              <a:rPr lang="lv-LV" sz="2192" b="1" dirty="0">
                <a:solidFill>
                  <a:srgbClr val="FF0000"/>
                </a:solidFill>
                <a:latin typeface="EC Square Sans Pro" panose="020B0506040000020004"/>
                <a:ea typeface="+mn-ea"/>
                <a:cs typeface="+mn-cs"/>
              </a:rPr>
              <a:t>*</a:t>
            </a:r>
            <a:r>
              <a:rPr lang="lv-LV" sz="2192" b="1" strike="dblStrike" dirty="0">
                <a:solidFill>
                  <a:srgbClr val="FF0000"/>
                </a:solidFill>
                <a:latin typeface="EC Square Sans Pro" panose="020B0506040000020004"/>
                <a:ea typeface="+mn-ea"/>
                <a:cs typeface="+mn-cs"/>
              </a:rPr>
              <a:t> </a:t>
            </a:r>
          </a:p>
          <a:p>
            <a:pPr marL="455295" lvl="1" indent="-455295" algn="l" rtl="0">
              <a:buFont typeface="Calibri Light" panose="020F0302020204030204"/>
              <a:buAutoNum type="alphaLcParenR"/>
            </a:pPr>
            <a:endParaRPr lang="fr-BE" sz="2192" kern="1200" dirty="0">
              <a:solidFill>
                <a:srgbClr val="000000"/>
              </a:solidFill>
              <a:latin typeface="EC Square Sans Pro" panose="020B0506040000020004"/>
              <a:ea typeface="+mn-ea"/>
              <a:cs typeface="+mn-cs"/>
            </a:endParaRPr>
          </a:p>
          <a:p>
            <a:pPr marL="455295" lvl="1" indent="-455295" algn="l" rtl="0">
              <a:buFont typeface="+mj-lt"/>
              <a:buAutoNum type="alphaLcParenR" startAt="3"/>
            </a:pPr>
            <a:r>
              <a:rPr lang="lv-LV" sz="2192" dirty="0">
                <a:latin typeface="EC Square Sans Pro" panose="020B0506040000020004"/>
                <a:ea typeface="+mn-ea"/>
                <a:cs typeface="+mn-cs"/>
              </a:rPr>
              <a:t>Izstrādājums, ar ko atļauts </a:t>
            </a:r>
            <a:r>
              <a:rPr lang="lv-LV" sz="2192" b="1" dirty="0">
                <a:latin typeface="EC Square Sans Pro" panose="020B0506040000020004"/>
                <a:ea typeface="+mn-ea"/>
                <a:cs typeface="+mn-cs"/>
              </a:rPr>
              <a:t>ārstēt cilvēkus</a:t>
            </a:r>
            <a:r>
              <a:rPr lang="lv-LV" sz="2192" b="1" dirty="0">
                <a:solidFill>
                  <a:srgbClr val="FF0000"/>
                </a:solidFill>
                <a:latin typeface="EC Square Sans Pro" panose="020B0506040000020004"/>
                <a:ea typeface="+mn-ea"/>
                <a:cs typeface="+mn-cs"/>
              </a:rPr>
              <a:t>*</a:t>
            </a:r>
          </a:p>
          <a:p>
            <a:pPr marL="455295" lvl="1" indent="-455295" algn="l" rtl="0">
              <a:buFont typeface="Calibri Light" panose="020F0302020204030204"/>
              <a:buAutoNum type="alphaLcParenR" startAt="3"/>
            </a:pPr>
            <a:endParaRPr lang="fr-BE" sz="2192" kern="1200" dirty="0">
              <a:solidFill>
                <a:srgbClr val="000000"/>
              </a:solidFill>
              <a:latin typeface="EC Square Sans Pro" panose="020B0506040000020004"/>
              <a:ea typeface="+mn-ea"/>
              <a:cs typeface="+mn-cs"/>
            </a:endParaRPr>
          </a:p>
          <a:p>
            <a:pPr marL="455295" lvl="1" indent="-455295" algn="l" rtl="0">
              <a:buFont typeface="+mj-lt"/>
              <a:buAutoNum type="alphaLcParenR" startAt="3"/>
            </a:pPr>
            <a:r>
              <a:rPr lang="lv-LV" sz="2192" dirty="0">
                <a:solidFill>
                  <a:prstClr val="black"/>
                </a:solidFill>
                <a:latin typeface="EC Square Sans Pro" panose="020B0506040000020004"/>
                <a:ea typeface="+mn-ea"/>
                <a:cs typeface="+mn-cs"/>
              </a:rPr>
              <a:t>Izstrādājums, kas </a:t>
            </a:r>
            <a:r>
              <a:rPr lang="lv-LV" sz="2192" b="1" dirty="0">
                <a:solidFill>
                  <a:prstClr val="black"/>
                </a:solidFill>
                <a:latin typeface="EC Square Sans Pro" panose="020B0506040000020004"/>
                <a:ea typeface="+mn-ea"/>
                <a:cs typeface="+mn-cs"/>
              </a:rPr>
              <a:t>izgatavots </a:t>
            </a:r>
            <a:r>
              <a:rPr lang="lv-LV" sz="2192" b="1" dirty="0" err="1">
                <a:solidFill>
                  <a:prstClr val="black"/>
                </a:solidFill>
                <a:latin typeface="EC Square Sans Pro" panose="020B0506040000020004"/>
                <a:ea typeface="+mn-ea"/>
                <a:cs typeface="+mn-cs"/>
              </a:rPr>
              <a:t>ekstemporāli</a:t>
            </a:r>
            <a:r>
              <a:rPr lang="lv-LV" sz="2192" b="1" dirty="0">
                <a:solidFill>
                  <a:prstClr val="black"/>
                </a:solidFill>
                <a:latin typeface="EC Square Sans Pro" panose="020B0506040000020004"/>
                <a:ea typeface="+mn-ea"/>
                <a:cs typeface="+mn-cs"/>
              </a:rPr>
              <a:t>. </a:t>
            </a:r>
          </a:p>
          <a:p>
            <a:pPr marL="455295" lvl="1" indent="-455295" algn="l" rtl="0">
              <a:buFont typeface="+mj-lt"/>
              <a:buAutoNum type="alphaLcParenR" startAt="3"/>
            </a:pPr>
            <a:endParaRPr lang="fr-BE" sz="2192" b="1" kern="1200" dirty="0">
              <a:solidFill>
                <a:prstClr val="black"/>
              </a:solidFill>
              <a:latin typeface="EC Square Sans Pro" panose="020B0506040000020004"/>
              <a:ea typeface="+mn-ea"/>
              <a:cs typeface="+mn-cs"/>
            </a:endParaRPr>
          </a:p>
          <a:p>
            <a:pPr marL="455295" lvl="1" indent="-455295" algn="l" rtl="0">
              <a:buFont typeface="+mj-lt"/>
              <a:buAutoNum type="alphaLcParenR" startAt="3"/>
            </a:pPr>
            <a:r>
              <a:rPr lang="lv-LV" sz="2150" dirty="0">
                <a:solidFill>
                  <a:prstClr val="black"/>
                </a:solidFill>
                <a:latin typeface="EC Square Sans Pro" panose="020B0506040000020004"/>
                <a:ea typeface="+mn-ea"/>
                <a:cs typeface="+mn-cs"/>
              </a:rPr>
              <a:t>Izstrādājums, kas atļauts</a:t>
            </a:r>
            <a:r>
              <a:rPr lang="lv-LV" sz="2150" b="1" dirty="0">
                <a:latin typeface="EC Square Sans Pro" panose="020B0506040000020004"/>
                <a:ea typeface="+mn-ea"/>
                <a:cs typeface="+mn-cs"/>
              </a:rPr>
              <a:t> </a:t>
            </a:r>
            <a:r>
              <a:rPr lang="lv-LV" sz="2150" b="1" dirty="0">
                <a:solidFill>
                  <a:srgbClr val="003399"/>
                </a:solidFill>
                <a:latin typeface="EC Square Sans Pro" panose="020B0506040000020004"/>
                <a:ea typeface="+mn-ea"/>
                <a:cs typeface="+mn-cs"/>
              </a:rPr>
              <a:t>trešajā valstī</a:t>
            </a:r>
          </a:p>
          <a:p>
            <a:pPr marL="447040" lvl="2" algn="l" rtl="0"/>
            <a:r>
              <a:rPr lang="lv-LV" sz="2192" b="1" dirty="0">
                <a:solidFill>
                  <a:srgbClr val="009900"/>
                </a:solidFill>
                <a:latin typeface="EC Square Sans Pro" panose="020B0506040000020004"/>
                <a:ea typeface="+mn-ea"/>
                <a:cs typeface="+mn-cs"/>
              </a:rPr>
              <a:t>tai pašai dzīvnieku sugai </a:t>
            </a:r>
            <a:r>
              <a:rPr lang="lv-LV" sz="2192" dirty="0">
                <a:solidFill>
                  <a:prstClr val="black"/>
                </a:solidFill>
                <a:latin typeface="EC Square Sans Pro" panose="020B0506040000020004"/>
                <a:ea typeface="+mn-ea"/>
                <a:cs typeface="+mn-cs"/>
              </a:rPr>
              <a:t>un </a:t>
            </a:r>
            <a:r>
              <a:rPr lang="lv-LV" sz="2192" b="1" dirty="0">
                <a:solidFill>
                  <a:srgbClr val="FF9966"/>
                </a:solidFill>
                <a:latin typeface="EC Square Sans Pro" panose="020B0506040000020004"/>
                <a:ea typeface="+mn-ea"/>
                <a:cs typeface="+mn-cs"/>
              </a:rPr>
              <a:t>tai pašai indikācijai.</a:t>
            </a:r>
            <a:r>
              <a:rPr lang="lv-LV" sz="2192" dirty="0">
                <a:solidFill>
                  <a:prstClr val="black"/>
                </a:solidFill>
                <a:latin typeface="EC Square Sans Pro" panose="020B0506040000020004"/>
                <a:ea typeface="+mn-ea"/>
                <a:cs typeface="+mn-cs"/>
              </a:rPr>
              <a:t> (neattiecas uz vakcīnām!)</a:t>
            </a:r>
          </a:p>
        </p:txBody>
      </p:sp>
      <p:pic>
        <p:nvPicPr>
          <p:cNvPr id="3" name="Picture 2">
            <a:extLst>
              <a:ext uri="{FF2B5EF4-FFF2-40B4-BE49-F238E27FC236}">
                <a16:creationId xmlns:a16="http://schemas.microsoft.com/office/drawing/2014/main" id="{A35B9B37-0150-B227-EDBF-226DB82E458D}"/>
              </a:ext>
            </a:extLst>
          </p:cNvPr>
          <p:cNvPicPr>
            <a:picLocks noChangeAspect="1"/>
          </p:cNvPicPr>
          <p:nvPr/>
        </p:nvPicPr>
        <p:blipFill>
          <a:blip r:embed="rId3"/>
          <a:stretch>
            <a:fillRect/>
          </a:stretch>
        </p:blipFill>
        <p:spPr>
          <a:xfrm>
            <a:off x="10727033" y="245273"/>
            <a:ext cx="686364" cy="722807"/>
          </a:xfrm>
          <a:prstGeom prst="rect">
            <a:avLst/>
          </a:prstGeom>
        </p:spPr>
      </p:pic>
      <p:sp>
        <p:nvSpPr>
          <p:cNvPr id="6" name="TextBox 5">
            <a:extLst>
              <a:ext uri="{FF2B5EF4-FFF2-40B4-BE49-F238E27FC236}">
                <a16:creationId xmlns:a16="http://schemas.microsoft.com/office/drawing/2014/main" id="{48D325D4-548F-B968-6A6E-CB555D7AFADF}"/>
              </a:ext>
            </a:extLst>
          </p:cNvPr>
          <p:cNvSpPr txBox="1"/>
          <p:nvPr/>
        </p:nvSpPr>
        <p:spPr>
          <a:xfrm>
            <a:off x="9144000" y="4422292"/>
            <a:ext cx="2733001" cy="643049"/>
          </a:xfrm>
          <a:prstGeom prst="rect">
            <a:avLst/>
          </a:prstGeom>
          <a:solidFill>
            <a:schemeClr val="bg1">
              <a:lumMod val="95000"/>
            </a:schemeClr>
          </a:solidFill>
          <a:ln w="12700">
            <a:solidFill>
              <a:srgbClr val="FF0000"/>
            </a:solidFill>
          </a:ln>
        </p:spPr>
        <p:txBody>
          <a:bodyPr wrap="square" rtlCol="0">
            <a:spAutoFit/>
          </a:bodyPr>
          <a:lstStyle/>
          <a:p>
            <a:pPr algn="l" rtl="0"/>
            <a:r>
              <a:rPr lang="lv-LV" sz="1794" b="1" dirty="0">
                <a:solidFill>
                  <a:prstClr val="black"/>
                </a:solidFill>
                <a:latin typeface="Calibri" panose="020F0502020204030204"/>
                <a:ea typeface="+mn-ea"/>
                <a:cs typeface="+mn-cs"/>
              </a:rPr>
              <a:t>Neaizmirstiet par īpašiem izdalīšanās periodiem</a:t>
            </a:r>
          </a:p>
        </p:txBody>
      </p:sp>
      <p:sp>
        <p:nvSpPr>
          <p:cNvPr id="8" name="Arrow: Down 15">
            <a:extLst>
              <a:ext uri="{FF2B5EF4-FFF2-40B4-BE49-F238E27FC236}">
                <a16:creationId xmlns:a16="http://schemas.microsoft.com/office/drawing/2014/main" id="{697F23D9-2481-B9FA-7AF1-78F36D7939B5}"/>
              </a:ext>
            </a:extLst>
          </p:cNvPr>
          <p:cNvSpPr/>
          <p:nvPr/>
        </p:nvSpPr>
        <p:spPr>
          <a:xfrm>
            <a:off x="2153742" y="1497151"/>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9" name="TextBox 16">
            <a:extLst>
              <a:ext uri="{FF2B5EF4-FFF2-40B4-BE49-F238E27FC236}">
                <a16:creationId xmlns:a16="http://schemas.microsoft.com/office/drawing/2014/main" id="{E4508762-3A5A-7D4B-EB82-6BEC110DFC94}"/>
              </a:ext>
            </a:extLst>
          </p:cNvPr>
          <p:cNvSpPr txBox="1"/>
          <p:nvPr/>
        </p:nvSpPr>
        <p:spPr>
          <a:xfrm>
            <a:off x="2653848" y="2783544"/>
            <a:ext cx="3137352" cy="337303"/>
          </a:xfrm>
          <a:prstGeom prst="rect">
            <a:avLst/>
          </a:prstGeom>
          <a:noFill/>
          <a:ln>
            <a:noFill/>
          </a:ln>
        </p:spPr>
        <p:txBody>
          <a:bodyPr wrap="square" rtlCol="0">
            <a:spAutoFit/>
          </a:bodyPr>
          <a:lstStyle/>
          <a:p>
            <a:pPr algn="l" defTabSz="911111" rtl="0">
              <a:defRPr/>
            </a:pPr>
            <a:r>
              <a:rPr lang="lv-LV" sz="1594" i="1" dirty="0">
                <a:solidFill>
                  <a:srgbClr val="C00000"/>
                </a:solidFill>
                <a:latin typeface="EC Square Sans Pro" panose="020B0506040000020004" pitchFamily="34" charset="0"/>
                <a:ea typeface="+mn-ea"/>
                <a:cs typeface="+mn-cs"/>
              </a:rPr>
              <a:t>Ja tāda nav, jāizmanto</a:t>
            </a:r>
          </a:p>
        </p:txBody>
      </p:sp>
      <p:sp>
        <p:nvSpPr>
          <p:cNvPr id="10" name="Arrow: Down 15">
            <a:extLst>
              <a:ext uri="{FF2B5EF4-FFF2-40B4-BE49-F238E27FC236}">
                <a16:creationId xmlns:a16="http://schemas.microsoft.com/office/drawing/2014/main" id="{67DE4724-87AB-B375-7E48-2E5ABDDC46C1}"/>
              </a:ext>
            </a:extLst>
          </p:cNvPr>
          <p:cNvSpPr/>
          <p:nvPr/>
        </p:nvSpPr>
        <p:spPr>
          <a:xfrm>
            <a:off x="2157556" y="3827821"/>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1" name="TextBox 16">
            <a:extLst>
              <a:ext uri="{FF2B5EF4-FFF2-40B4-BE49-F238E27FC236}">
                <a16:creationId xmlns:a16="http://schemas.microsoft.com/office/drawing/2014/main" id="{120AB004-1B8D-4A79-CE4B-21F42A75D47C}"/>
              </a:ext>
            </a:extLst>
          </p:cNvPr>
          <p:cNvSpPr txBox="1"/>
          <p:nvPr/>
        </p:nvSpPr>
        <p:spPr>
          <a:xfrm>
            <a:off x="2656120" y="3823810"/>
            <a:ext cx="2754080" cy="337303"/>
          </a:xfrm>
          <a:prstGeom prst="rect">
            <a:avLst/>
          </a:prstGeom>
          <a:noFill/>
          <a:ln>
            <a:noFill/>
          </a:ln>
        </p:spPr>
        <p:txBody>
          <a:bodyPr wrap="square" rtlCol="0">
            <a:spAutoFit/>
          </a:bodyPr>
          <a:lstStyle/>
          <a:p>
            <a:pPr algn="l" defTabSz="911111" rtl="0">
              <a:defRPr/>
            </a:pPr>
            <a:r>
              <a:rPr lang="lv-LV" sz="1594" i="1" dirty="0">
                <a:solidFill>
                  <a:srgbClr val="C00000"/>
                </a:solidFill>
                <a:latin typeface="EC Square Sans Pro" panose="020B0506040000020004" pitchFamily="34" charset="0"/>
                <a:ea typeface="+mn-ea"/>
                <a:cs typeface="+mn-cs"/>
              </a:rPr>
              <a:t>Ja tāda nav, jāizmanto</a:t>
            </a:r>
          </a:p>
        </p:txBody>
      </p:sp>
      <p:sp>
        <p:nvSpPr>
          <p:cNvPr id="13" name="Arrow: Down 15">
            <a:extLst>
              <a:ext uri="{FF2B5EF4-FFF2-40B4-BE49-F238E27FC236}">
                <a16:creationId xmlns:a16="http://schemas.microsoft.com/office/drawing/2014/main" id="{618F1542-9A0A-5165-8B8E-0B05FF4868F2}"/>
              </a:ext>
            </a:extLst>
          </p:cNvPr>
          <p:cNvSpPr/>
          <p:nvPr/>
        </p:nvSpPr>
        <p:spPr>
          <a:xfrm>
            <a:off x="2157352" y="4422563"/>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4" name="TextBox 16">
            <a:extLst>
              <a:ext uri="{FF2B5EF4-FFF2-40B4-BE49-F238E27FC236}">
                <a16:creationId xmlns:a16="http://schemas.microsoft.com/office/drawing/2014/main" id="{A96A2F18-C557-A1F3-58A9-F894AD3BB591}"/>
              </a:ext>
            </a:extLst>
          </p:cNvPr>
          <p:cNvSpPr txBox="1"/>
          <p:nvPr/>
        </p:nvSpPr>
        <p:spPr>
          <a:xfrm>
            <a:off x="2655916" y="4469647"/>
            <a:ext cx="2906684" cy="337303"/>
          </a:xfrm>
          <a:prstGeom prst="rect">
            <a:avLst/>
          </a:prstGeom>
          <a:noFill/>
          <a:ln>
            <a:noFill/>
          </a:ln>
        </p:spPr>
        <p:txBody>
          <a:bodyPr wrap="square" rtlCol="0">
            <a:spAutoFit/>
          </a:bodyPr>
          <a:lstStyle/>
          <a:p>
            <a:pPr algn="l" defTabSz="911111" rtl="0">
              <a:defRPr/>
            </a:pPr>
            <a:r>
              <a:rPr lang="lv-LV" sz="1594" i="1" dirty="0">
                <a:solidFill>
                  <a:srgbClr val="C00000"/>
                </a:solidFill>
                <a:latin typeface="EC Square Sans Pro" panose="020B0506040000020004" pitchFamily="34" charset="0"/>
                <a:ea typeface="+mn-ea"/>
                <a:cs typeface="+mn-cs"/>
              </a:rPr>
              <a:t>Ja tāda nav, jāizmanto</a:t>
            </a:r>
          </a:p>
        </p:txBody>
      </p:sp>
      <p:sp>
        <p:nvSpPr>
          <p:cNvPr id="15" name="TextBox 16">
            <a:extLst>
              <a:ext uri="{FF2B5EF4-FFF2-40B4-BE49-F238E27FC236}">
                <a16:creationId xmlns:a16="http://schemas.microsoft.com/office/drawing/2014/main" id="{F34CA01B-5F4B-05C6-2623-3522712E824B}"/>
              </a:ext>
            </a:extLst>
          </p:cNvPr>
          <p:cNvSpPr txBox="1"/>
          <p:nvPr/>
        </p:nvSpPr>
        <p:spPr>
          <a:xfrm>
            <a:off x="2562225" y="1474095"/>
            <a:ext cx="8334375" cy="337657"/>
          </a:xfrm>
          <a:prstGeom prst="rect">
            <a:avLst/>
          </a:prstGeom>
          <a:noFill/>
          <a:ln>
            <a:noFill/>
          </a:ln>
        </p:spPr>
        <p:txBody>
          <a:bodyPr wrap="square" rtlCol="0">
            <a:spAutoFit/>
          </a:bodyPr>
          <a:lstStyle/>
          <a:p>
            <a:pPr algn="l" defTabSz="911111" rtl="0">
              <a:defRPr/>
            </a:pPr>
            <a:r>
              <a:rPr lang="lv-LV" sz="1594" i="1" dirty="0">
                <a:solidFill>
                  <a:srgbClr val="C00000"/>
                </a:solidFill>
                <a:latin typeface="EC Square Sans Pro" panose="020B0506040000020004" pitchFamily="34" charset="0"/>
                <a:ea typeface="+mn-ea"/>
                <a:cs typeface="+mn-cs"/>
              </a:rPr>
              <a:t>Ja tāda nav, veterinārārstam uzņemoties atbildību, un lai izvairītos no nepieļaujamām ciešanām</a:t>
            </a:r>
          </a:p>
        </p:txBody>
      </p:sp>
      <p:sp>
        <p:nvSpPr>
          <p:cNvPr id="16" name="Arrow: Down 15">
            <a:extLst>
              <a:ext uri="{FF2B5EF4-FFF2-40B4-BE49-F238E27FC236}">
                <a16:creationId xmlns:a16="http://schemas.microsoft.com/office/drawing/2014/main" id="{DD495E2F-DAD6-34B2-DE5C-FB60BD3C1AD9}"/>
              </a:ext>
            </a:extLst>
          </p:cNvPr>
          <p:cNvSpPr/>
          <p:nvPr/>
        </p:nvSpPr>
        <p:spPr>
          <a:xfrm>
            <a:off x="2202903" y="2828948"/>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8" name="Arrow: Down 15">
            <a:extLst>
              <a:ext uri="{FF2B5EF4-FFF2-40B4-BE49-F238E27FC236}">
                <a16:creationId xmlns:a16="http://schemas.microsoft.com/office/drawing/2014/main" id="{BDA1D126-3733-AA25-B13B-F35CA0FAF124}"/>
              </a:ext>
            </a:extLst>
          </p:cNvPr>
          <p:cNvSpPr/>
          <p:nvPr/>
        </p:nvSpPr>
        <p:spPr>
          <a:xfrm>
            <a:off x="2146363" y="5187950"/>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9" name="TextBox 16">
            <a:extLst>
              <a:ext uri="{FF2B5EF4-FFF2-40B4-BE49-F238E27FC236}">
                <a16:creationId xmlns:a16="http://schemas.microsoft.com/office/drawing/2014/main" id="{3A5252AE-3D80-37BC-C3F2-1117712F43AD}"/>
              </a:ext>
            </a:extLst>
          </p:cNvPr>
          <p:cNvSpPr txBox="1"/>
          <p:nvPr/>
        </p:nvSpPr>
        <p:spPr>
          <a:xfrm>
            <a:off x="2655916" y="5187950"/>
            <a:ext cx="2754284" cy="337303"/>
          </a:xfrm>
          <a:prstGeom prst="rect">
            <a:avLst/>
          </a:prstGeom>
          <a:noFill/>
          <a:ln>
            <a:noFill/>
          </a:ln>
        </p:spPr>
        <p:txBody>
          <a:bodyPr wrap="square" rtlCol="0">
            <a:spAutoFit/>
          </a:bodyPr>
          <a:lstStyle/>
          <a:p>
            <a:pPr algn="l" defTabSz="911111" rtl="0">
              <a:defRPr/>
            </a:pPr>
            <a:r>
              <a:rPr lang="lv-LV" sz="1594" i="1" dirty="0">
                <a:solidFill>
                  <a:srgbClr val="C00000"/>
                </a:solidFill>
                <a:latin typeface="EC Square Sans Pro" panose="020B0506040000020004" pitchFamily="34" charset="0"/>
                <a:ea typeface="+mn-ea"/>
                <a:cs typeface="+mn-cs"/>
              </a:rPr>
              <a:t>Ja tāda nav, jāizmanto</a:t>
            </a:r>
          </a:p>
        </p:txBody>
      </p:sp>
    </p:spTree>
    <p:extLst>
      <p:ext uri="{BB962C8B-B14F-4D97-AF65-F5344CB8AC3E}">
        <p14:creationId xmlns:p14="http://schemas.microsoft.com/office/powerpoint/2010/main" val="42236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411CE633-EB29-E927-F456-A78DDF0F09C5}"/>
              </a:ext>
            </a:extLst>
          </p:cNvPr>
          <p:cNvSpPr>
            <a:spLocks noGrp="1"/>
          </p:cNvSpPr>
          <p:nvPr>
            <p:ph type="body" sz="quarter" idx="4294967295"/>
          </p:nvPr>
        </p:nvSpPr>
        <p:spPr>
          <a:xfrm>
            <a:off x="6132925" y="1410749"/>
            <a:ext cx="6082800" cy="2024601"/>
          </a:xfrm>
          <a:prstGeom prst="rect">
            <a:avLst/>
          </a:prstGeom>
        </p:spPr>
        <p:txBody>
          <a:bodyPr/>
          <a:lstStyle/>
          <a:p>
            <a:pPr algn="l"/>
            <a:r>
              <a:rPr lang="lv-LV" sz="3200" b="1">
                <a:solidFill>
                  <a:srgbClr val="003399"/>
                </a:solidFill>
                <a:latin typeface="EC Square Sans Pro" panose="020B0506040000020004" pitchFamily="34" charset="0"/>
              </a:rPr>
              <a:t>Ievads ES vispārējā tiesiskajā regulējumā: par Veterināro zāļu regulu </a:t>
            </a:r>
            <a:r>
              <a:rPr lang="lv-LV" sz="3200">
                <a:solidFill>
                  <a:srgbClr val="003399"/>
                </a:solidFill>
                <a:latin typeface="EC Square Sans Pro" panose="020B0506040000020004" pitchFamily="34" charset="0"/>
              </a:rPr>
              <a:t> </a:t>
            </a:r>
          </a:p>
          <a:p>
            <a:pPr algn="l"/>
            <a:endParaRPr lang="es-ES" sz="3600" b="1" dirty="0">
              <a:solidFill>
                <a:srgbClr val="003399"/>
              </a:solidFill>
              <a:effectLst/>
              <a:latin typeface="EC Square Sans Pro" panose="020B0506040000020004" pitchFamily="34" charset="0"/>
            </a:endParaRPr>
          </a:p>
          <a:p>
            <a:endParaRPr lang="es-ES" dirty="0"/>
          </a:p>
        </p:txBody>
      </p:sp>
      <p:sp>
        <p:nvSpPr>
          <p:cNvPr id="3" name="Marcador de texto 2">
            <a:extLst>
              <a:ext uri="{FF2B5EF4-FFF2-40B4-BE49-F238E27FC236}">
                <a16:creationId xmlns:a16="http://schemas.microsoft.com/office/drawing/2014/main" id="{A38D9E58-19B1-E7ED-7608-24282A0A681D}"/>
              </a:ext>
            </a:extLst>
          </p:cNvPr>
          <p:cNvSpPr>
            <a:spLocks noGrp="1"/>
          </p:cNvSpPr>
          <p:nvPr>
            <p:ph type="body" sz="quarter" idx="11"/>
          </p:nvPr>
        </p:nvSpPr>
        <p:spPr/>
        <p:txBody>
          <a:bodyPr lIns="91440" tIns="45720" rIns="91440" bIns="45720" anchor="t"/>
          <a:lstStyle/>
          <a:p>
            <a:r>
              <a:rPr lang="lv-LV">
                <a:latin typeface="EC Square Sans Pro"/>
                <a:cs typeface="Arial"/>
              </a:rPr>
              <a:t>LATVIJA, 2024. GADA 3. UN 4. DECEMBRIS</a:t>
            </a:r>
          </a:p>
          <a:p>
            <a:endParaRPr lang="es-ES" dirty="0"/>
          </a:p>
        </p:txBody>
      </p:sp>
    </p:spTree>
    <p:extLst>
      <p:ext uri="{BB962C8B-B14F-4D97-AF65-F5344CB8AC3E}">
        <p14:creationId xmlns:p14="http://schemas.microsoft.com/office/powerpoint/2010/main" val="31646775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610D4B1-576D-4530-F733-8A55864C49B1}"/>
              </a:ext>
            </a:extLst>
          </p:cNvPr>
          <p:cNvSpPr>
            <a:spLocks noGrp="1"/>
          </p:cNvSpPr>
          <p:nvPr>
            <p:ph type="body" sz="quarter" idx="10"/>
          </p:nvPr>
        </p:nvSpPr>
        <p:spPr>
          <a:xfrm>
            <a:off x="762002" y="311150"/>
            <a:ext cx="10496230" cy="1079606"/>
          </a:xfrm>
        </p:spPr>
        <p:txBody>
          <a:bodyPr vert="horz" lIns="91440" tIns="45720" rIns="91440" bIns="45720" rtlCol="0" anchor="t">
            <a:noAutofit/>
          </a:bodyPr>
          <a:lstStyle/>
          <a:p>
            <a:pPr marL="0" indent="0">
              <a:buNone/>
            </a:pPr>
            <a:r>
              <a:rPr lang="lv-LV" sz="2400" b="1" dirty="0">
                <a:latin typeface="Montserrat"/>
                <a:ea typeface="Roboto"/>
                <a:cs typeface="Roboto"/>
              </a:rPr>
              <a:t>Komisijas Īstenošanas regula (ES) 2024/1973 </a:t>
            </a:r>
            <a:br>
              <a:rPr lang="es-ES" sz="2400" b="1" dirty="0">
                <a:latin typeface="Montserrat"/>
                <a:ea typeface="Roboto"/>
                <a:cs typeface="Roboto"/>
              </a:rPr>
            </a:br>
            <a:r>
              <a:rPr lang="lv-LV" sz="2400" b="1" dirty="0">
                <a:latin typeface="Montserrat"/>
                <a:ea typeface="Roboto"/>
                <a:cs typeface="Roboto"/>
              </a:rPr>
              <a:t>(2024. gada 18. jūlijs) </a:t>
            </a:r>
          </a:p>
        </p:txBody>
      </p:sp>
      <p:sp>
        <p:nvSpPr>
          <p:cNvPr id="3" name="CuadroTexto 2">
            <a:extLst>
              <a:ext uri="{FF2B5EF4-FFF2-40B4-BE49-F238E27FC236}">
                <a16:creationId xmlns:a16="http://schemas.microsoft.com/office/drawing/2014/main" id="{36A00D91-D74E-32AB-9714-56138AFADCF9}"/>
              </a:ext>
            </a:extLst>
          </p:cNvPr>
          <p:cNvSpPr txBox="1"/>
          <p:nvPr/>
        </p:nvSpPr>
        <p:spPr>
          <a:xfrm>
            <a:off x="596717" y="1845473"/>
            <a:ext cx="10310958"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lv-LV" sz="2800">
                <a:solidFill>
                  <a:srgbClr val="333333"/>
                </a:solidFill>
                <a:latin typeface="EC Square Sans Pro"/>
                <a:ea typeface="Roboto"/>
                <a:cs typeface="Roboto"/>
              </a:rPr>
              <a:t>Ar ko izveido tādu antimikrobiālo līdzekļu sarakstu, kurus nelieto saskaņā ar Eiropas Parlamenta un Padomes Regulas (ES) 2019/6 112. un 113. pantu vai kurus saskaņā ar minētajiem pantiem lieto, tikai ievērojot konkrētus nosacījumus.</a:t>
            </a:r>
          </a:p>
          <a:p>
            <a:pPr algn="just"/>
            <a:endParaRPr lang="es" sz="2800" dirty="0">
              <a:latin typeface="EC Square Sans Pro"/>
            </a:endParaRPr>
          </a:p>
          <a:p>
            <a:pPr algn="just"/>
            <a:r>
              <a:rPr lang="lv-LV" sz="2800">
                <a:latin typeface="EC Square Sans Pro"/>
              </a:rPr>
              <a:t> To piemēro no 2026. gada 8. augusta.</a:t>
            </a:r>
          </a:p>
        </p:txBody>
      </p:sp>
      <p:pic>
        <p:nvPicPr>
          <p:cNvPr id="1026" name="Picture 2" descr="Regulation - Econlib">
            <a:extLst>
              <a:ext uri="{FF2B5EF4-FFF2-40B4-BE49-F238E27FC236}">
                <a16:creationId xmlns:a16="http://schemas.microsoft.com/office/drawing/2014/main" id="{7719F04B-99CE-2814-0E4B-7445E9D3CA21}"/>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781800" y="3836562"/>
            <a:ext cx="3429000" cy="2282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668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34">
            <a:extLst>
              <a:ext uri="{FF2B5EF4-FFF2-40B4-BE49-F238E27FC236}">
                <a16:creationId xmlns:a16="http://schemas.microsoft.com/office/drawing/2014/main" id="{1FE76DF1-B49E-2D98-4FAE-4404CBE34E75}"/>
              </a:ext>
            </a:extLst>
          </p:cNvPr>
          <p:cNvSpPr txBox="1">
            <a:spLocks/>
          </p:cNvSpPr>
          <p:nvPr/>
        </p:nvSpPr>
        <p:spPr>
          <a:xfrm>
            <a:off x="3571875" y="2057400"/>
            <a:ext cx="3487738" cy="781050"/>
          </a:xfrm>
          <a:prstGeom prst="rect">
            <a:avLst/>
          </a:prstGeom>
        </p:spPr>
        <p:txBody>
          <a:bodyPr/>
          <a:lstStyle>
            <a:lvl1pPr marL="0">
              <a:defRPr sz="4800" b="1">
                <a:solidFill>
                  <a:srgbClr val="003399"/>
                </a:solidFill>
                <a:latin typeface="EC Square Sans Pro" panose="020B05060400000200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lv-LV"/>
              <a:t>Paldies!</a:t>
            </a:r>
          </a:p>
        </p:txBody>
      </p:sp>
    </p:spTree>
    <p:extLst>
      <p:ext uri="{BB962C8B-B14F-4D97-AF65-F5344CB8AC3E}">
        <p14:creationId xmlns:p14="http://schemas.microsoft.com/office/powerpoint/2010/main" val="98415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6">
            <a:extLst>
              <a:ext uri="{FF2B5EF4-FFF2-40B4-BE49-F238E27FC236}">
                <a16:creationId xmlns:a16="http://schemas.microsoft.com/office/drawing/2014/main" id="{3CC1985F-2B4D-23B7-E59D-42B758F670F7}"/>
              </a:ext>
            </a:extLst>
          </p:cNvPr>
          <p:cNvSpPr txBox="1"/>
          <p:nvPr/>
        </p:nvSpPr>
        <p:spPr>
          <a:xfrm>
            <a:off x="-5740" y="366715"/>
            <a:ext cx="11441480" cy="523220"/>
          </a:xfrm>
          <a:prstGeom prst="rect">
            <a:avLst/>
          </a:prstGeom>
          <a:noFill/>
        </p:spPr>
        <p:txBody>
          <a:bodyPr wrap="square" rtlCol="0">
            <a:spAutoFit/>
          </a:bodyPr>
          <a:lstStyle/>
          <a:p>
            <a:pPr algn="ctr"/>
            <a:r>
              <a:rPr lang="lv-LV" sz="2800">
                <a:solidFill>
                  <a:schemeClr val="bg1"/>
                </a:solidFill>
                <a:latin typeface="EC Square Sans Pro" panose="020B0506040000020004" pitchFamily="34" charset="0"/>
              </a:rPr>
              <a:t>ES tiesiskais regulējums par veterinārajām zālēm/ārstniecisko barību</a:t>
            </a:r>
          </a:p>
        </p:txBody>
      </p:sp>
      <p:sp>
        <p:nvSpPr>
          <p:cNvPr id="4" name="Rectángulo 2">
            <a:extLst>
              <a:ext uri="{FF2B5EF4-FFF2-40B4-BE49-F238E27FC236}">
                <a16:creationId xmlns:a16="http://schemas.microsoft.com/office/drawing/2014/main" id="{4FDCF654-78A4-A461-2DA8-0E71E9E4152D}"/>
              </a:ext>
            </a:extLst>
          </p:cNvPr>
          <p:cNvSpPr/>
          <p:nvPr/>
        </p:nvSpPr>
        <p:spPr>
          <a:xfrm>
            <a:off x="152400" y="1757036"/>
            <a:ext cx="5638800" cy="312211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lv-LV" sz="2400" b="1" dirty="0">
                <a:solidFill>
                  <a:schemeClr val="tx1"/>
                </a:solidFill>
                <a:latin typeface="EC Square Sans Pro" panose="020B0506040000020004" pitchFamily="34" charset="0"/>
              </a:rPr>
              <a:t>Regula (ES) 2019/6 </a:t>
            </a:r>
            <a:br>
              <a:rPr lang="es-ES" sz="2400" b="1" dirty="0">
                <a:solidFill>
                  <a:schemeClr val="tx1"/>
                </a:solidFill>
                <a:latin typeface="EC Square Sans Pro" panose="020B0506040000020004" pitchFamily="34" charset="0"/>
              </a:rPr>
            </a:br>
            <a:r>
              <a:rPr lang="lv-LV" sz="2400" b="1" dirty="0">
                <a:solidFill>
                  <a:schemeClr val="tx1"/>
                </a:solidFill>
                <a:latin typeface="EC Square Sans Pro" panose="020B0506040000020004" pitchFamily="34" charset="0"/>
              </a:rPr>
              <a:t>par veterinārajām zālēm</a:t>
            </a:r>
            <a:br>
              <a:rPr lang="lv-LV" sz="1800" b="1" dirty="0">
                <a:solidFill>
                  <a:schemeClr val="bg1"/>
                </a:solidFill>
              </a:rPr>
            </a:br>
            <a:r>
              <a:rPr lang="lv-LV" sz="1800" b="1" dirty="0">
                <a:solidFill>
                  <a:srgbClr val="003399"/>
                </a:solidFill>
                <a:latin typeface="EC Square Sans Pro" panose="020B0506040000020004" pitchFamily="34" charset="0"/>
                <a:ea typeface="Montserrat" charset="0"/>
                <a:cs typeface="Montserrat" charset="0"/>
              </a:rPr>
              <a:t> </a:t>
            </a:r>
          </a:p>
          <a:p>
            <a:endParaRPr lang="en-US" b="1" dirty="0">
              <a:solidFill>
                <a:srgbClr val="003399"/>
              </a:solidFill>
              <a:latin typeface="EC Square Sans Pro" panose="020B0506040000020004" pitchFamily="34" charset="0"/>
            </a:endParaRPr>
          </a:p>
        </p:txBody>
      </p:sp>
      <p:sp>
        <p:nvSpPr>
          <p:cNvPr id="5" name="Rectángulo 10">
            <a:extLst>
              <a:ext uri="{FF2B5EF4-FFF2-40B4-BE49-F238E27FC236}">
                <a16:creationId xmlns:a16="http://schemas.microsoft.com/office/drawing/2014/main" id="{D2787D7C-9C33-1702-E19F-4F2E02F1CA13}"/>
              </a:ext>
            </a:extLst>
          </p:cNvPr>
          <p:cNvSpPr/>
          <p:nvPr/>
        </p:nvSpPr>
        <p:spPr>
          <a:xfrm>
            <a:off x="6012735" y="1789354"/>
            <a:ext cx="5562600" cy="312211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lv-LV" sz="2800" b="1" dirty="0">
                <a:solidFill>
                  <a:schemeClr val="tx1"/>
                </a:solidFill>
                <a:latin typeface="EC Square Sans Pro" panose="020B0506040000020004" pitchFamily="34" charset="0"/>
              </a:rPr>
              <a:t>Regula (ES) 2019/4 </a:t>
            </a:r>
            <a:br>
              <a:rPr lang="es-ES" sz="2800" b="1" dirty="0">
                <a:solidFill>
                  <a:schemeClr val="tx1"/>
                </a:solidFill>
                <a:latin typeface="EC Square Sans Pro" panose="020B0506040000020004" pitchFamily="34" charset="0"/>
              </a:rPr>
            </a:br>
            <a:r>
              <a:rPr lang="lv-LV" sz="2800" b="1" dirty="0">
                <a:solidFill>
                  <a:schemeClr val="tx1"/>
                </a:solidFill>
                <a:latin typeface="EC Square Sans Pro" panose="020B0506040000020004" pitchFamily="34" charset="0"/>
              </a:rPr>
              <a:t>par ārstniecisko barību</a:t>
            </a:r>
          </a:p>
          <a:p>
            <a:endParaRPr lang="en-US" b="1" dirty="0">
              <a:solidFill>
                <a:schemeClr val="bg1"/>
              </a:solidFill>
              <a:latin typeface="EC Square Sans Pro" panose="020B0506040000020004" pitchFamily="34" charset="0"/>
            </a:endParaRPr>
          </a:p>
        </p:txBody>
      </p:sp>
    </p:spTree>
    <p:extLst>
      <p:ext uri="{BB962C8B-B14F-4D97-AF65-F5344CB8AC3E}">
        <p14:creationId xmlns:p14="http://schemas.microsoft.com/office/powerpoint/2010/main" val="2352327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1">
            <a:extLst>
              <a:ext uri="{FF2B5EF4-FFF2-40B4-BE49-F238E27FC236}">
                <a16:creationId xmlns:a16="http://schemas.microsoft.com/office/drawing/2014/main" id="{F07FCCEE-5F5B-51D0-8553-802102EF1FA5}"/>
              </a:ext>
            </a:extLst>
          </p:cNvPr>
          <p:cNvSpPr>
            <a:spLocks noGrp="1"/>
          </p:cNvSpPr>
          <p:nvPr>
            <p:ph type="body" sz="quarter" idx="10"/>
          </p:nvPr>
        </p:nvSpPr>
        <p:spPr>
          <a:xfrm>
            <a:off x="762000" y="311150"/>
            <a:ext cx="9677400" cy="476730"/>
          </a:xfrm>
        </p:spPr>
        <p:txBody>
          <a:bodyPr/>
          <a:lstStyle/>
          <a:p>
            <a:r>
              <a:rPr lang="lv-LV" sz="2800">
                <a:latin typeface="EC Square Sans Pro" panose="020B0506040000020004" pitchFamily="34" charset="0"/>
              </a:rPr>
              <a:t>Definīcijas un vispārīgie principi</a:t>
            </a:r>
          </a:p>
        </p:txBody>
      </p:sp>
      <p:sp>
        <p:nvSpPr>
          <p:cNvPr id="5" name="Rectángulo 3">
            <a:extLst>
              <a:ext uri="{FF2B5EF4-FFF2-40B4-BE49-F238E27FC236}">
                <a16:creationId xmlns:a16="http://schemas.microsoft.com/office/drawing/2014/main" id="{53E654EC-3439-B59E-6D7E-683026AAC6F0}"/>
              </a:ext>
            </a:extLst>
          </p:cNvPr>
          <p:cNvSpPr/>
          <p:nvPr/>
        </p:nvSpPr>
        <p:spPr>
          <a:xfrm>
            <a:off x="190500" y="1555592"/>
            <a:ext cx="10820400" cy="1598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lv-LV" sz="2800" b="1" i="1" u="none" strike="noStrike" cap="none" normalizeH="0" baseline="0" noProof="0">
                <a:ln>
                  <a:noFill/>
                </a:ln>
                <a:solidFill>
                  <a:srgbClr val="003399"/>
                </a:solidFill>
                <a:effectLst/>
                <a:uLnTx/>
                <a:uFillTx/>
                <a:latin typeface="EC Square Sans Pro" panose="020B0506040000020004" pitchFamily="34" charset="0"/>
                <a:ea typeface="+mn-ea"/>
                <a:cs typeface="+mn-cs"/>
              </a:rPr>
              <a:t>"veterinārā recepte </a:t>
            </a:r>
            <a:r>
              <a:rPr kumimoji="0" lang="lv-LV" sz="2800" b="0" i="0" u="none" strike="noStrike" cap="none" normalizeH="0" baseline="0" noProof="0">
                <a:ln>
                  <a:noFill/>
                </a:ln>
                <a:solidFill>
                  <a:srgbClr val="002060"/>
                </a:solidFill>
                <a:effectLst/>
                <a:uLnTx/>
                <a:uFillTx/>
                <a:latin typeface="EC Square Sans Pro" panose="020B0506040000020004" pitchFamily="34" charset="0"/>
                <a:ea typeface="+mn-ea"/>
                <a:cs typeface="+mn-cs"/>
              </a:rPr>
              <a:t>ir veterinārārsta izrakstīts dokuments, ko izmanto, lai iegādātos veterinārās zāles vai cilvēkiem paredzētas zāles, kas jālieto dzīvniekam;</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endParaRPr>
          </a:p>
        </p:txBody>
      </p:sp>
      <p:sp>
        <p:nvSpPr>
          <p:cNvPr id="6" name="Rectángulo 4">
            <a:extLst>
              <a:ext uri="{FF2B5EF4-FFF2-40B4-BE49-F238E27FC236}">
                <a16:creationId xmlns:a16="http://schemas.microsoft.com/office/drawing/2014/main" id="{07C7AA64-89DA-C49F-23DC-B752AB52749D}"/>
              </a:ext>
            </a:extLst>
          </p:cNvPr>
          <p:cNvSpPr/>
          <p:nvPr/>
        </p:nvSpPr>
        <p:spPr>
          <a:xfrm>
            <a:off x="194511" y="3230390"/>
            <a:ext cx="10820400" cy="1598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lv-LV" sz="2800" b="1" i="1" u="none" strike="noStrike" cap="none" normalizeH="0" baseline="0" noProof="0">
                <a:ln>
                  <a:noFill/>
                </a:ln>
                <a:solidFill>
                  <a:srgbClr val="003399"/>
                </a:solidFill>
                <a:effectLst/>
                <a:uLnTx/>
                <a:uFillTx/>
                <a:latin typeface="EC Square Sans Pro" panose="020B0506040000020004" pitchFamily="34" charset="0"/>
                <a:ea typeface="+mn-ea"/>
                <a:cs typeface="+mn-cs"/>
              </a:rPr>
              <a:t>"antimikrobiālais līdzeklis” </a:t>
            </a:r>
            <a:r>
              <a:rPr kumimoji="0" lang="lv-LV" sz="2800" b="0" i="0" u="none" strike="noStrike" cap="none" normalizeH="0" baseline="0" noProof="0">
                <a:ln>
                  <a:noFill/>
                </a:ln>
                <a:solidFill>
                  <a:srgbClr val="002060"/>
                </a:solidFill>
                <a:effectLst/>
                <a:uLnTx/>
                <a:uFillTx/>
                <a:latin typeface="EC Square Sans Pro" panose="020B0506040000020004" pitchFamily="34" charset="0"/>
                <a:ea typeface="+mn-ea"/>
                <a:cs typeface="+mn-cs"/>
              </a:rPr>
              <a:t>ir tāda viela ar tiešu iedarbību uz mikroorganismiem, kuru lieto infekciju vai infekcijas slimību ārstēšanai vai profilaksei, tostarp antibiotikas, pretvīrusu zāles un pretsēnīšu un pretprotozoju līdzekļi</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endParaRPr>
          </a:p>
        </p:txBody>
      </p:sp>
      <p:sp>
        <p:nvSpPr>
          <p:cNvPr id="7" name="CuadroTexto 5">
            <a:extLst>
              <a:ext uri="{FF2B5EF4-FFF2-40B4-BE49-F238E27FC236}">
                <a16:creationId xmlns:a16="http://schemas.microsoft.com/office/drawing/2014/main" id="{B50F40D8-441E-ED60-D2B0-E7699304D106}"/>
              </a:ext>
            </a:extLst>
          </p:cNvPr>
          <p:cNvSpPr txBox="1"/>
          <p:nvPr/>
        </p:nvSpPr>
        <p:spPr>
          <a:xfrm>
            <a:off x="501926" y="5349532"/>
            <a:ext cx="11188148" cy="1320618"/>
          </a:xfrm>
          <a:prstGeom prst="rect">
            <a:avLst/>
          </a:prstGeom>
          <a:solidFill>
            <a:srgbClr val="003399"/>
          </a:solid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lv-LV" sz="2800" b="0" i="1" u="none" strike="noStrike" cap="none" normalizeH="0" baseline="0" noProof="0" dirty="0" err="1">
                <a:ln>
                  <a:noFill/>
                </a:ln>
                <a:solidFill>
                  <a:srgbClr val="FFFFFF"/>
                </a:solidFill>
                <a:effectLst/>
                <a:uLnTx/>
                <a:uFillTx/>
                <a:latin typeface="EC Square Sans Pro" panose="020B0506040000020004" pitchFamily="34" charset="0"/>
                <a:ea typeface="+mn-ea"/>
                <a:cs typeface="+mn-cs"/>
              </a:rPr>
              <a:t>Antimikrobiālās</a:t>
            </a:r>
            <a:r>
              <a:rPr kumimoji="0" lang="lv-LV" sz="2800" b="0" i="1" u="none" strike="noStrike" cap="none" normalizeH="0" baseline="0" noProof="0" dirty="0">
                <a:ln>
                  <a:noFill/>
                </a:ln>
                <a:solidFill>
                  <a:srgbClr val="FFFFFF"/>
                </a:solidFill>
                <a:effectLst/>
                <a:uLnTx/>
                <a:uFillTx/>
                <a:latin typeface="EC Square Sans Pro" panose="020B0506040000020004" pitchFamily="34" charset="0"/>
                <a:ea typeface="+mn-ea"/>
                <a:cs typeface="+mn-cs"/>
              </a:rPr>
              <a:t> veterinārās zāles drīkst iegādāties </a:t>
            </a:r>
            <a:br>
              <a:rPr kumimoji="0" lang="es-ES" sz="2800" b="0" i="1" u="none" strike="noStrike" cap="none" normalizeH="0" baseline="0" noProof="0" dirty="0">
                <a:ln>
                  <a:noFill/>
                </a:ln>
                <a:solidFill>
                  <a:srgbClr val="FFFFFF"/>
                </a:solidFill>
                <a:effectLst/>
                <a:uLnTx/>
                <a:uFillTx/>
                <a:latin typeface="EC Square Sans Pro" panose="020B0506040000020004" pitchFamily="34" charset="0"/>
                <a:ea typeface="+mn-ea"/>
                <a:cs typeface="+mn-cs"/>
              </a:rPr>
            </a:br>
            <a:r>
              <a:rPr kumimoji="0" lang="lv-LV" sz="2800" b="0" i="1" u="none" strike="noStrike" cap="none" normalizeH="0" baseline="0" noProof="0" dirty="0">
                <a:ln>
                  <a:noFill/>
                </a:ln>
                <a:solidFill>
                  <a:srgbClr val="FFFFFF"/>
                </a:solidFill>
                <a:effectLst/>
                <a:uLnTx/>
                <a:uFillTx/>
                <a:latin typeface="EC Square Sans Pro" panose="020B0506040000020004" pitchFamily="34" charset="0"/>
                <a:ea typeface="+mn-ea"/>
                <a:cs typeface="+mn-cs"/>
              </a:rPr>
              <a:t>tikai ar veterināro recepti. </a:t>
            </a:r>
          </a:p>
        </p:txBody>
      </p:sp>
    </p:spTree>
    <p:extLst>
      <p:ext uri="{BB962C8B-B14F-4D97-AF65-F5344CB8AC3E}">
        <p14:creationId xmlns:p14="http://schemas.microsoft.com/office/powerpoint/2010/main" val="1245217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67609-4566-E06B-50CF-7915116C2EA5}"/>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C5514039-35C9-E6E6-3389-38F4F3BBF4A2}"/>
              </a:ext>
            </a:extLst>
          </p:cNvPr>
          <p:cNvSpPr>
            <a:spLocks noGrp="1"/>
          </p:cNvSpPr>
          <p:nvPr>
            <p:ph type="body" sz="quarter" idx="10"/>
          </p:nvPr>
        </p:nvSpPr>
        <p:spPr/>
        <p:txBody>
          <a:bodyPr/>
          <a:lstStyle/>
          <a:p>
            <a:endParaRPr lang="es-ES"/>
          </a:p>
        </p:txBody>
      </p:sp>
      <p:sp>
        <p:nvSpPr>
          <p:cNvPr id="3" name="Rectángulo redondeado 13">
            <a:extLst>
              <a:ext uri="{FF2B5EF4-FFF2-40B4-BE49-F238E27FC236}">
                <a16:creationId xmlns:a16="http://schemas.microsoft.com/office/drawing/2014/main" id="{FB0D39A3-92FF-DCBE-BB31-DEB97FF93BB4}"/>
              </a:ext>
            </a:extLst>
          </p:cNvPr>
          <p:cNvSpPr/>
          <p:nvPr/>
        </p:nvSpPr>
        <p:spPr>
          <a:xfrm>
            <a:off x="304800" y="158204"/>
            <a:ext cx="10880411" cy="782622"/>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5" name="Marcador de texto 4">
            <a:extLst>
              <a:ext uri="{FF2B5EF4-FFF2-40B4-BE49-F238E27FC236}">
                <a16:creationId xmlns:a16="http://schemas.microsoft.com/office/drawing/2014/main" id="{B3B2B7A9-2128-88AD-0FBF-4B8BC3B86250}"/>
              </a:ext>
            </a:extLst>
          </p:cNvPr>
          <p:cNvSpPr txBox="1">
            <a:spLocks/>
          </p:cNvSpPr>
          <p:nvPr/>
        </p:nvSpPr>
        <p:spPr>
          <a:xfrm>
            <a:off x="381000" y="294380"/>
            <a:ext cx="11152086"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lv-LV" sz="2800" b="1"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ANTIMIKROBIĀLAIS LĪDZEKLIS SALĪDZINĀJUMĀ AR ANTIBIOTIKĀM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endParaRPr>
          </a:p>
        </p:txBody>
      </p:sp>
      <p:graphicFrame>
        <p:nvGraphicFramePr>
          <p:cNvPr id="8" name="Diagram 1">
            <a:extLst>
              <a:ext uri="{FF2B5EF4-FFF2-40B4-BE49-F238E27FC236}">
                <a16:creationId xmlns:a16="http://schemas.microsoft.com/office/drawing/2014/main" id="{A145D475-7929-C6C5-47BF-3D241A43CA54}"/>
              </a:ext>
            </a:extLst>
          </p:cNvPr>
          <p:cNvGraphicFramePr/>
          <p:nvPr>
            <p:extLst>
              <p:ext uri="{D42A27DB-BD31-4B8C-83A1-F6EECF244321}">
                <p14:modId xmlns:p14="http://schemas.microsoft.com/office/powerpoint/2010/main" val="1371028253"/>
              </p:ext>
            </p:extLst>
          </p:nvPr>
        </p:nvGraphicFramePr>
        <p:xfrm>
          <a:off x="506513" y="1420080"/>
          <a:ext cx="8128000" cy="46471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Explosion: 8 Points 2">
            <a:extLst>
              <a:ext uri="{FF2B5EF4-FFF2-40B4-BE49-F238E27FC236}">
                <a16:creationId xmlns:a16="http://schemas.microsoft.com/office/drawing/2014/main" id="{83C70DE6-5A64-AF19-81E6-7DC0F802987A}"/>
              </a:ext>
            </a:extLst>
          </p:cNvPr>
          <p:cNvSpPr/>
          <p:nvPr/>
        </p:nvSpPr>
        <p:spPr>
          <a:xfrm>
            <a:off x="7934318" y="1350278"/>
            <a:ext cx="3505200" cy="2647975"/>
          </a:xfrm>
          <a:prstGeom prst="irregularSeal1">
            <a:avLst/>
          </a:prstGeom>
          <a:solidFill>
            <a:srgbClr val="003399"/>
          </a:solidFill>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lv-LV" sz="1800" b="0" i="0" u="none" strike="noStrike" cap="none" normalizeH="0" baseline="0" noProof="0">
                <a:ln>
                  <a:noFill/>
                </a:ln>
                <a:solidFill>
                  <a:srgbClr val="FFFFFF"/>
                </a:solidFill>
                <a:effectLst/>
                <a:uLnTx/>
                <a:uFillTx/>
                <a:latin typeface="EC Square Sans Pro" panose="020B0506040000020004" pitchFamily="34" charset="0"/>
                <a:ea typeface="+mn-ea"/>
                <a:cs typeface="+mn-cs"/>
              </a:rPr>
              <a:t>REZISTENCE! </a:t>
            </a:r>
          </a:p>
        </p:txBody>
      </p:sp>
      <p:sp>
        <p:nvSpPr>
          <p:cNvPr id="11" name="Rectángulo 22">
            <a:extLst>
              <a:ext uri="{FF2B5EF4-FFF2-40B4-BE49-F238E27FC236}">
                <a16:creationId xmlns:a16="http://schemas.microsoft.com/office/drawing/2014/main" id="{0D8ED76D-AF96-BBF2-2A0D-2651035EFCE7}"/>
              </a:ext>
            </a:extLst>
          </p:cNvPr>
          <p:cNvSpPr/>
          <p:nvPr/>
        </p:nvSpPr>
        <p:spPr>
          <a:xfrm>
            <a:off x="8864162" y="4304870"/>
            <a:ext cx="2575356" cy="1241892"/>
          </a:xfrm>
          <a:prstGeom prst="rect">
            <a:avLst/>
          </a:prstGeom>
          <a:solidFill>
            <a:srgbClr val="E7CE3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lv-LV" sz="3500" b="0" i="0" u="none" strike="noStrike" cap="none" normalizeH="0" baseline="0" noProof="0">
                <a:ln>
                  <a:noFill/>
                </a:ln>
                <a:solidFill>
                  <a:srgbClr val="003399"/>
                </a:solidFill>
                <a:effectLst/>
                <a:uLnTx/>
                <a:uFillTx/>
                <a:latin typeface="EC Square Sans Pro" panose="020B0506040000020004" pitchFamily="34" charset="0"/>
                <a:ea typeface="+mn-ea"/>
                <a:cs typeface="+mn-cs"/>
              </a:rPr>
              <a:t>Pretparazītu līdzekļi</a:t>
            </a:r>
          </a:p>
        </p:txBody>
      </p:sp>
      <p:sp>
        <p:nvSpPr>
          <p:cNvPr id="12" name="Right Brace 8">
            <a:extLst>
              <a:ext uri="{FF2B5EF4-FFF2-40B4-BE49-F238E27FC236}">
                <a16:creationId xmlns:a16="http://schemas.microsoft.com/office/drawing/2014/main" id="{75C73C46-09FE-379B-7885-B1D7F60EE8EF}"/>
              </a:ext>
            </a:extLst>
          </p:cNvPr>
          <p:cNvSpPr/>
          <p:nvPr/>
        </p:nvSpPr>
        <p:spPr>
          <a:xfrm rot="5400000">
            <a:off x="4317454" y="1764358"/>
            <a:ext cx="506117" cy="8127999"/>
          </a:xfrm>
          <a:prstGeom prst="rightBrace">
            <a:avLst>
              <a:gd name="adj1" fmla="val 15551"/>
              <a:gd name="adj2" fmla="val 50000"/>
            </a:avLst>
          </a:prstGeom>
          <a:ln w="22225" cmpd="sng">
            <a:solidFill>
              <a:srgbClr val="003399"/>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3399"/>
              </a:solidFill>
              <a:effectLst/>
              <a:uLnTx/>
              <a:uFillTx/>
              <a:latin typeface="EC Square Sans Pro" panose="020B0506040000020004" pitchFamily="34" charset="0"/>
              <a:ea typeface="+mn-ea"/>
              <a:cs typeface="+mn-cs"/>
            </a:endParaRPr>
          </a:p>
        </p:txBody>
      </p:sp>
      <p:sp>
        <p:nvSpPr>
          <p:cNvPr id="13" name="TextBox 7">
            <a:extLst>
              <a:ext uri="{FF2B5EF4-FFF2-40B4-BE49-F238E27FC236}">
                <a16:creationId xmlns:a16="http://schemas.microsoft.com/office/drawing/2014/main" id="{68B7A24F-BB9D-E65D-6BD2-2C1A4D1BA60C}"/>
              </a:ext>
            </a:extLst>
          </p:cNvPr>
          <p:cNvSpPr txBox="1"/>
          <p:nvPr/>
        </p:nvSpPr>
        <p:spPr>
          <a:xfrm>
            <a:off x="120848" y="6081416"/>
            <a:ext cx="8899330"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lv-LV" sz="3200" b="0" i="0" u="none" strike="noStrike" cap="none" normalizeH="0" baseline="0" noProof="0">
                <a:ln>
                  <a:noFill/>
                </a:ln>
                <a:solidFill>
                  <a:srgbClr val="003399"/>
                </a:solidFill>
                <a:effectLst/>
                <a:uLnTx/>
                <a:uFillTx/>
                <a:latin typeface="EC Square Sans Pro" panose="020B0506040000020004" pitchFamily="34" charset="0"/>
              </a:rPr>
              <a:t>ES regula</a:t>
            </a:r>
          </a:p>
        </p:txBody>
      </p:sp>
    </p:spTree>
    <p:extLst>
      <p:ext uri="{BB962C8B-B14F-4D97-AF65-F5344CB8AC3E}">
        <p14:creationId xmlns:p14="http://schemas.microsoft.com/office/powerpoint/2010/main" val="2319253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1">
            <a:extLst>
              <a:ext uri="{FF2B5EF4-FFF2-40B4-BE49-F238E27FC236}">
                <a16:creationId xmlns:a16="http://schemas.microsoft.com/office/drawing/2014/main" id="{BF0B52D9-B1AC-D7ED-BFFF-E6D7C1DFD2A6}"/>
              </a:ext>
            </a:extLst>
          </p:cNvPr>
          <p:cNvSpPr txBox="1">
            <a:spLocks noGrp="1"/>
          </p:cNvSpPr>
          <p:nvPr>
            <p:ph type="body" sz="quarter" idx="10"/>
          </p:nvPr>
        </p:nvSpPr>
        <p:spPr>
          <a:xfrm>
            <a:off x="762000" y="463550"/>
            <a:ext cx="9677400" cy="6096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lv-LV" sz="2800" b="0" i="0" u="none" strike="noStrike" cap="none"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Kopīgi noteikumi - Veterinārā recepte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5" name="Marcador de texto 4">
            <a:extLst>
              <a:ext uri="{FF2B5EF4-FFF2-40B4-BE49-F238E27FC236}">
                <a16:creationId xmlns:a16="http://schemas.microsoft.com/office/drawing/2014/main" id="{40DAE5D8-98C6-AD52-85A3-CAE9677F2D1C}"/>
              </a:ext>
            </a:extLst>
          </p:cNvPr>
          <p:cNvSpPr txBox="1">
            <a:spLocks/>
          </p:cNvSpPr>
          <p:nvPr/>
        </p:nvSpPr>
        <p:spPr>
          <a:xfrm>
            <a:off x="304800" y="1530350"/>
            <a:ext cx="10439400" cy="603250"/>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lv-LV" sz="2800" b="1" i="0" u="none" strike="noStrike" cap="none" normalizeH="0" baseline="0" noProof="0">
                <a:ln>
                  <a:noFill/>
                </a:ln>
                <a:solidFill>
                  <a:srgbClr val="ECEBEB"/>
                </a:solidFill>
                <a:effectLst/>
                <a:uLnTx/>
                <a:uFillTx/>
                <a:latin typeface="EC Square Sans Pro" panose="020B0506040000020004" pitchFamily="34" charset="0"/>
                <a:ea typeface="+mn-ea"/>
                <a:cs typeface="+mn-cs"/>
              </a:rPr>
              <a:t>Drošuma (dzīvniekiem un cilvēkiem!), iedarbīguma un iespējamās rezistences, kā arī iespējamas ļaunprātīgas lietošanas dēļ dažas zāles reģistrē veterinārais dienests.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endParaRPr>
          </a:p>
        </p:txBody>
      </p:sp>
      <p:sp>
        <p:nvSpPr>
          <p:cNvPr id="6" name="Marcador de texto 2">
            <a:extLst>
              <a:ext uri="{FF2B5EF4-FFF2-40B4-BE49-F238E27FC236}">
                <a16:creationId xmlns:a16="http://schemas.microsoft.com/office/drawing/2014/main" id="{C9F4DA7E-E95A-60ED-3D54-7063CC8B97BA}"/>
              </a:ext>
            </a:extLst>
          </p:cNvPr>
          <p:cNvSpPr txBox="1">
            <a:spLocks/>
          </p:cNvSpPr>
          <p:nvPr/>
        </p:nvSpPr>
        <p:spPr>
          <a:xfrm>
            <a:off x="-152400" y="2871171"/>
            <a:ext cx="12192000" cy="3999529"/>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685800" marR="0" lvl="0" indent="0" defTabSz="914400" eaLnBrk="1" fontAlgn="auto" latinLnBrk="0" hangingPunct="1">
              <a:lnSpc>
                <a:spcPct val="150000"/>
              </a:lnSpc>
              <a:spcBef>
                <a:spcPts val="0"/>
              </a:spcBef>
              <a:spcAft>
                <a:spcPts val="0"/>
              </a:spcAft>
              <a:buClrTx/>
              <a:buSzTx/>
              <a:buFontTx/>
              <a:buNone/>
              <a:tabLst/>
              <a:defRPr/>
            </a:pPr>
            <a:r>
              <a:rPr kumimoji="0" lang="lv-LV" sz="2000" b="0" i="0" u="none" strike="noStrike" cap="none" normalizeH="0" baseline="0" noProof="0">
                <a:ln>
                  <a:noFill/>
                </a:ln>
                <a:solidFill>
                  <a:srgbClr val="ECEBEB"/>
                </a:solidFill>
                <a:effectLst/>
                <a:uLnTx/>
                <a:uFillTx/>
                <a:latin typeface="EC Square Sans Pro" panose="020B0506040000020004" pitchFamily="34" charset="0"/>
                <a:ea typeface="+mn-ea"/>
                <a:cs typeface="+mn-cs"/>
              </a:rPr>
              <a:t>(a) narkotiskās vai psihotropās vielas </a:t>
            </a:r>
          </a:p>
          <a:p>
            <a:pPr marL="685800" marR="0" lvl="0" indent="0" defTabSz="914400" eaLnBrk="1" fontAlgn="auto" latinLnBrk="0" hangingPunct="1">
              <a:lnSpc>
                <a:spcPct val="150000"/>
              </a:lnSpc>
              <a:spcBef>
                <a:spcPts val="0"/>
              </a:spcBef>
              <a:spcAft>
                <a:spcPts val="0"/>
              </a:spcAft>
              <a:buClrTx/>
              <a:buSzTx/>
              <a:buFontTx/>
              <a:buNone/>
              <a:tabLst/>
              <a:defRPr/>
            </a:pPr>
            <a:r>
              <a:rPr kumimoji="0" lang="lv-LV" sz="2000" b="0" i="0" u="none" strike="noStrike" cap="none" normalizeH="0" baseline="0" noProof="0">
                <a:ln>
                  <a:noFill/>
                </a:ln>
                <a:solidFill>
                  <a:srgbClr val="ECEBEB"/>
                </a:solidFill>
                <a:effectLst/>
                <a:uLnTx/>
                <a:uFillTx/>
                <a:latin typeface="EC Square Sans Pro" panose="020B0506040000020004" pitchFamily="34" charset="0"/>
                <a:ea typeface="+mn-ea"/>
                <a:cs typeface="+mn-cs"/>
              </a:rPr>
              <a:t>(b) produktīvajiem dzīvniekiem paredzētas zāles</a:t>
            </a:r>
          </a:p>
          <a:p>
            <a:pPr marL="685800" marR="0" lvl="0" indent="0" defTabSz="914400" eaLnBrk="1" fontAlgn="auto" latinLnBrk="0" hangingPunct="1">
              <a:lnSpc>
                <a:spcPct val="150000"/>
              </a:lnSpc>
              <a:spcBef>
                <a:spcPts val="0"/>
              </a:spcBef>
              <a:spcAft>
                <a:spcPts val="0"/>
              </a:spcAft>
              <a:buClrTx/>
              <a:buSzTx/>
              <a:buFontTx/>
              <a:buNone/>
              <a:tabLst/>
              <a:defRPr/>
            </a:pPr>
            <a:r>
              <a:rPr kumimoji="0" lang="lv-LV" sz="2000" b="0" i="0" u="none" strike="noStrike" cap="none" normalizeH="0" baseline="0" noProof="0">
                <a:ln>
                  <a:noFill/>
                </a:ln>
                <a:solidFill>
                  <a:srgbClr val="ECEBEB"/>
                </a:solidFill>
                <a:effectLst/>
                <a:uLnTx/>
                <a:uFillTx/>
                <a:latin typeface="EC Square Sans Pro" panose="020B0506040000020004" pitchFamily="34" charset="0"/>
                <a:ea typeface="+mn-ea"/>
                <a:cs typeface="+mn-cs"/>
              </a:rPr>
              <a:t>(c) </a:t>
            </a:r>
            <a:r>
              <a:rPr kumimoji="0" lang="lv-LV" sz="2000" b="1" i="0" u="none" strike="noStrike" cap="none" normalizeH="0" baseline="0" noProof="0">
                <a:ln>
                  <a:noFill/>
                </a:ln>
                <a:solidFill>
                  <a:srgbClr val="ECEBEB"/>
                </a:solidFill>
                <a:effectLst/>
                <a:uLnTx/>
                <a:uFillTx/>
                <a:latin typeface="EC Square Sans Pro" panose="020B0506040000020004" pitchFamily="34" charset="0"/>
                <a:ea typeface="+mn-ea"/>
                <a:cs typeface="+mn-cs"/>
              </a:rPr>
              <a:t>antimikrobiālie līdzekļi</a:t>
            </a:r>
          </a:p>
          <a:p>
            <a:pPr marL="685800" marR="0" lvl="0" indent="0" defTabSz="914400" eaLnBrk="1" fontAlgn="auto" latinLnBrk="0" hangingPunct="1">
              <a:lnSpc>
                <a:spcPct val="150000"/>
              </a:lnSpc>
              <a:spcBef>
                <a:spcPts val="0"/>
              </a:spcBef>
              <a:spcAft>
                <a:spcPts val="0"/>
              </a:spcAft>
              <a:buClrTx/>
              <a:buSzTx/>
              <a:buFontTx/>
              <a:buNone/>
              <a:tabLst/>
              <a:defRPr/>
            </a:pPr>
            <a:r>
              <a:rPr kumimoji="0" lang="lv-LV" sz="2000" b="0" i="0" u="none" strike="noStrike" cap="none" normalizeH="0" baseline="0" noProof="0">
                <a:ln>
                  <a:noFill/>
                </a:ln>
                <a:solidFill>
                  <a:srgbClr val="ECEBEB"/>
                </a:solidFill>
                <a:effectLst/>
                <a:uLnTx/>
                <a:uFillTx/>
                <a:latin typeface="EC Square Sans Pro" panose="020B0506040000020004" pitchFamily="34" charset="0"/>
                <a:ea typeface="+mn-ea"/>
                <a:cs typeface="+mn-cs"/>
              </a:rPr>
              <a:t>(d) ja nepieciešama iepriekšēja diagnoze</a:t>
            </a:r>
          </a:p>
          <a:p>
            <a:pPr marL="685800" marR="0" lvl="0" indent="0" defTabSz="914400" eaLnBrk="1" fontAlgn="auto" latinLnBrk="0" hangingPunct="1">
              <a:lnSpc>
                <a:spcPct val="150000"/>
              </a:lnSpc>
              <a:spcBef>
                <a:spcPts val="0"/>
              </a:spcBef>
              <a:spcAft>
                <a:spcPts val="0"/>
              </a:spcAft>
              <a:buClrTx/>
              <a:buSzTx/>
              <a:buFontTx/>
              <a:buNone/>
              <a:tabLst/>
              <a:defRPr/>
            </a:pPr>
            <a:r>
              <a:rPr kumimoji="0" lang="lv-LV" sz="2000" b="0" i="0" u="none" strike="noStrike" cap="none" normalizeH="0" baseline="0" noProof="0">
                <a:ln>
                  <a:noFill/>
                </a:ln>
                <a:solidFill>
                  <a:srgbClr val="ECEBEB"/>
                </a:solidFill>
                <a:effectLst/>
                <a:uLnTx/>
                <a:uFillTx/>
                <a:latin typeface="EC Square Sans Pro" panose="020B0506040000020004" pitchFamily="34" charset="0"/>
                <a:ea typeface="+mn-ea"/>
                <a:cs typeface="+mn-cs"/>
              </a:rPr>
              <a:t>(e) eitanāzijas līdzekļi</a:t>
            </a:r>
          </a:p>
          <a:p>
            <a:pPr marL="685800" marR="0" lvl="0" indent="0" defTabSz="914400" eaLnBrk="1" fontAlgn="auto" latinLnBrk="0" hangingPunct="1">
              <a:lnSpc>
                <a:spcPct val="150000"/>
              </a:lnSpc>
              <a:spcBef>
                <a:spcPts val="0"/>
              </a:spcBef>
              <a:spcAft>
                <a:spcPts val="0"/>
              </a:spcAft>
              <a:buClrTx/>
              <a:buSzTx/>
              <a:buFontTx/>
              <a:buNone/>
              <a:tabLst/>
              <a:defRPr/>
            </a:pPr>
            <a:r>
              <a:rPr kumimoji="0" lang="lv-LV" sz="2000" b="0" i="0" u="none" strike="noStrike" cap="none" normalizeH="0" baseline="0" noProof="0">
                <a:ln>
                  <a:noFill/>
                </a:ln>
                <a:solidFill>
                  <a:srgbClr val="ECEBEB"/>
                </a:solidFill>
                <a:effectLst/>
                <a:uLnTx/>
                <a:uFillTx/>
                <a:latin typeface="EC Square Sans Pro" panose="020B0506040000020004" pitchFamily="34" charset="0"/>
                <a:ea typeface="+mn-ea"/>
                <a:cs typeface="+mn-cs"/>
              </a:rPr>
              <a:t>(f) jaunas aktīvās vielas (&lt; 5 gadi)</a:t>
            </a:r>
          </a:p>
          <a:p>
            <a:pPr marL="685800" marR="0" lvl="0" indent="0" defTabSz="914400" eaLnBrk="1" fontAlgn="auto" latinLnBrk="0" hangingPunct="1">
              <a:lnSpc>
                <a:spcPct val="150000"/>
              </a:lnSpc>
              <a:spcBef>
                <a:spcPts val="0"/>
              </a:spcBef>
              <a:spcAft>
                <a:spcPts val="0"/>
              </a:spcAft>
              <a:buClrTx/>
              <a:buSzTx/>
              <a:buFontTx/>
              <a:buNone/>
              <a:tabLst/>
              <a:defRPr/>
            </a:pPr>
            <a:r>
              <a:rPr kumimoji="0" lang="lv-LV" sz="2000" b="0" i="0" u="none" strike="noStrike" cap="none" normalizeH="0" baseline="0" noProof="0">
                <a:ln>
                  <a:noFill/>
                </a:ln>
                <a:solidFill>
                  <a:srgbClr val="ECEBEB"/>
                </a:solidFill>
                <a:effectLst/>
                <a:uLnTx/>
                <a:uFillTx/>
                <a:latin typeface="EC Square Sans Pro" panose="020B0506040000020004" pitchFamily="34" charset="0"/>
                <a:ea typeface="+mn-ea"/>
                <a:cs typeface="+mn-cs"/>
              </a:rPr>
              <a:t>(g) vakcīnas</a:t>
            </a:r>
          </a:p>
          <a:p>
            <a:pPr marL="685800" marR="0" lvl="0" indent="0" defTabSz="914400" eaLnBrk="1" fontAlgn="auto" latinLnBrk="0" hangingPunct="1">
              <a:lnSpc>
                <a:spcPct val="150000"/>
              </a:lnSpc>
              <a:spcBef>
                <a:spcPts val="0"/>
              </a:spcBef>
              <a:spcAft>
                <a:spcPts val="0"/>
              </a:spcAft>
              <a:buClrTx/>
              <a:buSzTx/>
              <a:buFontTx/>
              <a:buNone/>
              <a:tabLst/>
              <a:defRPr/>
            </a:pPr>
            <a:r>
              <a:rPr kumimoji="0" lang="lv-LV" sz="2000" b="0" i="0" u="none" strike="noStrike" cap="none" normalizeH="0" baseline="0" noProof="0">
                <a:ln>
                  <a:noFill/>
                </a:ln>
                <a:solidFill>
                  <a:srgbClr val="ECEBEB"/>
                </a:solidFill>
                <a:effectLst/>
                <a:uLnTx/>
                <a:uFillTx/>
                <a:latin typeface="EC Square Sans Pro" panose="020B0506040000020004" pitchFamily="34" charset="0"/>
                <a:ea typeface="+mn-ea"/>
                <a:cs typeface="+mn-cs"/>
              </a:rPr>
              <a:t>(h) hormoni vai tireostatiskie līdzekļi, vai beta-agonisti</a:t>
            </a:r>
          </a:p>
        </p:txBody>
      </p:sp>
    </p:spTree>
    <p:extLst>
      <p:ext uri="{BB962C8B-B14F-4D97-AF65-F5344CB8AC3E}">
        <p14:creationId xmlns:p14="http://schemas.microsoft.com/office/powerpoint/2010/main" val="1451190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E5180-923A-330C-3B66-665E3EC06B05}"/>
            </a:ext>
          </a:extLst>
        </p:cNvPr>
        <p:cNvGrpSpPr/>
        <p:nvPr/>
      </p:nvGrpSpPr>
      <p:grpSpPr>
        <a:xfrm>
          <a:off x="0" y="0"/>
          <a:ext cx="0" cy="0"/>
          <a:chOff x="0" y="0"/>
          <a:chExt cx="0" cy="0"/>
        </a:xfrm>
      </p:grpSpPr>
      <p:sp>
        <p:nvSpPr>
          <p:cNvPr id="8" name="Marcador de texto 1">
            <a:extLst>
              <a:ext uri="{FF2B5EF4-FFF2-40B4-BE49-F238E27FC236}">
                <a16:creationId xmlns:a16="http://schemas.microsoft.com/office/drawing/2014/main" id="{F13A9D58-5523-8651-517F-C310465597A2}"/>
              </a:ext>
            </a:extLst>
          </p:cNvPr>
          <p:cNvSpPr txBox="1">
            <a:spLocks noGrp="1"/>
          </p:cNvSpPr>
          <p:nvPr>
            <p:ph type="body" sz="quarter" idx="10"/>
          </p:nvPr>
        </p:nvSpPr>
        <p:spPr>
          <a:xfrm>
            <a:off x="762000" y="311150"/>
            <a:ext cx="9677400" cy="47625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lv-LV" sz="2800" b="0" i="0" u="none" strike="noStrike" cap="none" normalizeH="0" baseline="0" noProof="0">
                <a:ln>
                  <a:noFill/>
                </a:ln>
                <a:solidFill>
                  <a:srgbClr val="ECEBEB"/>
                </a:solidFill>
                <a:effectLst/>
                <a:uLnTx/>
                <a:uFillTx/>
                <a:latin typeface="EC Square Sans Pro" panose="020B0506040000020004" pitchFamily="34" charset="0"/>
                <a:ea typeface="+mn-ea"/>
                <a:cs typeface="Arial" panose="020B0604020202020204" pitchFamily="34" charset="0"/>
              </a:rPr>
              <a:t>Kopīgi noteikumi - Veterinārā recepte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ECEBEB"/>
              </a:solidFill>
              <a:effectLst/>
              <a:uLnTx/>
              <a:uFillTx/>
              <a:latin typeface="Arial" panose="020B0604020202020204" pitchFamily="34" charset="0"/>
              <a:ea typeface="+mn-ea"/>
              <a:cs typeface="Arial" panose="020B0604020202020204" pitchFamily="34" charset="0"/>
            </a:endParaRPr>
          </a:p>
        </p:txBody>
      </p:sp>
      <p:graphicFrame>
        <p:nvGraphicFramePr>
          <p:cNvPr id="10" name="Diagram 1">
            <a:extLst>
              <a:ext uri="{FF2B5EF4-FFF2-40B4-BE49-F238E27FC236}">
                <a16:creationId xmlns:a16="http://schemas.microsoft.com/office/drawing/2014/main" id="{89830CEC-DAF2-8144-752F-4F78DE45BE51}"/>
              </a:ext>
            </a:extLst>
          </p:cNvPr>
          <p:cNvGraphicFramePr/>
          <p:nvPr>
            <p:extLst>
              <p:ext uri="{D42A27DB-BD31-4B8C-83A1-F6EECF244321}">
                <p14:modId xmlns:p14="http://schemas.microsoft.com/office/powerpoint/2010/main" val="1505213997"/>
              </p:ext>
            </p:extLst>
          </p:nvPr>
        </p:nvGraphicFramePr>
        <p:xfrm>
          <a:off x="152400" y="1536701"/>
          <a:ext cx="10439399" cy="5333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angle: Rounded Corners 7">
            <a:extLst>
              <a:ext uri="{FF2B5EF4-FFF2-40B4-BE49-F238E27FC236}">
                <a16:creationId xmlns:a16="http://schemas.microsoft.com/office/drawing/2014/main" id="{A7AEB3FF-7FF6-E29F-49FF-7CD86CAD7884}"/>
              </a:ext>
            </a:extLst>
          </p:cNvPr>
          <p:cNvSpPr/>
          <p:nvPr/>
        </p:nvSpPr>
        <p:spPr>
          <a:xfrm>
            <a:off x="8853524" y="549275"/>
            <a:ext cx="3298371" cy="2564493"/>
          </a:xfrm>
          <a:prstGeom prst="roundRect">
            <a:avLst>
              <a:gd name="adj" fmla="val 20237"/>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4625" marR="0" lvl="0" indent="-174625" defTabSz="914400" eaLnBrk="1" fontAlgn="auto" latinLnBrk="0" hangingPunct="1">
              <a:lnSpc>
                <a:spcPct val="150000"/>
              </a:lnSpc>
              <a:spcBef>
                <a:spcPts val="0"/>
              </a:spcBef>
              <a:spcAft>
                <a:spcPts val="600"/>
              </a:spcAft>
              <a:buClr>
                <a:srgbClr val="FFFFFF"/>
              </a:buClr>
              <a:buSzTx/>
              <a:buFont typeface="Wingdings" panose="05000000000000000000" pitchFamily="2" charset="2"/>
              <a:buChar char=""/>
              <a:tabLst/>
              <a:defRPr/>
            </a:pPr>
            <a:r>
              <a:rPr kumimoji="0" lang="lv-LV" sz="1600" b="1" i="1" u="none" strike="noStrike" cap="none" normalizeH="0" baseline="0" noProof="0">
                <a:ln>
                  <a:noFill/>
                </a:ln>
                <a:solidFill>
                  <a:srgbClr val="FFFFFF"/>
                </a:solidFill>
                <a:effectLst/>
                <a:uLnTx/>
                <a:uFillTx/>
                <a:latin typeface="EC Square Sans Pro" panose="020B0506040000020004" pitchFamily="34" charset="0"/>
                <a:ea typeface="+mn-ea"/>
                <a:cs typeface="+mn-cs"/>
              </a:rPr>
              <a:t>NELIETOT</a:t>
            </a:r>
            <a:r>
              <a:rPr kumimoji="0" lang="lv-LV" sz="1600" b="0" i="1" u="none" strike="noStrike" cap="none" normalizeH="0" baseline="0" noProof="0">
                <a:ln>
                  <a:noFill/>
                </a:ln>
                <a:solidFill>
                  <a:srgbClr val="FFFFFF"/>
                </a:solidFill>
                <a:effectLst/>
                <a:uLnTx/>
                <a:uFillTx/>
                <a:latin typeface="EC Square Sans Pro" panose="020B0506040000020004" pitchFamily="34" charset="0"/>
                <a:ea typeface="+mn-ea"/>
                <a:cs typeface="+mn-cs"/>
              </a:rPr>
              <a:t> </a:t>
            </a:r>
            <a:r>
              <a:rPr kumimoji="0" lang="lv-LV" sz="1600" b="1" i="1" u="none" strike="noStrike" cap="none" normalizeH="0" baseline="0" noProof="0">
                <a:ln>
                  <a:noFill/>
                </a:ln>
                <a:solidFill>
                  <a:srgbClr val="FFFFFF"/>
                </a:solidFill>
                <a:effectLst/>
                <a:uLnTx/>
                <a:uFillTx/>
                <a:latin typeface="EC Square Sans Pro" panose="020B0506040000020004" pitchFamily="34" charset="0"/>
                <a:ea typeface="+mn-ea"/>
                <a:cs typeface="+mn-cs"/>
              </a:rPr>
              <a:t>regulāri</a:t>
            </a:r>
            <a:r>
              <a:rPr kumimoji="0" lang="lv-LV" sz="1600" b="0" i="1" u="none" strike="noStrike" cap="none" normalizeH="0" baseline="0" noProof="0">
                <a:ln>
                  <a:noFill/>
                </a:ln>
                <a:solidFill>
                  <a:srgbClr val="FFFFFF"/>
                </a:solidFill>
                <a:effectLst/>
                <a:uLnTx/>
                <a:uFillTx/>
                <a:latin typeface="EC Square Sans Pro" panose="020B0506040000020004" pitchFamily="34" charset="0"/>
                <a:ea typeface="+mn-ea"/>
                <a:cs typeface="+mn-cs"/>
              </a:rPr>
              <a:t> </a:t>
            </a:r>
          </a:p>
          <a:p>
            <a:pPr marL="174625" marR="0" lvl="0" indent="-174625" defTabSz="914400" eaLnBrk="1" fontAlgn="auto" latinLnBrk="0" hangingPunct="1">
              <a:lnSpc>
                <a:spcPct val="150000"/>
              </a:lnSpc>
              <a:spcBef>
                <a:spcPts val="0"/>
              </a:spcBef>
              <a:spcAft>
                <a:spcPts val="600"/>
              </a:spcAft>
              <a:buClr>
                <a:srgbClr val="FFFFFF"/>
              </a:buClr>
              <a:buSzTx/>
              <a:buFont typeface="Wingdings" panose="05000000000000000000" pitchFamily="2" charset="2"/>
              <a:buChar char=""/>
              <a:tabLst/>
              <a:defRPr/>
            </a:pPr>
            <a:r>
              <a:rPr kumimoji="0" lang="lv-LV" sz="1600" b="1" i="1" u="none" strike="noStrike" cap="none" normalizeH="0" baseline="0" noProof="0">
                <a:ln>
                  <a:noFill/>
                </a:ln>
                <a:solidFill>
                  <a:srgbClr val="FFFFFF"/>
                </a:solidFill>
                <a:effectLst/>
                <a:uLnTx/>
                <a:uFillTx/>
                <a:latin typeface="EC Square Sans Pro" panose="020B0506040000020004" pitchFamily="34" charset="0"/>
                <a:ea typeface="+mn-ea"/>
                <a:cs typeface="+mn-cs"/>
              </a:rPr>
              <a:t>NELIETOT, lai kompensētu </a:t>
            </a:r>
            <a:r>
              <a:rPr kumimoji="0" lang="lv-LV" sz="1600" b="0" i="1" u="none" strike="noStrike" cap="none" normalizeH="0" baseline="0" noProof="0">
                <a:ln>
                  <a:noFill/>
                </a:ln>
                <a:solidFill>
                  <a:srgbClr val="FFFFFF"/>
                </a:solidFill>
                <a:effectLst/>
                <a:uLnTx/>
                <a:uFillTx/>
                <a:latin typeface="EC Square Sans Pro" panose="020B0506040000020004" pitchFamily="34" charset="0"/>
                <a:ea typeface="+mn-ea"/>
                <a:cs typeface="+mn-cs"/>
              </a:rPr>
              <a:t>sliktu higiēnu, neatbilstošu dzīvnieku kopšanu, nepietiekamu aprūpi vai sliktu saimniecības pārvaldību</a:t>
            </a:r>
            <a:r>
              <a:rPr kumimoji="0" lang="lv-LV" sz="1600" b="0" i="0" u="none" strike="noStrike" cap="none" normalizeH="0" baseline="0" noProof="0">
                <a:ln>
                  <a:noFill/>
                </a:ln>
                <a:solidFill>
                  <a:srgbClr val="FFFFFF"/>
                </a:solidFill>
                <a:effectLst/>
                <a:uLnTx/>
                <a:uFillTx/>
                <a:latin typeface="EC Square Sans Pro" panose="020B0506040000020004" pitchFamily="34" charset="0"/>
                <a:ea typeface="+mn-ea"/>
                <a:cs typeface="+mn-cs"/>
              </a:rPr>
              <a:t>.</a:t>
            </a:r>
          </a:p>
        </p:txBody>
      </p:sp>
    </p:spTree>
    <p:extLst>
      <p:ext uri="{BB962C8B-B14F-4D97-AF65-F5344CB8AC3E}">
        <p14:creationId xmlns:p14="http://schemas.microsoft.com/office/powerpoint/2010/main" val="2985533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riángulo rectángulo 59">
            <a:extLst>
              <a:ext uri="{FF2B5EF4-FFF2-40B4-BE49-F238E27FC236}">
                <a16:creationId xmlns:a16="http://schemas.microsoft.com/office/drawing/2014/main" id="{91AE9F8B-591C-471E-9408-F8FA09AFAE7B}"/>
              </a:ext>
            </a:extLst>
          </p:cNvPr>
          <p:cNvSpPr/>
          <p:nvPr/>
        </p:nvSpPr>
        <p:spPr>
          <a:xfrm rot="10800000">
            <a:off x="5350160" y="3677174"/>
            <a:ext cx="5771378" cy="1333943"/>
          </a:xfrm>
          <a:prstGeom prst="rtTriangle">
            <a:avLst/>
          </a:prstGeom>
          <a:solidFill>
            <a:srgbClr val="2C7470">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56" name="Triángulo rectángulo 55">
            <a:extLst>
              <a:ext uri="{FF2B5EF4-FFF2-40B4-BE49-F238E27FC236}">
                <a16:creationId xmlns:a16="http://schemas.microsoft.com/office/drawing/2014/main" id="{42E40196-8169-48DF-B4F0-2F231F7F6D01}"/>
              </a:ext>
            </a:extLst>
          </p:cNvPr>
          <p:cNvSpPr/>
          <p:nvPr/>
        </p:nvSpPr>
        <p:spPr>
          <a:xfrm rot="10800000">
            <a:off x="5295410" y="3708720"/>
            <a:ext cx="2857989" cy="641030"/>
          </a:xfrm>
          <a:prstGeom prst="rtTriangle">
            <a:avLst/>
          </a:prstGeom>
          <a:solidFill>
            <a:srgbClr val="6BB289">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9" name="CuadroTexto 8">
            <a:extLst>
              <a:ext uri="{FF2B5EF4-FFF2-40B4-BE49-F238E27FC236}">
                <a16:creationId xmlns:a16="http://schemas.microsoft.com/office/drawing/2014/main" id="{32FD83F6-7DFB-4CD5-97B6-20D985066CD1}"/>
              </a:ext>
            </a:extLst>
          </p:cNvPr>
          <p:cNvSpPr txBox="1"/>
          <p:nvPr/>
        </p:nvSpPr>
        <p:spPr>
          <a:xfrm>
            <a:off x="-192897" y="6350"/>
            <a:ext cx="1144148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lv-LV" sz="2400" b="1" i="0" u="none" strike="noStrike" cap="none" normalizeH="0" baseline="0" noProof="0" dirty="0" err="1">
                <a:ln>
                  <a:noFill/>
                </a:ln>
                <a:solidFill>
                  <a:srgbClr val="003399"/>
                </a:solidFill>
                <a:effectLst/>
                <a:uLnTx/>
                <a:uFillTx/>
              </a:rPr>
              <a:t>Antimikrobiālo</a:t>
            </a:r>
            <a:r>
              <a:rPr kumimoji="0" lang="lv-LV" sz="2400" b="1" i="0" u="none" strike="noStrike" cap="none" normalizeH="0" baseline="0" noProof="0" dirty="0">
                <a:ln>
                  <a:noFill/>
                </a:ln>
                <a:solidFill>
                  <a:srgbClr val="003399"/>
                </a:solidFill>
                <a:effectLst/>
                <a:uLnTx/>
                <a:uFillTx/>
              </a:rPr>
              <a:t> līdzekļu izmantošana citiem nolūkiem, </a:t>
            </a:r>
            <a:br>
              <a:rPr kumimoji="0" lang="es-ES" sz="2400" b="1" i="0" u="none" strike="noStrike" cap="none" normalizeH="0" baseline="0" noProof="0" dirty="0">
                <a:ln>
                  <a:noFill/>
                </a:ln>
                <a:solidFill>
                  <a:srgbClr val="003399"/>
                </a:solidFill>
                <a:effectLst/>
                <a:uLnTx/>
                <a:uFillTx/>
              </a:rPr>
            </a:br>
            <a:r>
              <a:rPr kumimoji="0" lang="lv-LV" sz="2400" b="1" i="0" u="none" strike="noStrike" cap="none" normalizeH="0" baseline="0" noProof="0" dirty="0">
                <a:ln>
                  <a:noFill/>
                </a:ln>
                <a:solidFill>
                  <a:srgbClr val="003399"/>
                </a:solidFill>
                <a:effectLst/>
                <a:uLnTx/>
                <a:uFillTx/>
              </a:rPr>
              <a:t>izņemot slimu dzīvnieku ārstēšanu</a:t>
            </a:r>
          </a:p>
        </p:txBody>
      </p:sp>
      <mc:AlternateContent xmlns:mc="http://schemas.openxmlformats.org/markup-compatibility/2006">
        <mc:Choice xmlns:am3d="http://schemas.microsoft.com/office/drawing/2017/model3d" Requires="am3d">
          <p:graphicFrame>
            <p:nvGraphicFramePr>
              <p:cNvPr id="19" name="Modelo 3D 18" descr="Cápsula de píldoras farmacéuticas">
                <a:extLst>
                  <a:ext uri="{FF2B5EF4-FFF2-40B4-BE49-F238E27FC236}">
                    <a16:creationId xmlns:a16="http://schemas.microsoft.com/office/drawing/2014/main" id="{25A67109-4508-4993-8ECF-D4E9A050941C}"/>
                  </a:ext>
                </a:extLst>
              </p:cNvPr>
              <p:cNvGraphicFramePr>
                <a:graphicFrameLocks noChangeAspect="1"/>
              </p:cNvGraphicFramePr>
              <p:nvPr/>
            </p:nvGraphicFramePr>
            <p:xfrm rot="16409527" flipV="1">
              <a:off x="3277647" y="4927491"/>
              <a:ext cx="102590" cy="306525"/>
            </p:xfrm>
            <a:graphic>
              <a:graphicData uri="http://schemas.microsoft.com/office/drawing/2017/model3d">
                <am3d:model3d r:embed="rId3">
                  <am3d:spPr>
                    <a:xfrm rot="16409527" flipV="1">
                      <a:off x="0" y="0"/>
                      <a:ext cx="102590" cy="30652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414474" ay="2553103" az="5378643"/>
                    <am3d:postTrans dx="0" dy="0" dz="0"/>
                  </am3d:trans>
                  <am3d:raster rName="Office3DRenderer" rVer="16.0.8326">
                    <am3d:blip r:embed="rId4"/>
                  </am3d:raster>
                  <am3d:objViewport viewportSz="3191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Modelo 3D 18" descr="Cápsula de píldoras farmacéuticas">
                <a:extLst>
                  <a:ext uri="{FF2B5EF4-FFF2-40B4-BE49-F238E27FC236}">
                    <a16:creationId xmlns:a16="http://schemas.microsoft.com/office/drawing/2014/main" id="{25A67109-4508-4993-8ECF-D4E9A050941C}"/>
                  </a:ext>
                </a:extLst>
              </p:cNvPr>
              <p:cNvPicPr>
                <a:picLocks noGrp="1" noRot="1" noChangeAspect="1" noMove="1" noResize="1" noEditPoints="1" noAdjustHandles="1" noChangeArrowheads="1" noChangeShapeType="1" noCrop="1"/>
              </p:cNvPicPr>
              <p:nvPr/>
            </p:nvPicPr>
            <p:blipFill>
              <a:blip r:embed="rId4"/>
              <a:stretch>
                <a:fillRect/>
              </a:stretch>
            </p:blipFill>
            <p:spPr>
              <a:xfrm rot="16409527" flipV="1">
                <a:off x="3277647" y="4927491"/>
                <a:ext cx="102590" cy="3065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4" name="Modelo 3D 23" descr="Cápsula de píldoras farmacéuticas">
                <a:extLst>
                  <a:ext uri="{FF2B5EF4-FFF2-40B4-BE49-F238E27FC236}">
                    <a16:creationId xmlns:a16="http://schemas.microsoft.com/office/drawing/2014/main" id="{0F5CA763-838D-4CA0-B272-D103BD378B99}"/>
                  </a:ext>
                </a:extLst>
              </p:cNvPr>
              <p:cNvGraphicFramePr>
                <a:graphicFrameLocks noChangeAspect="1"/>
              </p:cNvGraphicFramePr>
              <p:nvPr/>
            </p:nvGraphicFramePr>
            <p:xfrm rot="11636975" flipV="1">
              <a:off x="776390" y="5485663"/>
              <a:ext cx="207093" cy="402681"/>
            </p:xfrm>
            <a:graphic>
              <a:graphicData uri="http://schemas.microsoft.com/office/drawing/2017/model3d">
                <am3d:model3d r:embed="rId3">
                  <am3d:spPr>
                    <a:xfrm rot="11636975" flipV="1">
                      <a:off x="0" y="0"/>
                      <a:ext cx="207093" cy="40268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5"/>
                  </am3d:raster>
                  <am3d:objViewport viewportSz="4141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4" name="Modelo 3D 23" descr="Cápsula de píldoras farmacéuticas">
                <a:extLst>
                  <a:ext uri="{FF2B5EF4-FFF2-40B4-BE49-F238E27FC236}">
                    <a16:creationId xmlns:a16="http://schemas.microsoft.com/office/drawing/2014/main" id="{0F5CA763-838D-4CA0-B272-D103BD378B99}"/>
                  </a:ext>
                </a:extLst>
              </p:cNvPr>
              <p:cNvPicPr>
                <a:picLocks noGrp="1" noRot="1" noChangeAspect="1" noMove="1" noResize="1" noEditPoints="1" noAdjustHandles="1" noChangeArrowheads="1" noChangeShapeType="1" noCrop="1"/>
              </p:cNvPicPr>
              <p:nvPr/>
            </p:nvPicPr>
            <p:blipFill>
              <a:blip r:embed="rId5"/>
              <a:stretch>
                <a:fillRect/>
              </a:stretch>
            </p:blipFill>
            <p:spPr>
              <a:xfrm rot="11636975" flipV="1">
                <a:off x="776390" y="5485663"/>
                <a:ext cx="207093" cy="4026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5" name="Modelo 3D 24" descr="Cápsula de píldoras farmacéuticas">
                <a:extLst>
                  <a:ext uri="{FF2B5EF4-FFF2-40B4-BE49-F238E27FC236}">
                    <a16:creationId xmlns:a16="http://schemas.microsoft.com/office/drawing/2014/main" id="{9B7F1961-7602-423B-8261-2EBF725EE4FA}"/>
                  </a:ext>
                </a:extLst>
              </p:cNvPr>
              <p:cNvGraphicFramePr>
                <a:graphicFrameLocks noChangeAspect="1"/>
              </p:cNvGraphicFramePr>
              <p:nvPr/>
            </p:nvGraphicFramePr>
            <p:xfrm rot="2179987">
              <a:off x="9288222" y="4122939"/>
              <a:ext cx="213671" cy="415471"/>
            </p:xfrm>
            <a:graphic>
              <a:graphicData uri="http://schemas.microsoft.com/office/drawing/2017/model3d">
                <am3d:model3d r:embed="rId3">
                  <am3d:spPr>
                    <a:xfrm rot="2179987">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5" name="Modelo 3D 24" descr="Cápsula de píldoras farmacéuticas">
                <a:extLst>
                  <a:ext uri="{FF2B5EF4-FFF2-40B4-BE49-F238E27FC236}">
                    <a16:creationId xmlns:a16="http://schemas.microsoft.com/office/drawing/2014/main" id="{9B7F1961-7602-423B-8261-2EBF725EE4FA}"/>
                  </a:ext>
                </a:extLst>
              </p:cNvPr>
              <p:cNvPicPr>
                <a:picLocks noGrp="1" noRot="1" noChangeAspect="1" noMove="1" noResize="1" noEditPoints="1" noAdjustHandles="1" noChangeArrowheads="1" noChangeShapeType="1" noCrop="1"/>
              </p:cNvPicPr>
              <p:nvPr/>
            </p:nvPicPr>
            <p:blipFill>
              <a:blip r:embed="rId6"/>
              <a:stretch>
                <a:fillRect/>
              </a:stretch>
            </p:blipFill>
            <p:spPr>
              <a:xfrm rot="2179987">
                <a:off x="9288222" y="4122939"/>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6" name="Modelo 3D 25" descr="Cápsula de píldoras farmacéuticas">
                <a:extLst>
                  <a:ext uri="{FF2B5EF4-FFF2-40B4-BE49-F238E27FC236}">
                    <a16:creationId xmlns:a16="http://schemas.microsoft.com/office/drawing/2014/main" id="{85A24FBD-ADB9-4217-B4B3-6CE9C4B90550}"/>
                  </a:ext>
                </a:extLst>
              </p:cNvPr>
              <p:cNvGraphicFramePr>
                <a:graphicFrameLocks noChangeAspect="1"/>
              </p:cNvGraphicFramePr>
              <p:nvPr/>
            </p:nvGraphicFramePr>
            <p:xfrm rot="18607136">
              <a:off x="9235918" y="4842846"/>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6" name="Modelo 3D 25" descr="Cápsula de píldoras farmacéuticas">
                <a:extLst>
                  <a:ext uri="{FF2B5EF4-FFF2-40B4-BE49-F238E27FC236}">
                    <a16:creationId xmlns:a16="http://schemas.microsoft.com/office/drawing/2014/main" id="{85A24FBD-ADB9-4217-B4B3-6CE9C4B90550}"/>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9235918" y="4842846"/>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7" name="Modelo 3D 26" descr="Cápsula de píldoras farmacéuticas">
                <a:extLst>
                  <a:ext uri="{FF2B5EF4-FFF2-40B4-BE49-F238E27FC236}">
                    <a16:creationId xmlns:a16="http://schemas.microsoft.com/office/drawing/2014/main" id="{68F0C326-D0A6-41EC-81C4-56BF599464DB}"/>
                  </a:ext>
                </a:extLst>
              </p:cNvPr>
              <p:cNvGraphicFramePr>
                <a:graphicFrameLocks noChangeAspect="1"/>
              </p:cNvGraphicFramePr>
              <p:nvPr/>
            </p:nvGraphicFramePr>
            <p:xfrm rot="4974280">
              <a:off x="9153109" y="5712450"/>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7" name="Modelo 3D 26" descr="Cápsula de píldoras farmacéuticas">
                <a:extLst>
                  <a:ext uri="{FF2B5EF4-FFF2-40B4-BE49-F238E27FC236}">
                    <a16:creationId xmlns:a16="http://schemas.microsoft.com/office/drawing/2014/main" id="{68F0C326-D0A6-41EC-81C4-56BF599464DB}"/>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9153109" y="5712450"/>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8" name="Modelo 3D 27" descr="Cápsula de píldoras farmacéuticas">
                <a:extLst>
                  <a:ext uri="{FF2B5EF4-FFF2-40B4-BE49-F238E27FC236}">
                    <a16:creationId xmlns:a16="http://schemas.microsoft.com/office/drawing/2014/main" id="{240C786C-88E7-4932-94B7-6CD5CED9D49A}"/>
                  </a:ext>
                </a:extLst>
              </p:cNvPr>
              <p:cNvGraphicFramePr>
                <a:graphicFrameLocks noChangeAspect="1"/>
              </p:cNvGraphicFramePr>
              <p:nvPr/>
            </p:nvGraphicFramePr>
            <p:xfrm rot="20431456">
              <a:off x="9423302" y="5501900"/>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8" name="Modelo 3D 27" descr="Cápsula de píldoras farmacéuticas">
                <a:extLst>
                  <a:ext uri="{FF2B5EF4-FFF2-40B4-BE49-F238E27FC236}">
                    <a16:creationId xmlns:a16="http://schemas.microsoft.com/office/drawing/2014/main" id="{240C786C-88E7-4932-94B7-6CD5CED9D49A}"/>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9423302" y="5501900"/>
                <a:ext cx="215908" cy="338460"/>
              </a:xfrm>
              <a:prstGeom prst="rect">
                <a:avLst/>
              </a:prstGeom>
            </p:spPr>
          </p:pic>
        </mc:Fallback>
      </mc:AlternateContent>
      <p:sp>
        <p:nvSpPr>
          <p:cNvPr id="30" name="CuadroTexto 29">
            <a:extLst>
              <a:ext uri="{FF2B5EF4-FFF2-40B4-BE49-F238E27FC236}">
                <a16:creationId xmlns:a16="http://schemas.microsoft.com/office/drawing/2014/main" id="{860330F9-515B-4D50-A325-75EDD009F801}"/>
              </a:ext>
            </a:extLst>
          </p:cNvPr>
          <p:cNvSpPr txBox="1"/>
          <p:nvPr/>
        </p:nvSpPr>
        <p:spPr>
          <a:xfrm>
            <a:off x="380999" y="9969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lv-LV" sz="1800" b="1" i="0" u="none" strike="noStrike" cap="none" normalizeH="0" baseline="0" noProof="0">
                <a:ln>
                  <a:noFill/>
                </a:ln>
                <a:solidFill>
                  <a:srgbClr val="003399"/>
                </a:solidFill>
                <a:effectLst/>
                <a:uLnTx/>
                <a:uFillTx/>
                <a:latin typeface="EC Square Sans Pro" panose="020B0506040000020004" pitchFamily="34" charset="0"/>
                <a:ea typeface="Montserrat" charset="0"/>
                <a:cs typeface="Montserrat" charset="0"/>
              </a:rPr>
              <a:t>Profilakse  </a:t>
            </a:r>
          </a:p>
        </p:txBody>
      </p:sp>
      <p:sp>
        <p:nvSpPr>
          <p:cNvPr id="37" name="CuadroTexto 36">
            <a:extLst>
              <a:ext uri="{FF2B5EF4-FFF2-40B4-BE49-F238E27FC236}">
                <a16:creationId xmlns:a16="http://schemas.microsoft.com/office/drawing/2014/main" id="{0566560A-25A2-4D0E-9E0D-3E4FAE343945}"/>
              </a:ext>
            </a:extLst>
          </p:cNvPr>
          <p:cNvSpPr txBox="1"/>
          <p:nvPr/>
        </p:nvSpPr>
        <p:spPr>
          <a:xfrm>
            <a:off x="6934200" y="1013181"/>
            <a:ext cx="3380484"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lv-LV" sz="1800" b="1" i="0" u="none" strike="noStrike" cap="none" normalizeH="0" baseline="0" noProof="0">
                <a:ln>
                  <a:noFill/>
                </a:ln>
                <a:solidFill>
                  <a:srgbClr val="003399"/>
                </a:solidFill>
                <a:effectLst/>
                <a:uLnTx/>
                <a:uFillTx/>
                <a:latin typeface="EC Square Sans Pro" panose="020B0506040000020004" pitchFamily="34" charset="0"/>
                <a:ea typeface="Montserrat" charset="0"/>
                <a:cs typeface="Montserrat" charset="0"/>
              </a:rPr>
              <a:t>Metafilakse</a:t>
            </a:r>
          </a:p>
        </p:txBody>
      </p:sp>
      <p:sp>
        <p:nvSpPr>
          <p:cNvPr id="43" name="CuadroTexto 42">
            <a:extLst>
              <a:ext uri="{FF2B5EF4-FFF2-40B4-BE49-F238E27FC236}">
                <a16:creationId xmlns:a16="http://schemas.microsoft.com/office/drawing/2014/main" id="{90CD6074-ED78-4578-979A-6E7675342252}"/>
              </a:ext>
            </a:extLst>
          </p:cNvPr>
          <p:cNvSpPr txBox="1"/>
          <p:nvPr/>
        </p:nvSpPr>
        <p:spPr>
          <a:xfrm>
            <a:off x="226689" y="1376300"/>
            <a:ext cx="5031112" cy="1754326"/>
          </a:xfrm>
          <a:prstGeom prst="rect">
            <a:avLst/>
          </a:prstGeom>
          <a:noFill/>
        </p:spPr>
        <p:txBody>
          <a:bodyPr wrap="square">
            <a:spAutoFit/>
          </a:bodyPr>
          <a:lstStyle/>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v-LV" sz="1800" b="0" i="0" u="none" strike="noStrike" cap="none" normalizeH="0" baseline="0" noProof="0" dirty="0">
                <a:ln>
                  <a:noFill/>
                </a:ln>
                <a:solidFill>
                  <a:srgbClr val="003399"/>
                </a:solidFill>
                <a:effectLst/>
                <a:uLnTx/>
                <a:uFillTx/>
                <a:latin typeface="EC Square Sans Pro" panose="020B0506040000020004" pitchFamily="34" charset="0"/>
                <a:ea typeface="Montserrat" charset="0"/>
                <a:cs typeface="Montserrat" charset="0"/>
              </a:rPr>
              <a:t>Ja ar </a:t>
            </a:r>
            <a:r>
              <a:rPr kumimoji="0" lang="lv-LV" sz="1800" b="0" i="0" u="none" strike="noStrike" cap="none" normalizeH="0" baseline="0" noProof="0" dirty="0" err="1">
                <a:ln>
                  <a:noFill/>
                </a:ln>
                <a:solidFill>
                  <a:srgbClr val="003399"/>
                </a:solidFill>
                <a:effectLst/>
                <a:uLnTx/>
                <a:uFillTx/>
                <a:latin typeface="EC Square Sans Pro" panose="020B0506040000020004" pitchFamily="34" charset="0"/>
                <a:ea typeface="Montserrat" charset="0"/>
                <a:cs typeface="Montserrat" charset="0"/>
              </a:rPr>
              <a:t>antimikrobiālajiem</a:t>
            </a:r>
            <a:r>
              <a:rPr kumimoji="0" lang="lv-LV" sz="1800" b="0" i="0" u="none" strike="noStrike" cap="none" normalizeH="0" baseline="0" noProof="0" dirty="0">
                <a:ln>
                  <a:noFill/>
                </a:ln>
                <a:solidFill>
                  <a:srgbClr val="003399"/>
                </a:solidFill>
                <a:effectLst/>
                <a:uLnTx/>
                <a:uFillTx/>
                <a:latin typeface="EC Square Sans Pro" panose="020B0506040000020004" pitchFamily="34" charset="0"/>
                <a:ea typeface="Montserrat" charset="0"/>
                <a:cs typeface="Montserrat" charset="0"/>
              </a:rPr>
              <a:t> līdzekļiem ārstē dzīvniekus, kuriem ir infekcijas vai saslimšanas risks </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v-LV" sz="1800" b="0" i="0" u="none" strike="noStrike" cap="none" normalizeH="0" baseline="0" noProof="0" dirty="0">
                <a:ln>
                  <a:noFill/>
                </a:ln>
                <a:solidFill>
                  <a:srgbClr val="003399"/>
                </a:solidFill>
                <a:effectLst/>
                <a:uLnTx/>
                <a:uFillTx/>
                <a:latin typeface="EC Square Sans Pro" panose="020B0506040000020004" pitchFamily="34" charset="0"/>
              </a:rPr>
              <a:t>Darbības ar nolūku saglabāt veselību un novērstu infekciju vai slimību rašanos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endParaRPr>
          </a:p>
        </p:txBody>
      </p:sp>
      <p:sp>
        <p:nvSpPr>
          <p:cNvPr id="44" name="CuadroTexto 43">
            <a:extLst>
              <a:ext uri="{FF2B5EF4-FFF2-40B4-BE49-F238E27FC236}">
                <a16:creationId xmlns:a16="http://schemas.microsoft.com/office/drawing/2014/main" id="{F9C3BEC4-BD35-4549-A66D-0FB41E26A6D7}"/>
              </a:ext>
            </a:extLst>
          </p:cNvPr>
          <p:cNvSpPr txBox="1"/>
          <p:nvPr/>
        </p:nvSpPr>
        <p:spPr>
          <a:xfrm>
            <a:off x="5791201" y="1376300"/>
            <a:ext cx="5240248" cy="1754326"/>
          </a:xfrm>
          <a:prstGeom prst="rect">
            <a:avLst/>
          </a:prstGeom>
          <a:noFill/>
        </p:spPr>
        <p:txBody>
          <a:bodyPr wrap="square">
            <a:spAutoFit/>
          </a:bodyPr>
          <a:lstStyle/>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v-LV" sz="1800" b="0" i="0" u="none" strike="noStrike" cap="none" normalizeH="0" baseline="0" noProof="0" dirty="0">
                <a:ln>
                  <a:noFill/>
                </a:ln>
                <a:solidFill>
                  <a:srgbClr val="003399"/>
                </a:solidFill>
                <a:effectLst/>
                <a:uLnTx/>
                <a:uFillTx/>
                <a:latin typeface="EC Square Sans Pro" panose="020B0506040000020004" pitchFamily="34" charset="0"/>
                <a:ea typeface="Montserrat" charset="0"/>
                <a:cs typeface="Montserrat" charset="0"/>
              </a:rPr>
              <a:t>Ja </a:t>
            </a:r>
            <a:r>
              <a:rPr kumimoji="0" lang="lv-LV" sz="1800" b="0" i="0" u="none" strike="noStrike" cap="none" normalizeH="0" baseline="0" noProof="0" dirty="0" err="1">
                <a:ln>
                  <a:noFill/>
                </a:ln>
                <a:solidFill>
                  <a:srgbClr val="003399"/>
                </a:solidFill>
                <a:effectLst/>
                <a:uLnTx/>
                <a:uFillTx/>
                <a:latin typeface="EC Square Sans Pro" panose="020B0506040000020004" pitchFamily="34" charset="0"/>
                <a:ea typeface="Montserrat" charset="0"/>
                <a:cs typeface="Montserrat" charset="0"/>
              </a:rPr>
              <a:t>antimikrobiālos</a:t>
            </a:r>
            <a:r>
              <a:rPr kumimoji="0" lang="lv-LV" sz="1800" b="0" i="0" u="none" strike="noStrike" cap="none" normalizeH="0" baseline="0" noProof="0" dirty="0">
                <a:ln>
                  <a:noFill/>
                </a:ln>
                <a:solidFill>
                  <a:srgbClr val="003399"/>
                </a:solidFill>
                <a:effectLst/>
                <a:uLnTx/>
                <a:uFillTx/>
                <a:latin typeface="EC Square Sans Pro" panose="020B0506040000020004" pitchFamily="34" charset="0"/>
                <a:ea typeface="Montserrat" charset="0"/>
                <a:cs typeface="Montserrat" charset="0"/>
              </a:rPr>
              <a:t> līdzekļus lieto dzīvniekiem ar klīniskām pazīmēm un klīniski veseliem dzīvniekiem, kas pieder tai pašai ganāmpulkam vai novietnei</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v-LV" sz="1800" b="0" i="0" u="none" strike="noStrike" cap="none" normalizeH="0" baseline="0" noProof="0" dirty="0">
                <a:ln>
                  <a:noFill/>
                </a:ln>
                <a:solidFill>
                  <a:srgbClr val="003399"/>
                </a:solidFill>
                <a:effectLst/>
                <a:uLnTx/>
                <a:uFillTx/>
                <a:latin typeface="EC Square Sans Pro" panose="020B0506040000020004" pitchFamily="34" charset="0"/>
                <a:ea typeface="Montserrat" charset="0"/>
                <a:cs typeface="Montserrat" charset="0"/>
              </a:rPr>
              <a:t>Dažas no infekcijām tiek ārstētas pirms to klīniskajām izpausmēm</a:t>
            </a:r>
          </a:p>
        </p:txBody>
      </p:sp>
      <p:cxnSp>
        <p:nvCxnSpPr>
          <p:cNvPr id="45" name="Conector recto 44">
            <a:extLst>
              <a:ext uri="{FF2B5EF4-FFF2-40B4-BE49-F238E27FC236}">
                <a16:creationId xmlns:a16="http://schemas.microsoft.com/office/drawing/2014/main" id="{4ADC0DC6-46F8-42C0-A858-F7E4F90907C0}"/>
              </a:ext>
            </a:extLst>
          </p:cNvPr>
          <p:cNvCxnSpPr>
            <a:cxnSpLocks/>
          </p:cNvCxnSpPr>
          <p:nvPr/>
        </p:nvCxnSpPr>
        <p:spPr>
          <a:xfrm>
            <a:off x="244001" y="3683504"/>
            <a:ext cx="10881200" cy="0"/>
          </a:xfrm>
          <a:prstGeom prst="line">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48" name="CuadroTexto 47">
            <a:extLst>
              <a:ext uri="{FF2B5EF4-FFF2-40B4-BE49-F238E27FC236}">
                <a16:creationId xmlns:a16="http://schemas.microsoft.com/office/drawing/2014/main" id="{7010B747-1A6B-4E83-AA56-C77E3B14A187}"/>
              </a:ext>
            </a:extLst>
          </p:cNvPr>
          <p:cNvSpPr txBox="1"/>
          <p:nvPr/>
        </p:nvSpPr>
        <p:spPr>
          <a:xfrm>
            <a:off x="175990" y="3280276"/>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lv-LV" sz="1800" b="1" i="0" u="none" strike="noStrike" cap="none" normalizeH="0" baseline="0" noProof="0">
                <a:ln>
                  <a:noFill/>
                </a:ln>
                <a:solidFill>
                  <a:srgbClr val="6BB188"/>
                </a:solidFill>
                <a:effectLst/>
                <a:uLnTx/>
                <a:uFillTx/>
                <a:latin typeface="EC Square Sans Pro" panose="020B0506040000020004" pitchFamily="34" charset="0"/>
                <a:ea typeface="Montserrat" charset="0"/>
                <a:cs typeface="Montserrat" charset="0"/>
              </a:rPr>
              <a:t>VESELĪBA</a:t>
            </a:r>
          </a:p>
        </p:txBody>
      </p:sp>
      <p:sp>
        <p:nvSpPr>
          <p:cNvPr id="49" name="CuadroTexto 48">
            <a:extLst>
              <a:ext uri="{FF2B5EF4-FFF2-40B4-BE49-F238E27FC236}">
                <a16:creationId xmlns:a16="http://schemas.microsoft.com/office/drawing/2014/main" id="{DC43DD83-6147-441B-9544-6E10130F8060}"/>
              </a:ext>
            </a:extLst>
          </p:cNvPr>
          <p:cNvSpPr txBox="1"/>
          <p:nvPr/>
        </p:nvSpPr>
        <p:spPr>
          <a:xfrm>
            <a:off x="6600689" y="3306131"/>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lv-LV" sz="1800" b="1" i="0" u="none" strike="noStrike" cap="none" normalizeH="0" baseline="0" noProof="0" dirty="0">
                <a:ln>
                  <a:noFill/>
                </a:ln>
                <a:solidFill>
                  <a:srgbClr val="2C7470"/>
                </a:solidFill>
                <a:effectLst/>
                <a:uLnTx/>
                <a:uFillTx/>
                <a:latin typeface="EC Square Sans Pro" panose="020B0506040000020004" pitchFamily="34" charset="0"/>
                <a:ea typeface="Montserrat" charset="0"/>
                <a:cs typeface="Montserrat" charset="0"/>
              </a:rPr>
              <a:t>SLIMĪBA</a:t>
            </a:r>
          </a:p>
        </p:txBody>
      </p:sp>
      <p:cxnSp>
        <p:nvCxnSpPr>
          <p:cNvPr id="50" name="Conector recto 49">
            <a:extLst>
              <a:ext uri="{FF2B5EF4-FFF2-40B4-BE49-F238E27FC236}">
                <a16:creationId xmlns:a16="http://schemas.microsoft.com/office/drawing/2014/main" id="{05A8B45C-02AE-4837-8A52-BBF28D9B231A}"/>
              </a:ext>
            </a:extLst>
          </p:cNvPr>
          <p:cNvCxnSpPr>
            <a:cxnSpLocks/>
          </p:cNvCxnSpPr>
          <p:nvPr/>
        </p:nvCxnSpPr>
        <p:spPr>
          <a:xfrm>
            <a:off x="5295409" y="794213"/>
            <a:ext cx="43290" cy="5765337"/>
          </a:xfrm>
          <a:prstGeom prst="line">
            <a:avLst/>
          </a:prstGeom>
          <a:ln w="1270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3" name="CuadroTexto 52">
            <a:extLst>
              <a:ext uri="{FF2B5EF4-FFF2-40B4-BE49-F238E27FC236}">
                <a16:creationId xmlns:a16="http://schemas.microsoft.com/office/drawing/2014/main" id="{72AF69EE-53E3-4D26-8FEA-456E096B71AF}"/>
              </a:ext>
            </a:extLst>
          </p:cNvPr>
          <p:cNvSpPr txBox="1"/>
          <p:nvPr/>
        </p:nvSpPr>
        <p:spPr>
          <a:xfrm>
            <a:off x="3592345" y="3397211"/>
            <a:ext cx="3023433"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lv-LV" sz="1400" b="0" i="0" u="none" strike="noStrike" cap="none" normalizeH="0" baseline="0" noProof="0" dirty="0">
                <a:ln>
                  <a:noFill/>
                </a:ln>
                <a:solidFill>
                  <a:srgbClr val="6BB188"/>
                </a:solidFill>
                <a:effectLst/>
                <a:uLnTx/>
                <a:uFillTx/>
                <a:latin typeface="EC Square Sans Pro" panose="020B0506040000020004" pitchFamily="34" charset="0"/>
                <a:ea typeface="Montserrat" charset="0"/>
                <a:cs typeface="Montserrat" charset="0"/>
              </a:rPr>
              <a:t>Infekcijas slimības sākums</a:t>
            </a:r>
          </a:p>
        </p:txBody>
      </p:sp>
      <p:sp>
        <p:nvSpPr>
          <p:cNvPr id="57" name="CuadroTexto 56">
            <a:extLst>
              <a:ext uri="{FF2B5EF4-FFF2-40B4-BE49-F238E27FC236}">
                <a16:creationId xmlns:a16="http://schemas.microsoft.com/office/drawing/2014/main" id="{E03C3617-EBE4-41D4-BFE6-EC9ACEA76436}"/>
              </a:ext>
            </a:extLst>
          </p:cNvPr>
          <p:cNvSpPr txBox="1"/>
          <p:nvPr/>
        </p:nvSpPr>
        <p:spPr>
          <a:xfrm>
            <a:off x="6663639" y="3783148"/>
            <a:ext cx="1799043"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lv-LV" sz="1400" b="0" i="0" u="none" strike="noStrike" cap="none" normalizeH="0" baseline="0" noProof="0">
                <a:ln>
                  <a:noFill/>
                </a:ln>
                <a:solidFill>
                  <a:srgbClr val="2C7470"/>
                </a:solidFill>
                <a:effectLst/>
                <a:uLnTx/>
                <a:uFillTx/>
                <a:latin typeface="EC Square Sans Pro" panose="020B0506040000020004" pitchFamily="34" charset="0"/>
                <a:ea typeface="Montserrat" charset="0"/>
                <a:cs typeface="Montserrat" charset="0"/>
              </a:rPr>
              <a:t>Nav simptomu</a:t>
            </a:r>
          </a:p>
        </p:txBody>
      </p:sp>
      <p:sp>
        <p:nvSpPr>
          <p:cNvPr id="59" name="CuadroTexto 58">
            <a:extLst>
              <a:ext uri="{FF2B5EF4-FFF2-40B4-BE49-F238E27FC236}">
                <a16:creationId xmlns:a16="http://schemas.microsoft.com/office/drawing/2014/main" id="{E1F6B308-F310-4F46-8B5B-11DD93324E25}"/>
              </a:ext>
            </a:extLst>
          </p:cNvPr>
          <p:cNvSpPr txBox="1"/>
          <p:nvPr/>
        </p:nvSpPr>
        <p:spPr>
          <a:xfrm>
            <a:off x="8411325" y="3755785"/>
            <a:ext cx="3394762"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lv-LV" sz="1400" b="0" i="0" u="none" strike="noStrike" cap="none" normalizeH="0" baseline="0" noProof="0">
                <a:ln>
                  <a:noFill/>
                </a:ln>
                <a:solidFill>
                  <a:srgbClr val="2C7470"/>
                </a:solidFill>
                <a:effectLst/>
                <a:uLnTx/>
                <a:uFillTx/>
                <a:latin typeface="EC Square Sans Pro" panose="020B0506040000020004" pitchFamily="34" charset="0"/>
                <a:ea typeface="Montserrat" charset="0"/>
                <a:cs typeface="Montserrat" charset="0"/>
              </a:rPr>
              <a:t>simptomi</a:t>
            </a:r>
          </a:p>
        </p:txBody>
      </p:sp>
      <mc:AlternateContent xmlns:mc="http://schemas.openxmlformats.org/markup-compatibility/2006">
        <mc:Choice xmlns:am3d="http://schemas.microsoft.com/office/drawing/2017/model3d" Requires="am3d">
          <p:graphicFrame>
            <p:nvGraphicFramePr>
              <p:cNvPr id="64" name="Modelo 3D 63" descr="Gallina picoteando">
                <a:extLst>
                  <a:ext uri="{FF2B5EF4-FFF2-40B4-BE49-F238E27FC236}">
                    <a16:creationId xmlns:a16="http://schemas.microsoft.com/office/drawing/2014/main" id="{2A39C882-18BE-496E-83B7-225A4D67E2D5}"/>
                  </a:ext>
                </a:extLst>
              </p:cNvPr>
              <p:cNvGraphicFramePr>
                <a:graphicFrameLocks noChangeAspect="1"/>
              </p:cNvGraphicFramePr>
              <p:nvPr/>
            </p:nvGraphicFramePr>
            <p:xfrm>
              <a:off x="1976637" y="3904916"/>
              <a:ext cx="1684205" cy="1221615"/>
            </p:xfrm>
            <a:graphic>
              <a:graphicData uri="http://schemas.microsoft.com/office/drawing/2017/model3d">
                <am3d:model3d r:embed="rId10">
                  <am3d:spPr>
                    <a:xfrm>
                      <a:off x="0" y="0"/>
                      <a:ext cx="1684205" cy="1221615"/>
                    </a:xfrm>
                    <a:prstGeom prst="rect">
                      <a:avLst/>
                    </a:prstGeom>
                  </am3d:spPr>
                  <am3d:camera>
                    <am3d:pos x="0" y="0" z="59340080"/>
                    <am3d:up dx="0" dy="36000000" dz="0"/>
                    <am3d:lookAt x="0" y="0" z="0"/>
                    <am3d:perspective fov="2700000"/>
                  </am3d:camera>
                  <am3d:trans>
                    <am3d:meterPerModelUnit n="21612993" d="1000000"/>
                    <am3d:preTrans dx="112946" dy="-11862568" dz="-3291180"/>
                    <am3d:scale>
                      <am3d:sx n="1000000" d="1000000"/>
                      <am3d:sy n="1000000" d="1000000"/>
                      <am3d:sz n="1000000" d="1000000"/>
                    </am3d:scale>
                    <am3d:rot ax="5654511" ay="4534914" az="5662729"/>
                    <am3d:postTrans dx="0" dy="0" dz="0"/>
                  </am3d:trans>
                  <am3d:raster rName="Office3DRenderer" rVer="16.0.8326">
                    <am3d:blip r:embed="rId11"/>
                  </am3d:raster>
                  <am3d:objViewport viewportSz="20838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4" name="Modelo 3D 63" descr="Gallina picoteando">
                <a:extLst>
                  <a:ext uri="{FF2B5EF4-FFF2-40B4-BE49-F238E27FC236}">
                    <a16:creationId xmlns:a16="http://schemas.microsoft.com/office/drawing/2014/main" id="{2A39C882-18BE-496E-83B7-225A4D67E2D5}"/>
                  </a:ext>
                </a:extLst>
              </p:cNvPr>
              <p:cNvPicPr>
                <a:picLocks noGrp="1" noRot="1" noChangeAspect="1" noMove="1" noResize="1" noEditPoints="1" noAdjustHandles="1" noChangeArrowheads="1" noChangeShapeType="1" noCrop="1"/>
              </p:cNvPicPr>
              <p:nvPr/>
            </p:nvPicPr>
            <p:blipFill>
              <a:blip r:embed="rId11"/>
              <a:stretch>
                <a:fillRect/>
              </a:stretch>
            </p:blipFill>
            <p:spPr>
              <a:xfrm>
                <a:off x="1976637" y="3904916"/>
                <a:ext cx="1684205" cy="122161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9" name="Modelo 3D 68" descr="Cápsula de píldoras farmacéuticas">
                <a:extLst>
                  <a:ext uri="{FF2B5EF4-FFF2-40B4-BE49-F238E27FC236}">
                    <a16:creationId xmlns:a16="http://schemas.microsoft.com/office/drawing/2014/main" id="{65E9C916-A067-476D-9233-5E163745B14D}"/>
                  </a:ext>
                </a:extLst>
              </p:cNvPr>
              <p:cNvGraphicFramePr>
                <a:graphicFrameLocks noChangeAspect="1"/>
              </p:cNvGraphicFramePr>
              <p:nvPr/>
            </p:nvGraphicFramePr>
            <p:xfrm rot="18607136" flipV="1">
              <a:off x="1143855" y="5844487"/>
              <a:ext cx="207093" cy="402681"/>
            </p:xfrm>
            <a:graphic>
              <a:graphicData uri="http://schemas.microsoft.com/office/drawing/2017/model3d">
                <am3d:model3d r:embed="rId3">
                  <am3d:spPr>
                    <a:xfrm rot="18607136" flipV="1">
                      <a:off x="0" y="0"/>
                      <a:ext cx="207093" cy="40268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5"/>
                  </am3d:raster>
                  <am3d:objViewport viewportSz="4141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9" name="Modelo 3D 68" descr="Cápsula de píldoras farmacéuticas">
                <a:extLst>
                  <a:ext uri="{FF2B5EF4-FFF2-40B4-BE49-F238E27FC236}">
                    <a16:creationId xmlns:a16="http://schemas.microsoft.com/office/drawing/2014/main" id="{65E9C916-A067-476D-9233-5E163745B14D}"/>
                  </a:ext>
                </a:extLst>
              </p:cNvPr>
              <p:cNvPicPr>
                <a:picLocks noGrp="1" noRot="1" noChangeAspect="1" noMove="1" noResize="1" noEditPoints="1" noAdjustHandles="1" noChangeArrowheads="1" noChangeShapeType="1" noCrop="1"/>
              </p:cNvPicPr>
              <p:nvPr/>
            </p:nvPicPr>
            <p:blipFill>
              <a:blip r:embed="rId5"/>
              <a:stretch>
                <a:fillRect/>
              </a:stretch>
            </p:blipFill>
            <p:spPr>
              <a:xfrm rot="18607136" flipV="1">
                <a:off x="1143855" y="5844487"/>
                <a:ext cx="207093" cy="4026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2" name="Modelo 3D 71" descr="Cápsula de píldoras farmacéuticas">
                <a:extLst>
                  <a:ext uri="{FF2B5EF4-FFF2-40B4-BE49-F238E27FC236}">
                    <a16:creationId xmlns:a16="http://schemas.microsoft.com/office/drawing/2014/main" id="{7BB0A6CE-4A6D-4456-9549-13F9C96795FB}"/>
                  </a:ext>
                </a:extLst>
              </p:cNvPr>
              <p:cNvGraphicFramePr>
                <a:graphicFrameLocks noChangeAspect="1"/>
              </p:cNvGraphicFramePr>
              <p:nvPr/>
            </p:nvGraphicFramePr>
            <p:xfrm rot="16409527" flipV="1">
              <a:off x="1040117" y="5624659"/>
              <a:ext cx="102590" cy="306525"/>
            </p:xfrm>
            <a:graphic>
              <a:graphicData uri="http://schemas.microsoft.com/office/drawing/2017/model3d">
                <am3d:model3d r:embed="rId3">
                  <am3d:spPr>
                    <a:xfrm rot="16409527" flipV="1">
                      <a:off x="0" y="0"/>
                      <a:ext cx="102590" cy="30652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414474" ay="2553103" az="5378643"/>
                    <am3d:postTrans dx="0" dy="0" dz="0"/>
                  </am3d:trans>
                  <am3d:raster rName="Office3DRenderer" rVer="16.0.8326">
                    <am3d:blip r:embed="rId4"/>
                  </am3d:raster>
                  <am3d:objViewport viewportSz="3191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2" name="Modelo 3D 71" descr="Cápsula de píldoras farmacéuticas">
                <a:extLst>
                  <a:ext uri="{FF2B5EF4-FFF2-40B4-BE49-F238E27FC236}">
                    <a16:creationId xmlns:a16="http://schemas.microsoft.com/office/drawing/2014/main" id="{7BB0A6CE-4A6D-4456-9549-13F9C96795FB}"/>
                  </a:ext>
                </a:extLst>
              </p:cNvPr>
              <p:cNvPicPr>
                <a:picLocks noGrp="1" noRot="1" noChangeAspect="1" noMove="1" noResize="1" noEditPoints="1" noAdjustHandles="1" noChangeArrowheads="1" noChangeShapeType="1" noCrop="1"/>
              </p:cNvPicPr>
              <p:nvPr/>
            </p:nvPicPr>
            <p:blipFill>
              <a:blip r:embed="rId4"/>
              <a:stretch>
                <a:fillRect/>
              </a:stretch>
            </p:blipFill>
            <p:spPr>
              <a:xfrm rot="16409527" flipV="1">
                <a:off x="1040117" y="5624659"/>
                <a:ext cx="102590" cy="3065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5" name="Modelo 3D 74" descr="Cápsula de píldoras farmacéuticas">
                <a:extLst>
                  <a:ext uri="{FF2B5EF4-FFF2-40B4-BE49-F238E27FC236}">
                    <a16:creationId xmlns:a16="http://schemas.microsoft.com/office/drawing/2014/main" id="{F5182957-11A9-4AFF-8C15-11BFCCAEB069}"/>
                  </a:ext>
                </a:extLst>
              </p:cNvPr>
              <p:cNvGraphicFramePr>
                <a:graphicFrameLocks noChangeAspect="1"/>
              </p:cNvGraphicFramePr>
              <p:nvPr/>
            </p:nvGraphicFramePr>
            <p:xfrm rot="1934225" flipH="1">
              <a:off x="3566250" y="4905514"/>
              <a:ext cx="114130" cy="317179"/>
            </p:xfrm>
            <a:graphic>
              <a:graphicData uri="http://schemas.microsoft.com/office/drawing/2017/model3d">
                <am3d:model3d r:embed="rId3">
                  <am3d:spPr>
                    <a:xfrm rot="1934225" flipH="1">
                      <a:off x="0" y="0"/>
                      <a:ext cx="114130" cy="317179"/>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320612" ay="-1297697" az="-5184840"/>
                    <am3d:postTrans dx="0" dy="0" dz="0"/>
                  </am3d:trans>
                  <am3d:raster rName="Office3DRenderer" rVer="16.0.8326">
                    <am3d:blip r:embed="rId12"/>
                  </am3d:raster>
                  <am3d:objViewport viewportSz="33430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5" name="Modelo 3D 74" descr="Cápsula de píldoras farmacéuticas">
                <a:extLst>
                  <a:ext uri="{FF2B5EF4-FFF2-40B4-BE49-F238E27FC236}">
                    <a16:creationId xmlns:a16="http://schemas.microsoft.com/office/drawing/2014/main" id="{F5182957-11A9-4AFF-8C15-11BFCCAEB069}"/>
                  </a:ext>
                </a:extLst>
              </p:cNvPr>
              <p:cNvPicPr>
                <a:picLocks noGrp="1" noRot="1" noChangeAspect="1" noMove="1" noResize="1" noEditPoints="1" noAdjustHandles="1" noChangeArrowheads="1" noChangeShapeType="1" noCrop="1"/>
              </p:cNvPicPr>
              <p:nvPr/>
            </p:nvPicPr>
            <p:blipFill>
              <a:blip r:embed="rId12"/>
              <a:stretch>
                <a:fillRect/>
              </a:stretch>
            </p:blipFill>
            <p:spPr>
              <a:xfrm rot="1934225" flipH="1">
                <a:off x="3566250" y="4905514"/>
                <a:ext cx="114130" cy="31717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6" name="Modelo 3D 85" descr="Cápsula de píldoras farmacéuticas">
                <a:extLst>
                  <a:ext uri="{FF2B5EF4-FFF2-40B4-BE49-F238E27FC236}">
                    <a16:creationId xmlns:a16="http://schemas.microsoft.com/office/drawing/2014/main" id="{4F3EA656-4A7E-4085-9B78-3291EEDE73B4}"/>
                  </a:ext>
                </a:extLst>
              </p:cNvPr>
              <p:cNvGraphicFramePr>
                <a:graphicFrameLocks noChangeAspect="1"/>
              </p:cNvGraphicFramePr>
              <p:nvPr/>
            </p:nvGraphicFramePr>
            <p:xfrm rot="7460079">
              <a:off x="5595207" y="5689245"/>
              <a:ext cx="213671" cy="415471"/>
            </p:xfrm>
            <a:graphic>
              <a:graphicData uri="http://schemas.microsoft.com/office/drawing/2017/model3d">
                <am3d:model3d r:embed="rId3">
                  <am3d:spPr>
                    <a:xfrm rot="7460079">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6" name="Modelo 3D 85" descr="Cápsula de píldoras farmacéuticas">
                <a:extLst>
                  <a:ext uri="{FF2B5EF4-FFF2-40B4-BE49-F238E27FC236}">
                    <a16:creationId xmlns:a16="http://schemas.microsoft.com/office/drawing/2014/main" id="{4F3EA656-4A7E-4085-9B78-3291EEDE73B4}"/>
                  </a:ext>
                </a:extLst>
              </p:cNvPr>
              <p:cNvPicPr>
                <a:picLocks noGrp="1" noRot="1" noChangeAspect="1" noMove="1" noResize="1" noEditPoints="1" noAdjustHandles="1" noChangeArrowheads="1" noChangeShapeType="1" noCrop="1"/>
              </p:cNvPicPr>
              <p:nvPr/>
            </p:nvPicPr>
            <p:blipFill>
              <a:blip r:embed="rId6"/>
              <a:stretch>
                <a:fillRect/>
              </a:stretch>
            </p:blipFill>
            <p:spPr>
              <a:xfrm rot="7460079">
                <a:off x="5595207" y="5689245"/>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7" name="Modelo 3D 86" descr="Cápsula de píldoras farmacéuticas">
                <a:extLst>
                  <a:ext uri="{FF2B5EF4-FFF2-40B4-BE49-F238E27FC236}">
                    <a16:creationId xmlns:a16="http://schemas.microsoft.com/office/drawing/2014/main" id="{DF477E94-3BFD-4AB6-ACD7-298856A37B14}"/>
                  </a:ext>
                </a:extLst>
              </p:cNvPr>
              <p:cNvGraphicFramePr>
                <a:graphicFrameLocks noChangeAspect="1"/>
              </p:cNvGraphicFramePr>
              <p:nvPr/>
            </p:nvGraphicFramePr>
            <p:xfrm rot="18607136">
              <a:off x="5786726" y="5486561"/>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7" name="Modelo 3D 86" descr="Cápsula de píldoras farmacéuticas">
                <a:extLst>
                  <a:ext uri="{FF2B5EF4-FFF2-40B4-BE49-F238E27FC236}">
                    <a16:creationId xmlns:a16="http://schemas.microsoft.com/office/drawing/2014/main" id="{DF477E94-3BFD-4AB6-ACD7-298856A37B14}"/>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5786726" y="5486561"/>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8" name="Modelo 3D 87" descr="Cápsula de píldoras farmacéuticas">
                <a:extLst>
                  <a:ext uri="{FF2B5EF4-FFF2-40B4-BE49-F238E27FC236}">
                    <a16:creationId xmlns:a16="http://schemas.microsoft.com/office/drawing/2014/main" id="{F4D6F5CE-7E01-4DE7-87DC-3FB9DC0FFBB7}"/>
                  </a:ext>
                </a:extLst>
              </p:cNvPr>
              <p:cNvGraphicFramePr>
                <a:graphicFrameLocks noChangeAspect="1"/>
              </p:cNvGraphicFramePr>
              <p:nvPr/>
            </p:nvGraphicFramePr>
            <p:xfrm rot="4974280">
              <a:off x="5831452" y="5985667"/>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8" name="Modelo 3D 87" descr="Cápsula de píldoras farmacéuticas">
                <a:extLst>
                  <a:ext uri="{FF2B5EF4-FFF2-40B4-BE49-F238E27FC236}">
                    <a16:creationId xmlns:a16="http://schemas.microsoft.com/office/drawing/2014/main" id="{F4D6F5CE-7E01-4DE7-87DC-3FB9DC0FFBB7}"/>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5831452" y="5985667"/>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9" name="Modelo 3D 88" descr="Cápsula de píldoras farmacéuticas">
                <a:extLst>
                  <a:ext uri="{FF2B5EF4-FFF2-40B4-BE49-F238E27FC236}">
                    <a16:creationId xmlns:a16="http://schemas.microsoft.com/office/drawing/2014/main" id="{5860E5BD-4205-4F96-B98B-0C9FF43A4895}"/>
                  </a:ext>
                </a:extLst>
              </p:cNvPr>
              <p:cNvGraphicFramePr>
                <a:graphicFrameLocks noChangeAspect="1"/>
              </p:cNvGraphicFramePr>
              <p:nvPr/>
            </p:nvGraphicFramePr>
            <p:xfrm rot="20431456">
              <a:off x="6101645" y="5775117"/>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9" name="Modelo 3D 88" descr="Cápsula de píldoras farmacéuticas">
                <a:extLst>
                  <a:ext uri="{FF2B5EF4-FFF2-40B4-BE49-F238E27FC236}">
                    <a16:creationId xmlns:a16="http://schemas.microsoft.com/office/drawing/2014/main" id="{5860E5BD-4205-4F96-B98B-0C9FF43A4895}"/>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6101645" y="5775117"/>
                <a:ext cx="215908" cy="33846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0" name="Modelo 3D 89" descr="Cápsula de píldoras farmacéuticas">
                <a:extLst>
                  <a:ext uri="{FF2B5EF4-FFF2-40B4-BE49-F238E27FC236}">
                    <a16:creationId xmlns:a16="http://schemas.microsoft.com/office/drawing/2014/main" id="{41C7CE3A-3ECF-4C8F-9546-BCB04F3E33AB}"/>
                  </a:ext>
                </a:extLst>
              </p:cNvPr>
              <p:cNvGraphicFramePr>
                <a:graphicFrameLocks noChangeAspect="1"/>
              </p:cNvGraphicFramePr>
              <p:nvPr/>
            </p:nvGraphicFramePr>
            <p:xfrm rot="18879530">
              <a:off x="7779287" y="5413469"/>
              <a:ext cx="213671" cy="415471"/>
            </p:xfrm>
            <a:graphic>
              <a:graphicData uri="http://schemas.microsoft.com/office/drawing/2017/model3d">
                <am3d:model3d r:embed="rId3">
                  <am3d:spPr>
                    <a:xfrm rot="18879530">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0" name="Modelo 3D 89" descr="Cápsula de píldoras farmacéuticas">
                <a:extLst>
                  <a:ext uri="{FF2B5EF4-FFF2-40B4-BE49-F238E27FC236}">
                    <a16:creationId xmlns:a16="http://schemas.microsoft.com/office/drawing/2014/main" id="{41C7CE3A-3ECF-4C8F-9546-BCB04F3E33AB}"/>
                  </a:ext>
                </a:extLst>
              </p:cNvPr>
              <p:cNvPicPr>
                <a:picLocks noGrp="1" noRot="1" noChangeAspect="1" noMove="1" noResize="1" noEditPoints="1" noAdjustHandles="1" noChangeArrowheads="1" noChangeShapeType="1" noCrop="1"/>
              </p:cNvPicPr>
              <p:nvPr/>
            </p:nvPicPr>
            <p:blipFill>
              <a:blip r:embed="rId6"/>
              <a:stretch>
                <a:fillRect/>
              </a:stretch>
            </p:blipFill>
            <p:spPr>
              <a:xfrm rot="18879530">
                <a:off x="7779287" y="5413469"/>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1" name="Modelo 3D 90" descr="Cápsula de píldoras farmacéuticas">
                <a:extLst>
                  <a:ext uri="{FF2B5EF4-FFF2-40B4-BE49-F238E27FC236}">
                    <a16:creationId xmlns:a16="http://schemas.microsoft.com/office/drawing/2014/main" id="{9FC67B5B-E7E4-4233-BA77-D5FC4EF296B4}"/>
                  </a:ext>
                </a:extLst>
              </p:cNvPr>
              <p:cNvGraphicFramePr>
                <a:graphicFrameLocks noChangeAspect="1"/>
              </p:cNvGraphicFramePr>
              <p:nvPr/>
            </p:nvGraphicFramePr>
            <p:xfrm rot="18607136">
              <a:off x="6596946" y="4748350"/>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1" name="Modelo 3D 90" descr="Cápsula de píldoras farmacéuticas">
                <a:extLst>
                  <a:ext uri="{FF2B5EF4-FFF2-40B4-BE49-F238E27FC236}">
                    <a16:creationId xmlns:a16="http://schemas.microsoft.com/office/drawing/2014/main" id="{9FC67B5B-E7E4-4233-BA77-D5FC4EF296B4}"/>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6596946" y="4748350"/>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2" name="Modelo 3D 91" descr="Cápsula de píldoras farmacéuticas">
                <a:extLst>
                  <a:ext uri="{FF2B5EF4-FFF2-40B4-BE49-F238E27FC236}">
                    <a16:creationId xmlns:a16="http://schemas.microsoft.com/office/drawing/2014/main" id="{A4937671-C7DB-4A3E-A33F-64132ED99CA2}"/>
                  </a:ext>
                </a:extLst>
              </p:cNvPr>
              <p:cNvGraphicFramePr>
                <a:graphicFrameLocks noChangeAspect="1"/>
              </p:cNvGraphicFramePr>
              <p:nvPr/>
            </p:nvGraphicFramePr>
            <p:xfrm rot="4974280">
              <a:off x="7646357" y="5805770"/>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2" name="Modelo 3D 91" descr="Cápsula de píldoras farmacéuticas">
                <a:extLst>
                  <a:ext uri="{FF2B5EF4-FFF2-40B4-BE49-F238E27FC236}">
                    <a16:creationId xmlns:a16="http://schemas.microsoft.com/office/drawing/2014/main" id="{A4937671-C7DB-4A3E-A33F-64132ED99CA2}"/>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7646357" y="5805770"/>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3" name="Modelo 3D 92" descr="Cápsula de píldoras farmacéuticas">
                <a:extLst>
                  <a:ext uri="{FF2B5EF4-FFF2-40B4-BE49-F238E27FC236}">
                    <a16:creationId xmlns:a16="http://schemas.microsoft.com/office/drawing/2014/main" id="{3061B35B-5D0E-489D-9205-5521279E2400}"/>
                  </a:ext>
                </a:extLst>
              </p:cNvPr>
              <p:cNvGraphicFramePr>
                <a:graphicFrameLocks noChangeAspect="1"/>
              </p:cNvGraphicFramePr>
              <p:nvPr/>
            </p:nvGraphicFramePr>
            <p:xfrm rot="20431456">
              <a:off x="6771995" y="5001105"/>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3" name="Modelo 3D 92" descr="Cápsula de píldoras farmacéuticas">
                <a:extLst>
                  <a:ext uri="{FF2B5EF4-FFF2-40B4-BE49-F238E27FC236}">
                    <a16:creationId xmlns:a16="http://schemas.microsoft.com/office/drawing/2014/main" id="{3061B35B-5D0E-489D-9205-5521279E2400}"/>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6771995" y="5001105"/>
                <a:ext cx="215908" cy="338460"/>
              </a:xfrm>
              <a:prstGeom prst="rect">
                <a:avLst/>
              </a:prstGeom>
            </p:spPr>
          </p:pic>
        </mc:Fallback>
      </mc:AlternateContent>
      <p:sp>
        <p:nvSpPr>
          <p:cNvPr id="95" name="CuadroTexto 94">
            <a:extLst>
              <a:ext uri="{FF2B5EF4-FFF2-40B4-BE49-F238E27FC236}">
                <a16:creationId xmlns:a16="http://schemas.microsoft.com/office/drawing/2014/main" id="{BD087643-78C6-4BF0-A06E-21CB7D86A574}"/>
              </a:ext>
            </a:extLst>
          </p:cNvPr>
          <p:cNvSpPr txBox="1"/>
          <p:nvPr/>
        </p:nvSpPr>
        <p:spPr>
          <a:xfrm>
            <a:off x="60582" y="6508986"/>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lv-LV" sz="1800" b="0" i="0" u="none" strike="noStrike" cap="none" normalizeH="0" baseline="0" noProof="0" dirty="0">
                <a:ln>
                  <a:noFill/>
                </a:ln>
                <a:solidFill>
                  <a:srgbClr val="6BB188"/>
                </a:solidFill>
                <a:effectLst/>
                <a:uLnTx/>
                <a:uFillTx/>
                <a:latin typeface="EC Square Sans Pro" panose="020B0506040000020004" pitchFamily="34" charset="0"/>
                <a:ea typeface="Montserrat" charset="0"/>
                <a:cs typeface="Montserrat" charset="0"/>
              </a:rPr>
              <a:t>Preventīvi</a:t>
            </a:r>
          </a:p>
        </p:txBody>
      </p:sp>
      <p:sp>
        <p:nvSpPr>
          <p:cNvPr id="96" name="CuadroTexto 95">
            <a:extLst>
              <a:ext uri="{FF2B5EF4-FFF2-40B4-BE49-F238E27FC236}">
                <a16:creationId xmlns:a16="http://schemas.microsoft.com/office/drawing/2014/main" id="{582ECCE2-DBF6-4D54-ABB5-9506BC54BC7B}"/>
              </a:ext>
            </a:extLst>
          </p:cNvPr>
          <p:cNvSpPr txBox="1"/>
          <p:nvPr/>
        </p:nvSpPr>
        <p:spPr>
          <a:xfrm>
            <a:off x="4712199" y="62547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lv-LV" sz="1800" b="0" i="0" u="none" strike="noStrike" cap="none" normalizeH="0" baseline="0" noProof="0">
                <a:ln>
                  <a:noFill/>
                </a:ln>
                <a:solidFill>
                  <a:srgbClr val="6BB188"/>
                </a:solidFill>
                <a:effectLst/>
                <a:uLnTx/>
                <a:uFillTx/>
                <a:latin typeface="EC Square Sans Pro" panose="020B0506040000020004" pitchFamily="34" charset="0"/>
                <a:ea typeface="Montserrat" charset="0"/>
                <a:cs typeface="Montserrat" charset="0"/>
              </a:rPr>
              <a:t>agrīni</a:t>
            </a:r>
          </a:p>
        </p:txBody>
      </p:sp>
      <p:sp>
        <p:nvSpPr>
          <p:cNvPr id="97" name="CuadroTexto 96">
            <a:extLst>
              <a:ext uri="{FF2B5EF4-FFF2-40B4-BE49-F238E27FC236}">
                <a16:creationId xmlns:a16="http://schemas.microsoft.com/office/drawing/2014/main" id="{552F9A22-375F-41B8-ADF1-FCD3C37145DA}"/>
              </a:ext>
            </a:extLst>
          </p:cNvPr>
          <p:cNvSpPr txBox="1"/>
          <p:nvPr/>
        </p:nvSpPr>
        <p:spPr>
          <a:xfrm>
            <a:off x="6262769" y="65595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lv-LV" sz="1800" b="0" i="0" u="none" strike="noStrike" cap="none" normalizeH="0" baseline="0" noProof="0" dirty="0">
                <a:ln>
                  <a:noFill/>
                </a:ln>
                <a:solidFill>
                  <a:srgbClr val="6BB188"/>
                </a:solidFill>
                <a:effectLst/>
                <a:uLnTx/>
                <a:uFillTx/>
                <a:latin typeface="EC Square Sans Pro" panose="020B0506040000020004" pitchFamily="34" charset="0"/>
                <a:ea typeface="Montserrat" charset="0"/>
                <a:cs typeface="Montserrat" charset="0"/>
              </a:rPr>
              <a:t>Ārstnieciskā ārstēšana / kontrole</a:t>
            </a:r>
          </a:p>
        </p:txBody>
      </p:sp>
      <p:sp>
        <p:nvSpPr>
          <p:cNvPr id="98" name="CuadroTexto 97">
            <a:extLst>
              <a:ext uri="{FF2B5EF4-FFF2-40B4-BE49-F238E27FC236}">
                <a16:creationId xmlns:a16="http://schemas.microsoft.com/office/drawing/2014/main" id="{BD6AB503-9AEA-4E39-8B61-3F8C9559E868}"/>
              </a:ext>
            </a:extLst>
          </p:cNvPr>
          <p:cNvSpPr txBox="1"/>
          <p:nvPr/>
        </p:nvSpPr>
        <p:spPr>
          <a:xfrm>
            <a:off x="7768251" y="62547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lv-LV" sz="1800" b="0" i="0" u="none" strike="noStrike" cap="none" normalizeH="0" baseline="0" noProof="0" dirty="0">
                <a:ln>
                  <a:noFill/>
                </a:ln>
                <a:solidFill>
                  <a:srgbClr val="6BB188"/>
                </a:solidFill>
                <a:effectLst/>
                <a:uLnTx/>
                <a:uFillTx/>
                <a:latin typeface="EC Square Sans Pro" panose="020B0506040000020004" pitchFamily="34" charset="0"/>
                <a:ea typeface="Montserrat" charset="0"/>
                <a:cs typeface="Montserrat" charset="0"/>
              </a:rPr>
              <a:t>ierasti</a:t>
            </a:r>
          </a:p>
        </p:txBody>
      </p:sp>
      <p:pic>
        <p:nvPicPr>
          <p:cNvPr id="3" name="Imagen 2">
            <a:extLst>
              <a:ext uri="{FF2B5EF4-FFF2-40B4-BE49-F238E27FC236}">
                <a16:creationId xmlns:a16="http://schemas.microsoft.com/office/drawing/2014/main" id="{6D3D8078-E3C3-473A-BE07-85222CEE4D1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123682" y="4714615"/>
            <a:ext cx="1515236" cy="1103143"/>
          </a:xfrm>
          <a:prstGeom prst="rect">
            <a:avLst/>
          </a:prstGeom>
        </p:spPr>
      </p:pic>
      <p:pic>
        <p:nvPicPr>
          <p:cNvPr id="5" name="Imagen 4">
            <a:extLst>
              <a:ext uri="{FF2B5EF4-FFF2-40B4-BE49-F238E27FC236}">
                <a16:creationId xmlns:a16="http://schemas.microsoft.com/office/drawing/2014/main" id="{15A7BFDB-0D08-4F18-B381-979767E762A4}"/>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545150" y="4093068"/>
            <a:ext cx="2706859" cy="1993565"/>
          </a:xfrm>
          <a:prstGeom prst="rect">
            <a:avLst/>
          </a:prstGeom>
        </p:spPr>
      </p:pic>
      <p:pic>
        <p:nvPicPr>
          <p:cNvPr id="7" name="Imagen 6">
            <a:extLst>
              <a:ext uri="{FF2B5EF4-FFF2-40B4-BE49-F238E27FC236}">
                <a16:creationId xmlns:a16="http://schemas.microsoft.com/office/drawing/2014/main" id="{D8DF98D7-B975-4086-8D12-50263262A14B}"/>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473517" y="3988305"/>
            <a:ext cx="1414395" cy="786452"/>
          </a:xfrm>
          <a:prstGeom prst="rect">
            <a:avLst/>
          </a:prstGeom>
        </p:spPr>
      </p:pic>
      <p:pic>
        <p:nvPicPr>
          <p:cNvPr id="54" name="Imagen 53">
            <a:extLst>
              <a:ext uri="{FF2B5EF4-FFF2-40B4-BE49-F238E27FC236}">
                <a16:creationId xmlns:a16="http://schemas.microsoft.com/office/drawing/2014/main" id="{9339B478-2B0F-4535-8D17-28FF5B795D16}"/>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473517" y="4747896"/>
            <a:ext cx="1414395" cy="786452"/>
          </a:xfrm>
          <a:prstGeom prst="rect">
            <a:avLst/>
          </a:prstGeom>
        </p:spPr>
      </p:pic>
      <p:pic>
        <p:nvPicPr>
          <p:cNvPr id="55" name="Imagen 54">
            <a:extLst>
              <a:ext uri="{FF2B5EF4-FFF2-40B4-BE49-F238E27FC236}">
                <a16:creationId xmlns:a16="http://schemas.microsoft.com/office/drawing/2014/main" id="{2EA1169E-DBA6-40E5-A786-CB71F7B002A5}"/>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581487" y="5495159"/>
            <a:ext cx="1414395" cy="786452"/>
          </a:xfrm>
          <a:prstGeom prst="rect">
            <a:avLst/>
          </a:prstGeom>
        </p:spPr>
      </p:pic>
    </p:spTree>
    <p:extLst>
      <p:ext uri="{BB962C8B-B14F-4D97-AF65-F5344CB8AC3E}">
        <p14:creationId xmlns:p14="http://schemas.microsoft.com/office/powerpoint/2010/main" val="4047250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0D00EA2-ADF9-4541-BC2E-B213C063CD0E}"/>
              </a:ext>
            </a:extLst>
          </p:cNvPr>
          <p:cNvSpPr>
            <a:spLocks noGrp="1"/>
          </p:cNvSpPr>
          <p:nvPr>
            <p:ph type="body" sz="quarter" idx="10"/>
          </p:nvPr>
        </p:nvSpPr>
        <p:spPr>
          <a:xfrm>
            <a:off x="619741" y="316925"/>
            <a:ext cx="11104636" cy="532414"/>
          </a:xfrm>
        </p:spPr>
        <p:txBody>
          <a:bodyPr/>
          <a:lstStyle/>
          <a:p>
            <a:pPr marL="263051" indent="-263051"/>
            <a:r>
              <a:rPr lang="lv-LV">
                <a:solidFill>
                  <a:srgbClr val="002060"/>
                </a:solidFill>
                <a:latin typeface="EC Square Sans Pro" panose="020B0506040000020004" pitchFamily="34" charset="0"/>
              </a:rPr>
              <a:t>4. ES regulējums par veterinārajām zālēm un ārstniecisko barību</a:t>
            </a:r>
          </a:p>
        </p:txBody>
      </p:sp>
      <p:sp>
        <p:nvSpPr>
          <p:cNvPr id="6" name="Marcador de contenido 3">
            <a:extLst>
              <a:ext uri="{FF2B5EF4-FFF2-40B4-BE49-F238E27FC236}">
                <a16:creationId xmlns:a16="http://schemas.microsoft.com/office/drawing/2014/main" id="{3D5A23C4-C1FD-4346-A7B7-89B649D12B8B}"/>
              </a:ext>
            </a:extLst>
          </p:cNvPr>
          <p:cNvSpPr txBox="1">
            <a:spLocks/>
          </p:cNvSpPr>
          <p:nvPr/>
        </p:nvSpPr>
        <p:spPr>
          <a:xfrm>
            <a:off x="5031173" y="3283233"/>
            <a:ext cx="10885541" cy="5365097"/>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283" indent="-342283" algn="just">
              <a:spcAft>
                <a:spcPts val="1198"/>
              </a:spcAft>
              <a:buFont typeface="Arial" panose="020B0604020202020204" pitchFamily="34" charset="0"/>
              <a:buChar char="•"/>
            </a:pPr>
            <a:endParaRPr lang="en-GB" sz="1996" dirty="0">
              <a:solidFill>
                <a:srgbClr val="003399"/>
              </a:solidFill>
              <a:latin typeface="EC Square Sans Pro" panose="020B0506040000020004" pitchFamily="34" charset="0"/>
            </a:endParaRPr>
          </a:p>
          <a:p>
            <a:pPr lvl="1" algn="just">
              <a:spcAft>
                <a:spcPts val="1198"/>
              </a:spcAft>
            </a:pPr>
            <a:endParaRPr lang="en-GB" sz="1797" dirty="0">
              <a:solidFill>
                <a:srgbClr val="003399"/>
              </a:solidFill>
              <a:latin typeface="EC Square Sans Pro" panose="020B0506040000020004" pitchFamily="34" charset="0"/>
            </a:endParaRPr>
          </a:p>
          <a:p>
            <a:pPr algn="just">
              <a:spcAft>
                <a:spcPts val="1198"/>
              </a:spcAft>
            </a:pPr>
            <a:endParaRPr lang="en-GB" sz="1797" dirty="0"/>
          </a:p>
        </p:txBody>
      </p:sp>
      <p:sp>
        <p:nvSpPr>
          <p:cNvPr id="5" name="Rectángulo redondeado 13">
            <a:extLst>
              <a:ext uri="{FF2B5EF4-FFF2-40B4-BE49-F238E27FC236}">
                <a16:creationId xmlns:a16="http://schemas.microsoft.com/office/drawing/2014/main" id="{1C8A5D96-79CC-49D4-9958-218917ABEFF5}"/>
              </a:ext>
            </a:extLst>
          </p:cNvPr>
          <p:cNvSpPr/>
          <p:nvPr/>
        </p:nvSpPr>
        <p:spPr>
          <a:xfrm>
            <a:off x="11268" y="1381754"/>
            <a:ext cx="12169464" cy="781175"/>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48" b="1" dirty="0">
              <a:solidFill>
                <a:schemeClr val="bg1"/>
              </a:solidFill>
              <a:latin typeface="Montserrat" panose="00000500000000000000" pitchFamily="2" charset="0"/>
            </a:endParaRPr>
          </a:p>
        </p:txBody>
      </p:sp>
      <p:sp>
        <p:nvSpPr>
          <p:cNvPr id="7" name="CuadroTexto 6">
            <a:extLst>
              <a:ext uri="{FF2B5EF4-FFF2-40B4-BE49-F238E27FC236}">
                <a16:creationId xmlns:a16="http://schemas.microsoft.com/office/drawing/2014/main" id="{D5B06E44-AA44-47B7-AAF6-04F925D1A917}"/>
              </a:ext>
            </a:extLst>
          </p:cNvPr>
          <p:cNvSpPr txBox="1"/>
          <p:nvPr/>
        </p:nvSpPr>
        <p:spPr>
          <a:xfrm>
            <a:off x="605021" y="1500360"/>
            <a:ext cx="11420331" cy="829461"/>
          </a:xfrm>
          <a:prstGeom prst="rect">
            <a:avLst/>
          </a:prstGeom>
          <a:noFill/>
        </p:spPr>
        <p:txBody>
          <a:bodyPr wrap="square" rtlCol="0">
            <a:spAutoFit/>
          </a:bodyPr>
          <a:lstStyle/>
          <a:p>
            <a:pPr algn="ctr"/>
            <a:r>
              <a:rPr lang="lv-LV" sz="2396" b="1">
                <a:solidFill>
                  <a:schemeClr val="bg1"/>
                </a:solidFill>
                <a:latin typeface="EC Square Sans Pro" panose="020B0506040000020004" pitchFamily="34" charset="0"/>
              </a:rPr>
              <a:t>Regula (ES) 2019/6 par veterinārajām zālēm (VMP regula)</a:t>
            </a:r>
            <a:br>
              <a:rPr lang="lv-LV" sz="2396" b="1">
                <a:solidFill>
                  <a:schemeClr val="bg1"/>
                </a:solidFill>
              </a:rPr>
            </a:br>
            <a:endParaRPr lang="lv-LV" sz="2396" b="1">
              <a:solidFill>
                <a:schemeClr val="bg1"/>
              </a:solidFill>
            </a:endParaRPr>
          </a:p>
        </p:txBody>
      </p:sp>
      <p:sp>
        <p:nvSpPr>
          <p:cNvPr id="3" name="Rectángulo 2">
            <a:extLst>
              <a:ext uri="{FF2B5EF4-FFF2-40B4-BE49-F238E27FC236}">
                <a16:creationId xmlns:a16="http://schemas.microsoft.com/office/drawing/2014/main" id="{1773ED4B-94AE-4043-B465-D839C22AE128}"/>
              </a:ext>
            </a:extLst>
          </p:cNvPr>
          <p:cNvSpPr/>
          <p:nvPr/>
        </p:nvSpPr>
        <p:spPr>
          <a:xfrm>
            <a:off x="87328" y="2620014"/>
            <a:ext cx="5628377" cy="3116342"/>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271" tIns="45635" rIns="91271" bIns="45635" rtlCol="0" anchor="ctr"/>
          <a:lstStyle/>
          <a:p>
            <a:pPr algn="ctr"/>
            <a:r>
              <a:rPr lang="lv-LV" sz="1797" b="1">
                <a:solidFill>
                  <a:srgbClr val="003399"/>
                </a:solidFill>
                <a:latin typeface="EC Square Sans Pro" panose="020B0506040000020004" pitchFamily="34" charset="0"/>
                <a:ea typeface="Montserrat" charset="0"/>
                <a:cs typeface="Montserrat" charset="0"/>
              </a:rPr>
              <a:t>Profilakse  </a:t>
            </a:r>
          </a:p>
          <a:p>
            <a:endParaRPr lang="en-US" sz="1797" b="1" dirty="0">
              <a:solidFill>
                <a:srgbClr val="003399"/>
              </a:solidFill>
              <a:latin typeface="EC Square Sans Pro" panose="020B0506040000020004" pitchFamily="34" charset="0"/>
            </a:endParaRPr>
          </a:p>
          <a:p>
            <a:r>
              <a:rPr lang="lv-LV" sz="1797">
                <a:solidFill>
                  <a:srgbClr val="002060"/>
                </a:solidFill>
                <a:latin typeface="EC Square Sans Pro"/>
              </a:rPr>
              <a:t>Tikai izņēmuma gadījumos, ja to lieto atsevišķam dzīvniekam (antibiotikas) vai ierobežotam dzīvnieku skaitam (citi antimikrobiālie līdzekļi), ja infekcijas vai infekcijas slimības risks ir ļoti augsts un sekas var būt smagas. </a:t>
            </a:r>
          </a:p>
        </p:txBody>
      </p:sp>
      <p:sp>
        <p:nvSpPr>
          <p:cNvPr id="11" name="Rectángulo 10">
            <a:extLst>
              <a:ext uri="{FF2B5EF4-FFF2-40B4-BE49-F238E27FC236}">
                <a16:creationId xmlns:a16="http://schemas.microsoft.com/office/drawing/2014/main" id="{AE1452DA-6B90-407A-9D93-E75B265E7734}"/>
              </a:ext>
            </a:extLst>
          </p:cNvPr>
          <p:cNvSpPr/>
          <p:nvPr/>
        </p:nvSpPr>
        <p:spPr>
          <a:xfrm>
            <a:off x="6096000" y="2641564"/>
            <a:ext cx="5552318" cy="3116342"/>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271" tIns="45635" rIns="91271" bIns="45635" rtlCol="0" anchor="ctr"/>
          <a:lstStyle/>
          <a:p>
            <a:pPr algn="ctr"/>
            <a:r>
              <a:rPr lang="lv-LV" sz="1797" b="1">
                <a:solidFill>
                  <a:srgbClr val="003399"/>
                </a:solidFill>
                <a:latin typeface="EC Square Sans Pro" panose="020B0506040000020004" pitchFamily="34" charset="0"/>
                <a:ea typeface="Montserrat" charset="0"/>
                <a:cs typeface="Montserrat" charset="0"/>
              </a:rPr>
              <a:t>Metafilakse</a:t>
            </a:r>
            <a:r>
              <a:rPr lang="lv-LV" sz="1797" b="1">
                <a:solidFill>
                  <a:schemeClr val="bg1"/>
                </a:solidFill>
                <a:latin typeface="EC Square Sans Pro" panose="020B0506040000020004" pitchFamily="34" charset="0"/>
                <a:ea typeface="Montserrat" charset="0"/>
                <a:cs typeface="Montserrat" charset="0"/>
              </a:rPr>
              <a:t> </a:t>
            </a:r>
          </a:p>
          <a:p>
            <a:endParaRPr lang="en-US" sz="1797" b="1" dirty="0">
              <a:solidFill>
                <a:schemeClr val="bg1"/>
              </a:solidFill>
              <a:latin typeface="EC Square Sans Pro" panose="020B0506040000020004" pitchFamily="34" charset="0"/>
            </a:endParaRPr>
          </a:p>
          <a:p>
            <a:r>
              <a:rPr lang="lv-LV" sz="1797">
                <a:solidFill>
                  <a:srgbClr val="002060"/>
                </a:solidFill>
                <a:latin typeface="EC Square Sans Pro"/>
              </a:rPr>
              <a:t>Tikai tad, ja infekcijas vai infekcijas slimības izplatīšanās risks dzīvnieku grupā ir augsts un ja nav citu piemērotu alternatīvu.</a:t>
            </a:r>
          </a:p>
          <a:p>
            <a:endParaRPr lang="en-US" sz="1797" dirty="0">
              <a:solidFill>
                <a:srgbClr val="002060"/>
              </a:solidFill>
              <a:latin typeface="EC Square Sans Pro"/>
            </a:endParaRPr>
          </a:p>
          <a:p>
            <a:r>
              <a:rPr lang="lv-LV" sz="1797">
                <a:solidFill>
                  <a:srgbClr val="002060"/>
                </a:solidFill>
                <a:latin typeface="EC Square Sans Pro"/>
              </a:rPr>
              <a:t>Dalībvalstis var sniegt norādījumus par citām piemērotām alternatīvām un aktīvi atbalsta tādu vadlīniju izstrādi un pieņemšanu, kas veicina ar metafilaksi asociēto riska faktoru izpratni un ietver tās sākšanas kritērijus. </a:t>
            </a:r>
          </a:p>
        </p:txBody>
      </p:sp>
      <p:pic>
        <p:nvPicPr>
          <p:cNvPr id="12" name="Gráfico 11" descr="Aguja con relleno sólido">
            <a:extLst>
              <a:ext uri="{FF2B5EF4-FFF2-40B4-BE49-F238E27FC236}">
                <a16:creationId xmlns:a16="http://schemas.microsoft.com/office/drawing/2014/main" id="{A223D45C-594E-4790-9CA7-8182DAAD57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46134" y="1414824"/>
            <a:ext cx="586484" cy="586484"/>
          </a:xfrm>
          <a:prstGeom prst="rect">
            <a:avLst/>
          </a:prstGeom>
        </p:spPr>
      </p:pic>
    </p:spTree>
    <p:extLst>
      <p:ext uri="{BB962C8B-B14F-4D97-AF65-F5344CB8AC3E}">
        <p14:creationId xmlns:p14="http://schemas.microsoft.com/office/powerpoint/2010/main" val="318393862"/>
      </p:ext>
    </p:extLst>
  </p:cSld>
  <p:clrMapOvr>
    <a:masterClrMapping/>
  </p:clrMapOvr>
</p:sld>
</file>

<file path=ppt/theme/theme1.xml><?xml version="1.0" encoding="utf-8"?>
<a:theme xmlns:a="http://schemas.openxmlformats.org/drawingml/2006/main" name="Office Theme">
  <a:themeElements>
    <a:clrScheme name="Personalizado 2">
      <a:dk1>
        <a:srgbClr val="000000"/>
      </a:dk1>
      <a:lt1>
        <a:srgbClr val="FFFFFF"/>
      </a:lt1>
      <a:dk2>
        <a:srgbClr val="003399"/>
      </a:dk2>
      <a:lt2>
        <a:srgbClr val="2C7471"/>
      </a:lt2>
      <a:accent1>
        <a:srgbClr val="6BB289"/>
      </a:accent1>
      <a:accent2>
        <a:srgbClr val="EDECEC"/>
      </a:accent2>
      <a:accent3>
        <a:srgbClr val="8ACEA6"/>
      </a:accent3>
      <a:accent4>
        <a:srgbClr val="126660"/>
      </a:accent4>
      <a:accent5>
        <a:srgbClr val="3163B5"/>
      </a:accent5>
      <a:accent6>
        <a:srgbClr val="FFFFFF"/>
      </a:accent6>
      <a:hlink>
        <a:srgbClr val="4F81BD"/>
      </a:hlink>
      <a:folHlink>
        <a:srgbClr val="8064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C78BAB6A1C84F545963E0C901C12A503" ma:contentTypeVersion="13" ma:contentTypeDescription="Crear nuevo documento." ma:contentTypeScope="" ma:versionID="72f1889dfbcdd83fbc240b864d4538ff">
  <xsd:schema xmlns:xsd="http://www.w3.org/2001/XMLSchema" xmlns:xs="http://www.w3.org/2001/XMLSchema" xmlns:p="http://schemas.microsoft.com/office/2006/metadata/properties" xmlns:ns2="647396e3-6a7c-49e4-86bb-38ecec5b669c" xmlns:ns3="cf327815-79d0-4fc2-8b8d-cf7e72fbbfb7" targetNamespace="http://schemas.microsoft.com/office/2006/metadata/properties" ma:root="true" ma:fieldsID="3e5149360898c58efd1605597a8c192d" ns2:_="" ns3:_="">
    <xsd:import namespace="647396e3-6a7c-49e4-86bb-38ecec5b669c"/>
    <xsd:import namespace="cf327815-79d0-4fc2-8b8d-cf7e72fbbfb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7396e3-6a7c-49e4-86bb-38ecec5b66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descrip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Etiquetas de imagen" ma:readOnly="false" ma:fieldId="{5cf76f15-5ced-4ddc-b409-7134ff3c332f}" ma:taxonomyMulti="true" ma:sspId="951800dd-f53a-43a5-a698-f470e5960635"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f327815-79d0-4fc2-8b8d-cf7e72fbbfb7"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b90cdd13-5fd3-47fb-8bca-23f56ed786a9}" ma:internalName="TaxCatchAll" ma:showField="CatchAllData" ma:web="cf327815-79d0-4fc2-8b8d-cf7e72fbbf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47396e3-6a7c-49e4-86bb-38ecec5b669c">
      <Terms xmlns="http://schemas.microsoft.com/office/infopath/2007/PartnerControls"/>
    </lcf76f155ced4ddcb4097134ff3c332f>
    <TaxCatchAll xmlns="cf327815-79d0-4fc2-8b8d-cf7e72fbbfb7" xsi:nil="true"/>
  </documentManagement>
</p:properties>
</file>

<file path=customXml/itemProps1.xml><?xml version="1.0" encoding="utf-8"?>
<ds:datastoreItem xmlns:ds="http://schemas.openxmlformats.org/officeDocument/2006/customXml" ds:itemID="{74A323B6-2664-4B87-9CB9-2A334A659A05}"/>
</file>

<file path=customXml/itemProps2.xml><?xml version="1.0" encoding="utf-8"?>
<ds:datastoreItem xmlns:ds="http://schemas.openxmlformats.org/officeDocument/2006/customXml" ds:itemID="{5330A09A-FC02-42BC-A6B4-62959BE893B5}"/>
</file>

<file path=customXml/itemProps3.xml><?xml version="1.0" encoding="utf-8"?>
<ds:datastoreItem xmlns:ds="http://schemas.openxmlformats.org/officeDocument/2006/customXml" ds:itemID="{E0D4C009-7BB8-4FAB-B3FA-FE7FDCA04AE6}"/>
</file>

<file path=docProps/app.xml><?xml version="1.0" encoding="utf-8"?>
<Properties xmlns="http://schemas.openxmlformats.org/officeDocument/2006/extended-properties" xmlns:vt="http://schemas.openxmlformats.org/officeDocument/2006/docPropsVTypes">
  <Template/>
  <TotalTime>7</TotalTime>
  <Words>2786</Words>
  <Application>Microsoft Office PowerPoint</Application>
  <PresentationFormat>Personalizado</PresentationFormat>
  <Paragraphs>316</Paragraphs>
  <Slides>21</Slides>
  <Notes>12</Notes>
  <HiddenSlides>0</HiddenSlides>
  <MMClips>0</MMClips>
  <ScaleCrop>false</ScaleCrop>
  <HeadingPairs>
    <vt:vector size="6" baseType="variant">
      <vt:variant>
        <vt:lpstr>Fuentes usadas</vt:lpstr>
      </vt:variant>
      <vt:variant>
        <vt:i4>8</vt:i4>
      </vt:variant>
      <vt:variant>
        <vt:lpstr>Tema</vt:lpstr>
      </vt:variant>
      <vt:variant>
        <vt:i4>2</vt:i4>
      </vt:variant>
      <vt:variant>
        <vt:lpstr>Títulos de diapositiva</vt:lpstr>
      </vt:variant>
      <vt:variant>
        <vt:i4>21</vt:i4>
      </vt:variant>
    </vt:vector>
  </HeadingPairs>
  <TitlesOfParts>
    <vt:vector size="31" baseType="lpstr">
      <vt:lpstr>EUAlbertina</vt:lpstr>
      <vt:lpstr>Google Sans</vt:lpstr>
      <vt:lpstr>Arial</vt:lpstr>
      <vt:lpstr>Calibri</vt:lpstr>
      <vt:lpstr>Calibri Light</vt:lpstr>
      <vt:lpstr>EC Square Sans Pro</vt:lpstr>
      <vt:lpstr>Montserrat</vt:lpstr>
      <vt:lpstr>Wingdings</vt:lpstr>
      <vt:lpstr>Office Theme</vt:lpstr>
      <vt:lpstr>1_Office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PLANTILLA_PPT</dc:title>
  <dc:creator>Monica Zabala Utrillas</dc:creator>
  <cp:lastModifiedBy>Luz Calderon</cp:lastModifiedBy>
  <cp:revision>102</cp:revision>
  <dcterms:created xsi:type="dcterms:W3CDTF">2023-11-20T15:58:16Z</dcterms:created>
  <dcterms:modified xsi:type="dcterms:W3CDTF">2024-11-12T09:16:29Z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2023-11-20T00:00:00Z</vt:filetime>
  </property>
  <property fmtid="{D5CDD505-2E9C-101B-9397-08002B2CF9AE}" pid="3" name="Creator">
    <vt:lpwstr>Adobe Illustrator 28.0 (Windows)</vt:lpwstr>
  </property>
  <property fmtid="{D5CDD505-2E9C-101B-9397-08002B2CF9AE}" pid="4" name="CreatorVersion">
    <vt:lpwstr>21.0.0</vt:lpwstr>
  </property>
  <property fmtid="{D5CDD505-2E9C-101B-9397-08002B2CF9AE}" pid="5" name="LastSaved">
    <vt:filetime>2023-11-20T00:00:00Z</vt:filetime>
  </property>
  <property fmtid="{D5CDD505-2E9C-101B-9397-08002B2CF9AE}" pid="6" name="Producer">
    <vt:lpwstr>Adobe PDF library 17.00</vt:lpwstr>
  </property>
  <property fmtid="{D5CDD505-2E9C-101B-9397-08002B2CF9AE}" pid="7" name="MSIP_Label_6bd9ddd1-4d20-43f6-abfa-fc3c07406f94_Enabled">
    <vt:lpwstr>true</vt:lpwstr>
  </property>
  <property fmtid="{D5CDD505-2E9C-101B-9397-08002B2CF9AE}" pid="8" name="MSIP_Label_6bd9ddd1-4d20-43f6-abfa-fc3c07406f94_SetDate">
    <vt:lpwstr>2024-09-11T10:09:43Z</vt:lpwstr>
  </property>
  <property fmtid="{D5CDD505-2E9C-101B-9397-08002B2CF9AE}" pid="9" name="MSIP_Label_6bd9ddd1-4d20-43f6-abfa-fc3c07406f94_Method">
    <vt:lpwstr>Standard</vt:lpwstr>
  </property>
  <property fmtid="{D5CDD505-2E9C-101B-9397-08002B2CF9AE}" pid="10" name="MSIP_Label_6bd9ddd1-4d20-43f6-abfa-fc3c07406f94_Name">
    <vt:lpwstr>Commission Use</vt:lpwstr>
  </property>
  <property fmtid="{D5CDD505-2E9C-101B-9397-08002B2CF9AE}" pid="11" name="MSIP_Label_6bd9ddd1-4d20-43f6-abfa-fc3c07406f94_SiteId">
    <vt:lpwstr>b24c8b06-522c-46fe-9080-70926f8dddb1</vt:lpwstr>
  </property>
  <property fmtid="{D5CDD505-2E9C-101B-9397-08002B2CF9AE}" pid="12" name="MSIP_Label_6bd9ddd1-4d20-43f6-abfa-fc3c07406f94_ActionId">
    <vt:lpwstr>6bb17ec3-94b8-45cf-bcb5-be7f36a5af74</vt:lpwstr>
  </property>
  <property fmtid="{D5CDD505-2E9C-101B-9397-08002B2CF9AE}" pid="13" name="MSIP_Label_6bd9ddd1-4d20-43f6-abfa-fc3c07406f94_ContentBits">
    <vt:lpwstr>0</vt:lpwstr>
  </property>
  <property fmtid="{D5CDD505-2E9C-101B-9397-08002B2CF9AE}" pid="14" name="ContentTypeId">
    <vt:lpwstr>0x010100C78BAB6A1C84F545963E0C901C12A503</vt:lpwstr>
  </property>
</Properties>
</file>