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sldIdLst>
    <p:sldId id="261" r:id="rId5"/>
    <p:sldId id="262" r:id="rId6"/>
    <p:sldId id="264" r:id="rId7"/>
    <p:sldId id="2434" r:id="rId8"/>
    <p:sldId id="288" r:id="rId9"/>
    <p:sldId id="287" r:id="rId10"/>
    <p:sldId id="2445" r:id="rId11"/>
    <p:sldId id="284" r:id="rId12"/>
    <p:sldId id="2447" r:id="rId13"/>
    <p:sldId id="2446" r:id="rId14"/>
    <p:sldId id="295" r:id="rId15"/>
    <p:sldId id="297" r:id="rId16"/>
    <p:sldId id="2428" r:id="rId17"/>
    <p:sldId id="286" r:id="rId18"/>
    <p:sldId id="276" r:id="rId19"/>
    <p:sldId id="2443" r:id="rId20"/>
    <p:sldId id="2448" r:id="rId21"/>
    <p:sldId id="2449" r:id="rId22"/>
    <p:sldId id="2450" r:id="rId23"/>
    <p:sldId id="2451" r:id="rId24"/>
    <p:sldId id="2452" r:id="rId25"/>
    <p:sldId id="2467" r:id="rId26"/>
    <p:sldId id="2468" r:id="rId27"/>
    <p:sldId id="2458" r:id="rId28"/>
    <p:sldId id="2459" r:id="rId29"/>
    <p:sldId id="2489" r:id="rId30"/>
    <p:sldId id="2492" r:id="rId31"/>
    <p:sldId id="2494" r:id="rId32"/>
    <p:sldId id="2496" r:id="rId33"/>
    <p:sldId id="2498" r:id="rId34"/>
    <p:sldId id="2499" r:id="rId35"/>
    <p:sldId id="2469" r:id="rId36"/>
    <p:sldId id="2455" r:id="rId37"/>
    <p:sldId id="2471" r:id="rId38"/>
    <p:sldId id="2472" r:id="rId39"/>
    <p:sldId id="2473" r:id="rId40"/>
    <p:sldId id="2474" r:id="rId41"/>
    <p:sldId id="270" r:id="rId42"/>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 id="{95F4DDA3-1A2D-18BE-0C05-087E103B53BC}" name="Nancy De Briyne" initials="ND" userId="7477b57e3544f6d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83CF4-8B74-46B6-BE8C-C6FE1C82DD7F}" v="38" dt="2024-11-18T12:04:37.2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67" autoAdjust="0"/>
  </p:normalViewPr>
  <p:slideViewPr>
    <p:cSldViewPr>
      <p:cViewPr varScale="1">
        <p:scale>
          <a:sx n="58" d="100"/>
          <a:sy n="58" d="100"/>
        </p:scale>
        <p:origin x="108" y="7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D9083CF4-8B74-46B6-BE8C-C6FE1C82DD7F}"/>
    <pc:docChg chg="custSel addSld delSld modSld">
      <pc:chgData name="Andrea Castro Troya" userId="58fec591-b333-4c59-a2df-1c57e39d4266" providerId="ADAL" clId="{D9083CF4-8B74-46B6-BE8C-C6FE1C82DD7F}" dt="2024-11-18T12:10:58.263" v="80" actId="27636"/>
      <pc:docMkLst>
        <pc:docMk/>
      </pc:docMkLst>
      <pc:sldChg chg="addSp delSp modSp new mod">
        <pc:chgData name="Andrea Castro Troya" userId="58fec591-b333-4c59-a2df-1c57e39d4266" providerId="ADAL" clId="{D9083CF4-8B74-46B6-BE8C-C6FE1C82DD7F}" dt="2024-11-18T11:50:32.160" v="18" actId="1076"/>
        <pc:sldMkLst>
          <pc:docMk/>
          <pc:sldMk cId="3846767447" sldId="2448"/>
        </pc:sldMkLst>
        <pc:spChg chg="del">
          <ac:chgData name="Andrea Castro Troya" userId="58fec591-b333-4c59-a2df-1c57e39d4266" providerId="ADAL" clId="{D9083CF4-8B74-46B6-BE8C-C6FE1C82DD7F}" dt="2024-11-18T11:49:31.794" v="3" actId="478"/>
          <ac:spMkLst>
            <pc:docMk/>
            <pc:sldMk cId="3846767447" sldId="2448"/>
            <ac:spMk id="2" creationId="{1254D595-FC63-5785-CD5A-2B49612E2944}"/>
          </ac:spMkLst>
        </pc:spChg>
        <pc:spChg chg="add mod">
          <ac:chgData name="Andrea Castro Troya" userId="58fec591-b333-4c59-a2df-1c57e39d4266" providerId="ADAL" clId="{D9083CF4-8B74-46B6-BE8C-C6FE1C82DD7F}" dt="2024-11-18T11:50:01.782" v="7" actId="1076"/>
          <ac:spMkLst>
            <pc:docMk/>
            <pc:sldMk cId="3846767447" sldId="2448"/>
            <ac:spMk id="3" creationId="{E5B8C792-5787-E455-B584-15B1705C1EE4}"/>
          </ac:spMkLst>
        </pc:spChg>
        <pc:spChg chg="add mod">
          <ac:chgData name="Andrea Castro Troya" userId="58fec591-b333-4c59-a2df-1c57e39d4266" providerId="ADAL" clId="{D9083CF4-8B74-46B6-BE8C-C6FE1C82DD7F}" dt="2024-11-18T11:50:18.343" v="11" actId="14100"/>
          <ac:spMkLst>
            <pc:docMk/>
            <pc:sldMk cId="3846767447" sldId="2448"/>
            <ac:spMk id="4" creationId="{7C37C409-5C87-F24F-3E3A-4A4544FE2DA8}"/>
          </ac:spMkLst>
        </pc:spChg>
        <pc:picChg chg="add mod">
          <ac:chgData name="Andrea Castro Troya" userId="58fec591-b333-4c59-a2df-1c57e39d4266" providerId="ADAL" clId="{D9083CF4-8B74-46B6-BE8C-C6FE1C82DD7F}" dt="2024-11-18T11:50:30.299" v="17" actId="1076"/>
          <ac:picMkLst>
            <pc:docMk/>
            <pc:sldMk cId="3846767447" sldId="2448"/>
            <ac:picMk id="5" creationId="{9375F6F9-DF6D-03C2-CD84-165A467FCB57}"/>
          </ac:picMkLst>
        </pc:picChg>
        <pc:picChg chg="add mod">
          <ac:chgData name="Andrea Castro Troya" userId="58fec591-b333-4c59-a2df-1c57e39d4266" providerId="ADAL" clId="{D9083CF4-8B74-46B6-BE8C-C6FE1C82DD7F}" dt="2024-11-18T11:50:32.160" v="18" actId="1076"/>
          <ac:picMkLst>
            <pc:docMk/>
            <pc:sldMk cId="3846767447" sldId="2448"/>
            <ac:picMk id="6" creationId="{0CB121C7-7CBA-0A6A-1A85-B092F747E945}"/>
          </ac:picMkLst>
        </pc:picChg>
        <pc:picChg chg="add mod">
          <ac:chgData name="Andrea Castro Troya" userId="58fec591-b333-4c59-a2df-1c57e39d4266" providerId="ADAL" clId="{D9083CF4-8B74-46B6-BE8C-C6FE1C82DD7F}" dt="2024-11-18T11:50:28.350" v="16" actId="1076"/>
          <ac:picMkLst>
            <pc:docMk/>
            <pc:sldMk cId="3846767447" sldId="2448"/>
            <ac:picMk id="7" creationId="{BFA6ECDB-9515-D08B-DA3B-6745FD75B463}"/>
          </ac:picMkLst>
        </pc:picChg>
      </pc:sldChg>
      <pc:sldChg chg="addSp delSp modSp new mod">
        <pc:chgData name="Andrea Castro Troya" userId="58fec591-b333-4c59-a2df-1c57e39d4266" providerId="ADAL" clId="{D9083CF4-8B74-46B6-BE8C-C6FE1C82DD7F}" dt="2024-11-18T11:55:04.481" v="26"/>
        <pc:sldMkLst>
          <pc:docMk/>
          <pc:sldMk cId="3245181208" sldId="2449"/>
        </pc:sldMkLst>
        <pc:spChg chg="del">
          <ac:chgData name="Andrea Castro Troya" userId="58fec591-b333-4c59-a2df-1c57e39d4266" providerId="ADAL" clId="{D9083CF4-8B74-46B6-BE8C-C6FE1C82DD7F}" dt="2024-11-18T11:54:52.754" v="23" actId="478"/>
          <ac:spMkLst>
            <pc:docMk/>
            <pc:sldMk cId="3245181208" sldId="2449"/>
            <ac:spMk id="2" creationId="{49389018-175F-D673-0C15-9559B334D642}"/>
          </ac:spMkLst>
        </pc:spChg>
        <pc:spChg chg="add mod">
          <ac:chgData name="Andrea Castro Troya" userId="58fec591-b333-4c59-a2df-1c57e39d4266" providerId="ADAL" clId="{D9083CF4-8B74-46B6-BE8C-C6FE1C82DD7F}" dt="2024-11-18T11:54:53.194" v="24"/>
          <ac:spMkLst>
            <pc:docMk/>
            <pc:sldMk cId="3245181208" sldId="2449"/>
            <ac:spMk id="3" creationId="{7C4853C1-23A5-E688-9897-E6D0FFCADA26}"/>
          </ac:spMkLst>
        </pc:spChg>
        <pc:picChg chg="add mod">
          <ac:chgData name="Andrea Castro Troya" userId="58fec591-b333-4c59-a2df-1c57e39d4266" providerId="ADAL" clId="{D9083CF4-8B74-46B6-BE8C-C6FE1C82DD7F}" dt="2024-11-18T11:54:59.627" v="25"/>
          <ac:picMkLst>
            <pc:docMk/>
            <pc:sldMk cId="3245181208" sldId="2449"/>
            <ac:picMk id="4" creationId="{805BBC3E-B98F-1A17-A5BB-ABFF95F5BB1E}"/>
          </ac:picMkLst>
        </pc:picChg>
        <pc:picChg chg="add mod">
          <ac:chgData name="Andrea Castro Troya" userId="58fec591-b333-4c59-a2df-1c57e39d4266" providerId="ADAL" clId="{D9083CF4-8B74-46B6-BE8C-C6FE1C82DD7F}" dt="2024-11-18T11:55:04.481" v="26"/>
          <ac:picMkLst>
            <pc:docMk/>
            <pc:sldMk cId="3245181208" sldId="2449"/>
            <ac:picMk id="5" creationId="{D800181A-7C91-3FF3-49F9-A58B6DAEDB7A}"/>
          </ac:picMkLst>
        </pc:picChg>
      </pc:sldChg>
      <pc:sldChg chg="addSp delSp modSp new">
        <pc:chgData name="Andrea Castro Troya" userId="58fec591-b333-4c59-a2df-1c57e39d4266" providerId="ADAL" clId="{D9083CF4-8B74-46B6-BE8C-C6FE1C82DD7F}" dt="2024-11-18T11:56:46.014" v="33"/>
        <pc:sldMkLst>
          <pc:docMk/>
          <pc:sldMk cId="1087741457" sldId="2450"/>
        </pc:sldMkLst>
        <pc:spChg chg="del">
          <ac:chgData name="Andrea Castro Troya" userId="58fec591-b333-4c59-a2df-1c57e39d4266" providerId="ADAL" clId="{D9083CF4-8B74-46B6-BE8C-C6FE1C82DD7F}" dt="2024-11-18T11:56:10.711" v="28"/>
          <ac:spMkLst>
            <pc:docMk/>
            <pc:sldMk cId="1087741457" sldId="2450"/>
            <ac:spMk id="2" creationId="{CDDCCD80-3C8F-89A2-200E-19336B3998E4}"/>
          </ac:spMkLst>
        </pc:spChg>
        <pc:spChg chg="add mod">
          <ac:chgData name="Andrea Castro Troya" userId="58fec591-b333-4c59-a2df-1c57e39d4266" providerId="ADAL" clId="{D9083CF4-8B74-46B6-BE8C-C6FE1C82DD7F}" dt="2024-11-18T11:56:10.711" v="28"/>
          <ac:spMkLst>
            <pc:docMk/>
            <pc:sldMk cId="1087741457" sldId="2450"/>
            <ac:spMk id="3" creationId="{C10F3C55-5D9F-541E-0B41-1022DD67A6B0}"/>
          </ac:spMkLst>
        </pc:spChg>
        <pc:spChg chg="add mod">
          <ac:chgData name="Andrea Castro Troya" userId="58fec591-b333-4c59-a2df-1c57e39d4266" providerId="ADAL" clId="{D9083CF4-8B74-46B6-BE8C-C6FE1C82DD7F}" dt="2024-11-18T11:56:33.625" v="31"/>
          <ac:spMkLst>
            <pc:docMk/>
            <pc:sldMk cId="1087741457" sldId="2450"/>
            <ac:spMk id="6" creationId="{FD40AF7E-4177-FB78-9218-2FAB745DB47D}"/>
          </ac:spMkLst>
        </pc:spChg>
        <pc:spChg chg="add mod">
          <ac:chgData name="Andrea Castro Troya" userId="58fec591-b333-4c59-a2df-1c57e39d4266" providerId="ADAL" clId="{D9083CF4-8B74-46B6-BE8C-C6FE1C82DD7F}" dt="2024-11-18T11:56:46.014" v="33"/>
          <ac:spMkLst>
            <pc:docMk/>
            <pc:sldMk cId="1087741457" sldId="2450"/>
            <ac:spMk id="8" creationId="{5DEC6485-DEA5-1468-928B-997C67E6EF87}"/>
          </ac:spMkLst>
        </pc:spChg>
        <pc:picChg chg="add mod">
          <ac:chgData name="Andrea Castro Troya" userId="58fec591-b333-4c59-a2df-1c57e39d4266" providerId="ADAL" clId="{D9083CF4-8B74-46B6-BE8C-C6FE1C82DD7F}" dt="2024-11-18T11:56:19.561" v="29"/>
          <ac:picMkLst>
            <pc:docMk/>
            <pc:sldMk cId="1087741457" sldId="2450"/>
            <ac:picMk id="4" creationId="{ED4C1832-1C48-8A9B-102F-9602F594663D}"/>
          </ac:picMkLst>
        </pc:picChg>
        <pc:picChg chg="add mod">
          <ac:chgData name="Andrea Castro Troya" userId="58fec591-b333-4c59-a2df-1c57e39d4266" providerId="ADAL" clId="{D9083CF4-8B74-46B6-BE8C-C6FE1C82DD7F}" dt="2024-11-18T11:56:27.062" v="30"/>
          <ac:picMkLst>
            <pc:docMk/>
            <pc:sldMk cId="1087741457" sldId="2450"/>
            <ac:picMk id="5" creationId="{83003E06-EAFE-81B2-B343-895AC2EE5009}"/>
          </ac:picMkLst>
        </pc:picChg>
        <pc:picChg chg="add mod">
          <ac:chgData name="Andrea Castro Troya" userId="58fec591-b333-4c59-a2df-1c57e39d4266" providerId="ADAL" clId="{D9083CF4-8B74-46B6-BE8C-C6FE1C82DD7F}" dt="2024-11-18T11:56:40.144" v="32"/>
          <ac:picMkLst>
            <pc:docMk/>
            <pc:sldMk cId="1087741457" sldId="2450"/>
            <ac:picMk id="7" creationId="{79378313-CED9-565D-0094-466F05DCC018}"/>
          </ac:picMkLst>
        </pc:picChg>
      </pc:sldChg>
      <pc:sldChg chg="addSp delSp modSp new">
        <pc:chgData name="Andrea Castro Troya" userId="58fec591-b333-4c59-a2df-1c57e39d4266" providerId="ADAL" clId="{D9083CF4-8B74-46B6-BE8C-C6FE1C82DD7F}" dt="2024-11-18T11:58:13.986" v="39"/>
        <pc:sldMkLst>
          <pc:docMk/>
          <pc:sldMk cId="3526490890" sldId="2451"/>
        </pc:sldMkLst>
        <pc:spChg chg="del">
          <ac:chgData name="Andrea Castro Troya" userId="58fec591-b333-4c59-a2df-1c57e39d4266" providerId="ADAL" clId="{D9083CF4-8B74-46B6-BE8C-C6FE1C82DD7F}" dt="2024-11-18T11:58:01.526" v="37"/>
          <ac:spMkLst>
            <pc:docMk/>
            <pc:sldMk cId="3526490890" sldId="2451"/>
            <ac:spMk id="2" creationId="{F8E4F49E-834B-6519-2AC2-5BD6D83AD6E1}"/>
          </ac:spMkLst>
        </pc:spChg>
        <pc:spChg chg="add mod">
          <ac:chgData name="Andrea Castro Troya" userId="58fec591-b333-4c59-a2df-1c57e39d4266" providerId="ADAL" clId="{D9083CF4-8B74-46B6-BE8C-C6FE1C82DD7F}" dt="2024-11-18T11:58:01.526" v="37"/>
          <ac:spMkLst>
            <pc:docMk/>
            <pc:sldMk cId="3526490890" sldId="2451"/>
            <ac:spMk id="3" creationId="{3889AA7A-2641-1FF5-5D49-0F798928B06A}"/>
          </ac:spMkLst>
        </pc:spChg>
        <pc:spChg chg="add mod">
          <ac:chgData name="Andrea Castro Troya" userId="58fec591-b333-4c59-a2df-1c57e39d4266" providerId="ADAL" clId="{D9083CF4-8B74-46B6-BE8C-C6FE1C82DD7F}" dt="2024-11-18T11:58:07.567" v="38"/>
          <ac:spMkLst>
            <pc:docMk/>
            <pc:sldMk cId="3526490890" sldId="2451"/>
            <ac:spMk id="4" creationId="{BA0DB973-180F-97F3-03D2-D9CA02380BA7}"/>
          </ac:spMkLst>
        </pc:spChg>
        <pc:spChg chg="add mod">
          <ac:chgData name="Andrea Castro Troya" userId="58fec591-b333-4c59-a2df-1c57e39d4266" providerId="ADAL" clId="{D9083CF4-8B74-46B6-BE8C-C6FE1C82DD7F}" dt="2024-11-18T11:58:13.986" v="39"/>
          <ac:spMkLst>
            <pc:docMk/>
            <pc:sldMk cId="3526490890" sldId="2451"/>
            <ac:spMk id="5" creationId="{C0B4E3B2-1523-5434-F5C1-CA1C0D501227}"/>
          </ac:spMkLst>
        </pc:spChg>
      </pc:sldChg>
      <pc:sldChg chg="addSp delSp modSp new">
        <pc:chgData name="Andrea Castro Troya" userId="58fec591-b333-4c59-a2df-1c57e39d4266" providerId="ADAL" clId="{D9083CF4-8B74-46B6-BE8C-C6FE1C82DD7F}" dt="2024-11-18T11:59:15.564" v="43"/>
        <pc:sldMkLst>
          <pc:docMk/>
          <pc:sldMk cId="3156358139" sldId="2452"/>
        </pc:sldMkLst>
        <pc:spChg chg="del">
          <ac:chgData name="Andrea Castro Troya" userId="58fec591-b333-4c59-a2df-1c57e39d4266" providerId="ADAL" clId="{D9083CF4-8B74-46B6-BE8C-C6FE1C82DD7F}" dt="2024-11-18T11:59:02.399" v="41"/>
          <ac:spMkLst>
            <pc:docMk/>
            <pc:sldMk cId="3156358139" sldId="2452"/>
            <ac:spMk id="2" creationId="{31E147AE-25C6-D633-2882-C5BC5E7FA0C6}"/>
          </ac:spMkLst>
        </pc:spChg>
        <pc:spChg chg="add mod">
          <ac:chgData name="Andrea Castro Troya" userId="58fec591-b333-4c59-a2df-1c57e39d4266" providerId="ADAL" clId="{D9083CF4-8B74-46B6-BE8C-C6FE1C82DD7F}" dt="2024-11-18T11:59:02.399" v="41"/>
          <ac:spMkLst>
            <pc:docMk/>
            <pc:sldMk cId="3156358139" sldId="2452"/>
            <ac:spMk id="3" creationId="{EE739206-9F55-B44E-686E-A2B939ACEEF7}"/>
          </ac:spMkLst>
        </pc:spChg>
        <pc:graphicFrameChg chg="add mod">
          <ac:chgData name="Andrea Castro Troya" userId="58fec591-b333-4c59-a2df-1c57e39d4266" providerId="ADAL" clId="{D9083CF4-8B74-46B6-BE8C-C6FE1C82DD7F}" dt="2024-11-18T11:59:08.810" v="42"/>
          <ac:graphicFrameMkLst>
            <pc:docMk/>
            <pc:sldMk cId="3156358139" sldId="2452"/>
            <ac:graphicFrameMk id="4" creationId="{D3A4BB4F-C271-F9DB-DADE-24742E62AB13}"/>
          </ac:graphicFrameMkLst>
        </pc:graphicFrameChg>
        <pc:graphicFrameChg chg="add mod">
          <ac:chgData name="Andrea Castro Troya" userId="58fec591-b333-4c59-a2df-1c57e39d4266" providerId="ADAL" clId="{D9083CF4-8B74-46B6-BE8C-C6FE1C82DD7F}" dt="2024-11-18T11:59:15.564" v="43"/>
          <ac:graphicFrameMkLst>
            <pc:docMk/>
            <pc:sldMk cId="3156358139" sldId="2452"/>
            <ac:graphicFrameMk id="5" creationId="{93F593A3-A3F5-1BB8-0A49-AFC5E462EB99}"/>
          </ac:graphicFrameMkLst>
        </pc:graphicFrameChg>
      </pc:sldChg>
      <pc:sldChg chg="add del">
        <pc:chgData name="Andrea Castro Troya" userId="58fec591-b333-4c59-a2df-1c57e39d4266" providerId="ADAL" clId="{D9083CF4-8B74-46B6-BE8C-C6FE1C82DD7F}" dt="2024-11-18T11:57:46.999" v="35"/>
        <pc:sldMkLst>
          <pc:docMk/>
          <pc:sldMk cId="3447868672" sldId="2452"/>
        </pc:sldMkLst>
      </pc:sldChg>
      <pc:sldChg chg="modSp add mod modClrScheme chgLayout">
        <pc:chgData name="Andrea Castro Troya" userId="58fec591-b333-4c59-a2df-1c57e39d4266" providerId="ADAL" clId="{D9083CF4-8B74-46B6-BE8C-C6FE1C82DD7F}" dt="2024-11-18T12:04:48.912" v="61" actId="700"/>
        <pc:sldMkLst>
          <pc:docMk/>
          <pc:sldMk cId="3631615655" sldId="2455"/>
        </pc:sldMkLst>
        <pc:spChg chg="mod ord">
          <ac:chgData name="Andrea Castro Troya" userId="58fec591-b333-4c59-a2df-1c57e39d4266" providerId="ADAL" clId="{D9083CF4-8B74-46B6-BE8C-C6FE1C82DD7F}" dt="2024-11-18T12:04:48.912" v="61" actId="700"/>
          <ac:spMkLst>
            <pc:docMk/>
            <pc:sldMk cId="3631615655" sldId="2455"/>
            <ac:spMk id="2" creationId="{BD973AC9-F2EB-B8B0-0F76-59168DDAAB21}"/>
          </ac:spMkLst>
        </pc:spChg>
      </pc:sldChg>
      <pc:sldChg chg="add del">
        <pc:chgData name="Andrea Castro Troya" userId="58fec591-b333-4c59-a2df-1c57e39d4266" providerId="ADAL" clId="{D9083CF4-8B74-46B6-BE8C-C6FE1C82DD7F}" dt="2024-11-18T11:52:00.660" v="21"/>
        <pc:sldMkLst>
          <pc:docMk/>
          <pc:sldMk cId="1855962051" sldId="2456"/>
        </pc:sldMkLst>
      </pc:sldChg>
      <pc:sldChg chg="modSp add mod modClrScheme chgLayout">
        <pc:chgData name="Andrea Castro Troya" userId="58fec591-b333-4c59-a2df-1c57e39d4266" providerId="ADAL" clId="{D9083CF4-8B74-46B6-BE8C-C6FE1C82DD7F}" dt="2024-11-18T12:01:53.050" v="51" actId="27636"/>
        <pc:sldMkLst>
          <pc:docMk/>
          <pc:sldMk cId="80927474" sldId="2458"/>
        </pc:sldMkLst>
        <pc:spChg chg="mod ord">
          <ac:chgData name="Andrea Castro Troya" userId="58fec591-b333-4c59-a2df-1c57e39d4266" providerId="ADAL" clId="{D9083CF4-8B74-46B6-BE8C-C6FE1C82DD7F}" dt="2024-11-18T12:01:53.050" v="51" actId="27636"/>
          <ac:spMkLst>
            <pc:docMk/>
            <pc:sldMk cId="80927474" sldId="2458"/>
            <ac:spMk id="2" creationId="{09674209-5331-6397-D422-BE36AB192FCF}"/>
          </ac:spMkLst>
        </pc:spChg>
      </pc:sldChg>
      <pc:sldChg chg="addSp modSp add mod modClrScheme chgLayout">
        <pc:chgData name="Andrea Castro Troya" userId="58fec591-b333-4c59-a2df-1c57e39d4266" providerId="ADAL" clId="{D9083CF4-8B74-46B6-BE8C-C6FE1C82DD7F}" dt="2024-11-18T12:02:24.981" v="53" actId="700"/>
        <pc:sldMkLst>
          <pc:docMk/>
          <pc:sldMk cId="1244483318" sldId="2459"/>
        </pc:sldMkLst>
        <pc:spChg chg="add mod ord">
          <ac:chgData name="Andrea Castro Troya" userId="58fec591-b333-4c59-a2df-1c57e39d4266" providerId="ADAL" clId="{D9083CF4-8B74-46B6-BE8C-C6FE1C82DD7F}" dt="2024-11-18T12:02:24.981" v="53" actId="700"/>
          <ac:spMkLst>
            <pc:docMk/>
            <pc:sldMk cId="1244483318" sldId="2459"/>
            <ac:spMk id="2" creationId="{8B961578-8463-DE8A-3B7D-530AFE316A8E}"/>
          </ac:spMkLst>
        </pc:spChg>
      </pc:sldChg>
      <pc:sldChg chg="modSp add mod modClrScheme chgLayout">
        <pc:chgData name="Andrea Castro Troya" userId="58fec591-b333-4c59-a2df-1c57e39d4266" providerId="ADAL" clId="{D9083CF4-8B74-46B6-BE8C-C6FE1C82DD7F}" dt="2024-11-18T12:00:35.324" v="46" actId="700"/>
        <pc:sldMkLst>
          <pc:docMk/>
          <pc:sldMk cId="3589328238" sldId="2467"/>
        </pc:sldMkLst>
        <pc:spChg chg="mod ord">
          <ac:chgData name="Andrea Castro Troya" userId="58fec591-b333-4c59-a2df-1c57e39d4266" providerId="ADAL" clId="{D9083CF4-8B74-46B6-BE8C-C6FE1C82DD7F}" dt="2024-11-18T12:00:35.324" v="46" actId="700"/>
          <ac:spMkLst>
            <pc:docMk/>
            <pc:sldMk cId="3589328238" sldId="2467"/>
            <ac:spMk id="2" creationId="{F9D4AB8D-C586-08B5-751F-B4CD7FEEB64C}"/>
          </ac:spMkLst>
        </pc:spChg>
      </pc:sldChg>
      <pc:sldChg chg="addSp modSp add mod modClrScheme chgLayout">
        <pc:chgData name="Andrea Castro Troya" userId="58fec591-b333-4c59-a2df-1c57e39d4266" providerId="ADAL" clId="{D9083CF4-8B74-46B6-BE8C-C6FE1C82DD7F}" dt="2024-11-18T12:01:19.001" v="48" actId="700"/>
        <pc:sldMkLst>
          <pc:docMk/>
          <pc:sldMk cId="941972977" sldId="2468"/>
        </pc:sldMkLst>
        <pc:spChg chg="add mod ord">
          <ac:chgData name="Andrea Castro Troya" userId="58fec591-b333-4c59-a2df-1c57e39d4266" providerId="ADAL" clId="{D9083CF4-8B74-46B6-BE8C-C6FE1C82DD7F}" dt="2024-11-18T12:01:19.001" v="48" actId="700"/>
          <ac:spMkLst>
            <pc:docMk/>
            <pc:sldMk cId="941972977" sldId="2468"/>
            <ac:spMk id="5" creationId="{2FBC64B9-299A-A6CF-8D2E-9E50EE60CB2D}"/>
          </ac:spMkLst>
        </pc:spChg>
      </pc:sldChg>
      <pc:sldChg chg="modSp add mod modClrScheme chgLayout">
        <pc:chgData name="Andrea Castro Troya" userId="58fec591-b333-4c59-a2df-1c57e39d4266" providerId="ADAL" clId="{D9083CF4-8B74-46B6-BE8C-C6FE1C82DD7F}" dt="2024-11-18T12:10:33.819" v="78" actId="27636"/>
        <pc:sldMkLst>
          <pc:docMk/>
          <pc:sldMk cId="3940553909" sldId="2469"/>
        </pc:sldMkLst>
        <pc:spChg chg="mod ord">
          <ac:chgData name="Andrea Castro Troya" userId="58fec591-b333-4c59-a2df-1c57e39d4266" providerId="ADAL" clId="{D9083CF4-8B74-46B6-BE8C-C6FE1C82DD7F}" dt="2024-11-18T12:10:33.819" v="78" actId="27636"/>
          <ac:spMkLst>
            <pc:docMk/>
            <pc:sldMk cId="3940553909" sldId="2469"/>
            <ac:spMk id="2" creationId="{1032833E-E6F2-11CA-7CEB-FFAC26D046FC}"/>
          </ac:spMkLst>
        </pc:spChg>
      </pc:sldChg>
      <pc:sldChg chg="modSp add mod modClrScheme chgLayout">
        <pc:chgData name="Andrea Castro Troya" userId="58fec591-b333-4c59-a2df-1c57e39d4266" providerId="ADAL" clId="{D9083CF4-8B74-46B6-BE8C-C6FE1C82DD7F}" dt="2024-11-18T12:04:48.912" v="61" actId="700"/>
        <pc:sldMkLst>
          <pc:docMk/>
          <pc:sldMk cId="1706802313" sldId="2471"/>
        </pc:sldMkLst>
        <pc:spChg chg="mod ord">
          <ac:chgData name="Andrea Castro Troya" userId="58fec591-b333-4c59-a2df-1c57e39d4266" providerId="ADAL" clId="{D9083CF4-8B74-46B6-BE8C-C6FE1C82DD7F}" dt="2024-11-18T12:04:48.912" v="61" actId="700"/>
          <ac:spMkLst>
            <pc:docMk/>
            <pc:sldMk cId="1706802313" sldId="2471"/>
            <ac:spMk id="2" creationId="{BD973AC9-F2EB-B8B0-0F76-59168DDAAB21}"/>
          </ac:spMkLst>
        </pc:spChg>
      </pc:sldChg>
      <pc:sldChg chg="modSp add mod modClrScheme chgLayout">
        <pc:chgData name="Andrea Castro Troya" userId="58fec591-b333-4c59-a2df-1c57e39d4266" providerId="ADAL" clId="{D9083CF4-8B74-46B6-BE8C-C6FE1C82DD7F}" dt="2024-11-18T12:04:48.912" v="61" actId="700"/>
        <pc:sldMkLst>
          <pc:docMk/>
          <pc:sldMk cId="1628843840" sldId="2472"/>
        </pc:sldMkLst>
        <pc:spChg chg="mod ord">
          <ac:chgData name="Andrea Castro Troya" userId="58fec591-b333-4c59-a2df-1c57e39d4266" providerId="ADAL" clId="{D9083CF4-8B74-46B6-BE8C-C6FE1C82DD7F}" dt="2024-11-18T12:04:48.912" v="61" actId="700"/>
          <ac:spMkLst>
            <pc:docMk/>
            <pc:sldMk cId="1628843840" sldId="2472"/>
            <ac:spMk id="2" creationId="{BD973AC9-F2EB-B8B0-0F76-59168DDAAB21}"/>
          </ac:spMkLst>
        </pc:spChg>
      </pc:sldChg>
      <pc:sldChg chg="modSp add mod modClrScheme chgLayout">
        <pc:chgData name="Andrea Castro Troya" userId="58fec591-b333-4c59-a2df-1c57e39d4266" providerId="ADAL" clId="{D9083CF4-8B74-46B6-BE8C-C6FE1C82DD7F}" dt="2024-11-18T12:10:58.263" v="80" actId="27636"/>
        <pc:sldMkLst>
          <pc:docMk/>
          <pc:sldMk cId="1797747789" sldId="2473"/>
        </pc:sldMkLst>
        <pc:spChg chg="mod ord">
          <ac:chgData name="Andrea Castro Troya" userId="58fec591-b333-4c59-a2df-1c57e39d4266" providerId="ADAL" clId="{D9083CF4-8B74-46B6-BE8C-C6FE1C82DD7F}" dt="2024-11-18T12:10:58.263" v="80" actId="27636"/>
          <ac:spMkLst>
            <pc:docMk/>
            <pc:sldMk cId="1797747789" sldId="2473"/>
            <ac:spMk id="2" creationId="{BD973AC9-F2EB-B8B0-0F76-59168DDAAB21}"/>
          </ac:spMkLst>
        </pc:spChg>
      </pc:sldChg>
      <pc:sldChg chg="addSp modSp add mod modClrScheme chgLayout">
        <pc:chgData name="Andrea Castro Troya" userId="58fec591-b333-4c59-a2df-1c57e39d4266" providerId="ADAL" clId="{D9083CF4-8B74-46B6-BE8C-C6FE1C82DD7F}" dt="2024-11-18T12:04:48.912" v="61" actId="700"/>
        <pc:sldMkLst>
          <pc:docMk/>
          <pc:sldMk cId="876576614" sldId="2474"/>
        </pc:sldMkLst>
        <pc:spChg chg="add mod ord">
          <ac:chgData name="Andrea Castro Troya" userId="58fec591-b333-4c59-a2df-1c57e39d4266" providerId="ADAL" clId="{D9083CF4-8B74-46B6-BE8C-C6FE1C82DD7F}" dt="2024-11-18T12:04:48.912" v="61" actId="700"/>
          <ac:spMkLst>
            <pc:docMk/>
            <pc:sldMk cId="876576614" sldId="2474"/>
            <ac:spMk id="2" creationId="{C3FFB19F-E2CD-3A15-0128-27D2656A4153}"/>
          </ac:spMkLst>
        </pc:spChg>
      </pc:sldChg>
      <pc:sldChg chg="modSp add mod modClrScheme chgLayout">
        <pc:chgData name="Andrea Castro Troya" userId="58fec591-b333-4c59-a2df-1c57e39d4266" providerId="ADAL" clId="{D9083CF4-8B74-46B6-BE8C-C6FE1C82DD7F}" dt="2024-11-18T12:03:03.961" v="55" actId="700"/>
        <pc:sldMkLst>
          <pc:docMk/>
          <pc:sldMk cId="2609209304" sldId="2489"/>
        </pc:sldMkLst>
        <pc:spChg chg="mod ord">
          <ac:chgData name="Andrea Castro Troya" userId="58fec591-b333-4c59-a2df-1c57e39d4266" providerId="ADAL" clId="{D9083CF4-8B74-46B6-BE8C-C6FE1C82DD7F}" dt="2024-11-18T12:03:03.961" v="55" actId="700"/>
          <ac:spMkLst>
            <pc:docMk/>
            <pc:sldMk cId="2609209304" sldId="2489"/>
            <ac:spMk id="2" creationId="{D33B7055-2FE6-CBDF-FC37-406075A765BE}"/>
          </ac:spMkLst>
        </pc:spChg>
      </pc:sldChg>
      <pc:sldChg chg="modSp add mod modClrScheme chgLayout">
        <pc:chgData name="Andrea Castro Troya" userId="58fec591-b333-4c59-a2df-1c57e39d4266" providerId="ADAL" clId="{D9083CF4-8B74-46B6-BE8C-C6FE1C82DD7F}" dt="2024-11-18T12:03:41.874" v="57" actId="700"/>
        <pc:sldMkLst>
          <pc:docMk/>
          <pc:sldMk cId="3160452028" sldId="2492"/>
        </pc:sldMkLst>
        <pc:spChg chg="mod ord">
          <ac:chgData name="Andrea Castro Troya" userId="58fec591-b333-4c59-a2df-1c57e39d4266" providerId="ADAL" clId="{D9083CF4-8B74-46B6-BE8C-C6FE1C82DD7F}" dt="2024-11-18T12:03:41.874" v="57" actId="700"/>
          <ac:spMkLst>
            <pc:docMk/>
            <pc:sldMk cId="3160452028" sldId="2492"/>
            <ac:spMk id="2" creationId="{BD973AC9-F2EB-B8B0-0F76-59168DDAAB21}"/>
          </ac:spMkLst>
        </pc:spChg>
      </pc:sldChg>
      <pc:sldChg chg="modSp add mod modClrScheme chgLayout">
        <pc:chgData name="Andrea Castro Troya" userId="58fec591-b333-4c59-a2df-1c57e39d4266" providerId="ADAL" clId="{D9083CF4-8B74-46B6-BE8C-C6FE1C82DD7F}" dt="2024-11-18T12:04:48.912" v="61" actId="700"/>
        <pc:sldMkLst>
          <pc:docMk/>
          <pc:sldMk cId="3499067460" sldId="2494"/>
        </pc:sldMkLst>
        <pc:spChg chg="mod ord">
          <ac:chgData name="Andrea Castro Troya" userId="58fec591-b333-4c59-a2df-1c57e39d4266" providerId="ADAL" clId="{D9083CF4-8B74-46B6-BE8C-C6FE1C82DD7F}" dt="2024-11-18T12:04:48.912" v="61" actId="700"/>
          <ac:spMkLst>
            <pc:docMk/>
            <pc:sldMk cId="3499067460" sldId="2494"/>
            <ac:spMk id="2" creationId="{BD973AC9-F2EB-B8B0-0F76-59168DDAAB21}"/>
          </ac:spMkLst>
        </pc:spChg>
      </pc:sldChg>
      <pc:sldChg chg="modSp add mod modClrScheme chgLayout">
        <pc:chgData name="Andrea Castro Troya" userId="58fec591-b333-4c59-a2df-1c57e39d4266" providerId="ADAL" clId="{D9083CF4-8B74-46B6-BE8C-C6FE1C82DD7F}" dt="2024-11-18T12:04:48.912" v="61" actId="700"/>
        <pc:sldMkLst>
          <pc:docMk/>
          <pc:sldMk cId="2380437379" sldId="2496"/>
        </pc:sldMkLst>
        <pc:spChg chg="mod ord">
          <ac:chgData name="Andrea Castro Troya" userId="58fec591-b333-4c59-a2df-1c57e39d4266" providerId="ADAL" clId="{D9083CF4-8B74-46B6-BE8C-C6FE1C82DD7F}" dt="2024-11-18T12:04:48.912" v="61" actId="700"/>
          <ac:spMkLst>
            <pc:docMk/>
            <pc:sldMk cId="2380437379" sldId="2496"/>
            <ac:spMk id="2" creationId="{BD973AC9-F2EB-B8B0-0F76-59168DDAAB21}"/>
          </ac:spMkLst>
        </pc:spChg>
      </pc:sldChg>
      <pc:sldChg chg="modSp add mod modClrScheme chgLayout">
        <pc:chgData name="Andrea Castro Troya" userId="58fec591-b333-4c59-a2df-1c57e39d4266" providerId="ADAL" clId="{D9083CF4-8B74-46B6-BE8C-C6FE1C82DD7F}" dt="2024-11-18T12:10:20.300" v="76" actId="27636"/>
        <pc:sldMkLst>
          <pc:docMk/>
          <pc:sldMk cId="67990763" sldId="2498"/>
        </pc:sldMkLst>
        <pc:spChg chg="mod ord">
          <ac:chgData name="Andrea Castro Troya" userId="58fec591-b333-4c59-a2df-1c57e39d4266" providerId="ADAL" clId="{D9083CF4-8B74-46B6-BE8C-C6FE1C82DD7F}" dt="2024-11-18T12:10:20.300" v="76" actId="27636"/>
          <ac:spMkLst>
            <pc:docMk/>
            <pc:sldMk cId="67990763" sldId="2498"/>
            <ac:spMk id="2" creationId="{BD973AC9-F2EB-B8B0-0F76-59168DDAAB21}"/>
          </ac:spMkLst>
        </pc:spChg>
      </pc:sldChg>
      <pc:sldChg chg="modSp add mod modClrScheme chgLayout">
        <pc:chgData name="Andrea Castro Troya" userId="58fec591-b333-4c59-a2df-1c57e39d4266" providerId="ADAL" clId="{D9083CF4-8B74-46B6-BE8C-C6FE1C82DD7F}" dt="2024-11-18T12:10:12.395" v="74" actId="403"/>
        <pc:sldMkLst>
          <pc:docMk/>
          <pc:sldMk cId="1391527803" sldId="2499"/>
        </pc:sldMkLst>
        <pc:spChg chg="mod ord">
          <ac:chgData name="Andrea Castro Troya" userId="58fec591-b333-4c59-a2df-1c57e39d4266" providerId="ADAL" clId="{D9083CF4-8B74-46B6-BE8C-C6FE1C82DD7F}" dt="2024-11-18T12:10:12.395" v="74" actId="403"/>
          <ac:spMkLst>
            <pc:docMk/>
            <pc:sldMk cId="1391527803" sldId="2499"/>
            <ac:spMk id="2" creationId="{1032833E-E6F2-11CA-7CEB-FFAC26D046FC}"/>
          </ac:spMkLst>
        </pc:spChg>
      </pc:sldChg>
      <pc:sldChg chg="addSp delSp modSp add del mod">
        <pc:chgData name="Andrea Castro Troya" userId="58fec591-b333-4c59-a2df-1c57e39d4266" providerId="ADAL" clId="{D9083CF4-8B74-46B6-BE8C-C6FE1C82DD7F}" dt="2024-11-18T11:51:52.639" v="19" actId="47"/>
        <pc:sldMkLst>
          <pc:docMk/>
          <pc:sldMk cId="220751131" sldId="2500"/>
        </pc:sldMkLst>
        <pc:spChg chg="del">
          <ac:chgData name="Andrea Castro Troya" userId="58fec591-b333-4c59-a2df-1c57e39d4266" providerId="ADAL" clId="{D9083CF4-8B74-46B6-BE8C-C6FE1C82DD7F}" dt="2024-11-18T11:49:56.228" v="5" actId="21"/>
          <ac:spMkLst>
            <pc:docMk/>
            <pc:sldMk cId="220751131" sldId="2500"/>
            <ac:spMk id="2" creationId="{E5B8C792-5787-E455-B584-15B1705C1EE4}"/>
          </ac:spMkLst>
        </pc:spChg>
        <pc:spChg chg="del">
          <ac:chgData name="Andrea Castro Troya" userId="58fec591-b333-4c59-a2df-1c57e39d4266" providerId="ADAL" clId="{D9083CF4-8B74-46B6-BE8C-C6FE1C82DD7F}" dt="2024-11-18T11:50:07.917" v="8" actId="21"/>
          <ac:spMkLst>
            <pc:docMk/>
            <pc:sldMk cId="220751131" sldId="2500"/>
            <ac:spMk id="4" creationId="{7C37C409-5C87-F24F-3E3A-4A4544FE2DA8}"/>
          </ac:spMkLst>
        </pc:spChg>
        <pc:spChg chg="add mod">
          <ac:chgData name="Andrea Castro Troya" userId="58fec591-b333-4c59-a2df-1c57e39d4266" providerId="ADAL" clId="{D9083CF4-8B74-46B6-BE8C-C6FE1C82DD7F}" dt="2024-11-18T11:49:56.228" v="5" actId="21"/>
          <ac:spMkLst>
            <pc:docMk/>
            <pc:sldMk cId="220751131" sldId="2500"/>
            <ac:spMk id="5" creationId="{36BFC0B5-A5F8-F3A7-3D25-602614A0AC08}"/>
          </ac:spMkLst>
        </pc:spChg>
        <pc:picChg chg="del">
          <ac:chgData name="Andrea Castro Troya" userId="58fec591-b333-4c59-a2df-1c57e39d4266" providerId="ADAL" clId="{D9083CF4-8B74-46B6-BE8C-C6FE1C82DD7F}" dt="2024-11-18T11:50:21.684" v="12" actId="21"/>
          <ac:picMkLst>
            <pc:docMk/>
            <pc:sldMk cId="220751131" sldId="2500"/>
            <ac:picMk id="6" creationId="{0CB121C7-7CBA-0A6A-1A85-B092F747E945}"/>
          </ac:picMkLst>
        </pc:picChg>
      </pc:sldChg>
    </pc:docChg>
  </pc:docChgLst>
  <pc:docChgLst>
    <pc:chgData name="Andrea Castro Troya" userId="S::acastro@aenor.com::58fec591-b333-4c59-a2df-1c57e39d4266" providerId="AD" clId="Web-{5018CFF2-AD74-9A2D-AC05-EE17680386F4}"/>
    <pc:docChg chg="addSld delSld modSld">
      <pc:chgData name="Andrea Castro Troya" userId="S::acastro@aenor.com::58fec591-b333-4c59-a2df-1c57e39d4266" providerId="AD" clId="Web-{5018CFF2-AD74-9A2D-AC05-EE17680386F4}" dt="2024-09-13T12:54:25.013" v="137"/>
      <pc:docMkLst>
        <pc:docMk/>
      </pc:docMkLst>
      <pc:sldChg chg="modSp">
        <pc:chgData name="Andrea Castro Troya" userId="S::acastro@aenor.com::58fec591-b333-4c59-a2df-1c57e39d4266" providerId="AD" clId="Web-{5018CFF2-AD74-9A2D-AC05-EE17680386F4}" dt="2024-09-13T12:48:18.438" v="46" actId="20577"/>
        <pc:sldMkLst>
          <pc:docMk/>
          <pc:sldMk cId="470014596" sldId="284"/>
        </pc:sldMkLst>
        <pc:spChg chg="mod">
          <ac:chgData name="Andrea Castro Troya" userId="S::acastro@aenor.com::58fec591-b333-4c59-a2df-1c57e39d4266" providerId="AD" clId="Web-{5018CFF2-AD74-9A2D-AC05-EE17680386F4}" dt="2024-09-13T12:48:18.438" v="46" actId="20577"/>
          <ac:spMkLst>
            <pc:docMk/>
            <pc:sldMk cId="470014596" sldId="284"/>
            <ac:spMk id="11" creationId="{424A30C1-DE06-42E0-A897-C1328FBE17E9}"/>
          </ac:spMkLst>
        </pc:spChg>
      </pc:sldChg>
      <pc:sldChg chg="modSp">
        <pc:chgData name="Andrea Castro Troya" userId="S::acastro@aenor.com::58fec591-b333-4c59-a2df-1c57e39d4266" providerId="AD" clId="Web-{5018CFF2-AD74-9A2D-AC05-EE17680386F4}" dt="2024-09-13T12:46:32.965" v="29" actId="1076"/>
        <pc:sldMkLst>
          <pc:docMk/>
          <pc:sldMk cId="2485187562" sldId="287"/>
        </pc:sldMkLst>
        <pc:spChg chg="mod">
          <ac:chgData name="Andrea Castro Troya" userId="S::acastro@aenor.com::58fec591-b333-4c59-a2df-1c57e39d4266" providerId="AD" clId="Web-{5018CFF2-AD74-9A2D-AC05-EE17680386F4}" dt="2024-09-13T12:44:36.399" v="6" actId="20577"/>
          <ac:spMkLst>
            <pc:docMk/>
            <pc:sldMk cId="2485187562" sldId="287"/>
            <ac:spMk id="2" creationId="{724BB1BD-B7B1-4E70-ABA2-FDDD49A09615}"/>
          </ac:spMkLst>
        </pc:spChg>
        <pc:spChg chg="mod">
          <ac:chgData name="Andrea Castro Troya" userId="S::acastro@aenor.com::58fec591-b333-4c59-a2df-1c57e39d4266" providerId="AD" clId="Web-{5018CFF2-AD74-9A2D-AC05-EE17680386F4}" dt="2024-09-13T12:46:32.965" v="29" actId="1076"/>
          <ac:spMkLst>
            <pc:docMk/>
            <pc:sldMk cId="2485187562" sldId="287"/>
            <ac:spMk id="3" creationId="{37A1712A-12B1-48B4-3847-F1672708EEA6}"/>
          </ac:spMkLst>
        </pc:spChg>
      </pc:sldChg>
      <pc:sldChg chg="del">
        <pc:chgData name="Andrea Castro Troya" userId="S::acastro@aenor.com::58fec591-b333-4c59-a2df-1c57e39d4266" providerId="AD" clId="Web-{5018CFF2-AD74-9A2D-AC05-EE17680386F4}" dt="2024-09-13T12:54:03.778" v="136"/>
        <pc:sldMkLst>
          <pc:docMk/>
          <pc:sldMk cId="3041574353" sldId="290"/>
        </pc:sldMkLst>
      </pc:sldChg>
      <pc:sldChg chg="delSp modSp del">
        <pc:chgData name="Andrea Castro Troya" userId="S::acastro@aenor.com::58fec591-b333-4c59-a2df-1c57e39d4266" providerId="AD" clId="Web-{5018CFF2-AD74-9A2D-AC05-EE17680386F4}" dt="2024-09-13T12:52:50.947" v="124"/>
        <pc:sldMkLst>
          <pc:docMk/>
          <pc:sldMk cId="3690058459" sldId="291"/>
        </pc:sldMkLst>
        <pc:spChg chg="mod">
          <ac:chgData name="Andrea Castro Troya" userId="S::acastro@aenor.com::58fec591-b333-4c59-a2df-1c57e39d4266" providerId="AD" clId="Web-{5018CFF2-AD74-9A2D-AC05-EE17680386F4}" dt="2024-09-13T12:47:40.718" v="34" actId="1076"/>
          <ac:spMkLst>
            <pc:docMk/>
            <pc:sldMk cId="3690058459" sldId="291"/>
            <ac:spMk id="9" creationId="{424A30C1-DE06-42E0-A897-C1328FBE17E9}"/>
          </ac:spMkLst>
        </pc:spChg>
        <pc:spChg chg="del mod">
          <ac:chgData name="Andrea Castro Troya" userId="S::acastro@aenor.com::58fec591-b333-4c59-a2df-1c57e39d4266" providerId="AD" clId="Web-{5018CFF2-AD74-9A2D-AC05-EE17680386F4}" dt="2024-09-13T12:51:23.569" v="103"/>
          <ac:spMkLst>
            <pc:docMk/>
            <pc:sldMk cId="3690058459" sldId="291"/>
            <ac:spMk id="12" creationId="{8D0FB960-6059-446B-95AD-429679DDAB84}"/>
          </ac:spMkLst>
        </pc:spChg>
        <pc:picChg chg="mod">
          <ac:chgData name="Andrea Castro Troya" userId="S::acastro@aenor.com::58fec591-b333-4c59-a2df-1c57e39d4266" providerId="AD" clId="Web-{5018CFF2-AD74-9A2D-AC05-EE17680386F4}" dt="2024-09-13T12:47:37.499" v="33" actId="1076"/>
          <ac:picMkLst>
            <pc:docMk/>
            <pc:sldMk cId="3690058459" sldId="291"/>
            <ac:picMk id="23" creationId="{AC962A60-59CC-4CDF-B976-6100A4358077}"/>
          </ac:picMkLst>
        </pc:picChg>
      </pc:sldChg>
      <pc:sldChg chg="modSp">
        <pc:chgData name="Andrea Castro Troya" userId="S::acastro@aenor.com::58fec591-b333-4c59-a2df-1c57e39d4266" providerId="AD" clId="Web-{5018CFF2-AD74-9A2D-AC05-EE17680386F4}" dt="2024-09-13T12:53:08.463" v="126" actId="20577"/>
        <pc:sldMkLst>
          <pc:docMk/>
          <pc:sldMk cId="400258492" sldId="295"/>
        </pc:sldMkLst>
        <pc:spChg chg="mod">
          <ac:chgData name="Andrea Castro Troya" userId="S::acastro@aenor.com::58fec591-b333-4c59-a2df-1c57e39d4266" providerId="AD" clId="Web-{5018CFF2-AD74-9A2D-AC05-EE17680386F4}" dt="2024-09-13T12:53:08.463" v="126" actId="20577"/>
          <ac:spMkLst>
            <pc:docMk/>
            <pc:sldMk cId="400258492" sldId="295"/>
            <ac:spMk id="4" creationId="{5E626828-67E9-C1A7-7219-349BBCA3B24B}"/>
          </ac:spMkLst>
        </pc:spChg>
      </pc:sldChg>
      <pc:sldChg chg="modSp">
        <pc:chgData name="Andrea Castro Troya" userId="S::acastro@aenor.com::58fec591-b333-4c59-a2df-1c57e39d4266" providerId="AD" clId="Web-{5018CFF2-AD74-9A2D-AC05-EE17680386F4}" dt="2024-09-13T12:44:04.023" v="3" actId="20577"/>
        <pc:sldMkLst>
          <pc:docMk/>
          <pc:sldMk cId="1932159135" sldId="2434"/>
        </pc:sldMkLst>
        <pc:spChg chg="mod">
          <ac:chgData name="Andrea Castro Troya" userId="S::acastro@aenor.com::58fec591-b333-4c59-a2df-1c57e39d4266" providerId="AD" clId="Web-{5018CFF2-AD74-9A2D-AC05-EE17680386F4}" dt="2024-09-13T12:44:04.023" v="3" actId="20577"/>
          <ac:spMkLst>
            <pc:docMk/>
            <pc:sldMk cId="1932159135" sldId="2434"/>
            <ac:spMk id="16" creationId="{C79C4BED-479A-45B6-97C3-BC92A7F5A580}"/>
          </ac:spMkLst>
        </pc:spChg>
      </pc:sldChg>
      <pc:sldChg chg="del">
        <pc:chgData name="Andrea Castro Troya" userId="S::acastro@aenor.com::58fec591-b333-4c59-a2df-1c57e39d4266" providerId="AD" clId="Web-{5018CFF2-AD74-9A2D-AC05-EE17680386F4}" dt="2024-09-13T12:54:25.013" v="137"/>
        <pc:sldMkLst>
          <pc:docMk/>
          <pc:sldMk cId="3198586728" sldId="2435"/>
        </pc:sldMkLst>
      </pc:sldChg>
      <pc:sldChg chg="modSp">
        <pc:chgData name="Andrea Castro Troya" userId="S::acastro@aenor.com::58fec591-b333-4c59-a2df-1c57e39d4266" providerId="AD" clId="Web-{5018CFF2-AD74-9A2D-AC05-EE17680386F4}" dt="2024-09-13T12:53:32.323" v="133" actId="20577"/>
        <pc:sldMkLst>
          <pc:docMk/>
          <pc:sldMk cId="534925672" sldId="2443"/>
        </pc:sldMkLst>
        <pc:spChg chg="mod">
          <ac:chgData name="Andrea Castro Troya" userId="S::acastro@aenor.com::58fec591-b333-4c59-a2df-1c57e39d4266" providerId="AD" clId="Web-{5018CFF2-AD74-9A2D-AC05-EE17680386F4}" dt="2024-09-13T12:53:32.323" v="133" actId="20577"/>
          <ac:spMkLst>
            <pc:docMk/>
            <pc:sldMk cId="534925672" sldId="2443"/>
            <ac:spMk id="2" creationId="{8FF0C3B0-8099-791F-475C-767B65B12EB5}"/>
          </ac:spMkLst>
        </pc:spChg>
      </pc:sldChg>
      <pc:sldChg chg="addSp delSp modSp add replId">
        <pc:chgData name="Andrea Castro Troya" userId="S::acastro@aenor.com::58fec591-b333-4c59-a2df-1c57e39d4266" providerId="AD" clId="Web-{5018CFF2-AD74-9A2D-AC05-EE17680386F4}" dt="2024-09-13T12:53:50.668" v="135" actId="1076"/>
        <pc:sldMkLst>
          <pc:docMk/>
          <pc:sldMk cId="3507371764" sldId="2447"/>
        </pc:sldMkLst>
        <pc:spChg chg="add mod">
          <ac:chgData name="Andrea Castro Troya" userId="S::acastro@aenor.com::58fec591-b333-4c59-a2df-1c57e39d4266" providerId="AD" clId="Web-{5018CFF2-AD74-9A2D-AC05-EE17680386F4}" dt="2024-09-13T12:52:48.775" v="123" actId="1076"/>
          <ac:spMkLst>
            <pc:docMk/>
            <pc:sldMk cId="3507371764" sldId="2447"/>
            <ac:spMk id="3" creationId="{8D0FB960-6059-446B-95AD-429679DDAB84}"/>
          </ac:spMkLst>
        </pc:spChg>
        <pc:spChg chg="mod">
          <ac:chgData name="Andrea Castro Troya" userId="S::acastro@aenor.com::58fec591-b333-4c59-a2df-1c57e39d4266" providerId="AD" clId="Web-{5018CFF2-AD74-9A2D-AC05-EE17680386F4}" dt="2024-09-13T12:48:31.735" v="48" actId="1076"/>
          <ac:spMkLst>
            <pc:docMk/>
            <pc:sldMk cId="3507371764" sldId="2447"/>
            <ac:spMk id="4" creationId="{9E312FE7-A2CE-48CA-B86B-F83B7E492A64}"/>
          </ac:spMkLst>
        </pc:spChg>
        <pc:spChg chg="del">
          <ac:chgData name="Andrea Castro Troya" userId="S::acastro@aenor.com::58fec591-b333-4c59-a2df-1c57e39d4266" providerId="AD" clId="Web-{5018CFF2-AD74-9A2D-AC05-EE17680386F4}" dt="2024-09-13T12:48:36.423" v="50"/>
          <ac:spMkLst>
            <pc:docMk/>
            <pc:sldMk cId="3507371764" sldId="2447"/>
            <ac:spMk id="6" creationId="{494DA49E-DC74-46EA-B939-3085F78B11AF}"/>
          </ac:spMkLst>
        </pc:spChg>
        <pc:spChg chg="mod">
          <ac:chgData name="Andrea Castro Troya" userId="S::acastro@aenor.com::58fec591-b333-4c59-a2df-1c57e39d4266" providerId="AD" clId="Web-{5018CFF2-AD74-9A2D-AC05-EE17680386F4}" dt="2024-09-13T12:49:12.721" v="62" actId="20577"/>
          <ac:spMkLst>
            <pc:docMk/>
            <pc:sldMk cId="3507371764" sldId="2447"/>
            <ac:spMk id="11" creationId="{424A30C1-DE06-42E0-A897-C1328FBE17E9}"/>
          </ac:spMkLst>
        </pc:spChg>
        <pc:spChg chg="del">
          <ac:chgData name="Andrea Castro Troya" userId="S::acastro@aenor.com::58fec591-b333-4c59-a2df-1c57e39d4266" providerId="AD" clId="Web-{5018CFF2-AD74-9A2D-AC05-EE17680386F4}" dt="2024-09-13T12:48:37.579" v="51"/>
          <ac:spMkLst>
            <pc:docMk/>
            <pc:sldMk cId="3507371764" sldId="2447"/>
            <ac:spMk id="12" creationId="{8D0FB960-6059-446B-95AD-429679DDAB84}"/>
          </ac:spMkLst>
        </pc:spChg>
        <pc:picChg chg="add mod">
          <ac:chgData name="Andrea Castro Troya" userId="S::acastro@aenor.com::58fec591-b333-4c59-a2df-1c57e39d4266" providerId="AD" clId="Web-{5018CFF2-AD74-9A2D-AC05-EE17680386F4}" dt="2024-09-13T12:53:50.668" v="135" actId="1076"/>
          <ac:picMkLst>
            <pc:docMk/>
            <pc:sldMk cId="3507371764" sldId="2447"/>
            <ac:picMk id="7" creationId="{2D3787F2-4FBE-10D2-2014-E51105627BDD}"/>
          </ac:picMkLst>
        </pc:picChg>
        <pc:picChg chg="del">
          <ac:chgData name="Andrea Castro Troya" userId="S::acastro@aenor.com::58fec591-b333-4c59-a2df-1c57e39d4266" providerId="AD" clId="Web-{5018CFF2-AD74-9A2D-AC05-EE17680386F4}" dt="2024-09-13T12:48:39.626" v="53"/>
          <ac:picMkLst>
            <pc:docMk/>
            <pc:sldMk cId="3507371764" sldId="2447"/>
            <ac:picMk id="10" creationId="{DAC0FEF2-480E-4D1B-B524-08451014FA98}"/>
          </ac:picMkLst>
        </pc:picChg>
        <pc:picChg chg="del">
          <ac:chgData name="Andrea Castro Troya" userId="S::acastro@aenor.com::58fec591-b333-4c59-a2df-1c57e39d4266" providerId="AD" clId="Web-{5018CFF2-AD74-9A2D-AC05-EE17680386F4}" dt="2024-09-13T12:48:38.735" v="52"/>
          <ac:picMkLst>
            <pc:docMk/>
            <pc:sldMk cId="3507371764" sldId="2447"/>
            <ac:picMk id="13" creationId="{59F32520-B60E-47FB-9FBD-A69264318212}"/>
          </ac:picMkLst>
        </pc:picChg>
      </pc:sldChg>
      <pc:sldChg chg="add del replId">
        <pc:chgData name="Andrea Castro Troya" userId="S::acastro@aenor.com::58fec591-b333-4c59-a2df-1c57e39d4266" providerId="AD" clId="Web-{5018CFF2-AD74-9A2D-AC05-EE17680386F4}" dt="2024-09-13T12:51:18.584" v="102"/>
        <pc:sldMkLst>
          <pc:docMk/>
          <pc:sldMk cId="1328490744" sldId="2448"/>
        </pc:sldMkLst>
      </pc:sldChg>
      <pc:sldChg chg="add del replId">
        <pc:chgData name="Andrea Castro Troya" userId="S::acastro@aenor.com::58fec591-b333-4c59-a2df-1c57e39d4266" providerId="AD" clId="Web-{5018CFF2-AD74-9A2D-AC05-EE17680386F4}" dt="2024-09-13T12:51:14.662" v="100"/>
        <pc:sldMkLst>
          <pc:docMk/>
          <pc:sldMk cId="3420635801" sldId="24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6AD7C-A9EC-4F53-88F7-963AF2937F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61E4FA4-E3F6-4F3C-8A69-42C4295CDA99}">
      <dgm:prSet phldrT="[Text]"/>
      <dgm:spPr/>
      <dgm:t>
        <a:bodyPr/>
        <a:lstStyle/>
        <a:p>
          <a:r>
            <a:rPr lang="lv-LV"/>
            <a:t>Neplānota, nelabvēlīga dzīvnieku reakcija uz veterinārajām vai cilvēkiem paredzētajām zālēm</a:t>
          </a:r>
        </a:p>
      </dgm:t>
    </dgm:pt>
    <dgm:pt modelId="{3418EE03-848B-4816-A6D4-F51ED2AD9A29}" type="parTrans" cxnId="{F085946F-D26C-4011-BD40-1975BEB19F79}">
      <dgm:prSet/>
      <dgm:spPr/>
      <dgm:t>
        <a:bodyPr/>
        <a:lstStyle/>
        <a:p>
          <a:endParaRPr lang="en-GB"/>
        </a:p>
      </dgm:t>
    </dgm:pt>
    <dgm:pt modelId="{42872792-1292-4646-B545-AB11FEC2B12A}" type="sibTrans" cxnId="{F085946F-D26C-4011-BD40-1975BEB19F79}">
      <dgm:prSet/>
      <dgm:spPr/>
      <dgm:t>
        <a:bodyPr/>
        <a:lstStyle/>
        <a:p>
          <a:endParaRPr lang="en-GB"/>
        </a:p>
      </dgm:t>
    </dgm:pt>
    <dgm:pt modelId="{009380A0-004B-48AE-A4E7-A33E872F2BA5}">
      <dgm:prSet phldrT="[Text]"/>
      <dgm:spPr/>
      <dgm:t>
        <a:bodyPr/>
        <a:lstStyle/>
        <a:p>
          <a:r>
            <a:rPr lang="lv-LV"/>
            <a:t>Veterināro zāļu </a:t>
          </a:r>
          <a:r>
            <a:rPr lang="lv-LV" b="1"/>
            <a:t>iedarbīguma trūkums </a:t>
          </a:r>
          <a:r>
            <a:rPr lang="lv-LV"/>
            <a:t> </a:t>
          </a:r>
        </a:p>
      </dgm:t>
    </dgm:pt>
    <dgm:pt modelId="{20EFA9A1-A24C-45D5-8A60-4A5725FC7DA2}" type="parTrans" cxnId="{A2658F25-1353-4EFC-A425-8AAD18C4D4E6}">
      <dgm:prSet/>
      <dgm:spPr/>
      <dgm:t>
        <a:bodyPr/>
        <a:lstStyle/>
        <a:p>
          <a:endParaRPr lang="en-GB"/>
        </a:p>
      </dgm:t>
    </dgm:pt>
    <dgm:pt modelId="{39D71728-8342-496E-A5B0-7758D6F5BECB}" type="sibTrans" cxnId="{A2658F25-1353-4EFC-A425-8AAD18C4D4E6}">
      <dgm:prSet/>
      <dgm:spPr/>
      <dgm:t>
        <a:bodyPr/>
        <a:lstStyle/>
        <a:p>
          <a:endParaRPr lang="en-GB"/>
        </a:p>
      </dgm:t>
    </dgm:pt>
    <dgm:pt modelId="{AA566B66-1C37-40E1-AF4F-2B4C69430EC3}">
      <dgm:prSet phldrT="[Text]"/>
      <dgm:spPr/>
      <dgm:t>
        <a:bodyPr/>
        <a:lstStyle/>
        <a:p>
          <a:r>
            <a:rPr lang="lv-LV"/>
            <a:t>Jebkuri </a:t>
          </a:r>
          <a:r>
            <a:rPr lang="lv-LV" b="1">
              <a:solidFill>
                <a:srgbClr val="FFFF00"/>
              </a:solidFill>
            </a:rPr>
            <a:t>vides</a:t>
          </a:r>
          <a:r>
            <a:rPr lang="lv-LV"/>
            <a:t> incidenti pēc veterināro zāļu lietošanas</a:t>
          </a:r>
        </a:p>
      </dgm:t>
    </dgm:pt>
    <dgm:pt modelId="{CE637B9D-821B-4A0E-AEE5-706EC8CB7FF6}" type="parTrans" cxnId="{42A53D0C-9B95-48C2-8B30-DE473114B49C}">
      <dgm:prSet/>
      <dgm:spPr/>
      <dgm:t>
        <a:bodyPr/>
        <a:lstStyle/>
        <a:p>
          <a:endParaRPr lang="en-GB"/>
        </a:p>
      </dgm:t>
    </dgm:pt>
    <dgm:pt modelId="{DB3159B3-A07E-45C9-9DED-6402166F566F}" type="sibTrans" cxnId="{42A53D0C-9B95-48C2-8B30-DE473114B49C}">
      <dgm:prSet/>
      <dgm:spPr/>
      <dgm:t>
        <a:bodyPr/>
        <a:lstStyle/>
        <a:p>
          <a:endParaRPr lang="en-GB"/>
        </a:p>
      </dgm:t>
    </dgm:pt>
    <dgm:pt modelId="{1CA35AA6-2F22-4944-8CE3-B14B097F2CAB}">
      <dgm:prSet phldrT="[Text]"/>
      <dgm:spPr/>
      <dgm:t>
        <a:bodyPr/>
        <a:lstStyle/>
        <a:p>
          <a:r>
            <a:rPr lang="lv-LV"/>
            <a:t>Jebkura kaitīga reakcija uz </a:t>
          </a:r>
          <a:r>
            <a:rPr lang="lv-LV" b="1">
              <a:solidFill>
                <a:srgbClr val="FFFF00"/>
              </a:solidFill>
            </a:rPr>
            <a:t>cilvēkiem</a:t>
          </a:r>
        </a:p>
      </dgm:t>
    </dgm:pt>
    <dgm:pt modelId="{FE101BD6-3FEF-4DBF-B125-8A1861D0424D}" type="parTrans" cxnId="{3539EE44-5257-4FDE-B624-0C5AD8CBC2BD}">
      <dgm:prSet/>
      <dgm:spPr/>
      <dgm:t>
        <a:bodyPr/>
        <a:lstStyle/>
        <a:p>
          <a:endParaRPr lang="en-GB"/>
        </a:p>
      </dgm:t>
    </dgm:pt>
    <dgm:pt modelId="{A87EFFFA-D902-47DA-BAA7-FB236FA6C418}" type="sibTrans" cxnId="{3539EE44-5257-4FDE-B624-0C5AD8CBC2BD}">
      <dgm:prSet/>
      <dgm:spPr/>
      <dgm:t>
        <a:bodyPr/>
        <a:lstStyle/>
        <a:p>
          <a:endParaRPr lang="en-GB"/>
        </a:p>
      </dgm:t>
    </dgm:pt>
    <dgm:pt modelId="{BCED0F91-A659-4C6D-B4C2-4EFDEAFA6470}">
      <dgm:prSet phldrT="[Text]"/>
      <dgm:spPr/>
      <dgm:t>
        <a:bodyPr/>
        <a:lstStyle/>
        <a:p>
          <a:r>
            <a:rPr lang="lv-LV"/>
            <a:t>MRL pārsniegšana, kad tika ievērots zāļu izdalīšanās periods</a:t>
          </a:r>
        </a:p>
      </dgm:t>
    </dgm:pt>
    <dgm:pt modelId="{7A128D80-C027-4BBF-80B2-7E8AAC36A026}" type="parTrans" cxnId="{11A4749A-F086-4B7C-846F-712DC457FB57}">
      <dgm:prSet/>
      <dgm:spPr/>
      <dgm:t>
        <a:bodyPr/>
        <a:lstStyle/>
        <a:p>
          <a:endParaRPr lang="en-GB"/>
        </a:p>
      </dgm:t>
    </dgm:pt>
    <dgm:pt modelId="{05F8176C-BE16-46DB-96DE-9A37D859287F}" type="sibTrans" cxnId="{11A4749A-F086-4B7C-846F-712DC457FB57}">
      <dgm:prSet/>
      <dgm:spPr/>
      <dgm:t>
        <a:bodyPr/>
        <a:lstStyle/>
        <a:p>
          <a:endParaRPr lang="en-GB"/>
        </a:p>
      </dgm:t>
    </dgm:pt>
    <dgm:pt modelId="{89F8A6F4-5B7B-4916-A231-B5D87ED62E39}">
      <dgm:prSet phldrT="[Text]"/>
      <dgm:spPr/>
      <dgm:t>
        <a:bodyPr/>
        <a:lstStyle/>
        <a:p>
          <a:r>
            <a:rPr lang="lv-LV"/>
            <a:t>Jebkuras aizdomas par infekcijas ierosinātāja pārnešanu ar zālēm</a:t>
          </a:r>
        </a:p>
      </dgm:t>
    </dgm:pt>
    <dgm:pt modelId="{D47EB2B3-CA2D-4C02-9C49-6CEB51888425}" type="parTrans" cxnId="{02853DA6-692F-414B-AACD-A6927E4B3825}">
      <dgm:prSet/>
      <dgm:spPr/>
      <dgm:t>
        <a:bodyPr/>
        <a:lstStyle/>
        <a:p>
          <a:endParaRPr lang="en-GB"/>
        </a:p>
      </dgm:t>
    </dgm:pt>
    <dgm:pt modelId="{28EB3569-C8AB-46B6-948C-AF34CB43C354}" type="sibTrans" cxnId="{02853DA6-692F-414B-AACD-A6927E4B3825}">
      <dgm:prSet/>
      <dgm:spPr/>
      <dgm:t>
        <a:bodyPr/>
        <a:lstStyle/>
        <a:p>
          <a:endParaRPr lang="en-GB"/>
        </a:p>
      </dgm:t>
    </dgm:pt>
    <dgm:pt modelId="{6AFD968A-4C7B-4949-BF4E-614DFCC27ED7}" type="pres">
      <dgm:prSet presAssocID="{5296AD7C-A9EC-4F53-88F7-963AF2937FC0}" presName="Name0" presStyleCnt="0">
        <dgm:presLayoutVars>
          <dgm:chMax val="7"/>
          <dgm:chPref val="7"/>
          <dgm:dir/>
        </dgm:presLayoutVars>
      </dgm:prSet>
      <dgm:spPr/>
    </dgm:pt>
    <dgm:pt modelId="{31161598-2E99-4A25-BC74-17820376D112}" type="pres">
      <dgm:prSet presAssocID="{5296AD7C-A9EC-4F53-88F7-963AF2937FC0}" presName="Name1" presStyleCnt="0"/>
      <dgm:spPr/>
    </dgm:pt>
    <dgm:pt modelId="{E6E673D8-F68B-41EA-8896-0B02F6C9BD8A}" type="pres">
      <dgm:prSet presAssocID="{5296AD7C-A9EC-4F53-88F7-963AF2937FC0}" presName="cycle" presStyleCnt="0"/>
      <dgm:spPr/>
    </dgm:pt>
    <dgm:pt modelId="{9DE5BF74-F10D-4219-B273-AD31F3513AB6}" type="pres">
      <dgm:prSet presAssocID="{5296AD7C-A9EC-4F53-88F7-963AF2937FC0}" presName="srcNode" presStyleLbl="node1" presStyleIdx="0" presStyleCnt="6"/>
      <dgm:spPr/>
    </dgm:pt>
    <dgm:pt modelId="{51A75133-46DD-4A8D-8131-84FD498D41F3}" type="pres">
      <dgm:prSet presAssocID="{5296AD7C-A9EC-4F53-88F7-963AF2937FC0}" presName="conn" presStyleLbl="parChTrans1D2" presStyleIdx="0" presStyleCnt="1"/>
      <dgm:spPr/>
    </dgm:pt>
    <dgm:pt modelId="{70DD336E-5E4C-4B70-8601-BF6004317DA2}" type="pres">
      <dgm:prSet presAssocID="{5296AD7C-A9EC-4F53-88F7-963AF2937FC0}" presName="extraNode" presStyleLbl="node1" presStyleIdx="0" presStyleCnt="6"/>
      <dgm:spPr/>
    </dgm:pt>
    <dgm:pt modelId="{8FBE2D77-5B0E-4A4D-86E3-A570288F89B0}" type="pres">
      <dgm:prSet presAssocID="{5296AD7C-A9EC-4F53-88F7-963AF2937FC0}" presName="dstNode" presStyleLbl="node1" presStyleIdx="0" presStyleCnt="6"/>
      <dgm:spPr/>
    </dgm:pt>
    <dgm:pt modelId="{A31A18A8-59AC-4D86-BCA3-418A794C19F0}" type="pres">
      <dgm:prSet presAssocID="{861E4FA4-E3F6-4F3C-8A69-42C4295CDA99}" presName="text_1" presStyleLbl="node1" presStyleIdx="0" presStyleCnt="6" custLinFactNeighborX="420" custLinFactNeighborY="4163">
        <dgm:presLayoutVars>
          <dgm:bulletEnabled val="1"/>
        </dgm:presLayoutVars>
      </dgm:prSet>
      <dgm:spPr/>
    </dgm:pt>
    <dgm:pt modelId="{9CC5CFC4-0290-46C7-AA4D-9B8E27221D3E}" type="pres">
      <dgm:prSet presAssocID="{861E4FA4-E3F6-4F3C-8A69-42C4295CDA99}" presName="accent_1" presStyleCnt="0"/>
      <dgm:spPr/>
    </dgm:pt>
    <dgm:pt modelId="{CD04DB5F-7094-41F9-81F1-88451018A60C}" type="pres">
      <dgm:prSet presAssocID="{861E4FA4-E3F6-4F3C-8A69-42C4295CDA99}" presName="accentRepeatNode" presStyleLbl="solidFgAcc1" presStyleIdx="0" presStyleCnt="6"/>
      <dgm:spPr/>
    </dgm:pt>
    <dgm:pt modelId="{EBB3077A-C06A-4664-A3D5-109D31229CD9}" type="pres">
      <dgm:prSet presAssocID="{009380A0-004B-48AE-A4E7-A33E872F2BA5}" presName="text_2" presStyleLbl="node1" presStyleIdx="1" presStyleCnt="6">
        <dgm:presLayoutVars>
          <dgm:bulletEnabled val="1"/>
        </dgm:presLayoutVars>
      </dgm:prSet>
      <dgm:spPr/>
    </dgm:pt>
    <dgm:pt modelId="{84BF26B4-04D1-41F5-8C48-E9151DF8C74C}" type="pres">
      <dgm:prSet presAssocID="{009380A0-004B-48AE-A4E7-A33E872F2BA5}" presName="accent_2" presStyleCnt="0"/>
      <dgm:spPr/>
    </dgm:pt>
    <dgm:pt modelId="{B2F7EF5A-42BA-456D-9233-CBB21F9DCF53}" type="pres">
      <dgm:prSet presAssocID="{009380A0-004B-48AE-A4E7-A33E872F2BA5}" presName="accentRepeatNode" presStyleLbl="solidFgAcc1" presStyleIdx="1" presStyleCnt="6"/>
      <dgm:spPr/>
    </dgm:pt>
    <dgm:pt modelId="{7CA5BEBE-59C9-4E31-AE2A-FCFA4454EA26}" type="pres">
      <dgm:prSet presAssocID="{AA566B66-1C37-40E1-AF4F-2B4C69430EC3}" presName="text_3" presStyleLbl="node1" presStyleIdx="2" presStyleCnt="6">
        <dgm:presLayoutVars>
          <dgm:bulletEnabled val="1"/>
        </dgm:presLayoutVars>
      </dgm:prSet>
      <dgm:spPr/>
    </dgm:pt>
    <dgm:pt modelId="{8BA00056-6601-4FF0-88E7-30ED7F04484B}" type="pres">
      <dgm:prSet presAssocID="{AA566B66-1C37-40E1-AF4F-2B4C69430EC3}" presName="accent_3" presStyleCnt="0"/>
      <dgm:spPr/>
    </dgm:pt>
    <dgm:pt modelId="{7E36C8E2-AD4A-4124-9A77-AA7F0C9760F8}" type="pres">
      <dgm:prSet presAssocID="{AA566B66-1C37-40E1-AF4F-2B4C69430EC3}" presName="accentRepeatNode" presStyleLbl="solidFgAcc1" presStyleIdx="2" presStyleCnt="6"/>
      <dgm:spPr/>
    </dgm:pt>
    <dgm:pt modelId="{6FA290B4-CE31-4C75-BAA2-350581B5DFED}" type="pres">
      <dgm:prSet presAssocID="{1CA35AA6-2F22-4944-8CE3-B14B097F2CAB}" presName="text_4" presStyleLbl="node1" presStyleIdx="3" presStyleCnt="6">
        <dgm:presLayoutVars>
          <dgm:bulletEnabled val="1"/>
        </dgm:presLayoutVars>
      </dgm:prSet>
      <dgm:spPr/>
    </dgm:pt>
    <dgm:pt modelId="{CF21CFFB-C29E-4C72-8BDB-01506C9DC67E}" type="pres">
      <dgm:prSet presAssocID="{1CA35AA6-2F22-4944-8CE3-B14B097F2CAB}" presName="accent_4" presStyleCnt="0"/>
      <dgm:spPr/>
    </dgm:pt>
    <dgm:pt modelId="{002ABF4F-09D0-48A9-9FA7-B93B606DD02F}" type="pres">
      <dgm:prSet presAssocID="{1CA35AA6-2F22-4944-8CE3-B14B097F2CAB}" presName="accentRepeatNode" presStyleLbl="solidFgAcc1" presStyleIdx="3" presStyleCnt="6"/>
      <dgm:spPr/>
    </dgm:pt>
    <dgm:pt modelId="{697F80A6-739E-46C1-B7A8-ABC1A3325588}" type="pres">
      <dgm:prSet presAssocID="{BCED0F91-A659-4C6D-B4C2-4EFDEAFA6470}" presName="text_5" presStyleLbl="node1" presStyleIdx="4" presStyleCnt="6">
        <dgm:presLayoutVars>
          <dgm:bulletEnabled val="1"/>
        </dgm:presLayoutVars>
      </dgm:prSet>
      <dgm:spPr/>
    </dgm:pt>
    <dgm:pt modelId="{65CC507E-DACC-4665-9E0C-3F75217FCAD0}" type="pres">
      <dgm:prSet presAssocID="{BCED0F91-A659-4C6D-B4C2-4EFDEAFA6470}" presName="accent_5" presStyleCnt="0"/>
      <dgm:spPr/>
    </dgm:pt>
    <dgm:pt modelId="{989DC285-43AD-4630-A85E-5D9F5C5E6801}" type="pres">
      <dgm:prSet presAssocID="{BCED0F91-A659-4C6D-B4C2-4EFDEAFA6470}" presName="accentRepeatNode" presStyleLbl="solidFgAcc1" presStyleIdx="4" presStyleCnt="6"/>
      <dgm:spPr/>
    </dgm:pt>
    <dgm:pt modelId="{32002815-90B2-4E0F-9890-66D3FAE4E08F}" type="pres">
      <dgm:prSet presAssocID="{89F8A6F4-5B7B-4916-A231-B5D87ED62E39}" presName="text_6" presStyleLbl="node1" presStyleIdx="5" presStyleCnt="6">
        <dgm:presLayoutVars>
          <dgm:bulletEnabled val="1"/>
        </dgm:presLayoutVars>
      </dgm:prSet>
      <dgm:spPr/>
    </dgm:pt>
    <dgm:pt modelId="{9F0C4B98-F563-45FB-9AF3-29A4CBCCACE6}" type="pres">
      <dgm:prSet presAssocID="{89F8A6F4-5B7B-4916-A231-B5D87ED62E39}" presName="accent_6" presStyleCnt="0"/>
      <dgm:spPr/>
    </dgm:pt>
    <dgm:pt modelId="{3B7CF105-8859-41CF-8500-898202B4DBBD}" type="pres">
      <dgm:prSet presAssocID="{89F8A6F4-5B7B-4916-A231-B5D87ED62E39}" presName="accentRepeatNode" presStyleLbl="solidFgAcc1" presStyleIdx="5" presStyleCnt="6"/>
      <dgm:spPr/>
    </dgm:pt>
  </dgm:ptLst>
  <dgm:cxnLst>
    <dgm:cxn modelId="{42A53D0C-9B95-48C2-8B30-DE473114B49C}" srcId="{5296AD7C-A9EC-4F53-88F7-963AF2937FC0}" destId="{AA566B66-1C37-40E1-AF4F-2B4C69430EC3}" srcOrd="2" destOrd="0" parTransId="{CE637B9D-821B-4A0E-AEE5-706EC8CB7FF6}" sibTransId="{DB3159B3-A07E-45C9-9DED-6402166F566F}"/>
    <dgm:cxn modelId="{CA7F1711-4D83-4890-8137-8AC269759AED}" type="presOf" srcId="{AA566B66-1C37-40E1-AF4F-2B4C69430EC3}" destId="{7CA5BEBE-59C9-4E31-AE2A-FCFA4454EA26}" srcOrd="0" destOrd="0" presId="urn:microsoft.com/office/officeart/2008/layout/VerticalCurvedList"/>
    <dgm:cxn modelId="{A28CEC12-8CF6-4487-8007-128A1CED7C92}" type="presOf" srcId="{BCED0F91-A659-4C6D-B4C2-4EFDEAFA6470}" destId="{697F80A6-739E-46C1-B7A8-ABC1A3325588}" srcOrd="0" destOrd="0" presId="urn:microsoft.com/office/officeart/2008/layout/VerticalCurvedList"/>
    <dgm:cxn modelId="{2C8B4120-C314-4375-BA60-9DCD860F5359}" type="presOf" srcId="{009380A0-004B-48AE-A4E7-A33E872F2BA5}" destId="{EBB3077A-C06A-4664-A3D5-109D31229CD9}" srcOrd="0" destOrd="0" presId="urn:microsoft.com/office/officeart/2008/layout/VerticalCurvedList"/>
    <dgm:cxn modelId="{A2658F25-1353-4EFC-A425-8AAD18C4D4E6}" srcId="{5296AD7C-A9EC-4F53-88F7-963AF2937FC0}" destId="{009380A0-004B-48AE-A4E7-A33E872F2BA5}" srcOrd="1" destOrd="0" parTransId="{20EFA9A1-A24C-45D5-8A60-4A5725FC7DA2}" sibTransId="{39D71728-8342-496E-A5B0-7758D6F5BECB}"/>
    <dgm:cxn modelId="{4ACFE344-9866-48AE-AD94-E4BDF7D41FDC}" type="presOf" srcId="{861E4FA4-E3F6-4F3C-8A69-42C4295CDA99}" destId="{A31A18A8-59AC-4D86-BCA3-418A794C19F0}" srcOrd="0" destOrd="0" presId="urn:microsoft.com/office/officeart/2008/layout/VerticalCurvedList"/>
    <dgm:cxn modelId="{3539EE44-5257-4FDE-B624-0C5AD8CBC2BD}" srcId="{5296AD7C-A9EC-4F53-88F7-963AF2937FC0}" destId="{1CA35AA6-2F22-4944-8CE3-B14B097F2CAB}" srcOrd="3" destOrd="0" parTransId="{FE101BD6-3FEF-4DBF-B125-8A1861D0424D}" sibTransId="{A87EFFFA-D902-47DA-BAA7-FB236FA6C418}"/>
    <dgm:cxn modelId="{F085946F-D26C-4011-BD40-1975BEB19F79}" srcId="{5296AD7C-A9EC-4F53-88F7-963AF2937FC0}" destId="{861E4FA4-E3F6-4F3C-8A69-42C4295CDA99}" srcOrd="0" destOrd="0" parTransId="{3418EE03-848B-4816-A6D4-F51ED2AD9A29}" sibTransId="{42872792-1292-4646-B545-AB11FEC2B12A}"/>
    <dgm:cxn modelId="{5123EC98-929A-470C-AB8E-CAB2E103F671}" type="presOf" srcId="{42872792-1292-4646-B545-AB11FEC2B12A}" destId="{51A75133-46DD-4A8D-8131-84FD498D41F3}" srcOrd="0" destOrd="0" presId="urn:microsoft.com/office/officeart/2008/layout/VerticalCurvedList"/>
    <dgm:cxn modelId="{11A4749A-F086-4B7C-846F-712DC457FB57}" srcId="{5296AD7C-A9EC-4F53-88F7-963AF2937FC0}" destId="{BCED0F91-A659-4C6D-B4C2-4EFDEAFA6470}" srcOrd="4" destOrd="0" parTransId="{7A128D80-C027-4BBF-80B2-7E8AAC36A026}" sibTransId="{05F8176C-BE16-46DB-96DE-9A37D859287F}"/>
    <dgm:cxn modelId="{02853DA6-692F-414B-AACD-A6927E4B3825}" srcId="{5296AD7C-A9EC-4F53-88F7-963AF2937FC0}" destId="{89F8A6F4-5B7B-4916-A231-B5D87ED62E39}" srcOrd="5" destOrd="0" parTransId="{D47EB2B3-CA2D-4C02-9C49-6CEB51888425}" sibTransId="{28EB3569-C8AB-46B6-948C-AF34CB43C354}"/>
    <dgm:cxn modelId="{4AEE7FA9-06C7-4119-8AF0-56C76F115C3E}" type="presOf" srcId="{89F8A6F4-5B7B-4916-A231-B5D87ED62E39}" destId="{32002815-90B2-4E0F-9890-66D3FAE4E08F}" srcOrd="0" destOrd="0" presId="urn:microsoft.com/office/officeart/2008/layout/VerticalCurvedList"/>
    <dgm:cxn modelId="{A2DBFAE1-EA05-4AB9-AF12-834F01FAE7F6}" type="presOf" srcId="{5296AD7C-A9EC-4F53-88F7-963AF2937FC0}" destId="{6AFD968A-4C7B-4949-BF4E-614DFCC27ED7}" srcOrd="0" destOrd="0" presId="urn:microsoft.com/office/officeart/2008/layout/VerticalCurvedList"/>
    <dgm:cxn modelId="{BDACB3F9-4F21-408D-B3B0-C9A022ABB373}" type="presOf" srcId="{1CA35AA6-2F22-4944-8CE3-B14B097F2CAB}" destId="{6FA290B4-CE31-4C75-BAA2-350581B5DFED}" srcOrd="0" destOrd="0" presId="urn:microsoft.com/office/officeart/2008/layout/VerticalCurvedList"/>
    <dgm:cxn modelId="{FDF22870-2617-463C-9F50-43FF1BB24D3F}" type="presParOf" srcId="{6AFD968A-4C7B-4949-BF4E-614DFCC27ED7}" destId="{31161598-2E99-4A25-BC74-17820376D112}" srcOrd="0" destOrd="0" presId="urn:microsoft.com/office/officeart/2008/layout/VerticalCurvedList"/>
    <dgm:cxn modelId="{4362D089-B618-4FAE-8F75-A1EC6D20E26E}" type="presParOf" srcId="{31161598-2E99-4A25-BC74-17820376D112}" destId="{E6E673D8-F68B-41EA-8896-0B02F6C9BD8A}" srcOrd="0" destOrd="0" presId="urn:microsoft.com/office/officeart/2008/layout/VerticalCurvedList"/>
    <dgm:cxn modelId="{363B4A6D-FC81-4C23-8592-490A801B5CC7}" type="presParOf" srcId="{E6E673D8-F68B-41EA-8896-0B02F6C9BD8A}" destId="{9DE5BF74-F10D-4219-B273-AD31F3513AB6}" srcOrd="0" destOrd="0" presId="urn:microsoft.com/office/officeart/2008/layout/VerticalCurvedList"/>
    <dgm:cxn modelId="{27AB6EB4-168D-4E6B-908C-A651B37581B2}" type="presParOf" srcId="{E6E673D8-F68B-41EA-8896-0B02F6C9BD8A}" destId="{51A75133-46DD-4A8D-8131-84FD498D41F3}" srcOrd="1" destOrd="0" presId="urn:microsoft.com/office/officeart/2008/layout/VerticalCurvedList"/>
    <dgm:cxn modelId="{78110CEE-952E-4608-90EB-CBA4164C438A}" type="presParOf" srcId="{E6E673D8-F68B-41EA-8896-0B02F6C9BD8A}" destId="{70DD336E-5E4C-4B70-8601-BF6004317DA2}" srcOrd="2" destOrd="0" presId="urn:microsoft.com/office/officeart/2008/layout/VerticalCurvedList"/>
    <dgm:cxn modelId="{EF627A9C-2CB1-4674-893A-9C2260D86DC6}" type="presParOf" srcId="{E6E673D8-F68B-41EA-8896-0B02F6C9BD8A}" destId="{8FBE2D77-5B0E-4A4D-86E3-A570288F89B0}" srcOrd="3" destOrd="0" presId="urn:microsoft.com/office/officeart/2008/layout/VerticalCurvedList"/>
    <dgm:cxn modelId="{4FB15A2B-1A6D-4189-9CEF-CC0E1F8E3294}" type="presParOf" srcId="{31161598-2E99-4A25-BC74-17820376D112}" destId="{A31A18A8-59AC-4D86-BCA3-418A794C19F0}" srcOrd="1" destOrd="0" presId="urn:microsoft.com/office/officeart/2008/layout/VerticalCurvedList"/>
    <dgm:cxn modelId="{395F517D-374E-40B4-A11E-E86B4E865941}" type="presParOf" srcId="{31161598-2E99-4A25-BC74-17820376D112}" destId="{9CC5CFC4-0290-46C7-AA4D-9B8E27221D3E}" srcOrd="2" destOrd="0" presId="urn:microsoft.com/office/officeart/2008/layout/VerticalCurvedList"/>
    <dgm:cxn modelId="{0A502258-E554-4D10-85DB-CBB0B2F394F0}" type="presParOf" srcId="{9CC5CFC4-0290-46C7-AA4D-9B8E27221D3E}" destId="{CD04DB5F-7094-41F9-81F1-88451018A60C}" srcOrd="0" destOrd="0" presId="urn:microsoft.com/office/officeart/2008/layout/VerticalCurvedList"/>
    <dgm:cxn modelId="{A00A8970-18EA-4650-AF51-CE229ACCD761}" type="presParOf" srcId="{31161598-2E99-4A25-BC74-17820376D112}" destId="{EBB3077A-C06A-4664-A3D5-109D31229CD9}" srcOrd="3" destOrd="0" presId="urn:microsoft.com/office/officeart/2008/layout/VerticalCurvedList"/>
    <dgm:cxn modelId="{C4073B6A-8DC8-43BC-910D-6163F4AF07FB}" type="presParOf" srcId="{31161598-2E99-4A25-BC74-17820376D112}" destId="{84BF26B4-04D1-41F5-8C48-E9151DF8C74C}" srcOrd="4" destOrd="0" presId="urn:microsoft.com/office/officeart/2008/layout/VerticalCurvedList"/>
    <dgm:cxn modelId="{93E2249A-BCE7-4BBA-B18A-0AEC13BCC8F0}" type="presParOf" srcId="{84BF26B4-04D1-41F5-8C48-E9151DF8C74C}" destId="{B2F7EF5A-42BA-456D-9233-CBB21F9DCF53}" srcOrd="0" destOrd="0" presId="urn:microsoft.com/office/officeart/2008/layout/VerticalCurvedList"/>
    <dgm:cxn modelId="{DBFB267E-5E07-4B9A-969B-4FFDF87EF031}" type="presParOf" srcId="{31161598-2E99-4A25-BC74-17820376D112}" destId="{7CA5BEBE-59C9-4E31-AE2A-FCFA4454EA26}" srcOrd="5" destOrd="0" presId="urn:microsoft.com/office/officeart/2008/layout/VerticalCurvedList"/>
    <dgm:cxn modelId="{286075A5-8607-4975-BBD8-99C7741E1116}" type="presParOf" srcId="{31161598-2E99-4A25-BC74-17820376D112}" destId="{8BA00056-6601-4FF0-88E7-30ED7F04484B}" srcOrd="6" destOrd="0" presId="urn:microsoft.com/office/officeart/2008/layout/VerticalCurvedList"/>
    <dgm:cxn modelId="{B630AB61-98EE-4E22-AE64-72F287C3D0E7}" type="presParOf" srcId="{8BA00056-6601-4FF0-88E7-30ED7F04484B}" destId="{7E36C8E2-AD4A-4124-9A77-AA7F0C9760F8}" srcOrd="0" destOrd="0" presId="urn:microsoft.com/office/officeart/2008/layout/VerticalCurvedList"/>
    <dgm:cxn modelId="{1D01B8C7-AD38-438E-BA7F-7BBC4D762050}" type="presParOf" srcId="{31161598-2E99-4A25-BC74-17820376D112}" destId="{6FA290B4-CE31-4C75-BAA2-350581B5DFED}" srcOrd="7" destOrd="0" presId="urn:microsoft.com/office/officeart/2008/layout/VerticalCurvedList"/>
    <dgm:cxn modelId="{23F1BCB8-137A-410A-890C-5C96B1DCBDA4}" type="presParOf" srcId="{31161598-2E99-4A25-BC74-17820376D112}" destId="{CF21CFFB-C29E-4C72-8BDB-01506C9DC67E}" srcOrd="8" destOrd="0" presId="urn:microsoft.com/office/officeart/2008/layout/VerticalCurvedList"/>
    <dgm:cxn modelId="{BB6C103E-78AA-4BAD-8888-FC30567A5FA5}" type="presParOf" srcId="{CF21CFFB-C29E-4C72-8BDB-01506C9DC67E}" destId="{002ABF4F-09D0-48A9-9FA7-B93B606DD02F}" srcOrd="0" destOrd="0" presId="urn:microsoft.com/office/officeart/2008/layout/VerticalCurvedList"/>
    <dgm:cxn modelId="{E9939BA2-0B22-4A4B-BC71-2A0A11FF4722}" type="presParOf" srcId="{31161598-2E99-4A25-BC74-17820376D112}" destId="{697F80A6-739E-46C1-B7A8-ABC1A3325588}" srcOrd="9" destOrd="0" presId="urn:microsoft.com/office/officeart/2008/layout/VerticalCurvedList"/>
    <dgm:cxn modelId="{0A0B2B1E-0CBB-4FCC-87BC-3BEDF72FDBD3}" type="presParOf" srcId="{31161598-2E99-4A25-BC74-17820376D112}" destId="{65CC507E-DACC-4665-9E0C-3F75217FCAD0}" srcOrd="10" destOrd="0" presId="urn:microsoft.com/office/officeart/2008/layout/VerticalCurvedList"/>
    <dgm:cxn modelId="{670ADD96-85FE-4E34-A51F-64CA29581722}" type="presParOf" srcId="{65CC507E-DACC-4665-9E0C-3F75217FCAD0}" destId="{989DC285-43AD-4630-A85E-5D9F5C5E6801}" srcOrd="0" destOrd="0" presId="urn:microsoft.com/office/officeart/2008/layout/VerticalCurvedList"/>
    <dgm:cxn modelId="{E243C463-5BDD-4D61-88C2-CD16EE5A89AC}" type="presParOf" srcId="{31161598-2E99-4A25-BC74-17820376D112}" destId="{32002815-90B2-4E0F-9890-66D3FAE4E08F}" srcOrd="11" destOrd="0" presId="urn:microsoft.com/office/officeart/2008/layout/VerticalCurvedList"/>
    <dgm:cxn modelId="{52975BFC-C806-4836-AF8E-53855D41B8A5}" type="presParOf" srcId="{31161598-2E99-4A25-BC74-17820376D112}" destId="{9F0C4B98-F563-45FB-9AF3-29A4CBCCACE6}" srcOrd="12" destOrd="0" presId="urn:microsoft.com/office/officeart/2008/layout/VerticalCurvedList"/>
    <dgm:cxn modelId="{8E9EA5D4-0590-4F34-9B1A-C6EF616C1C2F}" type="presParOf" srcId="{9F0C4B98-F563-45FB-9AF3-29A4CBCCACE6}" destId="{3B7CF105-8859-41CF-8500-898202B4DB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75133-46DD-4A8D-8131-84FD498D41F3}">
      <dsp:nvSpPr>
        <dsp:cNvPr id="0" name=""/>
        <dsp:cNvSpPr/>
      </dsp:nvSpPr>
      <dsp:spPr>
        <a:xfrm>
          <a:off x="-5820451" y="-890810"/>
          <a:ext cx="6929353" cy="6929353"/>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A18A8-59AC-4D86-BCA3-418A794C19F0}">
      <dsp:nvSpPr>
        <dsp:cNvPr id="0" name=""/>
        <dsp:cNvSpPr/>
      </dsp:nvSpPr>
      <dsp:spPr>
        <a:xfrm>
          <a:off x="444373" y="293641"/>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lv-LV" sz="1600" kern="1200"/>
            <a:t>Neplānota, nelabvēlīga dzīvnieku reakcija uz veterinārajām vai cilvēkiem paredzētajām zālēm</a:t>
          </a:r>
        </a:p>
      </dsp:txBody>
      <dsp:txXfrm>
        <a:off x="444373" y="293641"/>
        <a:ext cx="7439368" cy="541953"/>
      </dsp:txXfrm>
    </dsp:sp>
    <dsp:sp modelId="{CD04DB5F-7094-41F9-81F1-88451018A60C}">
      <dsp:nvSpPr>
        <dsp:cNvPr id="0" name=""/>
        <dsp:cNvSpPr/>
      </dsp:nvSpPr>
      <dsp:spPr>
        <a:xfrm>
          <a:off x="74407" y="20333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3077A-C06A-4664-A3D5-109D31229CD9}">
      <dsp:nvSpPr>
        <dsp:cNvPr id="0" name=""/>
        <dsp:cNvSpPr/>
      </dsp:nvSpPr>
      <dsp:spPr>
        <a:xfrm>
          <a:off x="858921" y="1083906"/>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lv-LV" sz="1600" kern="1200"/>
            <a:t>Veterināro zāļu </a:t>
          </a:r>
          <a:r>
            <a:rPr lang="lv-LV" sz="1600" b="1" kern="1200"/>
            <a:t>iedarbīguma trūkums </a:t>
          </a:r>
          <a:r>
            <a:rPr lang="lv-LV" sz="1600" kern="1200"/>
            <a:t> </a:t>
          </a:r>
        </a:p>
      </dsp:txBody>
      <dsp:txXfrm>
        <a:off x="858921" y="1083906"/>
        <a:ext cx="6993575" cy="541953"/>
      </dsp:txXfrm>
    </dsp:sp>
    <dsp:sp modelId="{B2F7EF5A-42BA-456D-9233-CBB21F9DCF53}">
      <dsp:nvSpPr>
        <dsp:cNvPr id="0" name=""/>
        <dsp:cNvSpPr/>
      </dsp:nvSpPr>
      <dsp:spPr>
        <a:xfrm>
          <a:off x="520201" y="1016162"/>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5BEBE-59C9-4E31-AE2A-FCFA4454EA26}">
      <dsp:nvSpPr>
        <dsp:cNvPr id="0" name=""/>
        <dsp:cNvSpPr/>
      </dsp:nvSpPr>
      <dsp:spPr>
        <a:xfrm>
          <a:off x="1062772" y="1896733"/>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lv-LV" sz="1600" kern="1200"/>
            <a:t>Jebkuri </a:t>
          </a:r>
          <a:r>
            <a:rPr lang="lv-LV" sz="1600" b="1" kern="1200">
              <a:solidFill>
                <a:srgbClr val="FFFF00"/>
              </a:solidFill>
            </a:rPr>
            <a:t>vides</a:t>
          </a:r>
          <a:r>
            <a:rPr lang="lv-LV" sz="1600" kern="1200"/>
            <a:t> incidenti pēc veterināro zāļu lietošanas</a:t>
          </a:r>
        </a:p>
      </dsp:txBody>
      <dsp:txXfrm>
        <a:off x="1062772" y="1896733"/>
        <a:ext cx="6789724" cy="541953"/>
      </dsp:txXfrm>
    </dsp:sp>
    <dsp:sp modelId="{7E36C8E2-AD4A-4124-9A77-AA7F0C9760F8}">
      <dsp:nvSpPr>
        <dsp:cNvPr id="0" name=""/>
        <dsp:cNvSpPr/>
      </dsp:nvSpPr>
      <dsp:spPr>
        <a:xfrm>
          <a:off x="724051" y="1828989"/>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290B4-CE31-4C75-BAA2-350581B5DFED}">
      <dsp:nvSpPr>
        <dsp:cNvPr id="0" name=""/>
        <dsp:cNvSpPr/>
      </dsp:nvSpPr>
      <dsp:spPr>
        <a:xfrm>
          <a:off x="1062772" y="2709045"/>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lv-LV" sz="1600" kern="1200"/>
            <a:t>Jebkura kaitīga reakcija uz </a:t>
          </a:r>
          <a:r>
            <a:rPr lang="lv-LV" sz="1600" b="1" kern="1200">
              <a:solidFill>
                <a:srgbClr val="FFFF00"/>
              </a:solidFill>
            </a:rPr>
            <a:t>cilvēkiem</a:t>
          </a:r>
        </a:p>
      </dsp:txBody>
      <dsp:txXfrm>
        <a:off x="1062772" y="2709045"/>
        <a:ext cx="6789724" cy="541953"/>
      </dsp:txXfrm>
    </dsp:sp>
    <dsp:sp modelId="{002ABF4F-09D0-48A9-9FA7-B93B606DD02F}">
      <dsp:nvSpPr>
        <dsp:cNvPr id="0" name=""/>
        <dsp:cNvSpPr/>
      </dsp:nvSpPr>
      <dsp:spPr>
        <a:xfrm>
          <a:off x="724051" y="2641301"/>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F80A6-739E-46C1-B7A8-ABC1A3325588}">
      <dsp:nvSpPr>
        <dsp:cNvPr id="0" name=""/>
        <dsp:cNvSpPr/>
      </dsp:nvSpPr>
      <dsp:spPr>
        <a:xfrm>
          <a:off x="858921" y="3521873"/>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lv-LV" sz="1600" kern="1200"/>
            <a:t>MRL pārsniegšana, kad tika ievērots zāļu izdalīšanās periods</a:t>
          </a:r>
        </a:p>
      </dsp:txBody>
      <dsp:txXfrm>
        <a:off x="858921" y="3521873"/>
        <a:ext cx="6993575" cy="541953"/>
      </dsp:txXfrm>
    </dsp:sp>
    <dsp:sp modelId="{989DC285-43AD-4630-A85E-5D9F5C5E6801}">
      <dsp:nvSpPr>
        <dsp:cNvPr id="0" name=""/>
        <dsp:cNvSpPr/>
      </dsp:nvSpPr>
      <dsp:spPr>
        <a:xfrm>
          <a:off x="520201" y="3454128"/>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02815-90B2-4E0F-9890-66D3FAE4E08F}">
      <dsp:nvSpPr>
        <dsp:cNvPr id="0" name=""/>
        <dsp:cNvSpPr/>
      </dsp:nvSpPr>
      <dsp:spPr>
        <a:xfrm>
          <a:off x="413128" y="4334700"/>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lv-LV" sz="1600" kern="1200"/>
            <a:t>Jebkuras aizdomas par infekcijas ierosinātāja pārnešanu ar zālēm</a:t>
          </a:r>
        </a:p>
      </dsp:txBody>
      <dsp:txXfrm>
        <a:off x="413128" y="4334700"/>
        <a:ext cx="7439368" cy="541953"/>
      </dsp:txXfrm>
    </dsp:sp>
    <dsp:sp modelId="{3B7CF105-8859-41CF-8500-898202B4DBBD}">
      <dsp:nvSpPr>
        <dsp:cNvPr id="0" name=""/>
        <dsp:cNvSpPr/>
      </dsp:nvSpPr>
      <dsp:spPr>
        <a:xfrm>
          <a:off x="74407" y="426695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18/11/2024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9599771-6D57-4979-90C0-A06C1C21C96C}" type="slidenum">
              <a:rPr lang="lv-LV" smtClean="0"/>
              <a:t>22</a:t>
            </a:fld>
            <a:endParaRPr lang="lv-LV" dirty="0"/>
          </a:p>
        </p:txBody>
      </p:sp>
    </p:spTree>
    <p:extLst>
      <p:ext uri="{BB962C8B-B14F-4D97-AF65-F5344CB8AC3E}">
        <p14:creationId xmlns:p14="http://schemas.microsoft.com/office/powerpoint/2010/main" val="126262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9599771-6D57-4979-90C0-A06C1C21C96C}" type="slidenum">
              <a:rPr lang="lv-LV" smtClean="0"/>
              <a:t>23</a:t>
            </a:fld>
            <a:endParaRPr lang="lv-LV" dirty="0"/>
          </a:p>
        </p:txBody>
      </p:sp>
    </p:spTree>
    <p:extLst>
      <p:ext uri="{BB962C8B-B14F-4D97-AF65-F5344CB8AC3E}">
        <p14:creationId xmlns:p14="http://schemas.microsoft.com/office/powerpoint/2010/main" val="1689782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9599771-6D57-4979-90C0-A06C1C21C96C}" type="slidenum">
              <a:rPr lang="lv-LV" smtClean="0"/>
              <a:t>26</a:t>
            </a:fld>
            <a:endParaRPr lang="lv-LV" dirty="0"/>
          </a:p>
        </p:txBody>
      </p:sp>
    </p:spTree>
    <p:extLst>
      <p:ext uri="{BB962C8B-B14F-4D97-AF65-F5344CB8AC3E}">
        <p14:creationId xmlns:p14="http://schemas.microsoft.com/office/powerpoint/2010/main" val="971322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9599771-6D57-4979-90C0-A06C1C21C96C}" type="slidenum">
              <a:rPr lang="lv-LV" smtClean="0"/>
              <a:t>31</a:t>
            </a:fld>
            <a:endParaRPr lang="lv-LV" dirty="0"/>
          </a:p>
        </p:txBody>
      </p:sp>
    </p:spTree>
    <p:extLst>
      <p:ext uri="{BB962C8B-B14F-4D97-AF65-F5344CB8AC3E}">
        <p14:creationId xmlns:p14="http://schemas.microsoft.com/office/powerpoint/2010/main" val="191771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837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t>JA PIETRŪKST LAIKA, ŠO SLAIDU VAR PASLĒPT</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t>JA PIETRŪKST LAIKA, ŠO SLAIDU VAR PASLĒPT</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144132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12</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50.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a:extLst>
              <a:ext uri="{FF2B5EF4-FFF2-40B4-BE49-F238E27FC236}">
                <a16:creationId xmlns:a16="http://schemas.microsoft.com/office/drawing/2014/main" id="{582D17B3-5A6C-42CA-853B-4103A0708918}"/>
              </a:ext>
            </a:extLst>
          </p:cNvPr>
          <p:cNvPicPr/>
          <p:nvPr userDrawn="1"/>
        </p:nvPicPr>
        <p:blipFill>
          <a:blip r:embed="rId11" cstate="email">
            <a:extLst>
              <a:ext uri="{28A0092B-C50C-407E-A947-70E740481C1C}">
                <a14:useLocalDpi xmlns:a14="http://schemas.microsoft.com/office/drawing/2010/main" val="0"/>
              </a:ext>
            </a:extLst>
          </a:blip>
          <a:srcRect/>
          <a:stretch/>
        </p:blipFill>
        <p:spPr bwMode="auto">
          <a:xfrm>
            <a:off x="8991600" y="5687039"/>
            <a:ext cx="3022600" cy="634126"/>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val="0"/>
              </a:ext>
            </a:extLst>
          </a:blip>
          <a:srcRect/>
          <a:stretch/>
        </p:blipFill>
        <p:spPr bwMode="auto">
          <a:xfrm>
            <a:off x="8620809" y="5841094"/>
            <a:ext cx="3418791" cy="717245"/>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lv-LV">
                <a:latin typeface="EC Square Sans Pro" panose="020B0506040000020004" pitchFamily="34" charset="0"/>
                <a:hlinkClick r:id="rId16"/>
              </a:rPr>
              <a:t>www.amrfvtraining.eu</a:t>
            </a:r>
            <a:r>
              <a:rPr lang="lv-LV">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val="0"/>
              </a:ext>
            </a:extLst>
          </a:blip>
          <a:srcRect/>
          <a:stretch/>
        </p:blipFill>
        <p:spPr bwMode="auto">
          <a:xfrm>
            <a:off x="9829800" y="6207345"/>
            <a:ext cx="2338705" cy="490648"/>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val="0"/>
              </a:ext>
            </a:extLst>
          </a:blip>
          <a:srcRect/>
          <a:stretch/>
        </p:blipFill>
        <p:spPr bwMode="auto">
          <a:xfrm>
            <a:off x="9601200" y="6192157"/>
            <a:ext cx="2567305" cy="538608"/>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zm.gov.lv/partikas-un-veterinarais-dienests/#jump" TargetMode="External"/><Relationship Id="rId2" Type="http://schemas.openxmlformats.org/officeDocument/2006/relationships/hyperlink" Target="https://www.zm.gov.lv/veterinarija/#jump" TargetMode="Externa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hyperlink" Target="https://bior.lv/en/about-institute-bior/about-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6.png"/><Relationship Id="rId1" Type="http://schemas.openxmlformats.org/officeDocument/2006/relationships/slideLayout" Target="../slideLayouts/slideLayout5.xml"/><Relationship Id="rId4" Type="http://schemas.openxmlformats.org/officeDocument/2006/relationships/hyperlink" Target="https://www.pvd.gov.lv/lv/veterinaro-zalu-blakusparadibu-uzraudzib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1.sv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eli/reg_impl/2024/1973/oj"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hyperlink" Target="https://food.ec.europa.eu/document/download/c98a296f-5589-4efe-9112-e0389b59058d_en?filename=ah_vet-med_imp-reg-2019-06_ema-advice_art-115-5.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lv-LV"/>
              <a:t>LATVIJA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a:xfrm>
            <a:off x="381000" y="6402744"/>
            <a:ext cx="3505200" cy="371080"/>
          </a:xfrm>
        </p:spPr>
        <p:txBody>
          <a:bodyPr/>
          <a:lstStyle/>
          <a:p>
            <a:r>
              <a:rPr lang="lv-LV" dirty="0"/>
              <a:t>2024. GADA 3. UN 4. DECEMBRIS</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49F1055A-BA09-8515-B87A-77FC82F3B10F}"/>
              </a:ext>
            </a:extLst>
          </p:cNvPr>
          <p:cNvSpPr/>
          <p:nvPr/>
        </p:nvSpPr>
        <p:spPr>
          <a:xfrm>
            <a:off x="9448800" y="2520950"/>
            <a:ext cx="2445213" cy="1217732"/>
          </a:xfrm>
          <a:prstGeom prst="wedgeRectCallout">
            <a:avLst>
              <a:gd name="adj1" fmla="val -69927"/>
              <a:gd name="adj2" fmla="val -183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800" b="1" i="0" u="none" strike="noStrike" cap="none" normalizeH="0" baseline="0" noProof="0">
                <a:ln>
                  <a:noFill/>
                </a:ln>
                <a:solidFill>
                  <a:srgbClr val="000000"/>
                </a:solidFill>
                <a:effectLst/>
                <a:uLnTx/>
                <a:uFillTx/>
                <a:latin typeface="Calibri"/>
                <a:ea typeface="+mn-ea"/>
                <a:cs typeface="+mn-cs"/>
              </a:rPr>
              <a:t>Neaizmirstiet ziņot par iespējamām blaknēm, tostarp </a:t>
            </a:r>
            <a:r>
              <a:rPr kumimoji="0" lang="lv-LV" sz="1800" b="1" i="0" u="none" strike="noStrike" cap="none" normalizeH="0" baseline="0" noProof="0">
                <a:ln>
                  <a:noFill/>
                </a:ln>
                <a:solidFill>
                  <a:srgbClr val="FFFF00"/>
                </a:solidFill>
                <a:effectLst/>
                <a:uLnTx/>
                <a:uFillTx/>
                <a:latin typeface="Calibri"/>
                <a:ea typeface="+mn-ea"/>
                <a:cs typeface="+mn-cs"/>
              </a:rPr>
              <a:t>iedarbīguma trūkumu! </a:t>
            </a: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a:xfrm>
            <a:off x="762000" y="234950"/>
            <a:ext cx="9677400" cy="476730"/>
          </a:xfrm>
        </p:spPr>
        <p:txBody>
          <a:bodyPr/>
          <a:lstStyle/>
          <a:p>
            <a:r>
              <a:rPr lang="lv-LV" sz="2800" b="1" dirty="0">
                <a:latin typeface="EC Square Sans Pro" panose="020B0506040000020004" pitchFamily="34" charset="0"/>
              </a:rPr>
              <a:t>Ir ļoti svarīgi ziņot par iespējamām blaknēm (farmakovigilance)</a:t>
            </a:r>
          </a:p>
          <a:p>
            <a:endParaRPr lang="es-ES" sz="2800" b="1" dirty="0">
              <a:latin typeface="EC Square Sans Pro" panose="020B0506040000020004" pitchFamily="34" charset="0"/>
            </a:endParaRPr>
          </a:p>
        </p:txBody>
      </p:sp>
      <p:sp>
        <p:nvSpPr>
          <p:cNvPr id="5" name="Speech Bubble: Rectangle 4">
            <a:extLst>
              <a:ext uri="{FF2B5EF4-FFF2-40B4-BE49-F238E27FC236}">
                <a16:creationId xmlns:a16="http://schemas.microsoft.com/office/drawing/2014/main" id="{FC1A1F8C-AE51-78BD-FBBB-8533FF0C7835}"/>
              </a:ext>
            </a:extLst>
          </p:cNvPr>
          <p:cNvSpPr/>
          <p:nvPr/>
        </p:nvSpPr>
        <p:spPr>
          <a:xfrm>
            <a:off x="9296400" y="5035550"/>
            <a:ext cx="2819400" cy="1447800"/>
          </a:xfrm>
          <a:prstGeom prst="wedgeRectCallout">
            <a:avLst>
              <a:gd name="adj1" fmla="val -61304"/>
              <a:gd name="adj2" fmla="val -632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500" dirty="0">
                <a:ln w="0"/>
                <a:solidFill>
                  <a:schemeClr val="tx1"/>
                </a:solidFill>
                <a:effectLst>
                  <a:outerShdw blurRad="38100" dist="19050" dir="2700000" algn="tl" rotWithShape="0">
                    <a:schemeClr val="dk1">
                      <a:alpha val="40000"/>
                    </a:schemeClr>
                  </a:outerShdw>
                </a:effectLst>
              </a:rPr>
              <a:t>Kāpēc ziņot? Lai nodrošinātu drošību, uzraudzītu iedarbīgumu, novērstu kaitējumu, ievērotu regulējumu un sniegtu informāciju pētniecībai.</a:t>
            </a:r>
          </a:p>
        </p:txBody>
      </p:sp>
      <p:graphicFrame>
        <p:nvGraphicFramePr>
          <p:cNvPr id="6" name="Diagram 5">
            <a:extLst>
              <a:ext uri="{FF2B5EF4-FFF2-40B4-BE49-F238E27FC236}">
                <a16:creationId xmlns:a16="http://schemas.microsoft.com/office/drawing/2014/main" id="{B565DF45-1A4A-43A0-4D72-FBBCAE837E4D}"/>
              </a:ext>
            </a:extLst>
          </p:cNvPr>
          <p:cNvGraphicFramePr/>
          <p:nvPr>
            <p:extLst>
              <p:ext uri="{D42A27DB-BD31-4B8C-83A1-F6EECF244321}">
                <p14:modId xmlns:p14="http://schemas.microsoft.com/office/powerpoint/2010/main" val="958755149"/>
              </p:ext>
            </p:extLst>
          </p:nvPr>
        </p:nvGraphicFramePr>
        <p:xfrm>
          <a:off x="990600" y="1530350"/>
          <a:ext cx="7924800" cy="514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8FD1B9D-9852-04F1-8D08-ADBE1CE5FC21}"/>
              </a:ext>
            </a:extLst>
          </p:cNvPr>
          <p:cNvSpPr/>
          <p:nvPr/>
        </p:nvSpPr>
        <p:spPr>
          <a:xfrm>
            <a:off x="27354" y="3054350"/>
            <a:ext cx="1725246" cy="1981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700" b="1" dirty="0"/>
              <a:t>Iespējamās blaknes ir: </a:t>
            </a:r>
          </a:p>
        </p:txBody>
      </p:sp>
    </p:spTree>
    <p:extLst>
      <p:ext uri="{BB962C8B-B14F-4D97-AF65-F5344CB8AC3E}">
        <p14:creationId xmlns:p14="http://schemas.microsoft.com/office/powerpoint/2010/main" val="20543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r>
              <a:rPr lang="lv-LV" sz="2800" b="1">
                <a:latin typeface="EC Square Sans Pro"/>
                <a:cs typeface="Arial"/>
              </a:rPr>
              <a:t>Veterināro zāļu iznīcināšana</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lv-LV">
                <a:solidFill>
                  <a:srgbClr val="003399"/>
                </a:solidFill>
                <a:latin typeface="EC Square Sans Pro" panose="020B0506040000020004" pitchFamily="34" charset="0"/>
                <a:ea typeface="+mn-ea"/>
                <a:cs typeface="Arial" panose="020B0604020202020204" pitchFamily="34" charset="0"/>
              </a:rPr>
              <a:t>Tiešais iepakojums un zāļu atliekas pēc lietošanas.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lv-LV">
                <a:solidFill>
                  <a:srgbClr val="003399"/>
                </a:solidFill>
                <a:latin typeface="EC Square Sans Pro" panose="020B0506040000020004" pitchFamily="34" charset="0"/>
                <a:ea typeface="+mn-ea"/>
                <a:cs typeface="Arial" panose="020B0604020202020204" pitchFamily="34" charset="0"/>
              </a:rPr>
              <a:t>VMP vai MF, kam beidzies derīguma termiņš vai kas nav uzglabātas saskaņā ar instrukcijām.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lv-LV">
                <a:solidFill>
                  <a:srgbClr val="003399"/>
                </a:solidFill>
                <a:latin typeface="EC Square Sans Pro" panose="020B0506040000020004" pitchFamily="34" charset="0"/>
                <a:ea typeface="+mn-ea"/>
                <a:cs typeface="Arial" panose="020B0604020202020204" pitchFamily="34" charset="0"/>
              </a:rPr>
              <a:t>Izrakstīts daudzums, kas pārsniedz nepieciešamo daudzumu, vai nepabeigts ārstēšanas kurss, jo radušās ievadīšanas grūtības, nevēlamas reakcijas, mainījusies ārstēšana vai dzīvnieki gājuši bojā ārstēšanas laikā. </a:t>
            </a:r>
          </a:p>
        </p:txBody>
      </p:sp>
      <p:sp>
        <p:nvSpPr>
          <p:cNvPr id="8" name="Rectángulo 7"/>
          <p:cNvSpPr/>
          <p:nvPr/>
        </p:nvSpPr>
        <p:spPr>
          <a:xfrm>
            <a:off x="381000" y="6407150"/>
            <a:ext cx="9220200" cy="261610"/>
          </a:xfrm>
          <a:prstGeom prst="rect">
            <a:avLst/>
          </a:prstGeom>
        </p:spPr>
        <p:txBody>
          <a:bodyPr wrap="square">
            <a:spAutoFit/>
          </a:bodyPr>
          <a:lstStyle/>
          <a:p>
            <a:r>
              <a:rPr lang="lv-LV" sz="110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lv-LV" sz="2400" b="1">
                <a:solidFill>
                  <a:schemeClr val="bg1"/>
                </a:solidFill>
                <a:latin typeface="EC Square Sans Pro" panose="020B0506040000020004" pitchFamily="34" charset="0"/>
                <a:ea typeface="+mn-ea"/>
                <a:cs typeface="Arial" panose="020B0604020202020204" pitchFamily="34" charset="0"/>
              </a:rPr>
              <a:t>Kā un kur rodas farmaceitiskie atkritumi?</a:t>
            </a:r>
          </a:p>
        </p:txBody>
      </p:sp>
    </p:spTree>
    <p:extLst>
      <p:ext uri="{BB962C8B-B14F-4D97-AF65-F5344CB8AC3E}">
        <p14:creationId xmlns:p14="http://schemas.microsoft.com/office/powerpoint/2010/main" val="40025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lv-LV" sz="2800" b="1">
                <a:latin typeface="EC Square Sans Pro" panose="020B0506040000020004" pitchFamily="34" charset="0"/>
              </a:rPr>
              <a:t>Veterināro zāļu iznīcināšana</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lv-LV">
                <a:solidFill>
                  <a:srgbClr val="003399"/>
                </a:solidFill>
                <a:latin typeface="EC Square Sans Pro" panose="020B0506040000020004" pitchFamily="34" charset="0"/>
                <a:cs typeface="Arial" panose="020B0604020202020204" pitchFamily="34" charset="0"/>
              </a:rPr>
              <a:t>Ikviens (recepšu izrakstītāji un lietotāji) ir atbildīgs par farmaceitisko atkritumu samazināšanu.</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lv-LV">
                <a:solidFill>
                  <a:srgbClr val="003399"/>
                </a:solidFill>
                <a:latin typeface="EC Square Sans Pro" panose="020B0506040000020004" pitchFamily="34" charset="0"/>
                <a:cs typeface="Arial" panose="020B0604020202020204" pitchFamily="34" charset="0"/>
              </a:rPr>
              <a:t>Ir jāpārtrauc farmaceitisko atkritumu utilizācija ūdensceļos.</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lv-LV">
                <a:solidFill>
                  <a:srgbClr val="003399"/>
                </a:solidFill>
                <a:latin typeface="EC Square Sans Pro" panose="020B0506040000020004" pitchFamily="34" charset="0"/>
                <a:cs typeface="Arial" panose="020B0604020202020204" pitchFamily="34" charset="0"/>
              </a:rPr>
              <a:t>Farmaceitiskie atkritumi jāuzglabā īpašā konteinerā, tvertnē vai iekārtā, lai nodrošinātu pienācīgu dzīvnieku veselības, cilvēku veselības, barības, pārtikas un vides aizsardzību, un tie jānošķir no veterināro zāļu krājumiem, lai nodrošinātu, ka atkritumus nevar netīši izmantot.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364357"/>
            <a:ext cx="12192000" cy="69249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lv-LV" sz="2800" b="1" dirty="0">
                <a:solidFill>
                  <a:schemeClr val="bg1"/>
                </a:solidFill>
                <a:latin typeface="EC Square Sans Pro" panose="020B0506040000020004" pitchFamily="34" charset="0"/>
                <a:ea typeface="+mn-ea"/>
                <a:cs typeface="Arial" panose="020B0604020202020204" pitchFamily="34" charset="0"/>
              </a:rPr>
              <a:t>Labākā iznīcināšanas prakse </a:t>
            </a:r>
          </a:p>
          <a:p>
            <a:pPr algn="ctr"/>
            <a:r>
              <a:rPr lang="lv-LV"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p>
        </p:txBody>
      </p:sp>
      <p:sp>
        <p:nvSpPr>
          <p:cNvPr id="11" name="Rectángulo 10"/>
          <p:cNvSpPr/>
          <p:nvPr/>
        </p:nvSpPr>
        <p:spPr>
          <a:xfrm>
            <a:off x="6090821" y="2523841"/>
            <a:ext cx="6024239" cy="3970318"/>
          </a:xfrm>
          <a:prstGeom prst="rect">
            <a:avLst/>
          </a:prstGeom>
        </p:spPr>
        <p:txBody>
          <a:bodyPr wrap="square">
            <a:spAutoFit/>
          </a:bodyPr>
          <a:lstStyle/>
          <a:p>
            <a:pPr marL="285750" indent="-285750">
              <a:buFont typeface="Wingdings" panose="05000000000000000000" pitchFamily="2" charset="2"/>
              <a:buChar char="ü"/>
            </a:pPr>
            <a:r>
              <a:rPr lang="lv-LV" dirty="0">
                <a:solidFill>
                  <a:srgbClr val="003399"/>
                </a:solidFill>
                <a:latin typeface="EC Square Sans Pro" panose="020B0506040000020004" pitchFamily="34" charset="0"/>
                <a:cs typeface="Arial" panose="020B0604020202020204" pitchFamily="34" charset="0"/>
              </a:rPr>
              <a:t>Atkritumi jāiznīcina saskaņā ar izstrādājuma specifikāciju kopsavilkumu (SPC) un tiesību aktiem par atkritumiem, </a:t>
            </a:r>
            <a:br>
              <a:rPr lang="es-ES" dirty="0">
                <a:solidFill>
                  <a:srgbClr val="003399"/>
                </a:solidFill>
                <a:latin typeface="EC Square Sans Pro" panose="020B0506040000020004" pitchFamily="34" charset="0"/>
                <a:cs typeface="Arial" panose="020B0604020202020204" pitchFamily="34" charset="0"/>
              </a:rPr>
            </a:br>
            <a:r>
              <a:rPr lang="lv-LV" dirty="0">
                <a:solidFill>
                  <a:srgbClr val="003399"/>
                </a:solidFill>
                <a:latin typeface="EC Square Sans Pro" panose="020B0506040000020004" pitchFamily="34" charset="0"/>
                <a:cs typeface="Arial" panose="020B0604020202020204" pitchFamily="34" charset="0"/>
              </a:rPr>
              <a:t>kā arī valsts sistēmām, kas izstrādātas, apspriežoties ar visām pusēm, atkritumu savākšanai, transportēšanai un likvidēšanai.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lv-LV" dirty="0">
                <a:solidFill>
                  <a:srgbClr val="003399"/>
                </a:solidFill>
                <a:latin typeface="EC Square Sans Pro" panose="020B0506040000020004" pitchFamily="34" charset="0"/>
                <a:cs typeface="Arial" panose="020B0604020202020204" pitchFamily="34" charset="0"/>
              </a:rPr>
              <a:t>Dalībvalstis nodrošina, ka ir ieviestas piemērotas veterināro zāļu atkritumu (tostarp ārstnieciskās barības) savākšanas vai izmešanas sistēmas, un nodrošina, ka lauksaimniekiem, dzīvnieku turētājiem, veterinārārstiem un citām attiecīgajām personām ir pieejama savākšanas vai izmešanas punktu atrašanās vieta, kā arī cita būtiska informācija. </a:t>
            </a:r>
          </a:p>
          <a:p>
            <a:r>
              <a:rPr lang="lv-LV"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838200" y="329704"/>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800" b="1" i="0" u="none" strike="noStrike" cap="none" normalizeH="0" baseline="0" noProof="0" dirty="0">
                <a:ln>
                  <a:noFill/>
                </a:ln>
                <a:solidFill>
                  <a:srgbClr val="FFFFFF"/>
                </a:solidFill>
                <a:effectLst/>
                <a:uLnTx/>
                <a:uFillTx/>
                <a:latin typeface="EC Square Sans Pro" panose="020B0506040000020004" pitchFamily="34" charset="0"/>
                <a:ea typeface="+mn-ea"/>
                <a:cs typeface="+mn-cs"/>
              </a:rPr>
              <a:t>Citi ar receptēm saistīti apsvērumu</a:t>
            </a: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lv-LV" b="1">
                <a:latin typeface="Arial"/>
                <a:cs typeface="Arial"/>
              </a:rPr>
              <a:t>Piesardzīgas lietošanas vadlīnijas</a:t>
            </a: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lv-LV" sz="2400" b="0" i="0" u="none" strike="noStrike" cap="none" normalizeH="0" baseline="0" noProof="0">
                <a:ln>
                  <a:noFill/>
                </a:ln>
                <a:solidFill>
                  <a:srgbClr val="002060"/>
                </a:solidFill>
                <a:effectLst/>
                <a:uLnTx/>
                <a:uFillTx/>
                <a:latin typeface="EC Square Sans Pro"/>
                <a:ea typeface="EC Square Sans Pro"/>
                <a:cs typeface="EC Square Sans Pro"/>
              </a:rPr>
              <a:t>Pamatnostādnes par antimikrobiālo līdzekļu piesardzīgu lietošanu veterinārijā 2015/C 299/04</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lv-LV" sz="1600" b="0" i="0" u="none" strike="noStrike" cap="none" normalizeH="0" baseline="0" noProof="0">
                <a:ln>
                  <a:noFill/>
                </a:ln>
                <a:solidFill>
                  <a:srgbClr val="002060"/>
                </a:solidFill>
                <a:effectLst/>
                <a:uLnTx/>
                <a:uFillTx/>
                <a:latin typeface="EC Square Sans Pro"/>
              </a:rPr>
              <a:t>https://health.ec.europa.eu/system/files/2016-11/2015_prudent_use_guidelines_en_0.pdf</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2400" b="0" i="0" u="none" strike="noStrike" cap="none" normalizeH="0" baseline="0" noProof="0">
                <a:ln>
                  <a:noFill/>
                </a:ln>
                <a:solidFill>
                  <a:srgbClr val="002060"/>
                </a:solidFill>
                <a:effectLst/>
                <a:uLnTx/>
                <a:uFillTx/>
                <a:latin typeface="EC Square Sans Pro"/>
              </a:rPr>
              <a:t>Labākās prakses sistēma  saistībā ar antimikrobiālo līdzekļu lietošanu produktīviem dzīvniekiem ES - virzība uz nākamo līmeni.</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lv-LV" sz="1600" b="0" i="0" u="none" strike="noStrike" cap="none" normalizeH="0" baseline="0" noProof="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69673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0" u="none" strike="noStrike" cap="none" normalizeH="0" baseline="0" noProof="0" dirty="0">
                <a:ln>
                  <a:noFill/>
                </a:ln>
                <a:solidFill>
                  <a:srgbClr val="003399"/>
                </a:solidFill>
                <a:effectLst/>
                <a:highlight>
                  <a:srgbClr val="ECEBEB"/>
                </a:highlight>
                <a:uLnTx/>
                <a:uFillTx/>
              </a:rPr>
              <a:t>Nav</a:t>
            </a:r>
            <a:r>
              <a:rPr lang="lv-LV" dirty="0">
                <a:solidFill>
                  <a:srgbClr val="003399"/>
                </a:solidFill>
                <a:highlight>
                  <a:srgbClr val="ECEBEB"/>
                </a:highlight>
              </a:rPr>
              <a:t> </a:t>
            </a:r>
            <a:r>
              <a:rPr kumimoji="0" lang="lv-LV" sz="1800" b="0" i="0" u="none" strike="noStrike" cap="none" normalizeH="0" baseline="0" noProof="0" dirty="0">
                <a:ln>
                  <a:noFill/>
                </a:ln>
                <a:solidFill>
                  <a:srgbClr val="003399"/>
                </a:solidFill>
                <a:effectLst/>
                <a:highlight>
                  <a:srgbClr val="ECEBEB"/>
                </a:highlight>
                <a:uLnTx/>
                <a:uFillTx/>
              </a:rPr>
              <a:t>juridiski saistošas kā iepriekšējie tiesību akti/noteikumi!</a:t>
            </a:r>
          </a:p>
        </p:txBody>
      </p:sp>
    </p:spTree>
    <p:extLst>
      <p:ext uri="{BB962C8B-B14F-4D97-AF65-F5344CB8AC3E}">
        <p14:creationId xmlns:p14="http://schemas.microsoft.com/office/powerpoint/2010/main" val="280605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lv-LV" b="1" dirty="0">
                <a:solidFill>
                  <a:srgbClr val="002060"/>
                </a:solidFill>
                <a:latin typeface="EC Square Sans Pro" panose="020B0506040000020004" pitchFamily="34" charset="0"/>
              </a:rPr>
              <a:t>Dzīvnieku veselības likums </a:t>
            </a:r>
            <a:r>
              <a:rPr lang="lv-LV" dirty="0">
                <a:solidFill>
                  <a:srgbClr val="002060"/>
                </a:solidFill>
                <a:latin typeface="EC Square Sans Pro" panose="020B0506040000020004" pitchFamily="34" charset="0"/>
              </a:rPr>
              <a:t>(Regula (ES) 2016/429 par pārnēsājamām </a:t>
            </a:r>
            <a:br>
              <a:rPr lang="es-ES" dirty="0">
                <a:solidFill>
                  <a:srgbClr val="002060"/>
                </a:solidFill>
                <a:latin typeface="EC Square Sans Pro" panose="020B0506040000020004" pitchFamily="34" charset="0"/>
              </a:rPr>
            </a:br>
            <a:r>
              <a:rPr lang="lv-LV" dirty="0">
                <a:solidFill>
                  <a:srgbClr val="002060"/>
                </a:solidFill>
                <a:latin typeface="EC Square Sans Pro" panose="020B0506040000020004" pitchFamily="34" charset="0"/>
              </a:rPr>
              <a:t>dzīvnieku slimībām)</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400" b="1" i="0" u="none" strike="noStrike" cap="none" normalizeH="0" baseline="0" noProof="0">
                <a:ln>
                  <a:noFill/>
                </a:ln>
                <a:solidFill>
                  <a:srgbClr val="FFFFFF"/>
                </a:solidFill>
                <a:effectLst/>
                <a:uLnTx/>
                <a:uFillTx/>
                <a:latin typeface="EC Square Sans Pro" panose="020B0506040000020004" pitchFamily="34" charset="0"/>
              </a:rPr>
              <a:t>"Profilakse ir labāka nekā ārstēšana"</a:t>
            </a: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046988"/>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lv-LV" sz="1800" b="0" i="0" u="none" strike="noStrike" cap="none" normalizeH="0" baseline="0" noProof="0" dirty="0">
                <a:ln>
                  <a:noFill/>
                </a:ln>
                <a:solidFill>
                  <a:srgbClr val="002060"/>
                </a:solidFill>
                <a:effectLst/>
                <a:uLnTx/>
                <a:uFillTx/>
                <a:latin typeface="EC Square Sans Pro" panose="020B0506040000020004" pitchFamily="34" charset="0"/>
              </a:rPr>
              <a:t>Skaidra visu iesaistīto pušu </a:t>
            </a:r>
            <a:r>
              <a:rPr kumimoji="0" lang="lv-LV" sz="1800" b="1" i="0" u="none" strike="noStrike" cap="none" normalizeH="0" baseline="0" noProof="0" dirty="0">
                <a:ln>
                  <a:noFill/>
                </a:ln>
                <a:solidFill>
                  <a:srgbClr val="002060"/>
                </a:solidFill>
                <a:effectLst/>
                <a:uLnTx/>
                <a:uFillTx/>
                <a:latin typeface="EC Square Sans Pro" panose="020B0506040000020004" pitchFamily="34" charset="0"/>
              </a:rPr>
              <a:t>atbildība</a:t>
            </a:r>
            <a:r>
              <a:rPr kumimoji="0" lang="lv-LV" sz="1800" b="0" i="0" u="none" strike="noStrike" cap="none" normalizeH="0" baseline="0" noProof="0" dirty="0">
                <a:ln>
                  <a:noFill/>
                </a:ln>
                <a:solidFill>
                  <a:srgbClr val="002060"/>
                </a:solidFill>
                <a:effectLst/>
                <a:uLnTx/>
                <a:uFillTx/>
                <a:latin typeface="EC Square Sans Pro" panose="020B0506040000020004" pitchFamily="34" charset="0"/>
              </a:rPr>
              <a:t> par dzīvnieku veselību</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lv-LV" sz="1800" b="1" i="0" u="none" strike="noStrike" cap="none" normalizeH="0" baseline="0" noProof="0" dirty="0">
                <a:ln>
                  <a:noFill/>
                </a:ln>
                <a:solidFill>
                  <a:srgbClr val="002060"/>
                </a:solidFill>
                <a:effectLst/>
                <a:uLnTx/>
                <a:uFillTx/>
                <a:latin typeface="EC Square Sans Pro"/>
                <a:sym typeface="Wingdings" panose="05000000000000000000" pitchFamily="2" charset="2"/>
              </a:rPr>
              <a:t>Nozarē iesaistītie</a:t>
            </a:r>
            <a:r>
              <a:rPr kumimoji="0" lang="lv-LV" sz="1800" b="0" i="0" u="none" strike="noStrike" cap="none" normalizeH="0" baseline="0" noProof="0" dirty="0">
                <a:ln>
                  <a:noFill/>
                </a:ln>
                <a:solidFill>
                  <a:srgbClr val="002060"/>
                </a:solidFill>
                <a:effectLst/>
                <a:uLnTx/>
                <a:uFillTx/>
                <a:latin typeface="EC Square Sans Pro"/>
                <a:sym typeface="Wingdings" panose="05000000000000000000" pitchFamily="2" charset="2"/>
              </a:rPr>
              <a:t>  nodrošina augstu dzīvnieku veselības un labturības un </a:t>
            </a:r>
            <a:r>
              <a:rPr kumimoji="0" lang="lv-LV" sz="1800" b="0" i="0" u="none" strike="noStrike" cap="none" normalizeH="0" baseline="0" noProof="0" dirty="0" err="1">
                <a:ln>
                  <a:noFill/>
                </a:ln>
                <a:solidFill>
                  <a:srgbClr val="002060"/>
                </a:solidFill>
                <a:effectLst/>
                <a:uLnTx/>
                <a:uFillTx/>
                <a:latin typeface="EC Square Sans Pro"/>
                <a:sym typeface="Wingdings" panose="05000000000000000000" pitchFamily="2" charset="2"/>
              </a:rPr>
              <a:t>biodrošības</a:t>
            </a:r>
            <a:r>
              <a:rPr kumimoji="0" lang="lv-LV" sz="1800" b="0" i="0" u="none" strike="noStrike" cap="none" normalizeH="0" baseline="0" noProof="0" dirty="0">
                <a:ln>
                  <a:noFill/>
                </a:ln>
                <a:solidFill>
                  <a:srgbClr val="002060"/>
                </a:solidFill>
                <a:effectLst/>
                <a:uLnTx/>
                <a:uFillTx/>
                <a:latin typeface="EC Square Sans Pro"/>
                <a:sym typeface="Wingdings" panose="05000000000000000000" pitchFamily="2" charset="2"/>
              </a:rPr>
              <a:t> līmeni</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lv-LV" sz="1800" b="1"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Veterinārārsti </a:t>
            </a:r>
            <a:r>
              <a:rPr kumimoji="0" lang="lv-LV" sz="1800" b="0"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 uzlabo informētību un palīdz novērst patogēnu izplatīšanos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lv-LV" sz="1800" b="1" i="0" u="none" strike="noStrike" cap="none" normalizeH="0" baseline="0" noProof="0" dirty="0">
                <a:ln>
                  <a:noFill/>
                </a:ln>
                <a:solidFill>
                  <a:srgbClr val="002060"/>
                </a:solidFill>
                <a:effectLst/>
                <a:uLnTx/>
                <a:uFillTx/>
                <a:latin typeface="EC Square Sans Pro"/>
                <a:sym typeface="Wingdings" panose="05000000000000000000" pitchFamily="2" charset="2"/>
              </a:rPr>
              <a:t>CA</a:t>
            </a:r>
            <a:r>
              <a:rPr kumimoji="0" lang="lv-LV" sz="1800" b="0" i="0" u="none" strike="noStrike" cap="none" normalizeH="0" baseline="0" noProof="0" dirty="0">
                <a:ln>
                  <a:noFill/>
                </a:ln>
                <a:solidFill>
                  <a:srgbClr val="002060"/>
                </a:solidFill>
                <a:effectLst/>
                <a:uLnTx/>
                <a:uFillTx/>
                <a:latin typeface="EC Square Sans Pro"/>
                <a:sym typeface="Wingdings" panose="05000000000000000000" pitchFamily="2" charset="2"/>
              </a:rPr>
              <a:t>  aizsargā dzīvnieku veselību, cilvēku</a:t>
            </a:r>
            <a:r>
              <a:rPr kumimoji="0" lang="lv-LV" sz="1800" b="0" i="0" u="none" strike="noStrike" cap="none" normalizeH="0" baseline="0" noProof="0" dirty="0">
                <a:ln>
                  <a:noFill/>
                </a:ln>
                <a:solidFill>
                  <a:srgbClr val="002060"/>
                </a:solidFill>
                <a:effectLst/>
                <a:uLnTx/>
                <a:uFillTx/>
                <a:latin typeface="EC Square Sans Pro"/>
              </a:rPr>
              <a:t> veselību un vidi</a:t>
            </a: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3323987"/>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lv-LV" b="1" i="0" u="none" strike="noStrike" cap="none" normalizeH="0" baseline="0" noProof="0" dirty="0">
                <a:ln>
                  <a:noFill/>
                </a:ln>
                <a:solidFill>
                  <a:srgbClr val="FFFFFF"/>
                </a:solidFill>
                <a:effectLst/>
                <a:uLnTx/>
                <a:uFillTx/>
                <a:latin typeface="EC Square Sans Pro" panose="020B0506040000020004" pitchFamily="34" charset="0"/>
              </a:rPr>
              <a:t>Prioritātes noteikšana </a:t>
            </a:r>
            <a:r>
              <a:rPr kumimoji="0" lang="lv-LV" b="0" i="0" u="none" strike="noStrike" cap="none" normalizeH="0" baseline="0" noProof="0" dirty="0">
                <a:ln>
                  <a:noFill/>
                </a:ln>
                <a:solidFill>
                  <a:srgbClr val="FFFFFF"/>
                </a:solidFill>
                <a:effectLst/>
                <a:uLnTx/>
                <a:uFillTx/>
                <a:latin typeface="EC Square Sans Pro" panose="020B0506040000020004" pitchFamily="34" charset="0"/>
              </a:rPr>
              <a:t>ES intervencei</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lv-LV" b="0" i="0" u="none" strike="noStrike" cap="none" normalizeH="0" baseline="0" noProof="0" dirty="0">
                <a:ln>
                  <a:noFill/>
                </a:ln>
                <a:solidFill>
                  <a:srgbClr val="FFFFFF"/>
                </a:solidFill>
                <a:effectLst/>
                <a:uLnTx/>
                <a:uFillTx/>
                <a:latin typeface="EC Square Sans Pro" panose="020B0506040000020004" pitchFamily="34" charset="0"/>
              </a:rPr>
              <a:t>Normatīvie instrumenti/pasākumi </a:t>
            </a:r>
            <a:r>
              <a:rPr kumimoji="0" lang="lv-LV" b="0" i="0" u="none" strike="noStrike" cap="none" normalizeH="0" baseline="0" noProof="0" dirty="0" err="1">
                <a:ln>
                  <a:noFill/>
                </a:ln>
                <a:solidFill>
                  <a:srgbClr val="FFFFFF"/>
                </a:solidFill>
                <a:effectLst/>
                <a:uLnTx/>
                <a:uFillTx/>
                <a:latin typeface="EC Square Sans Pro" panose="020B0506040000020004" pitchFamily="34" charset="0"/>
              </a:rPr>
              <a:t>rezistentiem</a:t>
            </a:r>
            <a:r>
              <a:rPr kumimoji="0" lang="lv-LV" b="0" i="0" u="none" strike="noStrike" cap="none" normalizeH="0" baseline="0" noProof="0" dirty="0">
                <a:ln>
                  <a:noFill/>
                </a:ln>
                <a:solidFill>
                  <a:srgbClr val="FFFFFF"/>
                </a:solidFill>
                <a:effectLst/>
                <a:uLnTx/>
                <a:uFillTx/>
                <a:latin typeface="EC Square Sans Pro" panose="020B0506040000020004" pitchFamily="34" charset="0"/>
              </a:rPr>
              <a:t> patogēniem: "slimību izraisītāji"</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lv-LV" b="0" i="0" u="none" strike="noStrike" cap="none" normalizeH="0" baseline="0" noProof="0" dirty="0">
                <a:ln>
                  <a:noFill/>
                </a:ln>
                <a:solidFill>
                  <a:srgbClr val="FFFFFF"/>
                </a:solidFill>
                <a:effectLst/>
                <a:uLnTx/>
                <a:uFillTx/>
                <a:latin typeface="EC Square Sans Pro" panose="020B0506040000020004" pitchFamily="34" charset="0"/>
              </a:rPr>
              <a:t>Var piemērot slimību profilakses un kontroles pasākumus (uzraudzība, izskaušana u. 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lv-LV" b="0" i="0" u="none" strike="noStrike" cap="none" normalizeH="0" baseline="0" noProof="0" dirty="0">
                <a:ln>
                  <a:noFill/>
                </a:ln>
                <a:solidFill>
                  <a:srgbClr val="FFFFFF"/>
                </a:solidFill>
                <a:effectLst/>
                <a:uLnTx/>
                <a:uFillTx/>
                <a:latin typeface="EC Square Sans Pro" panose="020B0506040000020004" pitchFamily="34" charset="0"/>
              </a:rPr>
              <a:t>Dzīvnieku patogēnu AMR monitoringa juridiskais pamats</a:t>
            </a: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lv-LV" sz="1800" b="1" i="0" u="none" strike="noStrike" cap="none" normalizeH="0" baseline="0" noProof="0">
                <a:ln>
                  <a:noFill/>
                </a:ln>
                <a:solidFill>
                  <a:srgbClr val="002060"/>
                </a:solidFill>
                <a:effectLst/>
                <a:uLnTx/>
                <a:uFillTx/>
                <a:latin typeface="EC Square Sans Pro" panose="020B0506040000020004" pitchFamily="34" charset="0"/>
                <a:ea typeface="+mn-ea"/>
                <a:cs typeface="+mn-cs"/>
              </a:rPr>
              <a:t>Profilaksē </a:t>
            </a:r>
            <a:r>
              <a:rPr kumimoji="0" lang="lv-LV" sz="1800" b="0" i="0" u="none" strike="noStrike" cap="none" normalizeH="0" baseline="0" noProof="0">
                <a:ln>
                  <a:noFill/>
                </a:ln>
                <a:solidFill>
                  <a:srgbClr val="002060"/>
                </a:solidFill>
                <a:effectLst/>
                <a:uLnTx/>
                <a:uFillTx/>
                <a:latin typeface="EC Square Sans Pro" panose="020B0506040000020004" pitchFamily="34" charset="0"/>
                <a:ea typeface="+mn-ea"/>
                <a:cs typeface="+mn-cs"/>
              </a:rPr>
              <a:t>bāzēta </a:t>
            </a:r>
            <a:r>
              <a:rPr kumimoji="0" lang="lv-LV" sz="1800" b="1" i="0" u="none" strike="noStrike" cap="none" normalizeH="0" baseline="0" noProof="0">
                <a:ln>
                  <a:noFill/>
                </a:ln>
                <a:solidFill>
                  <a:srgbClr val="002060"/>
                </a:solidFill>
                <a:effectLst/>
                <a:uLnTx/>
                <a:uFillTx/>
                <a:latin typeface="EC Square Sans Pro" panose="020B0506040000020004" pitchFamily="34" charset="0"/>
                <a:ea typeface="+mn-ea"/>
                <a:cs typeface="+mn-cs"/>
              </a:rPr>
              <a:t>pieeja</a:t>
            </a:r>
            <a:r>
              <a:rPr kumimoji="0" lang="lv-LV" sz="1800" b="0" i="0" u="none" strike="noStrike" cap="none" normalizeH="0" baseline="0" noProof="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lv-LV" sz="1800" b="0" i="0" u="none" strike="noStrike" cap="none" normalizeH="0" baseline="0" noProof="0">
                <a:ln>
                  <a:noFill/>
                </a:ln>
                <a:solidFill>
                  <a:srgbClr val="002060"/>
                </a:solidFill>
                <a:effectLst/>
                <a:uLnTx/>
                <a:uFillTx/>
                <a:latin typeface="EC Square Sans Pro" panose="020B0506040000020004" pitchFamily="34" charset="0"/>
                <a:ea typeface="+mn-ea"/>
                <a:cs typeface="+mn-cs"/>
              </a:rPr>
              <a:t>dzīvnieku veselības un biodrošības pasākumu uzlabošana, laba lauksaimniecības prakse</a:t>
            </a:r>
          </a:p>
        </p:txBody>
      </p:sp>
    </p:spTree>
    <p:extLst>
      <p:ext uri="{BB962C8B-B14F-4D97-AF65-F5344CB8AC3E}">
        <p14:creationId xmlns:p14="http://schemas.microsoft.com/office/powerpoint/2010/main" val="210125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054350"/>
            <a:ext cx="3269385" cy="1637690"/>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lv-LV" sz="4400" b="1" dirty="0">
                <a:latin typeface="EC Square Sans Pro"/>
                <a:cs typeface="Arial"/>
              </a:rPr>
              <a:t>Valsts noteikumi</a:t>
            </a:r>
          </a:p>
        </p:txBody>
      </p:sp>
      <p:pic>
        <p:nvPicPr>
          <p:cNvPr id="1026" name="Picture 2">
            <a:extLst>
              <a:ext uri="{FF2B5EF4-FFF2-40B4-BE49-F238E27FC236}">
                <a16:creationId xmlns:a16="http://schemas.microsoft.com/office/drawing/2014/main" id="{F208CF0B-FC71-EA31-B631-34D0372A334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6217334" y="3054350"/>
            <a:ext cx="2186206" cy="1457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5B8C792-5787-E455-B584-15B1705C1EE4}"/>
              </a:ext>
            </a:extLst>
          </p:cNvPr>
          <p:cNvSpPr>
            <a:spLocks noGrp="1"/>
          </p:cNvSpPr>
          <p:nvPr>
            <p:ph type="body" sz="quarter" idx="10"/>
          </p:nvPr>
        </p:nvSpPr>
        <p:spPr>
          <a:xfrm>
            <a:off x="914400" y="311150"/>
            <a:ext cx="9462631" cy="475849"/>
          </a:xfrm>
        </p:spPr>
        <p:txBody>
          <a:bodyPr/>
          <a:lstStyle/>
          <a:p>
            <a:pPr algn="ctr"/>
            <a:r>
              <a:rPr lang="lv-LV" dirty="0">
                <a:solidFill>
                  <a:schemeClr val="accent2">
                    <a:lumMod val="50000"/>
                  </a:schemeClr>
                </a:solidFill>
              </a:rPr>
              <a:t>Uzraudzība un kontrole</a:t>
            </a:r>
          </a:p>
          <a:p>
            <a:pPr algn="ctr"/>
            <a:endParaRPr lang="lv-LV" dirty="0"/>
          </a:p>
        </p:txBody>
      </p:sp>
      <p:sp>
        <p:nvSpPr>
          <p:cNvPr id="4" name="TextBox 3">
            <a:extLst>
              <a:ext uri="{FF2B5EF4-FFF2-40B4-BE49-F238E27FC236}">
                <a16:creationId xmlns:a16="http://schemas.microsoft.com/office/drawing/2014/main" id="{7C37C409-5C87-F24F-3E3A-4A4544FE2DA8}"/>
              </a:ext>
            </a:extLst>
          </p:cNvPr>
          <p:cNvSpPr txBox="1"/>
          <p:nvPr/>
        </p:nvSpPr>
        <p:spPr>
          <a:xfrm>
            <a:off x="1066800" y="1388636"/>
            <a:ext cx="10450285" cy="4093428"/>
          </a:xfrm>
          <a:prstGeom prst="rect">
            <a:avLst/>
          </a:prstGeom>
          <a:noFill/>
        </p:spPr>
        <p:txBody>
          <a:bodyPr wrap="square">
            <a:spAutoFit/>
          </a:bodyPr>
          <a:lstStyle/>
          <a:p>
            <a:pPr algn="just"/>
            <a:r>
              <a:rPr lang="en-GB" b="1" dirty="0" err="1">
                <a:solidFill>
                  <a:schemeClr val="accent2">
                    <a:lumMod val="50000"/>
                  </a:schemeClr>
                </a:solidFill>
                <a:latin typeface="EC Square Sans Pro"/>
              </a:rPr>
              <a:t>Zemkopības</a:t>
            </a:r>
            <a:r>
              <a:rPr lang="en-GB" b="1" dirty="0">
                <a:solidFill>
                  <a:schemeClr val="accent2">
                    <a:lumMod val="50000"/>
                  </a:schemeClr>
                </a:solidFill>
                <a:latin typeface="EC Square Sans Pro"/>
              </a:rPr>
              <a:t> </a:t>
            </a:r>
            <a:r>
              <a:rPr lang="en-GB" b="1" dirty="0" err="1">
                <a:solidFill>
                  <a:schemeClr val="accent2">
                    <a:lumMod val="50000"/>
                  </a:schemeClr>
                </a:solidFill>
                <a:latin typeface="EC Square Sans Pro"/>
              </a:rPr>
              <a:t>ministrija</a:t>
            </a:r>
            <a:r>
              <a:rPr lang="en-GB" b="1" dirty="0">
                <a:solidFill>
                  <a:schemeClr val="accent2">
                    <a:lumMod val="50000"/>
                  </a:schemeClr>
                </a:solidFill>
                <a:latin typeface="EC Square Sans Pro"/>
              </a:rPr>
              <a:t> (ZM) </a:t>
            </a:r>
            <a:r>
              <a:rPr lang="en-GB" dirty="0" err="1">
                <a:solidFill>
                  <a:schemeClr val="accent2">
                    <a:lumMod val="50000"/>
                  </a:schemeClr>
                </a:solidFill>
                <a:latin typeface="EC Square Sans Pro"/>
              </a:rPr>
              <a:t>ir</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vadošā</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pārtikas</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apritē</a:t>
            </a:r>
            <a:r>
              <a:rPr lang="en-GB" dirty="0">
                <a:solidFill>
                  <a:schemeClr val="accent2">
                    <a:lumMod val="50000"/>
                  </a:schemeClr>
                </a:solidFill>
                <a:latin typeface="EC Square Sans Pro"/>
              </a:rPr>
              <a:t> un </a:t>
            </a:r>
            <a:r>
              <a:rPr lang="en-GB" dirty="0" err="1">
                <a:solidFill>
                  <a:schemeClr val="accent2">
                    <a:lumMod val="50000"/>
                  </a:schemeClr>
                </a:solidFill>
                <a:latin typeface="EC Square Sans Pro"/>
              </a:rPr>
              <a:t>dzīvnieku</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veselības</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jomā</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iesaistītā</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ministrija</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Latvijā</a:t>
            </a:r>
            <a:r>
              <a:rPr lang="lv-LV" dirty="0">
                <a:solidFill>
                  <a:schemeClr val="accent2">
                    <a:lumMod val="50000"/>
                  </a:schemeClr>
                </a:solidFill>
                <a:latin typeface="EC Square Sans Pro"/>
              </a:rPr>
              <a:t>. Zemkopības m</a:t>
            </a:r>
            <a:r>
              <a:rPr lang="en-GB" dirty="0" err="1">
                <a:solidFill>
                  <a:schemeClr val="accent2">
                    <a:lumMod val="50000"/>
                  </a:schemeClr>
                </a:solidFill>
                <a:latin typeface="EC Square Sans Pro"/>
              </a:rPr>
              <a:t>inistrijas</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Veterinārais</a:t>
            </a:r>
            <a:r>
              <a:rPr lang="en-GB" dirty="0">
                <a:solidFill>
                  <a:schemeClr val="accent2">
                    <a:lumMod val="50000"/>
                  </a:schemeClr>
                </a:solidFill>
                <a:latin typeface="EC Square Sans Pro"/>
              </a:rPr>
              <a:t> un </a:t>
            </a:r>
            <a:r>
              <a:rPr lang="en-GB" dirty="0" err="1">
                <a:solidFill>
                  <a:schemeClr val="accent2">
                    <a:lumMod val="50000"/>
                  </a:schemeClr>
                </a:solidFill>
                <a:latin typeface="EC Square Sans Pro"/>
              </a:rPr>
              <a:t>pārtikas</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departaments</a:t>
            </a:r>
            <a:r>
              <a:rPr lang="en-GB" dirty="0">
                <a:solidFill>
                  <a:schemeClr val="accent2">
                    <a:lumMod val="50000"/>
                  </a:schemeClr>
                </a:solidFill>
                <a:latin typeface="EC Square Sans Pro"/>
              </a:rPr>
              <a:t> (V</a:t>
            </a:r>
            <a:r>
              <a:rPr lang="lv-LV" dirty="0">
                <a:solidFill>
                  <a:schemeClr val="accent2">
                    <a:lumMod val="50000"/>
                  </a:schemeClr>
                </a:solidFill>
                <a:latin typeface="EC Square Sans Pro"/>
              </a:rPr>
              <a:t>P</a:t>
            </a:r>
            <a:r>
              <a:rPr lang="en-GB" dirty="0">
                <a:solidFill>
                  <a:schemeClr val="accent2">
                    <a:lumMod val="50000"/>
                  </a:schemeClr>
                </a:solidFill>
                <a:latin typeface="EC Square Sans Pro"/>
              </a:rPr>
              <a:t>D) </a:t>
            </a:r>
            <a:r>
              <a:rPr lang="en-GB" dirty="0" err="1">
                <a:solidFill>
                  <a:schemeClr val="accent2">
                    <a:lumMod val="50000"/>
                  </a:schemeClr>
                </a:solidFill>
                <a:latin typeface="EC Square Sans Pro"/>
              </a:rPr>
              <a:t>ir</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atbildīgs</a:t>
            </a:r>
            <a:r>
              <a:rPr lang="en-GB" dirty="0">
                <a:solidFill>
                  <a:schemeClr val="accent2">
                    <a:lumMod val="50000"/>
                  </a:schemeClr>
                </a:solidFill>
                <a:latin typeface="EC Square Sans Pro"/>
              </a:rPr>
              <a:t> par </a:t>
            </a:r>
            <a:r>
              <a:rPr lang="en-GB" dirty="0" err="1">
                <a:solidFill>
                  <a:schemeClr val="accent2">
                    <a:lumMod val="50000"/>
                  </a:schemeClr>
                </a:solidFill>
                <a:latin typeface="EC Square Sans Pro"/>
              </a:rPr>
              <a:t>politikas</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izstrādes</a:t>
            </a:r>
            <a:r>
              <a:rPr lang="en-GB" dirty="0">
                <a:solidFill>
                  <a:schemeClr val="accent2">
                    <a:lumMod val="50000"/>
                  </a:schemeClr>
                </a:solidFill>
                <a:latin typeface="EC Square Sans Pro"/>
              </a:rPr>
              <a:t> un </a:t>
            </a:r>
            <a:r>
              <a:rPr lang="en-GB" dirty="0" err="1">
                <a:solidFill>
                  <a:schemeClr val="accent2">
                    <a:lumMod val="50000"/>
                  </a:schemeClr>
                </a:solidFill>
                <a:latin typeface="EC Square Sans Pro"/>
              </a:rPr>
              <a:t>īstenošanas</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uzraudzību</a:t>
            </a:r>
            <a:r>
              <a:rPr lang="en-GB" dirty="0">
                <a:solidFill>
                  <a:schemeClr val="accent2">
                    <a:lumMod val="50000"/>
                  </a:schemeClr>
                </a:solidFill>
                <a:latin typeface="EC Square Sans Pro"/>
              </a:rPr>
              <a:t> un </a:t>
            </a:r>
            <a:r>
              <a:rPr lang="en-GB" dirty="0" err="1">
                <a:solidFill>
                  <a:schemeClr val="accent2">
                    <a:lumMod val="50000"/>
                  </a:schemeClr>
                </a:solidFill>
                <a:latin typeface="EC Square Sans Pro"/>
              </a:rPr>
              <a:t>normatīvo</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aktu</a:t>
            </a:r>
            <a:r>
              <a:rPr lang="en-GB" dirty="0">
                <a:solidFill>
                  <a:schemeClr val="accent2">
                    <a:lumMod val="50000"/>
                  </a:schemeClr>
                </a:solidFill>
                <a:latin typeface="EC Square Sans Pro"/>
              </a:rPr>
              <a:t> </a:t>
            </a:r>
            <a:r>
              <a:rPr lang="en-GB" dirty="0" err="1">
                <a:solidFill>
                  <a:schemeClr val="accent2">
                    <a:lumMod val="50000"/>
                  </a:schemeClr>
                </a:solidFill>
                <a:latin typeface="EC Square Sans Pro"/>
              </a:rPr>
              <a:t>izstrādi</a:t>
            </a:r>
            <a:r>
              <a:rPr lang="en-GB" dirty="0">
                <a:solidFill>
                  <a:schemeClr val="accent2">
                    <a:lumMod val="50000"/>
                  </a:schemeClr>
                </a:solidFill>
                <a:latin typeface="EC Square Sans Pro"/>
              </a:rPr>
              <a:t>.</a:t>
            </a:r>
            <a:r>
              <a:rPr lang="lv-LV" sz="1600" dirty="0">
                <a:latin typeface="EC Square Sans Pro"/>
              </a:rPr>
              <a:t>	</a:t>
            </a:r>
          </a:p>
          <a:p>
            <a:pPr lvl="1" algn="just"/>
            <a:r>
              <a:rPr lang="en-US" sz="1600" dirty="0">
                <a:latin typeface="EC Square Sans Pro"/>
                <a:hlinkClick r:id="rId2"/>
              </a:rPr>
              <a:t>https://www.zm.gov.lv/veterinarija/#jump</a:t>
            </a:r>
            <a:endParaRPr lang="lv-LV" sz="1600" dirty="0">
              <a:latin typeface="EC Square Sans Pro"/>
            </a:endParaRPr>
          </a:p>
          <a:p>
            <a:pPr algn="just"/>
            <a:endParaRPr lang="en-US" sz="1600" dirty="0">
              <a:latin typeface="EC Square Sans Pro"/>
            </a:endParaRPr>
          </a:p>
          <a:p>
            <a:pPr algn="just"/>
            <a:r>
              <a:rPr lang="lv-LV" b="1" dirty="0">
                <a:solidFill>
                  <a:schemeClr val="accent2">
                    <a:lumMod val="50000"/>
                  </a:schemeClr>
                </a:solidFill>
                <a:latin typeface="EC Square Sans Pro"/>
              </a:rPr>
              <a:t>Pārtikas un veterinārais dienests (PVD) </a:t>
            </a:r>
            <a:r>
              <a:rPr lang="lv-LV" dirty="0">
                <a:solidFill>
                  <a:schemeClr val="accent2">
                    <a:lumMod val="50000"/>
                  </a:schemeClr>
                </a:solidFill>
                <a:latin typeface="EC Square Sans Pro"/>
              </a:rPr>
              <a:t>ir ZM pārraudzībā esoša iestāde un ir vienīgā kompetentā iestāde, kas atbild par pārtikas un barības nekaitīguma, dzīvnieku veselības un labturības kontrolēm valstī un robežpunktos. </a:t>
            </a:r>
          </a:p>
          <a:p>
            <a:pPr algn="just"/>
            <a:r>
              <a:rPr lang="lv-LV" dirty="0">
                <a:solidFill>
                  <a:schemeClr val="accent2">
                    <a:lumMod val="50000"/>
                  </a:schemeClr>
                </a:solidFill>
                <a:latin typeface="EC Square Sans Pro"/>
              </a:rPr>
              <a:t>PVD veterinārās kontroles sistēmu saskaņā ar ISO 17020 akreditēja LATAK (Latvijas Akreditācijas institūcija) 2009.gadā. Šī akreditācija ietver arī teritoriālās struktūrvienības (TSV)</a:t>
            </a:r>
          </a:p>
          <a:p>
            <a:pPr algn="just"/>
            <a:r>
              <a:rPr lang="lv-LV" sz="1600" dirty="0">
                <a:latin typeface="EC Square Sans Pro"/>
              </a:rPr>
              <a:t>	</a:t>
            </a:r>
            <a:r>
              <a:rPr lang="en-US" sz="1600" dirty="0">
                <a:latin typeface="EC Square Sans Pro"/>
                <a:hlinkClick r:id="rId3"/>
              </a:rPr>
              <a:t>http://www.zm.gov.lv/partikas-un-veterinarais-dienests/#jump</a:t>
            </a:r>
            <a:endParaRPr lang="lv-LV" sz="1600" dirty="0">
              <a:latin typeface="EC Square Sans Pro"/>
            </a:endParaRPr>
          </a:p>
          <a:p>
            <a:endParaRPr lang="lv-LV" sz="1600" dirty="0">
              <a:latin typeface="EC Square Sans Pro"/>
            </a:endParaRPr>
          </a:p>
          <a:p>
            <a:pPr algn="just"/>
            <a:r>
              <a:rPr lang="lv-LV" b="1" dirty="0">
                <a:solidFill>
                  <a:schemeClr val="accent2">
                    <a:lumMod val="50000"/>
                  </a:schemeClr>
                </a:solidFill>
                <a:latin typeface="EC Square Sans Pro"/>
              </a:rPr>
              <a:t>Pārtikas drošības, dzīvnieku veselības un vides institūts «BIOR» </a:t>
            </a:r>
            <a:r>
              <a:rPr lang="lv-LV" dirty="0">
                <a:solidFill>
                  <a:schemeClr val="accent2">
                    <a:lumMod val="50000"/>
                  </a:schemeClr>
                </a:solidFill>
                <a:latin typeface="EC Square Sans Pro"/>
              </a:rPr>
              <a:t>veic oficiālo paraugu laboratoriskās pārbaudes, veic References laboratorijas uzdevumus un veic riska novērtēšanu.</a:t>
            </a:r>
          </a:p>
          <a:p>
            <a:pPr lvl="1" algn="just"/>
            <a:r>
              <a:rPr lang="en-US" sz="1600" dirty="0">
                <a:solidFill>
                  <a:schemeClr val="accent2">
                    <a:lumMod val="50000"/>
                  </a:schemeClr>
                </a:solidFill>
                <a:latin typeface="EC Square Sans Pro"/>
                <a:hlinkClick r:id="rId4"/>
              </a:rPr>
              <a:t>https://bior.lv/en/about-institute-bior/about-us</a:t>
            </a:r>
            <a:endParaRPr lang="lv-LV" sz="1600" b="1" dirty="0">
              <a:latin typeface="EC Square Sans Pro"/>
            </a:endParaRPr>
          </a:p>
        </p:txBody>
      </p:sp>
      <p:pic>
        <p:nvPicPr>
          <p:cNvPr id="6" name="Picture 5" descr="A blue arrow pointing to the right&#10;&#10;Description automatically generated">
            <a:extLst>
              <a:ext uri="{FF2B5EF4-FFF2-40B4-BE49-F238E27FC236}">
                <a16:creationId xmlns:a16="http://schemas.microsoft.com/office/drawing/2014/main" id="{0CB121C7-7CBA-0A6A-1A85-B092F747E945}"/>
              </a:ext>
            </a:extLst>
          </p:cNvPr>
          <p:cNvPicPr>
            <a:picLocks noChangeAspect="1"/>
          </p:cNvPicPr>
          <p:nvPr/>
        </p:nvPicPr>
        <p:blipFill rotWithShape="1">
          <a:blip r:embed="rId5">
            <a:extLst>
              <a:ext uri="{28A0092B-C50C-407E-A947-70E740481C1C}">
                <a14:useLocalDpi xmlns:a14="http://schemas.microsoft.com/office/drawing/2010/main" val="0"/>
              </a:ext>
            </a:extLst>
          </a:blip>
          <a:srcRect l="15896" t="31787" r="15126" b="30259"/>
          <a:stretch/>
        </p:blipFill>
        <p:spPr>
          <a:xfrm>
            <a:off x="367100" y="1720188"/>
            <a:ext cx="654422" cy="360094"/>
          </a:xfrm>
          <a:prstGeom prst="rect">
            <a:avLst/>
          </a:prstGeom>
        </p:spPr>
      </p:pic>
      <p:pic>
        <p:nvPicPr>
          <p:cNvPr id="5" name="Picture 4" descr="A blue arrow pointing to the right&#10;&#10;Description automatically generated">
            <a:extLst>
              <a:ext uri="{FF2B5EF4-FFF2-40B4-BE49-F238E27FC236}">
                <a16:creationId xmlns:a16="http://schemas.microsoft.com/office/drawing/2014/main" id="{9375F6F9-DF6D-03C2-CD84-165A467FCB57}"/>
              </a:ext>
            </a:extLst>
          </p:cNvPr>
          <p:cNvPicPr>
            <a:picLocks noChangeAspect="1"/>
          </p:cNvPicPr>
          <p:nvPr/>
        </p:nvPicPr>
        <p:blipFill rotWithShape="1">
          <a:blip r:embed="rId5">
            <a:extLst>
              <a:ext uri="{28A0092B-C50C-407E-A947-70E740481C1C}">
                <a14:useLocalDpi xmlns:a14="http://schemas.microsoft.com/office/drawing/2010/main" val="0"/>
              </a:ext>
            </a:extLst>
          </a:blip>
          <a:srcRect l="15896" t="31787" r="15126" b="30259"/>
          <a:stretch/>
        </p:blipFill>
        <p:spPr>
          <a:xfrm>
            <a:off x="347704" y="3219261"/>
            <a:ext cx="654422" cy="360094"/>
          </a:xfrm>
          <a:prstGeom prst="rect">
            <a:avLst/>
          </a:prstGeom>
        </p:spPr>
      </p:pic>
      <p:pic>
        <p:nvPicPr>
          <p:cNvPr id="7" name="Picture 6" descr="A blue arrow pointing to the right&#10;&#10;Description automatically generated">
            <a:extLst>
              <a:ext uri="{FF2B5EF4-FFF2-40B4-BE49-F238E27FC236}">
                <a16:creationId xmlns:a16="http://schemas.microsoft.com/office/drawing/2014/main" id="{BFA6ECDB-9515-D08B-DA3B-6745FD75B463}"/>
              </a:ext>
            </a:extLst>
          </p:cNvPr>
          <p:cNvPicPr>
            <a:picLocks noChangeAspect="1"/>
          </p:cNvPicPr>
          <p:nvPr/>
        </p:nvPicPr>
        <p:blipFill rotWithShape="1">
          <a:blip r:embed="rId5">
            <a:extLst>
              <a:ext uri="{28A0092B-C50C-407E-A947-70E740481C1C}">
                <a14:useLocalDpi xmlns:a14="http://schemas.microsoft.com/office/drawing/2010/main" val="0"/>
              </a:ext>
            </a:extLst>
          </a:blip>
          <a:srcRect l="15896" t="31787" r="15126" b="30259"/>
          <a:stretch/>
        </p:blipFill>
        <p:spPr>
          <a:xfrm>
            <a:off x="250280" y="4806950"/>
            <a:ext cx="654422" cy="360094"/>
          </a:xfrm>
          <a:prstGeom prst="rect">
            <a:avLst/>
          </a:prstGeom>
        </p:spPr>
      </p:pic>
    </p:spTree>
    <p:extLst>
      <p:ext uri="{BB962C8B-B14F-4D97-AF65-F5344CB8AC3E}">
        <p14:creationId xmlns:p14="http://schemas.microsoft.com/office/powerpoint/2010/main" val="3846767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C4853C1-23A5-E688-9897-E6D0FFCADA26}"/>
              </a:ext>
            </a:extLst>
          </p:cNvPr>
          <p:cNvSpPr>
            <a:spLocks noGrp="1"/>
          </p:cNvSpPr>
          <p:nvPr>
            <p:ph type="body" sz="quarter" idx="10"/>
          </p:nvPr>
        </p:nvSpPr>
        <p:spPr>
          <a:xfrm>
            <a:off x="762001" y="310575"/>
            <a:ext cx="9462631" cy="475849"/>
          </a:xfrm>
        </p:spPr>
        <p:txBody>
          <a:bodyPr/>
          <a:lstStyle/>
          <a:p>
            <a:pPr algn="ctr"/>
            <a:r>
              <a:rPr lang="lv-LV" dirty="0"/>
              <a:t>Veterināro zāļu reģistrācija un aprites uzraudzība</a:t>
            </a:r>
          </a:p>
        </p:txBody>
      </p:sp>
      <p:pic>
        <p:nvPicPr>
          <p:cNvPr id="4" name="Picture 3" descr="A screenshot of a computer&#10;&#10;Description automatically generated">
            <a:extLst>
              <a:ext uri="{FF2B5EF4-FFF2-40B4-BE49-F238E27FC236}">
                <a16:creationId xmlns:a16="http://schemas.microsoft.com/office/drawing/2014/main" id="{805BBC3E-B98F-1A17-A5BB-ABFF95F5BB1E}"/>
              </a:ext>
            </a:extLst>
          </p:cNvPr>
          <p:cNvPicPr>
            <a:picLocks noChangeAspect="1"/>
          </p:cNvPicPr>
          <p:nvPr/>
        </p:nvPicPr>
        <p:blipFill rotWithShape="1">
          <a:blip r:embed="rId2">
            <a:extLst>
              <a:ext uri="{28A0092B-C50C-407E-A947-70E740481C1C}">
                <a14:useLocalDpi xmlns:a14="http://schemas.microsoft.com/office/drawing/2010/main" val="0"/>
              </a:ext>
            </a:extLst>
          </a:blip>
          <a:srcRect l="38583" t="26815" r="39833" b="42666"/>
          <a:stretch/>
        </p:blipFill>
        <p:spPr>
          <a:xfrm>
            <a:off x="373251" y="1212112"/>
            <a:ext cx="2631440" cy="209296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D800181A-7C91-3FF3-49F9-A58B6DAEDB7A}"/>
              </a:ext>
            </a:extLst>
          </p:cNvPr>
          <p:cNvPicPr>
            <a:picLocks noChangeAspect="1"/>
          </p:cNvPicPr>
          <p:nvPr/>
        </p:nvPicPr>
        <p:blipFill rotWithShape="1">
          <a:blip r:embed="rId3">
            <a:extLst>
              <a:ext uri="{28A0092B-C50C-407E-A947-70E740481C1C}">
                <a14:useLocalDpi xmlns:a14="http://schemas.microsoft.com/office/drawing/2010/main" val="0"/>
              </a:ext>
            </a:extLst>
          </a:blip>
          <a:srcRect t="18760" r="32849" b="6358"/>
          <a:stretch/>
        </p:blipFill>
        <p:spPr>
          <a:xfrm>
            <a:off x="3136605" y="1212112"/>
            <a:ext cx="8187070" cy="5135525"/>
          </a:xfrm>
          <a:prstGeom prst="rect">
            <a:avLst/>
          </a:prstGeom>
        </p:spPr>
      </p:pic>
    </p:spTree>
    <p:extLst>
      <p:ext uri="{BB962C8B-B14F-4D97-AF65-F5344CB8AC3E}">
        <p14:creationId xmlns:p14="http://schemas.microsoft.com/office/powerpoint/2010/main" val="324518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10F3C55-5D9F-541E-0B41-1022DD67A6B0}"/>
              </a:ext>
            </a:extLst>
          </p:cNvPr>
          <p:cNvSpPr>
            <a:spLocks noGrp="1"/>
          </p:cNvSpPr>
          <p:nvPr>
            <p:ph type="body" sz="quarter" idx="10"/>
          </p:nvPr>
        </p:nvSpPr>
        <p:spPr>
          <a:xfrm>
            <a:off x="762000" y="311150"/>
            <a:ext cx="9463088" cy="476250"/>
          </a:xfrm>
        </p:spPr>
        <p:txBody>
          <a:bodyPr/>
          <a:lstStyle/>
          <a:p>
            <a:pPr algn="ctr"/>
            <a:r>
              <a:rPr lang="lv-LV" dirty="0"/>
              <a:t>Blakusparādību ziņošana </a:t>
            </a:r>
          </a:p>
          <a:p>
            <a:endParaRPr lang="lv-LV" dirty="0"/>
          </a:p>
        </p:txBody>
      </p:sp>
      <p:pic>
        <p:nvPicPr>
          <p:cNvPr id="4" name="Picture 3" descr="A screenshot of a computer&#10;&#10;Description automatically generated">
            <a:extLst>
              <a:ext uri="{FF2B5EF4-FFF2-40B4-BE49-F238E27FC236}">
                <a16:creationId xmlns:a16="http://schemas.microsoft.com/office/drawing/2014/main" id="{ED4C1832-1C48-8A9B-102F-9602F594663D}"/>
              </a:ext>
            </a:extLst>
          </p:cNvPr>
          <p:cNvPicPr>
            <a:picLocks noChangeAspect="1"/>
          </p:cNvPicPr>
          <p:nvPr/>
        </p:nvPicPr>
        <p:blipFill rotWithShape="1">
          <a:blip r:embed="rId2">
            <a:extLst>
              <a:ext uri="{28A0092B-C50C-407E-A947-70E740481C1C}">
                <a14:useLocalDpi xmlns:a14="http://schemas.microsoft.com/office/drawing/2010/main" val="0"/>
              </a:ext>
            </a:extLst>
          </a:blip>
          <a:srcRect l="32266" t="9570" r="31406" b="8382"/>
          <a:stretch/>
        </p:blipFill>
        <p:spPr>
          <a:xfrm>
            <a:off x="6003193" y="1069195"/>
            <a:ext cx="4429125" cy="5626880"/>
          </a:xfrm>
          <a:prstGeom prst="rect">
            <a:avLst/>
          </a:prstGeom>
        </p:spPr>
      </p:pic>
      <p:sp>
        <p:nvSpPr>
          <p:cNvPr id="6" name="Rectangle: Rounded Corners 5">
            <a:extLst>
              <a:ext uri="{FF2B5EF4-FFF2-40B4-BE49-F238E27FC236}">
                <a16:creationId xmlns:a16="http://schemas.microsoft.com/office/drawing/2014/main" id="{FD40AF7E-4177-FB78-9218-2FAB745DB47D}"/>
              </a:ext>
            </a:extLst>
          </p:cNvPr>
          <p:cNvSpPr/>
          <p:nvPr/>
        </p:nvSpPr>
        <p:spPr>
          <a:xfrm>
            <a:off x="1220370" y="2876550"/>
            <a:ext cx="4157284" cy="152400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2754">
              <a:defRPr/>
            </a:pPr>
            <a:r>
              <a:rPr lang="lv-LV" sz="2400" kern="0" dirty="0">
                <a:solidFill>
                  <a:srgbClr val="002060"/>
                </a:solidFill>
                <a:latin typeface="EC Square Sans Pro"/>
              </a:rPr>
              <a:t>Par zāļu lietošanas izraisītām </a:t>
            </a:r>
          </a:p>
          <a:p>
            <a:pPr algn="ctr" defTabSz="912754">
              <a:defRPr/>
            </a:pPr>
            <a:r>
              <a:rPr lang="lv-LV" sz="2400" kern="0" dirty="0">
                <a:solidFill>
                  <a:srgbClr val="002060"/>
                </a:solidFill>
                <a:latin typeface="EC Square Sans Pro"/>
              </a:rPr>
              <a:t> blakusparādībām</a:t>
            </a:r>
          </a:p>
          <a:p>
            <a:pPr algn="ctr" defTabSz="912754">
              <a:defRPr/>
            </a:pPr>
            <a:r>
              <a:rPr lang="lv-LV" sz="2400" kern="0" dirty="0">
                <a:solidFill>
                  <a:srgbClr val="002060"/>
                </a:solidFill>
                <a:latin typeface="EC Square Sans Pro"/>
              </a:rPr>
              <a:t> jāziņo PVD</a:t>
            </a:r>
          </a:p>
        </p:txBody>
      </p:sp>
      <p:pic>
        <p:nvPicPr>
          <p:cNvPr id="7" name="Picture 6" descr="A blue arrow pointing to the right&#10;&#10;Description automatically generated">
            <a:extLst>
              <a:ext uri="{FF2B5EF4-FFF2-40B4-BE49-F238E27FC236}">
                <a16:creationId xmlns:a16="http://schemas.microsoft.com/office/drawing/2014/main" id="{79378313-CED9-565D-0094-466F05DCC018}"/>
              </a:ext>
            </a:extLst>
          </p:cNvPr>
          <p:cNvPicPr>
            <a:picLocks noChangeAspect="1"/>
          </p:cNvPicPr>
          <p:nvPr/>
        </p:nvPicPr>
        <p:blipFill rotWithShape="1">
          <a:blip r:embed="rId3">
            <a:extLst>
              <a:ext uri="{28A0092B-C50C-407E-A947-70E740481C1C}">
                <a14:useLocalDpi xmlns:a14="http://schemas.microsoft.com/office/drawing/2010/main" val="0"/>
              </a:ext>
            </a:extLst>
          </a:blip>
          <a:srcRect b="12271"/>
          <a:stretch/>
        </p:blipFill>
        <p:spPr>
          <a:xfrm>
            <a:off x="4746616" y="2850765"/>
            <a:ext cx="1773316" cy="1555714"/>
          </a:xfrm>
          <a:prstGeom prst="rect">
            <a:avLst/>
          </a:prstGeom>
        </p:spPr>
      </p:pic>
      <p:sp>
        <p:nvSpPr>
          <p:cNvPr id="8" name="CuadroTexto 7">
            <a:extLst>
              <a:ext uri="{FF2B5EF4-FFF2-40B4-BE49-F238E27FC236}">
                <a16:creationId xmlns:a16="http://schemas.microsoft.com/office/drawing/2014/main" id="{5DEC6485-DEA5-1468-928B-997C67E6EF87}"/>
              </a:ext>
            </a:extLst>
          </p:cNvPr>
          <p:cNvSpPr txBox="1"/>
          <p:nvPr/>
        </p:nvSpPr>
        <p:spPr>
          <a:xfrm>
            <a:off x="1271155" y="4007235"/>
            <a:ext cx="4950092" cy="1628287"/>
          </a:xfrm>
          <a:prstGeom prst="rect">
            <a:avLst/>
          </a:prstGeom>
          <a:noFill/>
        </p:spPr>
        <p:txBody>
          <a:bodyPr rot="0" spcFirstLastPara="0" vertOverflow="overflow" horzOverflow="overflow" vert="horz" wrap="square" lIns="91271" tIns="45635" rIns="91271" bIns="45635" numCol="1" spcCol="0" rtlCol="0" fromWordArt="0" anchor="t" anchorCtr="0" forceAA="0" compatLnSpc="1">
            <a:prstTxWarp prst="textNoShape">
              <a:avLst/>
            </a:prstTxWarp>
            <a:spAutoFit/>
          </a:bodyPr>
          <a:lstStyle/>
          <a:p>
            <a:pPr defTabSz="912754">
              <a:defRPr/>
            </a:pPr>
            <a:endParaRPr lang="es-ES" sz="2795" kern="0" dirty="0">
              <a:solidFill>
                <a:srgbClr val="002060"/>
              </a:solidFill>
              <a:latin typeface="EC Square Sans Pro"/>
            </a:endParaRPr>
          </a:p>
          <a:p>
            <a:pPr defTabSz="912754">
              <a:defRPr/>
            </a:pPr>
            <a:r>
              <a:rPr lang="es-ES" sz="1597" kern="0" dirty="0">
                <a:solidFill>
                  <a:srgbClr val="002060"/>
                </a:solidFill>
                <a:latin typeface="EC Square Sans Pro"/>
                <a:hlinkClick r:id="rId4"/>
              </a:rPr>
              <a:t>https://www.pvd.gov.lv/lv/veterinaro-zalu-blakusparadibu-uzraudziba</a:t>
            </a:r>
            <a:endParaRPr lang="lv-LV" sz="1597" kern="0" dirty="0">
              <a:solidFill>
                <a:srgbClr val="002060"/>
              </a:solidFill>
              <a:latin typeface="EC Square Sans Pro"/>
            </a:endParaRPr>
          </a:p>
          <a:p>
            <a:pPr defTabSz="912754">
              <a:defRPr/>
            </a:pPr>
            <a:endParaRPr lang="es-ES" sz="1597" kern="0" dirty="0">
              <a:solidFill>
                <a:srgbClr val="002060"/>
              </a:solidFill>
              <a:latin typeface="EC Square Sans Pro"/>
            </a:endParaRPr>
          </a:p>
          <a:p>
            <a:pPr defTabSz="912754">
              <a:defRPr/>
            </a:pPr>
            <a:endParaRPr lang="es-ES" sz="2396" kern="0" dirty="0">
              <a:solidFill>
                <a:srgbClr val="002060"/>
              </a:solidFill>
              <a:latin typeface="EC Square Sans Pro"/>
            </a:endParaRPr>
          </a:p>
        </p:txBody>
      </p:sp>
    </p:spTree>
    <p:extLst>
      <p:ext uri="{BB962C8B-B14F-4D97-AF65-F5344CB8AC3E}">
        <p14:creationId xmlns:p14="http://schemas.microsoft.com/office/powerpoint/2010/main" val="108774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lv-LV" sz="3200" b="1" dirty="0">
                <a:solidFill>
                  <a:srgbClr val="003399"/>
                </a:solidFill>
                <a:latin typeface="EC Square Sans Pro" panose="020B0506040000020004" pitchFamily="34" charset="0"/>
              </a:rPr>
              <a:t>Papildu attiecīgie tiesību akti, noteikumi un/vai pamatnostādnes, kas jāņem vērā veterinārārstiem un lauksaimniekiem (II) </a:t>
            </a:r>
            <a:r>
              <a:rPr lang="lv-LV" sz="1600" i="1" dirty="0">
                <a:solidFill>
                  <a:srgbClr val="003399"/>
                </a:solidFill>
                <a:latin typeface="EC Square Sans Pro" panose="020B0506040000020004" pitchFamily="34" charset="0"/>
              </a:rPr>
              <a:t>4. lekcija</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lv-LV">
                <a:latin typeface="EC Square Sans Pro" panose="020B0506040000020004" pitchFamily="34" charset="0"/>
              </a:rPr>
              <a:t>LATVIJA, 2024. GADA 3. UN 4. DECEMBRIS</a:t>
            </a:r>
          </a:p>
          <a:p>
            <a:endParaRPr lang="es-ES"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lv-LV" sz="2400" noProof="0">
                <a:solidFill>
                  <a:srgbClr val="003399"/>
                </a:solidFill>
                <a:latin typeface="EC Square Sans Pro" panose="020B0506040000020004" pitchFamily="34" charset="0"/>
              </a:rPr>
              <a:t>Praktiskās apmācības lauksaimniekiem un veterinārārstiem: jaunas metodes rezistences pret antimikrobiāliem līdzekļiem novēršanā</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889AA7A-2641-1FF5-5D49-0F798928B06A}"/>
              </a:ext>
            </a:extLst>
          </p:cNvPr>
          <p:cNvSpPr>
            <a:spLocks noGrp="1"/>
          </p:cNvSpPr>
          <p:nvPr>
            <p:ph type="body" sz="quarter" idx="10"/>
          </p:nvPr>
        </p:nvSpPr>
        <p:spPr>
          <a:xfrm>
            <a:off x="762000" y="311150"/>
            <a:ext cx="9463088" cy="476250"/>
          </a:xfrm>
        </p:spPr>
        <p:txBody>
          <a:bodyPr/>
          <a:lstStyle/>
          <a:p>
            <a:pPr algn="ctr"/>
            <a:r>
              <a:rPr lang="lv-LV" dirty="0"/>
              <a:t>Kopējā lauksaimniecības politika (KLP)</a:t>
            </a:r>
          </a:p>
        </p:txBody>
      </p:sp>
      <p:sp>
        <p:nvSpPr>
          <p:cNvPr id="4" name="TextBox 3">
            <a:extLst>
              <a:ext uri="{FF2B5EF4-FFF2-40B4-BE49-F238E27FC236}">
                <a16:creationId xmlns:a16="http://schemas.microsoft.com/office/drawing/2014/main" id="{BA0DB973-180F-97F3-03D2-D9CA02380BA7}"/>
              </a:ext>
            </a:extLst>
          </p:cNvPr>
          <p:cNvSpPr txBox="1"/>
          <p:nvPr/>
        </p:nvSpPr>
        <p:spPr>
          <a:xfrm>
            <a:off x="1016546" y="1485571"/>
            <a:ext cx="9893192" cy="1015663"/>
          </a:xfrm>
          <a:prstGeom prst="rect">
            <a:avLst/>
          </a:prstGeom>
          <a:solidFill>
            <a:schemeClr val="accent6">
              <a:lumMod val="40000"/>
              <a:lumOff val="60000"/>
            </a:schemeClr>
          </a:solidFill>
        </p:spPr>
        <p:txBody>
          <a:bodyPr wrap="square" rtlCol="0">
            <a:spAutoFit/>
          </a:bodyPr>
          <a:lstStyle/>
          <a:p>
            <a:r>
              <a:rPr lang="lv-LV" sz="2000" b="1" dirty="0"/>
              <a:t>Mērķis</a:t>
            </a:r>
            <a:r>
              <a:rPr lang="lv-LV" sz="2000" dirty="0"/>
              <a:t> – </a:t>
            </a:r>
          </a:p>
          <a:p>
            <a:r>
              <a:rPr lang="lv-LV" sz="2000" dirty="0"/>
              <a:t>Nepalielināt antimikrobiālo līdzekļu pārdošanas apjomus vairāk kā par 10%, balstoties uz 2018. gada datiem</a:t>
            </a:r>
          </a:p>
        </p:txBody>
      </p:sp>
      <p:sp>
        <p:nvSpPr>
          <p:cNvPr id="5" name="TextBox 4">
            <a:extLst>
              <a:ext uri="{FF2B5EF4-FFF2-40B4-BE49-F238E27FC236}">
                <a16:creationId xmlns:a16="http://schemas.microsoft.com/office/drawing/2014/main" id="{C0B4E3B2-1523-5434-F5C1-CA1C0D501227}"/>
              </a:ext>
            </a:extLst>
          </p:cNvPr>
          <p:cNvSpPr txBox="1"/>
          <p:nvPr/>
        </p:nvSpPr>
        <p:spPr>
          <a:xfrm>
            <a:off x="1016546" y="3068236"/>
            <a:ext cx="9893192" cy="2862322"/>
          </a:xfrm>
          <a:prstGeom prst="rect">
            <a:avLst/>
          </a:prstGeom>
          <a:solidFill>
            <a:srgbClr val="E4F0EF"/>
          </a:solidFill>
        </p:spPr>
        <p:txBody>
          <a:bodyPr wrap="square" rtlCol="0">
            <a:spAutoFit/>
          </a:bodyPr>
          <a:lstStyle/>
          <a:p>
            <a:pPr algn="just"/>
            <a:r>
              <a:rPr lang="lv-LV" sz="2000" b="1" dirty="0">
                <a:latin typeface="Tw Cen MT (Body)"/>
                <a:ea typeface="Calibri" panose="020F0502020204030204" pitchFamily="34" charset="0"/>
              </a:rPr>
              <a:t>Rīki </a:t>
            </a:r>
            <a:r>
              <a:rPr lang="lv-LV" sz="2000" dirty="0"/>
              <a:t>–</a:t>
            </a:r>
            <a:endParaRPr lang="lv-LV" sz="2000" b="1" u="sng" dirty="0">
              <a:latin typeface="Tw Cen MT (Body)"/>
              <a:ea typeface="Calibri" panose="020F0502020204030204" pitchFamily="34" charset="0"/>
            </a:endParaRPr>
          </a:p>
          <a:p>
            <a:pPr marL="342900" indent="-342900" algn="just">
              <a:buFont typeface="Arial" panose="020B0604020202020204" pitchFamily="34" charset="0"/>
              <a:buChar char="•"/>
            </a:pPr>
            <a:r>
              <a:rPr lang="lv-LV" sz="2000" dirty="0">
                <a:latin typeface="Tw Cen MT (Body)"/>
                <a:ea typeface="Calibri" panose="020F0502020204030204" pitchFamily="34" charset="0"/>
              </a:rPr>
              <a:t>S</a:t>
            </a:r>
            <a:r>
              <a:rPr lang="lv-LV" sz="2000" dirty="0">
                <a:effectLst/>
                <a:latin typeface="Tw Cen MT (Body)"/>
                <a:ea typeface="Calibri" panose="020F0502020204030204" pitchFamily="34" charset="0"/>
              </a:rPr>
              <a:t>abiedrības, dzīvnieku īpašnieku/turētāju un  praktizējošu veterinārārstu </a:t>
            </a:r>
            <a:r>
              <a:rPr lang="lv-LV" sz="2000" b="1" dirty="0">
                <a:effectLst/>
                <a:latin typeface="Tw Cen MT (Body)"/>
                <a:ea typeface="Calibri" panose="020F0502020204030204" pitchFamily="34" charset="0"/>
              </a:rPr>
              <a:t>izglītošana un apmācība</a:t>
            </a:r>
            <a:r>
              <a:rPr lang="lv-LV" sz="2000" dirty="0">
                <a:effectLst/>
                <a:latin typeface="Tw Cen MT (Body)"/>
                <a:ea typeface="Calibri" panose="020F0502020204030204" pitchFamily="34" charset="0"/>
              </a:rPr>
              <a:t>, veicinot izpratni par AMR un  AML atbildīgu un piesardzīgu lietošanu</a:t>
            </a:r>
          </a:p>
          <a:p>
            <a:pPr marL="342900" indent="-342900" algn="just">
              <a:buFont typeface="Arial" panose="020B0604020202020204" pitchFamily="34" charset="0"/>
              <a:buChar char="•"/>
            </a:pPr>
            <a:r>
              <a:rPr lang="lv-LV" sz="2000" dirty="0">
                <a:latin typeface="Tw Cen MT (Body)"/>
                <a:ea typeface="Calibri" panose="020F0502020204030204" pitchFamily="34" charset="0"/>
              </a:rPr>
              <a:t>D</a:t>
            </a:r>
            <a:r>
              <a:rPr lang="lv-LV" sz="2000" dirty="0">
                <a:effectLst/>
                <a:latin typeface="Tw Cen MT (Body)"/>
                <a:ea typeface="Calibri" panose="020F0502020204030204" pitchFamily="34" charset="0"/>
              </a:rPr>
              <a:t>zīvnieku </a:t>
            </a:r>
            <a:r>
              <a:rPr lang="lv-LV" sz="2000" b="1" dirty="0">
                <a:effectLst/>
                <a:latin typeface="Tw Cen MT (Body)"/>
                <a:ea typeface="Calibri" panose="020F0502020204030204" pitchFamily="34" charset="0"/>
              </a:rPr>
              <a:t>veselības rezultatīva pārvaldība </a:t>
            </a:r>
            <a:r>
              <a:rPr lang="lv-LV" sz="2000" dirty="0">
                <a:effectLst/>
                <a:latin typeface="Tw Cen MT (Body)"/>
                <a:ea typeface="Calibri" panose="020F0502020204030204" pitchFamily="34" charset="0"/>
              </a:rPr>
              <a:t>– biodrošības pasākumu ievērošana, infekcijas slimību kontrole un profilakse, sabalansēta un pilnvērtīga barība, atbilstoši turēšanas apstākļi, piemērotāko šķirņu izvēlei, dzīvnieku nagu kopšanu u.c.</a:t>
            </a:r>
          </a:p>
          <a:p>
            <a:pPr marL="342900" indent="-342900" algn="just">
              <a:buFont typeface="Arial" panose="020B0604020202020204" pitchFamily="34" charset="0"/>
              <a:buChar char="•"/>
            </a:pPr>
            <a:r>
              <a:rPr lang="lv-LV" sz="2000" dirty="0">
                <a:effectLst/>
                <a:latin typeface="Tw Cen MT (Body)"/>
                <a:ea typeface="Calibri" panose="020F0502020204030204" pitchFamily="34" charset="0"/>
              </a:rPr>
              <a:t>attīstīt un izmantot </a:t>
            </a:r>
            <a:r>
              <a:rPr lang="lv-LV" sz="2000" b="1" dirty="0">
                <a:effectLst/>
                <a:latin typeface="Tw Cen MT (Body)"/>
                <a:ea typeface="Calibri" panose="020F0502020204030204" pitchFamily="34" charset="0"/>
              </a:rPr>
              <a:t>vienotu</a:t>
            </a:r>
            <a:r>
              <a:rPr lang="lv-LV" sz="2000" dirty="0">
                <a:effectLst/>
                <a:latin typeface="Tw Cen MT (Body)"/>
                <a:ea typeface="Calibri" panose="020F0502020204030204" pitchFamily="34" charset="0"/>
              </a:rPr>
              <a:t> </a:t>
            </a:r>
            <a:r>
              <a:rPr lang="lv-LV" sz="2000" b="1" dirty="0">
                <a:effectLst/>
                <a:latin typeface="Tw Cen MT (Body)"/>
                <a:ea typeface="Calibri" panose="020F0502020204030204" pitchFamily="34" charset="0"/>
              </a:rPr>
              <a:t>elektronisko datu uzskaites sistēmu</a:t>
            </a:r>
            <a:r>
              <a:rPr lang="lv-LV" sz="2000" dirty="0">
                <a:effectLst/>
                <a:latin typeface="Tw Cen MT (Body)"/>
                <a:ea typeface="Calibri" panose="020F0502020204030204" pitchFamily="34" charset="0"/>
              </a:rPr>
              <a:t>, lai dzīvnieku īpašnieks/turētājs sadarbībā ar praktizējošu veterinārārstu nodrošinātu datu uzskaiti par dzīvniekiem lietotiem AML</a:t>
            </a:r>
          </a:p>
        </p:txBody>
      </p:sp>
    </p:spTree>
    <p:extLst>
      <p:ext uri="{BB962C8B-B14F-4D97-AF65-F5344CB8AC3E}">
        <p14:creationId xmlns:p14="http://schemas.microsoft.com/office/powerpoint/2010/main" val="3526490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E739206-9F55-B44E-686E-A2B939ACEEF7}"/>
              </a:ext>
            </a:extLst>
          </p:cNvPr>
          <p:cNvSpPr>
            <a:spLocks noGrp="1"/>
          </p:cNvSpPr>
          <p:nvPr>
            <p:ph type="body" sz="quarter" idx="10"/>
          </p:nvPr>
        </p:nvSpPr>
        <p:spPr>
          <a:xfrm>
            <a:off x="762000" y="311150"/>
            <a:ext cx="9463088" cy="476250"/>
          </a:xfrm>
        </p:spPr>
        <p:txBody>
          <a:bodyPr/>
          <a:lstStyle/>
          <a:p>
            <a:pPr algn="ctr"/>
            <a:r>
              <a:rPr lang="lv-LV" dirty="0"/>
              <a:t>NAP un VRP</a:t>
            </a:r>
          </a:p>
        </p:txBody>
      </p:sp>
      <p:graphicFrame>
        <p:nvGraphicFramePr>
          <p:cNvPr id="4" name="Table 3">
            <a:extLst>
              <a:ext uri="{FF2B5EF4-FFF2-40B4-BE49-F238E27FC236}">
                <a16:creationId xmlns:a16="http://schemas.microsoft.com/office/drawing/2014/main" id="{D3A4BB4F-C271-F9DB-DADE-24742E62AB13}"/>
              </a:ext>
            </a:extLst>
          </p:cNvPr>
          <p:cNvGraphicFramePr>
            <a:graphicFrameLocks noGrp="1"/>
          </p:cNvGraphicFramePr>
          <p:nvPr>
            <p:extLst>
              <p:ext uri="{D42A27DB-BD31-4B8C-83A1-F6EECF244321}">
                <p14:modId xmlns:p14="http://schemas.microsoft.com/office/powerpoint/2010/main" val="1264538098"/>
              </p:ext>
            </p:extLst>
          </p:nvPr>
        </p:nvGraphicFramePr>
        <p:xfrm>
          <a:off x="762001" y="1323870"/>
          <a:ext cx="10515600" cy="1714087"/>
        </p:xfrm>
        <a:graphic>
          <a:graphicData uri="http://schemas.openxmlformats.org/drawingml/2006/table">
            <a:tbl>
              <a:tblPr/>
              <a:tblGrid>
                <a:gridCol w="2540806">
                  <a:extLst>
                    <a:ext uri="{9D8B030D-6E8A-4147-A177-3AD203B41FA5}">
                      <a16:colId xmlns:a16="http://schemas.microsoft.com/office/drawing/2014/main" val="278908191"/>
                    </a:ext>
                  </a:extLst>
                </a:gridCol>
                <a:gridCol w="7974794">
                  <a:extLst>
                    <a:ext uri="{9D8B030D-6E8A-4147-A177-3AD203B41FA5}">
                      <a16:colId xmlns:a16="http://schemas.microsoft.com/office/drawing/2014/main" val="1048371933"/>
                    </a:ext>
                  </a:extLst>
                </a:gridCol>
              </a:tblGrid>
              <a:tr h="1714087">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r>
                        <a:rPr lang="lv-LV" sz="2400" dirty="0"/>
                        <a:t>NACIONĀLAIS ATTĪSTĪBAS </a:t>
                      </a:r>
                    </a:p>
                    <a:p>
                      <a:pPr algn="ctr"/>
                      <a:r>
                        <a:rPr lang="lv-LV" sz="2400" dirty="0"/>
                        <a:t>PLĀNS</a:t>
                      </a: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chemeClr val="tx1"/>
                          </a:solidFill>
                          <a:effectLst/>
                          <a:latin typeface="EC Square Sans Pro"/>
                          <a:cs typeface="Times New Roman" panose="02020603050405020304" pitchFamily="18" charset="0"/>
                        </a:rPr>
                        <a:t>–  valsts attīstība, kur ir svarīga sabiedrības un dzīvnieku veselības aizsardzība, ievērojot “vienas veselības” pamatprincipu </a:t>
                      </a:r>
                    </a:p>
                    <a:p>
                      <a:pPr lvl="1" algn="r"/>
                      <a:r>
                        <a:rPr lang="lv-LV" sz="1600" dirty="0">
                          <a:solidFill>
                            <a:schemeClr val="tx1"/>
                          </a:solidFill>
                          <a:effectLst/>
                          <a:latin typeface="EC Square Sans Pro"/>
                          <a:cs typeface="Times New Roman" panose="02020603050405020304" pitchFamily="18" charset="0"/>
                        </a:rPr>
                        <a:t>[269], [285] </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32912775"/>
                  </a:ext>
                </a:extLst>
              </a:tr>
            </a:tbl>
          </a:graphicData>
        </a:graphic>
      </p:graphicFrame>
      <p:graphicFrame>
        <p:nvGraphicFramePr>
          <p:cNvPr id="5" name="Table 4">
            <a:extLst>
              <a:ext uri="{FF2B5EF4-FFF2-40B4-BE49-F238E27FC236}">
                <a16:creationId xmlns:a16="http://schemas.microsoft.com/office/drawing/2014/main" id="{93F593A3-A3F5-1BB8-0A49-AFC5E462EB99}"/>
              </a:ext>
            </a:extLst>
          </p:cNvPr>
          <p:cNvGraphicFramePr>
            <a:graphicFrameLocks noGrp="1"/>
          </p:cNvGraphicFramePr>
          <p:nvPr>
            <p:extLst>
              <p:ext uri="{D42A27DB-BD31-4B8C-83A1-F6EECF244321}">
                <p14:modId xmlns:p14="http://schemas.microsoft.com/office/powerpoint/2010/main" val="145281474"/>
              </p:ext>
            </p:extLst>
          </p:nvPr>
        </p:nvGraphicFramePr>
        <p:xfrm>
          <a:off x="762001" y="3231497"/>
          <a:ext cx="10515600" cy="2302633"/>
        </p:xfrm>
        <a:graphic>
          <a:graphicData uri="http://schemas.openxmlformats.org/drawingml/2006/table">
            <a:tbl>
              <a:tblPr/>
              <a:tblGrid>
                <a:gridCol w="2540806">
                  <a:extLst>
                    <a:ext uri="{9D8B030D-6E8A-4147-A177-3AD203B41FA5}">
                      <a16:colId xmlns:a16="http://schemas.microsoft.com/office/drawing/2014/main" val="278908191"/>
                    </a:ext>
                  </a:extLst>
                </a:gridCol>
                <a:gridCol w="7974794">
                  <a:extLst>
                    <a:ext uri="{9D8B030D-6E8A-4147-A177-3AD203B41FA5}">
                      <a16:colId xmlns:a16="http://schemas.microsoft.com/office/drawing/2014/main" val="1048371933"/>
                    </a:ext>
                  </a:extLst>
                </a:gridCol>
              </a:tblGrid>
              <a:tr h="2302633">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r>
                        <a:rPr lang="lv-LV" sz="2400" dirty="0"/>
                        <a:t>VALDĪBAS</a:t>
                      </a:r>
                    </a:p>
                    <a:p>
                      <a:pPr algn="ctr"/>
                      <a:r>
                        <a:rPr lang="lv-LV" sz="2400" dirty="0"/>
                        <a:t> RĪCĪBAS </a:t>
                      </a:r>
                    </a:p>
                    <a:p>
                      <a:pPr algn="ctr"/>
                      <a:r>
                        <a:rPr lang="lv-LV" sz="2400" dirty="0"/>
                        <a:t>PLĀNS</a:t>
                      </a: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chemeClr val="tx1"/>
                          </a:solidFill>
                          <a:effectLst/>
                          <a:latin typeface="EC Square Sans Pro"/>
                          <a:cs typeface="Times New Roman" panose="02020603050405020304" pitchFamily="18" charset="0"/>
                        </a:rPr>
                        <a:t>– vietējam tirgum un eksportam augstākas vērtības produkti</a:t>
                      </a:r>
                    </a:p>
                    <a:p>
                      <a:pPr lvl="1" algn="l"/>
                      <a:endParaRPr lang="lv-LV" sz="2000" dirty="0">
                        <a:solidFill>
                          <a:schemeClr val="tx1"/>
                        </a:solidFill>
                        <a:effectLst/>
                        <a:latin typeface="EC Square Sans Pro"/>
                        <a:cs typeface="Times New Roman" panose="02020603050405020304" pitchFamily="18" charset="0"/>
                      </a:endParaRPr>
                    </a:p>
                    <a:p>
                      <a:pPr lvl="1" algn="l"/>
                      <a:r>
                        <a:rPr lang="lv-LV" sz="2000" dirty="0">
                          <a:solidFill>
                            <a:schemeClr val="tx1"/>
                          </a:solidFill>
                          <a:effectLst/>
                          <a:latin typeface="EC Square Sans Pro"/>
                          <a:cs typeface="Times New Roman" panose="02020603050405020304" pitchFamily="18" charset="0"/>
                        </a:rPr>
                        <a:t>Sabiedrības veselības pamatnostādnēs 2021. – 2027. gadam un Antimikrobiālās rezistences ierobežošanas plānā "Viena veselība" </a:t>
                      </a:r>
                    </a:p>
                    <a:p>
                      <a:pPr lvl="1" algn="l"/>
                      <a:r>
                        <a:rPr lang="lv-LV" sz="2000" dirty="0">
                          <a:solidFill>
                            <a:schemeClr val="tx1"/>
                          </a:solidFill>
                          <a:effectLst/>
                          <a:latin typeface="EC Square Sans Pro"/>
                          <a:cs typeface="Times New Roman" panose="02020603050405020304" pitchFamily="18" charset="0"/>
                        </a:rPr>
                        <a:t>2023. –2027. gadam paredzēto pasākumu ieviešana un ilgtspējība. </a:t>
                      </a:r>
                    </a:p>
                    <a:p>
                      <a:pPr lvl="1" algn="r"/>
                      <a:endParaRPr lang="lv-LV" sz="1600" dirty="0">
                        <a:solidFill>
                          <a:schemeClr val="tx1"/>
                        </a:solidFill>
                        <a:effectLst/>
                        <a:latin typeface="EC Square Sans Pro"/>
                        <a:cs typeface="Times New Roman" panose="02020603050405020304" pitchFamily="18" charset="0"/>
                      </a:endParaRPr>
                    </a:p>
                    <a:p>
                      <a:pPr lvl="1" algn="r"/>
                      <a:r>
                        <a:rPr lang="lv-LV" sz="1600" dirty="0">
                          <a:solidFill>
                            <a:schemeClr val="tx1"/>
                          </a:solidFill>
                          <a:effectLst/>
                          <a:latin typeface="EC Square Sans Pro"/>
                          <a:cs typeface="Times New Roman" panose="02020603050405020304" pitchFamily="18" charset="0"/>
                        </a:rPr>
                        <a:t>[24.1]</a:t>
                      </a:r>
                      <a:r>
                        <a:rPr lang="lv-LV" sz="1200" dirty="0">
                          <a:solidFill>
                            <a:schemeClr val="tx1"/>
                          </a:solidFill>
                          <a:effectLst/>
                          <a:latin typeface="EC Square Sans Pro"/>
                          <a:cs typeface="Times New Roman" panose="02020603050405020304" pitchFamily="18" charset="0"/>
                        </a:rPr>
                        <a:t> </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32912775"/>
                  </a:ext>
                </a:extLst>
              </a:tr>
            </a:tbl>
          </a:graphicData>
        </a:graphic>
      </p:graphicFrame>
    </p:spTree>
    <p:extLst>
      <p:ext uri="{BB962C8B-B14F-4D97-AF65-F5344CB8AC3E}">
        <p14:creationId xmlns:p14="http://schemas.microsoft.com/office/powerpoint/2010/main" val="3156358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D4AB8D-C586-08B5-751F-B4CD7FEEB64C}"/>
              </a:ext>
            </a:extLst>
          </p:cNvPr>
          <p:cNvSpPr>
            <a:spLocks noGrp="1"/>
          </p:cNvSpPr>
          <p:nvPr>
            <p:ph type="body" sz="quarter" idx="10"/>
          </p:nvPr>
        </p:nvSpPr>
        <p:spPr/>
        <p:txBody>
          <a:bodyPr>
            <a:normAutofit fontScale="92500" lnSpcReduction="10000"/>
          </a:bodyPr>
          <a:lstStyle/>
          <a:p>
            <a:pPr algn="ctr"/>
            <a:r>
              <a:rPr lang="lv-LV" sz="2800" dirty="0"/>
              <a:t>Sabiedrības veselības pamatnostādnes 2021.-2027. gadam </a:t>
            </a:r>
          </a:p>
        </p:txBody>
      </p:sp>
      <p:sp>
        <p:nvSpPr>
          <p:cNvPr id="3" name="Rectangle: Rounded Corners 2">
            <a:extLst>
              <a:ext uri="{FF2B5EF4-FFF2-40B4-BE49-F238E27FC236}">
                <a16:creationId xmlns:a16="http://schemas.microsoft.com/office/drawing/2014/main" id="{FF228C46-2194-93A6-ED76-B8C4DF3A9657}"/>
              </a:ext>
            </a:extLst>
          </p:cNvPr>
          <p:cNvSpPr/>
          <p:nvPr/>
        </p:nvSpPr>
        <p:spPr>
          <a:xfrm rot="16200000">
            <a:off x="-821365" y="3431210"/>
            <a:ext cx="5313024" cy="1301755"/>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2754">
              <a:defRPr/>
            </a:pPr>
            <a:r>
              <a:rPr lang="lv-LV" sz="2400" dirty="0">
                <a:solidFill>
                  <a:srgbClr val="002060"/>
                </a:solidFill>
                <a:latin typeface="EC Square Sans Pro"/>
              </a:rPr>
              <a:t>Uzdevums:</a:t>
            </a:r>
          </a:p>
          <a:p>
            <a:pPr algn="ctr" defTabSz="912754">
              <a:defRPr/>
            </a:pPr>
            <a:r>
              <a:rPr lang="lv-LV" sz="2400" b="1" dirty="0">
                <a:solidFill>
                  <a:srgbClr val="002060"/>
                </a:solidFill>
                <a:latin typeface="EC Square Sans Pro"/>
              </a:rPr>
              <a:t>Mazināt antimikrobiālās rezistences izplatības riskus</a:t>
            </a:r>
          </a:p>
        </p:txBody>
      </p:sp>
      <p:grpSp>
        <p:nvGrpSpPr>
          <p:cNvPr id="8" name="Group 7">
            <a:extLst>
              <a:ext uri="{FF2B5EF4-FFF2-40B4-BE49-F238E27FC236}">
                <a16:creationId xmlns:a16="http://schemas.microsoft.com/office/drawing/2014/main" id="{ED263B15-F8FA-4FA5-75C2-B07F558F9E09}"/>
              </a:ext>
            </a:extLst>
          </p:cNvPr>
          <p:cNvGrpSpPr/>
          <p:nvPr/>
        </p:nvGrpSpPr>
        <p:grpSpPr>
          <a:xfrm>
            <a:off x="2611836" y="1638875"/>
            <a:ext cx="8349391" cy="3977700"/>
            <a:chOff x="2002235" y="2489775"/>
            <a:chExt cx="8349391" cy="3977700"/>
          </a:xfrm>
        </p:grpSpPr>
        <p:sp>
          <p:nvSpPr>
            <p:cNvPr id="4" name="Rectangle: Rounded Corners 3">
              <a:extLst>
                <a:ext uri="{FF2B5EF4-FFF2-40B4-BE49-F238E27FC236}">
                  <a16:creationId xmlns:a16="http://schemas.microsoft.com/office/drawing/2014/main" id="{2D15ADAD-1585-B9D0-79A0-D18EF6266022}"/>
                </a:ext>
              </a:extLst>
            </p:cNvPr>
            <p:cNvSpPr/>
            <p:nvPr/>
          </p:nvSpPr>
          <p:spPr>
            <a:xfrm>
              <a:off x="2002236" y="2489775"/>
              <a:ext cx="8349390" cy="152400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912754">
                <a:defRPr/>
              </a:pPr>
              <a:r>
                <a:rPr lang="lv-LV" kern="0" dirty="0">
                  <a:solidFill>
                    <a:srgbClr val="002060"/>
                  </a:solidFill>
                  <a:latin typeface="EC Square Sans Pro"/>
                </a:rPr>
                <a:t>Izstrādāt un īstenot cilvēka veselības, dzīvnieku veselības un vides sektoram vienotu attīstības plānošanas dokumentu 2023.-2027. gadam antimikrobiālās rezistences izplatības ierobežošanai, lai nodrošinātu uzsāktās politikas ieviešanu un ilgtspējību, veicinātu principa "Viena veselība" ieviešanu antimikrobiālās rezistences ierobežošanā</a:t>
              </a:r>
            </a:p>
          </p:txBody>
        </p:sp>
        <p:sp>
          <p:nvSpPr>
            <p:cNvPr id="5" name="Rectangle: Rounded Corners 4">
              <a:extLst>
                <a:ext uri="{FF2B5EF4-FFF2-40B4-BE49-F238E27FC236}">
                  <a16:creationId xmlns:a16="http://schemas.microsoft.com/office/drawing/2014/main" id="{A9D26E04-D2D0-9C96-4AF9-6EC8B7E42B36}"/>
                </a:ext>
              </a:extLst>
            </p:cNvPr>
            <p:cNvSpPr/>
            <p:nvPr/>
          </p:nvSpPr>
          <p:spPr>
            <a:xfrm>
              <a:off x="2002235" y="5600700"/>
              <a:ext cx="8349390" cy="8667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912754">
                <a:defRPr/>
              </a:pPr>
              <a:r>
                <a:rPr lang="lv-LV" kern="0" dirty="0">
                  <a:solidFill>
                    <a:srgbClr val="002060"/>
                  </a:solidFill>
                  <a:latin typeface="EC Square Sans Pro"/>
                </a:rPr>
                <a:t>Veicināt pētniecību antimikrobiālās rezistences jomā, lai apzinātu efektīvākās intervences un uzraudzības metodes</a:t>
              </a:r>
            </a:p>
          </p:txBody>
        </p:sp>
        <p:sp>
          <p:nvSpPr>
            <p:cNvPr id="6" name="Rectangle: Rounded Corners 5">
              <a:extLst>
                <a:ext uri="{FF2B5EF4-FFF2-40B4-BE49-F238E27FC236}">
                  <a16:creationId xmlns:a16="http://schemas.microsoft.com/office/drawing/2014/main" id="{36747F30-4F47-4669-88AC-00FF372C1EA7}"/>
                </a:ext>
              </a:extLst>
            </p:cNvPr>
            <p:cNvSpPr/>
            <p:nvPr/>
          </p:nvSpPr>
          <p:spPr>
            <a:xfrm>
              <a:off x="2002235" y="4975800"/>
              <a:ext cx="8349390" cy="56775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912754">
                <a:defRPr/>
              </a:pPr>
              <a:r>
                <a:rPr lang="lv-LV" kern="0" dirty="0">
                  <a:solidFill>
                    <a:srgbClr val="002060"/>
                  </a:solidFill>
                  <a:latin typeface="EC Square Sans Pro"/>
                </a:rPr>
                <a:t>Izglītot ārstniecības personas par atbildīgu un piesardzīgu antibiotiku lietošanu</a:t>
              </a:r>
            </a:p>
          </p:txBody>
        </p:sp>
        <p:sp>
          <p:nvSpPr>
            <p:cNvPr id="7" name="Rectangle: Rounded Corners 6">
              <a:extLst>
                <a:ext uri="{FF2B5EF4-FFF2-40B4-BE49-F238E27FC236}">
                  <a16:creationId xmlns:a16="http://schemas.microsoft.com/office/drawing/2014/main" id="{6D164A76-34FB-4832-931E-6EA6A9F57149}"/>
                </a:ext>
              </a:extLst>
            </p:cNvPr>
            <p:cNvSpPr/>
            <p:nvPr/>
          </p:nvSpPr>
          <p:spPr>
            <a:xfrm>
              <a:off x="2002236" y="4061400"/>
              <a:ext cx="8349390" cy="8667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912754">
                <a:defRPr/>
              </a:pPr>
              <a:r>
                <a:rPr lang="lv-LV" kern="0" dirty="0">
                  <a:solidFill>
                    <a:srgbClr val="002060"/>
                  </a:solidFill>
                  <a:latin typeface="EC Square Sans Pro"/>
                </a:rPr>
                <a:t>Palielināt sabiedrības izpratni par antimikrobiālo rezistenci, organizējot informēšanas kampaņas</a:t>
              </a:r>
            </a:p>
          </p:txBody>
        </p:sp>
      </p:grpSp>
      <p:sp>
        <p:nvSpPr>
          <p:cNvPr id="9" name="Rectangle: Rounded Corners 8">
            <a:extLst>
              <a:ext uri="{FF2B5EF4-FFF2-40B4-BE49-F238E27FC236}">
                <a16:creationId xmlns:a16="http://schemas.microsoft.com/office/drawing/2014/main" id="{3373ABB1-C281-0177-4849-9D25989BC2FF}"/>
              </a:ext>
            </a:extLst>
          </p:cNvPr>
          <p:cNvSpPr/>
          <p:nvPr/>
        </p:nvSpPr>
        <p:spPr>
          <a:xfrm>
            <a:off x="2611835" y="5673726"/>
            <a:ext cx="8349390" cy="8667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912754">
              <a:defRPr/>
            </a:pPr>
            <a:r>
              <a:rPr lang="lv-LV" kern="0" dirty="0">
                <a:solidFill>
                  <a:srgbClr val="002060"/>
                </a:solidFill>
                <a:latin typeface="EC Square Sans Pro"/>
              </a:rPr>
              <a:t>Izglītot praktizējošus veterinārārstus un dzīvnieku turētājus par antimikrobiālo līdzekļu atbildīgu un piesardzīgu lietošanu</a:t>
            </a:r>
          </a:p>
        </p:txBody>
      </p:sp>
    </p:spTree>
    <p:extLst>
      <p:ext uri="{BB962C8B-B14F-4D97-AF65-F5344CB8AC3E}">
        <p14:creationId xmlns:p14="http://schemas.microsoft.com/office/powerpoint/2010/main" val="3589328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8B04666-3635-8BA1-F5D7-6BE170D62A38}"/>
              </a:ext>
            </a:extLst>
          </p:cNvPr>
          <p:cNvGraphicFramePr>
            <a:graphicFrameLocks noGrp="1"/>
          </p:cNvGraphicFramePr>
          <p:nvPr/>
        </p:nvGraphicFramePr>
        <p:xfrm>
          <a:off x="675005" y="2205018"/>
          <a:ext cx="10515600" cy="1714087"/>
        </p:xfrm>
        <a:graphic>
          <a:graphicData uri="http://schemas.openxmlformats.org/drawingml/2006/table">
            <a:tbl>
              <a:tblPr/>
              <a:tblGrid>
                <a:gridCol w="2540806">
                  <a:extLst>
                    <a:ext uri="{9D8B030D-6E8A-4147-A177-3AD203B41FA5}">
                      <a16:colId xmlns:a16="http://schemas.microsoft.com/office/drawing/2014/main" val="278908191"/>
                    </a:ext>
                  </a:extLst>
                </a:gridCol>
                <a:gridCol w="7974794">
                  <a:extLst>
                    <a:ext uri="{9D8B030D-6E8A-4147-A177-3AD203B41FA5}">
                      <a16:colId xmlns:a16="http://schemas.microsoft.com/office/drawing/2014/main" val="1048371933"/>
                    </a:ext>
                  </a:extLst>
                </a:gridCol>
              </a:tblGrid>
              <a:tr h="1714087">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r>
                        <a:rPr lang="lv-LV" sz="2400" b="0" dirty="0">
                          <a:solidFill>
                            <a:schemeClr val="tx1"/>
                          </a:solidFill>
                          <a:effectLst/>
                          <a:latin typeface="EC Square Sans Pro"/>
                          <a:cs typeface="Times New Roman" panose="02020603050405020304" pitchFamily="18" charset="0"/>
                        </a:rPr>
                        <a:t>PLĀNA MĒRĶIS</a:t>
                      </a: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chemeClr val="tx1"/>
                          </a:solidFill>
                          <a:effectLst/>
                          <a:latin typeface="EC Square Sans Pro"/>
                          <a:cs typeface="Times New Roman" panose="02020603050405020304" pitchFamily="18" charset="0"/>
                        </a:rPr>
                        <a:t>Veicināt mērķtiecīgu un efektīvu AMR attīstības un izplatības ierobežošanu un apkarošanu, nodrošināt koordinētas iesaistīto iestāžu un organizāciju darbības</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32912775"/>
                  </a:ext>
                </a:extLst>
              </a:tr>
            </a:tbl>
          </a:graphicData>
        </a:graphic>
      </p:graphicFrame>
      <p:sp>
        <p:nvSpPr>
          <p:cNvPr id="4" name="Text Placeholder 1">
            <a:extLst>
              <a:ext uri="{FF2B5EF4-FFF2-40B4-BE49-F238E27FC236}">
                <a16:creationId xmlns:a16="http://schemas.microsoft.com/office/drawing/2014/main" id="{552137F3-2062-B7D4-D212-A0F128187840}"/>
              </a:ext>
            </a:extLst>
          </p:cNvPr>
          <p:cNvSpPr txBox="1">
            <a:spLocks/>
          </p:cNvSpPr>
          <p:nvPr/>
        </p:nvSpPr>
        <p:spPr>
          <a:xfrm>
            <a:off x="923392" y="932975"/>
            <a:ext cx="9462631" cy="1101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96"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dirty="0"/>
              <a:t>Antimikrobiālās rezistences ierobežošanas un piesardzīgas antibiotiku lietošanas plāns "Viena veselība" 2023.–2027. gadam</a:t>
            </a:r>
          </a:p>
        </p:txBody>
      </p:sp>
      <p:graphicFrame>
        <p:nvGraphicFramePr>
          <p:cNvPr id="2" name="Table 1">
            <a:extLst>
              <a:ext uri="{FF2B5EF4-FFF2-40B4-BE49-F238E27FC236}">
                <a16:creationId xmlns:a16="http://schemas.microsoft.com/office/drawing/2014/main" id="{0CA88D63-FD1D-EB65-8636-636ED71AF2D8}"/>
              </a:ext>
            </a:extLst>
          </p:cNvPr>
          <p:cNvGraphicFramePr>
            <a:graphicFrameLocks noGrp="1"/>
          </p:cNvGraphicFramePr>
          <p:nvPr/>
        </p:nvGraphicFramePr>
        <p:xfrm>
          <a:off x="675005" y="3977312"/>
          <a:ext cx="10515600" cy="1960414"/>
        </p:xfrm>
        <a:graphic>
          <a:graphicData uri="http://schemas.openxmlformats.org/drawingml/2006/table">
            <a:tbl>
              <a:tblPr/>
              <a:tblGrid>
                <a:gridCol w="2540806">
                  <a:extLst>
                    <a:ext uri="{9D8B030D-6E8A-4147-A177-3AD203B41FA5}">
                      <a16:colId xmlns:a16="http://schemas.microsoft.com/office/drawing/2014/main" val="1219385206"/>
                    </a:ext>
                  </a:extLst>
                </a:gridCol>
                <a:gridCol w="7974794">
                  <a:extLst>
                    <a:ext uri="{9D8B030D-6E8A-4147-A177-3AD203B41FA5}">
                      <a16:colId xmlns:a16="http://schemas.microsoft.com/office/drawing/2014/main" val="2925585698"/>
                    </a:ext>
                  </a:extLst>
                </a:gridCol>
              </a:tblGrid>
              <a:tr h="1960414">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chemeClr val="tx1"/>
                        </a:solidFill>
                        <a:effectLst/>
                        <a:latin typeface="EC Square Sans Pro"/>
                        <a:cs typeface="Times New Roman" panose="02020603050405020304" pitchFamily="18" charset="0"/>
                      </a:endParaRPr>
                    </a:p>
                    <a:p>
                      <a:pPr algn="ctr"/>
                      <a:r>
                        <a:rPr lang="lv-LV" sz="2400" b="0" dirty="0">
                          <a:solidFill>
                            <a:schemeClr val="tx1"/>
                          </a:solidFill>
                          <a:effectLst/>
                          <a:latin typeface="EC Square Sans Pro"/>
                          <a:cs typeface="Times New Roman" panose="02020603050405020304" pitchFamily="18" charset="0"/>
                        </a:rPr>
                        <a:t>POLITIKAS REZULTĀTS</a:t>
                      </a: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chemeClr val="tx1"/>
                          </a:solidFill>
                          <a:effectLst/>
                          <a:latin typeface="EC Square Sans Pro"/>
                          <a:cs typeface="Times New Roman" panose="02020603050405020304" pitchFamily="18" charset="0"/>
                        </a:rPr>
                        <a:t>Ierobežota antimikrobiālās rezistences attīstība un izplatība. Izmainīti antimikrobiālo līdzekļu lietošanas paradumi, panākot atbildīgu un piesardzīgu antimikrobiālo līdzekļu lietošanu sabiedrībā, veselības aprūpē un dzīvnieku veselībā</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255236695"/>
                  </a:ext>
                </a:extLst>
              </a:tr>
            </a:tbl>
          </a:graphicData>
        </a:graphic>
      </p:graphicFrame>
      <p:sp>
        <p:nvSpPr>
          <p:cNvPr id="5" name="Text Placeholder 4">
            <a:extLst>
              <a:ext uri="{FF2B5EF4-FFF2-40B4-BE49-F238E27FC236}">
                <a16:creationId xmlns:a16="http://schemas.microsoft.com/office/drawing/2014/main" id="{2FBC64B9-299A-A6CF-8D2E-9E50EE60CB2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94197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74209-5331-6397-D422-BE36AB192FCF}"/>
              </a:ext>
            </a:extLst>
          </p:cNvPr>
          <p:cNvSpPr>
            <a:spLocks noGrp="1"/>
          </p:cNvSpPr>
          <p:nvPr>
            <p:ph type="body" sz="quarter" idx="10"/>
          </p:nvPr>
        </p:nvSpPr>
        <p:spPr/>
        <p:txBody>
          <a:bodyPr>
            <a:normAutofit fontScale="70000" lnSpcReduction="20000"/>
          </a:bodyPr>
          <a:lstStyle/>
          <a:p>
            <a:pPr algn="ctr"/>
            <a:r>
              <a:rPr lang="lv-LV" dirty="0"/>
              <a:t>Antimikrobiālās rezistences ierobežošanas un piesardzīgas antibiotiku lietošanas plāns "Viena veselība" 2023.–2027. gadam</a:t>
            </a:r>
          </a:p>
        </p:txBody>
      </p:sp>
      <p:pic>
        <p:nvPicPr>
          <p:cNvPr id="4" name="Picture 3" descr="A screenshot of a computer&#10;&#10;Description automatically generated">
            <a:extLst>
              <a:ext uri="{FF2B5EF4-FFF2-40B4-BE49-F238E27FC236}">
                <a16:creationId xmlns:a16="http://schemas.microsoft.com/office/drawing/2014/main" id="{2C61E2AA-5C79-3B77-C7C5-21EF23FC450B}"/>
              </a:ext>
            </a:extLst>
          </p:cNvPr>
          <p:cNvPicPr>
            <a:picLocks noChangeAspect="1"/>
          </p:cNvPicPr>
          <p:nvPr/>
        </p:nvPicPr>
        <p:blipFill rotWithShape="1">
          <a:blip r:embed="rId2">
            <a:extLst>
              <a:ext uri="{28A0092B-C50C-407E-A947-70E740481C1C}">
                <a14:useLocalDpi xmlns:a14="http://schemas.microsoft.com/office/drawing/2010/main" val="0"/>
              </a:ext>
            </a:extLst>
          </a:blip>
          <a:srcRect l="17000" t="27625" r="38250" b="5777"/>
          <a:stretch/>
        </p:blipFill>
        <p:spPr>
          <a:xfrm>
            <a:off x="286483" y="1624685"/>
            <a:ext cx="5455920" cy="456720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9CC8F144-8F98-81F6-E802-22AD95B3D070}"/>
              </a:ext>
            </a:extLst>
          </p:cNvPr>
          <p:cNvPicPr>
            <a:picLocks noChangeAspect="1"/>
          </p:cNvPicPr>
          <p:nvPr/>
        </p:nvPicPr>
        <p:blipFill rotWithShape="1">
          <a:blip r:embed="rId3">
            <a:extLst>
              <a:ext uri="{28A0092B-C50C-407E-A947-70E740481C1C}">
                <a14:useLocalDpi xmlns:a14="http://schemas.microsoft.com/office/drawing/2010/main" val="0"/>
              </a:ext>
            </a:extLst>
          </a:blip>
          <a:srcRect l="16873" t="27625" r="37627" b="5777"/>
          <a:stretch/>
        </p:blipFill>
        <p:spPr>
          <a:xfrm>
            <a:off x="5762951" y="1624685"/>
            <a:ext cx="5547360" cy="4567200"/>
          </a:xfrm>
          <a:prstGeom prst="rect">
            <a:avLst/>
          </a:prstGeom>
        </p:spPr>
      </p:pic>
    </p:spTree>
    <p:extLst>
      <p:ext uri="{BB962C8B-B14F-4D97-AF65-F5344CB8AC3E}">
        <p14:creationId xmlns:p14="http://schemas.microsoft.com/office/powerpoint/2010/main" val="80927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552137F3-2062-B7D4-D212-A0F128187840}"/>
              </a:ext>
            </a:extLst>
          </p:cNvPr>
          <p:cNvSpPr txBox="1">
            <a:spLocks/>
          </p:cNvSpPr>
          <p:nvPr/>
        </p:nvSpPr>
        <p:spPr>
          <a:xfrm>
            <a:off x="870215" y="1123759"/>
            <a:ext cx="9462631" cy="1101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96"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dirty="0"/>
              <a:t>DARBĪBAS VIRZIENI DZĪVNIEKU VESELĪBAS JOMĀ</a:t>
            </a:r>
          </a:p>
        </p:txBody>
      </p:sp>
      <p:graphicFrame>
        <p:nvGraphicFramePr>
          <p:cNvPr id="7" name="Table 6">
            <a:extLst>
              <a:ext uri="{FF2B5EF4-FFF2-40B4-BE49-F238E27FC236}">
                <a16:creationId xmlns:a16="http://schemas.microsoft.com/office/drawing/2014/main" id="{144A24F4-93D2-C508-B80C-034E1574161D}"/>
              </a:ext>
            </a:extLst>
          </p:cNvPr>
          <p:cNvGraphicFramePr>
            <a:graphicFrameLocks noGrp="1"/>
          </p:cNvGraphicFramePr>
          <p:nvPr/>
        </p:nvGraphicFramePr>
        <p:xfrm>
          <a:off x="1165234" y="1933439"/>
          <a:ext cx="10156552" cy="128939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1289390">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rgbClr val="414142"/>
                          </a:solidFill>
                          <a:effectLst/>
                          <a:latin typeface="EC Square Sans Pro"/>
                          <a:cs typeface="Times New Roman" panose="02020603050405020304" pitchFamily="18" charset="0"/>
                        </a:rPr>
                        <a:t>Mikroorganismu rezistences monitorings, antimikrobiālo līdzekļu patēriņa datu apkopošana </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pic>
        <p:nvPicPr>
          <p:cNvPr id="9" name="Picture 8" descr="A blue arrow pointing to the right&#10;&#10;Description automatically generated">
            <a:extLst>
              <a:ext uri="{FF2B5EF4-FFF2-40B4-BE49-F238E27FC236}">
                <a16:creationId xmlns:a16="http://schemas.microsoft.com/office/drawing/2014/main" id="{EE77647F-1280-B4E4-E930-65555A202228}"/>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43836" y="1824589"/>
            <a:ext cx="1524309" cy="1354108"/>
          </a:xfrm>
          <a:prstGeom prst="rect">
            <a:avLst/>
          </a:prstGeom>
        </p:spPr>
      </p:pic>
      <p:graphicFrame>
        <p:nvGraphicFramePr>
          <p:cNvPr id="13" name="Table 12">
            <a:extLst>
              <a:ext uri="{FF2B5EF4-FFF2-40B4-BE49-F238E27FC236}">
                <a16:creationId xmlns:a16="http://schemas.microsoft.com/office/drawing/2014/main" id="{2F88895E-ACAD-E4D6-59E5-3705F1C660B4}"/>
              </a:ext>
            </a:extLst>
          </p:cNvPr>
          <p:cNvGraphicFramePr>
            <a:graphicFrameLocks noGrp="1"/>
          </p:cNvGraphicFramePr>
          <p:nvPr/>
        </p:nvGraphicFramePr>
        <p:xfrm>
          <a:off x="1165234" y="3287547"/>
          <a:ext cx="10156552" cy="106172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982578">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rgbClr val="414142"/>
                          </a:solidFill>
                          <a:effectLst/>
                          <a:latin typeface="EC Square Sans Pro"/>
                          <a:cs typeface="Times New Roman" panose="02020603050405020304" pitchFamily="18" charset="0"/>
                        </a:rPr>
                        <a:t>Dzīvnieku veselības pārvaldība</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graphicFrame>
        <p:nvGraphicFramePr>
          <p:cNvPr id="14" name="Table 13">
            <a:extLst>
              <a:ext uri="{FF2B5EF4-FFF2-40B4-BE49-F238E27FC236}">
                <a16:creationId xmlns:a16="http://schemas.microsoft.com/office/drawing/2014/main" id="{3BC3DC2F-2428-475B-9E57-671B4727AD86}"/>
              </a:ext>
            </a:extLst>
          </p:cNvPr>
          <p:cNvGraphicFramePr>
            <a:graphicFrameLocks noGrp="1"/>
          </p:cNvGraphicFramePr>
          <p:nvPr/>
        </p:nvGraphicFramePr>
        <p:xfrm>
          <a:off x="1165234" y="4415645"/>
          <a:ext cx="10156552" cy="106172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1061720">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rgbClr val="414142"/>
                          </a:solidFill>
                          <a:effectLst/>
                          <a:latin typeface="EC Square Sans Pro"/>
                          <a:cs typeface="Times New Roman" panose="02020603050405020304" pitchFamily="18" charset="0"/>
                        </a:rPr>
                        <a:t>Antimikrobiālo līdzekļu atbildīga un  piesardzīga lietošana</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graphicFrame>
        <p:nvGraphicFramePr>
          <p:cNvPr id="15" name="Table 14">
            <a:extLst>
              <a:ext uri="{FF2B5EF4-FFF2-40B4-BE49-F238E27FC236}">
                <a16:creationId xmlns:a16="http://schemas.microsoft.com/office/drawing/2014/main" id="{4BB8CE77-2E45-8505-261F-0E6CD05AFC27}"/>
              </a:ext>
            </a:extLst>
          </p:cNvPr>
          <p:cNvGraphicFramePr>
            <a:graphicFrameLocks noGrp="1"/>
          </p:cNvGraphicFramePr>
          <p:nvPr/>
        </p:nvGraphicFramePr>
        <p:xfrm>
          <a:off x="1165234" y="5543744"/>
          <a:ext cx="10156552" cy="1061721"/>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1061721">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rgbClr val="414142"/>
                          </a:solidFill>
                          <a:effectLst/>
                          <a:latin typeface="EC Square Sans Pro"/>
                          <a:cs typeface="Times New Roman" panose="02020603050405020304" pitchFamily="18" charset="0"/>
                        </a:rPr>
                        <a:t>Izglītība, zinātne un informētība AMR jomā</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pic>
        <p:nvPicPr>
          <p:cNvPr id="18" name="Picture 17" descr="A blue arrow pointing to the right&#10;&#10;Description automatically generated">
            <a:extLst>
              <a:ext uri="{FF2B5EF4-FFF2-40B4-BE49-F238E27FC236}">
                <a16:creationId xmlns:a16="http://schemas.microsoft.com/office/drawing/2014/main" id="{DA3A4FD3-1357-8F61-6A90-78700776B1C5}"/>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70683" y="5325069"/>
            <a:ext cx="1524309" cy="1354108"/>
          </a:xfrm>
          <a:prstGeom prst="rect">
            <a:avLst/>
          </a:prstGeom>
        </p:spPr>
      </p:pic>
      <p:pic>
        <p:nvPicPr>
          <p:cNvPr id="19" name="Picture 18" descr="A blue arrow pointing to the right&#10;&#10;Description automatically generated">
            <a:extLst>
              <a:ext uri="{FF2B5EF4-FFF2-40B4-BE49-F238E27FC236}">
                <a16:creationId xmlns:a16="http://schemas.microsoft.com/office/drawing/2014/main" id="{49D9A939-28BC-2EEE-303D-3C82A89104B1}"/>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70683" y="3072388"/>
            <a:ext cx="1524309" cy="1354108"/>
          </a:xfrm>
          <a:prstGeom prst="rect">
            <a:avLst/>
          </a:prstGeom>
        </p:spPr>
      </p:pic>
      <p:pic>
        <p:nvPicPr>
          <p:cNvPr id="20" name="Picture 19" descr="A blue arrow pointing to the right&#10;&#10;Description automatically generated">
            <a:extLst>
              <a:ext uri="{FF2B5EF4-FFF2-40B4-BE49-F238E27FC236}">
                <a16:creationId xmlns:a16="http://schemas.microsoft.com/office/drawing/2014/main" id="{7F4F5FE5-6F92-9BEA-0B9F-D13E770F7727}"/>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70683" y="4189635"/>
            <a:ext cx="1524309" cy="1354108"/>
          </a:xfrm>
          <a:prstGeom prst="rect">
            <a:avLst/>
          </a:prstGeom>
        </p:spPr>
      </p:pic>
      <p:sp>
        <p:nvSpPr>
          <p:cNvPr id="2" name="Text Placeholder 1">
            <a:extLst>
              <a:ext uri="{FF2B5EF4-FFF2-40B4-BE49-F238E27FC236}">
                <a16:creationId xmlns:a16="http://schemas.microsoft.com/office/drawing/2014/main" id="{8B961578-8463-DE8A-3B7D-530AFE316A8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44483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3B7055-2FE6-CBDF-FC37-406075A765BE}"/>
              </a:ext>
            </a:extLst>
          </p:cNvPr>
          <p:cNvSpPr>
            <a:spLocks noGrp="1"/>
          </p:cNvSpPr>
          <p:nvPr>
            <p:ph type="body" sz="quarter" idx="10"/>
          </p:nvPr>
        </p:nvSpPr>
        <p:spPr/>
        <p:txBody>
          <a:bodyPr>
            <a:normAutofit/>
          </a:bodyPr>
          <a:lstStyle/>
          <a:p>
            <a:pPr algn="ctr"/>
            <a:r>
              <a:rPr lang="lv-LV" dirty="0"/>
              <a:t>Starpdisciplinārā </a:t>
            </a:r>
            <a:r>
              <a:rPr lang="en-US" dirty="0"/>
              <a:t>AMR </a:t>
            </a:r>
            <a:r>
              <a:rPr lang="en-US" dirty="0" err="1"/>
              <a:t>ierobežošanas</a:t>
            </a:r>
            <a:r>
              <a:rPr lang="en-US" dirty="0"/>
              <a:t> </a:t>
            </a:r>
            <a:r>
              <a:rPr lang="en-US" dirty="0" err="1"/>
              <a:t>komisija</a:t>
            </a:r>
            <a:endParaRPr lang="lv-LV" dirty="0"/>
          </a:p>
        </p:txBody>
      </p:sp>
      <p:grpSp>
        <p:nvGrpSpPr>
          <p:cNvPr id="3" name="Group 7">
            <a:extLst>
              <a:ext uri="{FF2B5EF4-FFF2-40B4-BE49-F238E27FC236}">
                <a16:creationId xmlns:a16="http://schemas.microsoft.com/office/drawing/2014/main" id="{26ACC514-34AA-08BC-F8DF-A3D79DE21FE7}"/>
              </a:ext>
            </a:extLst>
          </p:cNvPr>
          <p:cNvGrpSpPr/>
          <p:nvPr/>
        </p:nvGrpSpPr>
        <p:grpSpPr>
          <a:xfrm>
            <a:off x="505582" y="1971826"/>
            <a:ext cx="3976719" cy="2467687"/>
            <a:chOff x="0" y="-66513"/>
            <a:chExt cx="1571050" cy="9748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grpSpPr>
        <p:sp>
          <p:nvSpPr>
            <p:cNvPr id="4" name="Freeform 8">
              <a:extLst>
                <a:ext uri="{FF2B5EF4-FFF2-40B4-BE49-F238E27FC236}">
                  <a16:creationId xmlns:a16="http://schemas.microsoft.com/office/drawing/2014/main" id="{37B12473-76CF-D578-0367-54766AC03E4C}"/>
                </a:ext>
              </a:extLst>
            </p:cNvPr>
            <p:cNvSpPr/>
            <p:nvPr/>
          </p:nvSpPr>
          <p:spPr>
            <a:xfrm>
              <a:off x="0" y="0"/>
              <a:ext cx="1571050" cy="908377"/>
            </a:xfrm>
            <a:custGeom>
              <a:avLst/>
              <a:gdLst/>
              <a:ahLst/>
              <a:cxnLst/>
              <a:rect l="l" t="t" r="r" b="b"/>
              <a:pathLst>
                <a:path w="1571050" h="908377">
                  <a:moveTo>
                    <a:pt x="0" y="0"/>
                  </a:moveTo>
                  <a:lnTo>
                    <a:pt x="1571050" y="0"/>
                  </a:lnTo>
                  <a:lnTo>
                    <a:pt x="1571050" y="908377"/>
                  </a:lnTo>
                  <a:lnTo>
                    <a:pt x="0" y="908377"/>
                  </a:lnTo>
                  <a:close/>
                </a:path>
              </a:pathLst>
            </a:custGeom>
            <a:grpFill/>
          </p:spPr>
          <p:txBody>
            <a:bodyPr/>
            <a:lstStyle/>
            <a:p>
              <a:endParaRPr lang="lv-LV" sz="1200"/>
            </a:p>
          </p:txBody>
        </p:sp>
        <p:sp>
          <p:nvSpPr>
            <p:cNvPr id="5" name="TextBox 9">
              <a:extLst>
                <a:ext uri="{FF2B5EF4-FFF2-40B4-BE49-F238E27FC236}">
                  <a16:creationId xmlns:a16="http://schemas.microsoft.com/office/drawing/2014/main" id="{4C2A3594-AE72-459F-8ACD-D301D1A42358}"/>
                </a:ext>
              </a:extLst>
            </p:cNvPr>
            <p:cNvSpPr txBox="1"/>
            <p:nvPr/>
          </p:nvSpPr>
          <p:spPr>
            <a:xfrm>
              <a:off x="0" y="-66513"/>
              <a:ext cx="1571050" cy="946478"/>
            </a:xfrm>
            <a:prstGeom prst="rect">
              <a:avLst/>
            </a:prstGeom>
            <a:grpFill/>
          </p:spPr>
          <p:txBody>
            <a:bodyPr lIns="33867" tIns="33867" rIns="33867" bIns="33867" rtlCol="0" anchor="ctr"/>
            <a:lstStyle/>
            <a:p>
              <a:pPr marL="742950" lvl="1" indent="-285750">
                <a:lnSpc>
                  <a:spcPts val="1773"/>
                </a:lnSpc>
                <a:buBlip>
                  <a:blip r:embed="rId3"/>
                </a:buBlip>
              </a:pPr>
              <a:r>
                <a:rPr lang="en-US" sz="1400" dirty="0" err="1">
                  <a:latin typeface="EC Square Sans Pro"/>
                </a:rPr>
                <a:t>Veselības</a:t>
              </a:r>
              <a:r>
                <a:rPr lang="en-US" sz="1400" dirty="0">
                  <a:latin typeface="EC Square Sans Pro"/>
                </a:rPr>
                <a:t> </a:t>
              </a:r>
              <a:r>
                <a:rPr lang="en-US" sz="1400" dirty="0" err="1">
                  <a:latin typeface="EC Square Sans Pro"/>
                </a:rPr>
                <a:t>ministrija</a:t>
              </a:r>
              <a:r>
                <a:rPr lang="en-US" sz="1400" dirty="0">
                  <a:latin typeface="EC Square Sans Pro"/>
                </a:rPr>
                <a:t> – vada </a:t>
              </a:r>
              <a:r>
                <a:rPr lang="en-US" sz="1400" dirty="0" err="1">
                  <a:latin typeface="EC Square Sans Pro"/>
                </a:rPr>
                <a:t>komitej</a:t>
              </a:r>
              <a:r>
                <a:rPr lang="lv-LV" sz="1400" dirty="0">
                  <a:latin typeface="EC Square Sans Pro"/>
                </a:rPr>
                <a:t>u</a:t>
              </a:r>
            </a:p>
            <a:p>
              <a:pPr marL="742950" lvl="1" indent="-285750">
                <a:lnSpc>
                  <a:spcPts val="1773"/>
                </a:lnSpc>
                <a:buBlip>
                  <a:blip r:embed="rId3"/>
                </a:buBlip>
              </a:pPr>
              <a:r>
                <a:rPr lang="en-US" sz="1400" dirty="0" err="1">
                  <a:latin typeface="EC Square Sans Pro"/>
                </a:rPr>
                <a:t>Slimību</a:t>
              </a:r>
              <a:r>
                <a:rPr lang="en-US" sz="1400" dirty="0">
                  <a:latin typeface="EC Square Sans Pro"/>
                </a:rPr>
                <a:t> </a:t>
              </a:r>
              <a:r>
                <a:rPr lang="en-US" sz="1400" dirty="0" err="1">
                  <a:latin typeface="EC Square Sans Pro"/>
                </a:rPr>
                <a:t>profilakses</a:t>
              </a:r>
              <a:r>
                <a:rPr lang="en-US" sz="1400" dirty="0">
                  <a:latin typeface="EC Square Sans Pro"/>
                </a:rPr>
                <a:t> un </a:t>
              </a:r>
              <a:r>
                <a:rPr lang="en-US" sz="1400" dirty="0" err="1">
                  <a:latin typeface="EC Square Sans Pro"/>
                </a:rPr>
                <a:t>kontroles</a:t>
              </a:r>
              <a:r>
                <a:rPr lang="en-US" sz="1400" dirty="0">
                  <a:latin typeface="EC Square Sans Pro"/>
                </a:rPr>
                <a:t> </a:t>
              </a:r>
              <a:r>
                <a:rPr lang="en-US" sz="1400" dirty="0" err="1">
                  <a:latin typeface="EC Square Sans Pro"/>
                </a:rPr>
                <a:t>centrs</a:t>
              </a:r>
              <a:r>
                <a:rPr lang="en-US" sz="1400" dirty="0">
                  <a:latin typeface="EC Square Sans Pro"/>
                </a:rPr>
                <a:t> – </a:t>
              </a:r>
              <a:r>
                <a:rPr lang="en-US" sz="1400" dirty="0" err="1">
                  <a:latin typeface="EC Square Sans Pro"/>
                </a:rPr>
                <a:t>komitejas</a:t>
              </a:r>
              <a:r>
                <a:rPr lang="en-US" sz="1400" dirty="0">
                  <a:latin typeface="EC Square Sans Pro"/>
                </a:rPr>
                <a:t> </a:t>
              </a:r>
              <a:r>
                <a:rPr lang="en-US" sz="1400" dirty="0" err="1">
                  <a:latin typeface="EC Square Sans Pro"/>
                </a:rPr>
                <a:t>sekretariāts</a:t>
              </a:r>
              <a:endParaRPr lang="lv-LV" sz="1400" dirty="0">
                <a:latin typeface="EC Square Sans Pro"/>
              </a:endParaRPr>
            </a:p>
            <a:p>
              <a:pPr marL="742950" lvl="1" indent="-285750">
                <a:lnSpc>
                  <a:spcPts val="1773"/>
                </a:lnSpc>
                <a:buBlip>
                  <a:blip r:embed="rId3"/>
                </a:buBlip>
              </a:pPr>
              <a:r>
                <a:rPr lang="lv-LV" sz="1400" dirty="0">
                  <a:latin typeface="EC Square Sans Pro"/>
                </a:rPr>
                <a:t>Zāļu valsts aģentūra</a:t>
              </a:r>
              <a:endParaRPr lang="en-US" sz="1400" dirty="0">
                <a:latin typeface="EC Square Sans Pro"/>
              </a:endParaRPr>
            </a:p>
            <a:p>
              <a:pPr marL="742950" lvl="1" indent="-285750">
                <a:lnSpc>
                  <a:spcPts val="1773"/>
                </a:lnSpc>
                <a:buBlip>
                  <a:blip r:embed="rId3"/>
                </a:buBlip>
              </a:pPr>
              <a:r>
                <a:rPr lang="lv-LV" sz="1400" dirty="0">
                  <a:latin typeface="EC Square Sans Pro"/>
                </a:rPr>
                <a:t>Veselības inspekcija</a:t>
              </a:r>
              <a:endParaRPr lang="en-US" sz="1400" dirty="0">
                <a:latin typeface="EC Square Sans Pro"/>
              </a:endParaRPr>
            </a:p>
            <a:p>
              <a:pPr marL="742950" lvl="1" indent="-285750">
                <a:lnSpc>
                  <a:spcPts val="1773"/>
                </a:lnSpc>
                <a:buBlip>
                  <a:blip r:embed="rId3"/>
                </a:buBlip>
              </a:pPr>
              <a:r>
                <a:rPr lang="en-US" sz="1400" dirty="0" err="1">
                  <a:latin typeface="EC Square Sans Pro"/>
                </a:rPr>
                <a:t>Nacionālais</a:t>
              </a:r>
              <a:r>
                <a:rPr lang="en-US" sz="1400" dirty="0">
                  <a:latin typeface="EC Square Sans Pro"/>
                </a:rPr>
                <a:t> </a:t>
              </a:r>
              <a:r>
                <a:rPr lang="en-US" sz="1400" dirty="0" err="1">
                  <a:latin typeface="EC Square Sans Pro"/>
                </a:rPr>
                <a:t>veselības</a:t>
              </a:r>
              <a:r>
                <a:rPr lang="en-US" sz="1400" dirty="0">
                  <a:latin typeface="EC Square Sans Pro"/>
                </a:rPr>
                <a:t> </a:t>
              </a:r>
              <a:r>
                <a:rPr lang="en-US" sz="1400" dirty="0" err="1">
                  <a:latin typeface="EC Square Sans Pro"/>
                </a:rPr>
                <a:t>dienests</a:t>
              </a:r>
              <a:endParaRPr lang="en-US" sz="1400" dirty="0">
                <a:latin typeface="EC Square Sans Pro"/>
              </a:endParaRPr>
            </a:p>
          </p:txBody>
        </p:sp>
      </p:grpSp>
      <p:grpSp>
        <p:nvGrpSpPr>
          <p:cNvPr id="6" name="Group 10">
            <a:extLst>
              <a:ext uri="{FF2B5EF4-FFF2-40B4-BE49-F238E27FC236}">
                <a16:creationId xmlns:a16="http://schemas.microsoft.com/office/drawing/2014/main" id="{AE78C966-E88E-A013-4F62-4B706B6A8A90}"/>
              </a:ext>
            </a:extLst>
          </p:cNvPr>
          <p:cNvGrpSpPr/>
          <p:nvPr/>
        </p:nvGrpSpPr>
        <p:grpSpPr>
          <a:xfrm>
            <a:off x="505582" y="1364495"/>
            <a:ext cx="3976719" cy="775690"/>
            <a:chOff x="0" y="-38100"/>
            <a:chExt cx="1571050" cy="252730"/>
          </a:xfrm>
        </p:grpSpPr>
        <p:sp>
          <p:nvSpPr>
            <p:cNvPr id="7" name="Freeform 11">
              <a:extLst>
                <a:ext uri="{FF2B5EF4-FFF2-40B4-BE49-F238E27FC236}">
                  <a16:creationId xmlns:a16="http://schemas.microsoft.com/office/drawing/2014/main" id="{6D50CEEE-8C3E-807C-44BD-FBA4787D3C5F}"/>
                </a:ext>
              </a:extLst>
            </p:cNvPr>
            <p:cNvSpPr/>
            <p:nvPr/>
          </p:nvSpPr>
          <p:spPr>
            <a:xfrm>
              <a:off x="0" y="0"/>
              <a:ext cx="1571050" cy="214630"/>
            </a:xfrm>
            <a:custGeom>
              <a:avLst/>
              <a:gdLst/>
              <a:ahLst/>
              <a:cxnLst/>
              <a:rect l="l" t="t" r="r" b="b"/>
              <a:pathLst>
                <a:path w="1571050" h="214630">
                  <a:moveTo>
                    <a:pt x="0" y="0"/>
                  </a:moveTo>
                  <a:lnTo>
                    <a:pt x="1571050" y="0"/>
                  </a:lnTo>
                  <a:lnTo>
                    <a:pt x="1571050" y="214630"/>
                  </a:lnTo>
                  <a:lnTo>
                    <a:pt x="0" y="214630"/>
                  </a:lnTo>
                  <a:close/>
                </a:path>
              </a:pathLst>
            </a:custGeom>
            <a:solidFill>
              <a:schemeClr val="accent1">
                <a:lumMod val="50000"/>
              </a:schemeClr>
            </a:solidFill>
          </p:spPr>
          <p:txBody>
            <a:bodyPr/>
            <a:lstStyle/>
            <a:p>
              <a:endParaRPr lang="lv-LV" sz="1200"/>
            </a:p>
          </p:txBody>
        </p:sp>
        <p:sp>
          <p:nvSpPr>
            <p:cNvPr id="8" name="TextBox 12">
              <a:extLst>
                <a:ext uri="{FF2B5EF4-FFF2-40B4-BE49-F238E27FC236}">
                  <a16:creationId xmlns:a16="http://schemas.microsoft.com/office/drawing/2014/main" id="{4CAC0511-D7A1-C8AB-B9C4-3759387DC47A}"/>
                </a:ext>
              </a:extLst>
            </p:cNvPr>
            <p:cNvSpPr txBox="1"/>
            <p:nvPr/>
          </p:nvSpPr>
          <p:spPr>
            <a:xfrm>
              <a:off x="0" y="-38100"/>
              <a:ext cx="1571050" cy="252730"/>
            </a:xfrm>
            <a:prstGeom prst="rect">
              <a:avLst/>
            </a:prstGeom>
          </p:spPr>
          <p:txBody>
            <a:bodyPr lIns="33867" tIns="33867" rIns="33867" bIns="33867" rtlCol="0" anchor="ctr"/>
            <a:lstStyle/>
            <a:p>
              <a:pPr algn="ctr">
                <a:lnSpc>
                  <a:spcPts val="1773"/>
                </a:lnSpc>
              </a:pPr>
              <a:endParaRPr lang="lv-LV" sz="1600" b="1" dirty="0">
                <a:solidFill>
                  <a:srgbClr val="FFFFFF"/>
                </a:solidFill>
                <a:latin typeface="EC Square Sans Pro"/>
              </a:endParaRPr>
            </a:p>
            <a:p>
              <a:pPr algn="ctr">
                <a:lnSpc>
                  <a:spcPts val="1773"/>
                </a:lnSpc>
              </a:pPr>
              <a:r>
                <a:rPr lang="lv-LV" sz="1600" b="1" dirty="0">
                  <a:solidFill>
                    <a:srgbClr val="FFFFFF"/>
                  </a:solidFill>
                  <a:latin typeface="EC Square Sans Pro"/>
                </a:rPr>
                <a:t>Sabiedrības veselības sektors</a:t>
              </a:r>
              <a:endParaRPr lang="en-US" sz="1600" b="1" dirty="0">
                <a:solidFill>
                  <a:srgbClr val="FFFFFF"/>
                </a:solidFill>
                <a:latin typeface="EC Square Sans Pro"/>
              </a:endParaRPr>
            </a:p>
          </p:txBody>
        </p:sp>
      </p:grpSp>
      <p:grpSp>
        <p:nvGrpSpPr>
          <p:cNvPr id="9" name="Group 13">
            <a:extLst>
              <a:ext uri="{FF2B5EF4-FFF2-40B4-BE49-F238E27FC236}">
                <a16:creationId xmlns:a16="http://schemas.microsoft.com/office/drawing/2014/main" id="{F82A1F61-2A7D-7CD9-2F58-76E97C98512B}"/>
              </a:ext>
            </a:extLst>
          </p:cNvPr>
          <p:cNvGrpSpPr/>
          <p:nvPr/>
        </p:nvGrpSpPr>
        <p:grpSpPr>
          <a:xfrm>
            <a:off x="505582" y="4116014"/>
            <a:ext cx="3976719" cy="1254403"/>
            <a:chOff x="0" y="-160274"/>
            <a:chExt cx="1571050" cy="495566"/>
          </a:xfrm>
        </p:grpSpPr>
        <p:sp>
          <p:nvSpPr>
            <p:cNvPr id="10" name="Freeform 14">
              <a:extLst>
                <a:ext uri="{FF2B5EF4-FFF2-40B4-BE49-F238E27FC236}">
                  <a16:creationId xmlns:a16="http://schemas.microsoft.com/office/drawing/2014/main" id="{9854988D-D0EA-8292-8B11-DB303FDE47A5}"/>
                </a:ext>
              </a:extLst>
            </p:cNvPr>
            <p:cNvSpPr/>
            <p:nvPr/>
          </p:nvSpPr>
          <p:spPr>
            <a:xfrm>
              <a:off x="0" y="0"/>
              <a:ext cx="1571050" cy="293760"/>
            </a:xfrm>
            <a:custGeom>
              <a:avLst/>
              <a:gdLst/>
              <a:ahLst/>
              <a:cxnLst/>
              <a:rect l="l" t="t" r="r" b="b"/>
              <a:pathLst>
                <a:path w="1571050" h="293760">
                  <a:moveTo>
                    <a:pt x="0" y="0"/>
                  </a:moveTo>
                  <a:lnTo>
                    <a:pt x="1571050" y="0"/>
                  </a:lnTo>
                  <a:lnTo>
                    <a:pt x="1571050" y="293760"/>
                  </a:lnTo>
                  <a:lnTo>
                    <a:pt x="0" y="293760"/>
                  </a:lnTo>
                  <a:close/>
                </a:path>
              </a:pathLst>
            </a:custGeom>
            <a:solidFill>
              <a:srgbClr val="FDC8A7"/>
            </a:solidFill>
          </p:spPr>
          <p:txBody>
            <a:bodyPr/>
            <a:lstStyle/>
            <a:p>
              <a:endParaRPr lang="lv-LV" sz="1200"/>
            </a:p>
          </p:txBody>
        </p:sp>
        <p:sp>
          <p:nvSpPr>
            <p:cNvPr id="11" name="TextBox 15">
              <a:extLst>
                <a:ext uri="{FF2B5EF4-FFF2-40B4-BE49-F238E27FC236}">
                  <a16:creationId xmlns:a16="http://schemas.microsoft.com/office/drawing/2014/main" id="{81AAFBC2-510A-D349-934C-BA12076C7C35}"/>
                </a:ext>
              </a:extLst>
            </p:cNvPr>
            <p:cNvSpPr txBox="1"/>
            <p:nvPr/>
          </p:nvSpPr>
          <p:spPr>
            <a:xfrm>
              <a:off x="0" y="-160274"/>
              <a:ext cx="1571050" cy="495566"/>
            </a:xfrm>
            <a:prstGeom prst="rect">
              <a:avLst/>
            </a:prstGeom>
            <a:solidFill>
              <a:schemeClr val="accent1">
                <a:lumMod val="60000"/>
                <a:lumOff val="40000"/>
              </a:schemeClr>
            </a:solidFill>
          </p:spPr>
          <p:txBody>
            <a:bodyPr lIns="33867" tIns="33867" rIns="33867" bIns="33867" rtlCol="0" anchor="ctr"/>
            <a:lstStyle/>
            <a:p>
              <a:pPr marL="742950" lvl="1" indent="-285750">
                <a:lnSpc>
                  <a:spcPts val="1773"/>
                </a:lnSpc>
                <a:buBlip>
                  <a:blip r:embed="rId3"/>
                </a:buBlip>
              </a:pPr>
              <a:r>
                <a:rPr lang="en-US" sz="1400" dirty="0" err="1">
                  <a:latin typeface="EC Square Sans Pro"/>
                </a:rPr>
                <a:t>Bērnu</a:t>
              </a:r>
              <a:r>
                <a:rPr lang="en-US" sz="1400" dirty="0">
                  <a:latin typeface="EC Square Sans Pro"/>
                </a:rPr>
                <a:t> </a:t>
              </a:r>
              <a:r>
                <a:rPr lang="en-US" sz="1400" dirty="0" err="1">
                  <a:latin typeface="EC Square Sans Pro"/>
                </a:rPr>
                <a:t>klīniskā</a:t>
              </a:r>
              <a:r>
                <a:rPr lang="en-US" sz="1400" dirty="0">
                  <a:latin typeface="EC Square Sans Pro"/>
                </a:rPr>
                <a:t> </a:t>
              </a:r>
              <a:r>
                <a:rPr lang="en-US" sz="1400" dirty="0" err="1">
                  <a:latin typeface="EC Square Sans Pro"/>
                </a:rPr>
                <a:t>universitātes</a:t>
              </a:r>
              <a:r>
                <a:rPr lang="en-US" sz="1400" dirty="0">
                  <a:latin typeface="EC Square Sans Pro"/>
                </a:rPr>
                <a:t> </a:t>
              </a:r>
              <a:r>
                <a:rPr lang="en-US" sz="1400" dirty="0" err="1">
                  <a:latin typeface="EC Square Sans Pro"/>
                </a:rPr>
                <a:t>slimnīca</a:t>
              </a:r>
              <a:endParaRPr lang="lv-LV" sz="1400" dirty="0">
                <a:latin typeface="EC Square Sans Pro"/>
              </a:endParaRPr>
            </a:p>
            <a:p>
              <a:pPr marL="742950" lvl="1" indent="-285750">
                <a:lnSpc>
                  <a:spcPts val="1773"/>
                </a:lnSpc>
                <a:buBlip>
                  <a:blip r:embed="rId3"/>
                </a:buBlip>
              </a:pPr>
              <a:r>
                <a:rPr lang="en-US" sz="1400" dirty="0" err="1">
                  <a:latin typeface="EC Square Sans Pro"/>
                </a:rPr>
                <a:t>Rīgas</a:t>
              </a:r>
              <a:r>
                <a:rPr lang="en-US" sz="1400" dirty="0">
                  <a:latin typeface="EC Square Sans Pro"/>
                </a:rPr>
                <a:t> </a:t>
              </a:r>
              <a:r>
                <a:rPr lang="en-US" sz="1400" dirty="0" err="1">
                  <a:latin typeface="EC Square Sans Pro"/>
                </a:rPr>
                <a:t>Austrumu</a:t>
              </a:r>
              <a:r>
                <a:rPr lang="en-US" sz="1400" dirty="0">
                  <a:latin typeface="EC Square Sans Pro"/>
                </a:rPr>
                <a:t> </a:t>
              </a:r>
              <a:r>
                <a:rPr lang="en-US" sz="1400" dirty="0" err="1">
                  <a:latin typeface="EC Square Sans Pro"/>
                </a:rPr>
                <a:t>klīniskā</a:t>
              </a:r>
              <a:r>
                <a:rPr lang="en-US" sz="1400" dirty="0">
                  <a:latin typeface="EC Square Sans Pro"/>
                </a:rPr>
                <a:t> </a:t>
              </a:r>
              <a:r>
                <a:rPr lang="en-US" sz="1400" dirty="0" err="1">
                  <a:latin typeface="EC Square Sans Pro"/>
                </a:rPr>
                <a:t>universitātes</a:t>
              </a:r>
              <a:r>
                <a:rPr lang="en-US" sz="1400" dirty="0">
                  <a:latin typeface="EC Square Sans Pro"/>
                </a:rPr>
                <a:t> </a:t>
              </a:r>
              <a:r>
                <a:rPr lang="en-US" sz="1400" dirty="0" err="1">
                  <a:latin typeface="EC Square Sans Pro"/>
                </a:rPr>
                <a:t>slimnīca</a:t>
              </a:r>
              <a:endParaRPr lang="lv-LV" sz="1400" dirty="0">
                <a:latin typeface="EC Square Sans Pro"/>
              </a:endParaRPr>
            </a:p>
            <a:p>
              <a:pPr marL="742950" lvl="1" indent="-285750">
                <a:lnSpc>
                  <a:spcPts val="1773"/>
                </a:lnSpc>
                <a:buBlip>
                  <a:blip r:embed="rId3"/>
                </a:buBlip>
              </a:pPr>
              <a:r>
                <a:rPr lang="lv-LV" sz="1400" dirty="0">
                  <a:latin typeface="EC Square Sans Pro"/>
                </a:rPr>
                <a:t>Paula Stradiņa Klīniskā universitātes slimnīca</a:t>
              </a:r>
              <a:endParaRPr lang="en-US" sz="1400" dirty="0">
                <a:latin typeface="EC Square Sans Pro"/>
              </a:endParaRPr>
            </a:p>
          </p:txBody>
        </p:sp>
      </p:grpSp>
      <p:grpSp>
        <p:nvGrpSpPr>
          <p:cNvPr id="12" name="Group 16">
            <a:extLst>
              <a:ext uri="{FF2B5EF4-FFF2-40B4-BE49-F238E27FC236}">
                <a16:creationId xmlns:a16="http://schemas.microsoft.com/office/drawing/2014/main" id="{CD439EDB-D4A9-7CCC-54C4-66C8C8B2E092}"/>
              </a:ext>
            </a:extLst>
          </p:cNvPr>
          <p:cNvGrpSpPr/>
          <p:nvPr/>
        </p:nvGrpSpPr>
        <p:grpSpPr>
          <a:xfrm>
            <a:off x="505582" y="5456585"/>
            <a:ext cx="3976719" cy="813431"/>
            <a:chOff x="0" y="0"/>
            <a:chExt cx="1571050" cy="321355"/>
          </a:xfrm>
          <a:solidFill>
            <a:schemeClr val="accent1">
              <a:lumMod val="40000"/>
              <a:lumOff val="60000"/>
            </a:schemeClr>
          </a:solidFill>
        </p:grpSpPr>
        <p:sp>
          <p:nvSpPr>
            <p:cNvPr id="13" name="Freeform 17">
              <a:extLst>
                <a:ext uri="{FF2B5EF4-FFF2-40B4-BE49-F238E27FC236}">
                  <a16:creationId xmlns:a16="http://schemas.microsoft.com/office/drawing/2014/main" id="{4418468F-80B9-DD47-25B5-DC223B3D8BAD}"/>
                </a:ext>
              </a:extLst>
            </p:cNvPr>
            <p:cNvSpPr/>
            <p:nvPr/>
          </p:nvSpPr>
          <p:spPr>
            <a:xfrm>
              <a:off x="0" y="0"/>
              <a:ext cx="1571050" cy="321355"/>
            </a:xfrm>
            <a:custGeom>
              <a:avLst/>
              <a:gdLst/>
              <a:ahLst/>
              <a:cxnLst/>
              <a:rect l="l" t="t" r="r" b="b"/>
              <a:pathLst>
                <a:path w="1571050" h="321355">
                  <a:moveTo>
                    <a:pt x="0" y="0"/>
                  </a:moveTo>
                  <a:lnTo>
                    <a:pt x="1571050" y="0"/>
                  </a:lnTo>
                  <a:lnTo>
                    <a:pt x="1571050" y="321355"/>
                  </a:lnTo>
                  <a:lnTo>
                    <a:pt x="0" y="321355"/>
                  </a:lnTo>
                  <a:close/>
                </a:path>
              </a:pathLst>
            </a:custGeom>
            <a:grpFill/>
          </p:spPr>
          <p:txBody>
            <a:bodyPr/>
            <a:lstStyle/>
            <a:p>
              <a:endParaRPr lang="lv-LV" sz="1200"/>
            </a:p>
          </p:txBody>
        </p:sp>
        <p:sp>
          <p:nvSpPr>
            <p:cNvPr id="14" name="TextBox 18">
              <a:extLst>
                <a:ext uri="{FF2B5EF4-FFF2-40B4-BE49-F238E27FC236}">
                  <a16:creationId xmlns:a16="http://schemas.microsoft.com/office/drawing/2014/main" id="{15EA5CD5-03BD-5807-D102-9CA1A52ABB76}"/>
                </a:ext>
              </a:extLst>
            </p:cNvPr>
            <p:cNvSpPr txBox="1"/>
            <p:nvPr/>
          </p:nvSpPr>
          <p:spPr>
            <a:xfrm>
              <a:off x="0" y="-38100"/>
              <a:ext cx="1571050" cy="359455"/>
            </a:xfrm>
            <a:prstGeom prst="rect">
              <a:avLst/>
            </a:prstGeom>
            <a:grpFill/>
          </p:spPr>
          <p:txBody>
            <a:bodyPr lIns="33867" tIns="33867" rIns="33867" bIns="33867" rtlCol="0" anchor="ctr"/>
            <a:lstStyle/>
            <a:p>
              <a:pPr marL="742950" lvl="1" indent="-285750">
                <a:lnSpc>
                  <a:spcPts val="1773"/>
                </a:lnSpc>
                <a:buBlip>
                  <a:blip r:embed="rId3"/>
                </a:buBlip>
              </a:pPr>
              <a:r>
                <a:rPr lang="en-US" sz="1400" dirty="0" err="1">
                  <a:latin typeface="EC Square Sans Pro"/>
                </a:rPr>
                <a:t>Latvijas</a:t>
              </a:r>
              <a:r>
                <a:rPr lang="en-US" sz="1400" dirty="0">
                  <a:latin typeface="EC Square Sans Pro"/>
                </a:rPr>
                <a:t> </a:t>
              </a:r>
              <a:r>
                <a:rPr lang="en-US" sz="1400" dirty="0" err="1">
                  <a:latin typeface="EC Square Sans Pro"/>
                </a:rPr>
                <a:t>Mikrobiologu</a:t>
              </a:r>
              <a:r>
                <a:rPr lang="en-US" sz="1400" dirty="0">
                  <a:latin typeface="EC Square Sans Pro"/>
                </a:rPr>
                <a:t> </a:t>
              </a:r>
              <a:r>
                <a:rPr lang="en-US" sz="1400" dirty="0" err="1">
                  <a:latin typeface="EC Square Sans Pro"/>
                </a:rPr>
                <a:t>asociācija</a:t>
              </a:r>
              <a:endParaRPr lang="lv-LV" sz="1400" dirty="0">
                <a:latin typeface="EC Square Sans Pro"/>
              </a:endParaRPr>
            </a:p>
            <a:p>
              <a:pPr marL="742950" lvl="1" indent="-285750">
                <a:lnSpc>
                  <a:spcPts val="1773"/>
                </a:lnSpc>
                <a:buBlip>
                  <a:blip r:embed="rId3"/>
                </a:buBlip>
              </a:pPr>
              <a:r>
                <a:rPr lang="lv-LV" sz="1400" dirty="0">
                  <a:latin typeface="EC Square Sans Pro"/>
                </a:rPr>
                <a:t>Latvijas Lauku ģimenes ārstu asociācija</a:t>
              </a:r>
            </a:p>
            <a:p>
              <a:pPr marL="742950" lvl="1" indent="-285750">
                <a:lnSpc>
                  <a:spcPts val="1773"/>
                </a:lnSpc>
                <a:buBlip>
                  <a:blip r:embed="rId3"/>
                </a:buBlip>
              </a:pPr>
              <a:r>
                <a:rPr lang="lv-LV" sz="1400" dirty="0">
                  <a:latin typeface="EC Square Sans Pro"/>
                </a:rPr>
                <a:t>Latvijas ģimenes ārstu asociācija</a:t>
              </a:r>
              <a:endParaRPr lang="en-US" sz="1400" dirty="0">
                <a:latin typeface="EC Square Sans Pro"/>
              </a:endParaRPr>
            </a:p>
          </p:txBody>
        </p:sp>
      </p:grpSp>
      <p:grpSp>
        <p:nvGrpSpPr>
          <p:cNvPr id="15" name="Group 19">
            <a:extLst>
              <a:ext uri="{FF2B5EF4-FFF2-40B4-BE49-F238E27FC236}">
                <a16:creationId xmlns:a16="http://schemas.microsoft.com/office/drawing/2014/main" id="{697267F8-43A0-F8CC-54CD-52EAE2FBC884}"/>
              </a:ext>
            </a:extLst>
          </p:cNvPr>
          <p:cNvGrpSpPr/>
          <p:nvPr/>
        </p:nvGrpSpPr>
        <p:grpSpPr>
          <a:xfrm>
            <a:off x="4647399" y="2140184"/>
            <a:ext cx="3724492" cy="1448816"/>
            <a:chOff x="0" y="0"/>
            <a:chExt cx="1471404" cy="572372"/>
          </a:xfrm>
        </p:grpSpPr>
        <p:sp>
          <p:nvSpPr>
            <p:cNvPr id="16" name="Freeform 20">
              <a:extLst>
                <a:ext uri="{FF2B5EF4-FFF2-40B4-BE49-F238E27FC236}">
                  <a16:creationId xmlns:a16="http://schemas.microsoft.com/office/drawing/2014/main" id="{4819F25B-2DB2-53B6-918A-7232512FE763}"/>
                </a:ext>
              </a:extLst>
            </p:cNvPr>
            <p:cNvSpPr/>
            <p:nvPr/>
          </p:nvSpPr>
          <p:spPr>
            <a:xfrm>
              <a:off x="0" y="0"/>
              <a:ext cx="1471404" cy="572372"/>
            </a:xfrm>
            <a:custGeom>
              <a:avLst/>
              <a:gdLst/>
              <a:ahLst/>
              <a:cxnLst/>
              <a:rect l="l" t="t" r="r" b="b"/>
              <a:pathLst>
                <a:path w="1471404" h="572372">
                  <a:moveTo>
                    <a:pt x="0" y="0"/>
                  </a:moveTo>
                  <a:lnTo>
                    <a:pt x="1471404" y="0"/>
                  </a:lnTo>
                  <a:lnTo>
                    <a:pt x="1471404" y="572372"/>
                  </a:lnTo>
                  <a:lnTo>
                    <a:pt x="0" y="572372"/>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p:spPr>
          <p:txBody>
            <a:bodyPr/>
            <a:lstStyle/>
            <a:p>
              <a:endParaRPr lang="lv-LV" sz="1200" dirty="0"/>
            </a:p>
          </p:txBody>
        </p:sp>
        <p:sp>
          <p:nvSpPr>
            <p:cNvPr id="17" name="TextBox 21">
              <a:extLst>
                <a:ext uri="{FF2B5EF4-FFF2-40B4-BE49-F238E27FC236}">
                  <a16:creationId xmlns:a16="http://schemas.microsoft.com/office/drawing/2014/main" id="{0D27EF59-02A7-B097-2691-901F28B6B3C8}"/>
                </a:ext>
              </a:extLst>
            </p:cNvPr>
            <p:cNvSpPr txBox="1"/>
            <p:nvPr/>
          </p:nvSpPr>
          <p:spPr>
            <a:xfrm>
              <a:off x="0" y="-38100"/>
              <a:ext cx="1471404" cy="610472"/>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5400000" scaled="1"/>
              <a:tileRect/>
            </a:gradFill>
          </p:spPr>
          <p:txBody>
            <a:bodyPr lIns="33867" tIns="33867" rIns="33867" bIns="33867" rtlCol="0" anchor="ctr"/>
            <a:lstStyle/>
            <a:p>
              <a:pPr marL="742950" lvl="1" indent="-285750">
                <a:lnSpc>
                  <a:spcPts val="1773"/>
                </a:lnSpc>
                <a:buBlip>
                  <a:blip r:embed="rId3"/>
                </a:buBlip>
              </a:pPr>
              <a:r>
                <a:rPr lang="lv-LV" sz="1400" dirty="0">
                  <a:latin typeface="EC Square Sans Pro"/>
                </a:rPr>
                <a:t>Zemkopības ministrija</a:t>
              </a:r>
              <a:endParaRPr lang="en-US" sz="1400" dirty="0">
                <a:latin typeface="EC Square Sans Pro"/>
              </a:endParaRPr>
            </a:p>
            <a:p>
              <a:pPr marL="742950" lvl="1" indent="-285750">
                <a:lnSpc>
                  <a:spcPts val="1773"/>
                </a:lnSpc>
                <a:buBlip>
                  <a:blip r:embed="rId3"/>
                </a:buBlip>
              </a:pPr>
              <a:r>
                <a:rPr lang="lv-LV" sz="1400" dirty="0">
                  <a:latin typeface="EC Square Sans Pro"/>
                </a:rPr>
                <a:t>Pārtikas un veterinārais dienests</a:t>
              </a:r>
              <a:endParaRPr lang="en-US" sz="1400" dirty="0">
                <a:latin typeface="EC Square Sans Pro"/>
              </a:endParaRPr>
            </a:p>
            <a:p>
              <a:pPr marL="742950" lvl="1" indent="-285750">
                <a:lnSpc>
                  <a:spcPts val="1773"/>
                </a:lnSpc>
                <a:buBlip>
                  <a:blip r:embed="rId3"/>
                </a:buBlip>
              </a:pPr>
              <a:r>
                <a:rPr lang="en-US" sz="1400" dirty="0" err="1">
                  <a:latin typeface="EC Square Sans Pro"/>
                </a:rPr>
                <a:t>Pārtikas</a:t>
              </a:r>
              <a:r>
                <a:rPr lang="en-US" sz="1400" dirty="0">
                  <a:latin typeface="EC Square Sans Pro"/>
                </a:rPr>
                <a:t> </a:t>
              </a:r>
              <a:r>
                <a:rPr lang="en-US" sz="1400" dirty="0" err="1">
                  <a:latin typeface="EC Square Sans Pro"/>
                </a:rPr>
                <a:t>drošības</a:t>
              </a:r>
              <a:r>
                <a:rPr lang="en-US" sz="1400" dirty="0">
                  <a:latin typeface="EC Square Sans Pro"/>
                </a:rPr>
                <a:t>, </a:t>
              </a:r>
              <a:r>
                <a:rPr lang="en-US" sz="1400" dirty="0" err="1">
                  <a:latin typeface="EC Square Sans Pro"/>
                </a:rPr>
                <a:t>dzīvnieku</a:t>
              </a:r>
              <a:r>
                <a:rPr lang="en-US" sz="1400" dirty="0">
                  <a:latin typeface="EC Square Sans Pro"/>
                </a:rPr>
                <a:t> </a:t>
              </a:r>
              <a:r>
                <a:rPr lang="en-US" sz="1400" dirty="0" err="1">
                  <a:latin typeface="EC Square Sans Pro"/>
                </a:rPr>
                <a:t>veselības</a:t>
              </a:r>
              <a:r>
                <a:rPr lang="en-US" sz="1400" dirty="0">
                  <a:latin typeface="EC Square Sans Pro"/>
                </a:rPr>
                <a:t> un vides </a:t>
              </a:r>
              <a:r>
                <a:rPr lang="en-US" sz="1400" dirty="0" err="1">
                  <a:latin typeface="EC Square Sans Pro"/>
                </a:rPr>
                <a:t>zinātnisk</a:t>
              </a:r>
              <a:r>
                <a:rPr lang="lv-LV" sz="1400" dirty="0">
                  <a:latin typeface="EC Square Sans Pro"/>
                </a:rPr>
                <a:t>ais</a:t>
              </a:r>
              <a:r>
                <a:rPr lang="en-US" sz="1400" dirty="0">
                  <a:latin typeface="EC Square Sans Pro"/>
                </a:rPr>
                <a:t> </a:t>
              </a:r>
              <a:r>
                <a:rPr lang="en-US" sz="1400" dirty="0" err="1">
                  <a:latin typeface="EC Square Sans Pro"/>
                </a:rPr>
                <a:t>institūt</a:t>
              </a:r>
              <a:r>
                <a:rPr lang="lv-LV" sz="1400" dirty="0">
                  <a:latin typeface="EC Square Sans Pro"/>
                </a:rPr>
                <a:t>s</a:t>
              </a:r>
              <a:r>
                <a:rPr lang="en-US" sz="1400" dirty="0">
                  <a:latin typeface="EC Square Sans Pro"/>
                </a:rPr>
                <a:t> “BIOR”</a:t>
              </a:r>
            </a:p>
          </p:txBody>
        </p:sp>
      </p:grpSp>
      <p:grpSp>
        <p:nvGrpSpPr>
          <p:cNvPr id="18" name="Group 22">
            <a:extLst>
              <a:ext uri="{FF2B5EF4-FFF2-40B4-BE49-F238E27FC236}">
                <a16:creationId xmlns:a16="http://schemas.microsoft.com/office/drawing/2014/main" id="{AD82285E-FC45-FD89-FBF2-61A5405619AB}"/>
              </a:ext>
            </a:extLst>
          </p:cNvPr>
          <p:cNvGrpSpPr/>
          <p:nvPr/>
        </p:nvGrpSpPr>
        <p:grpSpPr>
          <a:xfrm>
            <a:off x="4647399" y="1481434"/>
            <a:ext cx="3724492" cy="658750"/>
            <a:chOff x="0" y="-45617"/>
            <a:chExt cx="1471404" cy="260247"/>
          </a:xfrm>
          <a:solidFill>
            <a:schemeClr val="accent6">
              <a:lumMod val="50000"/>
            </a:schemeClr>
          </a:solidFill>
        </p:grpSpPr>
        <p:sp>
          <p:nvSpPr>
            <p:cNvPr id="19" name="Freeform 23">
              <a:extLst>
                <a:ext uri="{FF2B5EF4-FFF2-40B4-BE49-F238E27FC236}">
                  <a16:creationId xmlns:a16="http://schemas.microsoft.com/office/drawing/2014/main" id="{20BBFFDB-F2D2-058E-0721-25A3C86E5A72}"/>
                </a:ext>
              </a:extLst>
            </p:cNvPr>
            <p:cNvSpPr/>
            <p:nvPr/>
          </p:nvSpPr>
          <p:spPr>
            <a:xfrm>
              <a:off x="0" y="0"/>
              <a:ext cx="1471404" cy="214630"/>
            </a:xfrm>
            <a:custGeom>
              <a:avLst/>
              <a:gdLst/>
              <a:ahLst/>
              <a:cxnLst/>
              <a:rect l="l" t="t" r="r" b="b"/>
              <a:pathLst>
                <a:path w="1471404" h="214630">
                  <a:moveTo>
                    <a:pt x="0" y="0"/>
                  </a:moveTo>
                  <a:lnTo>
                    <a:pt x="1471404" y="0"/>
                  </a:lnTo>
                  <a:lnTo>
                    <a:pt x="1471404" y="214630"/>
                  </a:lnTo>
                  <a:lnTo>
                    <a:pt x="0" y="214630"/>
                  </a:lnTo>
                  <a:close/>
                </a:path>
              </a:pathLst>
            </a:custGeom>
            <a:grpFill/>
          </p:spPr>
          <p:txBody>
            <a:bodyPr/>
            <a:lstStyle/>
            <a:p>
              <a:endParaRPr lang="lv-LV" sz="1200"/>
            </a:p>
          </p:txBody>
        </p:sp>
        <p:sp>
          <p:nvSpPr>
            <p:cNvPr id="20" name="TextBox 24">
              <a:extLst>
                <a:ext uri="{FF2B5EF4-FFF2-40B4-BE49-F238E27FC236}">
                  <a16:creationId xmlns:a16="http://schemas.microsoft.com/office/drawing/2014/main" id="{4249884F-7127-0103-F6EB-598DD76C7B38}"/>
                </a:ext>
              </a:extLst>
            </p:cNvPr>
            <p:cNvSpPr txBox="1"/>
            <p:nvPr/>
          </p:nvSpPr>
          <p:spPr>
            <a:xfrm>
              <a:off x="0" y="-45617"/>
              <a:ext cx="1471404" cy="260247"/>
            </a:xfrm>
            <a:prstGeom prst="rect">
              <a:avLst/>
            </a:prstGeom>
            <a:grpFill/>
          </p:spPr>
          <p:txBody>
            <a:bodyPr lIns="33867" tIns="33867" rIns="33867" bIns="33867" rtlCol="0" anchor="ctr"/>
            <a:lstStyle/>
            <a:p>
              <a:pPr algn="ctr">
                <a:lnSpc>
                  <a:spcPts val="1773"/>
                </a:lnSpc>
              </a:pPr>
              <a:r>
                <a:rPr lang="lv-LV" sz="1600" b="1" dirty="0">
                  <a:solidFill>
                    <a:srgbClr val="FFFFFF"/>
                  </a:solidFill>
                  <a:latin typeface="EC Square Sans Pro"/>
                </a:rPr>
                <a:t>Dzīvnieku veselības sektors</a:t>
              </a:r>
              <a:endParaRPr lang="en-US" sz="1600" b="1" dirty="0">
                <a:solidFill>
                  <a:srgbClr val="FFFFFF"/>
                </a:solidFill>
                <a:latin typeface="EC Square Sans Pro"/>
              </a:endParaRPr>
            </a:p>
          </p:txBody>
        </p:sp>
      </p:grpSp>
      <p:grpSp>
        <p:nvGrpSpPr>
          <p:cNvPr id="21" name="Group 39">
            <a:extLst>
              <a:ext uri="{FF2B5EF4-FFF2-40B4-BE49-F238E27FC236}">
                <a16:creationId xmlns:a16="http://schemas.microsoft.com/office/drawing/2014/main" id="{4166AEFA-C317-CB56-5F91-4FDE455BDA40}"/>
              </a:ext>
            </a:extLst>
          </p:cNvPr>
          <p:cNvGrpSpPr/>
          <p:nvPr/>
        </p:nvGrpSpPr>
        <p:grpSpPr>
          <a:xfrm>
            <a:off x="4670275" y="4342566"/>
            <a:ext cx="3724492" cy="1448816"/>
            <a:chOff x="0" y="0"/>
            <a:chExt cx="1471404" cy="572372"/>
          </a:xfrm>
        </p:grpSpPr>
        <p:sp>
          <p:nvSpPr>
            <p:cNvPr id="22" name="Freeform 40">
              <a:extLst>
                <a:ext uri="{FF2B5EF4-FFF2-40B4-BE49-F238E27FC236}">
                  <a16:creationId xmlns:a16="http://schemas.microsoft.com/office/drawing/2014/main" id="{0DADF227-3105-D9EA-6440-268481280EDA}"/>
                </a:ext>
              </a:extLst>
            </p:cNvPr>
            <p:cNvSpPr/>
            <p:nvPr/>
          </p:nvSpPr>
          <p:spPr>
            <a:xfrm>
              <a:off x="0" y="0"/>
              <a:ext cx="1471404" cy="572372"/>
            </a:xfrm>
            <a:custGeom>
              <a:avLst/>
              <a:gdLst/>
              <a:ahLst/>
              <a:cxnLst/>
              <a:rect l="l" t="t" r="r" b="b"/>
              <a:pathLst>
                <a:path w="1471404" h="572372">
                  <a:moveTo>
                    <a:pt x="0" y="0"/>
                  </a:moveTo>
                  <a:lnTo>
                    <a:pt x="1471404" y="0"/>
                  </a:lnTo>
                  <a:lnTo>
                    <a:pt x="1471404" y="572372"/>
                  </a:lnTo>
                  <a:lnTo>
                    <a:pt x="0" y="572372"/>
                  </a:lnTo>
                  <a:close/>
                </a:path>
              </a:pathLst>
            </a:custGeom>
            <a:solidFill>
              <a:schemeClr val="accent6">
                <a:lumMod val="60000"/>
                <a:lumOff val="40000"/>
              </a:schemeClr>
            </a:solidFill>
            <a:ln w="66675" cap="sq">
              <a:solidFill>
                <a:srgbClr val="542C13"/>
              </a:solidFill>
              <a:prstDash val="lgDash"/>
              <a:miter/>
            </a:ln>
          </p:spPr>
          <p:txBody>
            <a:bodyPr/>
            <a:lstStyle/>
            <a:p>
              <a:endParaRPr lang="lv-LV" sz="1200" dirty="0"/>
            </a:p>
          </p:txBody>
        </p:sp>
        <p:sp>
          <p:nvSpPr>
            <p:cNvPr id="23" name="TextBox 41">
              <a:extLst>
                <a:ext uri="{FF2B5EF4-FFF2-40B4-BE49-F238E27FC236}">
                  <a16:creationId xmlns:a16="http://schemas.microsoft.com/office/drawing/2014/main" id="{BB91C58E-1C86-A2BC-4101-1BBDE3207BA4}"/>
                </a:ext>
              </a:extLst>
            </p:cNvPr>
            <p:cNvSpPr txBox="1"/>
            <p:nvPr/>
          </p:nvSpPr>
          <p:spPr>
            <a:xfrm>
              <a:off x="0" y="-38100"/>
              <a:ext cx="1471404" cy="610472"/>
            </a:xfrm>
            <a:prstGeom prst="rect">
              <a:avLst/>
            </a:prstGeom>
          </p:spPr>
          <p:txBody>
            <a:bodyPr lIns="33867" tIns="33867" rIns="33867" bIns="33867" rtlCol="0" anchor="ctr"/>
            <a:lstStyle/>
            <a:p>
              <a:pPr marL="742950" lvl="1" indent="-285750">
                <a:lnSpc>
                  <a:spcPts val="1773"/>
                </a:lnSpc>
                <a:buBlip>
                  <a:blip r:embed="rId3"/>
                </a:buBlip>
              </a:pPr>
              <a:r>
                <a:rPr lang="lv-LV" sz="1400" dirty="0">
                  <a:latin typeface="EC Square Sans Pro"/>
                </a:rPr>
                <a:t>Latvijas veterinārārstu biedrība</a:t>
              </a:r>
              <a:endParaRPr lang="en-US" sz="1400" dirty="0">
                <a:latin typeface="EC Square Sans Pro"/>
              </a:endParaRPr>
            </a:p>
            <a:p>
              <a:pPr marL="742950" lvl="1" indent="-285750">
                <a:lnSpc>
                  <a:spcPts val="1773"/>
                </a:lnSpc>
                <a:buBlip>
                  <a:blip r:embed="rId3"/>
                </a:buBlip>
              </a:pPr>
              <a:r>
                <a:rPr lang="lv-LV" sz="1400" dirty="0">
                  <a:latin typeface="EC Square Sans Pro"/>
                </a:rPr>
                <a:t>Latvijas Biozinātņu un tehnoloģiju universitāte</a:t>
              </a:r>
            </a:p>
            <a:p>
              <a:pPr marL="742950" lvl="1" indent="-285750">
                <a:lnSpc>
                  <a:spcPts val="1773"/>
                </a:lnSpc>
                <a:buBlip>
                  <a:blip r:embed="rId3"/>
                </a:buBlip>
              </a:pPr>
              <a:r>
                <a:rPr lang="lv-LV" sz="1400" dirty="0">
                  <a:latin typeface="EC Square Sans Pro"/>
                </a:rPr>
                <a:t>Veterinārmedicīnas fakultāte</a:t>
              </a:r>
              <a:endParaRPr lang="en-US" sz="1400" dirty="0">
                <a:latin typeface="EC Square Sans Pro"/>
              </a:endParaRPr>
            </a:p>
          </p:txBody>
        </p:sp>
      </p:grpSp>
      <p:sp>
        <p:nvSpPr>
          <p:cNvPr id="24" name="Freeform 42">
            <a:extLst>
              <a:ext uri="{FF2B5EF4-FFF2-40B4-BE49-F238E27FC236}">
                <a16:creationId xmlns:a16="http://schemas.microsoft.com/office/drawing/2014/main" id="{81F88E6A-ABC8-A281-08A5-FBF78AE7936B}"/>
              </a:ext>
            </a:extLst>
          </p:cNvPr>
          <p:cNvSpPr/>
          <p:nvPr/>
        </p:nvSpPr>
        <p:spPr>
          <a:xfrm rot="16200000">
            <a:off x="6129600" y="3847432"/>
            <a:ext cx="701094" cy="209053"/>
          </a:xfrm>
          <a:custGeom>
            <a:avLst/>
            <a:gdLst/>
            <a:ahLst/>
            <a:cxnLst/>
            <a:rect l="l" t="t" r="r" b="b"/>
            <a:pathLst>
              <a:path w="1051641" h="313580">
                <a:moveTo>
                  <a:pt x="0" y="0"/>
                </a:moveTo>
                <a:lnTo>
                  <a:pt x="1051641" y="0"/>
                </a:lnTo>
                <a:lnTo>
                  <a:pt x="1051641" y="313580"/>
                </a:lnTo>
                <a:lnTo>
                  <a:pt x="0" y="313580"/>
                </a:lnTo>
                <a:lnTo>
                  <a:pt x="0" y="0"/>
                </a:lnTo>
                <a:close/>
              </a:path>
            </a:pathLst>
          </a:custGeom>
          <a:blipFill>
            <a:blip r:embed="rId4">
              <a:extLst>
                <a:ext uri="{96DAC541-7B7A-43D3-8B79-37D633B846F1}">
                  <asvg:svgBlip xmlns:asvg="http://schemas.microsoft.com/office/drawing/2016/SVG/main" r:embed="rId5"/>
                </a:ext>
              </a:extLst>
            </a:blip>
            <a:stretch>
              <a:fillRect/>
            </a:stretch>
          </a:blipFill>
          <a:ln>
            <a:solidFill>
              <a:schemeClr val="accent6">
                <a:lumMod val="50000"/>
              </a:schemeClr>
            </a:solidFill>
          </a:ln>
        </p:spPr>
        <p:txBody>
          <a:bodyPr/>
          <a:lstStyle/>
          <a:p>
            <a:endParaRPr lang="lv-LV" sz="1200"/>
          </a:p>
        </p:txBody>
      </p:sp>
      <p:grpSp>
        <p:nvGrpSpPr>
          <p:cNvPr id="25" name="Group 25">
            <a:extLst>
              <a:ext uri="{FF2B5EF4-FFF2-40B4-BE49-F238E27FC236}">
                <a16:creationId xmlns:a16="http://schemas.microsoft.com/office/drawing/2014/main" id="{DD78128E-EC1C-33D4-DA57-9ECBA9B63049}"/>
              </a:ext>
            </a:extLst>
          </p:cNvPr>
          <p:cNvGrpSpPr/>
          <p:nvPr/>
        </p:nvGrpSpPr>
        <p:grpSpPr>
          <a:xfrm>
            <a:off x="8562393" y="1481434"/>
            <a:ext cx="3098733" cy="658751"/>
            <a:chOff x="0" y="0"/>
            <a:chExt cx="1224191" cy="214630"/>
          </a:xfrm>
        </p:grpSpPr>
        <p:sp>
          <p:nvSpPr>
            <p:cNvPr id="26" name="Freeform 26">
              <a:extLst>
                <a:ext uri="{FF2B5EF4-FFF2-40B4-BE49-F238E27FC236}">
                  <a16:creationId xmlns:a16="http://schemas.microsoft.com/office/drawing/2014/main" id="{CD37B93F-4E18-442B-8569-141185F24826}"/>
                </a:ext>
              </a:extLst>
            </p:cNvPr>
            <p:cNvSpPr/>
            <p:nvPr/>
          </p:nvSpPr>
          <p:spPr>
            <a:xfrm>
              <a:off x="0" y="0"/>
              <a:ext cx="1224191" cy="214630"/>
            </a:xfrm>
            <a:custGeom>
              <a:avLst/>
              <a:gdLst/>
              <a:ahLst/>
              <a:cxnLst/>
              <a:rect l="l" t="t" r="r" b="b"/>
              <a:pathLst>
                <a:path w="1224191" h="214630">
                  <a:moveTo>
                    <a:pt x="0" y="0"/>
                  </a:moveTo>
                  <a:lnTo>
                    <a:pt x="1224191" y="0"/>
                  </a:lnTo>
                  <a:lnTo>
                    <a:pt x="1224191" y="214630"/>
                  </a:lnTo>
                  <a:lnTo>
                    <a:pt x="0" y="214630"/>
                  </a:lnTo>
                  <a:close/>
                </a:path>
              </a:pathLst>
            </a:custGeom>
            <a:solidFill>
              <a:schemeClr val="accent5">
                <a:lumMod val="75000"/>
              </a:schemeClr>
            </a:solidFill>
          </p:spPr>
          <p:txBody>
            <a:bodyPr/>
            <a:lstStyle/>
            <a:p>
              <a:endParaRPr lang="lv-LV" sz="1600" b="1" dirty="0">
                <a:latin typeface="EC Square Sans Pro"/>
              </a:endParaRPr>
            </a:p>
          </p:txBody>
        </p:sp>
        <p:sp>
          <p:nvSpPr>
            <p:cNvPr id="27" name="TextBox 27">
              <a:extLst>
                <a:ext uri="{FF2B5EF4-FFF2-40B4-BE49-F238E27FC236}">
                  <a16:creationId xmlns:a16="http://schemas.microsoft.com/office/drawing/2014/main" id="{F6951728-1D9B-DE4C-8BCE-78A77F552D24}"/>
                </a:ext>
              </a:extLst>
            </p:cNvPr>
            <p:cNvSpPr txBox="1"/>
            <p:nvPr/>
          </p:nvSpPr>
          <p:spPr>
            <a:xfrm>
              <a:off x="0" y="-38100"/>
              <a:ext cx="1224191" cy="252730"/>
            </a:xfrm>
            <a:prstGeom prst="rect">
              <a:avLst/>
            </a:prstGeom>
          </p:spPr>
          <p:txBody>
            <a:bodyPr lIns="33867" tIns="33867" rIns="33867" bIns="33867" rtlCol="0" anchor="ctr"/>
            <a:lstStyle/>
            <a:p>
              <a:pPr algn="ctr">
                <a:lnSpc>
                  <a:spcPts val="1773"/>
                </a:lnSpc>
              </a:pPr>
              <a:r>
                <a:rPr lang="lv-LV" sz="1600" b="1" dirty="0">
                  <a:solidFill>
                    <a:srgbClr val="FFFFFF"/>
                  </a:solidFill>
                  <a:latin typeface="EC Square Sans Pro"/>
                </a:rPr>
                <a:t>Vides sektors</a:t>
              </a:r>
              <a:endParaRPr lang="en-US" sz="1600" b="1" dirty="0">
                <a:solidFill>
                  <a:srgbClr val="FFFFFF"/>
                </a:solidFill>
                <a:latin typeface="EC Square Sans Pro"/>
              </a:endParaRPr>
            </a:p>
          </p:txBody>
        </p:sp>
      </p:grpSp>
      <p:grpSp>
        <p:nvGrpSpPr>
          <p:cNvPr id="28" name="Group 28">
            <a:extLst>
              <a:ext uri="{FF2B5EF4-FFF2-40B4-BE49-F238E27FC236}">
                <a16:creationId xmlns:a16="http://schemas.microsoft.com/office/drawing/2014/main" id="{140B2267-2760-FCFE-F067-C9FE0AA379AF}"/>
              </a:ext>
            </a:extLst>
          </p:cNvPr>
          <p:cNvGrpSpPr/>
          <p:nvPr/>
        </p:nvGrpSpPr>
        <p:grpSpPr>
          <a:xfrm>
            <a:off x="8562393" y="2154797"/>
            <a:ext cx="3098733" cy="673363"/>
            <a:chOff x="0" y="0"/>
            <a:chExt cx="1224191" cy="266020"/>
          </a:xfr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p:grpSpPr>
        <p:sp>
          <p:nvSpPr>
            <p:cNvPr id="29" name="Freeform 29">
              <a:extLst>
                <a:ext uri="{FF2B5EF4-FFF2-40B4-BE49-F238E27FC236}">
                  <a16:creationId xmlns:a16="http://schemas.microsoft.com/office/drawing/2014/main" id="{9B9CA048-4678-6F01-404E-DAD273E8C1BC}"/>
                </a:ext>
              </a:extLst>
            </p:cNvPr>
            <p:cNvSpPr/>
            <p:nvPr/>
          </p:nvSpPr>
          <p:spPr>
            <a:xfrm>
              <a:off x="0" y="0"/>
              <a:ext cx="1224191" cy="266020"/>
            </a:xfrm>
            <a:custGeom>
              <a:avLst/>
              <a:gdLst/>
              <a:ahLst/>
              <a:cxnLst/>
              <a:rect l="l" t="t" r="r" b="b"/>
              <a:pathLst>
                <a:path w="1224191" h="266020">
                  <a:moveTo>
                    <a:pt x="0" y="0"/>
                  </a:moveTo>
                  <a:lnTo>
                    <a:pt x="1224191" y="0"/>
                  </a:lnTo>
                  <a:lnTo>
                    <a:pt x="1224191" y="266020"/>
                  </a:lnTo>
                  <a:lnTo>
                    <a:pt x="0" y="266020"/>
                  </a:lnTo>
                  <a:close/>
                </a:path>
              </a:pathLst>
            </a:custGeom>
            <a:grpFill/>
          </p:spPr>
          <p:txBody>
            <a:bodyPr/>
            <a:lstStyle/>
            <a:p>
              <a:endParaRPr lang="lv-LV" sz="1200"/>
            </a:p>
          </p:txBody>
        </p:sp>
        <p:sp>
          <p:nvSpPr>
            <p:cNvPr id="30" name="TextBox 30">
              <a:extLst>
                <a:ext uri="{FF2B5EF4-FFF2-40B4-BE49-F238E27FC236}">
                  <a16:creationId xmlns:a16="http://schemas.microsoft.com/office/drawing/2014/main" id="{EBF0D9EE-1582-E902-ABEB-BB1DDFA1E3E3}"/>
                </a:ext>
              </a:extLst>
            </p:cNvPr>
            <p:cNvSpPr txBox="1"/>
            <p:nvPr/>
          </p:nvSpPr>
          <p:spPr>
            <a:xfrm>
              <a:off x="0" y="-38100"/>
              <a:ext cx="1224191" cy="304120"/>
            </a:xfrm>
            <a:prstGeom prst="rect">
              <a:avLst/>
            </a:prstGeom>
            <a:grpFill/>
          </p:spPr>
          <p:txBody>
            <a:bodyPr lIns="33867" tIns="33867" rIns="33867" bIns="33867" rtlCol="0" anchor="ctr"/>
            <a:lstStyle/>
            <a:p>
              <a:pPr algn="ctr">
                <a:lnSpc>
                  <a:spcPts val="1773"/>
                </a:lnSpc>
              </a:pPr>
              <a:r>
                <a:rPr lang="lv-LV" sz="1400" dirty="0">
                  <a:latin typeface="EC Square Sans Pro"/>
                </a:rPr>
                <a:t>Klimata un enerģētikas ministrija</a:t>
              </a:r>
              <a:endParaRPr lang="en-US" sz="1400" dirty="0">
                <a:latin typeface="EC Square Sans Pro"/>
              </a:endParaRPr>
            </a:p>
          </p:txBody>
        </p:sp>
      </p:grpSp>
    </p:spTree>
    <p:extLst>
      <p:ext uri="{BB962C8B-B14F-4D97-AF65-F5344CB8AC3E}">
        <p14:creationId xmlns:p14="http://schemas.microsoft.com/office/powerpoint/2010/main" val="2609209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lv-LV" dirty="0"/>
              <a:t>Starpdisciplinārā </a:t>
            </a:r>
            <a:r>
              <a:rPr lang="en-US" dirty="0"/>
              <a:t>AMR </a:t>
            </a:r>
            <a:r>
              <a:rPr lang="en-US" dirty="0" err="1"/>
              <a:t>ierobežošanas</a:t>
            </a:r>
            <a:r>
              <a:rPr lang="en-US" dirty="0"/>
              <a:t> </a:t>
            </a:r>
            <a:r>
              <a:rPr lang="en-US" dirty="0" err="1"/>
              <a:t>komisija</a:t>
            </a:r>
            <a:endParaRPr lang="lv-LV" dirty="0"/>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50940" y="2741574"/>
            <a:ext cx="10552093" cy="730922"/>
            <a:chOff x="592854" y="2519321"/>
            <a:chExt cx="10552093" cy="730922"/>
          </a:xfrm>
        </p:grpSpPr>
        <p:sp>
          <p:nvSpPr>
            <p:cNvPr id="8" name="Rectangle 7">
              <a:extLst>
                <a:ext uri="{FF2B5EF4-FFF2-40B4-BE49-F238E27FC236}">
                  <a16:creationId xmlns:a16="http://schemas.microsoft.com/office/drawing/2014/main" id="{06184875-52EE-4A94-FFB9-5D95C57E6595}"/>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lv-LV" sz="2000" b="1" dirty="0">
                  <a:solidFill>
                    <a:schemeClr val="tx1"/>
                  </a:solidFill>
                  <a:latin typeface="EC Square Sans Pro"/>
                </a:rPr>
                <a:t>Novērtēt pašreizējo AMR situāciju </a:t>
              </a:r>
              <a:r>
                <a:rPr lang="lv-LV" sz="2000" dirty="0">
                  <a:solidFill>
                    <a:schemeClr val="tx1"/>
                  </a:solidFill>
                  <a:latin typeface="EC Square Sans Pro"/>
                </a:rPr>
                <a:t>un antimikrobiālo līdzekļu lietošanu</a:t>
              </a:r>
              <a:r>
                <a:rPr lang="lv-LV" sz="2000" b="1" dirty="0">
                  <a:solidFill>
                    <a:schemeClr val="tx1"/>
                  </a:solidFill>
                  <a:latin typeface="EC Square Sans Pro"/>
                </a:rPr>
                <a:t>, sniegt priekšlikumus uzlabojumiem</a:t>
              </a:r>
              <a:endParaRPr lang="en-US" sz="2000" dirty="0">
                <a:solidFill>
                  <a:schemeClr val="tx1"/>
                </a:solidFill>
                <a:latin typeface="EC Square Sans Pro"/>
              </a:endParaRP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53662" y="3743328"/>
            <a:ext cx="10544352" cy="942152"/>
            <a:chOff x="600595" y="1837588"/>
            <a:chExt cx="10544352" cy="942152"/>
          </a:xfrm>
        </p:grpSpPr>
        <p:sp>
          <p:nvSpPr>
            <p:cNvPr id="14" name="Rectangle 13">
              <a:extLst>
                <a:ext uri="{FF2B5EF4-FFF2-40B4-BE49-F238E27FC236}">
                  <a16:creationId xmlns:a16="http://schemas.microsoft.com/office/drawing/2014/main" id="{F82E2AF6-6046-4D91-FECE-28375EF5C52C}"/>
                </a:ext>
              </a:extLst>
            </p:cNvPr>
            <p:cNvSpPr/>
            <p:nvPr/>
          </p:nvSpPr>
          <p:spPr>
            <a:xfrm>
              <a:off x="777303" y="1837588"/>
              <a:ext cx="10367644" cy="94215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lv-LV" sz="2000" b="1" dirty="0">
                  <a:solidFill>
                    <a:schemeClr val="tx1"/>
                  </a:solidFill>
                  <a:latin typeface="EC Square Sans Pro"/>
                </a:rPr>
                <a:t>Sniegt izvērtējumu </a:t>
              </a:r>
              <a:r>
                <a:rPr lang="lv-LV" sz="2000" dirty="0">
                  <a:solidFill>
                    <a:schemeClr val="tx1"/>
                  </a:solidFill>
                  <a:latin typeface="EC Square Sans Pro"/>
                </a:rPr>
                <a:t>par citiem jautājumiem, kas saistīti ar AMR un piesardzīgu antimikrobiālo līdzekļu lietošanu</a:t>
              </a:r>
              <a:endParaRPr lang="en-US" sz="2000" dirty="0">
                <a:solidFill>
                  <a:schemeClr val="tx1"/>
                </a:solidFill>
                <a:latin typeface="EC Square Sans Pro"/>
              </a:endParaRP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600595" y="212088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835388" y="203982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MĒRĶIS</a:t>
            </a:r>
            <a:endParaRPr lang="en-US" b="1" dirty="0">
              <a:solidFill>
                <a:srgbClr val="FFFFFF"/>
              </a:solidFill>
              <a:latin typeface="Canva Sans Bold"/>
            </a:endParaRPr>
          </a:p>
        </p:txBody>
      </p:sp>
    </p:spTree>
    <p:extLst>
      <p:ext uri="{BB962C8B-B14F-4D97-AF65-F5344CB8AC3E}">
        <p14:creationId xmlns:p14="http://schemas.microsoft.com/office/powerpoint/2010/main" val="3160452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lv-LV" dirty="0"/>
              <a:t>Starpdisciplinārā </a:t>
            </a:r>
            <a:r>
              <a:rPr lang="en-US" dirty="0"/>
              <a:t>AMR </a:t>
            </a:r>
            <a:r>
              <a:rPr lang="en-US" dirty="0" err="1"/>
              <a:t>ierobežošanas</a:t>
            </a:r>
            <a:r>
              <a:rPr lang="en-US" dirty="0"/>
              <a:t> </a:t>
            </a:r>
            <a:r>
              <a:rPr lang="en-US" dirty="0" err="1"/>
              <a:t>komisija</a:t>
            </a:r>
            <a:endParaRPr lang="lv-LV" dirty="0"/>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50940" y="2741574"/>
            <a:ext cx="10552093" cy="730922"/>
            <a:chOff x="592854" y="2519321"/>
            <a:chExt cx="10552093" cy="730922"/>
          </a:xfrm>
        </p:grpSpPr>
        <p:sp>
          <p:nvSpPr>
            <p:cNvPr id="8" name="Rectangle 7">
              <a:extLst>
                <a:ext uri="{FF2B5EF4-FFF2-40B4-BE49-F238E27FC236}">
                  <a16:creationId xmlns:a16="http://schemas.microsoft.com/office/drawing/2014/main" id="{06184875-52EE-4A94-FFB9-5D95C57E6595}"/>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lv-LV" sz="2000" b="1" dirty="0">
                  <a:solidFill>
                    <a:schemeClr val="tx1"/>
                  </a:solidFill>
                  <a:latin typeface="EC Square Sans Pro"/>
                </a:rPr>
                <a:t>Noteikt prioritātes </a:t>
              </a:r>
              <a:r>
                <a:rPr lang="en-US" sz="2000" dirty="0">
                  <a:solidFill>
                    <a:schemeClr val="tx1"/>
                  </a:solidFill>
                  <a:latin typeface="EC Square Sans Pro"/>
                </a:rPr>
                <a:t>AMR un </a:t>
              </a:r>
              <a:r>
                <a:rPr lang="lv-LV" sz="2000" dirty="0">
                  <a:solidFill>
                    <a:schemeClr val="tx1"/>
                  </a:solidFill>
                  <a:latin typeface="EC Square Sans Pro"/>
                </a:rPr>
                <a:t>antimirobiālo līdzekļu</a:t>
              </a:r>
              <a:r>
                <a:rPr lang="en-US" sz="2000" dirty="0">
                  <a:solidFill>
                    <a:schemeClr val="tx1"/>
                  </a:solidFill>
                  <a:latin typeface="EC Square Sans Pro"/>
                </a:rPr>
                <a:t> </a:t>
              </a:r>
              <a:r>
                <a:rPr lang="en-US" sz="2000" dirty="0" err="1">
                  <a:solidFill>
                    <a:schemeClr val="tx1"/>
                  </a:solidFill>
                  <a:latin typeface="EC Square Sans Pro"/>
                </a:rPr>
                <a:t>lietošan</a:t>
              </a:r>
              <a:r>
                <a:rPr lang="lv-LV" sz="2000" dirty="0">
                  <a:solidFill>
                    <a:schemeClr val="tx1"/>
                  </a:solidFill>
                  <a:latin typeface="EC Square Sans Pro"/>
                </a:rPr>
                <a:t>as jautājumos</a:t>
              </a:r>
              <a:r>
                <a:rPr lang="en-US" sz="2000" dirty="0">
                  <a:solidFill>
                    <a:schemeClr val="tx1"/>
                  </a:solidFill>
                  <a:latin typeface="EC Square Sans Pro"/>
                </a:rPr>
                <a:t> un</a:t>
              </a:r>
              <a:r>
                <a:rPr lang="en-US" sz="2000" b="1" dirty="0">
                  <a:solidFill>
                    <a:schemeClr val="tx1"/>
                  </a:solidFill>
                  <a:latin typeface="EC Square Sans Pro"/>
                </a:rPr>
                <a:t> </a:t>
              </a:r>
              <a:r>
                <a:rPr lang="en-US" sz="2000" b="1" dirty="0" err="1">
                  <a:solidFill>
                    <a:schemeClr val="tx1"/>
                  </a:solidFill>
                  <a:latin typeface="EC Square Sans Pro"/>
                </a:rPr>
                <a:t>izstrādāt</a:t>
              </a:r>
              <a:r>
                <a:rPr lang="lv-LV" sz="2000" b="1" dirty="0">
                  <a:solidFill>
                    <a:schemeClr val="tx1"/>
                  </a:solidFill>
                  <a:latin typeface="EC Square Sans Pro"/>
                </a:rPr>
                <a:t> </a:t>
              </a:r>
              <a:r>
                <a:rPr lang="en-US" sz="2000" b="1" dirty="0" err="1">
                  <a:solidFill>
                    <a:schemeClr val="tx1"/>
                  </a:solidFill>
                  <a:latin typeface="EC Square Sans Pro"/>
                </a:rPr>
                <a:t>ieteikumus</a:t>
              </a:r>
              <a:r>
                <a:rPr lang="lv-LV" sz="2000" b="1" dirty="0">
                  <a:solidFill>
                    <a:schemeClr val="tx1"/>
                  </a:solidFill>
                  <a:latin typeface="EC Square Sans Pro"/>
                </a:rPr>
                <a:t> un</a:t>
              </a:r>
              <a:r>
                <a:rPr lang="en-US" sz="2000" b="1" dirty="0">
                  <a:solidFill>
                    <a:schemeClr val="tx1"/>
                  </a:solidFill>
                  <a:latin typeface="EC Square Sans Pro"/>
                </a:rPr>
                <a:t> </a:t>
              </a:r>
              <a:r>
                <a:rPr lang="en-US" sz="2000" b="1" dirty="0" err="1">
                  <a:solidFill>
                    <a:schemeClr val="tx1"/>
                  </a:solidFill>
                  <a:latin typeface="EC Square Sans Pro"/>
                </a:rPr>
                <a:t>iespējam</a:t>
              </a:r>
              <a:r>
                <a:rPr lang="lv-LV" sz="2000" b="1" dirty="0">
                  <a:solidFill>
                    <a:schemeClr val="tx1"/>
                  </a:solidFill>
                  <a:latin typeface="EC Square Sans Pro"/>
                </a:rPr>
                <a:t>os</a:t>
              </a:r>
              <a:r>
                <a:rPr lang="en-US" sz="2000" b="1" dirty="0">
                  <a:solidFill>
                    <a:schemeClr val="tx1"/>
                  </a:solidFill>
                  <a:latin typeface="EC Square Sans Pro"/>
                </a:rPr>
                <a:t> </a:t>
              </a:r>
              <a:r>
                <a:rPr lang="en-US" sz="2000" b="1" dirty="0" err="1">
                  <a:solidFill>
                    <a:schemeClr val="tx1"/>
                  </a:solidFill>
                  <a:latin typeface="EC Square Sans Pro"/>
                </a:rPr>
                <a:t>risinājum</a:t>
              </a:r>
              <a:r>
                <a:rPr lang="lv-LV" sz="2000" b="1" dirty="0">
                  <a:solidFill>
                    <a:schemeClr val="tx1"/>
                  </a:solidFill>
                  <a:latin typeface="EC Square Sans Pro"/>
                </a:rPr>
                <a:t>us</a:t>
              </a:r>
              <a:endParaRPr lang="en-US" sz="2000" dirty="0">
                <a:solidFill>
                  <a:schemeClr val="tx1"/>
                </a:solidFill>
                <a:latin typeface="EC Square Sans Pro"/>
              </a:endParaRP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52303" y="3687390"/>
            <a:ext cx="10544352" cy="942152"/>
            <a:chOff x="600595" y="1869621"/>
            <a:chExt cx="10544352" cy="942152"/>
          </a:xfrm>
        </p:grpSpPr>
        <p:sp>
          <p:nvSpPr>
            <p:cNvPr id="14" name="Rectangle 13">
              <a:extLst>
                <a:ext uri="{FF2B5EF4-FFF2-40B4-BE49-F238E27FC236}">
                  <a16:creationId xmlns:a16="http://schemas.microsoft.com/office/drawing/2014/main" id="{F82E2AF6-6046-4D91-FECE-28375EF5C52C}"/>
                </a:ext>
              </a:extLst>
            </p:cNvPr>
            <p:cNvSpPr/>
            <p:nvPr/>
          </p:nvSpPr>
          <p:spPr>
            <a:xfrm>
              <a:off x="777303" y="1869621"/>
              <a:ext cx="10367644" cy="94215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lv-LV" sz="2000" b="1" dirty="0">
                  <a:solidFill>
                    <a:schemeClr val="tx1"/>
                  </a:solidFill>
                  <a:latin typeface="EC Square Sans Pro"/>
                </a:rPr>
                <a:t>Izvērtēt tiesību aktus </a:t>
              </a:r>
              <a:r>
                <a:rPr lang="lv-LV" sz="2000" dirty="0">
                  <a:solidFill>
                    <a:schemeClr val="tx1"/>
                  </a:solidFill>
                  <a:latin typeface="EC Square Sans Pro"/>
                </a:rPr>
                <a:t>un priekšlikumus par AMR un antimikrobiālo līdzekļu piesardzīgu lietošanu un </a:t>
              </a:r>
              <a:r>
                <a:rPr lang="lv-LV" sz="2000" b="1" dirty="0">
                  <a:solidFill>
                    <a:schemeClr val="tx1"/>
                  </a:solidFill>
                  <a:latin typeface="EC Square Sans Pro"/>
                </a:rPr>
                <a:t>sniegt priekšlikumus </a:t>
              </a:r>
              <a:r>
                <a:rPr lang="lv-LV" sz="2000" dirty="0">
                  <a:solidFill>
                    <a:schemeClr val="tx1"/>
                  </a:solidFill>
                  <a:latin typeface="EC Square Sans Pro"/>
                </a:rPr>
                <a:t>Veselības ministrijai vai Zemkopības ministrijai par  nepieciešamajiem grozījumiem normatīvajos aktos</a:t>
              </a:r>
              <a:endParaRPr lang="en-US" sz="2000" dirty="0">
                <a:solidFill>
                  <a:schemeClr val="tx1"/>
                </a:solidFill>
                <a:latin typeface="EC Square Sans Pro"/>
              </a:endParaRP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600595" y="212088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835388" y="203982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UZDEVUMI</a:t>
            </a:r>
            <a:endParaRPr lang="en-US" b="1" dirty="0">
              <a:solidFill>
                <a:srgbClr val="FFFFFF"/>
              </a:solidFill>
              <a:latin typeface="Canva Sans Bold"/>
            </a:endParaRPr>
          </a:p>
        </p:txBody>
      </p:sp>
      <p:grpSp>
        <p:nvGrpSpPr>
          <p:cNvPr id="4" name="Group 3">
            <a:extLst>
              <a:ext uri="{FF2B5EF4-FFF2-40B4-BE49-F238E27FC236}">
                <a16:creationId xmlns:a16="http://schemas.microsoft.com/office/drawing/2014/main" id="{59AC8C61-8304-4488-4E3A-965C0DDFA21F}"/>
              </a:ext>
            </a:extLst>
          </p:cNvPr>
          <p:cNvGrpSpPr/>
          <p:nvPr/>
        </p:nvGrpSpPr>
        <p:grpSpPr>
          <a:xfrm>
            <a:off x="650939" y="5735519"/>
            <a:ext cx="10545716" cy="920644"/>
            <a:chOff x="599231" y="2466255"/>
            <a:chExt cx="10545716" cy="920644"/>
          </a:xfrm>
        </p:grpSpPr>
        <p:sp>
          <p:nvSpPr>
            <p:cNvPr id="5" name="Rectangle 4">
              <a:extLst>
                <a:ext uri="{FF2B5EF4-FFF2-40B4-BE49-F238E27FC236}">
                  <a16:creationId xmlns:a16="http://schemas.microsoft.com/office/drawing/2014/main" id="{F0DFD1F7-1438-02A3-89DB-1A73E2F77C12}"/>
                </a:ext>
              </a:extLst>
            </p:cNvPr>
            <p:cNvSpPr/>
            <p:nvPr/>
          </p:nvSpPr>
          <p:spPr>
            <a:xfrm>
              <a:off x="777303" y="2466255"/>
              <a:ext cx="10367644" cy="920644"/>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lv-LV" sz="2000" dirty="0">
                  <a:solidFill>
                    <a:schemeClr val="tx1"/>
                  </a:solidFill>
                  <a:latin typeface="EC Square Sans Pro"/>
                </a:rPr>
                <a:t>Nodrošināt </a:t>
              </a:r>
              <a:r>
                <a:rPr lang="lv-LV" sz="2000" b="1" dirty="0">
                  <a:solidFill>
                    <a:schemeClr val="tx1"/>
                  </a:solidFill>
                  <a:latin typeface="EC Square Sans Pro"/>
                </a:rPr>
                <a:t>aktuālas informācijas un labas prakses piemēru apmaiņu </a:t>
              </a:r>
              <a:r>
                <a:rPr lang="lv-LV" sz="2000" dirty="0">
                  <a:solidFill>
                    <a:schemeClr val="tx1"/>
                  </a:solidFill>
                  <a:latin typeface="EC Square Sans Pro"/>
                </a:rPr>
                <a:t>starp nozarēm un dažādām institūcijām par jautājumiem, kas saistīti ar AMR un piesardzīgu antimikrobiālo līdzekļu lietošanu</a:t>
              </a:r>
              <a:endParaRPr lang="en-US" sz="2000" dirty="0">
                <a:solidFill>
                  <a:schemeClr val="tx1"/>
                </a:solidFill>
                <a:latin typeface="EC Square Sans Pro"/>
              </a:endParaRPr>
            </a:p>
          </p:txBody>
        </p:sp>
        <p:sp>
          <p:nvSpPr>
            <p:cNvPr id="6" name="Flowchart: Connector 5">
              <a:extLst>
                <a:ext uri="{FF2B5EF4-FFF2-40B4-BE49-F238E27FC236}">
                  <a16:creationId xmlns:a16="http://schemas.microsoft.com/office/drawing/2014/main" id="{ED7E3BB1-852D-CB3C-8143-90EA67092E68}"/>
                </a:ext>
              </a:extLst>
            </p:cNvPr>
            <p:cNvSpPr/>
            <p:nvPr/>
          </p:nvSpPr>
          <p:spPr>
            <a:xfrm>
              <a:off x="599231" y="2725815"/>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7" name="Group 6">
            <a:extLst>
              <a:ext uri="{FF2B5EF4-FFF2-40B4-BE49-F238E27FC236}">
                <a16:creationId xmlns:a16="http://schemas.microsoft.com/office/drawing/2014/main" id="{503A7E04-4ACF-70C4-FDD1-C6D60477389F}"/>
              </a:ext>
            </a:extLst>
          </p:cNvPr>
          <p:cNvGrpSpPr/>
          <p:nvPr/>
        </p:nvGrpSpPr>
        <p:grpSpPr>
          <a:xfrm>
            <a:off x="644563" y="4821528"/>
            <a:ext cx="10552093" cy="730922"/>
            <a:chOff x="592854" y="2519321"/>
            <a:chExt cx="10552093" cy="730922"/>
          </a:xfrm>
        </p:grpSpPr>
        <p:sp>
          <p:nvSpPr>
            <p:cNvPr id="11" name="Rectangle 10">
              <a:extLst>
                <a:ext uri="{FF2B5EF4-FFF2-40B4-BE49-F238E27FC236}">
                  <a16:creationId xmlns:a16="http://schemas.microsoft.com/office/drawing/2014/main" id="{7E411F50-639F-DC96-1471-A77D86D82401}"/>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lv-LV" sz="2000" b="1" dirty="0">
                  <a:solidFill>
                    <a:schemeClr val="tx1"/>
                  </a:solidFill>
                  <a:latin typeface="EC Square Sans Pro"/>
                </a:rPr>
                <a:t>Sniegt priekšlikumus valsts politikas izstrādei </a:t>
              </a:r>
              <a:r>
                <a:rPr lang="lv-LV" sz="2000" dirty="0">
                  <a:solidFill>
                    <a:schemeClr val="tx1"/>
                  </a:solidFill>
                  <a:latin typeface="EC Square Sans Pro"/>
                </a:rPr>
                <a:t>antimikrobiālās rezistences jomā un piesardzīgas antimikrobiālo līdzekļu lietošanas jautājumos</a:t>
              </a:r>
              <a:endParaRPr lang="en-US" sz="2000" dirty="0">
                <a:solidFill>
                  <a:schemeClr val="tx1"/>
                </a:solidFill>
                <a:latin typeface="EC Square Sans Pro"/>
              </a:endParaRPr>
            </a:p>
          </p:txBody>
        </p:sp>
        <p:sp>
          <p:nvSpPr>
            <p:cNvPr id="12" name="Flowchart: Connector 11">
              <a:extLst>
                <a:ext uri="{FF2B5EF4-FFF2-40B4-BE49-F238E27FC236}">
                  <a16:creationId xmlns:a16="http://schemas.microsoft.com/office/drawing/2014/main" id="{10CB6573-5962-54F6-8F9D-7C770BDCBCC6}"/>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Tree>
    <p:extLst>
      <p:ext uri="{BB962C8B-B14F-4D97-AF65-F5344CB8AC3E}">
        <p14:creationId xmlns:p14="http://schemas.microsoft.com/office/powerpoint/2010/main" val="3499067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lv-LV" dirty="0"/>
              <a:t>Starpdisciplinārā </a:t>
            </a:r>
            <a:r>
              <a:rPr lang="en-US" dirty="0"/>
              <a:t>AMR </a:t>
            </a:r>
            <a:r>
              <a:rPr lang="en-US" dirty="0" err="1"/>
              <a:t>ierobežošanas</a:t>
            </a:r>
            <a:r>
              <a:rPr lang="en-US" dirty="0"/>
              <a:t> </a:t>
            </a:r>
            <a:r>
              <a:rPr lang="en-US" dirty="0" err="1"/>
              <a:t>komisija</a:t>
            </a:r>
            <a:endParaRPr lang="lv-LV" dirty="0"/>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50940" y="2741574"/>
            <a:ext cx="10552093" cy="730922"/>
            <a:chOff x="592854" y="2519321"/>
            <a:chExt cx="10552093" cy="730922"/>
          </a:xfrm>
        </p:grpSpPr>
        <p:sp>
          <p:nvSpPr>
            <p:cNvPr id="8" name="Rectangle 7">
              <a:extLst>
                <a:ext uri="{FF2B5EF4-FFF2-40B4-BE49-F238E27FC236}">
                  <a16:creationId xmlns:a16="http://schemas.microsoft.com/office/drawing/2014/main" id="{06184875-52EE-4A94-FFB9-5D95C57E6595}"/>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lv-LV" sz="2000" b="1" dirty="0">
                  <a:solidFill>
                    <a:schemeClr val="tx1"/>
                  </a:solidFill>
                  <a:latin typeface="EC Square Sans Pro"/>
                </a:rPr>
                <a:t>Pieprasīt un saņemt nepieciešamo informāciju </a:t>
              </a:r>
              <a:r>
                <a:rPr lang="lv-LV" sz="2000" dirty="0">
                  <a:solidFill>
                    <a:schemeClr val="tx1"/>
                  </a:solidFill>
                  <a:latin typeface="EC Square Sans Pro"/>
                </a:rPr>
                <a:t>no valsts un pašvaldības iestādēm, biedrībām un nodibinājumiem tās darbībai</a:t>
              </a:r>
              <a:endParaRPr lang="en-US" sz="2000" dirty="0">
                <a:solidFill>
                  <a:schemeClr val="tx1"/>
                </a:solidFill>
                <a:latin typeface="EC Square Sans Pro"/>
              </a:endParaRP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52303" y="3744538"/>
            <a:ext cx="10544352" cy="942152"/>
            <a:chOff x="600595" y="1869621"/>
            <a:chExt cx="10544352" cy="942152"/>
          </a:xfrm>
        </p:grpSpPr>
        <p:sp>
          <p:nvSpPr>
            <p:cNvPr id="14" name="Rectangle 13">
              <a:extLst>
                <a:ext uri="{FF2B5EF4-FFF2-40B4-BE49-F238E27FC236}">
                  <a16:creationId xmlns:a16="http://schemas.microsoft.com/office/drawing/2014/main" id="{F82E2AF6-6046-4D91-FECE-28375EF5C52C}"/>
                </a:ext>
              </a:extLst>
            </p:cNvPr>
            <p:cNvSpPr/>
            <p:nvPr/>
          </p:nvSpPr>
          <p:spPr>
            <a:xfrm>
              <a:off x="777303" y="1869621"/>
              <a:ext cx="10367644" cy="94215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en-US" sz="2000" b="1" dirty="0" err="1">
                  <a:solidFill>
                    <a:schemeClr val="tx1"/>
                  </a:solidFill>
                  <a:latin typeface="EC Square Sans Pro"/>
                </a:rPr>
                <a:t>Uzaicināt</a:t>
              </a:r>
              <a:r>
                <a:rPr lang="en-US" sz="2000" b="1" dirty="0">
                  <a:solidFill>
                    <a:schemeClr val="tx1"/>
                  </a:solidFill>
                  <a:latin typeface="EC Square Sans Pro"/>
                </a:rPr>
                <a:t> </a:t>
              </a:r>
              <a:r>
                <a:rPr lang="en-US" sz="2000" b="1" dirty="0" err="1">
                  <a:solidFill>
                    <a:schemeClr val="tx1"/>
                  </a:solidFill>
                  <a:latin typeface="EC Square Sans Pro"/>
                </a:rPr>
                <a:t>citus</a:t>
              </a:r>
              <a:r>
                <a:rPr lang="en-US" sz="2000" b="1" dirty="0">
                  <a:solidFill>
                    <a:schemeClr val="tx1"/>
                  </a:solidFill>
                  <a:latin typeface="EC Square Sans Pro"/>
                </a:rPr>
                <a:t> </a:t>
              </a:r>
              <a:r>
                <a:rPr lang="en-US" sz="2000" b="1" dirty="0" err="1">
                  <a:solidFill>
                    <a:schemeClr val="tx1"/>
                  </a:solidFill>
                  <a:latin typeface="EC Square Sans Pro"/>
                </a:rPr>
                <a:t>speciālistus</a:t>
              </a:r>
              <a:r>
                <a:rPr lang="en-US" sz="2000" b="1" dirty="0">
                  <a:solidFill>
                    <a:schemeClr val="tx1"/>
                  </a:solidFill>
                  <a:latin typeface="EC Square Sans Pro"/>
                </a:rPr>
                <a:t> </a:t>
              </a:r>
              <a:r>
                <a:rPr lang="lv-LV" sz="2000" dirty="0">
                  <a:solidFill>
                    <a:schemeClr val="tx1"/>
                  </a:solidFill>
                  <a:latin typeface="EC Square Sans Pro"/>
                </a:rPr>
                <a:t>kā</a:t>
              </a:r>
              <a:r>
                <a:rPr lang="en-US" sz="2000" dirty="0">
                  <a:solidFill>
                    <a:schemeClr val="tx1"/>
                  </a:solidFill>
                  <a:latin typeface="EC Square Sans Pro"/>
                </a:rPr>
                <a:t> </a:t>
              </a:r>
              <a:r>
                <a:rPr lang="en-US" sz="2000" dirty="0" err="1">
                  <a:solidFill>
                    <a:schemeClr val="tx1"/>
                  </a:solidFill>
                  <a:latin typeface="EC Square Sans Pro"/>
                </a:rPr>
                <a:t>ekspert</a:t>
              </a:r>
              <a:r>
                <a:rPr lang="lv-LV" sz="2000" dirty="0">
                  <a:solidFill>
                    <a:schemeClr val="tx1"/>
                  </a:solidFill>
                  <a:latin typeface="EC Square Sans Pro"/>
                </a:rPr>
                <a:t>us </a:t>
              </a:r>
              <a:r>
                <a:rPr lang="en-US" sz="2000" dirty="0">
                  <a:solidFill>
                    <a:schemeClr val="tx1"/>
                  </a:solidFill>
                  <a:latin typeface="EC Square Sans Pro"/>
                </a:rPr>
                <a:t>(no </a:t>
              </a:r>
              <a:r>
                <a:rPr lang="en-US" sz="2000" dirty="0" err="1">
                  <a:solidFill>
                    <a:schemeClr val="tx1"/>
                  </a:solidFill>
                  <a:latin typeface="EC Square Sans Pro"/>
                </a:rPr>
                <a:t>tās</a:t>
              </a:r>
              <a:r>
                <a:rPr lang="en-US" sz="2000" dirty="0">
                  <a:solidFill>
                    <a:schemeClr val="tx1"/>
                  </a:solidFill>
                  <a:latin typeface="EC Square Sans Pro"/>
                </a:rPr>
                <a:t> </a:t>
              </a:r>
              <a:r>
                <a:rPr lang="en-US" sz="2000" dirty="0" err="1">
                  <a:solidFill>
                    <a:schemeClr val="tx1"/>
                  </a:solidFill>
                  <a:latin typeface="EC Square Sans Pro"/>
                </a:rPr>
                <a:t>pašas</a:t>
              </a:r>
              <a:r>
                <a:rPr lang="en-US" sz="2000" dirty="0">
                  <a:solidFill>
                    <a:schemeClr val="tx1"/>
                  </a:solidFill>
                  <a:latin typeface="EC Square Sans Pro"/>
                </a:rPr>
                <a:t> </a:t>
              </a:r>
              <a:r>
                <a:rPr lang="en-US" sz="2000" dirty="0" err="1">
                  <a:solidFill>
                    <a:schemeClr val="tx1"/>
                  </a:solidFill>
                  <a:latin typeface="EC Square Sans Pro"/>
                </a:rPr>
                <a:t>vai</a:t>
              </a:r>
              <a:r>
                <a:rPr lang="en-US" sz="2000" dirty="0">
                  <a:solidFill>
                    <a:schemeClr val="tx1"/>
                  </a:solidFill>
                  <a:latin typeface="EC Square Sans Pro"/>
                </a:rPr>
                <a:t> </a:t>
              </a:r>
              <a:r>
                <a:rPr lang="en-US" sz="2000" dirty="0" err="1">
                  <a:solidFill>
                    <a:schemeClr val="tx1"/>
                  </a:solidFill>
                  <a:latin typeface="EC Square Sans Pro"/>
                </a:rPr>
                <a:t>citām</a:t>
              </a:r>
              <a:r>
                <a:rPr lang="en-US" sz="2000" dirty="0">
                  <a:solidFill>
                    <a:schemeClr val="tx1"/>
                  </a:solidFill>
                  <a:latin typeface="EC Square Sans Pro"/>
                </a:rPr>
                <a:t> </a:t>
              </a:r>
              <a:r>
                <a:rPr lang="en-US" sz="2000" dirty="0" err="1">
                  <a:solidFill>
                    <a:schemeClr val="tx1"/>
                  </a:solidFill>
                  <a:latin typeface="EC Square Sans Pro"/>
                </a:rPr>
                <a:t>iestādēm</a:t>
              </a:r>
              <a:r>
                <a:rPr lang="en-US" sz="2000" dirty="0">
                  <a:solidFill>
                    <a:schemeClr val="tx1"/>
                  </a:solidFill>
                  <a:latin typeface="EC Square Sans Pro"/>
                </a:rPr>
                <a:t>)</a:t>
              </a: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600595" y="212088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835388" y="203982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TIESĪBAS</a:t>
            </a:r>
            <a:endParaRPr lang="en-US" b="1" dirty="0">
              <a:solidFill>
                <a:srgbClr val="FFFFFF"/>
              </a:solidFill>
              <a:latin typeface="Canva Sans Bold"/>
            </a:endParaRPr>
          </a:p>
        </p:txBody>
      </p:sp>
    </p:spTree>
    <p:extLst>
      <p:ext uri="{BB962C8B-B14F-4D97-AF65-F5344CB8AC3E}">
        <p14:creationId xmlns:p14="http://schemas.microsoft.com/office/powerpoint/2010/main" val="238043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lv-LV" sz="2400" b="0" i="0" u="none" strike="noStrike" cap="none" normalizeH="0" baseline="0" noProof="0" dirty="0">
                <a:ln>
                  <a:noFill/>
                </a:ln>
                <a:effectLst/>
                <a:uLnTx/>
                <a:uFillTx/>
                <a:latin typeface="EC Square Sans Pro" panose="020B0506040000020004" pitchFamily="34" charset="0"/>
              </a:rPr>
              <a:t>ES tiesiskais regulējums attiecībā uz veterinārajām zālēm/</a:t>
            </a:r>
            <a:br>
              <a:rPr kumimoji="0" lang="es-ES" sz="2400" b="0" i="0" u="none" strike="noStrike" cap="none" normalizeH="0" baseline="0" noProof="0" dirty="0">
                <a:ln>
                  <a:noFill/>
                </a:ln>
                <a:effectLst/>
                <a:uLnTx/>
                <a:uFillTx/>
                <a:latin typeface="EC Square Sans Pro" panose="020B0506040000020004" pitchFamily="34" charset="0"/>
              </a:rPr>
            </a:br>
            <a:r>
              <a:rPr kumimoji="0" lang="lv-LV" sz="2400" b="0" i="0" u="none" strike="noStrike" cap="none" normalizeH="0" baseline="0" noProof="0" dirty="0">
                <a:ln>
                  <a:noFill/>
                </a:ln>
                <a:effectLst/>
                <a:uLnTx/>
                <a:uFillTx/>
                <a:latin typeface="EC Square Sans Pro" panose="020B0506040000020004" pitchFamily="34" charset="0"/>
              </a:rPr>
              <a:t>ārstniecisko barību</a:t>
            </a: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4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Regula (ES) 2019/6 </a:t>
            </a:r>
            <a:br>
              <a:rPr kumimoji="0" lang="es-ES" sz="24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br>
            <a:r>
              <a:rPr kumimoji="0" lang="lv-LV" sz="24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par veterinārajām zālēm</a:t>
            </a:r>
            <a:br>
              <a:rPr kumimoji="0" lang="lv-LV" sz="1800" b="1" i="0" u="none" strike="noStrike" cap="none" normalizeH="0" baseline="0" noProof="0" dirty="0">
                <a:ln>
                  <a:noFill/>
                </a:ln>
                <a:solidFill>
                  <a:srgbClr val="FFFFFF"/>
                </a:solidFill>
                <a:effectLst/>
                <a:uLnTx/>
                <a:uFillTx/>
                <a:latin typeface="Calibri"/>
                <a:ea typeface="+mn-ea"/>
                <a:cs typeface="+mn-cs"/>
              </a:rPr>
            </a:br>
            <a:r>
              <a:rPr kumimoji="0" lang="lv-LV" sz="1800" b="1" i="0" u="none" strike="noStrike" cap="none"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8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Regula (ES) 2019/4 </a:t>
            </a:r>
            <a:br>
              <a:rPr kumimoji="0" lang="es-ES" sz="28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br>
            <a:r>
              <a:rPr kumimoji="0" lang="lv-LV" sz="2800" b="1"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par ārstniecisko barību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632802" y="5881843"/>
            <a:ext cx="6305550" cy="523220"/>
          </a:xfrm>
          <a:prstGeom prst="rect">
            <a:avLst/>
          </a:prstGeom>
          <a:noFill/>
        </p:spPr>
        <p:txBody>
          <a:bodyPr wrap="square" rtlCol="0">
            <a:spAutoFit/>
          </a:bodyPr>
          <a:lstStyle/>
          <a:p>
            <a:r>
              <a:rPr lang="lv-LV" sz="2800" dirty="0">
                <a:solidFill>
                  <a:schemeClr val="bg1"/>
                </a:solidFill>
                <a:latin typeface="EC Square Sans Pro" panose="020B0506040000020004"/>
              </a:rPr>
              <a:t> + Tiesību aktu īstenošana un deleģēšana</a:t>
            </a:r>
          </a:p>
        </p:txBody>
      </p:sp>
    </p:spTree>
    <p:extLst>
      <p:ext uri="{BB962C8B-B14F-4D97-AF65-F5344CB8AC3E}">
        <p14:creationId xmlns:p14="http://schemas.microsoft.com/office/powerpoint/2010/main" val="161377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0CB53F-FB1E-3F8E-5AA1-E471DD314B4A}"/>
              </a:ext>
            </a:extLst>
          </p:cNvPr>
          <p:cNvSpPr/>
          <p:nvPr/>
        </p:nvSpPr>
        <p:spPr>
          <a:xfrm>
            <a:off x="1914526" y="1957615"/>
            <a:ext cx="7617279" cy="4416879"/>
          </a:xfrm>
          <a:prstGeom prst="rect">
            <a:avLst/>
          </a:prstGeom>
          <a:solidFill>
            <a:schemeClr val="bg1">
              <a:lumMod val="9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a:xfrm>
            <a:off x="762000" y="311149"/>
            <a:ext cx="9462631" cy="857261"/>
          </a:xfrm>
        </p:spPr>
        <p:txBody>
          <a:bodyPr>
            <a:normAutofit/>
          </a:bodyPr>
          <a:lstStyle/>
          <a:p>
            <a:r>
              <a:rPr lang="en-US" dirty="0"/>
              <a:t>AMR </a:t>
            </a:r>
            <a:r>
              <a:rPr lang="en-US" dirty="0" err="1"/>
              <a:t>ierobežošana</a:t>
            </a:r>
            <a:r>
              <a:rPr lang="lv-LV" dirty="0"/>
              <a:t>s d</a:t>
            </a:r>
            <a:r>
              <a:rPr lang="en-US" dirty="0" err="1"/>
              <a:t>arba</a:t>
            </a:r>
            <a:r>
              <a:rPr lang="en-US" dirty="0"/>
              <a:t> </a:t>
            </a:r>
            <a:r>
              <a:rPr lang="en-US" dirty="0" err="1"/>
              <a:t>grupa</a:t>
            </a:r>
            <a:endParaRPr lang="lv-LV" dirty="0"/>
          </a:p>
          <a:p>
            <a:r>
              <a:rPr lang="en-US" dirty="0" err="1"/>
              <a:t>dzīvnieku</a:t>
            </a:r>
            <a:r>
              <a:rPr lang="en-US" dirty="0"/>
              <a:t> </a:t>
            </a:r>
            <a:r>
              <a:rPr lang="en-US" dirty="0" err="1"/>
              <a:t>veselības</a:t>
            </a:r>
            <a:r>
              <a:rPr lang="en-US" dirty="0"/>
              <a:t> </a:t>
            </a:r>
            <a:r>
              <a:rPr lang="en-US" dirty="0" err="1"/>
              <a:t>jomā</a:t>
            </a:r>
            <a:endParaRPr lang="en-US" dirty="0"/>
          </a:p>
        </p:txBody>
      </p:sp>
      <p:grpSp>
        <p:nvGrpSpPr>
          <p:cNvPr id="18" name="Group 17">
            <a:extLst>
              <a:ext uri="{FF2B5EF4-FFF2-40B4-BE49-F238E27FC236}">
                <a16:creationId xmlns:a16="http://schemas.microsoft.com/office/drawing/2014/main" id="{560534F8-8727-95FE-3172-9D69ABAFD4C1}"/>
              </a:ext>
            </a:extLst>
          </p:cNvPr>
          <p:cNvGrpSpPr/>
          <p:nvPr/>
        </p:nvGrpSpPr>
        <p:grpSpPr>
          <a:xfrm>
            <a:off x="2173569" y="1776689"/>
            <a:ext cx="9200151" cy="1335440"/>
            <a:chOff x="2002881" y="2341934"/>
            <a:chExt cx="9200151" cy="1335440"/>
          </a:xfrm>
        </p:grpSpPr>
        <p:grpSp>
          <p:nvGrpSpPr>
            <p:cNvPr id="10" name="Group 9">
              <a:extLst>
                <a:ext uri="{FF2B5EF4-FFF2-40B4-BE49-F238E27FC236}">
                  <a16:creationId xmlns:a16="http://schemas.microsoft.com/office/drawing/2014/main" id="{874F232E-41DC-E415-F647-324CD4C1AC73}"/>
                </a:ext>
              </a:extLst>
            </p:cNvPr>
            <p:cNvGrpSpPr/>
            <p:nvPr/>
          </p:nvGrpSpPr>
          <p:grpSpPr>
            <a:xfrm>
              <a:off x="2234810" y="2735223"/>
              <a:ext cx="8968222" cy="942151"/>
              <a:chOff x="2176725" y="2519320"/>
              <a:chExt cx="8968222" cy="942151"/>
            </a:xfrm>
          </p:grpSpPr>
          <p:sp>
            <p:nvSpPr>
              <p:cNvPr id="8" name="Rectangle 7">
                <a:extLst>
                  <a:ext uri="{FF2B5EF4-FFF2-40B4-BE49-F238E27FC236}">
                    <a16:creationId xmlns:a16="http://schemas.microsoft.com/office/drawing/2014/main" id="{06184875-52EE-4A94-FFB9-5D95C57E6595}"/>
                  </a:ext>
                </a:extLst>
              </p:cNvPr>
              <p:cNvSpPr/>
              <p:nvPr/>
            </p:nvSpPr>
            <p:spPr>
              <a:xfrm>
                <a:off x="2391201" y="2519320"/>
                <a:ext cx="8753746" cy="94215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33"/>
                  </a:lnSpc>
                </a:pPr>
                <a:r>
                  <a:rPr lang="lv-LV" sz="2000" dirty="0">
                    <a:solidFill>
                      <a:schemeClr val="tx1"/>
                    </a:solidFill>
                    <a:latin typeface="EC Square Sans Pro"/>
                  </a:rPr>
                  <a:t>Nodrošināt mērķtiecīgu un efektīvu AMR profilaksi </a:t>
                </a:r>
                <a:r>
                  <a:rPr lang="lv-LV" sz="2000" b="1" dirty="0">
                    <a:solidFill>
                      <a:schemeClr val="tx1"/>
                    </a:solidFill>
                    <a:latin typeface="EC Square Sans Pro"/>
                  </a:rPr>
                  <a:t>dzīvnieku veselības jomā</a:t>
                </a:r>
                <a:endParaRPr lang="en-GB" sz="2000" b="1" dirty="0">
                  <a:solidFill>
                    <a:schemeClr val="tx1"/>
                  </a:solidFill>
                  <a:latin typeface="EC Square Sans Pro"/>
                </a:endParaRPr>
              </a:p>
            </p:txBody>
          </p:sp>
          <p:sp>
            <p:nvSpPr>
              <p:cNvPr id="9" name="Flowchart: Connector 8">
                <a:extLst>
                  <a:ext uri="{FF2B5EF4-FFF2-40B4-BE49-F238E27FC236}">
                    <a16:creationId xmlns:a16="http://schemas.microsoft.com/office/drawing/2014/main" id="{7EF98080-6E6A-E73D-AA0A-17C600160D02}"/>
                  </a:ext>
                </a:extLst>
              </p:cNvPr>
              <p:cNvSpPr/>
              <p:nvPr/>
            </p:nvSpPr>
            <p:spPr>
              <a:xfrm>
                <a:off x="2176725" y="280261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2002881" y="234193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MĒRĶIS</a:t>
              </a:r>
              <a:endParaRPr lang="en-US" b="1" dirty="0">
                <a:solidFill>
                  <a:srgbClr val="FFFFFF"/>
                </a:solidFill>
                <a:latin typeface="Canva Sans Bold"/>
              </a:endParaRPr>
            </a:p>
          </p:txBody>
        </p:sp>
      </p:grpSp>
      <p:sp>
        <p:nvSpPr>
          <p:cNvPr id="4" name="TextBox 12">
            <a:extLst>
              <a:ext uri="{FF2B5EF4-FFF2-40B4-BE49-F238E27FC236}">
                <a16:creationId xmlns:a16="http://schemas.microsoft.com/office/drawing/2014/main" id="{23422825-AA7C-F92E-F170-768BF91CCA5D}"/>
              </a:ext>
            </a:extLst>
          </p:cNvPr>
          <p:cNvSpPr txBox="1"/>
          <p:nvPr/>
        </p:nvSpPr>
        <p:spPr>
          <a:xfrm>
            <a:off x="841938" y="3417021"/>
            <a:ext cx="2663263" cy="708863"/>
          </a:xfrm>
          <a:prstGeom prst="rect">
            <a:avLst/>
          </a:prstGeom>
          <a:solidFill>
            <a:schemeClr val="accent6">
              <a:lumMod val="75000"/>
            </a:schemeClr>
          </a:solidFill>
        </p:spPr>
        <p:txBody>
          <a:bodyPr lIns="33867" tIns="33867" rIns="33867" bIns="33867" rtlCol="0" anchor="ctr"/>
          <a:lstStyle/>
          <a:p>
            <a:pPr algn="ctr">
              <a:lnSpc>
                <a:spcPts val="2333"/>
              </a:lnSpc>
            </a:pPr>
            <a:r>
              <a:rPr lang="lv-LV" sz="1666" b="1" dirty="0">
                <a:solidFill>
                  <a:schemeClr val="bg1"/>
                </a:solidFill>
                <a:latin typeface="EC Square Sans Pro"/>
              </a:rPr>
              <a:t>Zemkopības ministrija</a:t>
            </a:r>
            <a:endParaRPr lang="en-US" sz="1666" b="1" dirty="0">
              <a:solidFill>
                <a:schemeClr val="bg1"/>
              </a:solidFill>
              <a:latin typeface="EC Square Sans Pro"/>
            </a:endParaRPr>
          </a:p>
        </p:txBody>
      </p:sp>
      <p:sp>
        <p:nvSpPr>
          <p:cNvPr id="5" name="TextBox 12">
            <a:extLst>
              <a:ext uri="{FF2B5EF4-FFF2-40B4-BE49-F238E27FC236}">
                <a16:creationId xmlns:a16="http://schemas.microsoft.com/office/drawing/2014/main" id="{F161CD87-1BA5-3721-6971-FA5176688BE5}"/>
              </a:ext>
            </a:extLst>
          </p:cNvPr>
          <p:cNvSpPr txBox="1"/>
          <p:nvPr/>
        </p:nvSpPr>
        <p:spPr>
          <a:xfrm>
            <a:off x="3857260" y="3403006"/>
            <a:ext cx="3610341" cy="581679"/>
          </a:xfrm>
          <a:prstGeom prst="rect">
            <a:avLst/>
          </a:prstGeom>
          <a:solidFill>
            <a:schemeClr val="tx2">
              <a:lumMod val="60000"/>
              <a:lumOff val="40000"/>
            </a:schemeClr>
          </a:solidFill>
        </p:spPr>
        <p:txBody>
          <a:bodyPr lIns="33867" tIns="33867" rIns="33867" bIns="33867" rtlCol="0" anchor="ctr"/>
          <a:lstStyle/>
          <a:p>
            <a:pPr algn="ctr">
              <a:lnSpc>
                <a:spcPts val="2333"/>
              </a:lnSpc>
            </a:pPr>
            <a:r>
              <a:rPr lang="lv-LV" sz="1666" b="1" dirty="0">
                <a:latin typeface="EC Square Sans Pro"/>
              </a:rPr>
              <a:t>Pārtikas un veterinārais dienests</a:t>
            </a:r>
            <a:endParaRPr lang="en-US" sz="1666" b="1" dirty="0">
              <a:solidFill>
                <a:schemeClr val="bg1"/>
              </a:solidFill>
              <a:latin typeface="EC Square Sans Pro"/>
            </a:endParaRPr>
          </a:p>
        </p:txBody>
      </p:sp>
      <p:sp>
        <p:nvSpPr>
          <p:cNvPr id="6" name="TextBox 12">
            <a:extLst>
              <a:ext uri="{FF2B5EF4-FFF2-40B4-BE49-F238E27FC236}">
                <a16:creationId xmlns:a16="http://schemas.microsoft.com/office/drawing/2014/main" id="{E6F572D0-BC79-94F7-C41E-7AECEC5434E1}"/>
              </a:ext>
            </a:extLst>
          </p:cNvPr>
          <p:cNvSpPr txBox="1"/>
          <p:nvPr/>
        </p:nvSpPr>
        <p:spPr>
          <a:xfrm>
            <a:off x="3857260" y="4797285"/>
            <a:ext cx="3610341" cy="804624"/>
          </a:xfrm>
          <a:prstGeom prst="rect">
            <a:avLst/>
          </a:prstGeom>
          <a:solidFill>
            <a:schemeClr val="tx2">
              <a:lumMod val="60000"/>
              <a:lumOff val="40000"/>
            </a:schemeClr>
          </a:solidFill>
        </p:spPr>
        <p:txBody>
          <a:bodyPr lIns="33867" tIns="33867" rIns="33867" bIns="33867" rtlCol="0" anchor="ctr"/>
          <a:lstStyle/>
          <a:p>
            <a:pPr algn="ctr">
              <a:lnSpc>
                <a:spcPts val="2333"/>
              </a:lnSpc>
            </a:pPr>
            <a:r>
              <a:rPr lang="en-US" sz="1666" b="1" dirty="0" err="1">
                <a:latin typeface="EC Square Sans Pro"/>
              </a:rPr>
              <a:t>Pārtikas</a:t>
            </a:r>
            <a:r>
              <a:rPr lang="en-US" sz="1666" b="1" dirty="0">
                <a:latin typeface="EC Square Sans Pro"/>
              </a:rPr>
              <a:t> </a:t>
            </a:r>
            <a:r>
              <a:rPr lang="en-US" sz="1666" b="1" dirty="0" err="1">
                <a:latin typeface="EC Square Sans Pro"/>
              </a:rPr>
              <a:t>drošības</a:t>
            </a:r>
            <a:r>
              <a:rPr lang="en-US" sz="1666" b="1" dirty="0">
                <a:latin typeface="EC Square Sans Pro"/>
              </a:rPr>
              <a:t>, </a:t>
            </a:r>
            <a:r>
              <a:rPr lang="en-US" sz="1666" b="1" dirty="0" err="1">
                <a:latin typeface="EC Square Sans Pro"/>
              </a:rPr>
              <a:t>dzīvnieku</a:t>
            </a:r>
            <a:r>
              <a:rPr lang="en-US" sz="1666" b="1" dirty="0">
                <a:latin typeface="EC Square Sans Pro"/>
              </a:rPr>
              <a:t> </a:t>
            </a:r>
            <a:r>
              <a:rPr lang="en-US" sz="1666" b="1" dirty="0" err="1">
                <a:latin typeface="EC Square Sans Pro"/>
              </a:rPr>
              <a:t>veselības</a:t>
            </a:r>
            <a:r>
              <a:rPr lang="en-US" sz="1666" b="1" dirty="0">
                <a:latin typeface="EC Square Sans Pro"/>
              </a:rPr>
              <a:t> un vides </a:t>
            </a:r>
            <a:r>
              <a:rPr lang="en-US" sz="1666" b="1" dirty="0" err="1">
                <a:latin typeface="EC Square Sans Pro"/>
              </a:rPr>
              <a:t>zinātniskais</a:t>
            </a:r>
            <a:r>
              <a:rPr lang="en-US" sz="1666" b="1" dirty="0">
                <a:latin typeface="EC Square Sans Pro"/>
              </a:rPr>
              <a:t> </a:t>
            </a:r>
            <a:r>
              <a:rPr lang="en-US" sz="1666" b="1" dirty="0" err="1">
                <a:latin typeface="EC Square Sans Pro"/>
              </a:rPr>
              <a:t>institūts</a:t>
            </a:r>
            <a:r>
              <a:rPr lang="en-US" sz="1666" b="1" dirty="0">
                <a:latin typeface="EC Square Sans Pro"/>
              </a:rPr>
              <a:t> “BIOR”</a:t>
            </a:r>
          </a:p>
        </p:txBody>
      </p:sp>
      <p:sp>
        <p:nvSpPr>
          <p:cNvPr id="7" name="TextBox 12">
            <a:extLst>
              <a:ext uri="{FF2B5EF4-FFF2-40B4-BE49-F238E27FC236}">
                <a16:creationId xmlns:a16="http://schemas.microsoft.com/office/drawing/2014/main" id="{C18FEA14-6CE8-615B-502E-D8DF37AC99E9}"/>
              </a:ext>
            </a:extLst>
          </p:cNvPr>
          <p:cNvSpPr txBox="1"/>
          <p:nvPr/>
        </p:nvSpPr>
        <p:spPr>
          <a:xfrm>
            <a:off x="3857260" y="5693241"/>
            <a:ext cx="3610341" cy="987349"/>
          </a:xfrm>
          <a:prstGeom prst="rect">
            <a:avLst/>
          </a:prstGeom>
          <a:solidFill>
            <a:schemeClr val="tx2">
              <a:lumMod val="60000"/>
              <a:lumOff val="40000"/>
            </a:schemeClr>
          </a:solidFill>
        </p:spPr>
        <p:txBody>
          <a:bodyPr lIns="33867" tIns="33867" rIns="33867" bIns="33867" rtlCol="0" anchor="ctr"/>
          <a:lstStyle/>
          <a:p>
            <a:pPr algn="ctr">
              <a:lnSpc>
                <a:spcPts val="2333"/>
              </a:lnSpc>
            </a:pPr>
            <a:r>
              <a:rPr lang="lv-LV" sz="1666" b="1" dirty="0">
                <a:latin typeface="EC Square Sans Pro"/>
              </a:rPr>
              <a:t>Latvijas Biozinātņu un tehnoloģiju universitāte</a:t>
            </a:r>
          </a:p>
          <a:p>
            <a:pPr algn="ctr">
              <a:lnSpc>
                <a:spcPts val="2333"/>
              </a:lnSpc>
            </a:pPr>
            <a:r>
              <a:rPr lang="lv-LV" sz="1666" b="1" dirty="0">
                <a:latin typeface="EC Square Sans Pro"/>
              </a:rPr>
              <a:t>Veterināmedicīnas fakultāte</a:t>
            </a:r>
            <a:endParaRPr lang="en-US" sz="1666" b="1" dirty="0">
              <a:latin typeface="EC Square Sans Pro"/>
            </a:endParaRPr>
          </a:p>
        </p:txBody>
      </p:sp>
      <p:sp>
        <p:nvSpPr>
          <p:cNvPr id="11" name="TextBox 12">
            <a:extLst>
              <a:ext uri="{FF2B5EF4-FFF2-40B4-BE49-F238E27FC236}">
                <a16:creationId xmlns:a16="http://schemas.microsoft.com/office/drawing/2014/main" id="{F90797FA-F62E-82CE-B941-D0D215DB3734}"/>
              </a:ext>
            </a:extLst>
          </p:cNvPr>
          <p:cNvSpPr txBox="1"/>
          <p:nvPr/>
        </p:nvSpPr>
        <p:spPr>
          <a:xfrm>
            <a:off x="3857260" y="4125884"/>
            <a:ext cx="3610341" cy="580073"/>
          </a:xfrm>
          <a:prstGeom prst="rect">
            <a:avLst/>
          </a:prstGeom>
          <a:solidFill>
            <a:schemeClr val="tx2">
              <a:lumMod val="60000"/>
              <a:lumOff val="40000"/>
            </a:schemeClr>
          </a:solidFill>
        </p:spPr>
        <p:txBody>
          <a:bodyPr lIns="33867" tIns="33867" rIns="33867" bIns="33867" rtlCol="0" anchor="ctr"/>
          <a:lstStyle/>
          <a:p>
            <a:pPr algn="ctr">
              <a:lnSpc>
                <a:spcPts val="2333"/>
              </a:lnSpc>
            </a:pPr>
            <a:r>
              <a:rPr lang="lv-LV" sz="1666" b="1" dirty="0">
                <a:latin typeface="EC Square Sans Pro"/>
              </a:rPr>
              <a:t>Lauksaimniecības datu centrs</a:t>
            </a:r>
            <a:endParaRPr lang="en-US" sz="1666" b="1" dirty="0">
              <a:latin typeface="EC Square Sans Pro"/>
            </a:endParaRPr>
          </a:p>
        </p:txBody>
      </p:sp>
      <p:sp>
        <p:nvSpPr>
          <p:cNvPr id="12" name="TextBox 12">
            <a:extLst>
              <a:ext uri="{FF2B5EF4-FFF2-40B4-BE49-F238E27FC236}">
                <a16:creationId xmlns:a16="http://schemas.microsoft.com/office/drawing/2014/main" id="{23F42EA8-E16F-8869-789E-852486FFBE56}"/>
              </a:ext>
            </a:extLst>
          </p:cNvPr>
          <p:cNvSpPr txBox="1"/>
          <p:nvPr/>
        </p:nvSpPr>
        <p:spPr>
          <a:xfrm>
            <a:off x="7810501" y="3403005"/>
            <a:ext cx="3402617" cy="581679"/>
          </a:xfrm>
          <a:prstGeom prst="rect">
            <a:avLst/>
          </a:prstGeom>
          <a:solidFill>
            <a:schemeClr val="accent6">
              <a:lumMod val="40000"/>
              <a:lumOff val="60000"/>
            </a:schemeClr>
          </a:solidFill>
        </p:spPr>
        <p:txBody>
          <a:bodyPr lIns="33867" tIns="33867" rIns="33867" bIns="33867" rtlCol="0" anchor="ctr"/>
          <a:lstStyle/>
          <a:p>
            <a:pPr algn="ctr">
              <a:lnSpc>
                <a:spcPts val="2333"/>
              </a:lnSpc>
            </a:pPr>
            <a:r>
              <a:rPr lang="lv-LV" sz="1666" b="1" dirty="0">
                <a:latin typeface="EC Square Sans Pro"/>
              </a:rPr>
              <a:t>Latvijas veterinārārstu biedrība</a:t>
            </a:r>
            <a:endParaRPr lang="en-US" sz="1666" b="1" dirty="0">
              <a:latin typeface="EC Square Sans Pro"/>
            </a:endParaRPr>
          </a:p>
        </p:txBody>
      </p:sp>
      <p:sp>
        <p:nvSpPr>
          <p:cNvPr id="16" name="TextBox 12">
            <a:extLst>
              <a:ext uri="{FF2B5EF4-FFF2-40B4-BE49-F238E27FC236}">
                <a16:creationId xmlns:a16="http://schemas.microsoft.com/office/drawing/2014/main" id="{E9F27BE8-8344-8C4C-0AC6-A5ECAF1EFD6D}"/>
              </a:ext>
            </a:extLst>
          </p:cNvPr>
          <p:cNvSpPr txBox="1"/>
          <p:nvPr/>
        </p:nvSpPr>
        <p:spPr>
          <a:xfrm>
            <a:off x="7819660" y="4125884"/>
            <a:ext cx="3402617" cy="580073"/>
          </a:xfrm>
          <a:prstGeom prst="rect">
            <a:avLst/>
          </a:prstGeom>
          <a:solidFill>
            <a:schemeClr val="accent6">
              <a:lumMod val="40000"/>
              <a:lumOff val="60000"/>
            </a:schemeClr>
          </a:solidFill>
        </p:spPr>
        <p:txBody>
          <a:bodyPr lIns="33867" tIns="33867" rIns="33867" bIns="33867" rtlCol="0" anchor="ctr"/>
          <a:lstStyle/>
          <a:p>
            <a:pPr algn="ctr">
              <a:lnSpc>
                <a:spcPts val="2333"/>
              </a:lnSpc>
            </a:pPr>
            <a:r>
              <a:rPr lang="lv-LV" sz="1666" b="1" dirty="0">
                <a:latin typeface="EC Square Sans Pro"/>
              </a:rPr>
              <a:t>Dzīvnieku audzētāju asociācijas</a:t>
            </a:r>
            <a:endParaRPr lang="en-US" sz="1666" b="1" dirty="0">
              <a:latin typeface="EC Square Sans Pro"/>
            </a:endParaRPr>
          </a:p>
        </p:txBody>
      </p:sp>
      <p:sp>
        <p:nvSpPr>
          <p:cNvPr id="17" name="TextBox 12">
            <a:extLst>
              <a:ext uri="{FF2B5EF4-FFF2-40B4-BE49-F238E27FC236}">
                <a16:creationId xmlns:a16="http://schemas.microsoft.com/office/drawing/2014/main" id="{514F8D7D-387F-283A-D284-315A9115AF00}"/>
              </a:ext>
            </a:extLst>
          </p:cNvPr>
          <p:cNvSpPr txBox="1"/>
          <p:nvPr/>
        </p:nvSpPr>
        <p:spPr>
          <a:xfrm>
            <a:off x="7810501" y="4847156"/>
            <a:ext cx="3402617" cy="754754"/>
          </a:xfrm>
          <a:prstGeom prst="rect">
            <a:avLst/>
          </a:prstGeom>
          <a:solidFill>
            <a:schemeClr val="accent6">
              <a:lumMod val="40000"/>
              <a:lumOff val="60000"/>
            </a:schemeClr>
          </a:solidFill>
        </p:spPr>
        <p:txBody>
          <a:bodyPr lIns="33867" tIns="33867" rIns="33867" bIns="33867" rtlCol="0" anchor="ctr"/>
          <a:lstStyle/>
          <a:p>
            <a:pPr algn="ctr">
              <a:lnSpc>
                <a:spcPts val="2333"/>
              </a:lnSpc>
            </a:pPr>
            <a:r>
              <a:rPr lang="lv-LV" sz="1666" b="1" dirty="0">
                <a:latin typeface="EC Square Sans Pro"/>
              </a:rPr>
              <a:t>Latvijas Lauku konsultāciju un izglītības centrs</a:t>
            </a:r>
            <a:endParaRPr lang="en-US" sz="1666" b="1" dirty="0">
              <a:latin typeface="EC Square Sans Pro"/>
            </a:endParaRPr>
          </a:p>
        </p:txBody>
      </p:sp>
    </p:spTree>
    <p:extLst>
      <p:ext uri="{BB962C8B-B14F-4D97-AF65-F5344CB8AC3E}">
        <p14:creationId xmlns:p14="http://schemas.microsoft.com/office/powerpoint/2010/main" val="67990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B5934BC-7AAA-5A03-2546-6058CF737C07}"/>
              </a:ext>
            </a:extLst>
          </p:cNvPr>
          <p:cNvSpPr/>
          <p:nvPr/>
        </p:nvSpPr>
        <p:spPr>
          <a:xfrm>
            <a:off x="895564" y="4105290"/>
            <a:ext cx="10259810" cy="244099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11">
            <a:extLst>
              <a:ext uri="{FF2B5EF4-FFF2-40B4-BE49-F238E27FC236}">
                <a16:creationId xmlns:a16="http://schemas.microsoft.com/office/drawing/2014/main" id="{1F0CB062-6F0A-7BB3-35C0-83145C579D87}"/>
              </a:ext>
            </a:extLst>
          </p:cNvPr>
          <p:cNvSpPr/>
          <p:nvPr/>
        </p:nvSpPr>
        <p:spPr>
          <a:xfrm>
            <a:off x="895565" y="2409308"/>
            <a:ext cx="10259811" cy="165042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 Placeholder 1">
            <a:extLst>
              <a:ext uri="{FF2B5EF4-FFF2-40B4-BE49-F238E27FC236}">
                <a16:creationId xmlns:a16="http://schemas.microsoft.com/office/drawing/2014/main" id="{1032833E-E6F2-11CA-7CEB-FFAC26D046FC}"/>
              </a:ext>
            </a:extLst>
          </p:cNvPr>
          <p:cNvSpPr>
            <a:spLocks noGrp="1"/>
          </p:cNvSpPr>
          <p:nvPr>
            <p:ph type="body" sz="quarter" idx="10"/>
          </p:nvPr>
        </p:nvSpPr>
        <p:spPr>
          <a:xfrm>
            <a:off x="762000" y="311150"/>
            <a:ext cx="9462631" cy="1066800"/>
          </a:xfrm>
        </p:spPr>
        <p:txBody>
          <a:bodyPr>
            <a:normAutofit/>
          </a:bodyPr>
          <a:lstStyle/>
          <a:p>
            <a:r>
              <a:rPr lang="lv-LV" sz="2000" dirty="0"/>
              <a:t>Vadlīnijas antimikrobiālās rezistences attīstības ierobežošanai lauksaimnieciskās ražošanas posmā un veterinārmedicīnas praksē Latvijā</a:t>
            </a:r>
          </a:p>
        </p:txBody>
      </p:sp>
      <p:sp>
        <p:nvSpPr>
          <p:cNvPr id="5" name="TextBox 4">
            <a:extLst>
              <a:ext uri="{FF2B5EF4-FFF2-40B4-BE49-F238E27FC236}">
                <a16:creationId xmlns:a16="http://schemas.microsoft.com/office/drawing/2014/main" id="{E79EEE80-E379-F751-0E79-F8E53E5773FA}"/>
              </a:ext>
            </a:extLst>
          </p:cNvPr>
          <p:cNvSpPr txBox="1"/>
          <p:nvPr/>
        </p:nvSpPr>
        <p:spPr>
          <a:xfrm>
            <a:off x="895564" y="6546280"/>
            <a:ext cx="8006136" cy="369332"/>
          </a:xfrm>
          <a:prstGeom prst="rect">
            <a:avLst/>
          </a:prstGeom>
          <a:noFill/>
        </p:spPr>
        <p:txBody>
          <a:bodyPr wrap="square">
            <a:spAutoFit/>
          </a:bodyPr>
          <a:lstStyle/>
          <a:p>
            <a:r>
              <a:rPr lang="lv-LV" dirty="0">
                <a:solidFill>
                  <a:schemeClr val="accent6">
                    <a:lumMod val="50000"/>
                  </a:schemeClr>
                </a:solidFill>
                <a:latin typeface="EC Square Sans Pro"/>
              </a:rPr>
              <a:t>https://bior.lv/sites/default/files/inline-files/Vadlinijas.VPP_.pdf</a:t>
            </a:r>
          </a:p>
        </p:txBody>
      </p:sp>
      <p:sp>
        <p:nvSpPr>
          <p:cNvPr id="8" name="Rectángulo 15">
            <a:extLst>
              <a:ext uri="{FF2B5EF4-FFF2-40B4-BE49-F238E27FC236}">
                <a16:creationId xmlns:a16="http://schemas.microsoft.com/office/drawing/2014/main" id="{B481BF1F-A710-91B2-F62B-42A8821BD6F7}"/>
              </a:ext>
            </a:extLst>
          </p:cNvPr>
          <p:cNvSpPr/>
          <p:nvPr/>
        </p:nvSpPr>
        <p:spPr>
          <a:xfrm>
            <a:off x="1044728" y="2452030"/>
            <a:ext cx="9138731" cy="2395997"/>
          </a:xfrm>
          <a:prstGeom prst="rect">
            <a:avLst/>
          </a:prstGeom>
        </p:spPr>
        <p:txBody>
          <a:bodyPr wrap="square" lIns="91271" tIns="45635" rIns="91271" bIns="45635"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12754">
              <a:defRPr/>
            </a:pPr>
            <a:r>
              <a:rPr lang="lv-LV" sz="1996" b="1" u="sng" dirty="0">
                <a:solidFill>
                  <a:srgbClr val="024B9C"/>
                </a:solidFill>
                <a:latin typeface="EC Square Sans Pro" panose="020B0506040000020004" pitchFamily="34" charset="0"/>
              </a:rPr>
              <a:t>Mērķis:</a:t>
            </a:r>
          </a:p>
          <a:p>
            <a:pPr algn="just" defTabSz="912754">
              <a:defRPr/>
            </a:pPr>
            <a:r>
              <a:rPr lang="lv-LV" sz="1996" dirty="0">
                <a:latin typeface="EC Square Sans Pro" panose="020B0506040000020004" pitchFamily="34" charset="0"/>
              </a:rPr>
              <a:t>Sniegt apkopojumu par AMR izplatību, tā cēloņiem un izplatīšanos veicinošiem faktoriem, kā arī ieteikumi AB lietošanas efektivitātes celšanai un AMR rezistences mazināšanai. Papildus sniegta arī informācija par dažādu iesaistīto pušu atbildību un lielākajām aktivitātēm cīņā ar AMR pasaules mērogā</a:t>
            </a:r>
          </a:p>
          <a:p>
            <a:pPr algn="just" defTabSz="912754">
              <a:spcAft>
                <a:spcPts val="1198"/>
              </a:spcAft>
              <a:defRPr/>
            </a:pPr>
            <a:endParaRPr lang="lv-LV" sz="1996" b="1" dirty="0">
              <a:solidFill>
                <a:srgbClr val="024B9C"/>
              </a:solidFill>
              <a:latin typeface="EC Square Sans Pro" panose="020B0506040000020004" pitchFamily="34" charset="0"/>
            </a:endParaRPr>
          </a:p>
          <a:p>
            <a:pPr algn="just" defTabSz="912754">
              <a:spcAft>
                <a:spcPts val="1198"/>
              </a:spcAft>
              <a:defRPr/>
            </a:pPr>
            <a:endParaRPr lang="es-ES" sz="1996" dirty="0">
              <a:solidFill>
                <a:srgbClr val="000000"/>
              </a:solidFill>
              <a:latin typeface="EC Square Sans Pro" panose="020B0506040000020004" pitchFamily="34" charset="0"/>
            </a:endParaRPr>
          </a:p>
        </p:txBody>
      </p:sp>
      <p:sp>
        <p:nvSpPr>
          <p:cNvPr id="18" name="Rectángulo 15">
            <a:extLst>
              <a:ext uri="{FF2B5EF4-FFF2-40B4-BE49-F238E27FC236}">
                <a16:creationId xmlns:a16="http://schemas.microsoft.com/office/drawing/2014/main" id="{DA1F6E9A-896B-BA65-E66E-C398B7CE79DB}"/>
              </a:ext>
            </a:extLst>
          </p:cNvPr>
          <p:cNvSpPr/>
          <p:nvPr/>
        </p:nvSpPr>
        <p:spPr>
          <a:xfrm>
            <a:off x="1044727" y="4197739"/>
            <a:ext cx="10110646" cy="2549244"/>
          </a:xfrm>
          <a:prstGeom prst="rect">
            <a:avLst/>
          </a:prstGeom>
        </p:spPr>
        <p:txBody>
          <a:bodyPr wrap="square" lIns="91271" tIns="45635" rIns="91271" bIns="45635"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12754">
              <a:defRPr/>
            </a:pPr>
            <a:r>
              <a:rPr lang="lv-LV" sz="1996" b="1" u="sng" dirty="0">
                <a:solidFill>
                  <a:srgbClr val="024B9C"/>
                </a:solidFill>
                <a:latin typeface="EC Square Sans Pro" panose="020B0506040000020004" pitchFamily="34" charset="0"/>
              </a:rPr>
              <a:t>Vadlīnijās iekļauts:</a:t>
            </a:r>
          </a:p>
          <a:p>
            <a:pPr marL="457200" indent="-457200" algn="just" defTabSz="912754">
              <a:buAutoNum type="arabicPeriod"/>
              <a:defRPr/>
            </a:pPr>
            <a:r>
              <a:rPr lang="lv-LV" sz="1996" dirty="0">
                <a:latin typeface="EC Square Sans Pro" panose="020B0506040000020004" pitchFamily="34" charset="0"/>
              </a:rPr>
              <a:t>Antibiotiku izvēles prioritāšu saraksts</a:t>
            </a:r>
          </a:p>
          <a:p>
            <a:pPr marL="457200" indent="-457200" algn="just" defTabSz="912754">
              <a:buAutoNum type="arabicPeriod"/>
              <a:defRPr/>
            </a:pPr>
            <a:r>
              <a:rPr lang="lv-LV" sz="1996" dirty="0">
                <a:latin typeface="EC Square Sans Pro" panose="020B0506040000020004" pitchFamily="34" charset="0"/>
              </a:rPr>
              <a:t>Antibiotiku piederība antibiotiku klasei</a:t>
            </a:r>
          </a:p>
          <a:p>
            <a:pPr marL="457200" indent="-457200" algn="just" defTabSz="912754">
              <a:buAutoNum type="arabicPeriod"/>
              <a:defRPr/>
            </a:pPr>
            <a:r>
              <a:rPr lang="lv-LV" sz="1996" dirty="0">
                <a:latin typeface="EC Square Sans Pro" panose="020B0506040000020004" pitchFamily="34" charset="0"/>
              </a:rPr>
              <a:t>Antibiotiku klasifikācija</a:t>
            </a:r>
          </a:p>
          <a:p>
            <a:pPr marL="457200" indent="-457200" algn="just" defTabSz="912754">
              <a:buAutoNum type="arabicPeriod"/>
              <a:defRPr/>
            </a:pPr>
            <a:r>
              <a:rPr lang="lv-LV" sz="1996" dirty="0">
                <a:latin typeface="EC Square Sans Pro" panose="020B0506040000020004" pitchFamily="34" charset="0"/>
              </a:rPr>
              <a:t>Antibiotiku iedalījums, darbības principi</a:t>
            </a:r>
          </a:p>
          <a:p>
            <a:pPr marL="457200" indent="-457200" algn="just" defTabSz="912754">
              <a:buAutoNum type="arabicPeriod"/>
              <a:defRPr/>
            </a:pPr>
            <a:r>
              <a:rPr lang="lv-LV" sz="1996" dirty="0">
                <a:latin typeface="EC Square Sans Pro" panose="020B0506040000020004" pitchFamily="34" charset="0"/>
              </a:rPr>
              <a:t>Mikroorganismu rezistence pret antimikrobiālajām vielām veidošanās un izplatīšanās</a:t>
            </a:r>
          </a:p>
          <a:p>
            <a:pPr algn="just" defTabSz="912754">
              <a:defRPr/>
            </a:pPr>
            <a:r>
              <a:rPr lang="lv-LV" sz="1996" dirty="0">
                <a:latin typeface="EC Square Sans Pro" panose="020B0506040000020004" pitchFamily="34" charset="0"/>
              </a:rPr>
              <a:t>u.c.</a:t>
            </a:r>
          </a:p>
          <a:p>
            <a:pPr algn="just" defTabSz="912754">
              <a:spcAft>
                <a:spcPts val="1198"/>
              </a:spcAft>
              <a:defRPr/>
            </a:pPr>
            <a:endParaRPr lang="es-ES" sz="1996" dirty="0">
              <a:solidFill>
                <a:srgbClr val="000000"/>
              </a:solidFill>
              <a:latin typeface="EC Square Sans Pro" panose="020B0506040000020004" pitchFamily="34" charset="0"/>
            </a:endParaRPr>
          </a:p>
        </p:txBody>
      </p:sp>
      <p:sp>
        <p:nvSpPr>
          <p:cNvPr id="20" name="TextBox 19">
            <a:extLst>
              <a:ext uri="{FF2B5EF4-FFF2-40B4-BE49-F238E27FC236}">
                <a16:creationId xmlns:a16="http://schemas.microsoft.com/office/drawing/2014/main" id="{00C8BF6C-E363-CD27-839B-0498340077CB}"/>
              </a:ext>
            </a:extLst>
          </p:cNvPr>
          <p:cNvSpPr txBox="1"/>
          <p:nvPr/>
        </p:nvSpPr>
        <p:spPr>
          <a:xfrm>
            <a:off x="895565" y="2019318"/>
            <a:ext cx="5209953" cy="400110"/>
          </a:xfrm>
          <a:prstGeom prst="rect">
            <a:avLst/>
          </a:prstGeom>
          <a:noFill/>
        </p:spPr>
        <p:txBody>
          <a:bodyPr wrap="square" rtlCol="0">
            <a:spAutoFit/>
          </a:bodyPr>
          <a:lstStyle/>
          <a:p>
            <a:r>
              <a:rPr lang="lv-LV" sz="2000" dirty="0">
                <a:latin typeface="EC Square Sans Pro" panose="020B0506040000020004" pitchFamily="34" charset="0"/>
              </a:rPr>
              <a:t>Izstrādātas </a:t>
            </a:r>
            <a:r>
              <a:rPr lang="lv-LV" sz="2000" b="1" dirty="0">
                <a:latin typeface="EC Square Sans Pro" panose="020B0506040000020004" pitchFamily="34" charset="0"/>
              </a:rPr>
              <a:t>2018.gadā</a:t>
            </a:r>
            <a:endParaRPr lang="lv-LV" sz="2000" b="1" dirty="0"/>
          </a:p>
        </p:txBody>
      </p:sp>
    </p:spTree>
    <p:extLst>
      <p:ext uri="{BB962C8B-B14F-4D97-AF65-F5344CB8AC3E}">
        <p14:creationId xmlns:p14="http://schemas.microsoft.com/office/powerpoint/2010/main" val="1391527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32833E-E6F2-11CA-7CEB-FFAC26D046FC}"/>
              </a:ext>
            </a:extLst>
          </p:cNvPr>
          <p:cNvSpPr>
            <a:spLocks noGrp="1"/>
          </p:cNvSpPr>
          <p:nvPr>
            <p:ph type="body" sz="quarter" idx="10"/>
          </p:nvPr>
        </p:nvSpPr>
        <p:spPr>
          <a:xfrm>
            <a:off x="762000" y="311150"/>
            <a:ext cx="9462631" cy="1066800"/>
          </a:xfrm>
        </p:spPr>
        <p:txBody>
          <a:bodyPr>
            <a:normAutofit fontScale="92500"/>
          </a:bodyPr>
          <a:lstStyle/>
          <a:p>
            <a:r>
              <a:rPr lang="lv-LV" dirty="0"/>
              <a:t>Vadlīnijas antimikrobiālās rezistences attīstības ierobežošanai lauksaimnieciskās ražošanas posmā un veterinārmedicīnas praksē Latvijā</a:t>
            </a:r>
          </a:p>
        </p:txBody>
      </p:sp>
      <p:sp>
        <p:nvSpPr>
          <p:cNvPr id="5" name="TextBox 4">
            <a:extLst>
              <a:ext uri="{FF2B5EF4-FFF2-40B4-BE49-F238E27FC236}">
                <a16:creationId xmlns:a16="http://schemas.microsoft.com/office/drawing/2014/main" id="{E79EEE80-E379-F751-0E79-F8E53E5773FA}"/>
              </a:ext>
            </a:extLst>
          </p:cNvPr>
          <p:cNvSpPr txBox="1"/>
          <p:nvPr/>
        </p:nvSpPr>
        <p:spPr>
          <a:xfrm>
            <a:off x="2131032" y="6556662"/>
            <a:ext cx="8006136" cy="369332"/>
          </a:xfrm>
          <a:prstGeom prst="rect">
            <a:avLst/>
          </a:prstGeom>
          <a:noFill/>
        </p:spPr>
        <p:txBody>
          <a:bodyPr wrap="square">
            <a:spAutoFit/>
          </a:bodyPr>
          <a:lstStyle/>
          <a:p>
            <a:r>
              <a:rPr lang="lv-LV" dirty="0">
                <a:solidFill>
                  <a:schemeClr val="accent6">
                    <a:lumMod val="50000"/>
                  </a:schemeClr>
                </a:solidFill>
                <a:latin typeface="EC Square Sans Pro"/>
              </a:rPr>
              <a:t>https://bior.lv/sites/default/files/inline-files/Vadlinijas.VPP_.pdf</a:t>
            </a:r>
          </a:p>
        </p:txBody>
      </p:sp>
      <p:pic>
        <p:nvPicPr>
          <p:cNvPr id="7" name="Picture 6">
            <a:extLst>
              <a:ext uri="{FF2B5EF4-FFF2-40B4-BE49-F238E27FC236}">
                <a16:creationId xmlns:a16="http://schemas.microsoft.com/office/drawing/2014/main" id="{75B4B2AE-065B-04AB-769A-041ED95706FD}"/>
              </a:ext>
            </a:extLst>
          </p:cNvPr>
          <p:cNvPicPr>
            <a:picLocks noChangeAspect="1"/>
          </p:cNvPicPr>
          <p:nvPr/>
        </p:nvPicPr>
        <p:blipFill rotWithShape="1">
          <a:blip r:embed="rId2">
            <a:extLst>
              <a:ext uri="{28A0092B-C50C-407E-A947-70E740481C1C}">
                <a14:useLocalDpi xmlns:a14="http://schemas.microsoft.com/office/drawing/2010/main" val="0"/>
              </a:ext>
            </a:extLst>
          </a:blip>
          <a:srcRect l="19025" t="24719" r="16804" b="6149"/>
          <a:stretch/>
        </p:blipFill>
        <p:spPr>
          <a:xfrm>
            <a:off x="2095929" y="1881834"/>
            <a:ext cx="7823771" cy="4741053"/>
          </a:xfrm>
          <a:prstGeom prst="rect">
            <a:avLst/>
          </a:prstGeom>
        </p:spPr>
      </p:pic>
    </p:spTree>
    <p:extLst>
      <p:ext uri="{BB962C8B-B14F-4D97-AF65-F5344CB8AC3E}">
        <p14:creationId xmlns:p14="http://schemas.microsoft.com/office/powerpoint/2010/main" val="3940553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lv-LV" dirty="0"/>
              <a:t>LATOHOP projekts</a:t>
            </a:r>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45922" y="1888217"/>
            <a:ext cx="10552093" cy="1380622"/>
            <a:chOff x="592854" y="1869621"/>
            <a:chExt cx="10552093" cy="1380622"/>
          </a:xfrm>
        </p:grpSpPr>
        <p:sp>
          <p:nvSpPr>
            <p:cNvPr id="8" name="Rectangle 7">
              <a:extLst>
                <a:ext uri="{FF2B5EF4-FFF2-40B4-BE49-F238E27FC236}">
                  <a16:creationId xmlns:a16="http://schemas.microsoft.com/office/drawing/2014/main" id="{06184875-52EE-4A94-FFB9-5D95C57E6595}"/>
                </a:ext>
              </a:extLst>
            </p:cNvPr>
            <p:cNvSpPr/>
            <p:nvPr/>
          </p:nvSpPr>
          <p:spPr>
            <a:xfrm>
              <a:off x="777303" y="1869621"/>
              <a:ext cx="10367644" cy="13806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33"/>
                </a:lnSpc>
              </a:pPr>
              <a:r>
                <a:rPr lang="lv-LV" sz="2000" dirty="0">
                  <a:solidFill>
                    <a:schemeClr val="tx1"/>
                  </a:solidFill>
                  <a:latin typeface="EC Square Sans Pro"/>
                </a:rPr>
                <a:t>EU TSI </a:t>
              </a:r>
              <a:r>
                <a:rPr lang="en-US" sz="2000" dirty="0">
                  <a:solidFill>
                    <a:schemeClr val="tx1"/>
                  </a:solidFill>
                  <a:latin typeface="EC Square Sans Pro"/>
                </a:rPr>
                <a:t>Project </a:t>
              </a:r>
              <a:endParaRPr lang="lv-LV" sz="2000" dirty="0">
                <a:solidFill>
                  <a:schemeClr val="tx1"/>
                </a:solidFill>
                <a:latin typeface="EC Square Sans Pro"/>
              </a:endParaRPr>
            </a:p>
            <a:p>
              <a:pPr algn="ctr">
                <a:lnSpc>
                  <a:spcPts val="2333"/>
                </a:lnSpc>
              </a:pPr>
              <a:r>
                <a:rPr lang="en-US" sz="2000" b="1" dirty="0">
                  <a:solidFill>
                    <a:schemeClr val="tx1"/>
                  </a:solidFill>
                  <a:latin typeface="EC Square Sans Pro"/>
                </a:rPr>
                <a:t>“</a:t>
              </a:r>
              <a:r>
                <a:rPr lang="en-US" sz="2000" b="1" dirty="0" err="1">
                  <a:solidFill>
                    <a:schemeClr val="tx1"/>
                  </a:solidFill>
                  <a:latin typeface="EC Square Sans Pro"/>
                </a:rPr>
                <a:t>Atbalsts</a:t>
              </a:r>
              <a:r>
                <a:rPr lang="en-US" sz="2000" b="1" dirty="0">
                  <a:solidFill>
                    <a:schemeClr val="tx1"/>
                  </a:solidFill>
                  <a:latin typeface="EC Square Sans Pro"/>
                </a:rPr>
                <a:t> </a:t>
              </a:r>
              <a:r>
                <a:rPr lang="en-US" sz="2000" b="1" dirty="0" err="1">
                  <a:solidFill>
                    <a:schemeClr val="tx1"/>
                  </a:solidFill>
                  <a:latin typeface="EC Square Sans Pro"/>
                </a:rPr>
                <a:t>vienas</a:t>
              </a:r>
              <a:r>
                <a:rPr lang="en-US" sz="2000" b="1" dirty="0">
                  <a:solidFill>
                    <a:schemeClr val="tx1"/>
                  </a:solidFill>
                  <a:latin typeface="EC Square Sans Pro"/>
                </a:rPr>
                <a:t> </a:t>
              </a:r>
              <a:r>
                <a:rPr lang="en-US" sz="2000" b="1" dirty="0" err="1">
                  <a:solidFill>
                    <a:schemeClr val="tx1"/>
                  </a:solidFill>
                  <a:latin typeface="EC Square Sans Pro"/>
                </a:rPr>
                <a:t>veselības</a:t>
              </a:r>
              <a:r>
                <a:rPr lang="en-US" sz="2000" b="1" dirty="0">
                  <a:solidFill>
                    <a:schemeClr val="tx1"/>
                  </a:solidFill>
                  <a:latin typeface="EC Square Sans Pro"/>
                </a:rPr>
                <a:t> </a:t>
              </a:r>
              <a:r>
                <a:rPr lang="en-US" sz="2000" b="1" dirty="0" err="1">
                  <a:solidFill>
                    <a:schemeClr val="tx1"/>
                  </a:solidFill>
                  <a:latin typeface="EC Square Sans Pro"/>
                </a:rPr>
                <a:t>rīcības</a:t>
              </a:r>
              <a:r>
                <a:rPr lang="en-US" sz="2000" b="1" dirty="0">
                  <a:solidFill>
                    <a:schemeClr val="tx1"/>
                  </a:solidFill>
                  <a:latin typeface="EC Square Sans Pro"/>
                </a:rPr>
                <a:t> </a:t>
              </a:r>
              <a:r>
                <a:rPr lang="en-US" sz="2000" b="1" dirty="0" err="1">
                  <a:solidFill>
                    <a:schemeClr val="tx1"/>
                  </a:solidFill>
                  <a:latin typeface="EC Square Sans Pro"/>
                </a:rPr>
                <a:t>plāna</a:t>
              </a:r>
              <a:r>
                <a:rPr lang="en-US" sz="2000" b="1" dirty="0">
                  <a:solidFill>
                    <a:schemeClr val="tx1"/>
                  </a:solidFill>
                  <a:latin typeface="EC Square Sans Pro"/>
                </a:rPr>
                <a:t> </a:t>
              </a:r>
              <a:r>
                <a:rPr lang="en-US" sz="2000" b="1" dirty="0" err="1">
                  <a:solidFill>
                    <a:schemeClr val="tx1"/>
                  </a:solidFill>
                  <a:latin typeface="EC Square Sans Pro"/>
                </a:rPr>
                <a:t>īstenošanai</a:t>
              </a:r>
              <a:r>
                <a:rPr lang="lv-LV" sz="2000" b="1" dirty="0">
                  <a:solidFill>
                    <a:schemeClr val="tx1"/>
                  </a:solidFill>
                  <a:latin typeface="EC Square Sans Pro"/>
                </a:rPr>
                <a:t> </a:t>
              </a:r>
            </a:p>
            <a:p>
              <a:pPr algn="ctr">
                <a:lnSpc>
                  <a:spcPts val="2333"/>
                </a:lnSpc>
              </a:pPr>
              <a:r>
                <a:rPr lang="en-US" sz="2000" b="1" dirty="0">
                  <a:solidFill>
                    <a:schemeClr val="tx1"/>
                  </a:solidFill>
                  <a:latin typeface="EC Square Sans Pro"/>
                </a:rPr>
                <a:t>par </a:t>
              </a:r>
              <a:r>
                <a:rPr lang="en-US" sz="2000" b="1" dirty="0" err="1">
                  <a:solidFill>
                    <a:schemeClr val="tx1"/>
                  </a:solidFill>
                  <a:latin typeface="EC Square Sans Pro"/>
                </a:rPr>
                <a:t>antimikrobiālās</a:t>
              </a:r>
              <a:r>
                <a:rPr lang="en-US" sz="2000" b="1" dirty="0">
                  <a:solidFill>
                    <a:schemeClr val="tx1"/>
                  </a:solidFill>
                  <a:latin typeface="EC Square Sans Pro"/>
                </a:rPr>
                <a:t> </a:t>
              </a:r>
              <a:r>
                <a:rPr lang="en-US" sz="2000" b="1" dirty="0" err="1">
                  <a:solidFill>
                    <a:schemeClr val="tx1"/>
                  </a:solidFill>
                  <a:latin typeface="EC Square Sans Pro"/>
                </a:rPr>
                <a:t>rezistences</a:t>
              </a:r>
              <a:r>
                <a:rPr lang="en-US" sz="2000" b="1" dirty="0">
                  <a:solidFill>
                    <a:schemeClr val="tx1"/>
                  </a:solidFill>
                  <a:latin typeface="EC Square Sans Pro"/>
                </a:rPr>
                <a:t> </a:t>
              </a:r>
              <a:r>
                <a:rPr lang="en-US" sz="2000" b="1" dirty="0" err="1">
                  <a:solidFill>
                    <a:schemeClr val="tx1"/>
                  </a:solidFill>
                  <a:latin typeface="EC Square Sans Pro"/>
                </a:rPr>
                <a:t>ierobežošanu</a:t>
              </a:r>
              <a:r>
                <a:rPr lang="en-US" sz="2000" b="1" dirty="0">
                  <a:solidFill>
                    <a:schemeClr val="tx1"/>
                  </a:solidFill>
                  <a:latin typeface="EC Square Sans Pro"/>
                </a:rPr>
                <a:t> </a:t>
              </a:r>
              <a:r>
                <a:rPr lang="en-US" sz="2000" b="1" dirty="0" err="1">
                  <a:solidFill>
                    <a:schemeClr val="tx1"/>
                  </a:solidFill>
                  <a:latin typeface="EC Square Sans Pro"/>
                </a:rPr>
                <a:t>Latvijā</a:t>
              </a:r>
              <a:r>
                <a:rPr lang="en-US" sz="2000" b="1" dirty="0">
                  <a:solidFill>
                    <a:schemeClr val="tx1"/>
                  </a:solidFill>
                  <a:latin typeface="EC Square Sans Pro"/>
                </a:rPr>
                <a:t>” LATOHOP</a:t>
              </a:r>
              <a:endParaRPr lang="lv-LV" sz="2000" dirty="0">
                <a:solidFill>
                  <a:schemeClr val="tx1"/>
                </a:solidFill>
                <a:latin typeface="EC Square Sans Pro"/>
              </a:endParaRP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372153"/>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50939" y="3332903"/>
            <a:ext cx="10544352" cy="942152"/>
            <a:chOff x="600595" y="1869621"/>
            <a:chExt cx="10544352" cy="942152"/>
          </a:xfrm>
        </p:grpSpPr>
        <p:sp>
          <p:nvSpPr>
            <p:cNvPr id="14" name="Rectangle 13">
              <a:extLst>
                <a:ext uri="{FF2B5EF4-FFF2-40B4-BE49-F238E27FC236}">
                  <a16:creationId xmlns:a16="http://schemas.microsoft.com/office/drawing/2014/main" id="{F82E2AF6-6046-4D91-FECE-28375EF5C52C}"/>
                </a:ext>
              </a:extLst>
            </p:cNvPr>
            <p:cNvSpPr/>
            <p:nvPr/>
          </p:nvSpPr>
          <p:spPr>
            <a:xfrm>
              <a:off x="777303" y="1869621"/>
              <a:ext cx="10367644" cy="94215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gn="ctr">
                <a:lnSpc>
                  <a:spcPts val="2333"/>
                </a:lnSpc>
              </a:pPr>
              <a:r>
                <a:rPr lang="en-US" sz="2000" dirty="0" err="1">
                  <a:solidFill>
                    <a:schemeClr val="tx1"/>
                  </a:solidFill>
                  <a:latin typeface="EC Square Sans Pro"/>
                </a:rPr>
                <a:t>Proje</a:t>
              </a:r>
              <a:r>
                <a:rPr lang="lv-LV" sz="2000" dirty="0">
                  <a:solidFill>
                    <a:schemeClr val="tx1"/>
                  </a:solidFill>
                  <a:latin typeface="EC Square Sans Pro"/>
                </a:rPr>
                <a:t>kta</a:t>
              </a:r>
              <a:r>
                <a:rPr lang="en-US" sz="2000" b="1" dirty="0">
                  <a:solidFill>
                    <a:schemeClr val="tx1"/>
                  </a:solidFill>
                  <a:latin typeface="EC Square Sans Pro"/>
                </a:rPr>
                <a:t> </a:t>
              </a:r>
              <a:r>
                <a:rPr lang="lv-LV" sz="2000" b="1" dirty="0">
                  <a:solidFill>
                    <a:schemeClr val="tx1"/>
                  </a:solidFill>
                  <a:latin typeface="EC Square Sans Pro"/>
                </a:rPr>
                <a:t>darbības periods </a:t>
              </a:r>
              <a:r>
                <a:rPr lang="en-US" sz="2000" b="1" dirty="0">
                  <a:solidFill>
                    <a:schemeClr val="tx1"/>
                  </a:solidFill>
                  <a:latin typeface="EC Square Sans Pro"/>
                </a:rPr>
                <a:t>(2019</a:t>
              </a:r>
              <a:r>
                <a:rPr lang="lv-LV" sz="2000" b="1" dirty="0">
                  <a:solidFill>
                    <a:schemeClr val="tx1"/>
                  </a:solidFill>
                  <a:latin typeface="EC Square Sans Pro"/>
                </a:rPr>
                <a:t>.gada beigas</a:t>
              </a:r>
              <a:r>
                <a:rPr lang="en-US" sz="2000" b="1" dirty="0">
                  <a:solidFill>
                    <a:schemeClr val="tx1"/>
                  </a:solidFill>
                  <a:latin typeface="EC Square Sans Pro"/>
                </a:rPr>
                <a:t> – 2022</a:t>
              </a:r>
              <a:r>
                <a:rPr lang="lv-LV" sz="2000" b="1" dirty="0">
                  <a:solidFill>
                    <a:schemeClr val="tx1"/>
                  </a:solidFill>
                  <a:latin typeface="EC Square Sans Pro"/>
                </a:rPr>
                <a:t>.gada vidus</a:t>
              </a:r>
              <a:r>
                <a:rPr lang="en-US" sz="2000" b="1" dirty="0">
                  <a:solidFill>
                    <a:schemeClr val="tx1"/>
                  </a:solidFill>
                  <a:latin typeface="EC Square Sans Pro"/>
                </a:rPr>
                <a:t>)</a:t>
              </a: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600595" y="212088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6" name="Group 15">
            <a:extLst>
              <a:ext uri="{FF2B5EF4-FFF2-40B4-BE49-F238E27FC236}">
                <a16:creationId xmlns:a16="http://schemas.microsoft.com/office/drawing/2014/main" id="{8E41FE1A-9D3B-8F77-1DAA-16C4F3844D58}"/>
              </a:ext>
            </a:extLst>
          </p:cNvPr>
          <p:cNvGrpSpPr/>
          <p:nvPr/>
        </p:nvGrpSpPr>
        <p:grpSpPr>
          <a:xfrm>
            <a:off x="650939" y="4339120"/>
            <a:ext cx="10545716" cy="2165499"/>
            <a:chOff x="542083" y="1084744"/>
            <a:chExt cx="10545716" cy="2165499"/>
          </a:xfrm>
        </p:grpSpPr>
        <p:sp>
          <p:nvSpPr>
            <p:cNvPr id="17" name="Rectangle 16">
              <a:extLst>
                <a:ext uri="{FF2B5EF4-FFF2-40B4-BE49-F238E27FC236}">
                  <a16:creationId xmlns:a16="http://schemas.microsoft.com/office/drawing/2014/main" id="{3C260B7F-968F-E7A8-4682-58373A6B74F2}"/>
                </a:ext>
              </a:extLst>
            </p:cNvPr>
            <p:cNvSpPr/>
            <p:nvPr/>
          </p:nvSpPr>
          <p:spPr>
            <a:xfrm>
              <a:off x="720155" y="1084744"/>
              <a:ext cx="10367644" cy="216549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nSpc>
                  <a:spcPts val="2333"/>
                </a:lnSpc>
              </a:pPr>
              <a:r>
                <a:rPr lang="lv-LV" sz="2000" b="1" dirty="0">
                  <a:solidFill>
                    <a:schemeClr val="tx1"/>
                  </a:solidFill>
                  <a:latin typeface="Canva Sans" panose="020B0604020202020204" charset="0"/>
                </a:rPr>
                <a:t>Galvenie projekta partneri</a:t>
              </a:r>
              <a:r>
                <a:rPr lang="en-US" sz="2000" b="1" dirty="0">
                  <a:solidFill>
                    <a:schemeClr val="tx1"/>
                  </a:solidFill>
                  <a:latin typeface="Canva Sans" panose="020B0604020202020204" charset="0"/>
                </a:rPr>
                <a:t>: </a:t>
              </a:r>
            </a:p>
            <a:p>
              <a:pPr marL="1695489" lvl="2" indent="-228611">
                <a:lnSpc>
                  <a:spcPts val="2333"/>
                </a:lnSpc>
                <a:buFont typeface="Arial" panose="020B0604020202020204" pitchFamily="34" charset="0"/>
                <a:buChar char="•"/>
              </a:pPr>
              <a:r>
                <a:rPr lang="lv-LV" sz="2000" dirty="0">
                  <a:solidFill>
                    <a:schemeClr val="tx1"/>
                  </a:solidFill>
                  <a:latin typeface="Canva Sans" panose="020B0604020202020204" charset="0"/>
                </a:rPr>
                <a:t>Zviedrijas Lauksaimniecības padome</a:t>
              </a:r>
              <a:endParaRPr lang="en-US" sz="2000" dirty="0">
                <a:solidFill>
                  <a:schemeClr val="tx1"/>
                </a:solidFill>
                <a:latin typeface="Canva Sans" panose="020B0604020202020204" charset="0"/>
              </a:endParaRPr>
            </a:p>
            <a:p>
              <a:pPr marL="1695489" lvl="2" indent="-228611">
                <a:lnSpc>
                  <a:spcPts val="2333"/>
                </a:lnSpc>
                <a:buFont typeface="Arial" panose="020B0604020202020204" pitchFamily="34" charset="0"/>
                <a:buChar char="•"/>
              </a:pPr>
              <a:r>
                <a:rPr lang="lv-LV" sz="2000" dirty="0">
                  <a:solidFill>
                    <a:schemeClr val="tx1"/>
                  </a:solidFill>
                  <a:latin typeface="Canva Sans" panose="020B0604020202020204" charset="0"/>
                </a:rPr>
                <a:t>Zviedrijas Sabiedrības veselības aģentūra</a:t>
              </a:r>
              <a:endParaRPr lang="en-US" sz="2000" dirty="0">
                <a:solidFill>
                  <a:schemeClr val="tx1"/>
                </a:solidFill>
                <a:latin typeface="Canva Sans" panose="020B0604020202020204" charset="0"/>
              </a:endParaRPr>
            </a:p>
            <a:p>
              <a:pPr marL="1695489" lvl="2" indent="-228611">
                <a:lnSpc>
                  <a:spcPts val="2333"/>
                </a:lnSpc>
                <a:buFont typeface="Arial" panose="020B0604020202020204" pitchFamily="34" charset="0"/>
                <a:buChar char="•"/>
              </a:pPr>
              <a:r>
                <a:rPr lang="lv-LV" sz="2000" dirty="0">
                  <a:solidFill>
                    <a:schemeClr val="tx1"/>
                  </a:solidFill>
                  <a:latin typeface="Canva Sans" panose="020B0604020202020204" charset="0"/>
                </a:rPr>
                <a:t>Latvijas Veselības ministrija</a:t>
              </a:r>
              <a:endParaRPr lang="en-US" sz="2000" dirty="0">
                <a:solidFill>
                  <a:schemeClr val="tx1"/>
                </a:solidFill>
                <a:latin typeface="Canva Sans" panose="020B0604020202020204" charset="0"/>
              </a:endParaRPr>
            </a:p>
            <a:p>
              <a:pPr marL="1695489" lvl="2" indent="-228611">
                <a:lnSpc>
                  <a:spcPts val="2333"/>
                </a:lnSpc>
                <a:buFont typeface="Arial" panose="020B0604020202020204" pitchFamily="34" charset="0"/>
                <a:buChar char="•"/>
              </a:pPr>
              <a:r>
                <a:rPr lang="lv-LV" sz="2000" dirty="0">
                  <a:solidFill>
                    <a:schemeClr val="tx1"/>
                  </a:solidFill>
                  <a:latin typeface="Canva Sans" panose="020B0604020202020204" charset="0"/>
                </a:rPr>
                <a:t>Latvijas Zemkopības ministrija</a:t>
              </a:r>
              <a:endParaRPr lang="en-US" sz="2000" dirty="0">
                <a:solidFill>
                  <a:schemeClr val="tx1"/>
                </a:solidFill>
                <a:latin typeface="Canva Sans" panose="020B0604020202020204" charset="0"/>
              </a:endParaRPr>
            </a:p>
            <a:p>
              <a:pPr marL="1695489" lvl="2" indent="-228611">
                <a:lnSpc>
                  <a:spcPts val="2333"/>
                </a:lnSpc>
                <a:buFont typeface="Arial" panose="020B0604020202020204" pitchFamily="34" charset="0"/>
                <a:buChar char="•"/>
              </a:pPr>
              <a:r>
                <a:rPr lang="lv-LV" sz="2000" dirty="0">
                  <a:solidFill>
                    <a:schemeClr val="tx1"/>
                  </a:solidFill>
                  <a:latin typeface="Canva Sans" panose="020B0604020202020204" charset="0"/>
                </a:rPr>
                <a:t>Sabiedrības veselības un dzīvnieku veselības nozares iesaistītās puses </a:t>
              </a:r>
              <a:endParaRPr lang="en-US" sz="2000" dirty="0">
                <a:solidFill>
                  <a:schemeClr val="tx1"/>
                </a:solidFill>
                <a:latin typeface="Canva Sans" panose="020B0604020202020204" charset="0"/>
              </a:endParaRPr>
            </a:p>
          </p:txBody>
        </p:sp>
        <p:sp>
          <p:nvSpPr>
            <p:cNvPr id="18" name="Flowchart: Connector 17">
              <a:extLst>
                <a:ext uri="{FF2B5EF4-FFF2-40B4-BE49-F238E27FC236}">
                  <a16:creationId xmlns:a16="http://schemas.microsoft.com/office/drawing/2014/main" id="{FFC0F1A3-F9C2-EA0D-F7D2-D3DE02772B33}"/>
                </a:ext>
              </a:extLst>
            </p:cNvPr>
            <p:cNvSpPr/>
            <p:nvPr/>
          </p:nvSpPr>
          <p:spPr>
            <a:xfrm>
              <a:off x="542083" y="1979714"/>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Tree>
    <p:extLst>
      <p:ext uri="{BB962C8B-B14F-4D97-AF65-F5344CB8AC3E}">
        <p14:creationId xmlns:p14="http://schemas.microsoft.com/office/powerpoint/2010/main" val="3631615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lv-LV" dirty="0"/>
              <a:t>LATOHOP projekta rezultāti</a:t>
            </a:r>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50940" y="2741574"/>
            <a:ext cx="10552093" cy="730922"/>
            <a:chOff x="592854" y="2519321"/>
            <a:chExt cx="10552093" cy="730922"/>
          </a:xfrm>
        </p:grpSpPr>
        <p:sp>
          <p:nvSpPr>
            <p:cNvPr id="8" name="Rectangle 7">
              <a:extLst>
                <a:ext uri="{FF2B5EF4-FFF2-40B4-BE49-F238E27FC236}">
                  <a16:creationId xmlns:a16="http://schemas.microsoft.com/office/drawing/2014/main" id="{06184875-52EE-4A94-FFB9-5D95C57E6595}"/>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nSpc>
                  <a:spcPts val="2333"/>
                </a:lnSpc>
              </a:pPr>
              <a:r>
                <a:rPr lang="lv-LV" sz="2000" b="1" dirty="0">
                  <a:solidFill>
                    <a:schemeClr val="tx1"/>
                  </a:solidFill>
                  <a:latin typeface="Canva Sans" panose="020B0604020202020204" charset="0"/>
                </a:rPr>
                <a:t>Ilgtspējīga rīcības </a:t>
              </a:r>
              <a:r>
                <a:rPr lang="lv-LV" sz="2000" dirty="0">
                  <a:solidFill>
                    <a:schemeClr val="tx1"/>
                  </a:solidFill>
                  <a:latin typeface="Canva Sans" panose="020B0604020202020204" charset="0"/>
                </a:rPr>
                <a:t>plāna sagatavošana Nacionālā «Vienas veselības» rīcības plāna ieviešanai</a:t>
              </a: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52303" y="3744538"/>
            <a:ext cx="10544352" cy="942152"/>
            <a:chOff x="600595" y="1869621"/>
            <a:chExt cx="10544352" cy="942152"/>
          </a:xfrm>
        </p:grpSpPr>
        <p:sp>
          <p:nvSpPr>
            <p:cNvPr id="14" name="Rectangle 13">
              <a:extLst>
                <a:ext uri="{FF2B5EF4-FFF2-40B4-BE49-F238E27FC236}">
                  <a16:creationId xmlns:a16="http://schemas.microsoft.com/office/drawing/2014/main" id="{F82E2AF6-6046-4D91-FECE-28375EF5C52C}"/>
                </a:ext>
              </a:extLst>
            </p:cNvPr>
            <p:cNvSpPr/>
            <p:nvPr/>
          </p:nvSpPr>
          <p:spPr>
            <a:xfrm>
              <a:off x="777303" y="1869621"/>
              <a:ext cx="10367644" cy="94215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gn="just">
                <a:lnSpc>
                  <a:spcPts val="2333"/>
                </a:lnSpc>
              </a:pPr>
              <a:r>
                <a:rPr lang="lv-LV" sz="2000" dirty="0">
                  <a:solidFill>
                    <a:schemeClr val="tx1"/>
                  </a:solidFill>
                  <a:latin typeface="Canva Sans" panose="020B0604020202020204" charset="0"/>
                </a:rPr>
                <a:t>Cilvēku un dzīvnieku veselības </a:t>
              </a:r>
              <a:r>
                <a:rPr lang="lv-LV" sz="2000" b="1" dirty="0">
                  <a:solidFill>
                    <a:schemeClr val="tx1"/>
                  </a:solidFill>
                  <a:latin typeface="Canva Sans" panose="020B0604020202020204" charset="0"/>
                </a:rPr>
                <a:t>speciālisti ir nodrošināti ar prasmēm un rīkiem </a:t>
              </a:r>
              <a:r>
                <a:rPr lang="lv-LV" sz="2000" dirty="0">
                  <a:solidFill>
                    <a:schemeClr val="tx1"/>
                  </a:solidFill>
                  <a:latin typeface="Canva Sans" panose="020B0604020202020204" charset="0"/>
                </a:rPr>
                <a:t>atbildīgas un piesardzīgas antibiotiku lietošanas jautājumos, lai novērstu un ierobežotu AMR</a:t>
              </a: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600595" y="212088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6" name="Group 15">
            <a:extLst>
              <a:ext uri="{FF2B5EF4-FFF2-40B4-BE49-F238E27FC236}">
                <a16:creationId xmlns:a16="http://schemas.microsoft.com/office/drawing/2014/main" id="{8E41FE1A-9D3B-8F77-1DAA-16C4F3844D58}"/>
              </a:ext>
            </a:extLst>
          </p:cNvPr>
          <p:cNvGrpSpPr/>
          <p:nvPr/>
        </p:nvGrpSpPr>
        <p:grpSpPr>
          <a:xfrm>
            <a:off x="650939" y="4977891"/>
            <a:ext cx="10545716" cy="1053702"/>
            <a:chOff x="542083" y="2454729"/>
            <a:chExt cx="10545716" cy="1053702"/>
          </a:xfrm>
        </p:grpSpPr>
        <p:sp>
          <p:nvSpPr>
            <p:cNvPr id="17" name="Rectangle 16">
              <a:extLst>
                <a:ext uri="{FF2B5EF4-FFF2-40B4-BE49-F238E27FC236}">
                  <a16:creationId xmlns:a16="http://schemas.microsoft.com/office/drawing/2014/main" id="{3C260B7F-968F-E7A8-4682-58373A6B74F2}"/>
                </a:ext>
              </a:extLst>
            </p:cNvPr>
            <p:cNvSpPr/>
            <p:nvPr/>
          </p:nvSpPr>
          <p:spPr>
            <a:xfrm>
              <a:off x="720155" y="2454729"/>
              <a:ext cx="10367644" cy="105370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92162" lvl="1">
                <a:lnSpc>
                  <a:spcPts val="2333"/>
                </a:lnSpc>
              </a:pPr>
              <a:r>
                <a:rPr lang="lv-LV" sz="2000" dirty="0">
                  <a:solidFill>
                    <a:schemeClr val="tx1"/>
                  </a:solidFill>
                  <a:latin typeface="Canva Sans" panose="020B0604020202020204" charset="0"/>
                </a:rPr>
                <a:t>Nodrošināta aktīva </a:t>
              </a:r>
              <a:r>
                <a:rPr lang="lv-LV" sz="2000" b="1" dirty="0">
                  <a:solidFill>
                    <a:schemeClr val="tx1"/>
                  </a:solidFill>
                  <a:latin typeface="Canva Sans" panose="020B0604020202020204" charset="0"/>
                </a:rPr>
                <a:t>starpnozaru koordinācijas mehānisma (ICM) darbība</a:t>
              </a:r>
              <a:r>
                <a:rPr lang="lv-LV" sz="2000" dirty="0">
                  <a:solidFill>
                    <a:schemeClr val="tx1"/>
                  </a:solidFill>
                  <a:latin typeface="Canva Sans" panose="020B0604020202020204" charset="0"/>
                </a:rPr>
                <a:t> informācijas apmaiņai un sadarbībai starp nozares speciālistiem par aktuāliem AMR jomas jautājumiem</a:t>
              </a:r>
              <a:endParaRPr lang="en-US" sz="2000" dirty="0">
                <a:solidFill>
                  <a:schemeClr val="tx1"/>
                </a:solidFill>
                <a:latin typeface="Canva Sans" panose="020B0604020202020204" charset="0"/>
              </a:endParaRPr>
            </a:p>
          </p:txBody>
        </p:sp>
        <p:sp>
          <p:nvSpPr>
            <p:cNvPr id="18" name="Flowchart: Connector 17">
              <a:extLst>
                <a:ext uri="{FF2B5EF4-FFF2-40B4-BE49-F238E27FC236}">
                  <a16:creationId xmlns:a16="http://schemas.microsoft.com/office/drawing/2014/main" id="{FFC0F1A3-F9C2-EA0D-F7D2-D3DE02772B33}"/>
                </a:ext>
              </a:extLst>
            </p:cNvPr>
            <p:cNvSpPr/>
            <p:nvPr/>
          </p:nvSpPr>
          <p:spPr>
            <a:xfrm>
              <a:off x="542083" y="2793801"/>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835388" y="203982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REZULTĀTI</a:t>
            </a:r>
            <a:endParaRPr lang="en-US" b="1" dirty="0">
              <a:solidFill>
                <a:srgbClr val="FFFFFF"/>
              </a:solidFill>
              <a:latin typeface="Canva Sans Bold"/>
            </a:endParaRPr>
          </a:p>
        </p:txBody>
      </p:sp>
    </p:spTree>
    <p:extLst>
      <p:ext uri="{BB962C8B-B14F-4D97-AF65-F5344CB8AC3E}">
        <p14:creationId xmlns:p14="http://schemas.microsoft.com/office/powerpoint/2010/main" val="1706802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lv-LV" dirty="0"/>
              <a:t>BALTOHOP projekts</a:t>
            </a:r>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45922" y="1749430"/>
            <a:ext cx="10552093" cy="1196069"/>
            <a:chOff x="592854" y="1869621"/>
            <a:chExt cx="10552093" cy="1196069"/>
          </a:xfrm>
        </p:grpSpPr>
        <p:sp>
          <p:nvSpPr>
            <p:cNvPr id="8" name="Rectangle 7">
              <a:extLst>
                <a:ext uri="{FF2B5EF4-FFF2-40B4-BE49-F238E27FC236}">
                  <a16:creationId xmlns:a16="http://schemas.microsoft.com/office/drawing/2014/main" id="{06184875-52EE-4A94-FFB9-5D95C57E6595}"/>
                </a:ext>
              </a:extLst>
            </p:cNvPr>
            <p:cNvSpPr/>
            <p:nvPr/>
          </p:nvSpPr>
          <p:spPr>
            <a:xfrm>
              <a:off x="777303" y="1869621"/>
              <a:ext cx="10367644" cy="119606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33"/>
                </a:lnSpc>
              </a:pPr>
              <a:r>
                <a:rPr lang="lv-LV" sz="2000" dirty="0">
                  <a:solidFill>
                    <a:schemeClr val="tx1"/>
                  </a:solidFill>
                  <a:latin typeface="EC Square Sans Pro"/>
                </a:rPr>
                <a:t>Ziemeļu Ministru padomes </a:t>
              </a:r>
              <a:r>
                <a:rPr lang="lv-LV" sz="2000" dirty="0" err="1">
                  <a:solidFill>
                    <a:schemeClr val="tx1"/>
                  </a:solidFill>
                  <a:latin typeface="EC Square Sans Pro"/>
                </a:rPr>
                <a:t>NordForsk</a:t>
              </a:r>
              <a:r>
                <a:rPr lang="lv-LV" sz="2000" dirty="0">
                  <a:solidFill>
                    <a:schemeClr val="tx1"/>
                  </a:solidFill>
                  <a:latin typeface="EC Square Sans Pro"/>
                </a:rPr>
                <a:t> finansēts projekts</a:t>
              </a:r>
            </a:p>
            <a:p>
              <a:pPr algn="ctr">
                <a:lnSpc>
                  <a:spcPts val="2333"/>
                </a:lnSpc>
              </a:pPr>
              <a:r>
                <a:rPr lang="lv-LV" sz="2000" dirty="0">
                  <a:solidFill>
                    <a:schemeClr val="tx1"/>
                  </a:solidFill>
                  <a:latin typeface="EC Square Sans Pro"/>
                </a:rPr>
                <a:t>“BALTic One Health One plāns” (BALTOHOP)</a:t>
              </a:r>
              <a:endParaRPr lang="en-US" sz="2000" b="1" dirty="0">
                <a:solidFill>
                  <a:schemeClr val="tx1"/>
                </a:solidFill>
                <a:latin typeface="EC Square Sans Pro"/>
              </a:endParaRP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372153"/>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45922" y="3024477"/>
            <a:ext cx="10557111" cy="779891"/>
            <a:chOff x="594213" y="1717546"/>
            <a:chExt cx="10557111" cy="779891"/>
          </a:xfrm>
        </p:grpSpPr>
        <p:sp>
          <p:nvSpPr>
            <p:cNvPr id="14" name="Rectangle 13">
              <a:extLst>
                <a:ext uri="{FF2B5EF4-FFF2-40B4-BE49-F238E27FC236}">
                  <a16:creationId xmlns:a16="http://schemas.microsoft.com/office/drawing/2014/main" id="{F82E2AF6-6046-4D91-FECE-28375EF5C52C}"/>
                </a:ext>
              </a:extLst>
            </p:cNvPr>
            <p:cNvSpPr/>
            <p:nvPr/>
          </p:nvSpPr>
          <p:spPr>
            <a:xfrm>
              <a:off x="783680" y="1717546"/>
              <a:ext cx="10367644" cy="77989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gn="ctr">
                <a:lnSpc>
                  <a:spcPts val="2333"/>
                </a:lnSpc>
              </a:pPr>
              <a:r>
                <a:rPr lang="lv-LV" sz="2000" dirty="0">
                  <a:solidFill>
                    <a:schemeClr val="tx1"/>
                  </a:solidFill>
                  <a:latin typeface="EC Square Sans Pro"/>
                </a:rPr>
                <a:t>Projekta </a:t>
              </a:r>
              <a:r>
                <a:rPr lang="lv-LV" sz="2000" b="1" dirty="0">
                  <a:solidFill>
                    <a:schemeClr val="tx1"/>
                  </a:solidFill>
                  <a:latin typeface="EC Square Sans Pro"/>
                </a:rPr>
                <a:t>darbības periods (01.02.2023. – 01.07.2025)</a:t>
              </a: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594213" y="1919712"/>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6" name="Group 15">
            <a:extLst>
              <a:ext uri="{FF2B5EF4-FFF2-40B4-BE49-F238E27FC236}">
                <a16:creationId xmlns:a16="http://schemas.microsoft.com/office/drawing/2014/main" id="{8E41FE1A-9D3B-8F77-1DAA-16C4F3844D58}"/>
              </a:ext>
            </a:extLst>
          </p:cNvPr>
          <p:cNvGrpSpPr/>
          <p:nvPr/>
        </p:nvGrpSpPr>
        <p:grpSpPr>
          <a:xfrm>
            <a:off x="650939" y="3883343"/>
            <a:ext cx="10545716" cy="2756494"/>
            <a:chOff x="542083" y="767756"/>
            <a:chExt cx="10545716" cy="2756494"/>
          </a:xfrm>
        </p:grpSpPr>
        <p:sp>
          <p:nvSpPr>
            <p:cNvPr id="17" name="Rectangle 16">
              <a:extLst>
                <a:ext uri="{FF2B5EF4-FFF2-40B4-BE49-F238E27FC236}">
                  <a16:creationId xmlns:a16="http://schemas.microsoft.com/office/drawing/2014/main" id="{3C260B7F-968F-E7A8-4682-58373A6B74F2}"/>
                </a:ext>
              </a:extLst>
            </p:cNvPr>
            <p:cNvSpPr/>
            <p:nvPr/>
          </p:nvSpPr>
          <p:spPr>
            <a:xfrm>
              <a:off x="720155" y="767756"/>
              <a:ext cx="10367644" cy="2756494"/>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nSpc>
                  <a:spcPts val="2333"/>
                </a:lnSpc>
              </a:pPr>
              <a:r>
                <a:rPr lang="lv-LV" b="1" dirty="0">
                  <a:solidFill>
                    <a:schemeClr val="tx1"/>
                  </a:solidFill>
                  <a:latin typeface="EC Square Sans Pro"/>
                </a:rPr>
                <a:t>Projekta īpašnieks</a:t>
              </a:r>
              <a:r>
                <a:rPr lang="en-US" b="1" dirty="0">
                  <a:solidFill>
                    <a:schemeClr val="tx1"/>
                  </a:solidFill>
                  <a:latin typeface="EC Square Sans Pro"/>
                </a:rPr>
                <a:t>: </a:t>
              </a:r>
              <a:r>
                <a:rPr lang="lv-LV" b="1" dirty="0">
                  <a:solidFill>
                    <a:schemeClr val="tx1"/>
                  </a:solidFill>
                  <a:latin typeface="EC Square Sans Pro"/>
                </a:rPr>
                <a:t>	</a:t>
              </a:r>
              <a:r>
                <a:rPr lang="lv-LV" dirty="0">
                  <a:solidFill>
                    <a:schemeClr val="tx1"/>
                  </a:solidFill>
                  <a:latin typeface="EC Square Sans Pro"/>
                </a:rPr>
                <a:t>Zviedrija</a:t>
              </a:r>
            </a:p>
            <a:p>
              <a:pPr lvl="2">
                <a:lnSpc>
                  <a:spcPts val="2333"/>
                </a:lnSpc>
              </a:pPr>
              <a:r>
                <a:rPr lang="lv-LV" b="1" dirty="0">
                  <a:solidFill>
                    <a:schemeClr val="tx1"/>
                  </a:solidFill>
                  <a:latin typeface="EC Square Sans Pro"/>
                </a:rPr>
                <a:t>Projekta izpildītāji:</a:t>
              </a:r>
            </a:p>
            <a:p>
              <a:pPr marL="3063983" lvl="2" indent="-299524">
                <a:lnSpc>
                  <a:spcPts val="2333"/>
                </a:lnSpc>
                <a:buFont typeface="Arial" panose="020B0604020202020204" pitchFamily="34" charset="0"/>
                <a:buChar char="•"/>
              </a:pPr>
              <a:r>
                <a:rPr lang="lv-LV" dirty="0">
                  <a:solidFill>
                    <a:schemeClr val="tx1"/>
                  </a:solidFill>
                  <a:latin typeface="EC Square Sans Pro"/>
                </a:rPr>
                <a:t>Zviedrija </a:t>
              </a:r>
            </a:p>
            <a:p>
              <a:pPr marL="3063983" lvl="2" indent="-299524">
                <a:lnSpc>
                  <a:spcPts val="2333"/>
                </a:lnSpc>
                <a:buFont typeface="Arial" panose="020B0604020202020204" pitchFamily="34" charset="0"/>
                <a:buChar char="•"/>
              </a:pPr>
              <a:r>
                <a:rPr lang="lv-LV" dirty="0">
                  <a:solidFill>
                    <a:schemeClr val="tx1"/>
                  </a:solidFill>
                  <a:latin typeface="EC Square Sans Pro"/>
                </a:rPr>
                <a:t>Norvēģija </a:t>
              </a:r>
            </a:p>
            <a:p>
              <a:pPr marL="3063983" lvl="2" indent="-299524">
                <a:lnSpc>
                  <a:spcPts val="2333"/>
                </a:lnSpc>
                <a:buFont typeface="Arial" panose="020B0604020202020204" pitchFamily="34" charset="0"/>
                <a:buChar char="•"/>
              </a:pPr>
              <a:r>
                <a:rPr lang="lv-LV" dirty="0">
                  <a:solidFill>
                    <a:schemeClr val="tx1"/>
                  </a:solidFill>
                  <a:latin typeface="EC Square Sans Pro"/>
                </a:rPr>
                <a:t>Dānija</a:t>
              </a:r>
            </a:p>
            <a:p>
              <a:pPr lvl="2">
                <a:lnSpc>
                  <a:spcPts val="2333"/>
                </a:lnSpc>
              </a:pPr>
              <a:r>
                <a:rPr lang="lv-LV" b="1" dirty="0">
                  <a:solidFill>
                    <a:schemeClr val="tx1"/>
                  </a:solidFill>
                  <a:latin typeface="EC Square Sans Pro"/>
                </a:rPr>
                <a:t>Atbalsta un konsultāciju saņēmēji: </a:t>
              </a:r>
            </a:p>
            <a:p>
              <a:pPr marL="3063983" lvl="2" indent="-299524">
                <a:lnSpc>
                  <a:spcPts val="2333"/>
                </a:lnSpc>
                <a:buFont typeface="Arial" panose="020B0604020202020204" pitchFamily="34" charset="0"/>
                <a:buChar char="•"/>
              </a:pPr>
              <a:r>
                <a:rPr lang="lv-LV" dirty="0">
                  <a:solidFill>
                    <a:schemeClr val="tx1"/>
                  </a:solidFill>
                  <a:latin typeface="EC Square Sans Pro"/>
                </a:rPr>
                <a:t>Latvija </a:t>
              </a:r>
            </a:p>
            <a:p>
              <a:pPr marL="3063983" lvl="2" indent="-299524">
                <a:lnSpc>
                  <a:spcPts val="2333"/>
                </a:lnSpc>
                <a:buFont typeface="Arial" panose="020B0604020202020204" pitchFamily="34" charset="0"/>
                <a:buChar char="•"/>
              </a:pPr>
              <a:r>
                <a:rPr lang="lv-LV" dirty="0">
                  <a:solidFill>
                    <a:schemeClr val="tx1"/>
                  </a:solidFill>
                  <a:latin typeface="EC Square Sans Pro"/>
                </a:rPr>
                <a:t>Igaunija</a:t>
              </a:r>
            </a:p>
            <a:p>
              <a:pPr marL="3063983" lvl="2" indent="-299524">
                <a:lnSpc>
                  <a:spcPts val="2333"/>
                </a:lnSpc>
                <a:buFont typeface="Arial" panose="020B0604020202020204" pitchFamily="34" charset="0"/>
                <a:buChar char="•"/>
              </a:pPr>
              <a:r>
                <a:rPr lang="lv-LV" dirty="0">
                  <a:solidFill>
                    <a:schemeClr val="tx1"/>
                  </a:solidFill>
                  <a:latin typeface="EC Square Sans Pro"/>
                </a:rPr>
                <a:t>Lietuva</a:t>
              </a:r>
              <a:endParaRPr lang="en-US" dirty="0">
                <a:solidFill>
                  <a:schemeClr val="tx1"/>
                </a:solidFill>
                <a:latin typeface="EC Square Sans Pro"/>
              </a:endParaRPr>
            </a:p>
          </p:txBody>
        </p:sp>
        <p:sp>
          <p:nvSpPr>
            <p:cNvPr id="18" name="Flowchart: Connector 17">
              <a:extLst>
                <a:ext uri="{FF2B5EF4-FFF2-40B4-BE49-F238E27FC236}">
                  <a16:creationId xmlns:a16="http://schemas.microsoft.com/office/drawing/2014/main" id="{FFC0F1A3-F9C2-EA0D-F7D2-D3DE02772B33}"/>
                </a:ext>
              </a:extLst>
            </p:cNvPr>
            <p:cNvSpPr/>
            <p:nvPr/>
          </p:nvSpPr>
          <p:spPr>
            <a:xfrm>
              <a:off x="542083" y="1958224"/>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Tree>
    <p:extLst>
      <p:ext uri="{BB962C8B-B14F-4D97-AF65-F5344CB8AC3E}">
        <p14:creationId xmlns:p14="http://schemas.microsoft.com/office/powerpoint/2010/main" val="1628843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a:xfrm>
            <a:off x="762000" y="311149"/>
            <a:ext cx="9462631" cy="1155203"/>
          </a:xfrm>
        </p:spPr>
        <p:txBody>
          <a:bodyPr>
            <a:normAutofit fontScale="92500"/>
          </a:bodyPr>
          <a:lstStyle/>
          <a:p>
            <a:pPr algn="ctr"/>
            <a:r>
              <a:rPr lang="lv-LV" dirty="0"/>
              <a:t>T</a:t>
            </a:r>
            <a:r>
              <a:rPr lang="en-US" dirty="0"/>
              <a:t>SI </a:t>
            </a:r>
            <a:r>
              <a:rPr lang="lv-LV" dirty="0"/>
              <a:t>projekts </a:t>
            </a:r>
            <a:r>
              <a:rPr lang="en-US" dirty="0"/>
              <a:t>2023 – 2025</a:t>
            </a:r>
          </a:p>
          <a:p>
            <a:pPr algn="ctr"/>
            <a:r>
              <a:rPr lang="en-US" dirty="0" err="1"/>
              <a:t>Turpinā</a:t>
            </a:r>
            <a:r>
              <a:rPr lang="lv-LV" dirty="0"/>
              <a:t>jums</a:t>
            </a:r>
            <a:r>
              <a:rPr lang="en-US" dirty="0"/>
              <a:t> EK </a:t>
            </a:r>
            <a:r>
              <a:rPr lang="en-US" dirty="0" err="1"/>
              <a:t>Tehniskā</a:t>
            </a:r>
            <a:r>
              <a:rPr lang="en-US" dirty="0"/>
              <a:t> </a:t>
            </a:r>
            <a:r>
              <a:rPr lang="en-US" dirty="0" err="1"/>
              <a:t>atbalsta</a:t>
            </a:r>
            <a:r>
              <a:rPr lang="en-US" dirty="0"/>
              <a:t> </a:t>
            </a:r>
            <a:r>
              <a:rPr lang="en-US" dirty="0" err="1"/>
              <a:t>projektam</a:t>
            </a:r>
            <a:r>
              <a:rPr lang="lv-LV" dirty="0"/>
              <a:t> </a:t>
            </a:r>
            <a:r>
              <a:rPr lang="en-US" dirty="0" err="1"/>
              <a:t>strukturālo</a:t>
            </a:r>
            <a:r>
              <a:rPr lang="en-US" dirty="0"/>
              <a:t> </a:t>
            </a:r>
            <a:r>
              <a:rPr lang="en-US" dirty="0" err="1"/>
              <a:t>reformu</a:t>
            </a:r>
            <a:r>
              <a:rPr lang="en-US" dirty="0"/>
              <a:t> "Viena </a:t>
            </a:r>
            <a:r>
              <a:rPr lang="en-US" dirty="0" err="1"/>
              <a:t>veselība</a:t>
            </a:r>
            <a:r>
              <a:rPr lang="en-US" dirty="0"/>
              <a:t>" </a:t>
            </a:r>
            <a:r>
              <a:rPr lang="en-US" dirty="0" err="1"/>
              <a:t>ietvaros</a:t>
            </a:r>
            <a:r>
              <a:rPr lang="en-US" dirty="0"/>
              <a:t> </a:t>
            </a:r>
            <a:r>
              <a:rPr lang="en-US" dirty="0" err="1">
                <a:solidFill>
                  <a:schemeClr val="accent3">
                    <a:lumMod val="50000"/>
                  </a:schemeClr>
                </a:solidFill>
              </a:rPr>
              <a:t>antimikrobiālās</a:t>
            </a:r>
            <a:r>
              <a:rPr lang="en-US" dirty="0">
                <a:solidFill>
                  <a:schemeClr val="accent3">
                    <a:lumMod val="50000"/>
                  </a:schemeClr>
                </a:solidFill>
              </a:rPr>
              <a:t> </a:t>
            </a:r>
            <a:r>
              <a:rPr lang="en-US" dirty="0" err="1">
                <a:solidFill>
                  <a:schemeClr val="accent3">
                    <a:lumMod val="50000"/>
                  </a:schemeClr>
                </a:solidFill>
              </a:rPr>
              <a:t>rezistences</a:t>
            </a:r>
            <a:r>
              <a:rPr lang="en-US" dirty="0">
                <a:solidFill>
                  <a:schemeClr val="accent3">
                    <a:lumMod val="50000"/>
                  </a:schemeClr>
                </a:solidFill>
              </a:rPr>
              <a:t> </a:t>
            </a:r>
            <a:r>
              <a:rPr lang="en-US" dirty="0"/>
              <a:t>un </a:t>
            </a:r>
            <a:r>
              <a:rPr lang="en-US" dirty="0" err="1">
                <a:solidFill>
                  <a:schemeClr val="accent3">
                    <a:lumMod val="50000"/>
                  </a:schemeClr>
                </a:solidFill>
              </a:rPr>
              <a:t>zoonožu</a:t>
            </a:r>
            <a:r>
              <a:rPr lang="en-US" dirty="0"/>
              <a:t> </a:t>
            </a:r>
            <a:r>
              <a:rPr lang="en-US" dirty="0" err="1"/>
              <a:t>jomā</a:t>
            </a:r>
            <a:endParaRPr lang="en-US" dirty="0">
              <a:solidFill>
                <a:schemeClr val="accent6">
                  <a:lumMod val="75000"/>
                </a:schemeClr>
              </a:solidFill>
            </a:endParaRPr>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50940" y="2741574"/>
            <a:ext cx="10552093" cy="730922"/>
            <a:chOff x="592854" y="2519321"/>
            <a:chExt cx="10552093" cy="730922"/>
          </a:xfrm>
        </p:grpSpPr>
        <p:sp>
          <p:nvSpPr>
            <p:cNvPr id="8" name="Rectangle 7">
              <a:extLst>
                <a:ext uri="{FF2B5EF4-FFF2-40B4-BE49-F238E27FC236}">
                  <a16:creationId xmlns:a16="http://schemas.microsoft.com/office/drawing/2014/main" id="{06184875-52EE-4A94-FFB9-5D95C57E6595}"/>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gn="ctr">
                <a:lnSpc>
                  <a:spcPts val="2333"/>
                </a:lnSpc>
              </a:pPr>
              <a:r>
                <a:rPr lang="lv-LV" sz="2000" dirty="0">
                  <a:solidFill>
                    <a:schemeClr val="tx1"/>
                  </a:solidFill>
                  <a:latin typeface="EC Square Sans Pro"/>
                </a:rPr>
                <a:t>Uzlabot </a:t>
              </a:r>
              <a:r>
                <a:rPr lang="lv-LV" sz="2000" b="1" dirty="0">
                  <a:solidFill>
                    <a:schemeClr val="tx1"/>
                  </a:solidFill>
                  <a:latin typeface="EC Square Sans Pro"/>
                </a:rPr>
                <a:t>starpnozaru sadarbību </a:t>
              </a:r>
              <a:r>
                <a:rPr lang="lv-LV" sz="2000" dirty="0">
                  <a:solidFill>
                    <a:schemeClr val="tx1"/>
                  </a:solidFill>
                  <a:latin typeface="EC Square Sans Pro"/>
                </a:rPr>
                <a:t>"Viena veselība" pieejas nodrošināšanā</a:t>
              </a:r>
              <a:endParaRPr lang="en-US" sz="2000" dirty="0">
                <a:solidFill>
                  <a:schemeClr val="tx1"/>
                </a:solidFill>
                <a:latin typeface="EC Square Sans Pro"/>
              </a:endParaRP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44900" y="3557896"/>
            <a:ext cx="10558133" cy="673561"/>
            <a:chOff x="586814" y="1869621"/>
            <a:chExt cx="10558133" cy="673561"/>
          </a:xfrm>
        </p:grpSpPr>
        <p:sp>
          <p:nvSpPr>
            <p:cNvPr id="14" name="Rectangle 13">
              <a:extLst>
                <a:ext uri="{FF2B5EF4-FFF2-40B4-BE49-F238E27FC236}">
                  <a16:creationId xmlns:a16="http://schemas.microsoft.com/office/drawing/2014/main" id="{F82E2AF6-6046-4D91-FECE-28375EF5C52C}"/>
                </a:ext>
              </a:extLst>
            </p:cNvPr>
            <p:cNvSpPr/>
            <p:nvPr/>
          </p:nvSpPr>
          <p:spPr>
            <a:xfrm>
              <a:off x="777303" y="1869621"/>
              <a:ext cx="10367644" cy="67356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4962" algn="ctr">
                <a:lnSpc>
                  <a:spcPts val="2333"/>
                </a:lnSpc>
              </a:pPr>
              <a:r>
                <a:rPr lang="en-US" sz="2000" dirty="0" err="1">
                  <a:solidFill>
                    <a:schemeClr val="tx1"/>
                  </a:solidFill>
                  <a:latin typeface="EC Square Sans Pro"/>
                </a:rPr>
                <a:t>Pilnveidot</a:t>
              </a:r>
              <a:r>
                <a:rPr lang="en-US" sz="2000" dirty="0">
                  <a:solidFill>
                    <a:schemeClr val="tx1"/>
                  </a:solidFill>
                  <a:latin typeface="EC Square Sans Pro"/>
                </a:rPr>
                <a:t> </a:t>
              </a:r>
              <a:r>
                <a:rPr lang="en-US" sz="2000" dirty="0" err="1">
                  <a:solidFill>
                    <a:schemeClr val="tx1"/>
                  </a:solidFill>
                  <a:latin typeface="EC Square Sans Pro"/>
                </a:rPr>
                <a:t>valstī</a:t>
              </a:r>
              <a:r>
                <a:rPr lang="en-US" sz="2000" dirty="0">
                  <a:solidFill>
                    <a:schemeClr val="tx1"/>
                  </a:solidFill>
                  <a:latin typeface="EC Square Sans Pro"/>
                </a:rPr>
                <a:t> </a:t>
              </a:r>
              <a:r>
                <a:rPr lang="en-US" sz="2000" dirty="0" err="1">
                  <a:solidFill>
                    <a:schemeClr val="tx1"/>
                  </a:solidFill>
                  <a:latin typeface="EC Square Sans Pro"/>
                </a:rPr>
                <a:t>esošo</a:t>
              </a:r>
              <a:r>
                <a:rPr lang="en-US" sz="2000" dirty="0">
                  <a:solidFill>
                    <a:schemeClr val="tx1"/>
                  </a:solidFill>
                  <a:latin typeface="EC Square Sans Pro"/>
                </a:rPr>
                <a:t> </a:t>
              </a:r>
              <a:r>
                <a:rPr lang="en-US" sz="2000" b="1" dirty="0" err="1">
                  <a:solidFill>
                    <a:schemeClr val="tx1"/>
                  </a:solidFill>
                  <a:latin typeface="EC Square Sans Pro"/>
                </a:rPr>
                <a:t>risku</a:t>
              </a:r>
              <a:r>
                <a:rPr lang="en-US" sz="2000" b="1" dirty="0">
                  <a:solidFill>
                    <a:schemeClr val="tx1"/>
                  </a:solidFill>
                  <a:latin typeface="EC Square Sans Pro"/>
                </a:rPr>
                <a:t> </a:t>
              </a:r>
              <a:r>
                <a:rPr lang="en-US" sz="2000" b="1" dirty="0" err="1">
                  <a:solidFill>
                    <a:schemeClr val="tx1"/>
                  </a:solidFill>
                  <a:latin typeface="EC Square Sans Pro"/>
                </a:rPr>
                <a:t>novērtējumu</a:t>
              </a:r>
              <a:r>
                <a:rPr lang="en-US" sz="2000" b="1" dirty="0">
                  <a:solidFill>
                    <a:schemeClr val="tx1"/>
                  </a:solidFill>
                  <a:latin typeface="EC Square Sans Pro"/>
                </a:rPr>
                <a:t> </a:t>
              </a:r>
              <a:r>
                <a:rPr lang="en-US" sz="2000" dirty="0">
                  <a:solidFill>
                    <a:schemeClr val="tx1"/>
                  </a:solidFill>
                  <a:latin typeface="EC Square Sans Pro"/>
                </a:rPr>
                <a:t>un </a:t>
              </a:r>
              <a:r>
                <a:rPr lang="en-US" sz="2000" b="1" dirty="0" err="1">
                  <a:solidFill>
                    <a:schemeClr val="tx1"/>
                  </a:solidFill>
                  <a:latin typeface="EC Square Sans Pro"/>
                </a:rPr>
                <a:t>starpnozaru</a:t>
              </a:r>
              <a:r>
                <a:rPr lang="en-US" sz="2000" b="1" dirty="0">
                  <a:solidFill>
                    <a:schemeClr val="tx1"/>
                  </a:solidFill>
                  <a:latin typeface="EC Square Sans Pro"/>
                </a:rPr>
                <a:t> </a:t>
              </a:r>
              <a:r>
                <a:rPr lang="en-US" sz="2000" b="1" dirty="0" err="1">
                  <a:solidFill>
                    <a:schemeClr val="tx1"/>
                  </a:solidFill>
                  <a:latin typeface="EC Square Sans Pro"/>
                </a:rPr>
                <a:t>krīzes</a:t>
              </a:r>
              <a:r>
                <a:rPr lang="lv-LV" sz="2000" b="1" dirty="0">
                  <a:solidFill>
                    <a:schemeClr val="tx1"/>
                  </a:solidFill>
                  <a:latin typeface="EC Square Sans Pro"/>
                </a:rPr>
                <a:t> un </a:t>
              </a:r>
              <a:r>
                <a:rPr lang="en-US" sz="2000" b="1" dirty="0" err="1">
                  <a:solidFill>
                    <a:schemeClr val="tx1"/>
                  </a:solidFill>
                  <a:latin typeface="EC Square Sans Pro"/>
                </a:rPr>
                <a:t>risku</a:t>
              </a:r>
              <a:r>
                <a:rPr lang="en-US" sz="2000" b="1" dirty="0">
                  <a:solidFill>
                    <a:schemeClr val="tx1"/>
                  </a:solidFill>
                  <a:latin typeface="EC Square Sans Pro"/>
                </a:rPr>
                <a:t> </a:t>
              </a:r>
              <a:r>
                <a:rPr lang="en-US" sz="2000" b="1" dirty="0" err="1">
                  <a:solidFill>
                    <a:schemeClr val="tx1"/>
                  </a:solidFill>
                  <a:latin typeface="EC Square Sans Pro"/>
                </a:rPr>
                <a:t>komunikāciju</a:t>
              </a:r>
              <a:endParaRPr lang="en-US" sz="2000" b="1" dirty="0">
                <a:solidFill>
                  <a:schemeClr val="tx1"/>
                </a:solidFill>
                <a:latin typeface="EC Square Sans Pro"/>
              </a:endParaRP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586814" y="2018622"/>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6" name="Group 15">
            <a:extLst>
              <a:ext uri="{FF2B5EF4-FFF2-40B4-BE49-F238E27FC236}">
                <a16:creationId xmlns:a16="http://schemas.microsoft.com/office/drawing/2014/main" id="{8E41FE1A-9D3B-8F77-1DAA-16C4F3844D58}"/>
              </a:ext>
            </a:extLst>
          </p:cNvPr>
          <p:cNvGrpSpPr/>
          <p:nvPr/>
        </p:nvGrpSpPr>
        <p:grpSpPr>
          <a:xfrm>
            <a:off x="660462" y="4316853"/>
            <a:ext cx="10545716" cy="1053702"/>
            <a:chOff x="542083" y="2454729"/>
            <a:chExt cx="10545716" cy="1053702"/>
          </a:xfrm>
        </p:grpSpPr>
        <p:sp>
          <p:nvSpPr>
            <p:cNvPr id="17" name="Rectangle 16">
              <a:extLst>
                <a:ext uri="{FF2B5EF4-FFF2-40B4-BE49-F238E27FC236}">
                  <a16:creationId xmlns:a16="http://schemas.microsoft.com/office/drawing/2014/main" id="{3C260B7F-968F-E7A8-4682-58373A6B74F2}"/>
                </a:ext>
              </a:extLst>
            </p:cNvPr>
            <p:cNvSpPr/>
            <p:nvPr/>
          </p:nvSpPr>
          <p:spPr>
            <a:xfrm>
              <a:off x="720155" y="2454729"/>
              <a:ext cx="10367644" cy="105370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4962" algn="ctr">
                <a:lnSpc>
                  <a:spcPts val="2333"/>
                </a:lnSpc>
              </a:pPr>
              <a:r>
                <a:rPr lang="lv-LV" sz="2000" b="1" dirty="0">
                  <a:solidFill>
                    <a:schemeClr val="tx1"/>
                  </a:solidFill>
                  <a:latin typeface="EC Square Sans Pro"/>
                </a:rPr>
                <a:t>Pilnveidot esošās profesionālās izglītības iespējas </a:t>
              </a:r>
              <a:r>
                <a:rPr lang="lv-LV" sz="2000" dirty="0">
                  <a:solidFill>
                    <a:schemeClr val="tx1"/>
                  </a:solidFill>
                  <a:latin typeface="EC Square Sans Pro"/>
                </a:rPr>
                <a:t>nepārtrauktai prasmīgas "Vienas veselības" politikas plānošanai un īstenošanai</a:t>
              </a:r>
              <a:endParaRPr lang="en-US" sz="2000" dirty="0">
                <a:solidFill>
                  <a:schemeClr val="tx1"/>
                </a:solidFill>
                <a:latin typeface="EC Square Sans Pro"/>
              </a:endParaRPr>
            </a:p>
          </p:txBody>
        </p:sp>
        <p:sp>
          <p:nvSpPr>
            <p:cNvPr id="18" name="Flowchart: Connector 17">
              <a:extLst>
                <a:ext uri="{FF2B5EF4-FFF2-40B4-BE49-F238E27FC236}">
                  <a16:creationId xmlns:a16="http://schemas.microsoft.com/office/drawing/2014/main" id="{FFC0F1A3-F9C2-EA0D-F7D2-D3DE02772B33}"/>
                </a:ext>
              </a:extLst>
            </p:cNvPr>
            <p:cNvSpPr/>
            <p:nvPr/>
          </p:nvSpPr>
          <p:spPr>
            <a:xfrm>
              <a:off x="542083" y="2793801"/>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835388" y="203982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MĒRĶI</a:t>
            </a:r>
            <a:endParaRPr lang="en-US" b="1" dirty="0">
              <a:solidFill>
                <a:srgbClr val="FFFFFF"/>
              </a:solidFill>
              <a:latin typeface="Canva Sans Bold"/>
            </a:endParaRPr>
          </a:p>
        </p:txBody>
      </p:sp>
      <p:grpSp>
        <p:nvGrpSpPr>
          <p:cNvPr id="4" name="Group 3">
            <a:extLst>
              <a:ext uri="{FF2B5EF4-FFF2-40B4-BE49-F238E27FC236}">
                <a16:creationId xmlns:a16="http://schemas.microsoft.com/office/drawing/2014/main" id="{1A05DAF5-2FF0-91DA-4D48-50DFD63D6C4A}"/>
              </a:ext>
            </a:extLst>
          </p:cNvPr>
          <p:cNvGrpSpPr/>
          <p:nvPr/>
        </p:nvGrpSpPr>
        <p:grpSpPr>
          <a:xfrm>
            <a:off x="661227" y="5455951"/>
            <a:ext cx="10545716" cy="1053702"/>
            <a:chOff x="542083" y="2454729"/>
            <a:chExt cx="10545716" cy="1053702"/>
          </a:xfrm>
        </p:grpSpPr>
        <p:sp>
          <p:nvSpPr>
            <p:cNvPr id="5" name="Rectangle 4">
              <a:extLst>
                <a:ext uri="{FF2B5EF4-FFF2-40B4-BE49-F238E27FC236}">
                  <a16:creationId xmlns:a16="http://schemas.microsoft.com/office/drawing/2014/main" id="{D3447B85-8AF4-C1EF-77C4-76E260566309}"/>
                </a:ext>
              </a:extLst>
            </p:cNvPr>
            <p:cNvSpPr/>
            <p:nvPr/>
          </p:nvSpPr>
          <p:spPr>
            <a:xfrm>
              <a:off x="720155" y="2454729"/>
              <a:ext cx="10367644" cy="105370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gn="ctr">
                <a:lnSpc>
                  <a:spcPts val="2333"/>
                </a:lnSpc>
              </a:pPr>
              <a:r>
                <a:rPr lang="lv-LV" sz="2000" dirty="0">
                  <a:solidFill>
                    <a:schemeClr val="tx1"/>
                  </a:solidFill>
                  <a:latin typeface="EC Square Sans Pro"/>
                </a:rPr>
                <a:t>Uzlabot </a:t>
              </a:r>
              <a:r>
                <a:rPr lang="lv-LV" sz="2000" b="1" dirty="0">
                  <a:solidFill>
                    <a:schemeClr val="tx1"/>
                  </a:solidFill>
                  <a:latin typeface="EC Square Sans Pro"/>
                </a:rPr>
                <a:t>sabiedrības informētību </a:t>
              </a:r>
              <a:r>
                <a:rPr lang="lv-LV" sz="2000" dirty="0">
                  <a:solidFill>
                    <a:schemeClr val="tx1"/>
                  </a:solidFill>
                  <a:latin typeface="EC Square Sans Pro"/>
                </a:rPr>
                <a:t>un izpratni par pieeju “Viena veselība”, kā arī </a:t>
              </a:r>
              <a:r>
                <a:rPr lang="lv-LV" sz="2000" b="1" dirty="0">
                  <a:solidFill>
                    <a:schemeClr val="tx1"/>
                  </a:solidFill>
                  <a:latin typeface="EC Square Sans Pro"/>
                </a:rPr>
                <a:t>krīzes un riska komunikāciju</a:t>
              </a:r>
              <a:endParaRPr lang="en-US" sz="2000" b="1" dirty="0">
                <a:solidFill>
                  <a:schemeClr val="tx1"/>
                </a:solidFill>
                <a:latin typeface="EC Square Sans Pro"/>
              </a:endParaRPr>
            </a:p>
          </p:txBody>
        </p:sp>
        <p:sp>
          <p:nvSpPr>
            <p:cNvPr id="6" name="Flowchart: Connector 5">
              <a:extLst>
                <a:ext uri="{FF2B5EF4-FFF2-40B4-BE49-F238E27FC236}">
                  <a16:creationId xmlns:a16="http://schemas.microsoft.com/office/drawing/2014/main" id="{AB67777B-DE72-AB69-D333-1A611E28BB11}"/>
                </a:ext>
              </a:extLst>
            </p:cNvPr>
            <p:cNvSpPr/>
            <p:nvPr/>
          </p:nvSpPr>
          <p:spPr>
            <a:xfrm>
              <a:off x="542083" y="2793801"/>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Tree>
    <p:extLst>
      <p:ext uri="{BB962C8B-B14F-4D97-AF65-F5344CB8AC3E}">
        <p14:creationId xmlns:p14="http://schemas.microsoft.com/office/powerpoint/2010/main" val="1797747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552137F3-2062-B7D4-D212-A0F128187840}"/>
              </a:ext>
            </a:extLst>
          </p:cNvPr>
          <p:cNvSpPr txBox="1">
            <a:spLocks/>
          </p:cNvSpPr>
          <p:nvPr/>
        </p:nvSpPr>
        <p:spPr>
          <a:xfrm>
            <a:off x="870215" y="1123759"/>
            <a:ext cx="9462631" cy="1101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96"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dirty="0"/>
              <a:t>RISKA NOVĒRTĒŠANAS PROJEKTI</a:t>
            </a:r>
          </a:p>
        </p:txBody>
      </p:sp>
      <p:graphicFrame>
        <p:nvGraphicFramePr>
          <p:cNvPr id="7" name="Table 6">
            <a:extLst>
              <a:ext uri="{FF2B5EF4-FFF2-40B4-BE49-F238E27FC236}">
                <a16:creationId xmlns:a16="http://schemas.microsoft.com/office/drawing/2014/main" id="{144A24F4-93D2-C508-B80C-034E1574161D}"/>
              </a:ext>
            </a:extLst>
          </p:cNvPr>
          <p:cNvGraphicFramePr>
            <a:graphicFrameLocks noGrp="1"/>
          </p:cNvGraphicFramePr>
          <p:nvPr/>
        </p:nvGraphicFramePr>
        <p:xfrm>
          <a:off x="1165234" y="1933439"/>
          <a:ext cx="10156552" cy="128939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1289390">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rgbClr val="414142"/>
                          </a:solidFill>
                          <a:effectLst/>
                          <a:latin typeface="EC Square Sans Pro"/>
                          <a:cs typeface="Times New Roman" panose="02020603050405020304" pitchFamily="18" charset="0"/>
                        </a:rPr>
                        <a:t>Pētījums par antibakteriālo līdzekļu atliekvielu izplatību Latvijas izcelsmes gaļā</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pic>
        <p:nvPicPr>
          <p:cNvPr id="9" name="Picture 8" descr="A blue arrow pointing to the right&#10;&#10;Description automatically generated">
            <a:extLst>
              <a:ext uri="{FF2B5EF4-FFF2-40B4-BE49-F238E27FC236}">
                <a16:creationId xmlns:a16="http://schemas.microsoft.com/office/drawing/2014/main" id="{EE77647F-1280-B4E4-E930-65555A202228}"/>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43836" y="1824589"/>
            <a:ext cx="1524309" cy="1354108"/>
          </a:xfrm>
          <a:prstGeom prst="rect">
            <a:avLst/>
          </a:prstGeom>
        </p:spPr>
      </p:pic>
      <p:graphicFrame>
        <p:nvGraphicFramePr>
          <p:cNvPr id="13" name="Table 12">
            <a:extLst>
              <a:ext uri="{FF2B5EF4-FFF2-40B4-BE49-F238E27FC236}">
                <a16:creationId xmlns:a16="http://schemas.microsoft.com/office/drawing/2014/main" id="{2F88895E-ACAD-E4D6-59E5-3705F1C660B4}"/>
              </a:ext>
            </a:extLst>
          </p:cNvPr>
          <p:cNvGraphicFramePr>
            <a:graphicFrameLocks noGrp="1"/>
          </p:cNvGraphicFramePr>
          <p:nvPr/>
        </p:nvGraphicFramePr>
        <p:xfrm>
          <a:off x="1165234" y="3601876"/>
          <a:ext cx="10156552" cy="106172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982578">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rgbClr val="414142"/>
                          </a:solidFill>
                          <a:effectLst/>
                          <a:latin typeface="EC Square Sans Pro"/>
                          <a:cs typeface="Times New Roman" panose="02020603050405020304" pitchFamily="18" charset="0"/>
                        </a:rPr>
                        <a:t>Pētījums par zoonožu ierosinātāju un indikatorbaktēriju antimikrobiālo rezistenci liellopu un cūku saimniecībās Latvijā</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graphicFrame>
        <p:nvGraphicFramePr>
          <p:cNvPr id="14" name="Table 13">
            <a:extLst>
              <a:ext uri="{FF2B5EF4-FFF2-40B4-BE49-F238E27FC236}">
                <a16:creationId xmlns:a16="http://schemas.microsoft.com/office/drawing/2014/main" id="{3BC3DC2F-2428-475B-9E57-671B4727AD86}"/>
              </a:ext>
            </a:extLst>
          </p:cNvPr>
          <p:cNvGraphicFramePr>
            <a:graphicFrameLocks noGrp="1"/>
          </p:cNvGraphicFramePr>
          <p:nvPr/>
        </p:nvGraphicFramePr>
        <p:xfrm>
          <a:off x="1165234" y="5042643"/>
          <a:ext cx="10156552" cy="106172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1061720">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rgbClr val="414142"/>
                          </a:solidFill>
                          <a:effectLst/>
                          <a:latin typeface="EC Square Sans Pro"/>
                          <a:cs typeface="Times New Roman" panose="02020603050405020304" pitchFamily="18" charset="0"/>
                        </a:rPr>
                        <a:t>Pētījums par antimikrobiālo līdzekļu izplatību un zoonožu ierosinātāju un indikatorbaktēriju antimikrobiālo rezistenci virszemes un notekūdens paraugos</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pic>
        <p:nvPicPr>
          <p:cNvPr id="19" name="Picture 18" descr="A blue arrow pointing to the right&#10;&#10;Description automatically generated">
            <a:extLst>
              <a:ext uri="{FF2B5EF4-FFF2-40B4-BE49-F238E27FC236}">
                <a16:creationId xmlns:a16="http://schemas.microsoft.com/office/drawing/2014/main" id="{49D9A939-28BC-2EEE-303D-3C82A89104B1}"/>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70683" y="3405951"/>
            <a:ext cx="1524309" cy="1354108"/>
          </a:xfrm>
          <a:prstGeom prst="rect">
            <a:avLst/>
          </a:prstGeom>
        </p:spPr>
      </p:pic>
      <p:pic>
        <p:nvPicPr>
          <p:cNvPr id="20" name="Picture 19" descr="A blue arrow pointing to the right&#10;&#10;Description automatically generated">
            <a:extLst>
              <a:ext uri="{FF2B5EF4-FFF2-40B4-BE49-F238E27FC236}">
                <a16:creationId xmlns:a16="http://schemas.microsoft.com/office/drawing/2014/main" id="{7F4F5FE5-6F92-9BEA-0B9F-D13E770F7727}"/>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70683" y="4855025"/>
            <a:ext cx="1524309" cy="1354108"/>
          </a:xfrm>
          <a:prstGeom prst="rect">
            <a:avLst/>
          </a:prstGeom>
        </p:spPr>
      </p:pic>
      <p:sp>
        <p:nvSpPr>
          <p:cNvPr id="3" name="Rectangle 2">
            <a:extLst>
              <a:ext uri="{FF2B5EF4-FFF2-40B4-BE49-F238E27FC236}">
                <a16:creationId xmlns:a16="http://schemas.microsoft.com/office/drawing/2014/main" id="{AD9AEC2F-EA42-18D9-A9C6-97EDEE791D83}"/>
              </a:ext>
            </a:extLst>
          </p:cNvPr>
          <p:cNvSpPr/>
          <p:nvPr/>
        </p:nvSpPr>
        <p:spPr>
          <a:xfrm>
            <a:off x="7160080" y="3021241"/>
            <a:ext cx="4065813" cy="48234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613"/>
              </a:lnSpc>
              <a:spcBef>
                <a:spcPct val="0"/>
              </a:spcBef>
            </a:pPr>
            <a:r>
              <a:rPr lang="en-US" dirty="0" err="1">
                <a:solidFill>
                  <a:srgbClr val="000000"/>
                </a:solidFill>
                <a:latin typeface="Canva Sans"/>
              </a:rPr>
              <a:t>Projekta</a:t>
            </a:r>
            <a:r>
              <a:rPr lang="en-US" dirty="0">
                <a:solidFill>
                  <a:srgbClr val="000000"/>
                </a:solidFill>
                <a:latin typeface="Canva Sans"/>
              </a:rPr>
              <a:t> </a:t>
            </a:r>
            <a:r>
              <a:rPr lang="en-US" dirty="0" err="1">
                <a:solidFill>
                  <a:srgbClr val="000000"/>
                </a:solidFill>
                <a:latin typeface="Canva Sans"/>
              </a:rPr>
              <a:t>realizācija</a:t>
            </a:r>
            <a:r>
              <a:rPr lang="en-US" dirty="0">
                <a:solidFill>
                  <a:srgbClr val="000000"/>
                </a:solidFill>
                <a:latin typeface="Canva Sans"/>
              </a:rPr>
              <a:t>: 2018.- 2023.g.</a:t>
            </a:r>
          </a:p>
        </p:txBody>
      </p:sp>
      <p:sp>
        <p:nvSpPr>
          <p:cNvPr id="5" name="Rectangle 4">
            <a:extLst>
              <a:ext uri="{FF2B5EF4-FFF2-40B4-BE49-F238E27FC236}">
                <a16:creationId xmlns:a16="http://schemas.microsoft.com/office/drawing/2014/main" id="{688A75CE-B7A2-98CF-A338-DD6BD5BFDE43}"/>
              </a:ext>
            </a:extLst>
          </p:cNvPr>
          <p:cNvSpPr/>
          <p:nvPr/>
        </p:nvSpPr>
        <p:spPr>
          <a:xfrm>
            <a:off x="7160080" y="4455529"/>
            <a:ext cx="4065813" cy="48234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613"/>
              </a:lnSpc>
              <a:spcBef>
                <a:spcPct val="0"/>
              </a:spcBef>
            </a:pPr>
            <a:r>
              <a:rPr lang="en-US" dirty="0" err="1">
                <a:solidFill>
                  <a:srgbClr val="000000"/>
                </a:solidFill>
                <a:latin typeface="Canva Sans"/>
              </a:rPr>
              <a:t>Projekta</a:t>
            </a:r>
            <a:r>
              <a:rPr lang="en-US" dirty="0">
                <a:solidFill>
                  <a:srgbClr val="000000"/>
                </a:solidFill>
                <a:latin typeface="Canva Sans"/>
              </a:rPr>
              <a:t> </a:t>
            </a:r>
            <a:r>
              <a:rPr lang="en-US" dirty="0" err="1">
                <a:solidFill>
                  <a:srgbClr val="000000"/>
                </a:solidFill>
                <a:latin typeface="Canva Sans"/>
              </a:rPr>
              <a:t>realizācija</a:t>
            </a:r>
            <a:r>
              <a:rPr lang="en-US" dirty="0">
                <a:solidFill>
                  <a:srgbClr val="000000"/>
                </a:solidFill>
                <a:latin typeface="Canva Sans"/>
              </a:rPr>
              <a:t>: 20</a:t>
            </a:r>
            <a:r>
              <a:rPr lang="lv-LV" dirty="0">
                <a:solidFill>
                  <a:srgbClr val="000000"/>
                </a:solidFill>
                <a:latin typeface="Canva Sans"/>
              </a:rPr>
              <a:t>20</a:t>
            </a:r>
            <a:r>
              <a:rPr lang="en-US" dirty="0">
                <a:solidFill>
                  <a:srgbClr val="000000"/>
                </a:solidFill>
                <a:latin typeface="Canva Sans"/>
              </a:rPr>
              <a:t>.- 2023.g.</a:t>
            </a:r>
          </a:p>
        </p:txBody>
      </p:sp>
      <p:sp>
        <p:nvSpPr>
          <p:cNvPr id="6" name="Rectangle 5">
            <a:extLst>
              <a:ext uri="{FF2B5EF4-FFF2-40B4-BE49-F238E27FC236}">
                <a16:creationId xmlns:a16="http://schemas.microsoft.com/office/drawing/2014/main" id="{49DB837B-3D8B-65E1-8D84-98DD1E95F098}"/>
              </a:ext>
            </a:extLst>
          </p:cNvPr>
          <p:cNvSpPr/>
          <p:nvPr/>
        </p:nvSpPr>
        <p:spPr>
          <a:xfrm>
            <a:off x="7160080" y="6001066"/>
            <a:ext cx="4065813" cy="48234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613"/>
              </a:lnSpc>
              <a:spcBef>
                <a:spcPct val="0"/>
              </a:spcBef>
            </a:pPr>
            <a:r>
              <a:rPr lang="en-US" dirty="0" err="1">
                <a:solidFill>
                  <a:srgbClr val="000000"/>
                </a:solidFill>
                <a:latin typeface="Canva Sans"/>
              </a:rPr>
              <a:t>Projekta</a:t>
            </a:r>
            <a:r>
              <a:rPr lang="en-US" dirty="0">
                <a:solidFill>
                  <a:srgbClr val="000000"/>
                </a:solidFill>
                <a:latin typeface="Canva Sans"/>
              </a:rPr>
              <a:t> </a:t>
            </a:r>
            <a:r>
              <a:rPr lang="en-US" dirty="0" err="1">
                <a:solidFill>
                  <a:srgbClr val="000000"/>
                </a:solidFill>
                <a:latin typeface="Canva Sans"/>
              </a:rPr>
              <a:t>realizācija</a:t>
            </a:r>
            <a:r>
              <a:rPr lang="en-US" dirty="0">
                <a:solidFill>
                  <a:srgbClr val="000000"/>
                </a:solidFill>
                <a:latin typeface="Canva Sans"/>
              </a:rPr>
              <a:t>: 2023.g.</a:t>
            </a:r>
          </a:p>
        </p:txBody>
      </p:sp>
      <p:sp>
        <p:nvSpPr>
          <p:cNvPr id="2" name="Text Placeholder 1">
            <a:extLst>
              <a:ext uri="{FF2B5EF4-FFF2-40B4-BE49-F238E27FC236}">
                <a16:creationId xmlns:a16="http://schemas.microsoft.com/office/drawing/2014/main" id="{C3FFB19F-E2CD-3A15-0128-27D2656A415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876576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lv-LV" sz="1800" i="1">
                <a:latin typeface="EC Square Sans Pro" panose="020B0506040000020004" pitchFamily="34" charset="0"/>
              </a:rPr>
              <a:t>Komisijas Īstenošanas regula (ES) 2022/1255</a:t>
            </a: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533400" y="2673350"/>
            <a:ext cx="5334000" cy="2092881"/>
          </a:xfrm>
          <a:prstGeom prst="rect">
            <a:avLst/>
          </a:prstGeom>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lv-LV" sz="2000" b="0" i="0" u="none" strike="noStrike" cap="none" normalizeH="0" baseline="0" noProof="0" dirty="0">
                <a:ln>
                  <a:noFill/>
                </a:ln>
                <a:solidFill>
                  <a:srgbClr val="000000"/>
                </a:solidFill>
                <a:effectLst/>
                <a:uLnTx/>
                <a:uFillTx/>
                <a:latin typeface="EC Square Sans Pro"/>
              </a:rPr>
              <a:t>Šajā regulā uzskaitītos </a:t>
            </a:r>
            <a:r>
              <a:rPr kumimoji="0" lang="lv-LV" sz="2000" b="0" i="0" u="none" strike="noStrike" cap="none" normalizeH="0" baseline="0" noProof="0" dirty="0" err="1">
                <a:ln>
                  <a:noFill/>
                </a:ln>
                <a:solidFill>
                  <a:srgbClr val="000000"/>
                </a:solidFill>
                <a:effectLst/>
                <a:uLnTx/>
                <a:uFillTx/>
                <a:latin typeface="EC Square Sans Pro"/>
              </a:rPr>
              <a:t>antimikrobiālos</a:t>
            </a:r>
            <a:r>
              <a:rPr kumimoji="0" lang="lv-LV" sz="2000" b="0" i="0" u="none" strike="noStrike" cap="none" normalizeH="0" baseline="0" noProof="0" dirty="0">
                <a:ln>
                  <a:noFill/>
                </a:ln>
                <a:solidFill>
                  <a:srgbClr val="000000"/>
                </a:solidFill>
                <a:effectLst/>
                <a:uLnTx/>
                <a:uFillTx/>
                <a:latin typeface="EC Square Sans Pro"/>
              </a:rPr>
              <a:t> līdzekļus un </a:t>
            </a:r>
            <a:r>
              <a:rPr kumimoji="0" lang="lv-LV" sz="2000" b="0" i="0" u="none" strike="noStrike" cap="none" normalizeH="0" baseline="0" noProof="0" dirty="0" err="1">
                <a:ln>
                  <a:noFill/>
                </a:ln>
                <a:solidFill>
                  <a:srgbClr val="000000"/>
                </a:solidFill>
                <a:effectLst/>
                <a:uLnTx/>
                <a:uFillTx/>
                <a:latin typeface="EC Square Sans Pro"/>
              </a:rPr>
              <a:t>antimikrobiālo</a:t>
            </a:r>
            <a:r>
              <a:rPr kumimoji="0" lang="lv-LV" sz="2000" b="0" i="0" u="none" strike="noStrike" cap="none" normalizeH="0" baseline="0" noProof="0" dirty="0">
                <a:ln>
                  <a:noFill/>
                </a:ln>
                <a:solidFill>
                  <a:srgbClr val="000000"/>
                </a:solidFill>
                <a:effectLst/>
                <a:uLnTx/>
                <a:uFillTx/>
                <a:latin typeface="EC Square Sans Pro"/>
              </a:rPr>
              <a:t> līdzekļu grupas</a:t>
            </a:r>
            <a:r>
              <a:rPr lang="lv-LV" sz="2000" dirty="0">
                <a:solidFill>
                  <a:srgbClr val="024B9C"/>
                </a:solidFill>
                <a:latin typeface="EC Square Sans Pro"/>
              </a:rPr>
              <a:t> nekādā gadījumā </a:t>
            </a:r>
            <a:r>
              <a:rPr lang="lv-LV" sz="2000" b="1" dirty="0">
                <a:solidFill>
                  <a:srgbClr val="024B9C"/>
                </a:solidFill>
                <a:latin typeface="EC Square Sans Pro"/>
              </a:rPr>
              <a:t>nav ļauts</a:t>
            </a:r>
            <a:r>
              <a:rPr lang="lv-LV" sz="2000" dirty="0">
                <a:solidFill>
                  <a:srgbClr val="024B9C"/>
                </a:solidFill>
                <a:latin typeface="EC Square Sans Pro"/>
              </a:rPr>
              <a:t> izmantot dzīvnieku ārstēšanā.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lv-LV" sz="2000" b="0" i="0" u="none" strike="noStrike" cap="none" normalizeH="0" baseline="0" noProof="0" dirty="0">
                <a:ln>
                  <a:noFill/>
                </a:ln>
                <a:effectLst/>
                <a:uLnTx/>
                <a:uFillTx/>
                <a:latin typeface="EC Square Sans Pro" panose="020B0506040000020004" pitchFamily="34" charset="0"/>
                <a:ea typeface="+mn-ea"/>
                <a:cs typeface="+mn-cs"/>
              </a:rPr>
              <a:t>Šis saraksts</a:t>
            </a:r>
            <a:r>
              <a:rPr kumimoji="0" lang="lv-LV" sz="2000" b="0" i="0" u="none" strike="noStrike" cap="none" normalizeH="0" baseline="0" noProof="0" dirty="0">
                <a:ln>
                  <a:noFill/>
                </a:ln>
                <a:solidFill>
                  <a:srgbClr val="024B9C"/>
                </a:solidFill>
                <a:effectLst/>
                <a:uLnTx/>
                <a:uFillTx/>
                <a:latin typeface="EC Square Sans Pro" panose="020B0506040000020004" pitchFamily="34" charset="0"/>
                <a:ea typeface="+mn-ea"/>
                <a:cs typeface="+mn-cs"/>
              </a:rPr>
              <a:t> tiks pastāvīgi pārskatīts, </a:t>
            </a:r>
            <a:r>
              <a:rPr kumimoji="0" lang="lv-LV" sz="2000"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ņemot vērā jaunus zinātniskus pierādījumus vai jaunu informāciju</a:t>
            </a: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a:blip r:embed="rId2" cstate="email">
            <a:extLst>
              <a:ext uri="{28A0092B-C50C-407E-A947-70E740481C1C}">
                <a14:useLocalDpi xmlns:a14="http://schemas.microsoft.com/office/drawing/2010/main" val="0"/>
              </a:ext>
            </a:extLst>
          </a:blip>
          <a:srcRect t="201" b="201"/>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8763000" y="2166572"/>
            <a:ext cx="2853690" cy="369332"/>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0" u="none" strike="noStrike" cap="none" normalizeH="0" baseline="0" noProof="0" dirty="0">
                <a:ln>
                  <a:noFill/>
                </a:ln>
                <a:solidFill>
                  <a:srgbClr val="FFFFFF"/>
                </a:solidFill>
                <a:effectLst/>
                <a:uLnTx/>
                <a:uFillTx/>
                <a:latin typeface="EC Square Sans Pro" panose="020B0506040000020004" pitchFamily="34" charset="0"/>
              </a:rPr>
              <a:t>"rezervēto līdzekļu saraksts"</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103632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2400" b="1"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DAŽUS ANTIMIKROBIĀLOS LĪDZEKĻUS IR AIZLIEGTS IZMANTOT DZĪVNIEKU ĀRSTĒŠANĀ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304800" y="1481207"/>
            <a:ext cx="11734800" cy="353943"/>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lv-LV" sz="1700" b="1" dirty="0">
                <a:solidFill>
                  <a:srgbClr val="FFFFFF"/>
                </a:solidFill>
                <a:latin typeface="EC Square Sans Pro" panose="020B0506040000020004" pitchFamily="34" charset="0"/>
                <a:ea typeface="+mn-ea"/>
                <a:cs typeface="Arial" panose="020B0604020202020204" pitchFamily="34" charset="0"/>
              </a:rPr>
              <a:t>Cilvēkiem rezervēto līdzekļu saraksts: </a:t>
            </a:r>
            <a:r>
              <a:rPr lang="lv-LV" sz="1700" b="1" dirty="0" err="1">
                <a:solidFill>
                  <a:srgbClr val="FFFFFF"/>
                </a:solidFill>
                <a:latin typeface="EC Square Sans Pro" panose="020B0506040000020004" pitchFamily="34" charset="0"/>
                <a:ea typeface="+mn-ea"/>
                <a:cs typeface="Arial" panose="020B0604020202020204" pitchFamily="34" charset="0"/>
              </a:rPr>
              <a:t>antimikrobiālie</a:t>
            </a:r>
            <a:r>
              <a:rPr lang="lv-LV" sz="1700" b="1" dirty="0">
                <a:solidFill>
                  <a:srgbClr val="FFFFFF"/>
                </a:solidFill>
                <a:latin typeface="EC Square Sans Pro" panose="020B0506040000020004" pitchFamily="34" charset="0"/>
                <a:ea typeface="+mn-ea"/>
                <a:cs typeface="Arial" panose="020B0604020202020204" pitchFamily="34" charset="0"/>
              </a:rPr>
              <a:t> līdzekļi, kas rezervēti noteiktu infekciju ārstēšanai cilvēkiem</a:t>
            </a:r>
          </a:p>
        </p:txBody>
      </p:sp>
    </p:spTree>
    <p:extLst>
      <p:ext uri="{BB962C8B-B14F-4D97-AF65-F5344CB8AC3E}">
        <p14:creationId xmlns:p14="http://schemas.microsoft.com/office/powerpoint/2010/main" val="193215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374271" y="2386238"/>
            <a:ext cx="2957452" cy="3943269"/>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38617" y="2322864"/>
            <a:ext cx="2313412" cy="3855685"/>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800" b="0" i="0" u="none" strike="noStrike" cap="none" normalizeH="0" baseline="0" noProof="0">
                <a:ln>
                  <a:noFill/>
                </a:ln>
                <a:solidFill>
                  <a:srgbClr val="FFFFFF"/>
                </a:solidFill>
                <a:effectLst/>
                <a:uLnTx/>
                <a:uFillTx/>
                <a:latin typeface="EC Square Sans Pro" panose="020B0506040000020004" pitchFamily="34" charset="0"/>
              </a:rPr>
              <a:t>"cilvēku ārstēšanai rezervēto līdzekļu saraksts"</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1400" b="0" i="1" u="none" strike="noStrike" cap="none" normalizeH="0" baseline="0" noProof="0">
                <a:ln>
                  <a:noFill/>
                </a:ln>
                <a:solidFill>
                  <a:srgbClr val="003399"/>
                </a:solidFill>
                <a:effectLst/>
                <a:uLnTx/>
                <a:uFillTx/>
                <a:latin typeface="EC Square Sans Pro" panose="020B0506040000020004" pitchFamily="34" charset="0"/>
              </a:rPr>
              <a:t>Komisijas Īstenošanas regula (ES) 2022/1255 </a:t>
            </a: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82550"/>
            <a:ext cx="10287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sz="2400" b="1" i="0" u="none" strike="noStrike" cap="none"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ANTIMIKROBIĀLIE LĪDZEKĻI, KAS IEKĻAUTI CILVĒKU ĀRSTĒŠANAI REZERVĒTO LĪDZEKĻU SARAKSTĀ</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454150"/>
            <a:ext cx="7553747"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lv-LV" sz="2000" b="1" i="0" u="none" strike="noStrike" cap="none"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Atbalstot piesardzīgu lietošanu un iedarbīguma saglabāšanu</a:t>
            </a:r>
          </a:p>
        </p:txBody>
      </p:sp>
      <p:pic>
        <p:nvPicPr>
          <p:cNvPr id="6" name="Imagen 5"/>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228600" y="2003683"/>
            <a:ext cx="5334000"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lv-LV" b="1">
                <a:latin typeface="Arial"/>
                <a:cs typeface="Arial"/>
              </a:rPr>
              <a:t>SASKAŅĀ AR 112. UN 113. PANTU NAV ATĻAUTS VAI NOSACĪTI ATĻAUTS LIETOT DAŽUS ANTIMIKROBIĀLOS LĪDZEKĻUS*</a:t>
            </a:r>
          </a:p>
          <a:p>
            <a:endParaRPr lang="es-ES" dirty="0"/>
          </a:p>
        </p:txBody>
      </p:sp>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918485" y="1235723"/>
            <a:ext cx="1036480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indent="-342900">
              <a:buFont typeface="Arial" panose="020B0604020202020204" pitchFamily="34" charset="0"/>
              <a:buChar char="•"/>
              <a:defRPr/>
            </a:pPr>
            <a:r>
              <a:rPr lang="lv-LV" sz="2000" dirty="0">
                <a:solidFill>
                  <a:srgbClr val="002060"/>
                </a:solidFill>
                <a:latin typeface="EC Square Sans Pro"/>
              </a:rPr>
              <a:t>Komisijas Īstenošanas regulā (ES) Nr. 2024/1973 ir uzskaitīti </a:t>
            </a:r>
            <a:r>
              <a:rPr lang="lv-LV" sz="2000" dirty="0" err="1">
                <a:solidFill>
                  <a:srgbClr val="002060"/>
                </a:solidFill>
                <a:latin typeface="EC Square Sans Pro"/>
              </a:rPr>
              <a:t>antimikrobiālie</a:t>
            </a:r>
            <a:r>
              <a:rPr lang="lv-LV" sz="2000" dirty="0">
                <a:solidFill>
                  <a:srgbClr val="002060"/>
                </a:solidFill>
                <a:latin typeface="EC Square Sans Pro"/>
              </a:rPr>
              <a:t> līdzekļi, kurus nedrīkst lietot saskaņā ar 112. un 113. pantu* (ārpus tirdzniecības atļauju nosacījumiem)  </a:t>
            </a:r>
            <a:br>
              <a:rPr lang="es-ES" sz="2000" dirty="0">
                <a:solidFill>
                  <a:srgbClr val="002060"/>
                </a:solidFill>
                <a:latin typeface="EC Square Sans Pro"/>
              </a:rPr>
            </a:br>
            <a:r>
              <a:rPr lang="lv-LV" sz="2000" dirty="0">
                <a:solidFill>
                  <a:srgbClr val="002060"/>
                </a:solidFill>
                <a:latin typeface="EC Square Sans Pro"/>
              </a:rPr>
              <a:t>vai </a:t>
            </a:r>
            <a:r>
              <a:rPr lang="lv-LV" sz="2000" dirty="0">
                <a:solidFill>
                  <a:srgbClr val="003399"/>
                </a:solidFill>
                <a:latin typeface="EC Square Sans Pro"/>
              </a:rPr>
              <a:t>drīkst lietot</a:t>
            </a:r>
            <a:r>
              <a:rPr lang="lv-LV" sz="2000" dirty="0">
                <a:solidFill>
                  <a:srgbClr val="FF0000"/>
                </a:solidFill>
                <a:latin typeface="EC Square Sans Pro"/>
              </a:rPr>
              <a:t> </a:t>
            </a:r>
            <a:r>
              <a:rPr lang="lv-LV" sz="2000" dirty="0">
                <a:solidFill>
                  <a:srgbClr val="002060"/>
                </a:solidFill>
                <a:latin typeface="EC Square Sans Pro"/>
              </a:rPr>
              <a:t>tikai</a:t>
            </a:r>
            <a:r>
              <a:rPr lang="lv-LV" sz="2000" dirty="0">
                <a:solidFill>
                  <a:srgbClr val="003399"/>
                </a:solidFill>
                <a:latin typeface="EC Square Sans Pro"/>
              </a:rPr>
              <a:t>,</a:t>
            </a:r>
            <a:r>
              <a:rPr lang="lv-LV" sz="2000" dirty="0">
                <a:solidFill>
                  <a:srgbClr val="FF0000"/>
                </a:solidFill>
                <a:latin typeface="EC Square Sans Pro"/>
              </a:rPr>
              <a:t> </a:t>
            </a:r>
            <a:r>
              <a:rPr lang="lv-LV" sz="2000" dirty="0">
                <a:solidFill>
                  <a:srgbClr val="002060"/>
                </a:solidFill>
                <a:latin typeface="EC Square Sans Pro"/>
              </a:rPr>
              <a:t>ievērojot konkrētus nosacījumus.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2000" dirty="0">
                <a:solidFill>
                  <a:srgbClr val="002060"/>
                </a:solidFill>
                <a:latin typeface="EC Square Sans Pro"/>
              </a:rPr>
              <a:t>Daži piemēri: </a:t>
            </a:r>
          </a:p>
          <a:p>
            <a:pPr marL="342900" lvl="3" indent="-342900">
              <a:buFont typeface="Wingdings" panose="05000000000000000000" pitchFamily="2" charset="2"/>
              <a:buChar char="ü"/>
              <a:defRPr/>
            </a:pPr>
            <a:r>
              <a:rPr lang="lv-LV" sz="2000" dirty="0">
                <a:solidFill>
                  <a:srgbClr val="002060"/>
                </a:solidFill>
                <a:latin typeface="EC Square Sans Pro"/>
                <a:cs typeface="Times New Roman"/>
              </a:rPr>
              <a:t>Saskaņā ar 113. pantu trešās un ceturtās paaudzes </a:t>
            </a:r>
            <a:r>
              <a:rPr lang="lv-LV" sz="2000" dirty="0" err="1">
                <a:solidFill>
                  <a:srgbClr val="002060"/>
                </a:solidFill>
                <a:latin typeface="EC Square Sans Pro"/>
                <a:cs typeface="Times New Roman"/>
              </a:rPr>
              <a:t>cefalosporīnus</a:t>
            </a:r>
            <a:r>
              <a:rPr lang="lv-LV" sz="2000" dirty="0">
                <a:solidFill>
                  <a:srgbClr val="002060"/>
                </a:solidFill>
                <a:latin typeface="EC Square Sans Pro"/>
                <a:cs typeface="Times New Roman"/>
              </a:rPr>
              <a:t> </a:t>
            </a:r>
            <a:r>
              <a:rPr lang="lv-LV" sz="2000" dirty="0" err="1">
                <a:solidFill>
                  <a:srgbClr val="003399"/>
                </a:solidFill>
                <a:latin typeface="EC Square Sans Pro"/>
                <a:cs typeface="Times New Roman"/>
              </a:rPr>
              <a:t>nedrīkst</a:t>
            </a:r>
            <a:r>
              <a:rPr lang="lv-LV" sz="2000" dirty="0" err="1">
                <a:solidFill>
                  <a:srgbClr val="002060"/>
                </a:solidFill>
                <a:latin typeface="EC Square Sans Pro"/>
                <a:cs typeface="Times New Roman"/>
              </a:rPr>
              <a:t>t</a:t>
            </a:r>
            <a:r>
              <a:rPr lang="lv-LV" sz="2000" dirty="0">
                <a:solidFill>
                  <a:srgbClr val="002060"/>
                </a:solidFill>
                <a:latin typeface="EC Square Sans Pro"/>
                <a:cs typeface="Times New Roman"/>
              </a:rPr>
              <a:t> lietot mājputniem</a:t>
            </a:r>
          </a:p>
          <a:p>
            <a:pPr marL="342900" lvl="3" indent="-342900">
              <a:buFont typeface="Wingdings" panose="05000000000000000000" pitchFamily="2" charset="2"/>
              <a:buChar char="ü"/>
              <a:defRPr/>
            </a:pPr>
            <a:r>
              <a:rPr lang="lv-LV" sz="2000" dirty="0" err="1">
                <a:solidFill>
                  <a:srgbClr val="003399"/>
                </a:solidFill>
                <a:latin typeface="EC Square Sans Pro"/>
              </a:rPr>
              <a:t>Polimiksīnus</a:t>
            </a:r>
            <a:r>
              <a:rPr lang="lv-LV" sz="2000" dirty="0">
                <a:solidFill>
                  <a:srgbClr val="003399"/>
                </a:solidFill>
                <a:latin typeface="EC Square Sans Pro"/>
              </a:rPr>
              <a:t> atļauts lietot tikai pēc patogēnu iepriekšējas identifikācijas un jutības pārbaudes, kas liecina, ka tie varētu būt iedarbīgi, un citi ieteicamie </a:t>
            </a:r>
            <a:r>
              <a:rPr lang="lv-LV" sz="2000" dirty="0" err="1">
                <a:solidFill>
                  <a:srgbClr val="003399"/>
                </a:solidFill>
                <a:latin typeface="EC Square Sans Pro"/>
              </a:rPr>
              <a:t>antimikrobiālie</a:t>
            </a:r>
            <a:r>
              <a:rPr lang="lv-LV" sz="2000" dirty="0">
                <a:solidFill>
                  <a:srgbClr val="003399"/>
                </a:solidFill>
                <a:latin typeface="EC Square Sans Pro"/>
              </a:rPr>
              <a:t> līdzekļi nebūtu iedarbīgi.</a:t>
            </a:r>
          </a:p>
          <a:p>
            <a:pPr marL="342900" lvl="3" indent="-342900">
              <a:buFont typeface="Wingdings" panose="05000000000000000000" pitchFamily="2" charset="2"/>
              <a:buChar char="ü"/>
              <a:defRPr/>
            </a:pPr>
            <a:r>
              <a:rPr lang="lv-LV" sz="2000" dirty="0">
                <a:solidFill>
                  <a:srgbClr val="003399"/>
                </a:solidFill>
                <a:latin typeface="EC Square Sans Pro"/>
                <a:cs typeface="Times New Roman"/>
              </a:rPr>
              <a:t>Saskaņā ar 113. pantu</a:t>
            </a:r>
            <a:r>
              <a:rPr lang="lv-LV" sz="2000" dirty="0">
                <a:solidFill>
                  <a:srgbClr val="002060"/>
                </a:solidFill>
                <a:latin typeface="EC Square Sans Pro"/>
                <a:cs typeface="Times New Roman"/>
              </a:rPr>
              <a:t> </a:t>
            </a:r>
            <a:r>
              <a:rPr lang="lv-LV" sz="2000" dirty="0" err="1">
                <a:solidFill>
                  <a:srgbClr val="002060"/>
                </a:solidFill>
                <a:latin typeface="EC Square Sans Pro"/>
                <a:cs typeface="Times New Roman"/>
              </a:rPr>
              <a:t>hinolonus</a:t>
            </a:r>
            <a:r>
              <a:rPr lang="lv-LV" sz="2000" dirty="0">
                <a:solidFill>
                  <a:srgbClr val="002060"/>
                </a:solidFill>
                <a:latin typeface="EC Square Sans Pro"/>
                <a:cs typeface="Times New Roman"/>
              </a:rPr>
              <a:t> (tostarp </a:t>
            </a:r>
            <a:r>
              <a:rPr lang="lv-LV" sz="2000" dirty="0" err="1">
                <a:solidFill>
                  <a:srgbClr val="002060"/>
                </a:solidFill>
                <a:latin typeface="EC Square Sans Pro"/>
                <a:cs typeface="Times New Roman"/>
              </a:rPr>
              <a:t>fluorhinoloni</a:t>
            </a:r>
            <a:r>
              <a:rPr lang="lv-LV" sz="2000" dirty="0">
                <a:solidFill>
                  <a:srgbClr val="002060"/>
                </a:solidFill>
                <a:latin typeface="EC Square Sans Pro"/>
                <a:cs typeface="Times New Roman"/>
              </a:rPr>
              <a:t>) </a:t>
            </a:r>
            <a:r>
              <a:rPr lang="lv-LV" sz="2000" dirty="0">
                <a:solidFill>
                  <a:srgbClr val="003399"/>
                </a:solidFill>
                <a:latin typeface="EC Square Sans Pro"/>
                <a:cs typeface="Times New Roman"/>
              </a:rPr>
              <a:t>nedrīkst lietot mājputnu salmonelozes gadījumā vai salmonelozes </a:t>
            </a:r>
            <a:r>
              <a:rPr lang="lv-LV" sz="2000" dirty="0" err="1">
                <a:solidFill>
                  <a:srgbClr val="003399"/>
                </a:solidFill>
                <a:latin typeface="EC Square Sans Pro"/>
                <a:cs typeface="Times New Roman"/>
              </a:rPr>
              <a:t>metafilaksei</a:t>
            </a:r>
            <a:r>
              <a:rPr lang="lv-LV" sz="2000" dirty="0"/>
              <a:t> </a:t>
            </a:r>
            <a:r>
              <a:rPr lang="lv-LV" sz="2000" dirty="0">
                <a:solidFill>
                  <a:srgbClr val="002060"/>
                </a:solidFill>
                <a:latin typeface="EC Square Sans Pro"/>
              </a:rPr>
              <a:t>dzīvniekiem, kas nav mājputni</a:t>
            </a:r>
          </a:p>
          <a:p>
            <a:pPr>
              <a:defRPr/>
            </a:pPr>
            <a:endParaRPr lang="en-US" sz="2000" dirty="0">
              <a:solidFill>
                <a:srgbClr val="002060"/>
              </a:solidFill>
              <a:latin typeface="EC Square Sans Pro"/>
            </a:endParaRPr>
          </a:p>
          <a:p>
            <a:pPr marR="0" lvl="0" defTabSz="914400">
              <a:lnSpc>
                <a:spcPct val="100000"/>
              </a:lnSpc>
              <a:spcBef>
                <a:spcPts val="0"/>
              </a:spcBef>
              <a:spcAft>
                <a:spcPts val="0"/>
              </a:spcAft>
              <a:buClrTx/>
              <a:buSzTx/>
              <a:tabLst/>
              <a:defRPr/>
            </a:pPr>
            <a:r>
              <a:rPr kumimoji="0" lang="lv-LV" sz="2000" b="0" i="0" u="none" strike="noStrike" cap="none" normalizeH="0" baseline="0" noProof="0" dirty="0">
                <a:ln>
                  <a:noFill/>
                </a:ln>
                <a:solidFill>
                  <a:srgbClr val="002060"/>
                </a:solidFill>
                <a:effectLst/>
                <a:uLnTx/>
                <a:uFillTx/>
                <a:latin typeface="EC Square Sans Pro"/>
              </a:rPr>
              <a:t>Visa informācija ir pieejama šeit: </a:t>
            </a:r>
            <a:r>
              <a:rPr kumimoji="0" lang="lv-LV" sz="2000" b="0" i="0" u="none" strike="noStrike" cap="none" normalizeH="0" baseline="0" noProof="0" dirty="0">
                <a:ln>
                  <a:noFill/>
                </a:ln>
                <a:solidFill>
                  <a:srgbClr val="002060"/>
                </a:solidFill>
                <a:effectLst/>
                <a:uLnTx/>
                <a:uFillTx/>
                <a:latin typeface="EC Square Sans Pro"/>
                <a:hlinkClick r:id="rId3"/>
              </a:rPr>
              <a:t>https://eur-lex.europa.eu/eli/reg_impl/2024/1973/oj</a:t>
            </a:r>
          </a:p>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r>
              <a:rPr lang="lv-LV" sz="2000" noProof="0" dirty="0">
                <a:solidFill>
                  <a:srgbClr val="002060"/>
                </a:solidFill>
                <a:latin typeface="EC Square Sans Pro"/>
              </a:rPr>
              <a:t>Šo tiesību aktu </a:t>
            </a:r>
            <a:r>
              <a:rPr kumimoji="0" lang="lv-LV" sz="2000" b="0" i="0" u="none" strike="noStrike" cap="none" normalizeH="0" baseline="0" noProof="0" dirty="0">
                <a:ln>
                  <a:noFill/>
                </a:ln>
                <a:solidFill>
                  <a:srgbClr val="002060"/>
                </a:solidFill>
                <a:effectLst/>
                <a:uLnTx/>
                <a:uFillTx/>
                <a:latin typeface="EC Square Sans Pro"/>
              </a:rPr>
              <a:t>piemēros no 2026. gada 8. augusta</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p:txBody>
      </p:sp>
    </p:spTree>
    <p:extLst>
      <p:ext uri="{BB962C8B-B14F-4D97-AF65-F5344CB8AC3E}">
        <p14:creationId xmlns:p14="http://schemas.microsoft.com/office/powerpoint/2010/main" val="248518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lv-LV" b="1">
                <a:latin typeface="Arial"/>
                <a:cs typeface="Arial"/>
              </a:rPr>
              <a:t>Gaidāmie deleģētie un īstenošanas tiesību akti</a:t>
            </a: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248491" y="3754276"/>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000" b="1" i="0" u="none" strike="noStrike" cap="none" normalizeH="0" baseline="0" noProof="0">
                <a:ln>
                  <a:noFill/>
                </a:ln>
                <a:solidFill>
                  <a:srgbClr val="002060"/>
                </a:solidFill>
                <a:effectLst/>
                <a:uLnTx/>
                <a:uFillTx/>
                <a:latin typeface="EC Square Sans Pro"/>
              </a:rPr>
              <a:t>To vielu saraksts, kas ir būtiskas zirgu dzimtas dzīvnieku ārstēšanai</a:t>
            </a:r>
            <a:r>
              <a:rPr kumimoji="0" lang="lv-LV" sz="2000" b="0" i="0" u="none" strike="noStrike" cap="none" normalizeH="0" baseline="0" noProof="0">
                <a:ln>
                  <a:noFill/>
                </a:ln>
                <a:solidFill>
                  <a:srgbClr val="002060"/>
                </a:solidFill>
                <a:effectLst/>
                <a:uLnTx/>
                <a:uFillTx/>
                <a:latin typeface="EC Square Sans Pro"/>
              </a:rPr>
              <a:t>, vai </a:t>
            </a:r>
            <a:r>
              <a:rPr kumimoji="0" lang="lv-LV" sz="2000" b="0" i="1" u="none" strike="noStrike" cap="none" normalizeH="0" baseline="0" noProof="0">
                <a:ln>
                  <a:noFill/>
                </a:ln>
                <a:solidFill>
                  <a:srgbClr val="002060"/>
                </a:solidFill>
                <a:effectLst/>
                <a:uLnTx/>
                <a:uFillTx/>
                <a:latin typeface="EC Square Sans Pro"/>
              </a:rPr>
              <a:t>kas </a:t>
            </a:r>
            <a:r>
              <a:rPr kumimoji="0" lang="lv-LV" sz="2000" b="0" i="0" u="none" strike="noStrike" cap="none" normalizeH="0" baseline="0" noProof="0">
                <a:ln>
                  <a:noFill/>
                </a:ln>
                <a:solidFill>
                  <a:srgbClr val="002060"/>
                </a:solidFill>
                <a:effectLst/>
                <a:uLnTx/>
                <a:uFillTx/>
                <a:latin typeface="EC Square Sans Pro"/>
              </a:rPr>
              <a:t>salīdzinājumā ar citām zirgu dzimtas dzīvniekiem pieejamām ārstēšanas iespējām sniedz papildu klīnisku ieguvumu un kurām zāļu izdalīšanās periods zirgu dzimtas dzīvniekiem ir seši mēneši.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7166" y="2289151"/>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644" y="3907132"/>
            <a:ext cx="762000" cy="805793"/>
          </a:xfrm>
          <a:prstGeom prst="rect">
            <a:avLst/>
          </a:prstGeom>
        </p:spPr>
      </p:pic>
      <p:sp>
        <p:nvSpPr>
          <p:cNvPr id="3" name="CuadroTexto 2">
            <a:extLst>
              <a:ext uri="{FF2B5EF4-FFF2-40B4-BE49-F238E27FC236}">
                <a16:creationId xmlns:a16="http://schemas.microsoft.com/office/drawing/2014/main" id="{37A1712A-12B1-48B4-3847-F1672708EEA6}"/>
              </a:ext>
            </a:extLst>
          </p:cNvPr>
          <p:cNvSpPr txBox="1"/>
          <p:nvPr/>
        </p:nvSpPr>
        <p:spPr>
          <a:xfrm>
            <a:off x="304800" y="1473543"/>
            <a:ext cx="1036480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000" b="0" i="0" u="none" strike="noStrike" cap="none" normalizeH="0" baseline="0" noProof="0">
                <a:ln>
                  <a:noFill/>
                </a:ln>
                <a:solidFill>
                  <a:srgbClr val="002060"/>
                </a:solidFill>
                <a:effectLst/>
                <a:uLnTx/>
                <a:uFillTx/>
                <a:latin typeface="EC Square Sans Pro"/>
              </a:rPr>
              <a:t>To vielu saraksts, kuras atļauts lietot produktīvo sauszemes dzīvnieku sugām vai kuras ir Savienībā atļauto cilvēkiem paredzēto zāļu sastāvā un kuras var lietot </a:t>
            </a:r>
            <a:r>
              <a:rPr kumimoji="0" lang="lv-LV" sz="2000" b="1" i="0" u="none" strike="noStrike" cap="none" normalizeH="0" baseline="0" noProof="0">
                <a:ln>
                  <a:noFill/>
                </a:ln>
                <a:solidFill>
                  <a:srgbClr val="002060"/>
                </a:solidFill>
                <a:effectLst/>
                <a:uLnTx/>
                <a:uFillTx/>
                <a:latin typeface="EC Square Sans Pro"/>
              </a:rPr>
              <a:t>produktīvo</a:t>
            </a:r>
            <a:r>
              <a:rPr kumimoji="0" lang="lv-LV" sz="2000" b="0" i="0" u="none" strike="noStrike" cap="none" normalizeH="0" baseline="0" noProof="0">
                <a:ln>
                  <a:noFill/>
                </a:ln>
                <a:solidFill>
                  <a:srgbClr val="002060"/>
                </a:solidFill>
                <a:effectLst/>
                <a:uLnTx/>
                <a:uFillTx/>
                <a:latin typeface="EC Square Sans Pro"/>
              </a:rPr>
              <a:t> </a:t>
            </a:r>
            <a:r>
              <a:rPr kumimoji="0" lang="lv-LV" sz="2000" b="1" i="0" u="none" strike="noStrike" cap="none" normalizeH="0" baseline="0" noProof="0">
                <a:ln>
                  <a:noFill/>
                </a:ln>
                <a:solidFill>
                  <a:srgbClr val="002060"/>
                </a:solidFill>
                <a:effectLst/>
                <a:uLnTx/>
                <a:uFillTx/>
                <a:latin typeface="EC Square Sans Pro"/>
              </a:rPr>
              <a:t>ūdensdzīvnieku sugās,</a:t>
            </a:r>
            <a:r>
              <a:rPr kumimoji="0" lang="lv-LV" sz="2000" b="0" i="0" u="none" strike="noStrike" cap="none" normalizeH="0" baseline="0" noProof="0">
                <a:ln>
                  <a:noFill/>
                </a:ln>
                <a:solidFill>
                  <a:srgbClr val="002060"/>
                </a:solidFill>
                <a:effectLst/>
                <a:uLnTx/>
                <a:uFillTx/>
                <a:latin typeface="EC Square Sans Pro"/>
              </a:rPr>
              <a:t> saskaņā ar 114. panta 1. punktu</a:t>
            </a:r>
          </a:p>
        </p:txBody>
      </p:sp>
      <p:sp>
        <p:nvSpPr>
          <p:cNvPr id="5" name="TextBox 4">
            <a:extLst>
              <a:ext uri="{FF2B5EF4-FFF2-40B4-BE49-F238E27FC236}">
                <a16:creationId xmlns:a16="http://schemas.microsoft.com/office/drawing/2014/main" id="{E9D0D2B0-4729-DA49-A07D-3A40BE14ABA2}"/>
              </a:ext>
            </a:extLst>
          </p:cNvPr>
          <p:cNvSpPr txBox="1"/>
          <p:nvPr/>
        </p:nvSpPr>
        <p:spPr>
          <a:xfrm>
            <a:off x="482906" y="5111750"/>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lv-LV" sz="2000">
                <a:solidFill>
                  <a:srgbClr val="002060"/>
                </a:solidFill>
                <a:latin typeface="EC Square Sans Pro"/>
              </a:rPr>
              <a:t>Vairāk informācijas par visiem deleģētajiem un īstenošanas aktiem:</a:t>
            </a:r>
            <a:br>
              <a:rPr lang="lv-LV"/>
            </a:br>
            <a:r>
              <a:rPr lang="lv-LV" sz="1800">
                <a:effectLst/>
                <a:latin typeface="Segoe UI" panose="020B0502040204020203" pitchFamily="34" charset="0"/>
                <a:hlinkClick r:id="rId5"/>
              </a:rPr>
              <a:t>https://food.ec.europa.eu/animals/animal-health/vet-meds-med-feed/implementation_en</a:t>
            </a:r>
          </a:p>
          <a:p>
            <a:endParaRPr lang="en-GB" dirty="0"/>
          </a:p>
        </p:txBody>
      </p:sp>
    </p:spTree>
    <p:extLst>
      <p:ext uri="{BB962C8B-B14F-4D97-AF65-F5344CB8AC3E}">
        <p14:creationId xmlns:p14="http://schemas.microsoft.com/office/powerpoint/2010/main" val="339762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lv-LV" sz="1800">
                <a:solidFill>
                  <a:prstClr val="white"/>
                </a:solidFill>
                <a:latin typeface="EC Square Sans Pro" panose="020B0506040000020004" pitchFamily="34" charset="0"/>
                <a:ea typeface="Steelfish" charset="0"/>
                <a:cs typeface="Steelfish" charset="0"/>
              </a:rPr>
              <a:t>!</a:t>
            </a:r>
            <a:r>
              <a:rPr lang="lv-LV" sz="2800" b="1">
                <a:solidFill>
                  <a:srgbClr val="003399"/>
                </a:solidFill>
                <a:latin typeface="EC Square Sans Pro" panose="020B0506040000020004" pitchFamily="34" charset="0"/>
                <a:ea typeface="Steelfish" charset="0"/>
                <a:cs typeface="Steelfish" charset="0"/>
              </a:rPr>
              <a:t>114. pants </a:t>
            </a: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lv-LV">
                <a:solidFill>
                  <a:srgbClr val="003399"/>
                </a:solidFill>
                <a:latin typeface="EC Square Sans Pro" panose="020B0506040000020004" pitchFamily="34" charset="0"/>
                <a:ea typeface="+mn-ea"/>
                <a:cs typeface="Arial" panose="020B0604020202020204" pitchFamily="34" charset="0"/>
              </a:rPr>
              <a:t>Komisija izveidos to vielu sarakstu, ko izmanto veterinārajās zālēs, kuras Savienībā atļauts lietot produktīvo sauszemes dzīvnieku sugām, vai vielu, ko satur cilvēkiem paredzētas zāles, kuras Savienībā atļauts lietot saskaņā ar Direktīvu 2001/83/EK vai Regulu (EK) Nr. 726/2004 un kuras saskaņā </a:t>
            </a:r>
            <a:r>
              <a:rPr lang="lv-LV" b="1">
                <a:solidFill>
                  <a:srgbClr val="003399"/>
                </a:solidFill>
                <a:latin typeface="EC Square Sans Pro" panose="020B0506040000020004" pitchFamily="34" charset="0"/>
                <a:ea typeface="+mn-ea"/>
                <a:cs typeface="Arial" panose="020B0604020202020204" pitchFamily="34" charset="0"/>
              </a:rPr>
              <a:t>ar 114. panta 1. punktu var lietot produktīvo ūdensdzīvnieku sugām.</a:t>
            </a: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a:blip r:embed="rId4" cstate="email">
            <a:extLst>
              <a:ext uri="{28A0092B-C50C-407E-A947-70E740481C1C}">
                <a14:useLocalDpi xmlns:a14="http://schemas.microsoft.com/office/drawing/2010/main" val="0"/>
              </a:ext>
            </a:extLst>
          </a:blip>
          <a:srcRect l="11392" r="4124"/>
          <a:stretch/>
        </p:blipFill>
        <p:spPr>
          <a:xfrm>
            <a:off x="5562600" y="3524044"/>
            <a:ext cx="6019800"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lv-LV">
                <a:latin typeface="EC Square Sans Pro" panose="020B0506040000020004" pitchFamily="34" charset="0"/>
              </a:rPr>
              <a:t>Gaidāmie tiesību akti</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228600" y="1404263"/>
            <a:ext cx="11887200" cy="430887"/>
          </a:xfrm>
          <a:prstGeom prst="rect">
            <a:avLst/>
          </a:prstGeom>
          <a:noFill/>
        </p:spPr>
        <p:txBody>
          <a:bodyPr wrap="square" lIns="91440" tIns="45720" rIns="91440" bIns="45720" rtlCol="0" anchor="t">
            <a:spAutoFit/>
          </a:bodyPr>
          <a:lstStyle/>
          <a:p>
            <a:pPr algn="l"/>
            <a:r>
              <a:rPr lang="lv-LV" sz="2200" b="1" dirty="0">
                <a:solidFill>
                  <a:schemeClr val="bg1"/>
                </a:solidFill>
                <a:latin typeface="EC Square Sans Pro"/>
                <a:ea typeface="+mn-ea"/>
                <a:cs typeface="Arial"/>
              </a:rPr>
              <a:t>To </a:t>
            </a:r>
            <a:r>
              <a:rPr lang="lv-LV" sz="2200" b="1" dirty="0" err="1">
                <a:solidFill>
                  <a:schemeClr val="bg1"/>
                </a:solidFill>
                <a:latin typeface="EC Square Sans Pro"/>
                <a:ea typeface="+mn-ea"/>
                <a:cs typeface="Arial"/>
              </a:rPr>
              <a:t>antimikrobiālo</a:t>
            </a:r>
            <a:r>
              <a:rPr lang="lv-LV" sz="2200" b="1" dirty="0">
                <a:solidFill>
                  <a:schemeClr val="bg1"/>
                </a:solidFill>
                <a:latin typeface="EC Square Sans Pro"/>
                <a:ea typeface="+mn-ea"/>
                <a:cs typeface="Arial"/>
              </a:rPr>
              <a:t> līdzekļu saraksts, kurus var izmantot produktīvo ūdensdzīvnieku sugām</a:t>
            </a:r>
          </a:p>
        </p:txBody>
      </p:sp>
    </p:spTree>
    <p:extLst>
      <p:ext uri="{BB962C8B-B14F-4D97-AF65-F5344CB8AC3E}">
        <p14:creationId xmlns:p14="http://schemas.microsoft.com/office/powerpoint/2010/main" val="4700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lv-LV">
                <a:latin typeface="EC Square Sans Pro" panose="020B0506040000020004" pitchFamily="34" charset="0"/>
              </a:rPr>
              <a:t>Gaidāmie tiesību akti</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646331"/>
          </a:xfrm>
          <a:prstGeom prst="rect">
            <a:avLst/>
          </a:prstGeom>
          <a:noFill/>
        </p:spPr>
        <p:txBody>
          <a:bodyPr wrap="square" lIns="91440" tIns="45720" rIns="91440" bIns="45720" rtlCol="0" anchor="t">
            <a:spAutoFit/>
          </a:bodyPr>
          <a:lstStyle/>
          <a:p>
            <a:pPr algn="l"/>
            <a:r>
              <a:rPr lang="lv-LV" sz="3200" b="1">
                <a:solidFill>
                  <a:schemeClr val="bg1"/>
                </a:solidFill>
                <a:latin typeface="EC Square Sans Pro"/>
                <a:ea typeface="+mn-ea"/>
                <a:cs typeface="Arial"/>
              </a:rPr>
              <a:t>Antimikrobiālo līdzekļu saraksts konkrētām sugām (zirgu dzimtas dzīvniekiem)</a:t>
            </a:r>
          </a:p>
        </p:txBody>
      </p:sp>
      <p:sp>
        <p:nvSpPr>
          <p:cNvPr id="3" name="CuadroTexto 11">
            <a:extLst>
              <a:ext uri="{FF2B5EF4-FFF2-40B4-BE49-F238E27FC236}">
                <a16:creationId xmlns:a16="http://schemas.microsoft.com/office/drawing/2014/main" id="{8D0FB960-6059-446B-95AD-429679DDAB84}"/>
              </a:ext>
            </a:extLst>
          </p:cNvPr>
          <p:cNvSpPr txBox="1"/>
          <p:nvPr/>
        </p:nvSpPr>
        <p:spPr>
          <a:xfrm>
            <a:off x="257113" y="2477626"/>
            <a:ext cx="11164711" cy="3416320"/>
          </a:xfrm>
          <a:prstGeom prst="rect">
            <a:avLst/>
          </a:prstGeom>
          <a:noFill/>
        </p:spPr>
        <p:txBody>
          <a:bodyPr wrap="square" lIns="91440" tIns="45720" rIns="91440" bIns="45720" anchor="t">
            <a:spAutoFit/>
          </a:bodyPr>
          <a:lstStyle>
            <a:defPPr>
              <a:defRPr kern="0"/>
            </a:defPPr>
          </a:lstStyle>
          <a:p>
            <a:pPr algn="just"/>
            <a:r>
              <a:rPr lang="lv-LV" dirty="0">
                <a:solidFill>
                  <a:srgbClr val="003399"/>
                </a:solidFill>
                <a:latin typeface="EC Square Sans Pro"/>
                <a:ea typeface="+mn-ea"/>
                <a:cs typeface="Arial"/>
              </a:rPr>
              <a:t>Komisija publicēja to vielu sarakstu, kas ir būtiskas zirgu dzimtas dzīvnieku ārstēšanai (Komisijas Regula (EK) </a:t>
            </a:r>
            <a:br>
              <a:rPr lang="es-ES" dirty="0">
                <a:solidFill>
                  <a:srgbClr val="003399"/>
                </a:solidFill>
                <a:latin typeface="EC Square Sans Pro"/>
                <a:ea typeface="+mn-ea"/>
                <a:cs typeface="Arial"/>
              </a:rPr>
            </a:br>
            <a:r>
              <a:rPr lang="lv-LV" dirty="0">
                <a:solidFill>
                  <a:srgbClr val="003399"/>
                </a:solidFill>
                <a:latin typeface="EC Square Sans Pro"/>
                <a:ea typeface="+mn-ea"/>
                <a:cs typeface="Arial"/>
              </a:rPr>
              <a:t>Nr. 1950/2006 un Nr.122/2013)</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lv-LV" dirty="0">
                <a:solidFill>
                  <a:srgbClr val="003399"/>
                </a:solidFill>
                <a:latin typeface="EC Square Sans Pro"/>
                <a:ea typeface="+mn-ea"/>
                <a:cs typeface="Arial"/>
              </a:rPr>
              <a:t>VMP regulā noteikts, ka Komisijai jāizveido to vielu saraksts, kuras ir būtiskas zirgu dzimtas dzīvnieku ārstēšanai, </a:t>
            </a:r>
            <a:br>
              <a:rPr lang="es-ES" dirty="0">
                <a:solidFill>
                  <a:srgbClr val="003399"/>
                </a:solidFill>
                <a:latin typeface="EC Square Sans Pro"/>
                <a:ea typeface="+mn-ea"/>
                <a:cs typeface="Arial"/>
              </a:rPr>
            </a:br>
            <a:r>
              <a:rPr lang="lv-LV" dirty="0">
                <a:solidFill>
                  <a:srgbClr val="003399"/>
                </a:solidFill>
                <a:latin typeface="EC Square Sans Pro"/>
                <a:ea typeface="+mn-ea"/>
                <a:cs typeface="Arial"/>
              </a:rPr>
              <a:t>vai kas salīdzinājumā ar citām zirgu dzimtas dzīvniekiem pieejamām ārstēšanas iespējām sniedz papildu klīnisku ieguvumu un kurām zāļu izdalīšanās periods zirgu dzimtas dzīvniekiem ir seši mēneši.</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endParaRPr lang="en-GB" dirty="0">
              <a:solidFill>
                <a:srgbClr val="003399"/>
              </a:solidFill>
              <a:latin typeface="EC Square Sans Pro"/>
              <a:ea typeface="+mn-ea"/>
              <a:cs typeface="Arial"/>
            </a:endParaRPr>
          </a:p>
          <a:p>
            <a:pPr algn="just"/>
            <a:r>
              <a:rPr lang="lv-LV" dirty="0">
                <a:solidFill>
                  <a:srgbClr val="003399"/>
                </a:solidFill>
                <a:latin typeface="EC Square Sans Pro"/>
                <a:ea typeface="+mn-ea"/>
                <a:cs typeface="Arial"/>
              </a:rPr>
              <a:t>EMA 2024. gada jūlijā publicēja zinātnisko ieteikumu par to vielu sarakstu, kas ir būtiskas zirgu dzimtas dzīvnieku ārstēšanai</a:t>
            </a:r>
            <a:r>
              <a:rPr lang="lv-LV" sz="1100" dirty="0">
                <a:solidFill>
                  <a:srgbClr val="003399"/>
                </a:solidFill>
                <a:latin typeface="EC Square Sans Pro"/>
                <a:ea typeface="+mn-ea"/>
                <a:cs typeface="Arial"/>
              </a:rPr>
              <a:t> </a:t>
            </a:r>
            <a:r>
              <a:rPr lang="lv-LV" dirty="0">
                <a:solidFill>
                  <a:srgbClr val="003399"/>
                </a:solidFill>
                <a:latin typeface="EC Square Sans Pro"/>
                <a:ea typeface="+mn-ea"/>
                <a:cs typeface="Arial"/>
              </a:rPr>
              <a:t>(</a:t>
            </a:r>
            <a:r>
              <a:rPr lang="lv-LV" dirty="0">
                <a:solidFill>
                  <a:srgbClr val="003399"/>
                </a:solidFill>
                <a:latin typeface="Calibri"/>
                <a:ea typeface="Calibri"/>
                <a:cs typeface="Calibri"/>
                <a:hlinkClick r:id="rId3"/>
              </a:rPr>
              <a:t>SA - 115. panta 5. punkts - Zirgu dzimtas dzīvnieku ārstēšanai būtisko vielu saraksts (europa.eu)</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lv-LV" dirty="0">
                <a:solidFill>
                  <a:srgbClr val="003399"/>
                </a:solidFill>
                <a:latin typeface="EC Square Sans Pro"/>
                <a:ea typeface="+mn-ea"/>
                <a:cs typeface="Arial"/>
              </a:rPr>
              <a:t>Komisija pašlaik strādā pie nepieciešamā īstenošanas akta.</a:t>
            </a:r>
          </a:p>
        </p:txBody>
      </p:sp>
      <p:pic>
        <p:nvPicPr>
          <p:cNvPr id="7" name="Imagen 6" descr="Un dibujo animado&#10;&#10;Descripción generada automáticamente con confianza baja">
            <a:extLst>
              <a:ext uri="{FF2B5EF4-FFF2-40B4-BE49-F238E27FC236}">
                <a16:creationId xmlns:a16="http://schemas.microsoft.com/office/drawing/2014/main" id="{2D3787F2-4FBE-10D2-2014-E51105627B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7088" y="5588302"/>
            <a:ext cx="762000" cy="805793"/>
          </a:xfrm>
          <a:prstGeom prst="rect">
            <a:avLst/>
          </a:prstGeom>
        </p:spPr>
      </p:pic>
    </p:spTree>
    <p:extLst>
      <p:ext uri="{BB962C8B-B14F-4D97-AF65-F5344CB8AC3E}">
        <p14:creationId xmlns:p14="http://schemas.microsoft.com/office/powerpoint/2010/main" val="3507371764"/>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881C35-7633-42A5-9071-D8F6EA751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1D8F88-C4E4-4DCD-8CA3-0225944BD73B}">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customXml/itemProps3.xml><?xml version="1.0" encoding="utf-8"?>
<ds:datastoreItem xmlns:ds="http://schemas.openxmlformats.org/officeDocument/2006/customXml" ds:itemID="{67DF1C6E-4F45-4B61-8937-A1DD5B7736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2597</Words>
  <Application>Microsoft Office PowerPoint</Application>
  <PresentationFormat>Custom</PresentationFormat>
  <Paragraphs>302</Paragraphs>
  <Slides>38</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Calibri</vt:lpstr>
      <vt:lpstr>Canva Sans</vt:lpstr>
      <vt:lpstr>Canva Sans Bold</vt:lpstr>
      <vt:lpstr>EC Square Sans Pro</vt:lpstr>
      <vt:lpstr>Montserrat</vt:lpstr>
      <vt:lpstr>Segoe UI</vt:lpstr>
      <vt:lpstr>Times New Roman</vt:lpstr>
      <vt:lpstr>Tw Cen MT (Body)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113</cp:revision>
  <dcterms:created xsi:type="dcterms:W3CDTF">2023-11-20T15:58:16Z</dcterms:created>
  <dcterms:modified xsi:type="dcterms:W3CDTF">2024-11-18T12:11:07Z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MediaServiceImageTags">
    <vt:lpwstr/>
  </property>
</Properties>
</file>