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3" r:id="rId5"/>
  </p:sldMasterIdLst>
  <p:notesMasterIdLst>
    <p:notesMasterId r:id="rId23"/>
  </p:notesMasterIdLst>
  <p:handoutMasterIdLst>
    <p:handoutMasterId r:id="rId24"/>
  </p:handoutMasterIdLst>
  <p:sldIdLst>
    <p:sldId id="277" r:id="rId6"/>
    <p:sldId id="386" r:id="rId7"/>
    <p:sldId id="264" r:id="rId8"/>
    <p:sldId id="281" r:id="rId9"/>
    <p:sldId id="404" r:id="rId10"/>
    <p:sldId id="280" r:id="rId11"/>
    <p:sldId id="405" r:id="rId12"/>
    <p:sldId id="384" r:id="rId13"/>
    <p:sldId id="388" r:id="rId14"/>
    <p:sldId id="391" r:id="rId15"/>
    <p:sldId id="400" r:id="rId16"/>
    <p:sldId id="402" r:id="rId17"/>
    <p:sldId id="394" r:id="rId18"/>
    <p:sldId id="395" r:id="rId19"/>
    <p:sldId id="398" r:id="rId20"/>
    <p:sldId id="399" r:id="rId21"/>
    <p:sldId id="403" r:id="rId22"/>
  </p:sldIdLst>
  <p:sldSz cx="12192000" cy="6858000"/>
  <p:notesSz cx="9144000" cy="6858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D854A1-7B95-F89F-8A0F-1160B2213964}" name="GORANOV Luben (SANTE)" initials="EC" userId="GORANOV Luben (SANTE)"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7470"/>
    <a:srgbClr val="6BB188"/>
    <a:srgbClr val="9DCBB0"/>
    <a:srgbClr val="CBE3D5"/>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EB153D-CB80-42F2-B29E-3741771CBFD4}" v="1" dt="2024-11-25T15:46:11.078"/>
    <p1510:client id="{FA913B29-88CD-4427-98A3-41F16DC6AFC1}" v="1" dt="2024-11-26T11:25:42.35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1" autoAdjust="0"/>
    <p:restoredTop sz="60050" autoAdjust="0"/>
  </p:normalViewPr>
  <p:slideViewPr>
    <p:cSldViewPr snapToGrid="0">
      <p:cViewPr varScale="1">
        <p:scale>
          <a:sx n="59" d="100"/>
          <a:sy n="59" d="100"/>
        </p:scale>
        <p:origin x="1518" y="42"/>
      </p:cViewPr>
      <p:guideLst/>
    </p:cSldViewPr>
  </p:slideViewPr>
  <p:notesTextViewPr>
    <p:cViewPr>
      <p:scale>
        <a:sx n="3" d="2"/>
        <a:sy n="3" d="2"/>
      </p:scale>
      <p:origin x="0" y="0"/>
    </p:cViewPr>
  </p:notesTextViewPr>
  <p:notesViewPr>
    <p:cSldViewPr snapToGrid="0">
      <p:cViewPr varScale="1">
        <p:scale>
          <a:sx n="45" d="100"/>
          <a:sy n="45" d="100"/>
        </p:scale>
        <p:origin x="2760" y="5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 Castro Troya" userId="58fec591-b333-4c59-a2df-1c57e39d4266" providerId="ADAL" clId="{C8EB153D-CB80-42F2-B29E-3741771CBFD4}"/>
    <pc:docChg chg="custSel addSld modSld sldOrd">
      <pc:chgData name="Andrea Castro Troya" userId="58fec591-b333-4c59-a2df-1c57e39d4266" providerId="ADAL" clId="{C8EB153D-CB80-42F2-B29E-3741771CBFD4}" dt="2024-11-25T15:47:21.023" v="9" actId="729"/>
      <pc:docMkLst>
        <pc:docMk/>
      </pc:docMkLst>
      <pc:sldChg chg="ord">
        <pc:chgData name="Andrea Castro Troya" userId="58fec591-b333-4c59-a2df-1c57e39d4266" providerId="ADAL" clId="{C8EB153D-CB80-42F2-B29E-3741771CBFD4}" dt="2024-11-25T15:46:23.654" v="7"/>
        <pc:sldMkLst>
          <pc:docMk/>
          <pc:sldMk cId="163604321" sldId="280"/>
        </pc:sldMkLst>
      </pc:sldChg>
      <pc:sldChg chg="mod modShow">
        <pc:chgData name="Andrea Castro Troya" userId="58fec591-b333-4c59-a2df-1c57e39d4266" providerId="ADAL" clId="{C8EB153D-CB80-42F2-B29E-3741771CBFD4}" dt="2024-11-25T15:47:21.023" v="9" actId="729"/>
        <pc:sldMkLst>
          <pc:docMk/>
          <pc:sldMk cId="1914163398" sldId="281"/>
        </pc:sldMkLst>
      </pc:sldChg>
      <pc:sldChg chg="delSp modSp mod">
        <pc:chgData name="Andrea Castro Troya" userId="58fec591-b333-4c59-a2df-1c57e39d4266" providerId="ADAL" clId="{C8EB153D-CB80-42F2-B29E-3741771CBFD4}" dt="2024-11-25T15:44:04.475" v="0" actId="478"/>
        <pc:sldMkLst>
          <pc:docMk/>
          <pc:sldMk cId="3510459679" sldId="391"/>
        </pc:sldMkLst>
        <pc:grpChg chg="del">
          <ac:chgData name="Andrea Castro Troya" userId="58fec591-b333-4c59-a2df-1c57e39d4266" providerId="ADAL" clId="{C8EB153D-CB80-42F2-B29E-3741771CBFD4}" dt="2024-11-25T15:44:04.475" v="0" actId="478"/>
          <ac:grpSpMkLst>
            <pc:docMk/>
            <pc:sldMk cId="3510459679" sldId="391"/>
            <ac:grpSpMk id="36" creationId="{677F9CA3-0DF3-49D7-874C-B522D6BECBF0}"/>
          </ac:grpSpMkLst>
        </pc:grpChg>
        <pc:cxnChg chg="mod">
          <ac:chgData name="Andrea Castro Troya" userId="58fec591-b333-4c59-a2df-1c57e39d4266" providerId="ADAL" clId="{C8EB153D-CB80-42F2-B29E-3741771CBFD4}" dt="2024-11-25T15:44:04.475" v="0" actId="478"/>
          <ac:cxnSpMkLst>
            <pc:docMk/>
            <pc:sldMk cId="3510459679" sldId="391"/>
            <ac:cxnSpMk id="42" creationId="{6746C081-1BE6-477D-B3BA-33DCDDF62467}"/>
          </ac:cxnSpMkLst>
        </pc:cxnChg>
        <pc:cxnChg chg="mod">
          <ac:chgData name="Andrea Castro Troya" userId="58fec591-b333-4c59-a2df-1c57e39d4266" providerId="ADAL" clId="{C8EB153D-CB80-42F2-B29E-3741771CBFD4}" dt="2024-11-25T15:44:04.475" v="0" actId="478"/>
          <ac:cxnSpMkLst>
            <pc:docMk/>
            <pc:sldMk cId="3510459679" sldId="391"/>
            <ac:cxnSpMk id="43" creationId="{8A2AFA78-3627-4FA3-AAE9-5A8B4136A478}"/>
          </ac:cxnSpMkLst>
        </pc:cxnChg>
      </pc:sldChg>
      <pc:sldChg chg="delSp modSp mod">
        <pc:chgData name="Andrea Castro Troya" userId="58fec591-b333-4c59-a2df-1c57e39d4266" providerId="ADAL" clId="{C8EB153D-CB80-42F2-B29E-3741771CBFD4}" dt="2024-11-25T15:44:09.234" v="1" actId="478"/>
        <pc:sldMkLst>
          <pc:docMk/>
          <pc:sldMk cId="2174509703" sldId="394"/>
        </pc:sldMkLst>
        <pc:grpChg chg="del">
          <ac:chgData name="Andrea Castro Troya" userId="58fec591-b333-4c59-a2df-1c57e39d4266" providerId="ADAL" clId="{C8EB153D-CB80-42F2-B29E-3741771CBFD4}" dt="2024-11-25T15:44:09.234" v="1" actId="478"/>
          <ac:grpSpMkLst>
            <pc:docMk/>
            <pc:sldMk cId="2174509703" sldId="394"/>
            <ac:grpSpMk id="36" creationId="{677F9CA3-0DF3-49D7-874C-B522D6BECBF0}"/>
          </ac:grpSpMkLst>
        </pc:grpChg>
        <pc:cxnChg chg="mod">
          <ac:chgData name="Andrea Castro Troya" userId="58fec591-b333-4c59-a2df-1c57e39d4266" providerId="ADAL" clId="{C8EB153D-CB80-42F2-B29E-3741771CBFD4}" dt="2024-11-25T15:44:09.234" v="1" actId="478"/>
          <ac:cxnSpMkLst>
            <pc:docMk/>
            <pc:sldMk cId="2174509703" sldId="394"/>
            <ac:cxnSpMk id="42" creationId="{6746C081-1BE6-477D-B3BA-33DCDDF62467}"/>
          </ac:cxnSpMkLst>
        </pc:cxnChg>
        <pc:cxnChg chg="mod">
          <ac:chgData name="Andrea Castro Troya" userId="58fec591-b333-4c59-a2df-1c57e39d4266" providerId="ADAL" clId="{C8EB153D-CB80-42F2-B29E-3741771CBFD4}" dt="2024-11-25T15:44:09.234" v="1" actId="478"/>
          <ac:cxnSpMkLst>
            <pc:docMk/>
            <pc:sldMk cId="2174509703" sldId="394"/>
            <ac:cxnSpMk id="43" creationId="{8A2AFA78-3627-4FA3-AAE9-5A8B4136A478}"/>
          </ac:cxnSpMkLst>
        </pc:cxnChg>
      </pc:sldChg>
      <pc:sldChg chg="delSp modSp mod">
        <pc:chgData name="Andrea Castro Troya" userId="58fec591-b333-4c59-a2df-1c57e39d4266" providerId="ADAL" clId="{C8EB153D-CB80-42F2-B29E-3741771CBFD4}" dt="2024-11-25T15:44:12.494" v="2" actId="478"/>
        <pc:sldMkLst>
          <pc:docMk/>
          <pc:sldMk cId="3324208697" sldId="395"/>
        </pc:sldMkLst>
        <pc:grpChg chg="del">
          <ac:chgData name="Andrea Castro Troya" userId="58fec591-b333-4c59-a2df-1c57e39d4266" providerId="ADAL" clId="{C8EB153D-CB80-42F2-B29E-3741771CBFD4}" dt="2024-11-25T15:44:12.494" v="2" actId="478"/>
          <ac:grpSpMkLst>
            <pc:docMk/>
            <pc:sldMk cId="3324208697" sldId="395"/>
            <ac:grpSpMk id="36" creationId="{677F9CA3-0DF3-49D7-874C-B522D6BECBF0}"/>
          </ac:grpSpMkLst>
        </pc:grpChg>
        <pc:cxnChg chg="mod">
          <ac:chgData name="Andrea Castro Troya" userId="58fec591-b333-4c59-a2df-1c57e39d4266" providerId="ADAL" clId="{C8EB153D-CB80-42F2-B29E-3741771CBFD4}" dt="2024-11-25T15:44:12.494" v="2" actId="478"/>
          <ac:cxnSpMkLst>
            <pc:docMk/>
            <pc:sldMk cId="3324208697" sldId="395"/>
            <ac:cxnSpMk id="42" creationId="{6746C081-1BE6-477D-B3BA-33DCDDF62467}"/>
          </ac:cxnSpMkLst>
        </pc:cxnChg>
        <pc:cxnChg chg="mod">
          <ac:chgData name="Andrea Castro Troya" userId="58fec591-b333-4c59-a2df-1c57e39d4266" providerId="ADAL" clId="{C8EB153D-CB80-42F2-B29E-3741771CBFD4}" dt="2024-11-25T15:44:12.494" v="2" actId="478"/>
          <ac:cxnSpMkLst>
            <pc:docMk/>
            <pc:sldMk cId="3324208697" sldId="395"/>
            <ac:cxnSpMk id="43" creationId="{8A2AFA78-3627-4FA3-AAE9-5A8B4136A478}"/>
          </ac:cxnSpMkLst>
        </pc:cxnChg>
      </pc:sldChg>
      <pc:sldChg chg="delSp modSp mod">
        <pc:chgData name="Andrea Castro Troya" userId="58fec591-b333-4c59-a2df-1c57e39d4266" providerId="ADAL" clId="{C8EB153D-CB80-42F2-B29E-3741771CBFD4}" dt="2024-11-25T15:44:15.453" v="3" actId="478"/>
        <pc:sldMkLst>
          <pc:docMk/>
          <pc:sldMk cId="3029229812" sldId="398"/>
        </pc:sldMkLst>
        <pc:grpChg chg="del">
          <ac:chgData name="Andrea Castro Troya" userId="58fec591-b333-4c59-a2df-1c57e39d4266" providerId="ADAL" clId="{C8EB153D-CB80-42F2-B29E-3741771CBFD4}" dt="2024-11-25T15:44:15.453" v="3" actId="478"/>
          <ac:grpSpMkLst>
            <pc:docMk/>
            <pc:sldMk cId="3029229812" sldId="398"/>
            <ac:grpSpMk id="2" creationId="{779750E1-D2A5-B07C-9E31-65527DE06592}"/>
          </ac:grpSpMkLst>
        </pc:grpChg>
        <pc:cxnChg chg="mod">
          <ac:chgData name="Andrea Castro Troya" userId="58fec591-b333-4c59-a2df-1c57e39d4266" providerId="ADAL" clId="{C8EB153D-CB80-42F2-B29E-3741771CBFD4}" dt="2024-11-25T15:44:15.453" v="3" actId="478"/>
          <ac:cxnSpMkLst>
            <pc:docMk/>
            <pc:sldMk cId="3029229812" sldId="398"/>
            <ac:cxnSpMk id="8" creationId="{0B8FC17E-ED61-C620-CAD6-5383B15DEE7C}"/>
          </ac:cxnSpMkLst>
        </pc:cxnChg>
        <pc:cxnChg chg="mod">
          <ac:chgData name="Andrea Castro Troya" userId="58fec591-b333-4c59-a2df-1c57e39d4266" providerId="ADAL" clId="{C8EB153D-CB80-42F2-B29E-3741771CBFD4}" dt="2024-11-25T15:44:15.453" v="3" actId="478"/>
          <ac:cxnSpMkLst>
            <pc:docMk/>
            <pc:sldMk cId="3029229812" sldId="398"/>
            <ac:cxnSpMk id="9" creationId="{4F145B42-B226-CB1D-F657-8DF69FAB163D}"/>
          </ac:cxnSpMkLst>
        </pc:cxnChg>
      </pc:sldChg>
      <pc:sldChg chg="delSp modSp mod">
        <pc:chgData name="Andrea Castro Troya" userId="58fec591-b333-4c59-a2df-1c57e39d4266" providerId="ADAL" clId="{C8EB153D-CB80-42F2-B29E-3741771CBFD4}" dt="2024-11-25T15:44:18.803" v="4" actId="478"/>
        <pc:sldMkLst>
          <pc:docMk/>
          <pc:sldMk cId="1110351959" sldId="399"/>
        </pc:sldMkLst>
        <pc:grpChg chg="del">
          <ac:chgData name="Andrea Castro Troya" userId="58fec591-b333-4c59-a2df-1c57e39d4266" providerId="ADAL" clId="{C8EB153D-CB80-42F2-B29E-3741771CBFD4}" dt="2024-11-25T15:44:18.803" v="4" actId="478"/>
          <ac:grpSpMkLst>
            <pc:docMk/>
            <pc:sldMk cId="1110351959" sldId="399"/>
            <ac:grpSpMk id="4" creationId="{3E05FFAE-23B5-4FE9-A635-989089E3F2D0}"/>
          </ac:grpSpMkLst>
        </pc:grpChg>
        <pc:cxnChg chg="mod">
          <ac:chgData name="Andrea Castro Troya" userId="58fec591-b333-4c59-a2df-1c57e39d4266" providerId="ADAL" clId="{C8EB153D-CB80-42F2-B29E-3741771CBFD4}" dt="2024-11-25T15:44:18.803" v="4" actId="478"/>
          <ac:cxnSpMkLst>
            <pc:docMk/>
            <pc:sldMk cId="1110351959" sldId="399"/>
            <ac:cxnSpMk id="10" creationId="{EAAF859F-CD8C-43FB-ADEE-80FBCBBF6D0B}"/>
          </ac:cxnSpMkLst>
        </pc:cxnChg>
        <pc:cxnChg chg="mod">
          <ac:chgData name="Andrea Castro Troya" userId="58fec591-b333-4c59-a2df-1c57e39d4266" providerId="ADAL" clId="{C8EB153D-CB80-42F2-B29E-3741771CBFD4}" dt="2024-11-25T15:44:18.803" v="4" actId="478"/>
          <ac:cxnSpMkLst>
            <pc:docMk/>
            <pc:sldMk cId="1110351959" sldId="399"/>
            <ac:cxnSpMk id="11" creationId="{755FDFB1-B45B-4FBB-90FA-00AF24CFD2D7}"/>
          </ac:cxnSpMkLst>
        </pc:cxnChg>
      </pc:sldChg>
      <pc:sldChg chg="add">
        <pc:chgData name="Andrea Castro Troya" userId="58fec591-b333-4c59-a2df-1c57e39d4266" providerId="ADAL" clId="{C8EB153D-CB80-42F2-B29E-3741771CBFD4}" dt="2024-11-25T15:46:11.078" v="5"/>
        <pc:sldMkLst>
          <pc:docMk/>
          <pc:sldMk cId="1541912648" sldId="404"/>
        </pc:sldMkLst>
      </pc:sldChg>
      <pc:sldChg chg="add">
        <pc:chgData name="Andrea Castro Troya" userId="58fec591-b333-4c59-a2df-1c57e39d4266" providerId="ADAL" clId="{C8EB153D-CB80-42F2-B29E-3741771CBFD4}" dt="2024-11-25T15:46:11.078" v="5"/>
        <pc:sldMkLst>
          <pc:docMk/>
          <pc:sldMk cId="1024207149" sldId="405"/>
        </pc:sldMkLst>
      </pc:sldChg>
    </pc:docChg>
  </pc:docChgLst>
  <pc:docChgLst>
    <pc:chgData name="Beatriz López Valero" userId="4f7693af-25d0-483d-b1c8-f2afaa36cc32" providerId="ADAL" clId="{FA913B29-88CD-4427-98A3-41F16DC6AFC1}"/>
    <pc:docChg chg="custSel modSld modNotesMaster modHandout">
      <pc:chgData name="Beatriz López Valero" userId="4f7693af-25d0-483d-b1c8-f2afaa36cc32" providerId="ADAL" clId="{FA913B29-88CD-4427-98A3-41F16DC6AFC1}" dt="2024-11-26T11:25:42.442" v="1" actId="27636"/>
      <pc:docMkLst>
        <pc:docMk/>
      </pc:docMkLst>
      <pc:sldChg chg="modSp mod modNotes">
        <pc:chgData name="Beatriz López Valero" userId="4f7693af-25d0-483d-b1c8-f2afaa36cc32" providerId="ADAL" clId="{FA913B29-88CD-4427-98A3-41F16DC6AFC1}" dt="2024-11-26T11:25:42.442" v="1" actId="27636"/>
        <pc:sldMkLst>
          <pc:docMk/>
          <pc:sldMk cId="1613776791" sldId="264"/>
        </pc:sldMkLst>
        <pc:spChg chg="mod">
          <ac:chgData name="Beatriz López Valero" userId="4f7693af-25d0-483d-b1c8-f2afaa36cc32" providerId="ADAL" clId="{FA913B29-88CD-4427-98A3-41F16DC6AFC1}" dt="2024-11-26T11:25:42.442" v="1" actId="27636"/>
          <ac:spMkLst>
            <pc:docMk/>
            <pc:sldMk cId="1613776791" sldId="264"/>
            <ac:spMk id="7" creationId="{D134C0FF-C9F2-8C75-AA31-F750D949EAB6}"/>
          </ac:spMkLst>
        </pc:spChg>
      </pc:sldChg>
      <pc:sldChg chg="modNotes">
        <pc:chgData name="Beatriz López Valero" userId="4f7693af-25d0-483d-b1c8-f2afaa36cc32" providerId="ADAL" clId="{FA913B29-88CD-4427-98A3-41F16DC6AFC1}" dt="2024-11-26T11:25:42.355" v="0"/>
        <pc:sldMkLst>
          <pc:docMk/>
          <pc:sldMk cId="163604321" sldId="280"/>
        </pc:sldMkLst>
      </pc:sldChg>
      <pc:sldChg chg="modNotes">
        <pc:chgData name="Beatriz López Valero" userId="4f7693af-25d0-483d-b1c8-f2afaa36cc32" providerId="ADAL" clId="{FA913B29-88CD-4427-98A3-41F16DC6AFC1}" dt="2024-11-26T11:25:42.355" v="0"/>
        <pc:sldMkLst>
          <pc:docMk/>
          <pc:sldMk cId="1914163398" sldId="281"/>
        </pc:sldMkLst>
      </pc:sldChg>
      <pc:sldChg chg="modNotes">
        <pc:chgData name="Beatriz López Valero" userId="4f7693af-25d0-483d-b1c8-f2afaa36cc32" providerId="ADAL" clId="{FA913B29-88CD-4427-98A3-41F16DC6AFC1}" dt="2024-11-26T11:25:42.355" v="0"/>
        <pc:sldMkLst>
          <pc:docMk/>
          <pc:sldMk cId="3824595459" sldId="384"/>
        </pc:sldMkLst>
      </pc:sldChg>
      <pc:sldChg chg="modNotes">
        <pc:chgData name="Beatriz López Valero" userId="4f7693af-25d0-483d-b1c8-f2afaa36cc32" providerId="ADAL" clId="{FA913B29-88CD-4427-98A3-41F16DC6AFC1}" dt="2024-11-26T11:25:42.355" v="0"/>
        <pc:sldMkLst>
          <pc:docMk/>
          <pc:sldMk cId="3219448795" sldId="386"/>
        </pc:sldMkLst>
      </pc:sldChg>
      <pc:sldChg chg="modNotes">
        <pc:chgData name="Beatriz López Valero" userId="4f7693af-25d0-483d-b1c8-f2afaa36cc32" providerId="ADAL" clId="{FA913B29-88CD-4427-98A3-41F16DC6AFC1}" dt="2024-11-26T11:25:42.355" v="0"/>
        <pc:sldMkLst>
          <pc:docMk/>
          <pc:sldMk cId="1867348468" sldId="388"/>
        </pc:sldMkLst>
      </pc:sldChg>
      <pc:sldChg chg="modNotes">
        <pc:chgData name="Beatriz López Valero" userId="4f7693af-25d0-483d-b1c8-f2afaa36cc32" providerId="ADAL" clId="{FA913B29-88CD-4427-98A3-41F16DC6AFC1}" dt="2024-11-26T11:25:42.355" v="0"/>
        <pc:sldMkLst>
          <pc:docMk/>
          <pc:sldMk cId="3510459679" sldId="391"/>
        </pc:sldMkLst>
      </pc:sldChg>
      <pc:sldChg chg="modNotes">
        <pc:chgData name="Beatriz López Valero" userId="4f7693af-25d0-483d-b1c8-f2afaa36cc32" providerId="ADAL" clId="{FA913B29-88CD-4427-98A3-41F16DC6AFC1}" dt="2024-11-26T11:25:42.355" v="0"/>
        <pc:sldMkLst>
          <pc:docMk/>
          <pc:sldMk cId="2174509703" sldId="394"/>
        </pc:sldMkLst>
      </pc:sldChg>
      <pc:sldChg chg="modNotes">
        <pc:chgData name="Beatriz López Valero" userId="4f7693af-25d0-483d-b1c8-f2afaa36cc32" providerId="ADAL" clId="{FA913B29-88CD-4427-98A3-41F16DC6AFC1}" dt="2024-11-26T11:25:42.355" v="0"/>
        <pc:sldMkLst>
          <pc:docMk/>
          <pc:sldMk cId="3324208697" sldId="395"/>
        </pc:sldMkLst>
      </pc:sldChg>
      <pc:sldChg chg="modNotes">
        <pc:chgData name="Beatriz López Valero" userId="4f7693af-25d0-483d-b1c8-f2afaa36cc32" providerId="ADAL" clId="{FA913B29-88CD-4427-98A3-41F16DC6AFC1}" dt="2024-11-26T11:25:42.355" v="0"/>
        <pc:sldMkLst>
          <pc:docMk/>
          <pc:sldMk cId="3029229812" sldId="398"/>
        </pc:sldMkLst>
      </pc:sldChg>
      <pc:sldChg chg="modNotes">
        <pc:chgData name="Beatriz López Valero" userId="4f7693af-25d0-483d-b1c8-f2afaa36cc32" providerId="ADAL" clId="{FA913B29-88CD-4427-98A3-41F16DC6AFC1}" dt="2024-11-26T11:25:42.355" v="0"/>
        <pc:sldMkLst>
          <pc:docMk/>
          <pc:sldMk cId="1110351959" sldId="399"/>
        </pc:sldMkLst>
      </pc:sldChg>
      <pc:sldChg chg="modNotes">
        <pc:chgData name="Beatriz López Valero" userId="4f7693af-25d0-483d-b1c8-f2afaa36cc32" providerId="ADAL" clId="{FA913B29-88CD-4427-98A3-41F16DC6AFC1}" dt="2024-11-26T11:25:42.355" v="0"/>
        <pc:sldMkLst>
          <pc:docMk/>
          <pc:sldMk cId="1001390955" sldId="400"/>
        </pc:sldMkLst>
      </pc:sldChg>
      <pc:sldChg chg="modNotes">
        <pc:chgData name="Beatriz López Valero" userId="4f7693af-25d0-483d-b1c8-f2afaa36cc32" providerId="ADAL" clId="{FA913B29-88CD-4427-98A3-41F16DC6AFC1}" dt="2024-11-26T11:25:42.355" v="0"/>
        <pc:sldMkLst>
          <pc:docMk/>
          <pc:sldMk cId="303485680" sldId="402"/>
        </pc:sldMkLst>
      </pc:sldChg>
      <pc:sldChg chg="modNotes">
        <pc:chgData name="Beatriz López Valero" userId="4f7693af-25d0-483d-b1c8-f2afaa36cc32" providerId="ADAL" clId="{FA913B29-88CD-4427-98A3-41F16DC6AFC1}" dt="2024-11-26T11:25:42.355" v="0"/>
        <pc:sldMkLst>
          <pc:docMk/>
          <pc:sldMk cId="3119734793" sldId="40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9199A5-5B35-42D9-B781-FD1653DF2949}" type="doc">
      <dgm:prSet loTypeId="urn:microsoft.com/office/officeart/2005/8/layout/hierarchy2" loCatId="hierarchy" qsTypeId="urn:microsoft.com/office/officeart/2005/8/quickstyle/simple5" qsCatId="simple" csTypeId="urn:microsoft.com/office/officeart/2005/8/colors/accent1_4" csCatId="accent1" phldr="1"/>
      <dgm:spPr/>
      <dgm:t>
        <a:bodyPr/>
        <a:lstStyle/>
        <a:p>
          <a:endParaRPr lang="en-GB"/>
        </a:p>
      </dgm:t>
    </dgm:pt>
    <dgm:pt modelId="{FC02CDEC-AE24-4359-9BDB-5F5356F9E817}">
      <dgm:prSet phldrT="[Texto]" custT="1"/>
      <dgm:spPr>
        <a:solidFill>
          <a:srgbClr val="002060"/>
        </a:solidFill>
        <a:ln>
          <a:solidFill>
            <a:srgbClr val="6BB188"/>
          </a:solidFill>
        </a:ln>
      </dgm:spPr>
      <dgm:t>
        <a:bodyPr/>
        <a:lstStyle/>
        <a:p>
          <a:r>
            <a:rPr lang="lv-LV" sz="2800" dirty="0">
              <a:latin typeface="EC Square Sans Pro" panose="020B0506040000020004" pitchFamily="34" charset="0"/>
            </a:rPr>
            <a:t>Globālā vajadzība: samazināt rezistenci pret </a:t>
          </a:r>
          <a:r>
            <a:rPr lang="lv-LV" sz="2800" dirty="0" err="1">
              <a:latin typeface="EC Square Sans Pro" panose="020B0506040000020004" pitchFamily="34" charset="0"/>
            </a:rPr>
            <a:t>antimikrobiālajiem</a:t>
          </a:r>
          <a:r>
            <a:rPr lang="lv-LV" sz="2800" dirty="0">
              <a:latin typeface="EC Square Sans Pro" panose="020B0506040000020004" pitchFamily="34" charset="0"/>
            </a:rPr>
            <a:t> līdzekļiem</a:t>
          </a:r>
        </a:p>
      </dgm:t>
    </dgm:pt>
    <dgm:pt modelId="{740B47AE-9BE7-4D76-9D41-ACE0B66EB9C6}" type="parTrans" cxnId="{FF9E7B00-E89D-4CCF-8D3E-0CCF46594E54}">
      <dgm:prSet/>
      <dgm:spPr/>
      <dgm:t>
        <a:bodyPr/>
        <a:lstStyle/>
        <a:p>
          <a:endParaRPr lang="en-GB" sz="1400">
            <a:latin typeface="EC Square Sans Pro" panose="020B0506040000020004" pitchFamily="34" charset="0"/>
          </a:endParaRPr>
        </a:p>
      </dgm:t>
    </dgm:pt>
    <dgm:pt modelId="{A127A0E8-D0E8-4801-9073-902D66B14468}" type="sibTrans" cxnId="{FF9E7B00-E89D-4CCF-8D3E-0CCF46594E54}">
      <dgm:prSet/>
      <dgm:spPr/>
      <dgm:t>
        <a:bodyPr/>
        <a:lstStyle/>
        <a:p>
          <a:endParaRPr lang="en-GB" sz="1400">
            <a:latin typeface="EC Square Sans Pro" panose="020B0506040000020004" pitchFamily="34" charset="0"/>
          </a:endParaRPr>
        </a:p>
      </dgm:t>
    </dgm:pt>
    <dgm:pt modelId="{25F8A990-4CFA-4F18-8F12-AA6AA6EAC83D}">
      <dgm:prSet phldrT="[Texto]" custT="1"/>
      <dgm:spPr>
        <a:solidFill>
          <a:srgbClr val="6BB188"/>
        </a:solidFill>
      </dgm:spPr>
      <dgm:t>
        <a:bodyPr/>
        <a:lstStyle/>
        <a:p>
          <a:r>
            <a:rPr lang="lv-LV" sz="2000">
              <a:latin typeface="EC Square Sans Pro" panose="020B0506040000020004" pitchFamily="34" charset="0"/>
            </a:rPr>
            <a:t>Jaunais tiesiskais regulējums</a:t>
          </a:r>
        </a:p>
      </dgm:t>
    </dgm:pt>
    <dgm:pt modelId="{CB6010E8-99FC-4963-907C-48720CAB24F6}" type="parTrans" cxnId="{F0C5378A-0290-475E-98DE-E32A5E22A723}">
      <dgm:prSet custT="1"/>
      <dgm:spPr/>
      <dgm:t>
        <a:bodyPr/>
        <a:lstStyle/>
        <a:p>
          <a:endParaRPr lang="en-GB" sz="300">
            <a:latin typeface="EC Square Sans Pro" panose="020B0506040000020004" pitchFamily="34" charset="0"/>
          </a:endParaRPr>
        </a:p>
      </dgm:t>
    </dgm:pt>
    <dgm:pt modelId="{92BBBFC8-D41C-4BA8-A2EB-A276687F208C}" type="sibTrans" cxnId="{F0C5378A-0290-475E-98DE-E32A5E22A723}">
      <dgm:prSet/>
      <dgm:spPr/>
      <dgm:t>
        <a:bodyPr/>
        <a:lstStyle/>
        <a:p>
          <a:endParaRPr lang="en-GB" sz="1400">
            <a:latin typeface="EC Square Sans Pro" panose="020B0506040000020004" pitchFamily="34" charset="0"/>
          </a:endParaRPr>
        </a:p>
      </dgm:t>
    </dgm:pt>
    <dgm:pt modelId="{3F53412B-6BF8-4502-B85D-5C5A00599B2F}">
      <dgm:prSet phldrT="[Texto]" custT="1"/>
      <dgm:spPr>
        <a:solidFill>
          <a:srgbClr val="2C7470"/>
        </a:solidFill>
      </dgm:spPr>
      <dgm:t>
        <a:bodyPr/>
        <a:lstStyle/>
        <a:p>
          <a:r>
            <a:rPr lang="lv-LV" sz="3200" dirty="0">
              <a:latin typeface="EC Square Sans Pro" panose="020B0506040000020004" pitchFamily="34" charset="0"/>
            </a:rPr>
            <a:t>Profilaktiskie pasākumi, kas jāīsteno saimniecību līmenī</a:t>
          </a:r>
        </a:p>
      </dgm:t>
    </dgm:pt>
    <dgm:pt modelId="{8F3068A3-6BF6-4C93-B730-2C6DF9DF900A}" type="parTrans" cxnId="{DC099AC5-0141-423C-B4C9-9F06FA17036A}">
      <dgm:prSet custT="1"/>
      <dgm:spPr/>
      <dgm:t>
        <a:bodyPr/>
        <a:lstStyle/>
        <a:p>
          <a:endParaRPr lang="en-GB" sz="300">
            <a:latin typeface="EC Square Sans Pro" panose="020B0506040000020004" pitchFamily="34" charset="0"/>
          </a:endParaRPr>
        </a:p>
      </dgm:t>
    </dgm:pt>
    <dgm:pt modelId="{927BDBBA-24DB-4B97-BB30-3056810785F3}" type="sibTrans" cxnId="{DC099AC5-0141-423C-B4C9-9F06FA17036A}">
      <dgm:prSet/>
      <dgm:spPr/>
      <dgm:t>
        <a:bodyPr/>
        <a:lstStyle/>
        <a:p>
          <a:endParaRPr lang="en-GB" sz="1400">
            <a:latin typeface="EC Square Sans Pro" panose="020B0506040000020004" pitchFamily="34" charset="0"/>
          </a:endParaRPr>
        </a:p>
      </dgm:t>
    </dgm:pt>
    <dgm:pt modelId="{3809AD99-CA4A-4FEA-A848-5887879650B5}" type="pres">
      <dgm:prSet presAssocID="{4D9199A5-5B35-42D9-B781-FD1653DF2949}" presName="diagram" presStyleCnt="0">
        <dgm:presLayoutVars>
          <dgm:chPref val="1"/>
          <dgm:dir/>
          <dgm:animOne val="branch"/>
          <dgm:animLvl val="lvl"/>
          <dgm:resizeHandles val="exact"/>
        </dgm:presLayoutVars>
      </dgm:prSet>
      <dgm:spPr/>
    </dgm:pt>
    <dgm:pt modelId="{9DAF7E41-2A9E-49D4-AB31-CC94ACE5C60E}" type="pres">
      <dgm:prSet presAssocID="{FC02CDEC-AE24-4359-9BDB-5F5356F9E817}" presName="root1" presStyleCnt="0"/>
      <dgm:spPr/>
    </dgm:pt>
    <dgm:pt modelId="{641D7CF0-07AE-4543-9FB6-D3D03074E541}" type="pres">
      <dgm:prSet presAssocID="{FC02CDEC-AE24-4359-9BDB-5F5356F9E817}" presName="LevelOneTextNode" presStyleLbl="node0" presStyleIdx="0" presStyleCnt="1" custScaleY="176809">
        <dgm:presLayoutVars>
          <dgm:chPref val="3"/>
        </dgm:presLayoutVars>
      </dgm:prSet>
      <dgm:spPr/>
    </dgm:pt>
    <dgm:pt modelId="{EFEB23B8-023F-4694-AC94-1BC4AC85D57B}" type="pres">
      <dgm:prSet presAssocID="{FC02CDEC-AE24-4359-9BDB-5F5356F9E817}" presName="level2hierChild" presStyleCnt="0"/>
      <dgm:spPr/>
    </dgm:pt>
    <dgm:pt modelId="{2DCBE255-9C01-478D-B5EB-26D0C4EFF464}" type="pres">
      <dgm:prSet presAssocID="{CB6010E8-99FC-4963-907C-48720CAB24F6}" presName="conn2-1" presStyleLbl="parChTrans1D2" presStyleIdx="0" presStyleCnt="2"/>
      <dgm:spPr/>
    </dgm:pt>
    <dgm:pt modelId="{1069E3C4-EE95-4399-8562-F198E17A5E94}" type="pres">
      <dgm:prSet presAssocID="{CB6010E8-99FC-4963-907C-48720CAB24F6}" presName="connTx" presStyleLbl="parChTrans1D2" presStyleIdx="0" presStyleCnt="2"/>
      <dgm:spPr/>
    </dgm:pt>
    <dgm:pt modelId="{BC71ECD5-DCE7-422A-BC6C-ECA62E77E3F8}" type="pres">
      <dgm:prSet presAssocID="{25F8A990-4CFA-4F18-8F12-AA6AA6EAC83D}" presName="root2" presStyleCnt="0"/>
      <dgm:spPr/>
    </dgm:pt>
    <dgm:pt modelId="{C2A02F89-ADF3-41F9-A1A7-83CD90E178FC}" type="pres">
      <dgm:prSet presAssocID="{25F8A990-4CFA-4F18-8F12-AA6AA6EAC83D}" presName="LevelTwoTextNode" presStyleLbl="node2" presStyleIdx="0" presStyleCnt="2">
        <dgm:presLayoutVars>
          <dgm:chPref val="3"/>
        </dgm:presLayoutVars>
      </dgm:prSet>
      <dgm:spPr/>
    </dgm:pt>
    <dgm:pt modelId="{E39C38FB-48B7-4296-B3C8-C58B421335BA}" type="pres">
      <dgm:prSet presAssocID="{25F8A990-4CFA-4F18-8F12-AA6AA6EAC83D}" presName="level3hierChild" presStyleCnt="0"/>
      <dgm:spPr/>
    </dgm:pt>
    <dgm:pt modelId="{81CCE928-729B-432C-A321-3B2C0F7AF232}" type="pres">
      <dgm:prSet presAssocID="{8F3068A3-6BF6-4C93-B730-2C6DF9DF900A}" presName="conn2-1" presStyleLbl="parChTrans1D2" presStyleIdx="1" presStyleCnt="2"/>
      <dgm:spPr/>
    </dgm:pt>
    <dgm:pt modelId="{EE631CC8-C0CD-437B-B511-A51F34C1D7EC}" type="pres">
      <dgm:prSet presAssocID="{8F3068A3-6BF6-4C93-B730-2C6DF9DF900A}" presName="connTx" presStyleLbl="parChTrans1D2" presStyleIdx="1" presStyleCnt="2"/>
      <dgm:spPr/>
    </dgm:pt>
    <dgm:pt modelId="{50B96A60-04F4-44A4-A77B-737752A505C4}" type="pres">
      <dgm:prSet presAssocID="{3F53412B-6BF8-4502-B85D-5C5A00599B2F}" presName="root2" presStyleCnt="0"/>
      <dgm:spPr/>
    </dgm:pt>
    <dgm:pt modelId="{A78CAAD0-E337-45EE-BC2B-DCDDE82E677B}" type="pres">
      <dgm:prSet presAssocID="{3F53412B-6BF8-4502-B85D-5C5A00599B2F}" presName="LevelTwoTextNode" presStyleLbl="node2" presStyleIdx="1" presStyleCnt="2" custScaleY="168513" custLinFactNeighborX="2333" custLinFactNeighborY="29932">
        <dgm:presLayoutVars>
          <dgm:chPref val="3"/>
        </dgm:presLayoutVars>
      </dgm:prSet>
      <dgm:spPr/>
    </dgm:pt>
    <dgm:pt modelId="{191C6EC5-3015-4E51-A3DC-88D2C104841A}" type="pres">
      <dgm:prSet presAssocID="{3F53412B-6BF8-4502-B85D-5C5A00599B2F}" presName="level3hierChild" presStyleCnt="0"/>
      <dgm:spPr/>
    </dgm:pt>
  </dgm:ptLst>
  <dgm:cxnLst>
    <dgm:cxn modelId="{FF9E7B00-E89D-4CCF-8D3E-0CCF46594E54}" srcId="{4D9199A5-5B35-42D9-B781-FD1653DF2949}" destId="{FC02CDEC-AE24-4359-9BDB-5F5356F9E817}" srcOrd="0" destOrd="0" parTransId="{740B47AE-9BE7-4D76-9D41-ACE0B66EB9C6}" sibTransId="{A127A0E8-D0E8-4801-9073-902D66B14468}"/>
    <dgm:cxn modelId="{62309A03-9B77-400E-ABD7-9992C45E3B73}" type="presOf" srcId="{8F3068A3-6BF6-4C93-B730-2C6DF9DF900A}" destId="{EE631CC8-C0CD-437B-B511-A51F34C1D7EC}" srcOrd="1" destOrd="0" presId="urn:microsoft.com/office/officeart/2005/8/layout/hierarchy2"/>
    <dgm:cxn modelId="{3DC51714-3FED-4ED3-AA59-7A514030E4D8}" type="presOf" srcId="{25F8A990-4CFA-4F18-8F12-AA6AA6EAC83D}" destId="{C2A02F89-ADF3-41F9-A1A7-83CD90E178FC}" srcOrd="0" destOrd="0" presId="urn:microsoft.com/office/officeart/2005/8/layout/hierarchy2"/>
    <dgm:cxn modelId="{2502DF1F-4236-4AE5-A200-09A7B3622F3F}" type="presOf" srcId="{FC02CDEC-AE24-4359-9BDB-5F5356F9E817}" destId="{641D7CF0-07AE-4543-9FB6-D3D03074E541}" srcOrd="0" destOrd="0" presId="urn:microsoft.com/office/officeart/2005/8/layout/hierarchy2"/>
    <dgm:cxn modelId="{D1F5D550-DCBC-46A8-8A85-DB9414735D34}" type="presOf" srcId="{8F3068A3-6BF6-4C93-B730-2C6DF9DF900A}" destId="{81CCE928-729B-432C-A321-3B2C0F7AF232}" srcOrd="0" destOrd="0" presId="urn:microsoft.com/office/officeart/2005/8/layout/hierarchy2"/>
    <dgm:cxn modelId="{5712BE84-5D26-4F7D-8004-B53C02C209B2}" type="presOf" srcId="{4D9199A5-5B35-42D9-B781-FD1653DF2949}" destId="{3809AD99-CA4A-4FEA-A848-5887879650B5}" srcOrd="0" destOrd="0" presId="urn:microsoft.com/office/officeart/2005/8/layout/hierarchy2"/>
    <dgm:cxn modelId="{F0C5378A-0290-475E-98DE-E32A5E22A723}" srcId="{FC02CDEC-AE24-4359-9BDB-5F5356F9E817}" destId="{25F8A990-4CFA-4F18-8F12-AA6AA6EAC83D}" srcOrd="0" destOrd="0" parTransId="{CB6010E8-99FC-4963-907C-48720CAB24F6}" sibTransId="{92BBBFC8-D41C-4BA8-A2EB-A276687F208C}"/>
    <dgm:cxn modelId="{80DDB2A5-E299-4789-8812-CDE40B2159D0}" type="presOf" srcId="{CB6010E8-99FC-4963-907C-48720CAB24F6}" destId="{1069E3C4-EE95-4399-8562-F198E17A5E94}" srcOrd="1" destOrd="0" presId="urn:microsoft.com/office/officeart/2005/8/layout/hierarchy2"/>
    <dgm:cxn modelId="{F8B2FFB8-6F25-4833-B0BC-048EF87FE5EB}" type="presOf" srcId="{CB6010E8-99FC-4963-907C-48720CAB24F6}" destId="{2DCBE255-9C01-478D-B5EB-26D0C4EFF464}" srcOrd="0" destOrd="0" presId="urn:microsoft.com/office/officeart/2005/8/layout/hierarchy2"/>
    <dgm:cxn modelId="{DC099AC5-0141-423C-B4C9-9F06FA17036A}" srcId="{FC02CDEC-AE24-4359-9BDB-5F5356F9E817}" destId="{3F53412B-6BF8-4502-B85D-5C5A00599B2F}" srcOrd="1" destOrd="0" parTransId="{8F3068A3-6BF6-4C93-B730-2C6DF9DF900A}" sibTransId="{927BDBBA-24DB-4B97-BB30-3056810785F3}"/>
    <dgm:cxn modelId="{CC1232E1-AFE2-41E1-A852-33BE2575098D}" type="presOf" srcId="{3F53412B-6BF8-4502-B85D-5C5A00599B2F}" destId="{A78CAAD0-E337-45EE-BC2B-DCDDE82E677B}" srcOrd="0" destOrd="0" presId="urn:microsoft.com/office/officeart/2005/8/layout/hierarchy2"/>
    <dgm:cxn modelId="{0916465D-899D-4825-BB32-95711B23F05D}" type="presParOf" srcId="{3809AD99-CA4A-4FEA-A848-5887879650B5}" destId="{9DAF7E41-2A9E-49D4-AB31-CC94ACE5C60E}" srcOrd="0" destOrd="0" presId="urn:microsoft.com/office/officeart/2005/8/layout/hierarchy2"/>
    <dgm:cxn modelId="{D2F95626-1A41-41EC-8E5E-436556BC5DF7}" type="presParOf" srcId="{9DAF7E41-2A9E-49D4-AB31-CC94ACE5C60E}" destId="{641D7CF0-07AE-4543-9FB6-D3D03074E541}" srcOrd="0" destOrd="0" presId="urn:microsoft.com/office/officeart/2005/8/layout/hierarchy2"/>
    <dgm:cxn modelId="{0C24904B-D60A-41D8-BBCE-F59BDB7DA02C}" type="presParOf" srcId="{9DAF7E41-2A9E-49D4-AB31-CC94ACE5C60E}" destId="{EFEB23B8-023F-4694-AC94-1BC4AC85D57B}" srcOrd="1" destOrd="0" presId="urn:microsoft.com/office/officeart/2005/8/layout/hierarchy2"/>
    <dgm:cxn modelId="{0E39B0B3-6572-49A5-B094-2F46C23E5BE7}" type="presParOf" srcId="{EFEB23B8-023F-4694-AC94-1BC4AC85D57B}" destId="{2DCBE255-9C01-478D-B5EB-26D0C4EFF464}" srcOrd="0" destOrd="0" presId="urn:microsoft.com/office/officeart/2005/8/layout/hierarchy2"/>
    <dgm:cxn modelId="{86070249-E9DF-49A4-B5D8-E2102FC9EA6C}" type="presParOf" srcId="{2DCBE255-9C01-478D-B5EB-26D0C4EFF464}" destId="{1069E3C4-EE95-4399-8562-F198E17A5E94}" srcOrd="0" destOrd="0" presId="urn:microsoft.com/office/officeart/2005/8/layout/hierarchy2"/>
    <dgm:cxn modelId="{2A38B545-1743-4F97-B7D8-D68E61E4F23E}" type="presParOf" srcId="{EFEB23B8-023F-4694-AC94-1BC4AC85D57B}" destId="{BC71ECD5-DCE7-422A-BC6C-ECA62E77E3F8}" srcOrd="1" destOrd="0" presId="urn:microsoft.com/office/officeart/2005/8/layout/hierarchy2"/>
    <dgm:cxn modelId="{C14DFA45-3470-402C-9578-12D0E7DAF0F9}" type="presParOf" srcId="{BC71ECD5-DCE7-422A-BC6C-ECA62E77E3F8}" destId="{C2A02F89-ADF3-41F9-A1A7-83CD90E178FC}" srcOrd="0" destOrd="0" presId="urn:microsoft.com/office/officeart/2005/8/layout/hierarchy2"/>
    <dgm:cxn modelId="{1565E322-D2ED-4B2B-847B-7B996ABBDDF5}" type="presParOf" srcId="{BC71ECD5-DCE7-422A-BC6C-ECA62E77E3F8}" destId="{E39C38FB-48B7-4296-B3C8-C58B421335BA}" srcOrd="1" destOrd="0" presId="urn:microsoft.com/office/officeart/2005/8/layout/hierarchy2"/>
    <dgm:cxn modelId="{EAFF8681-86D6-4E83-A8EB-D05A6544AC3E}" type="presParOf" srcId="{EFEB23B8-023F-4694-AC94-1BC4AC85D57B}" destId="{81CCE928-729B-432C-A321-3B2C0F7AF232}" srcOrd="2" destOrd="0" presId="urn:microsoft.com/office/officeart/2005/8/layout/hierarchy2"/>
    <dgm:cxn modelId="{C6FB58B9-2723-4D6D-9D63-EFEF21A73AC7}" type="presParOf" srcId="{81CCE928-729B-432C-A321-3B2C0F7AF232}" destId="{EE631CC8-C0CD-437B-B511-A51F34C1D7EC}" srcOrd="0" destOrd="0" presId="urn:microsoft.com/office/officeart/2005/8/layout/hierarchy2"/>
    <dgm:cxn modelId="{3C729038-4711-4514-AFB7-DE32A8906338}" type="presParOf" srcId="{EFEB23B8-023F-4694-AC94-1BC4AC85D57B}" destId="{50B96A60-04F4-44A4-A77B-737752A505C4}" srcOrd="3" destOrd="0" presId="urn:microsoft.com/office/officeart/2005/8/layout/hierarchy2"/>
    <dgm:cxn modelId="{98074D07-884B-44BB-9BFA-F86BD576C11B}" type="presParOf" srcId="{50B96A60-04F4-44A4-A77B-737752A505C4}" destId="{A78CAAD0-E337-45EE-BC2B-DCDDE82E677B}" srcOrd="0" destOrd="0" presId="urn:microsoft.com/office/officeart/2005/8/layout/hierarchy2"/>
    <dgm:cxn modelId="{B08F9C08-A5D1-4BC6-9339-D2B585C76AAA}" type="presParOf" srcId="{50B96A60-04F4-44A4-A77B-737752A505C4}" destId="{191C6EC5-3015-4E51-A3DC-88D2C104841A}"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1D7CF0-07AE-4543-9FB6-D3D03074E541}">
      <dsp:nvSpPr>
        <dsp:cNvPr id="0" name=""/>
        <dsp:cNvSpPr/>
      </dsp:nvSpPr>
      <dsp:spPr>
        <a:xfrm>
          <a:off x="4650" y="1045884"/>
          <a:ext cx="2815525" cy="2489050"/>
        </a:xfrm>
        <a:prstGeom prst="roundRect">
          <a:avLst>
            <a:gd name="adj" fmla="val 10000"/>
          </a:avLst>
        </a:prstGeom>
        <a:solidFill>
          <a:srgbClr val="002060"/>
        </a:solidFill>
        <a:ln>
          <a:solidFill>
            <a:srgbClr val="6BB188"/>
          </a:solid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lv-LV" sz="2800" kern="1200" dirty="0">
              <a:latin typeface="EC Square Sans Pro" panose="020B0506040000020004" pitchFamily="34" charset="0"/>
            </a:rPr>
            <a:t>Globālā vajadzība: samazināt rezistenci pret </a:t>
          </a:r>
          <a:r>
            <a:rPr lang="lv-LV" sz="2800" kern="1200" dirty="0" err="1">
              <a:latin typeface="EC Square Sans Pro" panose="020B0506040000020004" pitchFamily="34" charset="0"/>
            </a:rPr>
            <a:t>antimikrobiālajiem</a:t>
          </a:r>
          <a:r>
            <a:rPr lang="lv-LV" sz="2800" kern="1200" dirty="0">
              <a:latin typeface="EC Square Sans Pro" panose="020B0506040000020004" pitchFamily="34" charset="0"/>
            </a:rPr>
            <a:t> līdzekļiem</a:t>
          </a:r>
        </a:p>
      </dsp:txBody>
      <dsp:txXfrm>
        <a:off x="77552" y="1118786"/>
        <a:ext cx="2669721" cy="2343246"/>
      </dsp:txXfrm>
    </dsp:sp>
    <dsp:sp modelId="{2DCBE255-9C01-478D-B5EB-26D0C4EFF464}">
      <dsp:nvSpPr>
        <dsp:cNvPr id="0" name=""/>
        <dsp:cNvSpPr/>
      </dsp:nvSpPr>
      <dsp:spPr>
        <a:xfrm rot="18665057">
          <a:off x="2526415" y="1616894"/>
          <a:ext cx="1713730" cy="55317"/>
        </a:xfrm>
        <a:custGeom>
          <a:avLst/>
          <a:gdLst/>
          <a:ahLst/>
          <a:cxnLst/>
          <a:rect l="0" t="0" r="0" b="0"/>
          <a:pathLst>
            <a:path>
              <a:moveTo>
                <a:pt x="0" y="27658"/>
              </a:moveTo>
              <a:lnTo>
                <a:pt x="1713730" y="2765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GB" sz="300" kern="1200">
            <a:latin typeface="EC Square Sans Pro" panose="020B0506040000020004" pitchFamily="34" charset="0"/>
          </a:endParaRPr>
        </a:p>
      </dsp:txBody>
      <dsp:txXfrm>
        <a:off x="3340437" y="1601709"/>
        <a:ext cx="85686" cy="85686"/>
      </dsp:txXfrm>
    </dsp:sp>
    <dsp:sp modelId="{C2A02F89-ADF3-41F9-A1A7-83CD90E178FC}">
      <dsp:nvSpPr>
        <dsp:cNvPr id="0" name=""/>
        <dsp:cNvSpPr/>
      </dsp:nvSpPr>
      <dsp:spPr>
        <a:xfrm>
          <a:off x="3946385" y="294814"/>
          <a:ext cx="2815525" cy="1407762"/>
        </a:xfrm>
        <a:prstGeom prst="roundRect">
          <a:avLst>
            <a:gd name="adj" fmla="val 10000"/>
          </a:avLst>
        </a:prstGeom>
        <a:solidFill>
          <a:srgbClr val="6BB18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lv-LV" sz="2000" kern="1200">
              <a:latin typeface="EC Square Sans Pro" panose="020B0506040000020004" pitchFamily="34" charset="0"/>
            </a:rPr>
            <a:t>Jaunais tiesiskais regulējums</a:t>
          </a:r>
        </a:p>
      </dsp:txBody>
      <dsp:txXfrm>
        <a:off x="3987617" y="336046"/>
        <a:ext cx="2733061" cy="1325298"/>
      </dsp:txXfrm>
    </dsp:sp>
    <dsp:sp modelId="{81CCE928-729B-432C-A321-3B2C0F7AF232}">
      <dsp:nvSpPr>
        <dsp:cNvPr id="0" name=""/>
        <dsp:cNvSpPr/>
      </dsp:nvSpPr>
      <dsp:spPr>
        <a:xfrm rot="2659117">
          <a:off x="2595309" y="2814890"/>
          <a:ext cx="1580593" cy="55317"/>
        </a:xfrm>
        <a:custGeom>
          <a:avLst/>
          <a:gdLst/>
          <a:ahLst/>
          <a:cxnLst/>
          <a:rect l="0" t="0" r="0" b="0"/>
          <a:pathLst>
            <a:path>
              <a:moveTo>
                <a:pt x="0" y="27658"/>
              </a:moveTo>
              <a:lnTo>
                <a:pt x="1580593" y="27658"/>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133350">
            <a:lnSpc>
              <a:spcPct val="90000"/>
            </a:lnSpc>
            <a:spcBef>
              <a:spcPct val="0"/>
            </a:spcBef>
            <a:spcAft>
              <a:spcPct val="35000"/>
            </a:spcAft>
            <a:buNone/>
          </a:pPr>
          <a:endParaRPr lang="en-GB" sz="300" kern="1200">
            <a:latin typeface="EC Square Sans Pro" panose="020B0506040000020004" pitchFamily="34" charset="0"/>
          </a:endParaRPr>
        </a:p>
      </dsp:txBody>
      <dsp:txXfrm>
        <a:off x="3346090" y="2803033"/>
        <a:ext cx="79029" cy="79029"/>
      </dsp:txXfrm>
    </dsp:sp>
    <dsp:sp modelId="{A78CAAD0-E337-45EE-BC2B-DCDDE82E677B}">
      <dsp:nvSpPr>
        <dsp:cNvPr id="0" name=""/>
        <dsp:cNvSpPr/>
      </dsp:nvSpPr>
      <dsp:spPr>
        <a:xfrm>
          <a:off x="3951035" y="2208556"/>
          <a:ext cx="2815525" cy="2372262"/>
        </a:xfrm>
        <a:prstGeom prst="roundRect">
          <a:avLst>
            <a:gd name="adj" fmla="val 10000"/>
          </a:avLst>
        </a:prstGeom>
        <a:solidFill>
          <a:srgbClr val="2C747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lv-LV" sz="3200" kern="1200" dirty="0">
              <a:latin typeface="EC Square Sans Pro" panose="020B0506040000020004" pitchFamily="34" charset="0"/>
            </a:rPr>
            <a:t>Profilaktiskie pasākumi, kas jāīsteno saimniecību līmenī</a:t>
          </a:r>
        </a:p>
      </dsp:txBody>
      <dsp:txXfrm>
        <a:off x="4020516" y="2278037"/>
        <a:ext cx="2676563" cy="22333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C2D905F5-85EF-47CB-91D0-CFBD279130F8}"/>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GB"/>
          </a:p>
        </p:txBody>
      </p:sp>
      <p:sp>
        <p:nvSpPr>
          <p:cNvPr id="3" name="Marcador de fecha 2">
            <a:extLst>
              <a:ext uri="{FF2B5EF4-FFF2-40B4-BE49-F238E27FC236}">
                <a16:creationId xmlns:a16="http://schemas.microsoft.com/office/drawing/2014/main" id="{13DE6793-00D7-4912-A461-E31A0B2E0C67}"/>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14A3CB24-AEDF-45D5-8AC1-E9CEF4C11D2A}" type="datetimeFigureOut">
              <a:rPr lang="en-GB" smtClean="0"/>
              <a:t>26/11/2024</a:t>
            </a:fld>
            <a:endParaRPr lang="en-GB"/>
          </a:p>
        </p:txBody>
      </p:sp>
      <p:sp>
        <p:nvSpPr>
          <p:cNvPr id="4" name="Marcador de pie de página 3">
            <a:extLst>
              <a:ext uri="{FF2B5EF4-FFF2-40B4-BE49-F238E27FC236}">
                <a16:creationId xmlns:a16="http://schemas.microsoft.com/office/drawing/2014/main" id="{4F574A08-D421-49D5-88F7-94688F9348CB}"/>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GB"/>
          </a:p>
        </p:txBody>
      </p:sp>
      <p:sp>
        <p:nvSpPr>
          <p:cNvPr id="5" name="Marcador de número de diapositiva 4">
            <a:extLst>
              <a:ext uri="{FF2B5EF4-FFF2-40B4-BE49-F238E27FC236}">
                <a16:creationId xmlns:a16="http://schemas.microsoft.com/office/drawing/2014/main" id="{3B9885BB-FA10-4C95-A264-EBF620F17C08}"/>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F2C7073-E7D3-4D7E-A8B0-7A8D17E23266}" type="slidenum">
              <a:rPr lang="en-GB" smtClean="0"/>
              <a:t>‹Nº›</a:t>
            </a:fld>
            <a:endParaRPr lang="en-GB"/>
          </a:p>
        </p:txBody>
      </p:sp>
    </p:spTree>
    <p:extLst>
      <p:ext uri="{BB962C8B-B14F-4D97-AF65-F5344CB8AC3E}">
        <p14:creationId xmlns:p14="http://schemas.microsoft.com/office/powerpoint/2010/main" val="30402845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107C7289-9347-B804-8752-604BAB7EE86B}"/>
              </a:ext>
            </a:extLst>
          </p:cNvPr>
          <p:cNvSpPr txBox="1">
            <a:spLocks noGrp="1"/>
          </p:cNvSpPr>
          <p:nvPr>
            <p:ph type="hdr" sz="quarter"/>
          </p:nvPr>
        </p:nvSpPr>
        <p:spPr>
          <a:xfrm>
            <a:off x="0" y="1"/>
            <a:ext cx="3962400" cy="344093"/>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endParaRPr lang="nl-NL"/>
          </a:p>
        </p:txBody>
      </p:sp>
      <p:sp>
        <p:nvSpPr>
          <p:cNvPr id="3" name="Tijdelijke aanduiding voor datum 2">
            <a:extLst>
              <a:ext uri="{FF2B5EF4-FFF2-40B4-BE49-F238E27FC236}">
                <a16:creationId xmlns:a16="http://schemas.microsoft.com/office/drawing/2014/main" id="{E8A48C77-A5B3-04A5-FDCD-DC6E4A32C41D}"/>
              </a:ext>
            </a:extLst>
          </p:cNvPr>
          <p:cNvSpPr txBox="1">
            <a:spLocks noGrp="1"/>
          </p:cNvSpPr>
          <p:nvPr>
            <p:ph type="dt" idx="1"/>
          </p:nvPr>
        </p:nvSpPr>
        <p:spPr>
          <a:xfrm>
            <a:off x="5179477" y="1"/>
            <a:ext cx="3962400" cy="344093"/>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fld id="{D9062B28-1D60-47D4-8B70-788131ABC27F}" type="datetime1">
              <a:rPr lang="nl-NL"/>
              <a:pPr lvl="0"/>
              <a:t>26-11-2024</a:t>
            </a:fld>
            <a:endParaRPr lang="nl-NL"/>
          </a:p>
        </p:txBody>
      </p:sp>
      <p:sp>
        <p:nvSpPr>
          <p:cNvPr id="4" name="Tijdelijke aanduiding voor dia-afbeelding 3">
            <a:extLst>
              <a:ext uri="{FF2B5EF4-FFF2-40B4-BE49-F238E27FC236}">
                <a16:creationId xmlns:a16="http://schemas.microsoft.com/office/drawing/2014/main" id="{D9621B2B-AC23-0CF1-5C85-FBE5D55599C0}"/>
              </a:ext>
            </a:extLst>
          </p:cNvPr>
          <p:cNvSpPr>
            <a:spLocks noGrp="1" noRot="1" noChangeAspect="1"/>
          </p:cNvSpPr>
          <p:nvPr>
            <p:ph type="sldImg" idx="2"/>
          </p:nvPr>
        </p:nvSpPr>
        <p:spPr>
          <a:xfrm>
            <a:off x="2514600" y="857250"/>
            <a:ext cx="4114800" cy="2314575"/>
          </a:xfrm>
          <a:prstGeom prst="rect">
            <a:avLst/>
          </a:prstGeom>
          <a:noFill/>
          <a:ln w="12701">
            <a:solidFill>
              <a:srgbClr val="000000"/>
            </a:solidFill>
            <a:prstDash val="solid"/>
          </a:ln>
        </p:spPr>
      </p:sp>
      <p:sp>
        <p:nvSpPr>
          <p:cNvPr id="5" name="Tijdelijke aanduiding voor notities 4">
            <a:extLst>
              <a:ext uri="{FF2B5EF4-FFF2-40B4-BE49-F238E27FC236}">
                <a16:creationId xmlns:a16="http://schemas.microsoft.com/office/drawing/2014/main" id="{C639D27C-1B18-518A-58B2-2D3F3511A20B}"/>
              </a:ext>
            </a:extLst>
          </p:cNvPr>
          <p:cNvSpPr txBox="1">
            <a:spLocks noGrp="1"/>
          </p:cNvSpPr>
          <p:nvPr>
            <p:ph type="body" sz="quarter" idx="3"/>
          </p:nvPr>
        </p:nvSpPr>
        <p:spPr>
          <a:xfrm>
            <a:off x="914400" y="3300412"/>
            <a:ext cx="7315200" cy="2700338"/>
          </a:xfrm>
          <a:prstGeom prst="rect">
            <a:avLst/>
          </a:prstGeom>
          <a:noFill/>
          <a:ln>
            <a:noFill/>
          </a:ln>
        </p:spPr>
        <p:txBody>
          <a:bodyPr vert="horz" wrap="square" lIns="91440" tIns="45720" rIns="91440" bIns="45720" anchor="t" anchorCtr="0" compatLnSpc="1">
            <a:no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a:extLst>
              <a:ext uri="{FF2B5EF4-FFF2-40B4-BE49-F238E27FC236}">
                <a16:creationId xmlns:a16="http://schemas.microsoft.com/office/drawing/2014/main" id="{37FE847A-B282-F1F4-88F9-E8E81D8374BE}"/>
              </a:ext>
            </a:extLst>
          </p:cNvPr>
          <p:cNvSpPr txBox="1">
            <a:spLocks noGrp="1"/>
          </p:cNvSpPr>
          <p:nvPr>
            <p:ph type="ftr" sz="quarter" idx="4"/>
          </p:nvPr>
        </p:nvSpPr>
        <p:spPr>
          <a:xfrm>
            <a:off x="0" y="6513907"/>
            <a:ext cx="3962400" cy="344093"/>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endParaRPr lang="nl-NL"/>
          </a:p>
        </p:txBody>
      </p:sp>
      <p:sp>
        <p:nvSpPr>
          <p:cNvPr id="7" name="Tijdelijke aanduiding voor dianummer 6">
            <a:extLst>
              <a:ext uri="{FF2B5EF4-FFF2-40B4-BE49-F238E27FC236}">
                <a16:creationId xmlns:a16="http://schemas.microsoft.com/office/drawing/2014/main" id="{888E2E98-2F0F-8691-CE2F-45EED4987773}"/>
              </a:ext>
            </a:extLst>
          </p:cNvPr>
          <p:cNvSpPr txBox="1">
            <a:spLocks noGrp="1"/>
          </p:cNvSpPr>
          <p:nvPr>
            <p:ph type="sldNum" sz="quarter" idx="5"/>
          </p:nvPr>
        </p:nvSpPr>
        <p:spPr>
          <a:xfrm>
            <a:off x="5179477" y="6513907"/>
            <a:ext cx="3962400" cy="344093"/>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stStyle>
          <a:p>
            <a:pPr lvl="0"/>
            <a:fld id="{AA016919-EE97-4E26-8DE6-0B6C389CDE61}" type="slidenum">
              <a:t>‹Nº›</a:t>
            </a:fld>
            <a:endParaRPr lang="nl-NL"/>
          </a:p>
        </p:txBody>
      </p:sp>
    </p:spTree>
    <p:extLst>
      <p:ext uri="{BB962C8B-B14F-4D97-AF65-F5344CB8AC3E}">
        <p14:creationId xmlns:p14="http://schemas.microsoft.com/office/powerpoint/2010/main" val="180199393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1pPr>
    <a:lvl2pPr marL="457200" marR="0" lvl="1"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2pPr>
    <a:lvl3pPr marL="914400" marR="0" lvl="2"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3pPr>
    <a:lvl4pPr marL="1371600" marR="0" lvl="3"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4pPr>
    <a:lvl5pPr marL="1828800" marR="0" lvl="4" indent="0" algn="l" defTabSz="914400" rtl="0" fontAlgn="auto" hangingPunct="1">
      <a:lnSpc>
        <a:spcPct val="100000"/>
      </a:lnSpc>
      <a:spcBef>
        <a:spcPts val="0"/>
      </a:spcBef>
      <a:spcAft>
        <a:spcPts val="0"/>
      </a:spcAft>
      <a:buNone/>
      <a:tabLst/>
      <a:defRPr lang="nl-NL" sz="1200" b="0" i="0" u="none" strike="noStrike" kern="1200" cap="none" spc="0" baseline="0">
        <a:solidFill>
          <a:srgbClr val="000000"/>
        </a:solidFill>
        <a:uFillTx/>
        <a:latin typeface="Apto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p:txBody>
          <a:bodyPr/>
          <a:lstStyle/>
          <a:p>
            <a:r>
              <a:rPr lang="lv-LV"/>
              <a:t>Praktisko apmācību otrajā daļā galvenā uzmanība tiek pievērsta idejai "Profilakse ir labāka nekā ārstēšana". Lauksaimnieki un veterinārārsti kopā pētīs izmaiņas saimniecību līmenī. Tie būs preventīvi pasākumi, lai samazinātu nepieciešamību lietot antimikrobiālos līdzekļus. Tas nozīmē, ka ir nepieciešama kopīga izpratne lauksaimnieku un veterinārārstu vidū. </a:t>
            </a:r>
          </a:p>
        </p:txBody>
      </p:sp>
      <p:sp>
        <p:nvSpPr>
          <p:cNvPr id="4" name="Marcador de número de diapositiva 3"/>
          <p:cNvSpPr>
            <a:spLocks noGrp="1"/>
          </p:cNvSpPr>
          <p:nvPr>
            <p:ph type="sldNum" sz="quarter" idx="5"/>
          </p:nvPr>
        </p:nvSpPr>
        <p:spPr/>
        <p:txBody>
          <a:bodyPr/>
          <a:lstStyle/>
          <a:p>
            <a:pPr lvl="0"/>
            <a:fld id="{AA016919-EE97-4E26-8DE6-0B6C389CDE61}" type="slidenum">
              <a:rPr lang="en-GB" smtClean="0"/>
              <a:t>2</a:t>
            </a:fld>
            <a:endParaRPr lang="en-GB"/>
          </a:p>
        </p:txBody>
      </p:sp>
    </p:spTree>
    <p:extLst>
      <p:ext uri="{BB962C8B-B14F-4D97-AF65-F5344CB8AC3E}">
        <p14:creationId xmlns:p14="http://schemas.microsoft.com/office/powerpoint/2010/main" val="1045073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lv-LV"/>
              <a:t>Izmantojiet šo slaidu, ja nepieciešams vizuāli izskaidrot piemērus par antimikrobiālo līdzekļu samazinātas un atbildīgas lietošanas nepieciešamību. </a:t>
            </a:r>
          </a:p>
        </p:txBody>
      </p:sp>
      <p:sp>
        <p:nvSpPr>
          <p:cNvPr id="4" name="Slide Number Placeholder 3"/>
          <p:cNvSpPr>
            <a:spLocks noGrp="1"/>
          </p:cNvSpPr>
          <p:nvPr>
            <p:ph type="sldNum" sz="quarter" idx="5"/>
          </p:nvPr>
        </p:nvSpPr>
        <p:spPr/>
        <p:txBody>
          <a:bodyPr/>
          <a:lstStyle/>
          <a:p>
            <a:pPr lvl="0"/>
            <a:fld id="{AA016919-EE97-4E26-8DE6-0B6C389CDE61}" type="slidenum">
              <a:rPr lang="es-ES" smtClean="0"/>
              <a:t>12</a:t>
            </a:fld>
            <a:endParaRPr lang="es-ES"/>
          </a:p>
        </p:txBody>
      </p:sp>
    </p:spTree>
    <p:extLst>
      <p:ext uri="{BB962C8B-B14F-4D97-AF65-F5344CB8AC3E}">
        <p14:creationId xmlns:p14="http://schemas.microsoft.com/office/powerpoint/2010/main" val="2956370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u="sng">
                <a:latin typeface="Times New Roman" pitchFamily="18"/>
              </a:rPr>
              <a:t>Lauksaimnieki un veterinārārsti, kas sadalīti grupās pēc dzīvnieku sugām</a:t>
            </a:r>
          </a:p>
          <a:p>
            <a:pPr lvl="0"/>
            <a:endParaRPr lang="nl-NL" sz="1200" dirty="0">
              <a:latin typeface="Times New Roman" pitchFamily="18"/>
            </a:endParaRPr>
          </a:p>
          <a:p>
            <a:pPr lvl="0"/>
            <a:r>
              <a:rPr lang="lv-LV" sz="1200" b="1">
                <a:latin typeface="Times New Roman" pitchFamily="18"/>
              </a:rPr>
              <a:t>Diskusiju tēmas (sarakts var būt garāks): </a:t>
            </a:r>
          </a:p>
          <a:p>
            <a:pPr lvl="0"/>
            <a:r>
              <a:rPr lang="lv-LV" sz="1200">
                <a:latin typeface="Courier New" pitchFamily="49"/>
              </a:rPr>
              <a:t>o Higiēnas prakses </a:t>
            </a:r>
          </a:p>
          <a:p>
            <a:pPr lvl="0"/>
            <a:r>
              <a:rPr lang="lv-LV" sz="1200">
                <a:latin typeface="Courier New" pitchFamily="49"/>
              </a:rPr>
              <a:t>o Biodrošības pasākumi </a:t>
            </a:r>
          </a:p>
          <a:p>
            <a:pPr lvl="0"/>
            <a:r>
              <a:rPr lang="lv-LV" sz="1200">
                <a:latin typeface="Courier New" pitchFamily="49"/>
              </a:rPr>
              <a:t>o Uzturs </a:t>
            </a:r>
          </a:p>
          <a:p>
            <a:pPr lvl="0"/>
            <a:r>
              <a:rPr lang="lv-LV" sz="1200">
                <a:latin typeface="Courier New" pitchFamily="49"/>
              </a:rPr>
              <a:t>o Dzīvnieku labturība </a:t>
            </a:r>
          </a:p>
          <a:p>
            <a:pPr lvl="0"/>
            <a:r>
              <a:rPr lang="lv-LV" sz="1200">
                <a:latin typeface="Courier New" pitchFamily="49"/>
              </a:rPr>
              <a:t>o Vakcīnu shēmas </a:t>
            </a:r>
          </a:p>
          <a:p>
            <a:pPr lvl="0"/>
            <a:r>
              <a:rPr lang="lv-LV" sz="1200">
                <a:latin typeface="Courier New" pitchFamily="49"/>
              </a:rPr>
              <a:t>o </a:t>
            </a:r>
            <a:r>
              <a:rPr lang="lv-LV" sz="1200">
                <a:latin typeface="Times New Roman" pitchFamily="18"/>
              </a:rPr>
              <a:t>Citi pārvaldības pasākumi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lvl="0"/>
            <a:r>
              <a:rPr lang="lv-LV" sz="1200">
                <a:latin typeface="Times New Roman" pitchFamily="18"/>
              </a:rPr>
              <a:t>Dalībniekiem jārod risinājumi attiecībā uz </a:t>
            </a:r>
            <a:r>
              <a:rPr lang="lv-LV" sz="1200" b="1">
                <a:latin typeface="Times New Roman" pitchFamily="18"/>
              </a:rPr>
              <a:t>lopkopības praksēm </a:t>
            </a:r>
            <a:r>
              <a:rPr lang="lv-LV" sz="1200" b="0">
                <a:latin typeface="Times New Roman" pitchFamily="18"/>
              </a:rPr>
              <a:t>(atsevišķi no samazinātas un atbildīgas antimikrobiālo līdzekļu lietošanas)</a:t>
            </a:r>
            <a:r>
              <a:rPr lang="lv-LV" sz="1200" b="1">
                <a:latin typeface="Times New Roman" pitchFamily="18"/>
              </a:rPr>
              <a:t>.</a:t>
            </a:r>
            <a:r>
              <a:rPr lang="lv-LV" sz="1200">
                <a:latin typeface="Times New Roman" pitchFamily="18"/>
              </a:rPr>
              <a:t> Ja nepieciešams, sniedziet </a:t>
            </a:r>
            <a:r>
              <a:rPr lang="lv-LV" sz="1200" b="1">
                <a:latin typeface="Times New Roman" pitchFamily="18"/>
              </a:rPr>
              <a:t>lopkopības prakses </a:t>
            </a:r>
            <a:r>
              <a:rPr lang="lv-LV" sz="1200">
                <a:latin typeface="Times New Roman" pitchFamily="18"/>
              </a:rPr>
              <a:t>piemērus:</a:t>
            </a:r>
            <a:r>
              <a:rPr lang="lv-LV" sz="1200"/>
              <a:t> </a:t>
            </a:r>
            <a:r>
              <a:rPr lang="lv-LV" sz="1200" b="0" i="0" u="none" strike="noStrike" cap="none" baseline="0">
                <a:solidFill>
                  <a:srgbClr val="000000"/>
                </a:solidFill>
                <a:uFillTx/>
                <a:latin typeface="Aptos"/>
              </a:rPr>
              <a:t>piemēram, dzīvnieku barošana un uzturs, turēšanas apstākļi un infrastruktūra, reprodukcijas pārvaldība, profilaktiskā pārvaldība, labturība, uzskaite un dokumentācija u. c. </a:t>
            </a:r>
          </a:p>
          <a:p>
            <a:pPr lvl="0"/>
            <a:endParaRPr lang="nl-NL"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a:latin typeface="Times New Roman" pitchFamily="18"/>
              </a:rPr>
              <a:t>Paskaidrojiet, ka laika ierobežojums attiecas uz 2a GU kopumā, nevis uz katru jautājumu.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a:latin typeface="Times New Roman" pitchFamily="18"/>
              </a:rPr>
              <a:t>Nerādiet visus jautājumus uzreiz, lai dalībniekiem būtu laiks iedziļināties katrā jautājumā.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cap="none" spc="0" baseline="0" dirty="0">
              <a:solidFill>
                <a:srgbClr val="000000"/>
              </a:solidFill>
              <a:uFillTx/>
              <a:latin typeface="Apto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0" i="0" u="none" strike="noStrike" cap="none" baseline="0">
                <a:solidFill>
                  <a:srgbClr val="000000"/>
                </a:solidFill>
                <a:uFillTx/>
                <a:latin typeface="Aptos"/>
              </a:rPr>
              <a:t>"</a:t>
            </a:r>
            <a:r>
              <a:rPr lang="lv-LV" sz="1200" b="1" i="0" u="none" strike="noStrike" cap="none" baseline="0">
                <a:solidFill>
                  <a:srgbClr val="000000"/>
                </a:solidFill>
                <a:uFillTx/>
                <a:latin typeface="Aptos"/>
              </a:rPr>
              <a:t>samazināta un samazināšana, un atbildīga antibiotiku lietošana</a:t>
            </a:r>
            <a:r>
              <a:rPr lang="lv-LV" sz="1200" b="0" i="0" u="none" strike="noStrike" cap="none" baseline="0">
                <a:solidFill>
                  <a:srgbClr val="000000"/>
                </a:solidFill>
                <a:uFillTx/>
                <a:latin typeface="Aptos"/>
              </a:rPr>
              <a:t>": slimību profilakse, diagnostiskie testi, zāļu ievadīšana, zāļu dozēšana, antimikrobiālo līdzekļu alternatīvas, antimikrobiālo līdzekļu lietošanas prakses uzraudzība un pārskatīšana u.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13</a:t>
            </a:fld>
            <a:endParaRPr lang="en-GB"/>
          </a:p>
        </p:txBody>
      </p:sp>
    </p:spTree>
    <p:extLst>
      <p:ext uri="{BB962C8B-B14F-4D97-AF65-F5344CB8AC3E}">
        <p14:creationId xmlns:p14="http://schemas.microsoft.com/office/powerpoint/2010/main" val="1262845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u="sng">
                <a:latin typeface="Times New Roman" pitchFamily="18"/>
              </a:rPr>
              <a:t>Lauksaimnieki un veterinārārsti, kas sagrupēti pēc dzīvnieku sugām</a:t>
            </a:r>
          </a:p>
          <a:p>
            <a:pPr lvl="0"/>
            <a:endParaRPr lang="nl-NL" sz="1200" dirty="0">
              <a:latin typeface="Times New Roman" pitchFamily="18"/>
            </a:endParaRPr>
          </a:p>
          <a:p>
            <a:pPr lvl="0"/>
            <a:endParaRPr lang="nl-NL" sz="1200" dirty="0">
              <a:latin typeface="Times New Roman" pitchFamily="18"/>
            </a:endParaRPr>
          </a:p>
          <a:p>
            <a:pPr lvl="0"/>
            <a:r>
              <a:rPr lang="lv-LV" sz="1200">
                <a:latin typeface="Times New Roman" pitchFamily="18"/>
              </a:rPr>
              <a:t>Diskusiju tēmas (saraksts var būt garāks): </a:t>
            </a:r>
          </a:p>
          <a:p>
            <a:pPr lvl="0"/>
            <a:r>
              <a:rPr lang="lv-LV" sz="1200">
                <a:latin typeface="Courier New" pitchFamily="49"/>
              </a:rPr>
              <a:t>o Higiēnas prakses </a:t>
            </a:r>
          </a:p>
          <a:p>
            <a:pPr lvl="0"/>
            <a:r>
              <a:rPr lang="lv-LV" sz="1200">
                <a:latin typeface="Courier New" pitchFamily="49"/>
              </a:rPr>
              <a:t>o Biodrošības pasākumi </a:t>
            </a:r>
          </a:p>
          <a:p>
            <a:pPr lvl="0"/>
            <a:r>
              <a:rPr lang="lv-LV" sz="1200">
                <a:latin typeface="Courier New" pitchFamily="49"/>
              </a:rPr>
              <a:t>o Uzturs </a:t>
            </a:r>
          </a:p>
          <a:p>
            <a:pPr lvl="0"/>
            <a:r>
              <a:rPr lang="lv-LV" sz="1200">
                <a:latin typeface="Courier New" pitchFamily="49"/>
              </a:rPr>
              <a:t>o Dzīvnieku labturība </a:t>
            </a:r>
          </a:p>
          <a:p>
            <a:pPr lvl="0"/>
            <a:r>
              <a:rPr lang="lv-LV" sz="1200">
                <a:latin typeface="Courier New" pitchFamily="49"/>
              </a:rPr>
              <a:t>o Vakcīnu shēmas </a:t>
            </a:r>
          </a:p>
          <a:p>
            <a:pPr lvl="0"/>
            <a:r>
              <a:rPr lang="lv-LV" sz="1200">
                <a:latin typeface="Courier New" pitchFamily="49"/>
              </a:rPr>
              <a:t>o </a:t>
            </a:r>
            <a:r>
              <a:rPr lang="lv-LV" sz="1200">
                <a:latin typeface="Times New Roman" pitchFamily="18"/>
              </a:rPr>
              <a:t>Citi pārvaldības pasākumi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a:latin typeface="Times New Roman" pitchFamily="18"/>
              </a:rPr>
              <a:t>Dalībniekiem jārod risinājumi attiecībā uz </a:t>
            </a:r>
            <a:r>
              <a:rPr lang="lv-LV" sz="1200" b="1">
                <a:latin typeface="Times New Roman" pitchFamily="18"/>
              </a:rPr>
              <a:t>antimikrobiālo līdzekļu samazinātu un atbildīgu lietošanu (</a:t>
            </a:r>
            <a:r>
              <a:rPr lang="lv-LV" sz="1200" b="0">
                <a:latin typeface="Times New Roman" pitchFamily="18"/>
              </a:rPr>
              <a:t>atsevišķi no lopkopības prakses</a:t>
            </a:r>
            <a:r>
              <a:rPr lang="lv-LV" sz="1200" b="1">
                <a:latin typeface="Times New Roman" pitchFamily="18"/>
              </a:rPr>
              <a:t>)</a:t>
            </a:r>
            <a:r>
              <a:rPr lang="lv-LV" sz="1200">
                <a:latin typeface="Times New Roman" pitchFamily="18"/>
              </a:rPr>
              <a:t>.</a:t>
            </a:r>
            <a:r>
              <a:rPr lang="lv-LV" sz="1200" b="0">
                <a:latin typeface="Times New Roman" pitchFamily="1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a:latin typeface="Times New Roman" pitchFamily="18"/>
              </a:rPr>
              <a:t>Ja nepieciešams, sniedziet piemērus par </a:t>
            </a:r>
            <a:r>
              <a:rPr lang="lv-LV" sz="1200" b="1" i="0" u="none" strike="noStrike" cap="none" baseline="0">
                <a:solidFill>
                  <a:srgbClr val="000000"/>
                </a:solidFill>
                <a:uFillTx/>
                <a:latin typeface="Aptos"/>
              </a:rPr>
              <a:t>samazinātu un samazināšanu, un atbildīgu antimikrobiālo līdzekļu lietošanu</a:t>
            </a:r>
            <a:r>
              <a:rPr lang="lv-LV" sz="1200" b="0" i="0" u="none" strike="noStrike" cap="none" baseline="0">
                <a:solidFill>
                  <a:srgbClr val="000000"/>
                </a:solidFill>
                <a:uFillTx/>
                <a:latin typeface="Aptos"/>
              </a:rPr>
              <a:t>': slimību profilakse, diagnostiskie testi, zāļu ievadīšana, zāļu dozēšana, antimikrobiālo līdzekļu alternatīvas, antimikrobiālo līdzekļu lietošanas prakses uzraudzība un pārskatīšana u.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a:latin typeface="Times New Roman" pitchFamily="18"/>
              </a:rPr>
              <a:t>Paskaidrojiet, ka laika ierobežojums attiecas uz 2.b GU kopumā, nevis uz katru jautājumu.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a:latin typeface="Times New Roman" pitchFamily="18"/>
              </a:rPr>
              <a:t>Nerādiet visus jautājumus uzreiz, lai dalībniekiem būtu laiks iedziļināties katrā jautājumā.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14</a:t>
            </a:fld>
            <a:endParaRPr lang="en-GB"/>
          </a:p>
        </p:txBody>
      </p:sp>
    </p:spTree>
    <p:extLst>
      <p:ext uri="{BB962C8B-B14F-4D97-AF65-F5344CB8AC3E}">
        <p14:creationId xmlns:p14="http://schemas.microsoft.com/office/powerpoint/2010/main" val="2273113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lvl="0"/>
            <a:r>
              <a:rPr lang="lv-LV" sz="1200">
                <a:latin typeface="Times New Roman" pitchFamily="18"/>
              </a:rPr>
              <a:t>Gadījumā, ja ir atlicis laiks diskusijai: </a:t>
            </a:r>
          </a:p>
          <a:p>
            <a:pPr lvl="0"/>
            <a:r>
              <a:rPr lang="lv-LV"/>
              <a:t>Jautājumi:</a:t>
            </a:r>
          </a:p>
          <a:p>
            <a:pPr marL="914400" lvl="1" indent="-457200">
              <a:lnSpc>
                <a:spcPct val="80000"/>
              </a:lnSpc>
              <a:buAutoNum type="arabicPeriod"/>
            </a:pPr>
            <a:r>
              <a:rPr lang="lv-LV"/>
              <a:t>Kādas ir līdzības ar jūsu nozares rezultātiem?</a:t>
            </a:r>
          </a:p>
          <a:p>
            <a:pPr marL="914400" lvl="1" indent="-457200">
              <a:lnSpc>
                <a:spcPct val="80000"/>
              </a:lnSpc>
              <a:buAutoNum type="arabicPeriod"/>
            </a:pPr>
            <a:r>
              <a:rPr lang="lv-LV"/>
              <a:t>Kādas ir atšķirības?</a:t>
            </a:r>
          </a:p>
          <a:p>
            <a:pPr marL="914400" lvl="1" indent="-457200">
              <a:lnSpc>
                <a:spcPct val="80000"/>
              </a:lnSpc>
              <a:buAutoNum type="arabicPeriod"/>
            </a:pPr>
            <a:r>
              <a:rPr lang="lv-LV"/>
              <a:t>Kas rada jautājumus? / Kas izceļas?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a:latin typeface="Times New Roman" pitchFamily="18"/>
              </a:rPr>
              <a:t>Koncentrējieties uz </a:t>
            </a:r>
            <a:r>
              <a:rPr lang="lv-LV" sz="1200" b="1">
                <a:latin typeface="Times New Roman" pitchFamily="18"/>
              </a:rPr>
              <a:t>lopkopības praksēm.</a:t>
            </a:r>
            <a:r>
              <a:rPr lang="lv-LV" sz="1200">
                <a:latin typeface="Times New Roman" pitchFamily="18"/>
              </a:rPr>
              <a:t> Ja nepieciešams, atgriezieties pie slaida ar piemēriem. </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15</a:t>
            </a:fld>
            <a:endParaRPr lang="en-GB"/>
          </a:p>
        </p:txBody>
      </p:sp>
    </p:spTree>
    <p:extLst>
      <p:ext uri="{BB962C8B-B14F-4D97-AF65-F5344CB8AC3E}">
        <p14:creationId xmlns:p14="http://schemas.microsoft.com/office/powerpoint/2010/main" val="3589185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lvl="0"/>
            <a:r>
              <a:rPr lang="lv-LV" sz="1200">
                <a:latin typeface="Times New Roman" pitchFamily="18"/>
              </a:rPr>
              <a:t>Prezentētājs bieži būs viens no pasniedzējiem</a:t>
            </a:r>
          </a:p>
          <a:p>
            <a:pPr lvl="0"/>
            <a:endParaRPr lang="nl-NL" sz="1200" dirty="0">
              <a:latin typeface="Times New Roman" pitchFamily="18"/>
            </a:endParaRPr>
          </a:p>
          <a:p>
            <a:pPr lvl="0"/>
            <a:r>
              <a:rPr lang="lv-LV" sz="1200">
                <a:latin typeface="Times New Roman" pitchFamily="18"/>
              </a:rPr>
              <a:t>Gadījumā, ja ir atlicis laiks diskusijai: </a:t>
            </a:r>
          </a:p>
          <a:p>
            <a:pPr lvl="0"/>
            <a:r>
              <a:rPr lang="lv-LV"/>
              <a:t>Jautājumi:</a:t>
            </a:r>
          </a:p>
          <a:p>
            <a:pPr marL="914400" lvl="1" indent="-457200">
              <a:lnSpc>
                <a:spcPct val="80000"/>
              </a:lnSpc>
              <a:buAutoNum type="arabicPeriod"/>
            </a:pPr>
            <a:r>
              <a:rPr lang="lv-LV"/>
              <a:t>Kādas ir līdzības ar jūsu nozares rezultātiem?</a:t>
            </a:r>
          </a:p>
          <a:p>
            <a:pPr marL="914400" lvl="1" indent="-457200">
              <a:lnSpc>
                <a:spcPct val="80000"/>
              </a:lnSpc>
              <a:buAutoNum type="arabicPeriod"/>
            </a:pPr>
            <a:r>
              <a:rPr lang="lv-LV"/>
              <a:t>Kādas ir atšķirības?</a:t>
            </a:r>
          </a:p>
          <a:p>
            <a:pPr marL="914400" lvl="1" indent="-457200">
              <a:lnSpc>
                <a:spcPct val="80000"/>
              </a:lnSpc>
              <a:buAutoNum type="arabicPeriod"/>
            </a:pPr>
            <a:r>
              <a:rPr lang="lv-LV"/>
              <a:t>Kas rada jautājumus? / Kas izceļas?</a:t>
            </a:r>
          </a:p>
          <a:p>
            <a:pPr lvl="0"/>
            <a:endParaRPr lang="nl-NL"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a:latin typeface="Times New Roman" pitchFamily="18"/>
              </a:rPr>
              <a:t>Koncentrējieties uz </a:t>
            </a:r>
            <a:r>
              <a:rPr lang="lv-LV" sz="1200" b="1" u="sng">
                <a:latin typeface="Times New Roman" pitchFamily="18"/>
              </a:rPr>
              <a:t>antimikrobiālo līdzekļu patēriņa samazināšanu un atbildīgu lietošanu: </a:t>
            </a:r>
            <a:r>
              <a:rPr lang="lv-LV" sz="1200" b="0" u="sng">
                <a:latin typeface="Times New Roman" pitchFamily="18"/>
              </a:rPr>
              <a:t>Ja nepieciešams, atgriezieties pie slaida ar piemēriem.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16</a:t>
            </a:fld>
            <a:endParaRPr lang="en-GB"/>
          </a:p>
        </p:txBody>
      </p:sp>
    </p:spTree>
    <p:extLst>
      <p:ext uri="{BB962C8B-B14F-4D97-AF65-F5344CB8AC3E}">
        <p14:creationId xmlns:p14="http://schemas.microsoft.com/office/powerpoint/2010/main" val="1650190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pPr lvl="0"/>
            <a:fld id="{AA016919-EE97-4E26-8DE6-0B6C389CDE61}" type="slidenum">
              <a:rPr lang="en-GB" smtClean="0"/>
              <a:t>17</a:t>
            </a:fld>
            <a:endParaRPr lang="en-GB"/>
          </a:p>
        </p:txBody>
      </p:sp>
    </p:spTree>
    <p:extLst>
      <p:ext uri="{BB962C8B-B14F-4D97-AF65-F5344CB8AC3E}">
        <p14:creationId xmlns:p14="http://schemas.microsoft.com/office/powerpoint/2010/main" val="12585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p:txBody>
          <a:bodyPr/>
          <a:lstStyle/>
          <a:p>
            <a:r>
              <a:rPr lang="lv-LV"/>
              <a:t>“Strādāsim kopā, lai novērstu un samazinātu antimikrobiālo līdzekļu lietošanu". </a:t>
            </a:r>
          </a:p>
        </p:txBody>
      </p:sp>
      <p:sp>
        <p:nvSpPr>
          <p:cNvPr id="4" name="Marcador de número de diapositiva 3"/>
          <p:cNvSpPr>
            <a:spLocks noGrp="1"/>
          </p:cNvSpPr>
          <p:nvPr>
            <p:ph type="sldNum" sz="quarter" idx="5"/>
          </p:nvPr>
        </p:nvSpPr>
        <p:spPr/>
        <p:txBody>
          <a:bodyPr/>
          <a:lstStyle/>
          <a:p>
            <a:pPr lvl="0"/>
            <a:fld id="{AA016919-EE97-4E26-8DE6-0B6C389CDE61}" type="slidenum">
              <a:rPr lang="en-GB" smtClean="0"/>
              <a:t>3</a:t>
            </a:fld>
            <a:endParaRPr lang="en-GB"/>
          </a:p>
        </p:txBody>
      </p:sp>
    </p:spTree>
    <p:extLst>
      <p:ext uri="{BB962C8B-B14F-4D97-AF65-F5344CB8AC3E}">
        <p14:creationId xmlns:p14="http://schemas.microsoft.com/office/powerpoint/2010/main" val="2043710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1C34B-D6CC-5236-15B5-4C124EDAF54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46883F-B027-C6BE-1205-D29677B54C27}"/>
              </a:ext>
            </a:extLst>
          </p:cNvPr>
          <p:cNvSpPr>
            <a:spLocks noGrp="1" noRot="1" noChangeAspect="1"/>
          </p:cNvSpPr>
          <p:nvPr>
            <p:ph type="sldImg"/>
          </p:nvPr>
        </p:nvSpPr>
        <p:spPr>
          <a:xfrm>
            <a:off x="2514600" y="857250"/>
            <a:ext cx="4114800" cy="2314575"/>
          </a:xfrm>
        </p:spPr>
      </p:sp>
      <p:sp>
        <p:nvSpPr>
          <p:cNvPr id="3" name="Tijdelijke aanduiding voor notities 2">
            <a:extLst>
              <a:ext uri="{FF2B5EF4-FFF2-40B4-BE49-F238E27FC236}">
                <a16:creationId xmlns:a16="http://schemas.microsoft.com/office/drawing/2014/main" id="{C94593F2-3FBB-CD52-93F8-A935C857F9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a:t>https://www.youtube.com/watch?v=jFuQqwBmN8A</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a:t>Video tiks demonstrēts ar subtitriem angļu valodā. Video nav iespējams rādīt visās valodās. Video ir angļu valodā, bet audio tulkojumu nodrošinās tulki</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113241B7-6F09-4102-D041-82C124F38C24}"/>
              </a:ext>
            </a:extLst>
          </p:cNvPr>
          <p:cNvSpPr>
            <a:spLocks noGrp="1"/>
          </p:cNvSpPr>
          <p:nvPr>
            <p:ph type="sldNum" sz="quarter" idx="5"/>
          </p:nvPr>
        </p:nvSpPr>
        <p:spPr/>
        <p:txBody>
          <a:bodyPr/>
          <a:lstStyle/>
          <a:p>
            <a:pPr lvl="0"/>
            <a:fld id="{AA016919-EE97-4E26-8DE6-0B6C389CDE61}" type="slidenum">
              <a:rPr lang="nl-NL" smtClean="0"/>
              <a:t>4</a:t>
            </a:fld>
            <a:endParaRPr lang="nl-NL"/>
          </a:p>
        </p:txBody>
      </p:sp>
    </p:spTree>
    <p:extLst>
      <p:ext uri="{BB962C8B-B14F-4D97-AF65-F5344CB8AC3E}">
        <p14:creationId xmlns:p14="http://schemas.microsoft.com/office/powerpoint/2010/main" val="19102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lvl="0"/>
            <a:fld id="{AA016919-EE97-4E26-8DE6-0B6C389CDE61}" type="slidenum">
              <a:rPr lang="en-US" smtClean="0"/>
              <a:t>5</a:t>
            </a:fld>
            <a:endParaRPr lang="en-US"/>
          </a:p>
        </p:txBody>
      </p:sp>
    </p:spTree>
    <p:extLst>
      <p:ext uri="{BB962C8B-B14F-4D97-AF65-F5344CB8AC3E}">
        <p14:creationId xmlns:p14="http://schemas.microsoft.com/office/powerpoint/2010/main" val="270499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2514600" y="857250"/>
            <a:ext cx="4114800" cy="2314575"/>
          </a:xfrm>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b="1" i="1">
                <a:latin typeface="Times New Roman" pitchFamily="18"/>
              </a:rPr>
              <a:t>Apsvērumi:</a:t>
            </a:r>
            <a:r>
              <a:rPr lang="lv-LV" i="1">
                <a:latin typeface="Times New Roman" pitchFamily="18"/>
              </a:rPr>
              <a:t> Spēcīgas un iedibinātas attiecības starp lauksaimniekiem un veterinārārstiem ir stūrakmens efektīvu pasākumu īstenošanai saimniecību līmenī, lai novērstu un samazinātu antimikrobiālo līdzekļu lietošanu. Tāpēc ir ļoti svarīgi noteikt kopīgas galvenās jomas, kurās viņi var sadarboties. Tā uzticība veterinārāstu un lauksaimnieku starpā būtu lielāka. Ja abas grupas spēs identificēt problēmas un risinājumus, būs iespējami lieli uzlabojumi. </a:t>
            </a:r>
          </a:p>
          <a:p>
            <a:endParaRPr lang="nl-NL" dirty="0"/>
          </a:p>
          <a:p>
            <a:r>
              <a:rPr lang="lv-LV" b="1"/>
              <a:t>Saite uz videoklipu: https://www.youtube.com/watch?v=cu7cIIlbOd8</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a:t>Video tiks demonstrēts ar subtitriem angļu valodā. Video nav iespējams rādīt katras valsts dzimtajā valodā. Video ir holandiešu valodā, un nav iespējams veikt audio tulkojumu, jo tulki tulko no angļu valodas uz dzimto valodu.</a:t>
            </a:r>
          </a:p>
          <a:p>
            <a:endParaRPr lang="nl-NL" dirty="0"/>
          </a:p>
        </p:txBody>
      </p:sp>
      <p:sp>
        <p:nvSpPr>
          <p:cNvPr id="4" name="Tijdelijke aanduiding voor dianummer 3"/>
          <p:cNvSpPr>
            <a:spLocks noGrp="1"/>
          </p:cNvSpPr>
          <p:nvPr>
            <p:ph type="sldNum" sz="quarter" idx="5"/>
          </p:nvPr>
        </p:nvSpPr>
        <p:spPr/>
        <p:txBody>
          <a:bodyPr/>
          <a:lstStyle/>
          <a:p>
            <a:pPr lvl="0"/>
            <a:fld id="{AA016919-EE97-4E26-8DE6-0B6C389CDE61}" type="slidenum">
              <a:rPr lang="nl-NL" smtClean="0"/>
              <a:t>6</a:t>
            </a:fld>
            <a:endParaRPr lang="nl-NL"/>
          </a:p>
        </p:txBody>
      </p:sp>
    </p:spTree>
    <p:extLst>
      <p:ext uri="{BB962C8B-B14F-4D97-AF65-F5344CB8AC3E}">
        <p14:creationId xmlns:p14="http://schemas.microsoft.com/office/powerpoint/2010/main" val="2682218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algn="l"/>
            <a:r>
              <a:rPr lang="lv-LV"/>
              <a:t>Tiks panākta vienošanās par rīcības punktiem saimniecību līmenī, pasākumiem, kas ir personīgi vērtīgi gan lauksaimniekiem, gan veterinārārstiem.</a:t>
            </a:r>
          </a:p>
          <a:p>
            <a:pPr algn="l"/>
            <a:endParaRPr lang="en-GB"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b="1"/>
              <a:t>1. GU: </a:t>
            </a:r>
            <a:r>
              <a:rPr lang="lv-LV"/>
              <a:t>lauksaimnieki un veterinārārsti atsevišķās grupās, sagrupēti pēc sugām</a:t>
            </a:r>
          </a:p>
          <a:p>
            <a:pPr marL="0" marR="0" lvl="0" indent="0" algn="l" defTabSz="914400" rtl="0" eaLnBrk="1" fontAlgn="auto" latinLnBrk="0" hangingPunct="1">
              <a:lnSpc>
                <a:spcPct val="100000"/>
              </a:lnSpc>
              <a:spcBef>
                <a:spcPts val="0"/>
              </a:spcBef>
              <a:spcAft>
                <a:spcPts val="0"/>
              </a:spcAft>
              <a:buClrTx/>
              <a:buSzTx/>
              <a:buFontTx/>
              <a:buNone/>
              <a:tabLst/>
              <a:defRPr/>
            </a:pPr>
            <a:r>
              <a:rPr lang="lv-LV" b="1">
                <a:solidFill>
                  <a:srgbClr val="FF0000"/>
                </a:solidFill>
              </a:rPr>
              <a:t>2. GU A un B: </a:t>
            </a:r>
            <a:r>
              <a:rPr lang="lv-LV">
                <a:solidFill>
                  <a:srgbClr val="FF0000"/>
                </a:solidFill>
              </a:rPr>
              <a:t>lauksaimnieki un veterinārārsti ir sagrupēti pēc sugas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b="1">
                <a:solidFill>
                  <a:srgbClr val="FF0000"/>
                </a:solidFill>
              </a:rPr>
              <a:t>3. GU : </a:t>
            </a:r>
            <a:r>
              <a:rPr lang="lv-LV">
                <a:solidFill>
                  <a:srgbClr val="FF0000"/>
                </a:solidFill>
              </a:rPr>
              <a:t>2GU rezultātu prezentācijas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i="1">
                <a:latin typeface="Times New Roman" pitchFamily="18"/>
              </a:rPr>
              <a:t>Mācību mērķis ir atklāt dažādas problēmas un iespējas, kas </a:t>
            </a:r>
            <a:r>
              <a:rPr lang="lv-LV" sz="1200" b="1" i="1">
                <a:latin typeface="Times New Roman" pitchFamily="18"/>
              </a:rPr>
              <a:t>novērotas uz vietas </a:t>
            </a:r>
            <a:r>
              <a:rPr lang="lv-LV" sz="1200" i="1">
                <a:latin typeface="Times New Roman" pitchFamily="18"/>
              </a:rPr>
              <a:t>un ietekmē paraugprakses īstenošanu un turpmāku antimikrobiālo līdzekļu lietošanas un rezistences pret tiem samazināšanu, piemēram, lopkopības apstākļus, slimību situāciju, biodrošību, dzīvnieku veselības apmeklējumus, diagnostikas testus, antimikrobiālo līdzekļu izrakstīšanu un lietošanu utt. Šī 1. GU konstatējumi kalpos par pamatu 2a GU un 2b GU. </a:t>
            </a:r>
          </a:p>
        </p:txBody>
      </p:sp>
      <p:sp>
        <p:nvSpPr>
          <p:cNvPr id="4" name="Marcador de número de diapositiva 3"/>
          <p:cNvSpPr>
            <a:spLocks noGrp="1"/>
          </p:cNvSpPr>
          <p:nvPr>
            <p:ph type="sldNum" sz="quarter" idx="5"/>
          </p:nvPr>
        </p:nvSpPr>
        <p:spPr/>
        <p:txBody>
          <a:bodyPr/>
          <a:lstStyle/>
          <a:p>
            <a:fld id="{3BF68CBC-6CFC-428F-8CC1-256870B442D5}" type="slidenum">
              <a:rPr lang="en-GB" smtClean="0"/>
              <a:t>8</a:t>
            </a:fld>
            <a:endParaRPr lang="en-GB"/>
          </a:p>
        </p:txBody>
      </p:sp>
    </p:spTree>
    <p:extLst>
      <p:ext uri="{BB962C8B-B14F-4D97-AF65-F5344CB8AC3E}">
        <p14:creationId xmlns:p14="http://schemas.microsoft.com/office/powerpoint/2010/main" val="2247219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algn="l"/>
            <a:endParaRPr lang="en-GB" b="0" dirty="0"/>
          </a:p>
        </p:txBody>
      </p:sp>
      <p:sp>
        <p:nvSpPr>
          <p:cNvPr id="4" name="Marcador de número de diapositiva 3"/>
          <p:cNvSpPr>
            <a:spLocks noGrp="1"/>
          </p:cNvSpPr>
          <p:nvPr>
            <p:ph type="sldNum" sz="quarter" idx="5"/>
          </p:nvPr>
        </p:nvSpPr>
        <p:spPr/>
        <p:txBody>
          <a:bodyPr/>
          <a:lstStyle/>
          <a:p>
            <a:fld id="{3BF68CBC-6CFC-428F-8CC1-256870B442D5}" type="slidenum">
              <a:rPr lang="en-GB" smtClean="0"/>
              <a:t>9</a:t>
            </a:fld>
            <a:endParaRPr lang="en-GB"/>
          </a:p>
        </p:txBody>
      </p:sp>
    </p:spTree>
    <p:extLst>
      <p:ext uri="{BB962C8B-B14F-4D97-AF65-F5344CB8AC3E}">
        <p14:creationId xmlns:p14="http://schemas.microsoft.com/office/powerpoint/2010/main" val="19137426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2514600" y="857250"/>
            <a:ext cx="4114800" cy="2314575"/>
          </a:xfrm>
        </p:spPr>
      </p:sp>
      <p:sp>
        <p:nvSpPr>
          <p:cNvPr id="3" name="Marcador de notas 2"/>
          <p:cNvSpPr>
            <a:spLocks noGrp="1"/>
          </p:cNvSpPr>
          <p:nvPr>
            <p:ph type="body" idx="1"/>
          </p:nvPr>
        </p:nvSpPr>
        <p:spPr>
          <a:xfrm>
            <a:off x="1202372" y="4387272"/>
            <a:ext cx="7328747" cy="360013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a:t>Citās valstīs: </a:t>
            </a:r>
            <a:r>
              <a:rPr lang="lv-LV">
                <a:solidFill>
                  <a:srgbClr val="FF0000"/>
                </a:solidFill>
              </a:rPr>
              <a:t>Lauksaimnieki un veterinārārsti atsevišķās grupās</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i="1">
                <a:latin typeface="Times New Roman" pitchFamily="18"/>
              </a:rPr>
              <a:t>Mācību mērķis ir atklāt dažādas problēmas un iespējas, kas novērotas uz vietas un ietekmē paraugprakses īstenošanu un turpmāku antimikrobiālo līdzekļu lietošanas un rezistences pret tiem samazināšanu, piemēram, lopkopības apstākļus, slimību situāciju, biodrošību, dzīvnieku veselības apmeklējumus, diagnostikas testus, antimikrobiālo līdzekļu izrakstīšanu un lietošanu utt. Šī 1. GU konstatējumi kalpos par pamatu 2a GU un 2b GU. </a:t>
            </a:r>
            <a:r>
              <a:rPr lang="lv-LV" sz="1200">
                <a:latin typeface="Times New Roman" pitchFamily="18"/>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kern="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itchFamily="18"/>
            </a:endParaRPr>
          </a:p>
        </p:txBody>
      </p:sp>
      <p:sp>
        <p:nvSpPr>
          <p:cNvPr id="4" name="Marcador de número de diapositiva 3"/>
          <p:cNvSpPr>
            <a:spLocks noGrp="1"/>
          </p:cNvSpPr>
          <p:nvPr>
            <p:ph type="sldNum" sz="quarter" idx="5"/>
          </p:nvPr>
        </p:nvSpPr>
        <p:spPr/>
        <p:txBody>
          <a:bodyPr/>
          <a:lstStyle/>
          <a:p>
            <a:fld id="{3BF68CBC-6CFC-428F-8CC1-256870B442D5}" type="slidenum">
              <a:rPr lang="en-GB" smtClean="0"/>
              <a:t>10</a:t>
            </a:fld>
            <a:endParaRPr lang="en-GB"/>
          </a:p>
        </p:txBody>
      </p:sp>
    </p:spTree>
    <p:extLst>
      <p:ext uri="{BB962C8B-B14F-4D97-AF65-F5344CB8AC3E}">
        <p14:creationId xmlns:p14="http://schemas.microsoft.com/office/powerpoint/2010/main" val="32978736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r>
              <a:rPr lang="lv-LV"/>
              <a:t>Izmantojiet šo slaidu, ja nepieciešams vizuāli izskaidrot lopkopības prakses piemērus. </a:t>
            </a:r>
          </a:p>
        </p:txBody>
      </p:sp>
      <p:sp>
        <p:nvSpPr>
          <p:cNvPr id="4" name="Slide Number Placeholder 3"/>
          <p:cNvSpPr>
            <a:spLocks noGrp="1"/>
          </p:cNvSpPr>
          <p:nvPr>
            <p:ph type="sldNum" sz="quarter" idx="5"/>
          </p:nvPr>
        </p:nvSpPr>
        <p:spPr/>
        <p:txBody>
          <a:bodyPr/>
          <a:lstStyle/>
          <a:p>
            <a:pPr lvl="0"/>
            <a:fld id="{AA016919-EE97-4E26-8DE6-0B6C389CDE61}" type="slidenum">
              <a:rPr lang="es-ES" smtClean="0"/>
              <a:t>11</a:t>
            </a:fld>
            <a:endParaRPr lang="es-ES"/>
          </a:p>
        </p:txBody>
      </p:sp>
    </p:spTree>
    <p:extLst>
      <p:ext uri="{BB962C8B-B14F-4D97-AF65-F5344CB8AC3E}">
        <p14:creationId xmlns:p14="http://schemas.microsoft.com/office/powerpoint/2010/main" val="5470396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cid:image004.jpg@01D9F6A4.3DC88080" TargetMode="External"/><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cid:image004.jpg@01D9F6A4.3DC88080" TargetMode="External"/><Relationship Id="rId10" Type="http://schemas.openxmlformats.org/officeDocument/2006/relationships/image" Target="../media/image27.png"/><Relationship Id="rId4" Type="http://schemas.openxmlformats.org/officeDocument/2006/relationships/image" Target="../media/image22.jpeg"/><Relationship Id="rId9" Type="http://schemas.openxmlformats.org/officeDocument/2006/relationships/image" Target="../media/image26.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cid:image004.jpg@01D9F6A4.3DC88080" TargetMode="External"/><Relationship Id="rId3" Type="http://schemas.openxmlformats.org/officeDocument/2006/relationships/image" Target="../media/image1.png"/><Relationship Id="rId7" Type="http://schemas.openxmlformats.org/officeDocument/2006/relationships/image" Target="../media/image32.png"/><Relationship Id="rId12" Type="http://schemas.openxmlformats.org/officeDocument/2006/relationships/image" Target="../media/image36.jpeg"/><Relationship Id="rId2" Type="http://schemas.openxmlformats.org/officeDocument/2006/relationships/image" Target="../media/image20.jpeg"/><Relationship Id="rId1" Type="http://schemas.openxmlformats.org/officeDocument/2006/relationships/slideMaster" Target="../slideMasters/slideMaster2.xml"/><Relationship Id="rId6" Type="http://schemas.openxmlformats.org/officeDocument/2006/relationships/image" Target="../media/image31.png"/><Relationship Id="rId11" Type="http://schemas.openxmlformats.org/officeDocument/2006/relationships/image" Target="../media/image9.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46.png"/><Relationship Id="rId4" Type="http://schemas.openxmlformats.org/officeDocument/2006/relationships/image" Target="../media/image45.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5.jpe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54.png"/><Relationship Id="rId17" Type="http://schemas.openxmlformats.org/officeDocument/2006/relationships/hyperlink" Target="http://www.amrfvtraining.eu/" TargetMode="External"/><Relationship Id="rId2" Type="http://schemas.openxmlformats.org/officeDocument/2006/relationships/image" Target="../media/image1.png"/><Relationship Id="rId16"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cid:image004.jpg@01D9F6A4.3DC88080" TargetMode="External"/><Relationship Id="rId5" Type="http://schemas.openxmlformats.org/officeDocument/2006/relationships/image" Target="../media/image5.png"/><Relationship Id="rId15" Type="http://schemas.openxmlformats.org/officeDocument/2006/relationships/image" Target="../media/image57.png"/><Relationship Id="rId10" Type="http://schemas.openxmlformats.org/officeDocument/2006/relationships/image" Target="../media/image53.jpe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5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15F09F-AA40-BD89-C500-C06134BB41C3}"/>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nl-NL"/>
              <a:t>Klik om stijl te bewerken</a:t>
            </a:r>
          </a:p>
        </p:txBody>
      </p:sp>
      <p:sp>
        <p:nvSpPr>
          <p:cNvPr id="3" name="Ondertitel 2">
            <a:extLst>
              <a:ext uri="{FF2B5EF4-FFF2-40B4-BE49-F238E27FC236}">
                <a16:creationId xmlns:a16="http://schemas.microsoft.com/office/drawing/2014/main" id="{8BCA8883-88A4-5A75-E02E-885240A47E35}"/>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nl-NL"/>
              <a:t>Klikken om de ondertitelstijl van het model te bewerken</a:t>
            </a:r>
          </a:p>
        </p:txBody>
      </p:sp>
      <p:sp>
        <p:nvSpPr>
          <p:cNvPr id="4" name="Tijdelijke aanduiding voor datum 3">
            <a:extLst>
              <a:ext uri="{FF2B5EF4-FFF2-40B4-BE49-F238E27FC236}">
                <a16:creationId xmlns:a16="http://schemas.microsoft.com/office/drawing/2014/main" id="{1D0E4486-EFAE-3CD8-8C05-084F1CB79FDA}"/>
              </a:ext>
            </a:extLst>
          </p:cNvPr>
          <p:cNvSpPr txBox="1">
            <a:spLocks noGrp="1"/>
          </p:cNvSpPr>
          <p:nvPr>
            <p:ph type="dt" sz="half" idx="7"/>
          </p:nvPr>
        </p:nvSpPr>
        <p:spPr/>
        <p:txBody>
          <a:bodyPr/>
          <a:lstStyle>
            <a:lvl1pPr>
              <a:defRPr/>
            </a:lvl1pPr>
          </a:lstStyle>
          <a:p>
            <a:pPr lvl="0"/>
            <a:fld id="{CB5DDC6A-A971-45B8-880B-FF68F5D3244B}" type="datetime1">
              <a:rPr lang="nl-NL"/>
              <a:pPr lvl="0"/>
              <a:t>26-11-2024</a:t>
            </a:fld>
            <a:endParaRPr lang="nl-NL"/>
          </a:p>
        </p:txBody>
      </p:sp>
      <p:sp>
        <p:nvSpPr>
          <p:cNvPr id="5" name="Tijdelijke aanduiding voor voettekst 4">
            <a:extLst>
              <a:ext uri="{FF2B5EF4-FFF2-40B4-BE49-F238E27FC236}">
                <a16:creationId xmlns:a16="http://schemas.microsoft.com/office/drawing/2014/main" id="{2B4CA3E3-90F6-5909-452C-D225BE537D5F}"/>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3625756E-A838-34C5-84AF-2136E1CCDE7B}"/>
              </a:ext>
            </a:extLst>
          </p:cNvPr>
          <p:cNvSpPr txBox="1">
            <a:spLocks noGrp="1"/>
          </p:cNvSpPr>
          <p:nvPr>
            <p:ph type="sldNum" sz="quarter" idx="8"/>
          </p:nvPr>
        </p:nvSpPr>
        <p:spPr/>
        <p:txBody>
          <a:bodyPr/>
          <a:lstStyle>
            <a:lvl1pPr>
              <a:defRPr/>
            </a:lvl1pPr>
          </a:lstStyle>
          <a:p>
            <a:pPr lvl="0"/>
            <a:fld id="{2503BA4A-8DE1-4E5A-8820-07ACD70FF6C9}" type="slidenum">
              <a:t>‹Nº›</a:t>
            </a:fld>
            <a:endParaRPr lang="nl-NL"/>
          </a:p>
        </p:txBody>
      </p:sp>
    </p:spTree>
    <p:extLst>
      <p:ext uri="{BB962C8B-B14F-4D97-AF65-F5344CB8AC3E}">
        <p14:creationId xmlns:p14="http://schemas.microsoft.com/office/powerpoint/2010/main" val="4756258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86349B-A905-8C4F-F686-B1D9EA27F16D}"/>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verticale tekst 2">
            <a:extLst>
              <a:ext uri="{FF2B5EF4-FFF2-40B4-BE49-F238E27FC236}">
                <a16:creationId xmlns:a16="http://schemas.microsoft.com/office/drawing/2014/main" id="{29F858D4-07FF-6687-A346-16754D59998A}"/>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FEBE0A26-267C-4A74-EBC9-FECC82332374}"/>
              </a:ext>
            </a:extLst>
          </p:cNvPr>
          <p:cNvSpPr txBox="1">
            <a:spLocks noGrp="1"/>
          </p:cNvSpPr>
          <p:nvPr>
            <p:ph type="dt" sz="half" idx="7"/>
          </p:nvPr>
        </p:nvSpPr>
        <p:spPr/>
        <p:txBody>
          <a:bodyPr/>
          <a:lstStyle>
            <a:lvl1pPr>
              <a:defRPr/>
            </a:lvl1pPr>
          </a:lstStyle>
          <a:p>
            <a:pPr lvl="0"/>
            <a:fld id="{0BAB61EF-C6DD-4F32-B64C-2CA43B06222E}" type="datetime1">
              <a:rPr lang="nl-NL"/>
              <a:pPr lvl="0"/>
              <a:t>26-11-2024</a:t>
            </a:fld>
            <a:endParaRPr lang="nl-NL"/>
          </a:p>
        </p:txBody>
      </p:sp>
      <p:sp>
        <p:nvSpPr>
          <p:cNvPr id="5" name="Tijdelijke aanduiding voor voettekst 4">
            <a:extLst>
              <a:ext uri="{FF2B5EF4-FFF2-40B4-BE49-F238E27FC236}">
                <a16:creationId xmlns:a16="http://schemas.microsoft.com/office/drawing/2014/main" id="{0BAFF5BB-6E43-D579-5383-11F46D2F4057}"/>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C4F94CD8-F8C0-B820-B4B5-2107A3EA2FA9}"/>
              </a:ext>
            </a:extLst>
          </p:cNvPr>
          <p:cNvSpPr txBox="1">
            <a:spLocks noGrp="1"/>
          </p:cNvSpPr>
          <p:nvPr>
            <p:ph type="sldNum" sz="quarter" idx="8"/>
          </p:nvPr>
        </p:nvSpPr>
        <p:spPr/>
        <p:txBody>
          <a:bodyPr/>
          <a:lstStyle>
            <a:lvl1pPr>
              <a:defRPr/>
            </a:lvl1pPr>
          </a:lstStyle>
          <a:p>
            <a:pPr lvl="0"/>
            <a:fld id="{642548F0-9132-4CA9-8F00-D6D5504F388A}" type="slidenum">
              <a:t>‹Nº›</a:t>
            </a:fld>
            <a:endParaRPr lang="nl-NL"/>
          </a:p>
        </p:txBody>
      </p:sp>
    </p:spTree>
    <p:extLst>
      <p:ext uri="{BB962C8B-B14F-4D97-AF65-F5344CB8AC3E}">
        <p14:creationId xmlns:p14="http://schemas.microsoft.com/office/powerpoint/2010/main" val="146536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D056AEB-0114-DA71-F075-8D7A8A6BD28A}"/>
              </a:ext>
            </a:extLst>
          </p:cNvPr>
          <p:cNvSpPr txBox="1">
            <a:spLocks noGrp="1"/>
          </p:cNvSpPr>
          <p:nvPr>
            <p:ph type="title" orient="vert"/>
          </p:nvPr>
        </p:nvSpPr>
        <p:spPr>
          <a:xfrm>
            <a:off x="8724903" y="365129"/>
            <a:ext cx="2628899" cy="5811834"/>
          </a:xfrm>
        </p:spPr>
        <p:txBody>
          <a:bodyPr vert="eaVert"/>
          <a:lstStyle>
            <a:lvl1pPr>
              <a:defRPr/>
            </a:lvl1pPr>
          </a:lstStyle>
          <a:p>
            <a:pPr lvl="0"/>
            <a:r>
              <a:rPr lang="nl-NL"/>
              <a:t>Klik om stijl te bewerken</a:t>
            </a:r>
          </a:p>
        </p:txBody>
      </p:sp>
      <p:sp>
        <p:nvSpPr>
          <p:cNvPr id="3" name="Tijdelijke aanduiding voor verticale tekst 2">
            <a:extLst>
              <a:ext uri="{FF2B5EF4-FFF2-40B4-BE49-F238E27FC236}">
                <a16:creationId xmlns:a16="http://schemas.microsoft.com/office/drawing/2014/main" id="{BD3721DB-8177-3B7B-FC60-91698FB7F772}"/>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8660635-5B93-B1BD-628E-68BA050DBC3C}"/>
              </a:ext>
            </a:extLst>
          </p:cNvPr>
          <p:cNvSpPr txBox="1">
            <a:spLocks noGrp="1"/>
          </p:cNvSpPr>
          <p:nvPr>
            <p:ph type="dt" sz="half" idx="7"/>
          </p:nvPr>
        </p:nvSpPr>
        <p:spPr/>
        <p:txBody>
          <a:bodyPr/>
          <a:lstStyle>
            <a:lvl1pPr>
              <a:defRPr/>
            </a:lvl1pPr>
          </a:lstStyle>
          <a:p>
            <a:pPr lvl="0"/>
            <a:fld id="{293B71DF-262E-4F88-84A7-0EE96719D2D1}" type="datetime1">
              <a:rPr lang="nl-NL"/>
              <a:pPr lvl="0"/>
              <a:t>26-11-2024</a:t>
            </a:fld>
            <a:endParaRPr lang="nl-NL"/>
          </a:p>
        </p:txBody>
      </p:sp>
      <p:sp>
        <p:nvSpPr>
          <p:cNvPr id="5" name="Tijdelijke aanduiding voor voettekst 4">
            <a:extLst>
              <a:ext uri="{FF2B5EF4-FFF2-40B4-BE49-F238E27FC236}">
                <a16:creationId xmlns:a16="http://schemas.microsoft.com/office/drawing/2014/main" id="{19F1127B-B032-4175-1C59-E32F765F4899}"/>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0A38EEEA-1715-7F35-BC25-6A0FF0D22BA8}"/>
              </a:ext>
            </a:extLst>
          </p:cNvPr>
          <p:cNvSpPr txBox="1">
            <a:spLocks noGrp="1"/>
          </p:cNvSpPr>
          <p:nvPr>
            <p:ph type="sldNum" sz="quarter" idx="8"/>
          </p:nvPr>
        </p:nvSpPr>
        <p:spPr/>
        <p:txBody>
          <a:bodyPr/>
          <a:lstStyle>
            <a:lvl1pPr>
              <a:defRPr/>
            </a:lvl1pPr>
          </a:lstStyle>
          <a:p>
            <a:pPr lvl="0"/>
            <a:fld id="{FDD3992C-23F6-4F8B-9AF9-ED24129CFCCE}" type="slidenum">
              <a:t>‹Nº›</a:t>
            </a:fld>
            <a:endParaRPr lang="nl-NL"/>
          </a:p>
        </p:txBody>
      </p:sp>
    </p:spTree>
    <p:extLst>
      <p:ext uri="{BB962C8B-B14F-4D97-AF65-F5344CB8AC3E}">
        <p14:creationId xmlns:p14="http://schemas.microsoft.com/office/powerpoint/2010/main" val="1738753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57329"/>
            <a:ext cx="179928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2149"/>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78360"/>
            <a:ext cx="8712200" cy="1674569"/>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sz="1797"/>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0575"/>
            <a:ext cx="2223512" cy="985337"/>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4488"/>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6" y="1724488"/>
            <a:ext cx="1764905"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67646"/>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67646"/>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4488"/>
            <a:ext cx="1746000" cy="174277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2" y="1731783"/>
            <a:ext cx="1767179"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8610" y="-11606"/>
            <a:ext cx="1731781"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67646"/>
            <a:ext cx="899418"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67646"/>
            <a:ext cx="859370"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67262"/>
            <a:ext cx="3478676"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57951"/>
            <a:ext cx="1105152" cy="1179185"/>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8" y="3841497"/>
            <a:ext cx="812985" cy="1001674"/>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1726"/>
            <a:ext cx="1028934"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3" y="2210102"/>
            <a:ext cx="927311"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7" y="357870"/>
            <a:ext cx="978123"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4265"/>
            <a:ext cx="990826"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56040"/>
            <a:ext cx="1028934" cy="748086"/>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76087"/>
            <a:ext cx="7874000" cy="780187"/>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390909"/>
            <a:ext cx="2971800" cy="370394"/>
          </a:xfrm>
          <a:prstGeom prst="rect">
            <a:avLst/>
          </a:prstGeom>
        </p:spPr>
        <p:txBody>
          <a:bodyPr/>
          <a:lstStyle>
            <a:lvl1pPr>
              <a:defRPr sz="1597">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595101"/>
            <a:ext cx="3022600" cy="795807"/>
          </a:xfrm>
          <a:prstGeom prst="rect">
            <a:avLst/>
          </a:prstGeom>
          <a:noFill/>
          <a:ln>
            <a:noFill/>
          </a:ln>
        </p:spPr>
      </p:pic>
    </p:spTree>
    <p:extLst>
      <p:ext uri="{BB962C8B-B14F-4D97-AF65-F5344CB8AC3E}">
        <p14:creationId xmlns:p14="http://schemas.microsoft.com/office/powerpoint/2010/main" val="18591103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6424"/>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9462631"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8" y="126697"/>
            <a:ext cx="562243" cy="408778"/>
          </a:xfrm>
          <a:prstGeom prst="rect">
            <a:avLst/>
          </a:prstGeom>
        </p:spPr>
      </p:pic>
    </p:spTree>
    <p:extLst>
      <p:ext uri="{BB962C8B-B14F-4D97-AF65-F5344CB8AC3E}">
        <p14:creationId xmlns:p14="http://schemas.microsoft.com/office/powerpoint/2010/main" val="403200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37473"/>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3" y="4693533"/>
            <a:ext cx="366395" cy="365718"/>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8008947" cy="532414"/>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1900"/>
            <a:ext cx="277784" cy="323266"/>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5" y="209002"/>
            <a:ext cx="164961" cy="220720"/>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3663"/>
            <a:ext cx="247162" cy="186058"/>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589"/>
            <a:ext cx="209412" cy="2161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3" y="192854"/>
            <a:ext cx="209411" cy="236868"/>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6" y="255801"/>
            <a:ext cx="150143" cy="173921"/>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9" y="191428"/>
            <a:ext cx="300983" cy="238293"/>
          </a:xfrm>
          <a:prstGeom prst="rect">
            <a:avLst/>
          </a:prstGeom>
        </p:spPr>
      </p:pic>
    </p:spTree>
    <p:extLst>
      <p:ext uri="{BB962C8B-B14F-4D97-AF65-F5344CB8AC3E}">
        <p14:creationId xmlns:p14="http://schemas.microsoft.com/office/powerpoint/2010/main" val="3125317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57329"/>
            <a:ext cx="179928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2149"/>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78360"/>
            <a:ext cx="8712200" cy="1674569"/>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sz="1797"/>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0575"/>
            <a:ext cx="2223512" cy="985337"/>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4488"/>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6" y="1724488"/>
            <a:ext cx="1764905"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67646"/>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67646"/>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4488"/>
            <a:ext cx="1746000" cy="174277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2" y="1731783"/>
            <a:ext cx="1767179"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8610" y="-11606"/>
            <a:ext cx="1731781"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67646"/>
            <a:ext cx="899418"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67646"/>
            <a:ext cx="859370"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67262"/>
            <a:ext cx="3478676"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57951"/>
            <a:ext cx="1105152" cy="1179185"/>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8" y="3841497"/>
            <a:ext cx="812985" cy="1001674"/>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1726"/>
            <a:ext cx="1028934"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3" y="2210102"/>
            <a:ext cx="927311"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7" y="357870"/>
            <a:ext cx="978123"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4265"/>
            <a:ext cx="990826"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56040"/>
            <a:ext cx="1028934" cy="748086"/>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76087"/>
            <a:ext cx="7874000" cy="780187"/>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390909"/>
            <a:ext cx="2971800" cy="370394"/>
          </a:xfrm>
          <a:prstGeom prst="rect">
            <a:avLst/>
          </a:prstGeom>
        </p:spPr>
        <p:txBody>
          <a:bodyPr/>
          <a:lstStyle>
            <a:lvl1pPr>
              <a:defRPr sz="1597">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34" name="Imagen 33" descr="Interfaz de usuario gráfica&#10;&#10;Descripción generada automáticamente">
            <a:extLst>
              <a:ext uri="{FF2B5EF4-FFF2-40B4-BE49-F238E27FC236}">
                <a16:creationId xmlns:a16="http://schemas.microsoft.com/office/drawing/2014/main" id="{582D17B3-5A6C-42CA-853B-4103A0708918}"/>
              </a:ext>
            </a:extLst>
          </p:cNvPr>
          <p:cNvPicPr/>
          <p:nvPr userDrawn="1"/>
        </p:nvPicPr>
        <p:blipFill>
          <a:blip r:embed="rId11" r:link="rId12" cstate="email">
            <a:extLst>
              <a:ext uri="{28A0092B-C50C-407E-A947-70E740481C1C}">
                <a14:useLocalDpi xmlns:a14="http://schemas.microsoft.com/office/drawing/2010/main"/>
              </a:ext>
            </a:extLst>
          </a:blip>
          <a:srcRect/>
          <a:stretch>
            <a:fillRect/>
          </a:stretch>
        </p:blipFill>
        <p:spPr bwMode="auto">
          <a:xfrm>
            <a:off x="8991600" y="5595101"/>
            <a:ext cx="3022600" cy="795807"/>
          </a:xfrm>
          <a:prstGeom prst="rect">
            <a:avLst/>
          </a:prstGeom>
          <a:noFill/>
          <a:ln>
            <a:noFill/>
          </a:ln>
        </p:spPr>
      </p:pic>
    </p:spTree>
    <p:extLst>
      <p:ext uri="{BB962C8B-B14F-4D97-AF65-F5344CB8AC3E}">
        <p14:creationId xmlns:p14="http://schemas.microsoft.com/office/powerpoint/2010/main" val="13658971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2" y="0"/>
            <a:ext cx="6142017" cy="6015011"/>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251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364"/>
            <a:ext cx="2149620" cy="952593"/>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10044"/>
            <a:ext cx="4495800" cy="323256"/>
          </a:xfrm>
          <a:prstGeom prst="rect">
            <a:avLst/>
          </a:prstGeom>
        </p:spPr>
        <p:txBody>
          <a:bodyPr/>
          <a:lstStyle>
            <a:lvl1pPr>
              <a:defRPr sz="1397">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1977"/>
            <a:ext cx="6044986" cy="1474597"/>
          </a:xfrm>
          <a:prstGeom prst="rect">
            <a:avLst/>
          </a:prstGeom>
          <a:noFill/>
        </p:spPr>
        <p:txBody>
          <a:bodyPr wrap="square" rtlCol="0">
            <a:spAutoFit/>
          </a:bodyPr>
          <a:lstStyle/>
          <a:p>
            <a:pPr algn="l"/>
            <a:r>
              <a:rPr lang="lv-LV" sz="2396" noProof="0">
                <a:solidFill>
                  <a:srgbClr val="003399"/>
                </a:solidFill>
                <a:latin typeface="EC Square Sans Pro" panose="020B0506040000020004" pitchFamily="34" charset="0"/>
              </a:rPr>
              <a:t>Praktiskās apmācības lauksaimniekiem un veterinārārstiem: jaunas metodes rezistences pret antimikrobiāliem līdzekļiem novēršanā</a:t>
            </a:r>
          </a:p>
          <a:p>
            <a:endParaRPr lang="es-ES" sz="1797"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292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9" y="1"/>
            <a:ext cx="546569" cy="1092806"/>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51" name="Imagen 50" descr="Interfaz de usuario gráfica&#10;&#10;Descripción generada automáticamente">
            <a:extLst>
              <a:ext uri="{FF2B5EF4-FFF2-40B4-BE49-F238E27FC236}">
                <a16:creationId xmlns:a16="http://schemas.microsoft.com/office/drawing/2014/main" id="{1007B104-92BA-4BA5-A656-DA433D20A54C}"/>
              </a:ext>
            </a:extLst>
          </p:cNvPr>
          <p:cNvPicPr/>
          <p:nvPr userDrawn="1"/>
        </p:nvPicPr>
        <p:blipFill>
          <a:blip r:embed="rId4" r:link="rId5" cstate="email">
            <a:extLst>
              <a:ext uri="{28A0092B-C50C-407E-A947-70E740481C1C}">
                <a14:useLocalDpi xmlns:a14="http://schemas.microsoft.com/office/drawing/2010/main"/>
              </a:ext>
            </a:extLst>
          </a:blip>
          <a:srcRect/>
          <a:stretch>
            <a:fillRect/>
          </a:stretch>
        </p:blipFill>
        <p:spPr bwMode="auto">
          <a:xfrm>
            <a:off x="9829801" y="6152351"/>
            <a:ext cx="2338705" cy="576782"/>
          </a:xfrm>
          <a:prstGeom prst="rect">
            <a:avLst/>
          </a:prstGeom>
          <a:noFill/>
          <a:ln>
            <a:noFill/>
          </a:ln>
        </p:spPr>
      </p:pic>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128522" y="6201127"/>
            <a:ext cx="471757" cy="497947"/>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7376219" y="6271487"/>
            <a:ext cx="347040" cy="427586"/>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851974" y="6401386"/>
            <a:ext cx="444645" cy="297687"/>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493141" y="6415863"/>
            <a:ext cx="300184" cy="283211"/>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6922039" y="6357334"/>
            <a:ext cx="325466" cy="341740"/>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6156196" y="6480568"/>
            <a:ext cx="208231" cy="218505"/>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8425332" y="6288481"/>
            <a:ext cx="574476" cy="410593"/>
          </a:xfrm>
          <a:prstGeom prst="rect">
            <a:avLst/>
          </a:prstGeom>
        </p:spPr>
      </p:pic>
    </p:spTree>
    <p:extLst>
      <p:ext uri="{BB962C8B-B14F-4D97-AF65-F5344CB8AC3E}">
        <p14:creationId xmlns:p14="http://schemas.microsoft.com/office/powerpoint/2010/main" val="32053932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093675" cy="44367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5251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23873"/>
            <a:ext cx="1236412" cy="1234127"/>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5" y="4430306"/>
            <a:ext cx="1242631" cy="1219482"/>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sz="1797"/>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23873"/>
            <a:ext cx="1236412" cy="123412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5337"/>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5337"/>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5337"/>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0306"/>
            <a:ext cx="1233122" cy="2427694"/>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36789"/>
            <a:ext cx="1223010" cy="1210608"/>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sz="1797"/>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40280"/>
            <a:ext cx="1221740" cy="1219482"/>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sz="1797"/>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5108"/>
            <a:ext cx="1073624" cy="96135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sz="1797"/>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17769"/>
            <a:ext cx="1224979" cy="1229623"/>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sz="1797"/>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7852"/>
            <a:ext cx="2223512" cy="985337"/>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8" y="158457"/>
            <a:ext cx="658385" cy="702490"/>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37755"/>
            <a:ext cx="490696" cy="60458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9" y="337170"/>
            <a:ext cx="612979" cy="423005"/>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4" y="284507"/>
            <a:ext cx="552437" cy="521202"/>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50" y="5940076"/>
            <a:ext cx="590369" cy="619889"/>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6250"/>
            <a:ext cx="454410" cy="476829"/>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6" y="5940076"/>
            <a:ext cx="825311" cy="600042"/>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3115"/>
            <a:ext cx="4495800" cy="1427693"/>
          </a:xfrm>
          <a:prstGeom prst="rect">
            <a:avLst/>
          </a:prstGeom>
        </p:spPr>
        <p:txBody>
          <a:bodyPr/>
          <a:lstStyle>
            <a:lvl1pPr>
              <a:defRPr sz="3194">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094513"/>
            <a:ext cx="4495800" cy="323256"/>
          </a:xfrm>
          <a:prstGeom prst="rect">
            <a:avLst/>
          </a:prstGeom>
        </p:spPr>
        <p:txBody>
          <a:bodyPr/>
          <a:lstStyle>
            <a:lvl1pPr>
              <a:defRPr sz="1397">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37" name="Imagen 36" descr="Interfaz de usuario gráfica&#10;&#10;Descripción generada automáticamente">
            <a:extLst>
              <a:ext uri="{FF2B5EF4-FFF2-40B4-BE49-F238E27FC236}">
                <a16:creationId xmlns:a16="http://schemas.microsoft.com/office/drawing/2014/main" id="{5505FB79-408A-43F3-9FF6-95F9DFF43961}"/>
              </a:ext>
            </a:extLst>
          </p:cNvPr>
          <p:cNvPicPr/>
          <p:nvPr userDrawn="1"/>
        </p:nvPicPr>
        <p:blipFill>
          <a:blip r:embed="rId12" r:link="rId13" cstate="email">
            <a:extLst>
              <a:ext uri="{28A0092B-C50C-407E-A947-70E740481C1C}">
                <a14:useLocalDpi xmlns:a14="http://schemas.microsoft.com/office/drawing/2010/main"/>
              </a:ext>
            </a:extLst>
          </a:blip>
          <a:srcRect/>
          <a:stretch>
            <a:fillRect/>
          </a:stretch>
        </p:blipFill>
        <p:spPr bwMode="auto">
          <a:xfrm>
            <a:off x="9601201" y="6169903"/>
            <a:ext cx="2567305" cy="559228"/>
          </a:xfrm>
          <a:prstGeom prst="rect">
            <a:avLst/>
          </a:prstGeom>
          <a:noFill/>
          <a:ln>
            <a:noFill/>
          </a:ln>
        </p:spPr>
      </p:pic>
    </p:spTree>
    <p:extLst>
      <p:ext uri="{BB962C8B-B14F-4D97-AF65-F5344CB8AC3E}">
        <p14:creationId xmlns:p14="http://schemas.microsoft.com/office/powerpoint/2010/main" val="683835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1" y="1"/>
            <a:ext cx="12190095" cy="133103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1" y="1343710"/>
            <a:ext cx="12190095" cy="550161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1035"/>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149"/>
            <a:ext cx="1364472" cy="2625498"/>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2693"/>
            <a:ext cx="9677400" cy="608473"/>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2890"/>
            <a:ext cx="9677400" cy="4183253"/>
          </a:xfrm>
          <a:prstGeom prst="rect">
            <a:avLst/>
          </a:prstGeom>
        </p:spPr>
        <p:txBody>
          <a:bodyPr/>
          <a:lstStyle>
            <a:lvl1pPr marL="342283" indent="-342283">
              <a:spcBef>
                <a:spcPts val="998"/>
              </a:spcBef>
              <a:buFont typeface="+mj-lt"/>
              <a:buAutoNum type="arabicPeriod"/>
              <a:defRPr sz="1597">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extLst>
      <p:ext uri="{BB962C8B-B14F-4D97-AF65-F5344CB8AC3E}">
        <p14:creationId xmlns:p14="http://schemas.microsoft.com/office/powerpoint/2010/main" val="2571643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6424"/>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9462631"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8" y="126697"/>
            <a:ext cx="562243" cy="408778"/>
          </a:xfrm>
          <a:prstGeom prst="rect">
            <a:avLst/>
          </a:prstGeom>
        </p:spPr>
      </p:pic>
    </p:spTree>
    <p:extLst>
      <p:ext uri="{BB962C8B-B14F-4D97-AF65-F5344CB8AC3E}">
        <p14:creationId xmlns:p14="http://schemas.microsoft.com/office/powerpoint/2010/main" val="3444846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5BFD59-24FF-0A18-955E-B3DB2B76CF26}"/>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inhoud 2">
            <a:extLst>
              <a:ext uri="{FF2B5EF4-FFF2-40B4-BE49-F238E27FC236}">
                <a16:creationId xmlns:a16="http://schemas.microsoft.com/office/drawing/2014/main" id="{0A52E3F5-8785-8030-3FD8-E0257D3049D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3FC58389-BD9D-1BD9-8056-6F3AB53D0DCD}"/>
              </a:ext>
            </a:extLst>
          </p:cNvPr>
          <p:cNvSpPr txBox="1">
            <a:spLocks noGrp="1"/>
          </p:cNvSpPr>
          <p:nvPr>
            <p:ph type="dt" sz="half" idx="7"/>
          </p:nvPr>
        </p:nvSpPr>
        <p:spPr/>
        <p:txBody>
          <a:bodyPr/>
          <a:lstStyle>
            <a:lvl1pPr>
              <a:defRPr/>
            </a:lvl1pPr>
          </a:lstStyle>
          <a:p>
            <a:pPr lvl="0"/>
            <a:fld id="{FF302213-3AF7-4E3B-BFF3-C302076BB46B}" type="datetime1">
              <a:rPr lang="nl-NL"/>
              <a:pPr lvl="0"/>
              <a:t>26-11-2024</a:t>
            </a:fld>
            <a:endParaRPr lang="nl-NL"/>
          </a:p>
        </p:txBody>
      </p:sp>
      <p:sp>
        <p:nvSpPr>
          <p:cNvPr id="5" name="Tijdelijke aanduiding voor voettekst 4">
            <a:extLst>
              <a:ext uri="{FF2B5EF4-FFF2-40B4-BE49-F238E27FC236}">
                <a16:creationId xmlns:a16="http://schemas.microsoft.com/office/drawing/2014/main" id="{83140252-EAA0-367C-B94A-13DC74D60DCB}"/>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FEDD3E4D-739C-D62F-273D-09BFD1E47FFB}"/>
              </a:ext>
            </a:extLst>
          </p:cNvPr>
          <p:cNvSpPr txBox="1">
            <a:spLocks noGrp="1"/>
          </p:cNvSpPr>
          <p:nvPr>
            <p:ph type="sldNum" sz="quarter" idx="8"/>
          </p:nvPr>
        </p:nvSpPr>
        <p:spPr/>
        <p:txBody>
          <a:bodyPr/>
          <a:lstStyle>
            <a:lvl1pPr>
              <a:defRPr/>
            </a:lvl1pPr>
          </a:lstStyle>
          <a:p>
            <a:pPr lvl="0"/>
            <a:fld id="{4A0AF028-E701-4849-A94A-07E42333716A}" type="slidenum">
              <a:t>‹Nº›</a:t>
            </a:fld>
            <a:endParaRPr lang="nl-NL"/>
          </a:p>
        </p:txBody>
      </p:sp>
    </p:spTree>
    <p:extLst>
      <p:ext uri="{BB962C8B-B14F-4D97-AF65-F5344CB8AC3E}">
        <p14:creationId xmlns:p14="http://schemas.microsoft.com/office/powerpoint/2010/main" val="2502281569"/>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37473"/>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3" y="4693533"/>
            <a:ext cx="366395" cy="365718"/>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8008947" cy="532414"/>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1900"/>
            <a:ext cx="277784" cy="323266"/>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5" y="209002"/>
            <a:ext cx="164961" cy="220720"/>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3663"/>
            <a:ext cx="247162" cy="186058"/>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589"/>
            <a:ext cx="209412" cy="2161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3" y="192854"/>
            <a:ext cx="209411" cy="236868"/>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6" y="255801"/>
            <a:ext cx="150143" cy="173921"/>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9" y="191428"/>
            <a:ext cx="300983" cy="238293"/>
          </a:xfrm>
          <a:prstGeom prst="rect">
            <a:avLst/>
          </a:prstGeom>
        </p:spPr>
      </p:pic>
    </p:spTree>
    <p:extLst>
      <p:ext uri="{BB962C8B-B14F-4D97-AF65-F5344CB8AC3E}">
        <p14:creationId xmlns:p14="http://schemas.microsoft.com/office/powerpoint/2010/main" val="2254270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3" y="1405263"/>
            <a:ext cx="506973" cy="5447742"/>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9" y="0"/>
            <a:ext cx="506973" cy="1910809"/>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37473"/>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3" y="4693533"/>
            <a:ext cx="366395" cy="365718"/>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sz="1797"/>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8008947" cy="532414"/>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0131"/>
            <a:ext cx="330692" cy="352845"/>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6" y="1052444"/>
            <a:ext cx="339605" cy="234354"/>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172"/>
            <a:ext cx="257128" cy="242590"/>
          </a:xfrm>
          <a:prstGeom prst="rect">
            <a:avLst/>
          </a:prstGeom>
        </p:spPr>
      </p:pic>
    </p:spTree>
    <p:extLst>
      <p:ext uri="{BB962C8B-B14F-4D97-AF65-F5344CB8AC3E}">
        <p14:creationId xmlns:p14="http://schemas.microsoft.com/office/powerpoint/2010/main" val="3164054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1"/>
            <a:ext cx="1166832" cy="1151660"/>
          </a:xfrm>
          <a:prstGeom prst="rect">
            <a:avLst/>
          </a:prstGeom>
        </p:spPr>
      </p:pic>
    </p:spTree>
    <p:extLst>
      <p:ext uri="{BB962C8B-B14F-4D97-AF65-F5344CB8AC3E}">
        <p14:creationId xmlns:p14="http://schemas.microsoft.com/office/powerpoint/2010/main" val="15308740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1660"/>
            <a:ext cx="5105400" cy="5706339"/>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2054"/>
          </a:xfrm>
          <a:prstGeom prst="rect">
            <a:avLst/>
          </a:prstGeom>
        </p:spPr>
      </p:pic>
    </p:spTree>
    <p:extLst>
      <p:ext uri="{BB962C8B-B14F-4D97-AF65-F5344CB8AC3E}">
        <p14:creationId xmlns:p14="http://schemas.microsoft.com/office/powerpoint/2010/main" val="2027259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1"/>
            <a:ext cx="5105400" cy="68579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1" y="1315899"/>
            <a:ext cx="658495" cy="5537106"/>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sz="1797"/>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48"/>
            <a:ext cx="1963420" cy="1307584"/>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sz="1797"/>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sz="1797"/>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sz="1797"/>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sz="1797"/>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365"/>
            <a:ext cx="367030" cy="380930"/>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sz="1797"/>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0575"/>
            <a:ext cx="6086140"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5" y="857629"/>
            <a:ext cx="426085" cy="294032"/>
          </a:xfrm>
          <a:prstGeom prst="rect">
            <a:avLst/>
          </a:prstGeom>
        </p:spPr>
      </p:pic>
    </p:spTree>
    <p:extLst>
      <p:ext uri="{BB962C8B-B14F-4D97-AF65-F5344CB8AC3E}">
        <p14:creationId xmlns:p14="http://schemas.microsoft.com/office/powerpoint/2010/main" val="3042257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1660"/>
            <a:ext cx="5105400" cy="5706339"/>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2054"/>
          </a:xfrm>
          <a:prstGeom prst="rect">
            <a:avLst/>
          </a:prstGeom>
        </p:spPr>
      </p:pic>
    </p:spTree>
    <p:extLst>
      <p:ext uri="{BB962C8B-B14F-4D97-AF65-F5344CB8AC3E}">
        <p14:creationId xmlns:p14="http://schemas.microsoft.com/office/powerpoint/2010/main" val="23768390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1661"/>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1" y="-1"/>
            <a:ext cx="576897" cy="1151661"/>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0575"/>
            <a:ext cx="9677400" cy="475849"/>
          </a:xfrm>
          <a:prstGeom prst="rect">
            <a:avLst/>
          </a:prstGeom>
        </p:spPr>
        <p:txBody>
          <a:bodyPr/>
          <a:lstStyle>
            <a:lvl1pPr>
              <a:defRPr sz="2396">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45"/>
            <a:ext cx="1166832" cy="2212054"/>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1980"/>
            <a:ext cx="5105400" cy="5706020"/>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806639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57329"/>
            <a:ext cx="1799280" cy="3462149"/>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01"/>
            <a:ext cx="1740296" cy="3462149"/>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0575"/>
            <a:ext cx="2223512" cy="985337"/>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4488"/>
            <a:ext cx="1746000" cy="1742773"/>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6" y="1724488"/>
            <a:ext cx="1764905"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67646"/>
            <a:ext cx="1746000" cy="1742773"/>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4" y="1731783"/>
            <a:ext cx="3469745" cy="1729087"/>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2" y="1731783"/>
            <a:ext cx="1767179" cy="1735478"/>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8610" y="-11606"/>
            <a:ext cx="1731781"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67646"/>
            <a:ext cx="899418" cy="1722271"/>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67646"/>
            <a:ext cx="859370" cy="1722091"/>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67262"/>
            <a:ext cx="3478676" cy="1736767"/>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sz="1797"/>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2112"/>
            <a:ext cx="1105152" cy="1179185"/>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1726"/>
            <a:ext cx="1028934" cy="710047"/>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2" y="2158435"/>
            <a:ext cx="927311" cy="87488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7" y="357870"/>
            <a:ext cx="978123" cy="1027032"/>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4265"/>
            <a:ext cx="990826" cy="1039712"/>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56040"/>
            <a:ext cx="1028934" cy="748086"/>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2886"/>
            <a:ext cx="3488650" cy="780187"/>
          </a:xfrm>
          <a:prstGeom prst="rect">
            <a:avLst/>
          </a:prstGeom>
        </p:spPr>
        <p:txBody>
          <a:bodyPr/>
          <a:lstStyle>
            <a:lvl1pPr>
              <a:defRPr sz="4791"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pic>
        <p:nvPicPr>
          <p:cNvPr id="37" name="Imagen 36" descr="Interfaz de usuario gráfica&#10;&#10;Descripción generada automáticamente">
            <a:extLst>
              <a:ext uri="{FF2B5EF4-FFF2-40B4-BE49-F238E27FC236}">
                <a16:creationId xmlns:a16="http://schemas.microsoft.com/office/drawing/2014/main" id="{C53E509D-9C05-4F64-B596-3792F76B9CA7}"/>
              </a:ext>
            </a:extLst>
          </p:cNvPr>
          <p:cNvPicPr/>
          <p:nvPr userDrawn="1"/>
        </p:nvPicPr>
        <p:blipFill>
          <a:blip r:embed="rId10" r:link="rId11" cstate="email">
            <a:extLst>
              <a:ext uri="{28A0092B-C50C-407E-A947-70E740481C1C}">
                <a14:useLocalDpi xmlns:a14="http://schemas.microsoft.com/office/drawing/2010/main"/>
              </a:ext>
            </a:extLst>
          </a:blip>
          <a:srcRect/>
          <a:stretch>
            <a:fillRect/>
          </a:stretch>
        </p:blipFill>
        <p:spPr bwMode="auto">
          <a:xfrm>
            <a:off x="8620810" y="5753030"/>
            <a:ext cx="3418791" cy="870454"/>
          </a:xfrm>
          <a:prstGeom prst="rect">
            <a:avLst/>
          </a:prstGeom>
          <a:noFill/>
          <a:ln>
            <a:noFill/>
          </a:ln>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53030"/>
            <a:ext cx="5350796" cy="63205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3"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4"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5" cstate="email">
            <a:extLst>
              <a:ext uri="{28A0092B-C50C-407E-A947-70E740481C1C}">
                <a14:useLocalDpi xmlns:a14="http://schemas.microsoft.com/office/drawing/2010/main"/>
              </a:ext>
            </a:extLst>
          </a:blip>
          <a:srcRect l="-1"/>
          <a:stretch/>
        </p:blipFill>
        <p:spPr>
          <a:xfrm>
            <a:off x="5211120" y="3476150"/>
            <a:ext cx="1756206" cy="1713588"/>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67646"/>
            <a:ext cx="1746000" cy="1742773"/>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797"/>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6">
            <a:extLst>
              <a:ext uri="{28A0092B-C50C-407E-A947-70E740481C1C}">
                <a14:useLocalDpi xmlns:a14="http://schemas.microsoft.com/office/drawing/2010/main"/>
              </a:ext>
            </a:extLst>
          </a:blip>
          <a:stretch>
            <a:fillRect/>
          </a:stretch>
        </p:blipFill>
        <p:spPr>
          <a:xfrm>
            <a:off x="7441988" y="3841497"/>
            <a:ext cx="812985" cy="1001674"/>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85082"/>
            <a:ext cx="3352800" cy="368649"/>
          </a:xfrm>
          <a:prstGeom prst="rect">
            <a:avLst/>
          </a:prstGeom>
          <a:noFill/>
        </p:spPr>
        <p:txBody>
          <a:bodyPr wrap="square" rtlCol="0">
            <a:spAutoFit/>
          </a:bodyPr>
          <a:lstStyle/>
          <a:p>
            <a:r>
              <a:rPr lang="lv-LV" sz="1797">
                <a:latin typeface="EC Square Sans Pro" panose="020B0506040000020004" pitchFamily="34" charset="0"/>
                <a:hlinkClick r:id="rId17"/>
              </a:rPr>
              <a:t>www.amrfvtraining.eu</a:t>
            </a:r>
            <a:r>
              <a:rPr lang="lv-LV" sz="1797">
                <a:latin typeface="EC Square Sans Pro" panose="020B0506040000020004" pitchFamily="34" charset="0"/>
              </a:rPr>
              <a:t>  </a:t>
            </a:r>
          </a:p>
        </p:txBody>
      </p:sp>
    </p:spTree>
    <p:extLst>
      <p:ext uri="{BB962C8B-B14F-4D97-AF65-F5344CB8AC3E}">
        <p14:creationId xmlns:p14="http://schemas.microsoft.com/office/powerpoint/2010/main" val="3160141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403C06-CDE7-43E8-DAFB-F0C132C484BF}"/>
              </a:ext>
            </a:extLst>
          </p:cNvPr>
          <p:cNvSpPr txBox="1">
            <a:spLocks noGrp="1"/>
          </p:cNvSpPr>
          <p:nvPr>
            <p:ph type="title"/>
          </p:nvPr>
        </p:nvSpPr>
        <p:spPr>
          <a:xfrm>
            <a:off x="831847" y="1709735"/>
            <a:ext cx="10515600" cy="2852735"/>
          </a:xfrm>
        </p:spPr>
        <p:txBody>
          <a:bodyPr anchor="b"/>
          <a:lstStyle>
            <a:lvl1pPr>
              <a:defRPr sz="6000"/>
            </a:lvl1pPr>
          </a:lstStyle>
          <a:p>
            <a:pPr lvl="0"/>
            <a:r>
              <a:rPr lang="nl-NL"/>
              <a:t>Klik om stijl te bewerken</a:t>
            </a:r>
          </a:p>
        </p:txBody>
      </p:sp>
      <p:sp>
        <p:nvSpPr>
          <p:cNvPr id="3" name="Tijdelijke aanduiding voor tekst 2">
            <a:extLst>
              <a:ext uri="{FF2B5EF4-FFF2-40B4-BE49-F238E27FC236}">
                <a16:creationId xmlns:a16="http://schemas.microsoft.com/office/drawing/2014/main" id="{ED658F6A-4ABA-A3B4-4AC7-986F412D1759}"/>
              </a:ext>
            </a:extLst>
          </p:cNvPr>
          <p:cNvSpPr txBox="1">
            <a:spLocks noGrp="1"/>
          </p:cNvSpPr>
          <p:nvPr>
            <p:ph type="body" idx="1"/>
          </p:nvPr>
        </p:nvSpPr>
        <p:spPr>
          <a:xfrm>
            <a:off x="831847" y="4589465"/>
            <a:ext cx="10515600" cy="1500182"/>
          </a:xfrm>
        </p:spPr>
        <p:txBody>
          <a:bodyPr/>
          <a:lstStyle>
            <a:lvl1pPr marL="0" indent="0">
              <a:buNone/>
              <a:defRPr sz="2400">
                <a:solidFill>
                  <a:srgbClr val="767676"/>
                </a:solidFill>
              </a:defRPr>
            </a:lvl1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F5C1F35D-99B2-C5D8-5101-2D50427355BA}"/>
              </a:ext>
            </a:extLst>
          </p:cNvPr>
          <p:cNvSpPr txBox="1">
            <a:spLocks noGrp="1"/>
          </p:cNvSpPr>
          <p:nvPr>
            <p:ph type="dt" sz="half" idx="7"/>
          </p:nvPr>
        </p:nvSpPr>
        <p:spPr/>
        <p:txBody>
          <a:bodyPr/>
          <a:lstStyle>
            <a:lvl1pPr>
              <a:defRPr/>
            </a:lvl1pPr>
          </a:lstStyle>
          <a:p>
            <a:pPr lvl="0"/>
            <a:fld id="{BCA9CECD-3B05-45DD-9560-3789DBCA6D7C}" type="datetime1">
              <a:rPr lang="nl-NL"/>
              <a:pPr lvl="0"/>
              <a:t>26-11-2024</a:t>
            </a:fld>
            <a:endParaRPr lang="nl-NL"/>
          </a:p>
        </p:txBody>
      </p:sp>
      <p:sp>
        <p:nvSpPr>
          <p:cNvPr id="5" name="Tijdelijke aanduiding voor voettekst 4">
            <a:extLst>
              <a:ext uri="{FF2B5EF4-FFF2-40B4-BE49-F238E27FC236}">
                <a16:creationId xmlns:a16="http://schemas.microsoft.com/office/drawing/2014/main" id="{B3B138AB-E0CF-1DE2-A844-C839C346AACF}"/>
              </a:ext>
            </a:extLst>
          </p:cNvPr>
          <p:cNvSpPr txBox="1">
            <a:spLocks noGrp="1"/>
          </p:cNvSpPr>
          <p:nvPr>
            <p:ph type="ftr" sz="quarter" idx="9"/>
          </p:nvPr>
        </p:nvSpPr>
        <p:spPr/>
        <p:txBody>
          <a:bodyPr/>
          <a:lstStyle>
            <a:lvl1pPr>
              <a:defRPr/>
            </a:lvl1pPr>
          </a:lstStyle>
          <a:p>
            <a:pPr lvl="0"/>
            <a:endParaRPr lang="nl-NL"/>
          </a:p>
        </p:txBody>
      </p:sp>
      <p:sp>
        <p:nvSpPr>
          <p:cNvPr id="6" name="Tijdelijke aanduiding voor dianummer 5">
            <a:extLst>
              <a:ext uri="{FF2B5EF4-FFF2-40B4-BE49-F238E27FC236}">
                <a16:creationId xmlns:a16="http://schemas.microsoft.com/office/drawing/2014/main" id="{9FDADB14-DC18-293C-C899-781B9A561061}"/>
              </a:ext>
            </a:extLst>
          </p:cNvPr>
          <p:cNvSpPr txBox="1">
            <a:spLocks noGrp="1"/>
          </p:cNvSpPr>
          <p:nvPr>
            <p:ph type="sldNum" sz="quarter" idx="8"/>
          </p:nvPr>
        </p:nvSpPr>
        <p:spPr/>
        <p:txBody>
          <a:bodyPr/>
          <a:lstStyle>
            <a:lvl1pPr>
              <a:defRPr/>
            </a:lvl1pPr>
          </a:lstStyle>
          <a:p>
            <a:pPr lvl="0"/>
            <a:fld id="{D174BA4F-3CBC-4A94-B3A7-34D09505F090}" type="slidenum">
              <a:t>‹Nº›</a:t>
            </a:fld>
            <a:endParaRPr lang="nl-NL"/>
          </a:p>
        </p:txBody>
      </p:sp>
    </p:spTree>
    <p:extLst>
      <p:ext uri="{BB962C8B-B14F-4D97-AF65-F5344CB8AC3E}">
        <p14:creationId xmlns:p14="http://schemas.microsoft.com/office/powerpoint/2010/main" val="1036987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1C67FA-60A0-DC72-45ED-4234B5E5E911}"/>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inhoud 2">
            <a:extLst>
              <a:ext uri="{FF2B5EF4-FFF2-40B4-BE49-F238E27FC236}">
                <a16:creationId xmlns:a16="http://schemas.microsoft.com/office/drawing/2014/main" id="{45FDECC6-C19D-58E7-FFB1-79E2C6C791B1}"/>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875B1D6-95D6-CA67-F30E-286FAE113D3F}"/>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69245DCE-42A7-211A-60F1-A941E744A8BE}"/>
              </a:ext>
            </a:extLst>
          </p:cNvPr>
          <p:cNvSpPr txBox="1">
            <a:spLocks noGrp="1"/>
          </p:cNvSpPr>
          <p:nvPr>
            <p:ph type="dt" sz="half" idx="7"/>
          </p:nvPr>
        </p:nvSpPr>
        <p:spPr/>
        <p:txBody>
          <a:bodyPr/>
          <a:lstStyle>
            <a:lvl1pPr>
              <a:defRPr/>
            </a:lvl1pPr>
          </a:lstStyle>
          <a:p>
            <a:pPr lvl="0"/>
            <a:fld id="{C92C98FD-43CF-4065-9D2D-58DC38D3A717}" type="datetime1">
              <a:rPr lang="nl-NL"/>
              <a:pPr lvl="0"/>
              <a:t>26-11-2024</a:t>
            </a:fld>
            <a:endParaRPr lang="nl-NL"/>
          </a:p>
        </p:txBody>
      </p:sp>
      <p:sp>
        <p:nvSpPr>
          <p:cNvPr id="6" name="Tijdelijke aanduiding voor voettekst 5">
            <a:extLst>
              <a:ext uri="{FF2B5EF4-FFF2-40B4-BE49-F238E27FC236}">
                <a16:creationId xmlns:a16="http://schemas.microsoft.com/office/drawing/2014/main" id="{3F28DD76-C118-4EA2-08F7-5F989BE2E8E9}"/>
              </a:ext>
            </a:extLst>
          </p:cNvPr>
          <p:cNvSpPr txBox="1">
            <a:spLocks noGrp="1"/>
          </p:cNvSpPr>
          <p:nvPr>
            <p:ph type="ftr" sz="quarter" idx="9"/>
          </p:nvPr>
        </p:nvSpPr>
        <p:spPr/>
        <p:txBody>
          <a:bodyPr/>
          <a:lstStyle>
            <a:lvl1pPr>
              <a:defRPr/>
            </a:lvl1pPr>
          </a:lstStyle>
          <a:p>
            <a:pPr lvl="0"/>
            <a:endParaRPr lang="nl-NL"/>
          </a:p>
        </p:txBody>
      </p:sp>
      <p:sp>
        <p:nvSpPr>
          <p:cNvPr id="7" name="Tijdelijke aanduiding voor dianummer 6">
            <a:extLst>
              <a:ext uri="{FF2B5EF4-FFF2-40B4-BE49-F238E27FC236}">
                <a16:creationId xmlns:a16="http://schemas.microsoft.com/office/drawing/2014/main" id="{0644416E-859A-6E0E-E3A7-6F58B05E73D7}"/>
              </a:ext>
            </a:extLst>
          </p:cNvPr>
          <p:cNvSpPr txBox="1">
            <a:spLocks noGrp="1"/>
          </p:cNvSpPr>
          <p:nvPr>
            <p:ph type="sldNum" sz="quarter" idx="8"/>
          </p:nvPr>
        </p:nvSpPr>
        <p:spPr/>
        <p:txBody>
          <a:bodyPr/>
          <a:lstStyle>
            <a:lvl1pPr>
              <a:defRPr/>
            </a:lvl1pPr>
          </a:lstStyle>
          <a:p>
            <a:pPr lvl="0"/>
            <a:fld id="{5F6EA9E4-214A-4C1A-BC4C-8051E9DE8343}" type="slidenum">
              <a:t>‹Nº›</a:t>
            </a:fld>
            <a:endParaRPr lang="nl-NL"/>
          </a:p>
        </p:txBody>
      </p:sp>
    </p:spTree>
    <p:extLst>
      <p:ext uri="{BB962C8B-B14F-4D97-AF65-F5344CB8AC3E}">
        <p14:creationId xmlns:p14="http://schemas.microsoft.com/office/powerpoint/2010/main" val="259586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746230-356E-56AB-93C7-4BDE3A9B5915}"/>
              </a:ext>
            </a:extLst>
          </p:cNvPr>
          <p:cNvSpPr txBox="1">
            <a:spLocks noGrp="1"/>
          </p:cNvSpPr>
          <p:nvPr>
            <p:ph type="title"/>
          </p:nvPr>
        </p:nvSpPr>
        <p:spPr>
          <a:xfrm>
            <a:off x="839784" y="365129"/>
            <a:ext cx="10515600" cy="1325559"/>
          </a:xfrm>
        </p:spPr>
        <p:txBody>
          <a:bodyPr/>
          <a:lstStyle>
            <a:lvl1pPr>
              <a:defRPr/>
            </a:lvl1pPr>
          </a:lstStyle>
          <a:p>
            <a:pPr lvl="0"/>
            <a:r>
              <a:rPr lang="nl-NL"/>
              <a:t>Klik om stijl te bewerken</a:t>
            </a:r>
          </a:p>
        </p:txBody>
      </p:sp>
      <p:sp>
        <p:nvSpPr>
          <p:cNvPr id="3" name="Tijdelijke aanduiding voor tekst 2">
            <a:extLst>
              <a:ext uri="{FF2B5EF4-FFF2-40B4-BE49-F238E27FC236}">
                <a16:creationId xmlns:a16="http://schemas.microsoft.com/office/drawing/2014/main" id="{332BC0AA-2CAA-5823-AE25-5A7BBAE78385}"/>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32654304-C8A0-9DFA-E433-2DCB52966294}"/>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0B072ED7-49AC-44B6-BE90-7E638CBB0EDF}"/>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D50C3E10-4E9F-E303-BBFA-75AA5314069D}"/>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5993FAAD-E5C3-8CD3-75F3-836260697AA2}"/>
              </a:ext>
            </a:extLst>
          </p:cNvPr>
          <p:cNvSpPr txBox="1">
            <a:spLocks noGrp="1"/>
          </p:cNvSpPr>
          <p:nvPr>
            <p:ph type="dt" sz="half" idx="7"/>
          </p:nvPr>
        </p:nvSpPr>
        <p:spPr/>
        <p:txBody>
          <a:bodyPr/>
          <a:lstStyle>
            <a:lvl1pPr>
              <a:defRPr/>
            </a:lvl1pPr>
          </a:lstStyle>
          <a:p>
            <a:pPr lvl="0"/>
            <a:fld id="{27589A8B-AFB4-4067-A5A3-67AF0B861719}" type="datetime1">
              <a:rPr lang="nl-NL"/>
              <a:pPr lvl="0"/>
              <a:t>26-11-2024</a:t>
            </a:fld>
            <a:endParaRPr lang="nl-NL"/>
          </a:p>
        </p:txBody>
      </p:sp>
      <p:sp>
        <p:nvSpPr>
          <p:cNvPr id="8" name="Tijdelijke aanduiding voor voettekst 7">
            <a:extLst>
              <a:ext uri="{FF2B5EF4-FFF2-40B4-BE49-F238E27FC236}">
                <a16:creationId xmlns:a16="http://schemas.microsoft.com/office/drawing/2014/main" id="{BDAD47E2-049D-4D81-15C3-70CA5F63CF72}"/>
              </a:ext>
            </a:extLst>
          </p:cNvPr>
          <p:cNvSpPr txBox="1">
            <a:spLocks noGrp="1"/>
          </p:cNvSpPr>
          <p:nvPr>
            <p:ph type="ftr" sz="quarter" idx="9"/>
          </p:nvPr>
        </p:nvSpPr>
        <p:spPr/>
        <p:txBody>
          <a:bodyPr/>
          <a:lstStyle>
            <a:lvl1pPr>
              <a:defRPr/>
            </a:lvl1pPr>
          </a:lstStyle>
          <a:p>
            <a:pPr lvl="0"/>
            <a:endParaRPr lang="nl-NL"/>
          </a:p>
        </p:txBody>
      </p:sp>
      <p:sp>
        <p:nvSpPr>
          <p:cNvPr id="9" name="Tijdelijke aanduiding voor dianummer 8">
            <a:extLst>
              <a:ext uri="{FF2B5EF4-FFF2-40B4-BE49-F238E27FC236}">
                <a16:creationId xmlns:a16="http://schemas.microsoft.com/office/drawing/2014/main" id="{5394FE55-D4CE-639C-FE9A-20BE05896AF1}"/>
              </a:ext>
            </a:extLst>
          </p:cNvPr>
          <p:cNvSpPr txBox="1">
            <a:spLocks noGrp="1"/>
          </p:cNvSpPr>
          <p:nvPr>
            <p:ph type="sldNum" sz="quarter" idx="8"/>
          </p:nvPr>
        </p:nvSpPr>
        <p:spPr/>
        <p:txBody>
          <a:bodyPr/>
          <a:lstStyle>
            <a:lvl1pPr>
              <a:defRPr/>
            </a:lvl1pPr>
          </a:lstStyle>
          <a:p>
            <a:pPr lvl="0"/>
            <a:fld id="{5EAD8F16-1BB0-4143-8404-CF2C6513366F}" type="slidenum">
              <a:t>‹Nº›</a:t>
            </a:fld>
            <a:endParaRPr lang="nl-NL"/>
          </a:p>
        </p:txBody>
      </p:sp>
    </p:spTree>
    <p:extLst>
      <p:ext uri="{BB962C8B-B14F-4D97-AF65-F5344CB8AC3E}">
        <p14:creationId xmlns:p14="http://schemas.microsoft.com/office/powerpoint/2010/main" val="774056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DC4393-D1CF-1DE7-B101-F43CFF5ED762}"/>
              </a:ext>
            </a:extLst>
          </p:cNvPr>
          <p:cNvSpPr txBox="1">
            <a:spLocks noGrp="1"/>
          </p:cNvSpPr>
          <p:nvPr>
            <p:ph type="title"/>
          </p:nvPr>
        </p:nvSpPr>
        <p:spPr/>
        <p:txBody>
          <a:bodyPr/>
          <a:lstStyle>
            <a:lvl1pPr>
              <a:defRPr/>
            </a:lvl1pPr>
          </a:lstStyle>
          <a:p>
            <a:pPr lvl="0"/>
            <a:r>
              <a:rPr lang="nl-NL"/>
              <a:t>Klik om stijl te bewerken</a:t>
            </a:r>
          </a:p>
        </p:txBody>
      </p:sp>
      <p:sp>
        <p:nvSpPr>
          <p:cNvPr id="3" name="Tijdelijke aanduiding voor datum 2">
            <a:extLst>
              <a:ext uri="{FF2B5EF4-FFF2-40B4-BE49-F238E27FC236}">
                <a16:creationId xmlns:a16="http://schemas.microsoft.com/office/drawing/2014/main" id="{E9390614-EDF6-19C0-88CD-B96CF527952D}"/>
              </a:ext>
            </a:extLst>
          </p:cNvPr>
          <p:cNvSpPr txBox="1">
            <a:spLocks noGrp="1"/>
          </p:cNvSpPr>
          <p:nvPr>
            <p:ph type="dt" sz="half" idx="7"/>
          </p:nvPr>
        </p:nvSpPr>
        <p:spPr/>
        <p:txBody>
          <a:bodyPr/>
          <a:lstStyle>
            <a:lvl1pPr>
              <a:defRPr/>
            </a:lvl1pPr>
          </a:lstStyle>
          <a:p>
            <a:pPr lvl="0"/>
            <a:fld id="{F6ED112E-369A-4A0F-A5C1-8BD31F279396}" type="datetime1">
              <a:rPr lang="nl-NL"/>
              <a:pPr lvl="0"/>
              <a:t>26-11-2024</a:t>
            </a:fld>
            <a:endParaRPr lang="nl-NL"/>
          </a:p>
        </p:txBody>
      </p:sp>
      <p:sp>
        <p:nvSpPr>
          <p:cNvPr id="4" name="Tijdelijke aanduiding voor voettekst 3">
            <a:extLst>
              <a:ext uri="{FF2B5EF4-FFF2-40B4-BE49-F238E27FC236}">
                <a16:creationId xmlns:a16="http://schemas.microsoft.com/office/drawing/2014/main" id="{A38A2059-5FC3-9D65-66B9-9428001D74A3}"/>
              </a:ext>
            </a:extLst>
          </p:cNvPr>
          <p:cNvSpPr txBox="1">
            <a:spLocks noGrp="1"/>
          </p:cNvSpPr>
          <p:nvPr>
            <p:ph type="ftr" sz="quarter" idx="9"/>
          </p:nvPr>
        </p:nvSpPr>
        <p:spPr/>
        <p:txBody>
          <a:bodyPr/>
          <a:lstStyle>
            <a:lvl1pPr>
              <a:defRPr/>
            </a:lvl1pPr>
          </a:lstStyle>
          <a:p>
            <a:pPr lvl="0"/>
            <a:endParaRPr lang="nl-NL"/>
          </a:p>
        </p:txBody>
      </p:sp>
      <p:sp>
        <p:nvSpPr>
          <p:cNvPr id="5" name="Tijdelijke aanduiding voor dianummer 4">
            <a:extLst>
              <a:ext uri="{FF2B5EF4-FFF2-40B4-BE49-F238E27FC236}">
                <a16:creationId xmlns:a16="http://schemas.microsoft.com/office/drawing/2014/main" id="{219150A8-F32F-4246-3032-9E4CF1A9849C}"/>
              </a:ext>
            </a:extLst>
          </p:cNvPr>
          <p:cNvSpPr txBox="1">
            <a:spLocks noGrp="1"/>
          </p:cNvSpPr>
          <p:nvPr>
            <p:ph type="sldNum" sz="quarter" idx="8"/>
          </p:nvPr>
        </p:nvSpPr>
        <p:spPr/>
        <p:txBody>
          <a:bodyPr/>
          <a:lstStyle>
            <a:lvl1pPr>
              <a:defRPr/>
            </a:lvl1pPr>
          </a:lstStyle>
          <a:p>
            <a:pPr lvl="0"/>
            <a:fld id="{B84FA9BC-4FB7-4726-A579-676BFA7CF756}" type="slidenum">
              <a:t>‹Nº›</a:t>
            </a:fld>
            <a:endParaRPr lang="nl-NL"/>
          </a:p>
        </p:txBody>
      </p:sp>
    </p:spTree>
    <p:extLst>
      <p:ext uri="{BB962C8B-B14F-4D97-AF65-F5344CB8AC3E}">
        <p14:creationId xmlns:p14="http://schemas.microsoft.com/office/powerpoint/2010/main" val="1287449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62B4098-2CD6-227A-1169-0534E437984A}"/>
              </a:ext>
            </a:extLst>
          </p:cNvPr>
          <p:cNvSpPr txBox="1">
            <a:spLocks noGrp="1"/>
          </p:cNvSpPr>
          <p:nvPr>
            <p:ph type="dt" sz="half" idx="7"/>
          </p:nvPr>
        </p:nvSpPr>
        <p:spPr/>
        <p:txBody>
          <a:bodyPr/>
          <a:lstStyle>
            <a:lvl1pPr>
              <a:defRPr/>
            </a:lvl1pPr>
          </a:lstStyle>
          <a:p>
            <a:pPr lvl="0"/>
            <a:fld id="{1DBF94BD-089A-47AF-84AC-7D4AAB6B9DB7}" type="datetime1">
              <a:rPr lang="nl-NL"/>
              <a:pPr lvl="0"/>
              <a:t>26-11-2024</a:t>
            </a:fld>
            <a:endParaRPr lang="nl-NL"/>
          </a:p>
        </p:txBody>
      </p:sp>
      <p:sp>
        <p:nvSpPr>
          <p:cNvPr id="3" name="Tijdelijke aanduiding voor voettekst 2">
            <a:extLst>
              <a:ext uri="{FF2B5EF4-FFF2-40B4-BE49-F238E27FC236}">
                <a16:creationId xmlns:a16="http://schemas.microsoft.com/office/drawing/2014/main" id="{B2D70464-14D7-4E8F-9CF9-60C413004D6F}"/>
              </a:ext>
            </a:extLst>
          </p:cNvPr>
          <p:cNvSpPr txBox="1">
            <a:spLocks noGrp="1"/>
          </p:cNvSpPr>
          <p:nvPr>
            <p:ph type="ftr" sz="quarter" idx="9"/>
          </p:nvPr>
        </p:nvSpPr>
        <p:spPr/>
        <p:txBody>
          <a:bodyPr/>
          <a:lstStyle>
            <a:lvl1pPr>
              <a:defRPr/>
            </a:lvl1pPr>
          </a:lstStyle>
          <a:p>
            <a:pPr lvl="0"/>
            <a:endParaRPr lang="nl-NL"/>
          </a:p>
        </p:txBody>
      </p:sp>
      <p:sp>
        <p:nvSpPr>
          <p:cNvPr id="4" name="Tijdelijke aanduiding voor dianummer 3">
            <a:extLst>
              <a:ext uri="{FF2B5EF4-FFF2-40B4-BE49-F238E27FC236}">
                <a16:creationId xmlns:a16="http://schemas.microsoft.com/office/drawing/2014/main" id="{20DB97FF-2716-845C-0E39-62D10455C13D}"/>
              </a:ext>
            </a:extLst>
          </p:cNvPr>
          <p:cNvSpPr txBox="1">
            <a:spLocks noGrp="1"/>
          </p:cNvSpPr>
          <p:nvPr>
            <p:ph type="sldNum" sz="quarter" idx="8"/>
          </p:nvPr>
        </p:nvSpPr>
        <p:spPr/>
        <p:txBody>
          <a:bodyPr/>
          <a:lstStyle>
            <a:lvl1pPr>
              <a:defRPr/>
            </a:lvl1pPr>
          </a:lstStyle>
          <a:p>
            <a:pPr lvl="0"/>
            <a:fld id="{7441C5BF-4C5A-4C56-A72E-8B014DAEF034}" type="slidenum">
              <a:t>‹Nº›</a:t>
            </a:fld>
            <a:endParaRPr lang="nl-NL"/>
          </a:p>
        </p:txBody>
      </p:sp>
    </p:spTree>
    <p:extLst>
      <p:ext uri="{BB962C8B-B14F-4D97-AF65-F5344CB8AC3E}">
        <p14:creationId xmlns:p14="http://schemas.microsoft.com/office/powerpoint/2010/main" val="18232506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122C99-76E0-8ECE-8E67-45631093E000}"/>
              </a:ext>
            </a:extLst>
          </p:cNvPr>
          <p:cNvSpPr txBox="1">
            <a:spLocks noGrp="1"/>
          </p:cNvSpPr>
          <p:nvPr>
            <p:ph type="title"/>
          </p:nvPr>
        </p:nvSpPr>
        <p:spPr>
          <a:xfrm>
            <a:off x="839784" y="457200"/>
            <a:ext cx="3932240" cy="1600200"/>
          </a:xfrm>
        </p:spPr>
        <p:txBody>
          <a:bodyPr anchor="b"/>
          <a:lstStyle>
            <a:lvl1pPr>
              <a:defRPr sz="3200"/>
            </a:lvl1pPr>
          </a:lstStyle>
          <a:p>
            <a:pPr lvl="0"/>
            <a:r>
              <a:rPr lang="nl-NL"/>
              <a:t>Klik om stijl te bewerken</a:t>
            </a:r>
          </a:p>
        </p:txBody>
      </p:sp>
      <p:sp>
        <p:nvSpPr>
          <p:cNvPr id="3" name="Tijdelijke aanduiding voor inhoud 2">
            <a:extLst>
              <a:ext uri="{FF2B5EF4-FFF2-40B4-BE49-F238E27FC236}">
                <a16:creationId xmlns:a16="http://schemas.microsoft.com/office/drawing/2014/main" id="{0B3A5EB4-2791-2A12-162D-61638DC7D09A}"/>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95456748-EDCA-4C87-0BCE-6135B84C7A37}"/>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263AD18-DCD0-56C1-55F7-8A7BCFC42B41}"/>
              </a:ext>
            </a:extLst>
          </p:cNvPr>
          <p:cNvSpPr txBox="1">
            <a:spLocks noGrp="1"/>
          </p:cNvSpPr>
          <p:nvPr>
            <p:ph type="dt" sz="half" idx="7"/>
          </p:nvPr>
        </p:nvSpPr>
        <p:spPr/>
        <p:txBody>
          <a:bodyPr/>
          <a:lstStyle>
            <a:lvl1pPr>
              <a:defRPr/>
            </a:lvl1pPr>
          </a:lstStyle>
          <a:p>
            <a:pPr lvl="0"/>
            <a:fld id="{5B2F30C7-F32A-45E7-B2C1-273EA52AFA9C}" type="datetime1">
              <a:rPr lang="nl-NL"/>
              <a:pPr lvl="0"/>
              <a:t>26-11-2024</a:t>
            </a:fld>
            <a:endParaRPr lang="nl-NL"/>
          </a:p>
        </p:txBody>
      </p:sp>
      <p:sp>
        <p:nvSpPr>
          <p:cNvPr id="6" name="Tijdelijke aanduiding voor voettekst 5">
            <a:extLst>
              <a:ext uri="{FF2B5EF4-FFF2-40B4-BE49-F238E27FC236}">
                <a16:creationId xmlns:a16="http://schemas.microsoft.com/office/drawing/2014/main" id="{6031D912-9D0A-E4DA-3B13-C6A91517346A}"/>
              </a:ext>
            </a:extLst>
          </p:cNvPr>
          <p:cNvSpPr txBox="1">
            <a:spLocks noGrp="1"/>
          </p:cNvSpPr>
          <p:nvPr>
            <p:ph type="ftr" sz="quarter" idx="9"/>
          </p:nvPr>
        </p:nvSpPr>
        <p:spPr/>
        <p:txBody>
          <a:bodyPr/>
          <a:lstStyle>
            <a:lvl1pPr>
              <a:defRPr/>
            </a:lvl1pPr>
          </a:lstStyle>
          <a:p>
            <a:pPr lvl="0"/>
            <a:endParaRPr lang="nl-NL"/>
          </a:p>
        </p:txBody>
      </p:sp>
      <p:sp>
        <p:nvSpPr>
          <p:cNvPr id="7" name="Tijdelijke aanduiding voor dianummer 6">
            <a:extLst>
              <a:ext uri="{FF2B5EF4-FFF2-40B4-BE49-F238E27FC236}">
                <a16:creationId xmlns:a16="http://schemas.microsoft.com/office/drawing/2014/main" id="{4D7312A5-7418-BC7D-5719-DD8D17E6CB09}"/>
              </a:ext>
            </a:extLst>
          </p:cNvPr>
          <p:cNvSpPr txBox="1">
            <a:spLocks noGrp="1"/>
          </p:cNvSpPr>
          <p:nvPr>
            <p:ph type="sldNum" sz="quarter" idx="8"/>
          </p:nvPr>
        </p:nvSpPr>
        <p:spPr/>
        <p:txBody>
          <a:bodyPr/>
          <a:lstStyle>
            <a:lvl1pPr>
              <a:defRPr/>
            </a:lvl1pPr>
          </a:lstStyle>
          <a:p>
            <a:pPr lvl="0"/>
            <a:fld id="{A349D35A-B548-4AA5-A407-8D4B2D17987A}" type="slidenum">
              <a:t>‹Nº›</a:t>
            </a:fld>
            <a:endParaRPr lang="nl-NL"/>
          </a:p>
        </p:txBody>
      </p:sp>
    </p:spTree>
    <p:extLst>
      <p:ext uri="{BB962C8B-B14F-4D97-AF65-F5344CB8AC3E}">
        <p14:creationId xmlns:p14="http://schemas.microsoft.com/office/powerpoint/2010/main" val="105025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CCF0D7-27DC-6242-646B-935008210CB4}"/>
              </a:ext>
            </a:extLst>
          </p:cNvPr>
          <p:cNvSpPr txBox="1">
            <a:spLocks noGrp="1"/>
          </p:cNvSpPr>
          <p:nvPr>
            <p:ph type="title"/>
          </p:nvPr>
        </p:nvSpPr>
        <p:spPr>
          <a:xfrm>
            <a:off x="839784" y="457200"/>
            <a:ext cx="3932240" cy="1600200"/>
          </a:xfrm>
        </p:spPr>
        <p:txBody>
          <a:bodyPr anchor="b"/>
          <a:lstStyle>
            <a:lvl1pPr>
              <a:defRPr sz="3200"/>
            </a:lvl1pPr>
          </a:lstStyle>
          <a:p>
            <a:pPr lvl="0"/>
            <a:r>
              <a:rPr lang="nl-NL"/>
              <a:t>Klik om stijl te bewerken</a:t>
            </a:r>
          </a:p>
        </p:txBody>
      </p:sp>
      <p:sp>
        <p:nvSpPr>
          <p:cNvPr id="3" name="Tijdelijke aanduiding voor afbeelding 2">
            <a:extLst>
              <a:ext uri="{FF2B5EF4-FFF2-40B4-BE49-F238E27FC236}">
                <a16:creationId xmlns:a16="http://schemas.microsoft.com/office/drawing/2014/main" id="{8EF8E6EA-06A0-E524-59BB-2BCCD46F4C0D}"/>
              </a:ext>
            </a:extLst>
          </p:cNvPr>
          <p:cNvSpPr txBox="1">
            <a:spLocks noGrp="1"/>
          </p:cNvSpPr>
          <p:nvPr>
            <p:ph type="pic" idx="1"/>
          </p:nvPr>
        </p:nvSpPr>
        <p:spPr>
          <a:xfrm>
            <a:off x="5183184" y="987423"/>
            <a:ext cx="6172200" cy="4873623"/>
          </a:xfrm>
        </p:spPr>
        <p:txBody>
          <a:bodyPr/>
          <a:lstStyle>
            <a:lvl1pPr marL="0" indent="0">
              <a:buNone/>
              <a:defRPr sz="3200"/>
            </a:lvl1pPr>
          </a:lstStyle>
          <a:p>
            <a:pPr lvl="0"/>
            <a:endParaRPr lang="nl-NL"/>
          </a:p>
        </p:txBody>
      </p:sp>
      <p:sp>
        <p:nvSpPr>
          <p:cNvPr id="4" name="Tijdelijke aanduiding voor tekst 3">
            <a:extLst>
              <a:ext uri="{FF2B5EF4-FFF2-40B4-BE49-F238E27FC236}">
                <a16:creationId xmlns:a16="http://schemas.microsoft.com/office/drawing/2014/main" id="{6276B39A-A81C-984E-3FAC-39D14B8B17E1}"/>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01E5D3F-4BE5-2ADA-E4DF-0819046DF14F}"/>
              </a:ext>
            </a:extLst>
          </p:cNvPr>
          <p:cNvSpPr txBox="1">
            <a:spLocks noGrp="1"/>
          </p:cNvSpPr>
          <p:nvPr>
            <p:ph type="dt" sz="half" idx="7"/>
          </p:nvPr>
        </p:nvSpPr>
        <p:spPr/>
        <p:txBody>
          <a:bodyPr/>
          <a:lstStyle>
            <a:lvl1pPr>
              <a:defRPr/>
            </a:lvl1pPr>
          </a:lstStyle>
          <a:p>
            <a:pPr lvl="0"/>
            <a:fld id="{B5199C94-6C95-4411-BB74-DD182993C2DD}" type="datetime1">
              <a:rPr lang="nl-NL"/>
              <a:pPr lvl="0"/>
              <a:t>26-11-2024</a:t>
            </a:fld>
            <a:endParaRPr lang="nl-NL"/>
          </a:p>
        </p:txBody>
      </p:sp>
      <p:sp>
        <p:nvSpPr>
          <p:cNvPr id="6" name="Tijdelijke aanduiding voor voettekst 5">
            <a:extLst>
              <a:ext uri="{FF2B5EF4-FFF2-40B4-BE49-F238E27FC236}">
                <a16:creationId xmlns:a16="http://schemas.microsoft.com/office/drawing/2014/main" id="{1EEDDAF4-24D3-A93F-7270-64F3D5F1BED4}"/>
              </a:ext>
            </a:extLst>
          </p:cNvPr>
          <p:cNvSpPr txBox="1">
            <a:spLocks noGrp="1"/>
          </p:cNvSpPr>
          <p:nvPr>
            <p:ph type="ftr" sz="quarter" idx="9"/>
          </p:nvPr>
        </p:nvSpPr>
        <p:spPr/>
        <p:txBody>
          <a:bodyPr/>
          <a:lstStyle>
            <a:lvl1pPr>
              <a:defRPr/>
            </a:lvl1pPr>
          </a:lstStyle>
          <a:p>
            <a:pPr lvl="0"/>
            <a:endParaRPr lang="nl-NL"/>
          </a:p>
        </p:txBody>
      </p:sp>
      <p:sp>
        <p:nvSpPr>
          <p:cNvPr id="7" name="Tijdelijke aanduiding voor dianummer 6">
            <a:extLst>
              <a:ext uri="{FF2B5EF4-FFF2-40B4-BE49-F238E27FC236}">
                <a16:creationId xmlns:a16="http://schemas.microsoft.com/office/drawing/2014/main" id="{18AAA357-39C1-F221-0D1B-5E4F82BE3F51}"/>
              </a:ext>
            </a:extLst>
          </p:cNvPr>
          <p:cNvSpPr txBox="1">
            <a:spLocks noGrp="1"/>
          </p:cNvSpPr>
          <p:nvPr>
            <p:ph type="sldNum" sz="quarter" idx="8"/>
          </p:nvPr>
        </p:nvSpPr>
        <p:spPr/>
        <p:txBody>
          <a:bodyPr/>
          <a:lstStyle>
            <a:lvl1pPr>
              <a:defRPr/>
            </a:lvl1pPr>
          </a:lstStyle>
          <a:p>
            <a:pPr lvl="0"/>
            <a:fld id="{5B4FB08A-E746-4134-8B12-75EAFC4F41E4}" type="slidenum">
              <a:t>‹Nº›</a:t>
            </a:fld>
            <a:endParaRPr lang="nl-NL"/>
          </a:p>
        </p:txBody>
      </p:sp>
    </p:spTree>
    <p:extLst>
      <p:ext uri="{BB962C8B-B14F-4D97-AF65-F5344CB8AC3E}">
        <p14:creationId xmlns:p14="http://schemas.microsoft.com/office/powerpoint/2010/main" val="2843745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80A649A7-876C-EEE9-12AA-DE7D9A14684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nl-NL"/>
              <a:t>Klik om stijl te bewerken</a:t>
            </a:r>
          </a:p>
        </p:txBody>
      </p:sp>
      <p:sp>
        <p:nvSpPr>
          <p:cNvPr id="3" name="Tijdelijke aanduiding voor tekst 2">
            <a:extLst>
              <a:ext uri="{FF2B5EF4-FFF2-40B4-BE49-F238E27FC236}">
                <a16:creationId xmlns:a16="http://schemas.microsoft.com/office/drawing/2014/main" id="{7D7B3226-F6A7-29F4-7964-ABF481CF23D1}"/>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743298F-A33A-AEE3-C4DB-6DC04F04DFF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nl-NL" sz="1200" b="0" i="0" u="none" strike="noStrike" kern="1200" cap="none" spc="0" baseline="0">
                <a:solidFill>
                  <a:srgbClr val="767676"/>
                </a:solidFill>
                <a:uFillTx/>
                <a:latin typeface="Aptos"/>
              </a:defRPr>
            </a:lvl1pPr>
          </a:lstStyle>
          <a:p>
            <a:pPr lvl="0"/>
            <a:fld id="{74D97BC6-CCBC-4676-A7A9-21DEB99DC876}" type="datetime1">
              <a:rPr lang="nl-NL"/>
              <a:pPr lvl="0"/>
              <a:t>26-11-2024</a:t>
            </a:fld>
            <a:endParaRPr lang="nl-NL"/>
          </a:p>
        </p:txBody>
      </p:sp>
      <p:sp>
        <p:nvSpPr>
          <p:cNvPr id="5" name="Tijdelijke aanduiding voor voettekst 4">
            <a:extLst>
              <a:ext uri="{FF2B5EF4-FFF2-40B4-BE49-F238E27FC236}">
                <a16:creationId xmlns:a16="http://schemas.microsoft.com/office/drawing/2014/main" id="{A212BBBC-B502-98AC-0343-5AFEDD975333}"/>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nl-NL" sz="1200" b="0" i="0" u="none" strike="noStrike" kern="1200" cap="none" spc="0" baseline="0">
                <a:solidFill>
                  <a:srgbClr val="767676"/>
                </a:solidFill>
                <a:uFillTx/>
                <a:latin typeface="Aptos"/>
              </a:defRPr>
            </a:lvl1pPr>
          </a:lstStyle>
          <a:p>
            <a:pPr lvl="0"/>
            <a:endParaRPr lang="nl-NL"/>
          </a:p>
        </p:txBody>
      </p:sp>
      <p:sp>
        <p:nvSpPr>
          <p:cNvPr id="6" name="Tijdelijke aanduiding voor dianummer 5">
            <a:extLst>
              <a:ext uri="{FF2B5EF4-FFF2-40B4-BE49-F238E27FC236}">
                <a16:creationId xmlns:a16="http://schemas.microsoft.com/office/drawing/2014/main" id="{E52B7C31-B195-5CA6-917B-5C220311934C}"/>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nl-NL" sz="1200" b="0" i="0" u="none" strike="noStrike" kern="1200" cap="none" spc="0" baseline="0">
                <a:solidFill>
                  <a:srgbClr val="767676"/>
                </a:solidFill>
                <a:uFillTx/>
                <a:latin typeface="Aptos"/>
              </a:defRPr>
            </a:lvl1pPr>
          </a:lstStyle>
          <a:p>
            <a:pPr lvl="0"/>
            <a:fld id="{6C80AF25-5090-4667-87BD-1D6C853F6065}" type="slidenum">
              <a:t>‹Nº›</a:t>
            </a:fld>
            <a:endParaRPr lang="nl-N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77" r:id="rId14"/>
  </p:sldLayoutIdLst>
  <p:txStyles>
    <p:titleStyle>
      <a:lvl1pPr marL="0" marR="0" lvl="0" indent="0" algn="l" defTabSz="914400" rtl="0" fontAlgn="auto" hangingPunct="1">
        <a:lnSpc>
          <a:spcPct val="90000"/>
        </a:lnSpc>
        <a:spcBef>
          <a:spcPts val="0"/>
        </a:spcBef>
        <a:spcAft>
          <a:spcPts val="0"/>
        </a:spcAft>
        <a:buNone/>
        <a:tabLst/>
        <a:defRPr lang="nl-NL" sz="4400" b="0" i="0" u="none" strike="noStrike" kern="1200" cap="none" spc="0" baseline="0">
          <a:solidFill>
            <a:srgbClr val="000000"/>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30627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xStyles>
    <p:titleStyle>
      <a:lvl1pPr>
        <a:defRPr>
          <a:latin typeface="+mj-lt"/>
          <a:ea typeface="+mj-ea"/>
          <a:cs typeface="+mj-cs"/>
        </a:defRPr>
      </a:lvl1pPr>
    </p:titleStyle>
    <p:body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p:bodyStyle>
    <p:other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3.xml"/><Relationship Id="rId1" Type="http://schemas.openxmlformats.org/officeDocument/2006/relationships/video" Target="https://www.youtube.com/embed/jFuQqwBmN8A?feature=oembed" TargetMode="External"/><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5.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ideo" Target="https://www.youtube.com/embed/cu7cIIlbOd8?feature=oembed" TargetMode="External"/><Relationship Id="rId4" Type="http://schemas.openxmlformats.org/officeDocument/2006/relationships/image" Target="../media/image66.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7.png"/></Relationships>
</file>

<file path=ppt/slides/_rels/slide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normAutofit fontScale="92500" lnSpcReduction="10000"/>
          </a:bodyPr>
          <a:lstStyle/>
          <a:p>
            <a:pPr marL="0" indent="0">
              <a:buNone/>
            </a:pPr>
            <a:r>
              <a:rPr lang="lv-LV">
                <a:latin typeface="EC Square Sans Pro" panose="020B0506040000020004" pitchFamily="34" charset="0"/>
              </a:rPr>
              <a:t>Praktiskās apmācības lauksaimniekiem un veterinārārstiem:  </a:t>
            </a:r>
          </a:p>
          <a:p>
            <a:pPr marL="0" indent="0">
              <a:buNone/>
            </a:pPr>
            <a:r>
              <a:rPr lang="lv-LV">
                <a:latin typeface="EC Square Sans Pro" panose="020B0506040000020004" pitchFamily="34" charset="0"/>
              </a:rPr>
              <a:t>Grupas uzdevumi</a:t>
            </a:r>
          </a:p>
        </p:txBody>
      </p:sp>
      <p:sp>
        <p:nvSpPr>
          <p:cNvPr id="3" name="Marcador de texto 2">
            <a:extLst>
              <a:ext uri="{FF2B5EF4-FFF2-40B4-BE49-F238E27FC236}">
                <a16:creationId xmlns:a16="http://schemas.microsoft.com/office/drawing/2014/main" id="{6199F5CC-8AF0-EA86-41C2-17755419A88E}"/>
              </a:ext>
            </a:extLst>
          </p:cNvPr>
          <p:cNvSpPr>
            <a:spLocks noGrp="1"/>
          </p:cNvSpPr>
          <p:nvPr>
            <p:ph type="body" sz="quarter" idx="11"/>
          </p:nvPr>
        </p:nvSpPr>
        <p:spPr>
          <a:xfrm>
            <a:off x="381000" y="6390909"/>
            <a:ext cx="4282440" cy="370394"/>
          </a:xfrm>
        </p:spPr>
        <p:txBody>
          <a:bodyPr/>
          <a:lstStyle/>
          <a:p>
            <a:pPr marL="0" indent="0">
              <a:buNone/>
            </a:pPr>
            <a:r>
              <a:rPr lang="lv-LV" dirty="0">
                <a:latin typeface="EC Square Sans Pro" panose="020B0506040000020004" pitchFamily="34" charset="0"/>
              </a:rPr>
              <a:t>LATVIJA, 2024. GADA 3. UN 4. DECEMBRIS</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texto 1">
            <a:extLst>
              <a:ext uri="{FF2B5EF4-FFF2-40B4-BE49-F238E27FC236}">
                <a16:creationId xmlns:a16="http://schemas.microsoft.com/office/drawing/2014/main" id="{8D99BAF4-63C6-40AD-8DAA-E1188C4CAFE1}"/>
              </a:ext>
            </a:extLst>
          </p:cNvPr>
          <p:cNvSpPr txBox="1">
            <a:spLocks/>
          </p:cNvSpPr>
          <p:nvPr/>
        </p:nvSpPr>
        <p:spPr>
          <a:xfrm>
            <a:off x="788849" y="163676"/>
            <a:ext cx="7512819" cy="749285"/>
          </a:xfrm>
          <a:prstGeom prst="rect">
            <a:avLst/>
          </a:prstGeom>
        </p:spPr>
        <p:txBody>
          <a:bodyPr/>
          <a:lstStyle>
            <a:lvl1pPr marL="0">
              <a:defRPr sz="2396">
                <a:solidFill>
                  <a:srgbClr val="003399"/>
                </a:solidFill>
                <a:latin typeface="Arial" panose="020B0604020202020204" pitchFamily="34" charset="0"/>
                <a:ea typeface="+mn-ea"/>
                <a:cs typeface="Arial" panose="020B0604020202020204" pitchFamily="34" charset="0"/>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lv-LV" sz="3200" dirty="0">
                <a:latin typeface="EC Square Sans Pro" panose="020B0506040000020004" pitchFamily="34" charset="0"/>
              </a:rPr>
              <a:t>1. grupas uzdevums. </a:t>
            </a:r>
          </a:p>
          <a:p>
            <a:r>
              <a:rPr lang="lv-LV" sz="3200" b="1" dirty="0">
                <a:latin typeface="EC Square Sans Pro" panose="020B0506040000020004" pitchFamily="34" charset="0"/>
              </a:rPr>
              <a:t>Identificēt problēmas / šķēršļus labākās prakses ieviešanai</a:t>
            </a:r>
          </a:p>
        </p:txBody>
      </p:sp>
      <p:sp>
        <p:nvSpPr>
          <p:cNvPr id="3" name="TextBox 2">
            <a:extLst>
              <a:ext uri="{FF2B5EF4-FFF2-40B4-BE49-F238E27FC236}">
                <a16:creationId xmlns:a16="http://schemas.microsoft.com/office/drawing/2014/main" id="{8C99C2C6-AA45-D492-44C9-F566C522292A}"/>
              </a:ext>
            </a:extLst>
          </p:cNvPr>
          <p:cNvSpPr txBox="1"/>
          <p:nvPr/>
        </p:nvSpPr>
        <p:spPr>
          <a:xfrm>
            <a:off x="595460" y="1646860"/>
            <a:ext cx="11259081" cy="830997"/>
          </a:xfrm>
          <a:prstGeom prst="rect">
            <a:avLst/>
          </a:prstGeom>
          <a:noFill/>
        </p:spPr>
        <p:txBody>
          <a:bodyPr wrap="square" rtlCol="0">
            <a:spAutoFit/>
          </a:bodyPr>
          <a:lstStyle/>
          <a:p>
            <a:r>
              <a:rPr lang="lv-LV" sz="2400">
                <a:solidFill>
                  <a:srgbClr val="2C7470"/>
                </a:solidFill>
                <a:latin typeface="EC Square Sans Pro" panose="020B0506040000020004" pitchFamily="34" charset="0"/>
                <a:cs typeface="Arial" panose="020B0604020202020204" pitchFamily="34" charset="0"/>
              </a:rPr>
              <a:t>Lūdzu, atbildiet uz šiem jautājumiem</a:t>
            </a:r>
            <a:r>
              <a:rPr lang="lv-LV" sz="2400">
                <a:solidFill>
                  <a:srgbClr val="002060"/>
                </a:solidFill>
                <a:latin typeface="EC Square Sans Pro" panose="020B0506040000020004" pitchFamily="34" charset="0"/>
                <a:cs typeface="Arial" panose="020B0604020202020204" pitchFamily="34" charset="0"/>
              </a:rPr>
              <a:t>:</a:t>
            </a:r>
          </a:p>
          <a:p>
            <a:endParaRPr lang="es-ES" sz="2400" kern="0" dirty="0">
              <a:solidFill>
                <a:srgbClr val="002060"/>
              </a:solidFill>
              <a:latin typeface="EC Square Sans Pro" panose="020B0506040000020004" pitchFamily="34" charset="0"/>
              <a:cs typeface="Arial" panose="020B0604020202020204" pitchFamily="34" charset="0"/>
            </a:endParaRPr>
          </a:p>
        </p:txBody>
      </p:sp>
      <p:sp>
        <p:nvSpPr>
          <p:cNvPr id="4" name="TextBox 3">
            <a:extLst>
              <a:ext uri="{FF2B5EF4-FFF2-40B4-BE49-F238E27FC236}">
                <a16:creationId xmlns:a16="http://schemas.microsoft.com/office/drawing/2014/main" id="{D4249858-4DD5-C49A-9F0A-BE9F359BEF95}"/>
              </a:ext>
            </a:extLst>
          </p:cNvPr>
          <p:cNvSpPr txBox="1"/>
          <p:nvPr/>
        </p:nvSpPr>
        <p:spPr>
          <a:xfrm>
            <a:off x="466459" y="2201242"/>
            <a:ext cx="11259081" cy="1692771"/>
          </a:xfrm>
          <a:prstGeom prst="rect">
            <a:avLst/>
          </a:prstGeom>
          <a:noFill/>
        </p:spPr>
        <p:txBody>
          <a:bodyPr wrap="square" lIns="91440" tIns="45720" rIns="91440" bIns="45720" rtlCol="0" anchor="t">
            <a:spAutoFit/>
          </a:bodyPr>
          <a:lstStyle/>
          <a:p>
            <a:r>
              <a:rPr lang="lv-LV" sz="2800" b="1" dirty="0">
                <a:solidFill>
                  <a:srgbClr val="002060"/>
                </a:solidFill>
                <a:latin typeface="EC Square Sans Pro"/>
                <a:cs typeface="Arial"/>
              </a:rPr>
              <a:t>1. Kādi antimikrobiālie līdzekļi jūsu sugai tiek izmantoti visbiežāk un kādos apstākļos? </a:t>
            </a:r>
          </a:p>
          <a:p>
            <a:endParaRPr lang="en-US" sz="2400" kern="0" dirty="0">
              <a:solidFill>
                <a:srgbClr val="002060"/>
              </a:solidFill>
              <a:latin typeface="EC Square Sans Pro" panose="020B0506040000020004" pitchFamily="34" charset="0"/>
              <a:cs typeface="Arial" panose="020B0604020202020204" pitchFamily="34" charset="0"/>
            </a:endParaRPr>
          </a:p>
          <a:p>
            <a:endParaRPr lang="es-ES" sz="2400" kern="0" dirty="0">
              <a:solidFill>
                <a:srgbClr val="002060"/>
              </a:solidFill>
              <a:latin typeface="EC Square Sans Pro" panose="020B0506040000020004" pitchFamily="34" charset="0"/>
              <a:cs typeface="Arial" panose="020B0604020202020204" pitchFamily="34" charset="0"/>
            </a:endParaRPr>
          </a:p>
        </p:txBody>
      </p:sp>
      <p:sp>
        <p:nvSpPr>
          <p:cNvPr id="5" name="TextBox 4">
            <a:extLst>
              <a:ext uri="{FF2B5EF4-FFF2-40B4-BE49-F238E27FC236}">
                <a16:creationId xmlns:a16="http://schemas.microsoft.com/office/drawing/2014/main" id="{B9E90E28-63C6-A7B3-A9C7-814B6011D803}"/>
              </a:ext>
            </a:extLst>
          </p:cNvPr>
          <p:cNvSpPr txBox="1"/>
          <p:nvPr/>
        </p:nvSpPr>
        <p:spPr>
          <a:xfrm>
            <a:off x="0" y="3613290"/>
            <a:ext cx="11259081" cy="2616101"/>
          </a:xfrm>
          <a:prstGeom prst="rect">
            <a:avLst/>
          </a:prstGeom>
          <a:noFill/>
        </p:spPr>
        <p:txBody>
          <a:bodyPr wrap="square" lIns="91440" tIns="45720" rIns="91440" bIns="45720" rtlCol="0" anchor="t">
            <a:spAutoFit/>
          </a:bodyPr>
          <a:lstStyle/>
          <a:p>
            <a:pPr marL="455930" lvl="1"/>
            <a:r>
              <a:rPr lang="lv-LV" sz="2800" b="1" dirty="0">
                <a:solidFill>
                  <a:srgbClr val="002060"/>
                </a:solidFill>
                <a:latin typeface="EC Square Sans Pro" panose="020B0506040000020004" pitchFamily="34" charset="0"/>
                <a:cs typeface="Arial" panose="020B0604020202020204" pitchFamily="34" charset="0"/>
              </a:rPr>
              <a:t>2. Dalieties ar labās prakses piemēriem, ko esat īstenojis vai plānojat īstenot, lai samazinātu antimikrobiālo līdzekļu lietošanu</a:t>
            </a:r>
          </a:p>
          <a:p>
            <a:pPr marL="1654810" lvl="3" indent="-285750">
              <a:buFont typeface="Arial" panose="020B0604020202020204" pitchFamily="34" charset="0"/>
              <a:buChar char="•"/>
            </a:pPr>
            <a:r>
              <a:rPr lang="lv-LV" sz="2000" dirty="0">
                <a:solidFill>
                  <a:srgbClr val="002060"/>
                </a:solidFill>
                <a:latin typeface="EC Square Sans Pro" panose="020B0506040000020004" pitchFamily="34" charset="0"/>
                <a:cs typeface="Arial" panose="020B0604020202020204" pitchFamily="34" charset="0"/>
              </a:rPr>
              <a:t>Lopkopības prakses</a:t>
            </a:r>
          </a:p>
          <a:p>
            <a:pPr marL="1654810" lvl="3" indent="-285750">
              <a:buFont typeface="Arial" panose="020B0604020202020204" pitchFamily="34" charset="0"/>
              <a:buChar char="•"/>
            </a:pPr>
            <a:r>
              <a:rPr lang="lv-LV" sz="2000" dirty="0">
                <a:solidFill>
                  <a:srgbClr val="002060"/>
                </a:solidFill>
                <a:latin typeface="EC Square Sans Pro"/>
                <a:cs typeface="Arial"/>
              </a:rPr>
              <a:t>Samazināta un atbildīga antibiotiku lietošana</a:t>
            </a:r>
          </a:p>
          <a:p>
            <a:pPr marL="1654810" lvl="3" indent="-285750">
              <a:buFont typeface="Arial" panose="020B0604020202020204" pitchFamily="34" charset="0"/>
              <a:buChar char="•"/>
            </a:pPr>
            <a:r>
              <a:rPr lang="lv-LV" sz="2000" dirty="0">
                <a:solidFill>
                  <a:srgbClr val="002060"/>
                </a:solidFill>
                <a:latin typeface="EC Square Sans Pro" panose="020B0506040000020004" pitchFamily="34" charset="0"/>
                <a:cs typeface="Arial" panose="020B0604020202020204" pitchFamily="34" charset="0"/>
              </a:rPr>
              <a:t>Citi</a:t>
            </a:r>
          </a:p>
          <a:p>
            <a:endParaRPr lang="en-US" sz="2400" kern="0" dirty="0">
              <a:solidFill>
                <a:srgbClr val="002060"/>
              </a:solidFill>
              <a:latin typeface="EC Square Sans Pro" panose="020B0506040000020004" pitchFamily="34" charset="0"/>
              <a:cs typeface="Arial" panose="020B0604020202020204" pitchFamily="34" charset="0"/>
            </a:endParaRPr>
          </a:p>
          <a:p>
            <a:endParaRPr lang="es-ES" sz="2400" kern="0" dirty="0">
              <a:solidFill>
                <a:srgbClr val="002060"/>
              </a:solidFill>
              <a:latin typeface="EC Square Sans Pro" panose="020B0506040000020004" pitchFamily="34" charset="0"/>
              <a:cs typeface="Arial" panose="020B0604020202020204" pitchFamily="34" charset="0"/>
            </a:endParaRPr>
          </a:p>
        </p:txBody>
      </p:sp>
      <p:sp>
        <p:nvSpPr>
          <p:cNvPr id="6" name="TextBox 5">
            <a:extLst>
              <a:ext uri="{FF2B5EF4-FFF2-40B4-BE49-F238E27FC236}">
                <a16:creationId xmlns:a16="http://schemas.microsoft.com/office/drawing/2014/main" id="{8DEA5AFC-DA2D-C3E0-53F9-426DE8CDF878}"/>
              </a:ext>
            </a:extLst>
          </p:cNvPr>
          <p:cNvSpPr txBox="1"/>
          <p:nvPr/>
        </p:nvSpPr>
        <p:spPr>
          <a:xfrm>
            <a:off x="0" y="5735691"/>
            <a:ext cx="11259081" cy="1692771"/>
          </a:xfrm>
          <a:prstGeom prst="rect">
            <a:avLst/>
          </a:prstGeom>
          <a:noFill/>
        </p:spPr>
        <p:txBody>
          <a:bodyPr wrap="square" lIns="91440" tIns="45720" rIns="91440" bIns="45720" rtlCol="0" anchor="t">
            <a:spAutoFit/>
          </a:bodyPr>
          <a:lstStyle/>
          <a:p>
            <a:pPr marL="455930" lvl="1"/>
            <a:r>
              <a:rPr lang="lv-LV" sz="2800" b="1">
                <a:solidFill>
                  <a:srgbClr val="002060"/>
                </a:solidFill>
                <a:latin typeface="EC Square Sans Pro"/>
                <a:cs typeface="Arial"/>
              </a:rPr>
              <a:t>3. Nosauciet iemeslus, kāpēc šo paraugpraksi nav viegli īstenot?</a:t>
            </a:r>
          </a:p>
          <a:p>
            <a:endParaRPr lang="en-US" sz="2400" kern="0" dirty="0">
              <a:solidFill>
                <a:srgbClr val="002060"/>
              </a:solidFill>
              <a:latin typeface="EC Square Sans Pro" panose="020B0506040000020004" pitchFamily="34" charset="0"/>
              <a:cs typeface="Arial" panose="020B0604020202020204" pitchFamily="34" charset="0"/>
            </a:endParaRPr>
          </a:p>
          <a:p>
            <a:endParaRPr lang="es-ES" sz="2400" kern="0" dirty="0">
              <a:solidFill>
                <a:srgbClr val="002060"/>
              </a:solidFill>
              <a:latin typeface="EC Square Sans Pro" panose="020B0506040000020004" pitchFamily="34" charset="0"/>
              <a:cs typeface="Arial" panose="020B0604020202020204" pitchFamily="34" charset="0"/>
            </a:endParaRPr>
          </a:p>
        </p:txBody>
      </p:sp>
    </p:spTree>
    <p:extLst>
      <p:ext uri="{BB962C8B-B14F-4D97-AF65-F5344CB8AC3E}">
        <p14:creationId xmlns:p14="http://schemas.microsoft.com/office/powerpoint/2010/main" val="351045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AA9A01-8899-D7DC-EE5B-11DC64399F07}"/>
              </a:ext>
            </a:extLst>
          </p:cNvPr>
          <p:cNvSpPr>
            <a:spLocks noGrp="1"/>
          </p:cNvSpPr>
          <p:nvPr>
            <p:ph type="body" sz="quarter" idx="10"/>
          </p:nvPr>
        </p:nvSpPr>
        <p:spPr/>
        <p:txBody>
          <a:bodyPr>
            <a:normAutofit/>
          </a:bodyPr>
          <a:lstStyle/>
          <a:p>
            <a:pPr marL="0" indent="0">
              <a:buNone/>
            </a:pPr>
            <a:r>
              <a:rPr lang="lv-LV" sz="2800"/>
              <a:t>Lopkopības prakses piemēri </a:t>
            </a:r>
          </a:p>
        </p:txBody>
      </p:sp>
      <p:sp>
        <p:nvSpPr>
          <p:cNvPr id="3" name="TextBox 2">
            <a:extLst>
              <a:ext uri="{FF2B5EF4-FFF2-40B4-BE49-F238E27FC236}">
                <a16:creationId xmlns:a16="http://schemas.microsoft.com/office/drawing/2014/main" id="{78467E7A-BF19-12A4-E74A-D807D5BF7213}"/>
              </a:ext>
            </a:extLst>
          </p:cNvPr>
          <p:cNvSpPr txBox="1"/>
          <p:nvPr/>
        </p:nvSpPr>
        <p:spPr>
          <a:xfrm>
            <a:off x="1236656" y="1126871"/>
            <a:ext cx="8847806" cy="6001643"/>
          </a:xfrm>
          <a:prstGeom prst="rect">
            <a:avLst/>
          </a:prstGeom>
          <a:noFill/>
        </p:spPr>
        <p:txBody>
          <a:bodyPr wrap="square" lIns="91440" tIns="45720" rIns="91440" bIns="45720" rtlCol="0" anchor="t">
            <a:spAutoFit/>
          </a:bodyPr>
          <a:lstStyle/>
          <a:p>
            <a:endParaRPr lang="en-US" sz="3200" b="0" i="0" u="none" strike="dblStrike" kern="1200" cap="none" spc="0" dirty="0">
              <a:solidFill>
                <a:srgbClr val="FF0000"/>
              </a:solidFill>
              <a:uFillTx/>
              <a:latin typeface="EC Square Sans Pro"/>
            </a:endParaRPr>
          </a:p>
          <a:p>
            <a:endParaRPr lang="en-US" sz="3200" b="0" i="0" u="none" strike="noStrike" kern="1200" cap="none" spc="0" baseline="0" dirty="0">
              <a:solidFill>
                <a:srgbClr val="2C7470"/>
              </a:solidFill>
              <a:uFillTx/>
              <a:latin typeface="EC Square Sans Pro" panose="020B0506040000020004" pitchFamily="34" charset="0"/>
            </a:endParaRPr>
          </a:p>
          <a:p>
            <a:pPr marL="457200" indent="-457200">
              <a:buFontTx/>
              <a:buChar char="-"/>
            </a:pPr>
            <a:r>
              <a:rPr lang="lv-LV" sz="3200" b="0" i="0" u="none" strike="noStrike" cap="none" baseline="0">
                <a:solidFill>
                  <a:srgbClr val="2C7470"/>
                </a:solidFill>
                <a:uFillTx/>
                <a:latin typeface="EC Square Sans Pro"/>
              </a:rPr>
              <a:t>Barošana un uzturs, </a:t>
            </a:r>
          </a:p>
          <a:p>
            <a:pPr marL="457200" indent="-457200">
              <a:buFontTx/>
              <a:buChar char="-"/>
            </a:pPr>
            <a:r>
              <a:rPr lang="lv-LV" sz="3200" b="0" i="0" u="none" strike="noStrike" cap="none" baseline="0">
                <a:solidFill>
                  <a:srgbClr val="2C7470"/>
                </a:solidFill>
                <a:uFillTx/>
                <a:latin typeface="EC Square Sans Pro"/>
              </a:rPr>
              <a:t>Turēšanas apstākļi un infrastruktūra, </a:t>
            </a:r>
          </a:p>
          <a:p>
            <a:pPr marL="457200" indent="-457200">
              <a:buFontTx/>
              <a:buChar char="-"/>
            </a:pPr>
            <a:r>
              <a:rPr lang="lv-LV" sz="3200" b="0" i="0" u="none" strike="noStrike" cap="none" baseline="0">
                <a:solidFill>
                  <a:srgbClr val="2C7470"/>
                </a:solidFill>
                <a:uFillTx/>
                <a:latin typeface="EC Square Sans Pro"/>
              </a:rPr>
              <a:t>Vairošanās pārvaldība, </a:t>
            </a:r>
          </a:p>
          <a:p>
            <a:pPr marL="457200" indent="-457200">
              <a:buFontTx/>
              <a:buChar char="-"/>
            </a:pPr>
            <a:r>
              <a:rPr lang="lv-LV" sz="3200" b="0" i="0" u="none" strike="noStrike" cap="none" baseline="0">
                <a:solidFill>
                  <a:srgbClr val="2C7470"/>
                </a:solidFill>
                <a:uFillTx/>
                <a:latin typeface="EC Square Sans Pro"/>
              </a:rPr>
              <a:t>Profilaktiskā pārvaldība, </a:t>
            </a:r>
          </a:p>
          <a:p>
            <a:pPr marL="457200" indent="-457200">
              <a:buFontTx/>
              <a:buChar char="-"/>
            </a:pPr>
            <a:r>
              <a:rPr lang="lv-LV" sz="3200" b="0" i="0" u="none" strike="noStrike" cap="none" baseline="0">
                <a:solidFill>
                  <a:srgbClr val="2C7470"/>
                </a:solidFill>
                <a:uFillTx/>
                <a:latin typeface="EC Square Sans Pro"/>
              </a:rPr>
              <a:t>Labturība, </a:t>
            </a:r>
          </a:p>
          <a:p>
            <a:pPr marL="457200" indent="-457200">
              <a:buFontTx/>
              <a:buChar char="-"/>
            </a:pPr>
            <a:r>
              <a:rPr lang="lv-LV" sz="3200" b="0" i="0" u="none" strike="noStrike" cap="none" baseline="0">
                <a:solidFill>
                  <a:srgbClr val="2C7470"/>
                </a:solidFill>
                <a:uFillTx/>
                <a:latin typeface="EC Square Sans Pro"/>
              </a:rPr>
              <a:t>Uzskaite un dokumentācija</a:t>
            </a:r>
          </a:p>
          <a:p>
            <a:pPr marL="457200" indent="-457200">
              <a:buFontTx/>
              <a:buChar char="-"/>
            </a:pPr>
            <a:r>
              <a:rPr lang="lv-LV" sz="3200">
                <a:solidFill>
                  <a:srgbClr val="2C7470"/>
                </a:solidFill>
                <a:latin typeface="EC Square Sans Pro" panose="020B0506040000020004" pitchFamily="34" charset="0"/>
              </a:rPr>
              <a:t>Biodrošība</a:t>
            </a:r>
          </a:p>
          <a:p>
            <a:pPr marL="457200" indent="-457200">
              <a:buFontTx/>
              <a:buChar char="-"/>
            </a:pPr>
            <a:r>
              <a:rPr lang="lv-LV" sz="3200">
                <a:solidFill>
                  <a:srgbClr val="2C7470"/>
                </a:solidFill>
                <a:latin typeface="EC Square Sans Pro" panose="020B0506040000020004" pitchFamily="34" charset="0"/>
              </a:rPr>
              <a:t>Higiēna</a:t>
            </a:r>
          </a:p>
          <a:p>
            <a:pPr marL="457200" indent="-457200">
              <a:buFontTx/>
              <a:buChar char="-"/>
            </a:pPr>
            <a:r>
              <a:rPr lang="lv-LV" sz="3200">
                <a:solidFill>
                  <a:srgbClr val="2C7470"/>
                </a:solidFill>
                <a:latin typeface="EC Square Sans Pro" panose="020B0506040000020004" pitchFamily="34" charset="0"/>
              </a:rPr>
              <a:t>Ģenētika</a:t>
            </a:r>
          </a:p>
          <a:p>
            <a:pPr marL="457200" indent="-457200">
              <a:buFontTx/>
              <a:buChar char="-"/>
            </a:pPr>
            <a:endParaRPr lang="es-ES" sz="3200" dirty="0">
              <a:solidFill>
                <a:srgbClr val="2C7470"/>
              </a:solidFill>
              <a:latin typeface="EC Square Sans Pro" panose="020B0506040000020004" pitchFamily="34" charset="0"/>
            </a:endParaRPr>
          </a:p>
        </p:txBody>
      </p:sp>
    </p:spTree>
    <p:extLst>
      <p:ext uri="{BB962C8B-B14F-4D97-AF65-F5344CB8AC3E}">
        <p14:creationId xmlns:p14="http://schemas.microsoft.com/office/powerpoint/2010/main" val="1001390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AA9A01-8899-D7DC-EE5B-11DC64399F07}"/>
              </a:ext>
            </a:extLst>
          </p:cNvPr>
          <p:cNvSpPr>
            <a:spLocks noGrp="1"/>
          </p:cNvSpPr>
          <p:nvPr>
            <p:ph type="body" sz="quarter" idx="10"/>
          </p:nvPr>
        </p:nvSpPr>
        <p:spPr/>
        <p:txBody>
          <a:bodyPr>
            <a:normAutofit fontScale="92500"/>
          </a:bodyPr>
          <a:lstStyle/>
          <a:p>
            <a:pPr marL="0" indent="0">
              <a:buNone/>
            </a:pPr>
            <a:r>
              <a:rPr lang="lv-LV" sz="2800">
                <a:latin typeface="Arial"/>
                <a:cs typeface="Arial"/>
              </a:rPr>
              <a:t>Atbildīgas antimikrobiālo līdzekļu lietošanas piemēri</a:t>
            </a:r>
          </a:p>
        </p:txBody>
      </p:sp>
      <p:sp>
        <p:nvSpPr>
          <p:cNvPr id="3" name="TextBox 2">
            <a:extLst>
              <a:ext uri="{FF2B5EF4-FFF2-40B4-BE49-F238E27FC236}">
                <a16:creationId xmlns:a16="http://schemas.microsoft.com/office/drawing/2014/main" id="{78467E7A-BF19-12A4-E74A-D807D5BF7213}"/>
              </a:ext>
            </a:extLst>
          </p:cNvPr>
          <p:cNvSpPr txBox="1"/>
          <p:nvPr/>
        </p:nvSpPr>
        <p:spPr>
          <a:xfrm>
            <a:off x="1502980" y="1328209"/>
            <a:ext cx="10084675" cy="4524315"/>
          </a:xfrm>
          <a:prstGeom prst="rect">
            <a:avLst/>
          </a:prstGeom>
          <a:noFill/>
        </p:spPr>
        <p:txBody>
          <a:bodyPr wrap="square" lIns="91440" tIns="45720" rIns="91440" bIns="45720" rtlCol="0" anchor="t">
            <a:spAutoFit/>
          </a:bodyPr>
          <a:lstStyle/>
          <a:p>
            <a:r>
              <a:rPr lang="lv-LV" sz="3200" b="0" i="0" u="none" strike="noStrike" cap="none" baseline="0">
                <a:solidFill>
                  <a:srgbClr val="2C7470"/>
                </a:solidFill>
                <a:uFillTx/>
                <a:latin typeface="EC Square Sans Pro"/>
              </a:rPr>
              <a:t> </a:t>
            </a:r>
          </a:p>
          <a:p>
            <a:pPr marL="457200" indent="-457200">
              <a:buFontTx/>
              <a:buChar char="-"/>
            </a:pPr>
            <a:r>
              <a:rPr lang="lv-LV" sz="3200" b="0" i="0" u="none" strike="noStrike" cap="none" baseline="0">
                <a:solidFill>
                  <a:srgbClr val="2C7470"/>
                </a:solidFill>
                <a:uFillTx/>
                <a:latin typeface="EC Square Sans Pro"/>
              </a:rPr>
              <a:t>diagnostiskie testi, </a:t>
            </a:r>
          </a:p>
          <a:p>
            <a:pPr marL="457200" indent="-457200">
              <a:buFontTx/>
              <a:buChar char="-"/>
            </a:pPr>
            <a:r>
              <a:rPr lang="lv-LV" sz="3200" b="0" i="0" u="none" strike="noStrike" cap="none" baseline="0">
                <a:solidFill>
                  <a:srgbClr val="2C7470"/>
                </a:solidFill>
                <a:uFillTx/>
                <a:latin typeface="EC Square Sans Pro"/>
              </a:rPr>
              <a:t>zāļu ievadīšana, </a:t>
            </a:r>
          </a:p>
          <a:p>
            <a:pPr marL="457200" indent="-457200">
              <a:buFontTx/>
              <a:buChar char="-"/>
            </a:pPr>
            <a:r>
              <a:rPr lang="lv-LV" sz="3200" b="0" i="0" u="none" strike="noStrike" cap="none" baseline="0">
                <a:solidFill>
                  <a:srgbClr val="2C7470"/>
                </a:solidFill>
                <a:uFillTx/>
                <a:latin typeface="EC Square Sans Pro"/>
              </a:rPr>
              <a:t>zāļu dozēšana, </a:t>
            </a:r>
          </a:p>
          <a:p>
            <a:pPr marL="457200" indent="-457200">
              <a:buFontTx/>
              <a:buChar char="-"/>
            </a:pPr>
            <a:r>
              <a:rPr lang="lv-LV" sz="3200" b="0" i="0" u="none" strike="noStrike" cap="none" baseline="0">
                <a:solidFill>
                  <a:srgbClr val="2C7470"/>
                </a:solidFill>
                <a:uFillTx/>
                <a:latin typeface="EC Square Sans Pro" panose="020B0506040000020004" pitchFamily="34" charset="0"/>
              </a:rPr>
              <a:t>antimikrobiālo līdzekļu </a:t>
            </a:r>
            <a:r>
              <a:rPr lang="lv-LV" sz="3200">
                <a:solidFill>
                  <a:srgbClr val="2C7470"/>
                </a:solidFill>
                <a:latin typeface="EC Square Sans Pro" panose="020B0506040000020004" pitchFamily="34" charset="0"/>
              </a:rPr>
              <a:t>lietošanas </a:t>
            </a:r>
            <a:r>
              <a:rPr lang="lv-LV" sz="3200" b="0" i="0" u="none" strike="noStrike" cap="none" baseline="0">
                <a:solidFill>
                  <a:srgbClr val="2C7470"/>
                </a:solidFill>
                <a:uFillTx/>
                <a:latin typeface="EC Square Sans Pro" panose="020B0506040000020004" pitchFamily="34" charset="0"/>
              </a:rPr>
              <a:t>alternatīvas, </a:t>
            </a:r>
          </a:p>
          <a:p>
            <a:pPr marL="457200" indent="-457200">
              <a:buFontTx/>
              <a:buChar char="-"/>
            </a:pPr>
            <a:r>
              <a:rPr lang="lv-LV" sz="3200" b="0" i="0" u="none" strike="noStrike" cap="none" baseline="0">
                <a:solidFill>
                  <a:srgbClr val="2C7470"/>
                </a:solidFill>
                <a:uFillTx/>
                <a:latin typeface="EC Square Sans Pro"/>
              </a:rPr>
              <a:t>antimikrobiālo līdzekļu lietošanas prakses uzraudzība un pārskatīšana, cita starpā</a:t>
            </a:r>
          </a:p>
          <a:p>
            <a:pPr marL="457200" indent="-457200">
              <a:buFontTx/>
              <a:buChar char="-"/>
            </a:pPr>
            <a:r>
              <a:rPr lang="lv-LV" sz="3200">
                <a:solidFill>
                  <a:srgbClr val="2C7470"/>
                </a:solidFill>
                <a:latin typeface="EC Square Sans Pro"/>
              </a:rPr>
              <a:t>patogēnu identifikācija</a:t>
            </a:r>
          </a:p>
          <a:p>
            <a:pPr marL="457200" indent="-457200">
              <a:buFontTx/>
              <a:buChar char="-"/>
            </a:pPr>
            <a:r>
              <a:rPr lang="lv-LV" sz="3200">
                <a:solidFill>
                  <a:srgbClr val="2C7470"/>
                </a:solidFill>
                <a:latin typeface="EC Square Sans Pro" panose="020B0506040000020004" pitchFamily="34" charset="0"/>
              </a:rPr>
              <a:t>uzņēmības testēšana</a:t>
            </a:r>
          </a:p>
        </p:txBody>
      </p:sp>
    </p:spTree>
    <p:extLst>
      <p:ext uri="{BB962C8B-B14F-4D97-AF65-F5344CB8AC3E}">
        <p14:creationId xmlns:p14="http://schemas.microsoft.com/office/powerpoint/2010/main" val="303485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texto 1">
            <a:extLst>
              <a:ext uri="{FF2B5EF4-FFF2-40B4-BE49-F238E27FC236}">
                <a16:creationId xmlns:a16="http://schemas.microsoft.com/office/drawing/2014/main" id="{8D99BAF4-63C6-40AD-8DAA-E1188C4CAFE1}"/>
              </a:ext>
            </a:extLst>
          </p:cNvPr>
          <p:cNvSpPr txBox="1">
            <a:spLocks/>
          </p:cNvSpPr>
          <p:nvPr/>
        </p:nvSpPr>
        <p:spPr>
          <a:xfrm>
            <a:off x="457199" y="188784"/>
            <a:ext cx="10659980" cy="1183572"/>
          </a:xfrm>
          <a:prstGeom prst="rect">
            <a:avLst/>
          </a:prstGeom>
        </p:spPr>
        <p:txBody>
          <a:bodyPr/>
          <a:lstStyle>
            <a:lvl1pPr marL="0">
              <a:defRPr sz="2396">
                <a:solidFill>
                  <a:srgbClr val="003399"/>
                </a:solidFill>
                <a:latin typeface="Arial" panose="020B0604020202020204" pitchFamily="34" charset="0"/>
                <a:ea typeface="+mn-ea"/>
                <a:cs typeface="Arial" panose="020B0604020202020204" pitchFamily="34" charset="0"/>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lv-LV" sz="3200">
                <a:latin typeface="EC Square Sans Pro" panose="020B0506040000020004" pitchFamily="34" charset="0"/>
              </a:rPr>
              <a:t>2.a grupas uzdevums - </a:t>
            </a:r>
            <a:r>
              <a:rPr lang="lv-LV" sz="3200" b="1">
                <a:latin typeface="EC Square Sans Pro" panose="020B0506040000020004" pitchFamily="34" charset="0"/>
              </a:rPr>
              <a:t> Rast </a:t>
            </a:r>
            <a:r>
              <a:rPr lang="lv-LV" sz="3200" b="1" u="sng">
                <a:latin typeface="EC Square Sans Pro" panose="020B0506040000020004" pitchFamily="34" charset="0"/>
              </a:rPr>
              <a:t>risinājumus </a:t>
            </a:r>
            <a:r>
              <a:rPr lang="lv-LV" sz="3200" b="1">
                <a:latin typeface="EC Square Sans Pro" panose="020B0506040000020004" pitchFamily="34" charset="0"/>
              </a:rPr>
              <a:t> problēmām un šķēršļiem, kas konstatēti 1. GU- </a:t>
            </a:r>
            <a:r>
              <a:rPr lang="lv-LV" sz="3200" b="1" u="sng">
                <a:latin typeface="EC Square Sans Pro" panose="020B0506040000020004" pitchFamily="34" charset="0"/>
              </a:rPr>
              <a:t>lopkopības praksēs</a:t>
            </a:r>
          </a:p>
        </p:txBody>
      </p:sp>
      <p:sp>
        <p:nvSpPr>
          <p:cNvPr id="14" name="Tijdelijke aanduiding voor inhoud 2">
            <a:extLst>
              <a:ext uri="{FF2B5EF4-FFF2-40B4-BE49-F238E27FC236}">
                <a16:creationId xmlns:a16="http://schemas.microsoft.com/office/drawing/2014/main" id="{5ED8B47D-B731-4C9C-AB5F-11A7967B94AF}"/>
              </a:ext>
            </a:extLst>
          </p:cNvPr>
          <p:cNvSpPr txBox="1">
            <a:spLocks/>
          </p:cNvSpPr>
          <p:nvPr/>
        </p:nvSpPr>
        <p:spPr>
          <a:xfrm>
            <a:off x="457199" y="1585502"/>
            <a:ext cx="11432633" cy="895529"/>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457200" marR="0" lvl="1" indent="0" algn="l" defTabSz="914400" rtl="0" eaLnBrk="1" fontAlgn="auto" latinLnBrk="0" hangingPunct="1">
              <a:lnSpc>
                <a:spcPct val="70000"/>
              </a:lnSpc>
              <a:spcBef>
                <a:spcPts val="500"/>
              </a:spcBef>
              <a:spcAft>
                <a:spcPts val="0"/>
              </a:spcAft>
              <a:buClrTx/>
              <a:buSzPct val="100000"/>
              <a:buFont typeface="Arial" pitchFamily="34"/>
              <a:buNone/>
              <a:tabLst/>
              <a:defRPr/>
            </a:pPr>
            <a:endParaRPr kumimoji="0" lang="en-US" sz="2400" b="0" i="0" u="none" strike="noStrike" kern="1200" cap="none" spc="0" normalizeH="0" baseline="0" noProof="0" dirty="0">
              <a:ln>
                <a:noFill/>
              </a:ln>
              <a:solidFill>
                <a:srgbClr val="002060"/>
              </a:solidFill>
              <a:effectLst/>
              <a:uLnTx/>
              <a:uFillTx/>
              <a:latin typeface="EC Square Sans Pro" panose="020B0506040000020004" pitchFamily="34" charset="0"/>
              <a:cs typeface="Arial" panose="020B0604020202020204" pitchFamily="34" charset="0"/>
            </a:endParaRPr>
          </a:p>
          <a:p>
            <a:endParaRPr lang="nl-NL" sz="2400" kern="0" dirty="0">
              <a:solidFill>
                <a:srgbClr val="002060"/>
              </a:solidFill>
              <a:latin typeface="EC Square Sans Pro" panose="020B0506040000020004" pitchFamily="34" charset="0"/>
              <a:cs typeface="Arial" panose="020B0604020202020204" pitchFamily="34" charset="0"/>
            </a:endParaRPr>
          </a:p>
          <a:p>
            <a:pPr marL="457200" lvl="1"/>
            <a:endParaRPr lang="nl-NL" kern="0" dirty="0">
              <a:solidFill>
                <a:sysClr val="windowText" lastClr="000000"/>
              </a:solidFill>
            </a:endParaRPr>
          </a:p>
        </p:txBody>
      </p:sp>
      <p:sp>
        <p:nvSpPr>
          <p:cNvPr id="2" name="TextBox 1">
            <a:extLst>
              <a:ext uri="{FF2B5EF4-FFF2-40B4-BE49-F238E27FC236}">
                <a16:creationId xmlns:a16="http://schemas.microsoft.com/office/drawing/2014/main" id="{20211CAB-94C0-035B-A38B-98EB4EF930D8}"/>
              </a:ext>
            </a:extLst>
          </p:cNvPr>
          <p:cNvSpPr txBox="1"/>
          <p:nvPr/>
        </p:nvSpPr>
        <p:spPr>
          <a:xfrm>
            <a:off x="457199" y="1364968"/>
            <a:ext cx="11277602" cy="954107"/>
          </a:xfrm>
          <a:prstGeom prst="rect">
            <a:avLst/>
          </a:prstGeom>
          <a:noFill/>
        </p:spPr>
        <p:txBody>
          <a:bodyPr wrap="square" lIns="91440" tIns="45720" rIns="91440" bIns="45720" rtlCol="0" anchor="t">
            <a:spAutoFit/>
          </a:bodyPr>
          <a:lstStyle/>
          <a:p>
            <a:r>
              <a:rPr lang="lv-LV" sz="2800">
                <a:solidFill>
                  <a:srgbClr val="2C7470"/>
                </a:solidFill>
                <a:latin typeface="EC Square Sans Pro"/>
              </a:rPr>
              <a:t>Lauksaimnieki un veterinārārsti būtu jāgrupē pēc audzēto dzīvnieku sugām. </a:t>
            </a:r>
          </a:p>
          <a:p>
            <a:r>
              <a:rPr lang="lv-LV" sz="2800">
                <a:solidFill>
                  <a:srgbClr val="2C7470"/>
                </a:solidFill>
                <a:latin typeface="EC Square Sans Pro"/>
              </a:rPr>
              <a:t>Piezīmju blociņā uzrakstiet atbildes uz šādiem jautājumiem (izmantojiet līmlapiņas)</a:t>
            </a:r>
          </a:p>
        </p:txBody>
      </p:sp>
      <p:sp>
        <p:nvSpPr>
          <p:cNvPr id="3" name="TextBox 2">
            <a:extLst>
              <a:ext uri="{FF2B5EF4-FFF2-40B4-BE49-F238E27FC236}">
                <a16:creationId xmlns:a16="http://schemas.microsoft.com/office/drawing/2014/main" id="{640D6EA9-ABD1-6785-3802-CEA560290453}"/>
              </a:ext>
            </a:extLst>
          </p:cNvPr>
          <p:cNvSpPr txBox="1"/>
          <p:nvPr/>
        </p:nvSpPr>
        <p:spPr>
          <a:xfrm>
            <a:off x="558135" y="2954696"/>
            <a:ext cx="11277602" cy="876266"/>
          </a:xfrm>
          <a:prstGeom prst="rect">
            <a:avLst/>
          </a:prstGeom>
          <a:noFill/>
        </p:spPr>
        <p:txBody>
          <a:bodyPr wrap="square" rtlCol="0">
            <a:spAutoFit/>
          </a:bodyPr>
          <a:lstStyle/>
          <a:p>
            <a:pPr marL="742950" lvl="1" indent="-285750" rtl="0">
              <a:lnSpc>
                <a:spcPct val="107000"/>
              </a:lnSpc>
              <a:spcAft>
                <a:spcPts val="800"/>
              </a:spcAft>
              <a:buFont typeface="Arial" panose="020B0604020202020204" pitchFamily="34" charset="0"/>
              <a:buChar char="•"/>
              <a:tabLst>
                <a:tab pos="914400" algn="l"/>
              </a:tabLst>
            </a:pPr>
            <a:r>
              <a:rPr lang="lv-LV" sz="2400" b="1">
                <a:solidFill>
                  <a:srgbClr val="002060"/>
                </a:solidFill>
                <a:effectLst/>
                <a:latin typeface="EC Square Sans Pro" panose="020B0506040000020004" pitchFamily="34" charset="0"/>
                <a:ea typeface="Calibri" panose="020F0502020204030204" pitchFamily="34" charset="0"/>
                <a:cs typeface="Times New Roman" panose="02020603050405020304" pitchFamily="18" charset="0"/>
              </a:rPr>
              <a:t>Kādas bija problēmas/šķēršļi, kas iepriekš tika identificēti 1. GU? (uzsvaru lieciet uz lopkopības praksēm)</a:t>
            </a:r>
          </a:p>
        </p:txBody>
      </p:sp>
      <p:sp>
        <p:nvSpPr>
          <p:cNvPr id="4" name="TextBox 3">
            <a:extLst>
              <a:ext uri="{FF2B5EF4-FFF2-40B4-BE49-F238E27FC236}">
                <a16:creationId xmlns:a16="http://schemas.microsoft.com/office/drawing/2014/main" id="{252FBA52-BA3A-805B-7EC7-E0642C938F8E}"/>
              </a:ext>
            </a:extLst>
          </p:cNvPr>
          <p:cNvSpPr txBox="1"/>
          <p:nvPr/>
        </p:nvSpPr>
        <p:spPr>
          <a:xfrm>
            <a:off x="558135" y="4192230"/>
            <a:ext cx="11277602" cy="481094"/>
          </a:xfrm>
          <a:prstGeom prst="rect">
            <a:avLst/>
          </a:prstGeom>
          <a:noFill/>
        </p:spPr>
        <p:txBody>
          <a:bodyPr wrap="square" rtlCol="0">
            <a:spAutoFit/>
          </a:bodyPr>
          <a:lstStyle/>
          <a:p>
            <a:pPr marL="742950" lvl="1" indent="-285750">
              <a:lnSpc>
                <a:spcPct val="107000"/>
              </a:lnSpc>
              <a:spcAft>
                <a:spcPts val="800"/>
              </a:spcAft>
              <a:buFont typeface="Arial" panose="020B0604020202020204" pitchFamily="34" charset="0"/>
              <a:buChar char="•"/>
              <a:tabLst>
                <a:tab pos="914400" algn="l"/>
              </a:tabLst>
            </a:pPr>
            <a:r>
              <a:rPr lang="lv-LV" sz="2400" b="1">
                <a:solidFill>
                  <a:srgbClr val="002060"/>
                </a:solidFill>
                <a:latin typeface="EC Square Sans Pro" panose="020B0506040000020004" pitchFamily="34" charset="0"/>
                <a:cs typeface="Times New Roman" panose="02020603050405020304" pitchFamily="18" charset="0"/>
              </a:rPr>
              <a:t>Kā šos šķēršļus varētu novērst? </a:t>
            </a:r>
          </a:p>
        </p:txBody>
      </p:sp>
      <p:sp>
        <p:nvSpPr>
          <p:cNvPr id="5" name="TextBox 4">
            <a:extLst>
              <a:ext uri="{FF2B5EF4-FFF2-40B4-BE49-F238E27FC236}">
                <a16:creationId xmlns:a16="http://schemas.microsoft.com/office/drawing/2014/main" id="{E76740ED-27DB-1A58-BA87-16CEFB5AC682}"/>
              </a:ext>
            </a:extLst>
          </p:cNvPr>
          <p:cNvSpPr txBox="1"/>
          <p:nvPr/>
        </p:nvSpPr>
        <p:spPr>
          <a:xfrm>
            <a:off x="474256" y="5120203"/>
            <a:ext cx="11277602" cy="876266"/>
          </a:xfrm>
          <a:prstGeom prst="rect">
            <a:avLst/>
          </a:prstGeom>
          <a:noFill/>
        </p:spPr>
        <p:txBody>
          <a:bodyPr wrap="square" rtlCol="0">
            <a:spAutoFit/>
          </a:bodyPr>
          <a:lstStyle/>
          <a:p>
            <a:pPr marL="742950" lvl="1" indent="-285750">
              <a:lnSpc>
                <a:spcPct val="107000"/>
              </a:lnSpc>
              <a:spcAft>
                <a:spcPts val="800"/>
              </a:spcAft>
              <a:buFont typeface="Arial" panose="020B0604020202020204" pitchFamily="34" charset="0"/>
              <a:buChar char="•"/>
              <a:tabLst>
                <a:tab pos="914400" algn="l"/>
              </a:tabLst>
            </a:pPr>
            <a:r>
              <a:rPr lang="lv-LV" sz="2400" b="1">
                <a:solidFill>
                  <a:srgbClr val="002060"/>
                </a:solidFill>
                <a:latin typeface="EC Square Sans Pro" panose="020B0506040000020004" pitchFamily="34" charset="0"/>
                <a:cs typeface="Times New Roman" panose="02020603050405020304" pitchFamily="18" charset="0"/>
              </a:rPr>
              <a:t>Izveidojiet sev SMART mērķi, kas īstenojams jūsu / jūsu klienta saimniecībā</a:t>
            </a:r>
          </a:p>
        </p:txBody>
      </p:sp>
    </p:spTree>
    <p:extLst>
      <p:ext uri="{BB962C8B-B14F-4D97-AF65-F5344CB8AC3E}">
        <p14:creationId xmlns:p14="http://schemas.microsoft.com/office/powerpoint/2010/main" val="217450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Marcador de texto 1">
            <a:extLst>
              <a:ext uri="{FF2B5EF4-FFF2-40B4-BE49-F238E27FC236}">
                <a16:creationId xmlns:a16="http://schemas.microsoft.com/office/drawing/2014/main" id="{8D99BAF4-63C6-40AD-8DAA-E1188C4CAFE1}"/>
              </a:ext>
            </a:extLst>
          </p:cNvPr>
          <p:cNvSpPr txBox="1">
            <a:spLocks/>
          </p:cNvSpPr>
          <p:nvPr/>
        </p:nvSpPr>
        <p:spPr>
          <a:xfrm>
            <a:off x="457198" y="188784"/>
            <a:ext cx="11814295" cy="2602542"/>
          </a:xfrm>
          <a:prstGeom prst="rect">
            <a:avLst/>
          </a:prstGeom>
        </p:spPr>
        <p:txBody>
          <a:bodyPr/>
          <a:lstStyle>
            <a:lvl1pPr marL="0">
              <a:defRPr sz="2396">
                <a:solidFill>
                  <a:srgbClr val="003399"/>
                </a:solidFill>
                <a:latin typeface="Arial" panose="020B0604020202020204" pitchFamily="34" charset="0"/>
                <a:ea typeface="+mn-ea"/>
                <a:cs typeface="Arial" panose="020B0604020202020204" pitchFamily="34" charset="0"/>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lv-LV" sz="2800">
                <a:latin typeface="EC Square Sans Pro" panose="020B0506040000020004" pitchFamily="34" charset="0"/>
              </a:rPr>
              <a:t>2.b grupas uzdevums - </a:t>
            </a:r>
            <a:r>
              <a:rPr lang="lv-LV" sz="2800" b="1">
                <a:latin typeface="EC Square Sans Pro" panose="020B0506040000020004" pitchFamily="34" charset="0"/>
              </a:rPr>
              <a:t>Rast </a:t>
            </a:r>
            <a:r>
              <a:rPr lang="lv-LV" sz="2800" b="1" u="sng">
                <a:latin typeface="EC Square Sans Pro" panose="020B0506040000020004" pitchFamily="34" charset="0"/>
              </a:rPr>
              <a:t>risinājumus,</a:t>
            </a:r>
            <a:r>
              <a:rPr lang="lv-LV" sz="2800" b="1">
                <a:latin typeface="EC Square Sans Pro" panose="020B0506040000020004" pitchFamily="34" charset="0"/>
              </a:rPr>
              <a:t> lai risinātu problēmas un šķēršļus, kas minēti 1. GU </a:t>
            </a:r>
            <a:r>
              <a:rPr lang="lv-LV" sz="2800" b="1" u="sng">
                <a:latin typeface="EC Square Sans Pro" panose="020B0506040000020004" pitchFamily="34" charset="0"/>
              </a:rPr>
              <a:t>- Samazināta un atbildīga antimikrobiālo līdzekļu lietošana</a:t>
            </a:r>
          </a:p>
        </p:txBody>
      </p:sp>
      <p:sp>
        <p:nvSpPr>
          <p:cNvPr id="14" name="Tijdelijke aanduiding voor inhoud 2">
            <a:extLst>
              <a:ext uri="{FF2B5EF4-FFF2-40B4-BE49-F238E27FC236}">
                <a16:creationId xmlns:a16="http://schemas.microsoft.com/office/drawing/2014/main" id="{5ED8B47D-B731-4C9C-AB5F-11A7967B94AF}"/>
              </a:ext>
            </a:extLst>
          </p:cNvPr>
          <p:cNvSpPr txBox="1">
            <a:spLocks/>
          </p:cNvSpPr>
          <p:nvPr/>
        </p:nvSpPr>
        <p:spPr>
          <a:xfrm>
            <a:off x="457198" y="1486419"/>
            <a:ext cx="11603881"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lv-LV" sz="2400">
                <a:solidFill>
                  <a:srgbClr val="2C7470"/>
                </a:solidFill>
                <a:latin typeface="EC Square Sans Pro" panose="020B0506040000020004" pitchFamily="34" charset="0"/>
              </a:rPr>
              <a:t>Lauksaimnieki un veterinārārsti būtu jāgrupē pēc dzīvnieku sugām</a:t>
            </a:r>
            <a:r>
              <a:rPr lang="lv-LV" sz="2400">
                <a:solidFill>
                  <a:srgbClr val="FF0000"/>
                </a:solidFill>
                <a:latin typeface="EC Square Sans Pro" panose="020B0506040000020004" pitchFamily="34" charset="0"/>
              </a:rPr>
              <a:t>s</a:t>
            </a:r>
            <a:r>
              <a:rPr lang="lv-LV" sz="2400">
                <a:solidFill>
                  <a:srgbClr val="2C7470"/>
                </a:solidFill>
                <a:latin typeface="EC Square Sans Pro" panose="020B0506040000020004" pitchFamily="34" charset="0"/>
              </a:rPr>
              <a:t>. </a:t>
            </a:r>
          </a:p>
          <a:p>
            <a:r>
              <a:rPr lang="lv-LV" sz="2400">
                <a:solidFill>
                  <a:srgbClr val="2C7470"/>
                </a:solidFill>
                <a:latin typeface="EC Square Sans Pro" panose="020B0506040000020004" pitchFamily="34" charset="0"/>
              </a:rPr>
              <a:t>Piezīmju blociņā uzrakstiet atbildes uz šādiem jautājumiem (izmantojiet līmlapiņas)</a:t>
            </a:r>
          </a:p>
          <a:p>
            <a:endParaRPr lang="nl-NL" sz="2400" kern="0" dirty="0">
              <a:solidFill>
                <a:srgbClr val="002060"/>
              </a:solidFill>
              <a:latin typeface="EC Square Sans Pro" panose="020B0506040000020004" pitchFamily="34" charset="0"/>
              <a:cs typeface="Arial" panose="020B0604020202020204" pitchFamily="34" charset="0"/>
            </a:endParaRPr>
          </a:p>
          <a:p>
            <a:pPr marL="457200" lvl="1"/>
            <a:endParaRPr lang="nl-NL" kern="0" dirty="0">
              <a:solidFill>
                <a:sysClr val="windowText" lastClr="000000"/>
              </a:solidFill>
            </a:endParaRPr>
          </a:p>
        </p:txBody>
      </p:sp>
      <p:sp>
        <p:nvSpPr>
          <p:cNvPr id="2" name="Tijdelijke aanduiding voor inhoud 2">
            <a:extLst>
              <a:ext uri="{FF2B5EF4-FFF2-40B4-BE49-F238E27FC236}">
                <a16:creationId xmlns:a16="http://schemas.microsoft.com/office/drawing/2014/main" id="{1BE40510-A2D2-FA27-E5FF-ED933977577C}"/>
              </a:ext>
            </a:extLst>
          </p:cNvPr>
          <p:cNvSpPr txBox="1">
            <a:spLocks/>
          </p:cNvSpPr>
          <p:nvPr/>
        </p:nvSpPr>
        <p:spPr>
          <a:xfrm>
            <a:off x="247830" y="4198027"/>
            <a:ext cx="11603881"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742950" lvl="1" indent="-285750" rtl="0">
              <a:lnSpc>
                <a:spcPct val="107000"/>
              </a:lnSpc>
              <a:spcAft>
                <a:spcPts val="800"/>
              </a:spcAft>
              <a:buFont typeface="Arial" panose="020B0604020202020204" pitchFamily="34" charset="0"/>
              <a:buChar char="•"/>
              <a:tabLst>
                <a:tab pos="914400" algn="l"/>
              </a:tabLst>
            </a:pPr>
            <a:r>
              <a:rPr lang="lv-LV" sz="2800">
                <a:solidFill>
                  <a:srgbClr val="002060"/>
                </a:solidFill>
                <a:latin typeface="EC Square Sans Pro" panose="020B0506040000020004" pitchFamily="34" charset="0"/>
                <a:cs typeface="Times New Roman" panose="02020603050405020304" pitchFamily="18" charset="0"/>
              </a:rPr>
              <a:t>Kā šos šķēršļus varētu novērst?</a:t>
            </a:r>
          </a:p>
          <a:p>
            <a:endParaRPr lang="nl-NL" sz="2800" kern="100" dirty="0">
              <a:solidFill>
                <a:srgbClr val="002060"/>
              </a:solidFill>
              <a:latin typeface="EC Square Sans Pro" panose="020B0506040000020004" pitchFamily="34" charset="0"/>
              <a:cs typeface="Times New Roman" panose="02020603050405020304" pitchFamily="18" charset="0"/>
            </a:endParaRPr>
          </a:p>
          <a:p>
            <a:pPr marL="457200" lvl="1"/>
            <a:endParaRPr lang="nl-NL" kern="0" dirty="0">
              <a:solidFill>
                <a:sysClr val="windowText" lastClr="000000"/>
              </a:solidFill>
            </a:endParaRPr>
          </a:p>
        </p:txBody>
      </p:sp>
      <p:sp>
        <p:nvSpPr>
          <p:cNvPr id="3" name="Tijdelijke aanduiding voor inhoud 2">
            <a:extLst>
              <a:ext uri="{FF2B5EF4-FFF2-40B4-BE49-F238E27FC236}">
                <a16:creationId xmlns:a16="http://schemas.microsoft.com/office/drawing/2014/main" id="{7225F304-31D1-979A-5E2F-BB1449E57D51}"/>
              </a:ext>
            </a:extLst>
          </p:cNvPr>
          <p:cNvSpPr txBox="1">
            <a:spLocks/>
          </p:cNvSpPr>
          <p:nvPr/>
        </p:nvSpPr>
        <p:spPr>
          <a:xfrm>
            <a:off x="247829" y="2659973"/>
            <a:ext cx="11603881"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742950" lvl="1" indent="-285750" rtl="0">
              <a:lnSpc>
                <a:spcPct val="107000"/>
              </a:lnSpc>
              <a:spcAft>
                <a:spcPts val="800"/>
              </a:spcAft>
              <a:buFont typeface="Arial" panose="020B0604020202020204" pitchFamily="34" charset="0"/>
              <a:buChar char="•"/>
              <a:tabLst>
                <a:tab pos="914400" algn="l"/>
              </a:tabLst>
            </a:pPr>
            <a:r>
              <a:rPr lang="lv-LV" sz="2800">
                <a:solidFill>
                  <a:srgbClr val="002060"/>
                </a:solidFill>
                <a:effectLst/>
                <a:latin typeface="EC Square Sans Pro" panose="020B0506040000020004" pitchFamily="34" charset="0"/>
                <a:ea typeface="Calibri" panose="020F0502020204030204" pitchFamily="34" charset="0"/>
                <a:cs typeface="Times New Roman" panose="02020603050405020304" pitchFamily="18" charset="0"/>
              </a:rPr>
              <a:t>Kādi bija 1. GU konstatētie šķēršļi, kas kavēja samazināt un atbildīgi lietot antimikrobiālos līdzekļus? </a:t>
            </a:r>
          </a:p>
          <a:p>
            <a:endParaRPr lang="nl-NL" sz="2400" kern="0" dirty="0">
              <a:solidFill>
                <a:srgbClr val="002060"/>
              </a:solidFill>
              <a:latin typeface="EC Square Sans Pro" panose="020B0506040000020004" pitchFamily="34" charset="0"/>
              <a:cs typeface="Arial" panose="020B0604020202020204" pitchFamily="34" charset="0"/>
            </a:endParaRPr>
          </a:p>
          <a:p>
            <a:pPr marL="457200" lvl="1"/>
            <a:endParaRPr lang="nl-NL" kern="0" dirty="0">
              <a:solidFill>
                <a:sysClr val="windowText" lastClr="000000"/>
              </a:solidFill>
            </a:endParaRPr>
          </a:p>
        </p:txBody>
      </p:sp>
      <p:sp>
        <p:nvSpPr>
          <p:cNvPr id="4" name="Tijdelijke aanduiding voor inhoud 2">
            <a:extLst>
              <a:ext uri="{FF2B5EF4-FFF2-40B4-BE49-F238E27FC236}">
                <a16:creationId xmlns:a16="http://schemas.microsoft.com/office/drawing/2014/main" id="{BAF4D421-EB39-F93C-0EFC-9E405ECB535F}"/>
              </a:ext>
            </a:extLst>
          </p:cNvPr>
          <p:cNvSpPr txBox="1">
            <a:spLocks/>
          </p:cNvSpPr>
          <p:nvPr/>
        </p:nvSpPr>
        <p:spPr>
          <a:xfrm>
            <a:off x="212104" y="5375174"/>
            <a:ext cx="11603881" cy="962585"/>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742950" lvl="1" indent="-285750">
              <a:lnSpc>
                <a:spcPct val="107000"/>
              </a:lnSpc>
              <a:spcAft>
                <a:spcPts val="800"/>
              </a:spcAft>
              <a:buFont typeface="Arial" panose="020B0604020202020204" pitchFamily="34" charset="0"/>
              <a:buChar char="•"/>
              <a:tabLst>
                <a:tab pos="914400" algn="l"/>
              </a:tabLst>
            </a:pPr>
            <a:r>
              <a:rPr lang="lv-LV" sz="2800">
                <a:solidFill>
                  <a:srgbClr val="002060"/>
                </a:solidFill>
                <a:latin typeface="EC Square Sans Pro" panose="020B0506040000020004" pitchFamily="34" charset="0"/>
                <a:cs typeface="Times New Roman" panose="02020603050405020304" pitchFamily="18" charset="0"/>
              </a:rPr>
              <a:t>Izveidojiet sev SMART mērķi, kas īstenojams jūsu / jūsu klienta saimniecībā</a:t>
            </a:r>
          </a:p>
          <a:p>
            <a:endParaRPr lang="nl-NL" sz="2400" kern="0" dirty="0">
              <a:solidFill>
                <a:srgbClr val="002060"/>
              </a:solidFill>
              <a:latin typeface="EC Square Sans Pro" panose="020B0506040000020004" pitchFamily="34" charset="0"/>
              <a:cs typeface="Arial" panose="020B0604020202020204" pitchFamily="34" charset="0"/>
            </a:endParaRPr>
          </a:p>
          <a:p>
            <a:pPr marL="457200" lvl="1"/>
            <a:endParaRPr lang="nl-NL" kern="0" dirty="0">
              <a:solidFill>
                <a:sysClr val="windowText" lastClr="000000"/>
              </a:solidFill>
            </a:endParaRPr>
          </a:p>
        </p:txBody>
      </p:sp>
    </p:spTree>
    <p:extLst>
      <p:ext uri="{BB962C8B-B14F-4D97-AF65-F5344CB8AC3E}">
        <p14:creationId xmlns:p14="http://schemas.microsoft.com/office/powerpoint/2010/main" val="332420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Marcador de texto 1">
            <a:extLst>
              <a:ext uri="{FF2B5EF4-FFF2-40B4-BE49-F238E27FC236}">
                <a16:creationId xmlns:a16="http://schemas.microsoft.com/office/drawing/2014/main" id="{B48C7E41-EFCF-45DF-80D4-335C07250739}"/>
              </a:ext>
            </a:extLst>
          </p:cNvPr>
          <p:cNvSpPr>
            <a:spLocks noGrp="1"/>
          </p:cNvSpPr>
          <p:nvPr>
            <p:ph type="body" sz="quarter" idx="10"/>
          </p:nvPr>
        </p:nvSpPr>
        <p:spPr>
          <a:xfrm>
            <a:off x="762001" y="264855"/>
            <a:ext cx="11125199" cy="1222952"/>
          </a:xfrm>
        </p:spPr>
        <p:txBody>
          <a:bodyPr>
            <a:noAutofit/>
          </a:bodyPr>
          <a:lstStyle/>
          <a:p>
            <a:pPr marL="0" indent="0">
              <a:lnSpc>
                <a:spcPct val="120000"/>
              </a:lnSpc>
              <a:buNone/>
            </a:pPr>
            <a:r>
              <a:rPr lang="lv-LV" sz="3200" dirty="0">
                <a:latin typeface="EC Square Sans Pro" panose="020B0506040000020004" pitchFamily="34" charset="0"/>
              </a:rPr>
              <a:t>3.a grupas uzdevums: Rezultātu prezentācija: risinājumi, </a:t>
            </a:r>
            <a:br>
              <a:rPr lang="es-ES" sz="3200" dirty="0">
                <a:latin typeface="EC Square Sans Pro" panose="020B0506040000020004" pitchFamily="34" charset="0"/>
              </a:rPr>
            </a:br>
            <a:r>
              <a:rPr lang="lv-LV" sz="3200" dirty="0">
                <a:latin typeface="EC Square Sans Pro" panose="020B0506040000020004" pitchFamily="34" charset="0"/>
              </a:rPr>
              <a:t>kā </a:t>
            </a:r>
            <a:r>
              <a:rPr lang="lv-LV" sz="3200" b="1" u="sng" dirty="0">
                <a:latin typeface="EC Square Sans Pro" panose="020B0506040000020004" pitchFamily="34" charset="0"/>
              </a:rPr>
              <a:t>uzlabot lopkopības praksi</a:t>
            </a:r>
          </a:p>
        </p:txBody>
      </p:sp>
      <p:sp>
        <p:nvSpPr>
          <p:cNvPr id="16" name="Tijdelijke aanduiding voor inhoud 2">
            <a:extLst>
              <a:ext uri="{FF2B5EF4-FFF2-40B4-BE49-F238E27FC236}">
                <a16:creationId xmlns:a16="http://schemas.microsoft.com/office/drawing/2014/main" id="{85EF5DE6-BF9E-4794-AF26-BFB2A170E3F7}"/>
              </a:ext>
            </a:extLst>
          </p:cNvPr>
          <p:cNvSpPr txBox="1">
            <a:spLocks/>
          </p:cNvSpPr>
          <p:nvPr/>
        </p:nvSpPr>
        <p:spPr>
          <a:xfrm>
            <a:off x="596901" y="1556387"/>
            <a:ext cx="10515600" cy="4351336"/>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lv-LV" sz="2800" b="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Katrs galds izvirza vienu prezentētāju</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endParaRPr lang="en-GB" sz="2800" dirty="0">
              <a:solidFill>
                <a:srgbClr val="002060"/>
              </a:solidFill>
              <a:latin typeface="EC Square Sans Pro" panose="020B0506040000020004" pitchFamily="34" charset="0"/>
              <a:cs typeface="Arial" panose="020B0604020202020204" pitchFamily="34" charset="0"/>
            </a:endParaRPr>
          </a:p>
          <a:p>
            <a:pPr marR="0" lvl="0" algn="l" defTabSz="914400" rtl="0" eaLnBrk="1" fontAlgn="auto" latinLnBrk="0" hangingPunct="1">
              <a:spcBef>
                <a:spcPts val="1000"/>
              </a:spcBef>
              <a:spcAft>
                <a:spcPts val="0"/>
              </a:spcAft>
              <a:buClrTx/>
              <a:buSzPct val="100000"/>
              <a:tabLst/>
              <a:defRPr/>
            </a:pPr>
            <a:r>
              <a:rPr lang="lv-LV" sz="3400" b="1" dirty="0">
                <a:solidFill>
                  <a:srgbClr val="002060"/>
                </a:solidFill>
                <a:latin typeface="EC Square Sans Pro" panose="020B0506040000020004" pitchFamily="34" charset="0"/>
                <a:cs typeface="Arial" panose="020B0604020202020204" pitchFamily="34" charset="0"/>
              </a:rPr>
              <a:t>"Kādā veidā uzlabotā lopkopības prakse var veicināt </a:t>
            </a:r>
            <a:r>
              <a:rPr lang="lv-LV" sz="3400" b="1" dirty="0" err="1">
                <a:solidFill>
                  <a:srgbClr val="002060"/>
                </a:solidFill>
                <a:latin typeface="EC Square Sans Pro" panose="020B0506040000020004" pitchFamily="34" charset="0"/>
                <a:cs typeface="Arial" panose="020B0604020202020204" pitchFamily="34" charset="0"/>
              </a:rPr>
              <a:t>antimikrobiālo</a:t>
            </a:r>
            <a:r>
              <a:rPr lang="lv-LV" sz="3400" b="1" dirty="0">
                <a:solidFill>
                  <a:srgbClr val="002060"/>
                </a:solidFill>
                <a:latin typeface="EC Square Sans Pro" panose="020B0506040000020004" pitchFamily="34" charset="0"/>
                <a:cs typeface="Arial" panose="020B0604020202020204" pitchFamily="34" charset="0"/>
              </a:rPr>
              <a:t> līdzekļu lietošanas un rezistences pret tiem samazināšanos?"</a:t>
            </a:r>
          </a:p>
          <a:p>
            <a:pPr marR="0" lvl="0" algn="l" defTabSz="914400" rtl="0" eaLnBrk="1" fontAlgn="auto" latinLnBrk="0" hangingPunct="1">
              <a:spcBef>
                <a:spcPts val="1000"/>
              </a:spcBef>
              <a:spcAft>
                <a:spcPts val="0"/>
              </a:spcAft>
              <a:buClrTx/>
              <a:buSzPct val="100000"/>
              <a:tabLst/>
              <a:defRPr/>
            </a:pPr>
            <a:endParaRPr lang="en-GB" sz="2800" dirty="0">
              <a:solidFill>
                <a:srgbClr val="002060"/>
              </a:solidFill>
              <a:latin typeface="EC Square Sans Pro" panose="020B0506040000020004" pitchFamily="34" charset="0"/>
              <a:cs typeface="Arial" panose="020B0604020202020204" pitchFamily="34" charset="0"/>
            </a:endParaRP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lv-LV" sz="2800" b="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Katrs prezentētājs iepazīstina ar </a:t>
            </a:r>
            <a:r>
              <a:rPr kumimoji="0" lang="lv-LV" sz="2800" b="1"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vienu </a:t>
            </a:r>
            <a:r>
              <a:rPr kumimoji="0" lang="lv-LV" sz="280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sava galda nodarbības rezultātu</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lang="lv-LV" sz="2800" dirty="0">
                <a:solidFill>
                  <a:srgbClr val="002060"/>
                </a:solidFill>
                <a:latin typeface="EC Square Sans Pro" panose="020B0506040000020004" pitchFamily="34" charset="0"/>
                <a:cs typeface="Arial" panose="020B0604020202020204" pitchFamily="34" charset="0"/>
              </a:rPr>
              <a:t>Tad mēs pārejam pie nākamā galda - jāmin iznākums, </a:t>
            </a:r>
            <a:br>
              <a:rPr lang="es-ES" sz="2800" dirty="0">
                <a:solidFill>
                  <a:srgbClr val="002060"/>
                </a:solidFill>
                <a:latin typeface="EC Square Sans Pro" panose="020B0506040000020004" pitchFamily="34" charset="0"/>
                <a:cs typeface="Arial" panose="020B0604020202020204" pitchFamily="34" charset="0"/>
              </a:rPr>
            </a:br>
            <a:r>
              <a:rPr lang="lv-LV" sz="2800" dirty="0">
                <a:solidFill>
                  <a:srgbClr val="002060"/>
                </a:solidFill>
                <a:latin typeface="EC Square Sans Pro" panose="020B0506040000020004" pitchFamily="34" charset="0"/>
                <a:cs typeface="Arial" panose="020B0604020202020204" pitchFamily="34" charset="0"/>
              </a:rPr>
              <a:t>kas iepriekš nav minēts!</a:t>
            </a:r>
          </a:p>
          <a:p>
            <a:pPr marL="285750" marR="0" lvl="0" indent="-285750" algn="l" defTabSz="914400" rtl="0" eaLnBrk="1" fontAlgn="auto" latinLnBrk="0" hangingPunct="1">
              <a:lnSpc>
                <a:spcPct val="70000"/>
              </a:lnSpc>
              <a:spcBef>
                <a:spcPts val="1000"/>
              </a:spcBef>
              <a:spcAft>
                <a:spcPts val="0"/>
              </a:spcAft>
              <a:buClrTx/>
              <a:buSzPct val="100000"/>
              <a:buFont typeface="Arial" panose="020B0604020202020204" pitchFamily="34" charset="0"/>
              <a:buChar char="•"/>
              <a:tabLst/>
              <a:defRPr/>
            </a:pPr>
            <a:endParaRPr kumimoji="0" lang="en-GB"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2298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26C735CE-BD04-4081-9A7D-C53F1A6AF94F}"/>
              </a:ext>
            </a:extLst>
          </p:cNvPr>
          <p:cNvSpPr>
            <a:spLocks noGrp="1"/>
          </p:cNvSpPr>
          <p:nvPr>
            <p:ph type="body" sz="quarter" idx="10"/>
          </p:nvPr>
        </p:nvSpPr>
        <p:spPr>
          <a:xfrm>
            <a:off x="546101" y="310575"/>
            <a:ext cx="11629920" cy="1084134"/>
          </a:xfrm>
          <a:noFill/>
          <a:ln>
            <a:noFill/>
          </a:ln>
        </p:spPr>
        <p:txBody>
          <a:bodyPr vert="horz" wrap="square" lIns="91440" tIns="45720" rIns="91440" bIns="45720" anchor="t" anchorCtr="0" compatLnSpc="1">
            <a:noAutofit/>
          </a:bodyPr>
          <a:lstStyle/>
          <a:p>
            <a:pPr algn="l" rtl="0">
              <a:lnSpc>
                <a:spcPct val="120000"/>
              </a:lnSpc>
              <a:spcBef>
                <a:spcPts val="1000"/>
              </a:spcBef>
              <a:buSzPct val="100000"/>
            </a:pPr>
            <a:r>
              <a:rPr lang="lv-LV" sz="2800" dirty="0">
                <a:latin typeface="EC Square Sans Pro" panose="020B0506040000020004" pitchFamily="34" charset="0"/>
              </a:rPr>
              <a:t>3.b grupas uzdevums. Rezultātu prezentācija: </a:t>
            </a:r>
            <a:r>
              <a:rPr lang="lv-LV" sz="2800" b="1" u="sng" dirty="0">
                <a:latin typeface="EC Square Sans Pro" panose="020B0506040000020004" pitchFamily="34" charset="0"/>
              </a:rPr>
              <a:t>pasākumi </a:t>
            </a:r>
            <a:r>
              <a:rPr lang="lv-LV" sz="2800" b="1" u="sng" dirty="0" err="1">
                <a:latin typeface="EC Square Sans Pro" panose="020B0506040000020004" pitchFamily="34" charset="0"/>
              </a:rPr>
              <a:t>antimikrobiālo</a:t>
            </a:r>
            <a:r>
              <a:rPr lang="lv-LV" sz="2800" b="1" u="sng" dirty="0">
                <a:latin typeface="EC Square Sans Pro" panose="020B0506040000020004" pitchFamily="34" charset="0"/>
              </a:rPr>
              <a:t> līdzekļu samazināšanai un atbildīgākai to lietošanai</a:t>
            </a:r>
          </a:p>
        </p:txBody>
      </p:sp>
      <p:sp>
        <p:nvSpPr>
          <p:cNvPr id="3" name="Tijdelijke aanduiding voor inhoud 2">
            <a:extLst>
              <a:ext uri="{FF2B5EF4-FFF2-40B4-BE49-F238E27FC236}">
                <a16:creationId xmlns:a16="http://schemas.microsoft.com/office/drawing/2014/main" id="{A34172B8-9A0F-41F9-99BF-5B5C32F6526D}"/>
              </a:ext>
            </a:extLst>
          </p:cNvPr>
          <p:cNvSpPr txBox="1">
            <a:spLocks/>
          </p:cNvSpPr>
          <p:nvPr/>
        </p:nvSpPr>
        <p:spPr>
          <a:xfrm>
            <a:off x="838203" y="1536067"/>
            <a:ext cx="11025742" cy="4721798"/>
          </a:xfrm>
          <a:prstGeom prst="rect">
            <a:avLst/>
          </a:prstGeom>
        </p:spPr>
        <p:txBody>
          <a:bodyPr lIns="91440" tIns="45720" rIns="91440" bIns="45720" anchor="t"/>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pPr marL="285750" indent="-285750">
              <a:spcBef>
                <a:spcPts val="1000"/>
              </a:spcBef>
              <a:buSzPct val="100000"/>
              <a:buFont typeface="Arial" panose="020B0604020202020204" pitchFamily="34" charset="0"/>
              <a:buChar char="•"/>
              <a:defRPr/>
            </a:pPr>
            <a:r>
              <a:rPr kumimoji="0" lang="lv-LV" sz="2600" b="0" i="0" u="none" strike="noStrike" cap="none" normalizeH="0" baseline="0" dirty="0">
                <a:ln>
                  <a:noFill/>
                </a:ln>
                <a:solidFill>
                  <a:srgbClr val="002060"/>
                </a:solidFill>
                <a:effectLst/>
                <a:uLnTx/>
                <a:uFillTx/>
                <a:latin typeface="EC Square Sans Pro"/>
                <a:cs typeface="Arial"/>
              </a:rPr>
              <a:t>Katru galdu </a:t>
            </a:r>
            <a:r>
              <a:rPr lang="lv-LV" sz="2600" dirty="0">
                <a:solidFill>
                  <a:srgbClr val="002060"/>
                </a:solidFill>
                <a:latin typeface="EC Square Sans Pro"/>
                <a:cs typeface="Arial"/>
              </a:rPr>
              <a:t>pārstāvēs viens prezentētājs.</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endParaRPr lang="nl-NL" sz="2800" dirty="0">
              <a:solidFill>
                <a:srgbClr val="002060"/>
              </a:solidFill>
              <a:latin typeface="EC Square Sans Pro" panose="020B0506040000020004" pitchFamily="34" charset="0"/>
              <a:cs typeface="Arial" panose="020B0604020202020204" pitchFamily="34" charset="0"/>
            </a:endParaRPr>
          </a:p>
          <a:p>
            <a:pPr marR="0" lvl="0" algn="l" defTabSz="914400" rtl="0" eaLnBrk="1" fontAlgn="auto" latinLnBrk="0" hangingPunct="1">
              <a:spcBef>
                <a:spcPts val="1000"/>
              </a:spcBef>
              <a:spcAft>
                <a:spcPts val="0"/>
              </a:spcAft>
              <a:buClrTx/>
              <a:buSzPct val="100000"/>
              <a:tabLst/>
              <a:defRPr/>
            </a:pPr>
            <a:r>
              <a:rPr lang="lv-LV" sz="3600" b="1" dirty="0">
                <a:solidFill>
                  <a:srgbClr val="002060"/>
                </a:solidFill>
                <a:latin typeface="EC Square Sans Pro" panose="020B0506040000020004" pitchFamily="34" charset="0"/>
                <a:cs typeface="Arial" panose="020B0604020202020204" pitchFamily="34" charset="0"/>
              </a:rPr>
              <a:t>"Kādā veidā citi īstenojamie pasākumi var veicināt </a:t>
            </a:r>
            <a:r>
              <a:rPr lang="lv-LV" sz="3600" b="1" dirty="0" err="1">
                <a:solidFill>
                  <a:srgbClr val="002060"/>
                </a:solidFill>
                <a:latin typeface="EC Square Sans Pro" panose="020B0506040000020004" pitchFamily="34" charset="0"/>
                <a:cs typeface="Arial" panose="020B0604020202020204" pitchFamily="34" charset="0"/>
              </a:rPr>
              <a:t>antimikrobiālo</a:t>
            </a:r>
            <a:r>
              <a:rPr lang="lv-LV" sz="3600" b="1" dirty="0">
                <a:solidFill>
                  <a:srgbClr val="002060"/>
                </a:solidFill>
                <a:latin typeface="EC Square Sans Pro" panose="020B0506040000020004" pitchFamily="34" charset="0"/>
                <a:cs typeface="Arial" panose="020B0604020202020204" pitchFamily="34" charset="0"/>
              </a:rPr>
              <a:t> līdzekļu lietošanas un rezistences pret tiem samazināšanos?"</a:t>
            </a:r>
          </a:p>
          <a:p>
            <a:pPr marR="0" lvl="0" algn="l" defTabSz="914400" rtl="0" eaLnBrk="1" fontAlgn="auto" latinLnBrk="0" hangingPunct="1">
              <a:spcBef>
                <a:spcPts val="1000"/>
              </a:spcBef>
              <a:spcAft>
                <a:spcPts val="0"/>
              </a:spcAft>
              <a:buClrTx/>
              <a:buSzPct val="100000"/>
              <a:tabLst/>
              <a:defRPr/>
            </a:pPr>
            <a:endParaRPr lang="en-GB" sz="2800" dirty="0">
              <a:solidFill>
                <a:srgbClr val="002060"/>
              </a:solidFill>
              <a:latin typeface="EC Square Sans Pro" panose="020B0506040000020004" pitchFamily="34" charset="0"/>
              <a:cs typeface="Arial" panose="020B0604020202020204" pitchFamily="34" charset="0"/>
            </a:endParaRP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kumimoji="0" lang="lv-LV" sz="2600" b="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Katrs prezentētājs iepazīstina ar </a:t>
            </a:r>
            <a:r>
              <a:rPr kumimoji="0" lang="lv-LV" sz="2600" b="1"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vienu </a:t>
            </a:r>
            <a:r>
              <a:rPr kumimoji="0" lang="lv-LV" sz="2600" i="0" u="none" strike="noStrike" cap="none" normalizeH="0" baseline="0" noProof="0" dirty="0">
                <a:ln>
                  <a:noFill/>
                </a:ln>
                <a:solidFill>
                  <a:srgbClr val="002060"/>
                </a:solidFill>
                <a:effectLst/>
                <a:uLnTx/>
                <a:uFillTx/>
                <a:latin typeface="EC Square Sans Pro" panose="020B0506040000020004" pitchFamily="34" charset="0"/>
                <a:cs typeface="Arial" panose="020B0604020202020204" pitchFamily="34" charset="0"/>
              </a:rPr>
              <a:t>sava galda nodarbības rezultātu</a:t>
            </a:r>
          </a:p>
          <a:p>
            <a:pPr marL="285750" marR="0" lvl="0" indent="-285750" algn="l" defTabSz="914400" rtl="0" eaLnBrk="1" fontAlgn="auto" latinLnBrk="0" hangingPunct="1">
              <a:spcBef>
                <a:spcPts val="1000"/>
              </a:spcBef>
              <a:spcAft>
                <a:spcPts val="0"/>
              </a:spcAft>
              <a:buClrTx/>
              <a:buSzPct val="100000"/>
              <a:buFont typeface="Arial" panose="020B0604020202020204" pitchFamily="34" charset="0"/>
              <a:buChar char="•"/>
              <a:tabLst/>
              <a:defRPr/>
            </a:pPr>
            <a:r>
              <a:rPr lang="lv-LV" sz="2600" dirty="0">
                <a:solidFill>
                  <a:srgbClr val="002060"/>
                </a:solidFill>
                <a:latin typeface="EC Square Sans Pro" panose="020B0506040000020004" pitchFamily="34" charset="0"/>
                <a:cs typeface="Arial" panose="020B0604020202020204" pitchFamily="34" charset="0"/>
              </a:rPr>
              <a:t>Tad mēs pārejam pie nākamā galda - jāmin iznākums, </a:t>
            </a:r>
            <a:br>
              <a:rPr lang="es-ES" sz="2600" dirty="0">
                <a:solidFill>
                  <a:srgbClr val="002060"/>
                </a:solidFill>
                <a:latin typeface="EC Square Sans Pro" panose="020B0506040000020004" pitchFamily="34" charset="0"/>
                <a:cs typeface="Arial" panose="020B0604020202020204" pitchFamily="34" charset="0"/>
              </a:rPr>
            </a:br>
            <a:r>
              <a:rPr lang="lv-LV" sz="2600" dirty="0">
                <a:solidFill>
                  <a:srgbClr val="002060"/>
                </a:solidFill>
                <a:latin typeface="EC Square Sans Pro" panose="020B0506040000020004" pitchFamily="34" charset="0"/>
                <a:cs typeface="Arial" panose="020B0604020202020204" pitchFamily="34" charset="0"/>
              </a:rPr>
              <a:t>kas iepriekš nav minēts!</a:t>
            </a:r>
          </a:p>
          <a:p>
            <a:pPr marL="285750" marR="0" lvl="0" indent="-285750" algn="l" defTabSz="914400" rtl="0" eaLnBrk="1" fontAlgn="auto" latinLnBrk="0" hangingPunct="1">
              <a:lnSpc>
                <a:spcPct val="70000"/>
              </a:lnSpc>
              <a:spcBef>
                <a:spcPts val="1000"/>
              </a:spcBef>
              <a:spcAft>
                <a:spcPts val="0"/>
              </a:spcAft>
              <a:buClrTx/>
              <a:buSzPct val="100000"/>
              <a:buFont typeface="Arial" panose="020B0604020202020204" pitchFamily="34" charset="0"/>
              <a:buChar char="•"/>
              <a:tabLst/>
              <a:defRPr/>
            </a:pPr>
            <a:endParaRPr kumimoji="0" lang="nl-NL" sz="2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03519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troomdiagram: Scheidingslijn 7">
            <a:extLst>
              <a:ext uri="{FF2B5EF4-FFF2-40B4-BE49-F238E27FC236}">
                <a16:creationId xmlns:a16="http://schemas.microsoft.com/office/drawing/2014/main" id="{B6F360B8-F622-ED0B-D87B-B8CE403D822C}"/>
              </a:ext>
            </a:extLst>
          </p:cNvPr>
          <p:cNvSpPr/>
          <p:nvPr/>
        </p:nvSpPr>
        <p:spPr>
          <a:xfrm>
            <a:off x="1694209" y="2151760"/>
            <a:ext cx="8752115" cy="3713584"/>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val f5"/>
              <a:gd name="f13" fmla="val f6"/>
              <a:gd name="f14" fmla="+- f13 0 f12"/>
              <a:gd name="f15" fmla="*/ f14 1 21600"/>
              <a:gd name="f16" fmla="*/ f14 1018 1"/>
              <a:gd name="f17" fmla="*/ f14 20582 1"/>
              <a:gd name="f18" fmla="*/ f14 3163 1"/>
              <a:gd name="f19" fmla="*/ f14 18437 1"/>
              <a:gd name="f20" fmla="*/ f16 1 21600"/>
              <a:gd name="f21" fmla="*/ f17 1 21600"/>
              <a:gd name="f22" fmla="*/ f18 1 21600"/>
              <a:gd name="f23" fmla="*/ f19 1 21600"/>
              <a:gd name="f24" fmla="*/ f20 1 f15"/>
              <a:gd name="f25" fmla="*/ f21 1 f15"/>
              <a:gd name="f26" fmla="*/ f22 1 f15"/>
              <a:gd name="f27" fmla="*/ f23 1 f15"/>
              <a:gd name="f28" fmla="*/ f24 f10 1"/>
              <a:gd name="f29" fmla="*/ f25 f10 1"/>
              <a:gd name="f30" fmla="*/ f27 f11 1"/>
              <a:gd name="f31" fmla="*/ f26 f11 1"/>
            </a:gdLst>
            <a:ahLst/>
            <a:cxnLst>
              <a:cxn ang="3cd4">
                <a:pos x="hc" y="t"/>
              </a:cxn>
              <a:cxn ang="0">
                <a:pos x="r" y="vc"/>
              </a:cxn>
              <a:cxn ang="cd4">
                <a:pos x="hc" y="b"/>
              </a:cxn>
              <a:cxn ang="cd2">
                <a:pos x="l" y="vc"/>
              </a:cxn>
            </a:cxnLst>
            <a:rect l="f28" t="f31" r="f29" b="f30"/>
            <a:pathLst>
              <a:path w="21600" h="21600">
                <a:moveTo>
                  <a:pt x="f7" y="f5"/>
                </a:moveTo>
                <a:lnTo>
                  <a:pt x="f8" y="f5"/>
                </a:lnTo>
                <a:arcTo wR="f7" hR="f9" stAng="f2" swAng="f0"/>
                <a:lnTo>
                  <a:pt x="f7" y="f6"/>
                </a:lnTo>
                <a:arcTo wR="f7" hR="f9" stAng="f1" swAng="f0"/>
                <a:close/>
              </a:path>
            </a:pathLst>
          </a:custGeom>
          <a:solidFill>
            <a:srgbClr val="6BB188"/>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Aptos"/>
            </a:endParaRPr>
          </a:p>
        </p:txBody>
      </p:sp>
      <p:sp>
        <p:nvSpPr>
          <p:cNvPr id="4" name="Tijdelijke aanduiding voor inhoud 2">
            <a:extLst>
              <a:ext uri="{FF2B5EF4-FFF2-40B4-BE49-F238E27FC236}">
                <a16:creationId xmlns:a16="http://schemas.microsoft.com/office/drawing/2014/main" id="{B0631A6F-4B27-03FA-34C1-4FFA140BB5B9}"/>
              </a:ext>
            </a:extLst>
          </p:cNvPr>
          <p:cNvSpPr txBox="1">
            <a:spLocks/>
          </p:cNvSpPr>
          <p:nvPr/>
        </p:nvSpPr>
        <p:spPr>
          <a:xfrm>
            <a:off x="838203" y="1989856"/>
            <a:ext cx="10515600" cy="435133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itchFamily="34"/>
              <a:buNone/>
            </a:pPr>
            <a:r>
              <a:rPr lang="lv-LV" sz="1800">
                <a:latin typeface="Times New Roman" pitchFamily="18"/>
              </a:rPr>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Font typeface="Arial" pitchFamily="34"/>
              <a:buNone/>
            </a:pPr>
            <a:endParaRPr lang="en-US" dirty="0"/>
          </a:p>
        </p:txBody>
      </p:sp>
      <p:pic>
        <p:nvPicPr>
          <p:cNvPr id="5" name="Graphic 4" descr="Boer silhouet">
            <a:extLst>
              <a:ext uri="{FF2B5EF4-FFF2-40B4-BE49-F238E27FC236}">
                <a16:creationId xmlns:a16="http://schemas.microsoft.com/office/drawing/2014/main" id="{61E272D0-BA42-3E5C-45F8-C12103523F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6823" y="2560490"/>
            <a:ext cx="3160815" cy="3160815"/>
          </a:xfrm>
          <a:prstGeom prst="rect">
            <a:avLst/>
          </a:prstGeom>
          <a:noFill/>
          <a:ln cap="flat">
            <a:noFill/>
          </a:ln>
        </p:spPr>
      </p:pic>
      <p:pic>
        <p:nvPicPr>
          <p:cNvPr id="6" name="Graphic 6" descr="Vrouwelijke arts met effen opvulling">
            <a:extLst>
              <a:ext uri="{FF2B5EF4-FFF2-40B4-BE49-F238E27FC236}">
                <a16:creationId xmlns:a16="http://schemas.microsoft.com/office/drawing/2014/main" id="{B8CF4B71-CB75-4718-063A-5CA2DC1DF7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9157" y="2484711"/>
            <a:ext cx="3160815" cy="3160815"/>
          </a:xfrm>
          <a:prstGeom prst="rect">
            <a:avLst/>
          </a:prstGeom>
          <a:noFill/>
          <a:ln cap="flat">
            <a:noFill/>
          </a:ln>
        </p:spPr>
      </p:pic>
      <p:sp>
        <p:nvSpPr>
          <p:cNvPr id="8" name="CuadroTexto 7">
            <a:extLst>
              <a:ext uri="{FF2B5EF4-FFF2-40B4-BE49-F238E27FC236}">
                <a16:creationId xmlns:a16="http://schemas.microsoft.com/office/drawing/2014/main" id="{987E1E81-7859-4757-9325-215B3A8A03F6}"/>
              </a:ext>
            </a:extLst>
          </p:cNvPr>
          <p:cNvSpPr txBox="1"/>
          <p:nvPr/>
        </p:nvSpPr>
        <p:spPr>
          <a:xfrm>
            <a:off x="184697" y="802453"/>
            <a:ext cx="11441480" cy="1077218"/>
          </a:xfrm>
          <a:prstGeom prst="rect">
            <a:avLst/>
          </a:prstGeom>
          <a:noFill/>
        </p:spPr>
        <p:txBody>
          <a:bodyPr wrap="square" rtlCol="0">
            <a:spAutoFit/>
          </a:bodyPr>
          <a:lstStyle/>
          <a:p>
            <a:pPr algn="ctr"/>
            <a:r>
              <a:rPr lang="lv-LV" sz="3200" b="1" dirty="0">
                <a:solidFill>
                  <a:srgbClr val="002060"/>
                </a:solidFill>
                <a:latin typeface="EC Square Sans Pro" panose="020B0506040000020004" pitchFamily="34" charset="0"/>
              </a:rPr>
              <a:t>Lauksaimnieki un veterinārārsti sadarbojas, </a:t>
            </a:r>
            <a:br>
              <a:rPr lang="es-ES" sz="3200" b="1" dirty="0">
                <a:solidFill>
                  <a:srgbClr val="002060"/>
                </a:solidFill>
                <a:latin typeface="EC Square Sans Pro" panose="020B0506040000020004" pitchFamily="34" charset="0"/>
              </a:rPr>
            </a:br>
            <a:r>
              <a:rPr lang="lv-LV" sz="3200" b="1" dirty="0">
                <a:solidFill>
                  <a:srgbClr val="002060"/>
                </a:solidFill>
                <a:latin typeface="EC Square Sans Pro" panose="020B0506040000020004" pitchFamily="34" charset="0"/>
              </a:rPr>
              <a:t>lai sasniegtu kopīgu mērķi</a:t>
            </a:r>
          </a:p>
        </p:txBody>
      </p:sp>
      <p:pic>
        <p:nvPicPr>
          <p:cNvPr id="12" name="Gráfico 11" descr="Apretón de manos con relleno sólido">
            <a:extLst>
              <a:ext uri="{FF2B5EF4-FFF2-40B4-BE49-F238E27FC236}">
                <a16:creationId xmlns:a16="http://schemas.microsoft.com/office/drawing/2014/main" id="{284F9A9A-D29F-46B2-8CCF-1DA78131FAA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07638" y="3429000"/>
            <a:ext cx="1767839" cy="1767839"/>
          </a:xfrm>
          <a:prstGeom prst="rect">
            <a:avLst/>
          </a:prstGeom>
        </p:spPr>
      </p:pic>
    </p:spTree>
    <p:extLst>
      <p:ext uri="{BB962C8B-B14F-4D97-AF65-F5344CB8AC3E}">
        <p14:creationId xmlns:p14="http://schemas.microsoft.com/office/powerpoint/2010/main" val="311973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ECADEB22-C3DA-44AE-A715-70637E376B33}"/>
              </a:ext>
            </a:extLst>
          </p:cNvPr>
          <p:cNvGraphicFramePr/>
          <p:nvPr>
            <p:extLst>
              <p:ext uri="{D42A27DB-BD31-4B8C-83A1-F6EECF244321}">
                <p14:modId xmlns:p14="http://schemas.microsoft.com/office/powerpoint/2010/main" val="493473293"/>
              </p:ext>
            </p:extLst>
          </p:nvPr>
        </p:nvGraphicFramePr>
        <p:xfrm>
          <a:off x="274319" y="1277619"/>
          <a:ext cx="6766561" cy="4580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CuadroTexto 26">
            <a:extLst>
              <a:ext uri="{FF2B5EF4-FFF2-40B4-BE49-F238E27FC236}">
                <a16:creationId xmlns:a16="http://schemas.microsoft.com/office/drawing/2014/main" id="{F0A90E06-A3D7-4ED8-A401-A7413406D585}"/>
              </a:ext>
            </a:extLst>
          </p:cNvPr>
          <p:cNvSpPr txBox="1"/>
          <p:nvPr/>
        </p:nvSpPr>
        <p:spPr>
          <a:xfrm>
            <a:off x="-57692" y="207721"/>
            <a:ext cx="11441480" cy="584775"/>
          </a:xfrm>
          <a:prstGeom prst="rect">
            <a:avLst/>
          </a:prstGeom>
          <a:noFill/>
        </p:spPr>
        <p:txBody>
          <a:bodyPr wrap="square" rtlCol="0">
            <a:spAutoFit/>
          </a:bodyPr>
          <a:lstStyle/>
          <a:p>
            <a:pPr algn="ctr"/>
            <a:r>
              <a:rPr lang="lv-LV" sz="3200" b="1" dirty="0">
                <a:solidFill>
                  <a:srgbClr val="002060"/>
                </a:solidFill>
                <a:latin typeface="EC Square Sans Pro" panose="020B0506040000020004" pitchFamily="34" charset="0"/>
              </a:rPr>
              <a:t>"Profilakse ir labāka nekā ārstēšana"</a:t>
            </a:r>
          </a:p>
        </p:txBody>
      </p:sp>
      <p:sp>
        <p:nvSpPr>
          <p:cNvPr id="28" name="CuadroTexto 27">
            <a:extLst>
              <a:ext uri="{FF2B5EF4-FFF2-40B4-BE49-F238E27FC236}">
                <a16:creationId xmlns:a16="http://schemas.microsoft.com/office/drawing/2014/main" id="{2EBDA733-B5B0-451F-A9ED-3081C0578A1E}"/>
              </a:ext>
            </a:extLst>
          </p:cNvPr>
          <p:cNvSpPr txBox="1"/>
          <p:nvPr/>
        </p:nvSpPr>
        <p:spPr>
          <a:xfrm>
            <a:off x="4286432" y="1092953"/>
            <a:ext cx="985520" cy="369332"/>
          </a:xfrm>
          <a:prstGeom prst="rect">
            <a:avLst/>
          </a:prstGeom>
          <a:noFill/>
        </p:spPr>
        <p:txBody>
          <a:bodyPr wrap="square" rtlCol="0">
            <a:spAutoFit/>
          </a:bodyPr>
          <a:lstStyle/>
          <a:p>
            <a:r>
              <a:rPr lang="lv-LV">
                <a:solidFill>
                  <a:srgbClr val="2C7470"/>
                </a:solidFill>
                <a:latin typeface="EC Square Sans Pro" panose="020B0506040000020004" pitchFamily="34" charset="0"/>
              </a:rPr>
              <a:t>I daļa</a:t>
            </a:r>
          </a:p>
        </p:txBody>
      </p:sp>
      <p:sp>
        <p:nvSpPr>
          <p:cNvPr id="29" name="CuadroTexto 28">
            <a:extLst>
              <a:ext uri="{FF2B5EF4-FFF2-40B4-BE49-F238E27FC236}">
                <a16:creationId xmlns:a16="http://schemas.microsoft.com/office/drawing/2014/main" id="{9F5754B8-EE8D-4EF3-9F61-30E9DB791B4E}"/>
              </a:ext>
            </a:extLst>
          </p:cNvPr>
          <p:cNvSpPr txBox="1"/>
          <p:nvPr/>
        </p:nvSpPr>
        <p:spPr>
          <a:xfrm>
            <a:off x="4286432" y="3059667"/>
            <a:ext cx="985520" cy="369332"/>
          </a:xfrm>
          <a:prstGeom prst="rect">
            <a:avLst/>
          </a:prstGeom>
          <a:noFill/>
        </p:spPr>
        <p:txBody>
          <a:bodyPr wrap="square" rtlCol="0">
            <a:spAutoFit/>
          </a:bodyPr>
          <a:lstStyle/>
          <a:p>
            <a:r>
              <a:rPr lang="lv-LV">
                <a:solidFill>
                  <a:srgbClr val="2C7470"/>
                </a:solidFill>
                <a:latin typeface="EC Square Sans Pro" panose="020B0506040000020004" pitchFamily="34" charset="0"/>
              </a:rPr>
              <a:t>II daļa</a:t>
            </a:r>
          </a:p>
        </p:txBody>
      </p:sp>
      <p:sp>
        <p:nvSpPr>
          <p:cNvPr id="31" name="CuadroTexto 30">
            <a:extLst>
              <a:ext uri="{FF2B5EF4-FFF2-40B4-BE49-F238E27FC236}">
                <a16:creationId xmlns:a16="http://schemas.microsoft.com/office/drawing/2014/main" id="{24168C4F-25F1-4C52-BA74-2E1E6A9790A6}"/>
              </a:ext>
            </a:extLst>
          </p:cNvPr>
          <p:cNvSpPr txBox="1"/>
          <p:nvPr/>
        </p:nvSpPr>
        <p:spPr>
          <a:xfrm>
            <a:off x="7376433" y="3105834"/>
            <a:ext cx="4220715" cy="2062103"/>
          </a:xfrm>
          <a:prstGeom prst="rect">
            <a:avLst/>
          </a:prstGeom>
          <a:noFill/>
        </p:spPr>
        <p:txBody>
          <a:bodyPr wrap="square">
            <a:spAutoFit/>
          </a:bodyPr>
          <a:lstStyle/>
          <a:p>
            <a:r>
              <a:rPr lang="lv-LV" sz="3200" dirty="0">
                <a:latin typeface="EC Square Sans Pro" panose="020B0506040000020004" pitchFamily="34" charset="0"/>
                <a:sym typeface="Wingdings" panose="05000000000000000000" pitchFamily="2" charset="2"/>
              </a:rPr>
              <a:t>Izmaiņas saimniecību līmenī:  Kopīga izpratne lauksaimnieku un veterinārārstu vidū</a:t>
            </a:r>
          </a:p>
        </p:txBody>
      </p:sp>
    </p:spTree>
    <p:extLst>
      <p:ext uri="{BB962C8B-B14F-4D97-AF65-F5344CB8AC3E}">
        <p14:creationId xmlns:p14="http://schemas.microsoft.com/office/powerpoint/2010/main" val="3219448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a:xfrm>
            <a:off x="1364684" y="1136695"/>
            <a:ext cx="9462631" cy="475849"/>
          </a:xfrm>
        </p:spPr>
        <p:txBody>
          <a:bodyPr>
            <a:noAutofit/>
          </a:bodyPr>
          <a:lstStyle/>
          <a:p>
            <a:pPr marL="0" indent="0" algn="ctr">
              <a:buNone/>
            </a:pPr>
            <a:r>
              <a:rPr lang="lv-LV" sz="2800">
                <a:latin typeface="EC Square Sans Pro" panose="020B0506040000020004" pitchFamily="34" charset="0"/>
              </a:rPr>
              <a:t>Strādāsim kopā, lai novērstu un samazinātu antimikrobiālo līdzekļu lietošanu..</a:t>
            </a:r>
          </a:p>
        </p:txBody>
      </p:sp>
      <p:sp>
        <p:nvSpPr>
          <p:cNvPr id="3" name="Stroomdiagram: Scheidingslijn 7">
            <a:extLst>
              <a:ext uri="{FF2B5EF4-FFF2-40B4-BE49-F238E27FC236}">
                <a16:creationId xmlns:a16="http://schemas.microsoft.com/office/drawing/2014/main" id="{B6F360B8-F622-ED0B-D87B-B8CE403D822C}"/>
              </a:ext>
            </a:extLst>
          </p:cNvPr>
          <p:cNvSpPr/>
          <p:nvPr/>
        </p:nvSpPr>
        <p:spPr>
          <a:xfrm>
            <a:off x="1694209" y="2151760"/>
            <a:ext cx="8752115" cy="3713584"/>
          </a:xfrm>
          <a:custGeom>
            <a:avLst/>
            <a:gdLst>
              <a:gd name="f0" fmla="val 10800000"/>
              <a:gd name="f1" fmla="val 5400000"/>
              <a:gd name="f2" fmla="val 16200000"/>
              <a:gd name="f3" fmla="val w"/>
              <a:gd name="f4" fmla="val h"/>
              <a:gd name="f5" fmla="val 0"/>
              <a:gd name="f6" fmla="val 21600"/>
              <a:gd name="f7" fmla="val 3475"/>
              <a:gd name="f8" fmla="val 18125"/>
              <a:gd name="f9" fmla="val 10800"/>
              <a:gd name="f10" fmla="*/ f3 1 21600"/>
              <a:gd name="f11" fmla="*/ f4 1 21600"/>
              <a:gd name="f12" fmla="val f5"/>
              <a:gd name="f13" fmla="val f6"/>
              <a:gd name="f14" fmla="+- f13 0 f12"/>
              <a:gd name="f15" fmla="*/ f14 1 21600"/>
              <a:gd name="f16" fmla="*/ f14 1018 1"/>
              <a:gd name="f17" fmla="*/ f14 20582 1"/>
              <a:gd name="f18" fmla="*/ f14 3163 1"/>
              <a:gd name="f19" fmla="*/ f14 18437 1"/>
              <a:gd name="f20" fmla="*/ f16 1 21600"/>
              <a:gd name="f21" fmla="*/ f17 1 21600"/>
              <a:gd name="f22" fmla="*/ f18 1 21600"/>
              <a:gd name="f23" fmla="*/ f19 1 21600"/>
              <a:gd name="f24" fmla="*/ f20 1 f15"/>
              <a:gd name="f25" fmla="*/ f21 1 f15"/>
              <a:gd name="f26" fmla="*/ f22 1 f15"/>
              <a:gd name="f27" fmla="*/ f23 1 f15"/>
              <a:gd name="f28" fmla="*/ f24 f10 1"/>
              <a:gd name="f29" fmla="*/ f25 f10 1"/>
              <a:gd name="f30" fmla="*/ f27 f11 1"/>
              <a:gd name="f31" fmla="*/ f26 f11 1"/>
            </a:gdLst>
            <a:ahLst/>
            <a:cxnLst>
              <a:cxn ang="3cd4">
                <a:pos x="hc" y="t"/>
              </a:cxn>
              <a:cxn ang="0">
                <a:pos x="r" y="vc"/>
              </a:cxn>
              <a:cxn ang="cd4">
                <a:pos x="hc" y="b"/>
              </a:cxn>
              <a:cxn ang="cd2">
                <a:pos x="l" y="vc"/>
              </a:cxn>
            </a:cxnLst>
            <a:rect l="f28" t="f31" r="f29" b="f30"/>
            <a:pathLst>
              <a:path w="21600" h="21600">
                <a:moveTo>
                  <a:pt x="f7" y="f5"/>
                </a:moveTo>
                <a:lnTo>
                  <a:pt x="f8" y="f5"/>
                </a:lnTo>
                <a:arcTo wR="f7" hR="f9" stAng="f2" swAng="f0"/>
                <a:lnTo>
                  <a:pt x="f7" y="f6"/>
                </a:lnTo>
                <a:arcTo wR="f7" hR="f9" stAng="f1" swAng="f0"/>
                <a:close/>
              </a:path>
            </a:pathLst>
          </a:custGeom>
          <a:solidFill>
            <a:srgbClr val="6BB188"/>
          </a:solidFill>
          <a:ln w="19046" cap="flat">
            <a:solidFill>
              <a:srgbClr val="04243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a:solidFill>
                <a:srgbClr val="FFFFFF"/>
              </a:solidFill>
              <a:uFillTx/>
              <a:latin typeface="Aptos"/>
            </a:endParaRPr>
          </a:p>
        </p:txBody>
      </p:sp>
      <p:sp>
        <p:nvSpPr>
          <p:cNvPr id="4" name="Tijdelijke aanduiding voor inhoud 2">
            <a:extLst>
              <a:ext uri="{FF2B5EF4-FFF2-40B4-BE49-F238E27FC236}">
                <a16:creationId xmlns:a16="http://schemas.microsoft.com/office/drawing/2014/main" id="{B0631A6F-4B27-03FA-34C1-4FFA140BB5B9}"/>
              </a:ext>
            </a:extLst>
          </p:cNvPr>
          <p:cNvSpPr txBox="1">
            <a:spLocks/>
          </p:cNvSpPr>
          <p:nvPr/>
        </p:nvSpPr>
        <p:spPr>
          <a:xfrm>
            <a:off x="838203" y="1989856"/>
            <a:ext cx="10515600" cy="4351336"/>
          </a:xfrm>
          <a:prstGeom prst="rect">
            <a:avLst/>
          </a:prstGeom>
        </p:spPr>
        <p:txBody>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800" b="0" i="0" u="none" strike="noStrike" kern="1200" cap="none" spc="0" baseline="0">
                <a:solidFill>
                  <a:srgbClr val="000000"/>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itchFamily="34"/>
              <a:buNone/>
            </a:pPr>
            <a:r>
              <a:rPr lang="lv-LV" sz="1800">
                <a:latin typeface="Times New Roman" pitchFamily="18"/>
              </a:rPr>
              <a:t>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Font typeface="Arial" pitchFamily="34"/>
              <a:buNone/>
            </a:pPr>
            <a:endParaRPr lang="en-US" dirty="0"/>
          </a:p>
        </p:txBody>
      </p:sp>
      <p:pic>
        <p:nvPicPr>
          <p:cNvPr id="5" name="Graphic 4" descr="Boer silhouet">
            <a:extLst>
              <a:ext uri="{FF2B5EF4-FFF2-40B4-BE49-F238E27FC236}">
                <a16:creationId xmlns:a16="http://schemas.microsoft.com/office/drawing/2014/main" id="{61E272D0-BA42-3E5C-45F8-C12103523FC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46823" y="2560490"/>
            <a:ext cx="3160815" cy="3160815"/>
          </a:xfrm>
          <a:prstGeom prst="rect">
            <a:avLst/>
          </a:prstGeom>
          <a:noFill/>
          <a:ln cap="flat">
            <a:noFill/>
          </a:ln>
        </p:spPr>
      </p:pic>
      <p:pic>
        <p:nvPicPr>
          <p:cNvPr id="6" name="Graphic 6" descr="Vrouwelijke arts met effen opvulling">
            <a:extLst>
              <a:ext uri="{FF2B5EF4-FFF2-40B4-BE49-F238E27FC236}">
                <a16:creationId xmlns:a16="http://schemas.microsoft.com/office/drawing/2014/main" id="{B8CF4B71-CB75-4718-063A-5CA2DC1DF7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89157" y="2484711"/>
            <a:ext cx="3160815" cy="3160815"/>
          </a:xfrm>
          <a:prstGeom prst="rect">
            <a:avLst/>
          </a:prstGeom>
          <a:noFill/>
          <a:ln cap="flat">
            <a:noFill/>
          </a:ln>
        </p:spPr>
      </p:pic>
      <p:sp>
        <p:nvSpPr>
          <p:cNvPr id="7" name="Marcador de texto 1">
            <a:extLst>
              <a:ext uri="{FF2B5EF4-FFF2-40B4-BE49-F238E27FC236}">
                <a16:creationId xmlns:a16="http://schemas.microsoft.com/office/drawing/2014/main" id="{D134C0FF-C9F2-8C75-AA31-F750D949EAB6}"/>
              </a:ext>
            </a:extLst>
          </p:cNvPr>
          <p:cNvSpPr txBox="1">
            <a:spLocks/>
          </p:cNvSpPr>
          <p:nvPr/>
        </p:nvSpPr>
        <p:spPr>
          <a:xfrm>
            <a:off x="1364684" y="6140380"/>
            <a:ext cx="9462631" cy="475849"/>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396" b="0" i="0" u="none" strike="noStrike" kern="1200" cap="none" spc="0" baseline="0">
                <a:solidFill>
                  <a:srgbClr val="003399"/>
                </a:solidFill>
                <a:uFillTx/>
                <a:latin typeface="Arial" panose="020B0604020202020204" pitchFamily="34" charset="0"/>
                <a:cs typeface="Arial" panose="020B0604020202020204" pitchFamily="34" charset="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itchFamily="34"/>
              <a:buNone/>
            </a:pPr>
            <a:r>
              <a:rPr lang="lv-LV" sz="2800">
                <a:latin typeface="EC Square Sans Pro" panose="020B0506040000020004" pitchFamily="34" charset="0"/>
              </a:rPr>
              <a:t>Izveidojot rīcības punktus </a:t>
            </a:r>
            <a:r>
              <a:rPr lang="lv-LV" sz="2800" b="1">
                <a:latin typeface="EC Square Sans Pro" panose="020B0506040000020004" pitchFamily="34" charset="0"/>
              </a:rPr>
              <a:t>JŪSU</a:t>
            </a:r>
            <a:r>
              <a:rPr lang="lv-LV" sz="2800">
                <a:latin typeface="EC Square Sans Pro" panose="020B0506040000020004" pitchFamily="34" charset="0"/>
              </a:rPr>
              <a:t> (klienta) saimniecībā</a:t>
            </a:r>
          </a:p>
        </p:txBody>
      </p:sp>
      <p:sp>
        <p:nvSpPr>
          <p:cNvPr id="8" name="CuadroTexto 7">
            <a:extLst>
              <a:ext uri="{FF2B5EF4-FFF2-40B4-BE49-F238E27FC236}">
                <a16:creationId xmlns:a16="http://schemas.microsoft.com/office/drawing/2014/main" id="{987E1E81-7859-4757-9325-215B3A8A03F6}"/>
              </a:ext>
            </a:extLst>
          </p:cNvPr>
          <p:cNvSpPr txBox="1"/>
          <p:nvPr/>
        </p:nvSpPr>
        <p:spPr>
          <a:xfrm>
            <a:off x="155668" y="207721"/>
            <a:ext cx="11441480" cy="584775"/>
          </a:xfrm>
          <a:prstGeom prst="rect">
            <a:avLst/>
          </a:prstGeom>
          <a:noFill/>
        </p:spPr>
        <p:txBody>
          <a:bodyPr wrap="square" rtlCol="0">
            <a:spAutoFit/>
          </a:bodyPr>
          <a:lstStyle/>
          <a:p>
            <a:pPr algn="ctr"/>
            <a:r>
              <a:rPr lang="lv-LV" sz="3200" b="1">
                <a:solidFill>
                  <a:srgbClr val="002060"/>
                </a:solidFill>
                <a:latin typeface="EC Square Sans Pro" panose="020B0506040000020004" pitchFamily="34" charset="0"/>
              </a:rPr>
              <a:t>"Profilakse ir labāka nekā ārstēšana"</a:t>
            </a:r>
          </a:p>
        </p:txBody>
      </p:sp>
      <p:pic>
        <p:nvPicPr>
          <p:cNvPr id="12" name="Gráfico 11" descr="Apretón de manos con relleno sólido">
            <a:extLst>
              <a:ext uri="{FF2B5EF4-FFF2-40B4-BE49-F238E27FC236}">
                <a16:creationId xmlns:a16="http://schemas.microsoft.com/office/drawing/2014/main" id="{284F9A9A-D29F-46B2-8CCF-1DA78131FAA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5507638" y="3429000"/>
            <a:ext cx="1767839" cy="1767839"/>
          </a:xfrm>
          <a:prstGeom prst="rect">
            <a:avLst/>
          </a:prstGeom>
        </p:spPr>
      </p:pic>
    </p:spTree>
    <p:extLst>
      <p:ext uri="{BB962C8B-B14F-4D97-AF65-F5344CB8AC3E}">
        <p14:creationId xmlns:p14="http://schemas.microsoft.com/office/powerpoint/2010/main" val="1613776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63CD8-6BF5-9DC0-B7E0-D530E5AB2BB3}"/>
            </a:ext>
          </a:extLst>
        </p:cNvPr>
        <p:cNvGrpSpPr/>
        <p:nvPr/>
      </p:nvGrpSpPr>
      <p:grpSpPr>
        <a:xfrm>
          <a:off x="0" y="0"/>
          <a:ext cx="0" cy="0"/>
          <a:chOff x="0" y="0"/>
          <a:chExt cx="0" cy="0"/>
        </a:xfrm>
      </p:grpSpPr>
      <p:sp>
        <p:nvSpPr>
          <p:cNvPr id="2" name="Marcador de texto 1">
            <a:extLst>
              <a:ext uri="{FF2B5EF4-FFF2-40B4-BE49-F238E27FC236}">
                <a16:creationId xmlns:a16="http://schemas.microsoft.com/office/drawing/2014/main" id="{24C6E6EA-2F5E-85BF-E6AB-A142FE5B32D0}"/>
              </a:ext>
            </a:extLst>
          </p:cNvPr>
          <p:cNvSpPr>
            <a:spLocks noGrp="1"/>
          </p:cNvSpPr>
          <p:nvPr>
            <p:ph type="body" sz="quarter" idx="10"/>
          </p:nvPr>
        </p:nvSpPr>
        <p:spPr/>
        <p:txBody>
          <a:bodyPr>
            <a:normAutofit/>
          </a:bodyPr>
          <a:lstStyle/>
          <a:p>
            <a:pPr marL="0" indent="0">
              <a:buNone/>
            </a:pPr>
            <a:r>
              <a:rPr lang="lv-LV" sz="2800">
                <a:latin typeface="EC Square Sans Pro" panose="020B0506040000020004" pitchFamily="34" charset="0"/>
              </a:rPr>
              <a:t>KĀPĒC?</a:t>
            </a:r>
          </a:p>
        </p:txBody>
      </p:sp>
      <p:pic>
        <p:nvPicPr>
          <p:cNvPr id="3" name="Onlinemedia 2" title="This has changed what a whole nation eats - BBC Stories">
            <a:hlinkClick r:id="" action="ppaction://media"/>
            <a:extLst>
              <a:ext uri="{FF2B5EF4-FFF2-40B4-BE49-F238E27FC236}">
                <a16:creationId xmlns:a16="http://schemas.microsoft.com/office/drawing/2014/main" id="{DEC59E35-ED28-9F5A-44CD-62F5BE48E133}"/>
              </a:ext>
            </a:extLst>
          </p:cNvPr>
          <p:cNvPicPr>
            <a:picLocks noRot="1" noChangeAspect="1"/>
          </p:cNvPicPr>
          <p:nvPr>
            <a:videoFile r:link="rId1"/>
          </p:nvPr>
        </p:nvPicPr>
        <p:blipFill>
          <a:blip r:embed="rId4"/>
          <a:stretch>
            <a:fillRect/>
          </a:stretch>
        </p:blipFill>
        <p:spPr>
          <a:xfrm>
            <a:off x="2188936" y="1528618"/>
            <a:ext cx="7814127" cy="4414982"/>
          </a:xfrm>
          <a:prstGeom prst="rect">
            <a:avLst/>
          </a:prstGeom>
        </p:spPr>
      </p:pic>
    </p:spTree>
    <p:extLst>
      <p:ext uri="{BB962C8B-B14F-4D97-AF65-F5344CB8AC3E}">
        <p14:creationId xmlns:p14="http://schemas.microsoft.com/office/powerpoint/2010/main" val="191416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DD70C43-19D6-41CA-B72A-A67432DC2FDD}"/>
              </a:ext>
            </a:extLst>
          </p:cNvPr>
          <p:cNvSpPr>
            <a:spLocks noGrp="1"/>
          </p:cNvSpPr>
          <p:nvPr>
            <p:ph type="body" sz="quarter" idx="10"/>
          </p:nvPr>
        </p:nvSpPr>
        <p:spPr/>
        <p:txBody>
          <a:bodyPr/>
          <a:lstStyle/>
          <a:p>
            <a:endParaRPr lang="en-US"/>
          </a:p>
        </p:txBody>
      </p:sp>
      <p:pic>
        <p:nvPicPr>
          <p:cNvPr id="3" name="01_This has changed what a whole nation eats - BBC Stories">
            <a:hlinkClick r:id="" action="ppaction://media"/>
            <a:extLst>
              <a:ext uri="{FF2B5EF4-FFF2-40B4-BE49-F238E27FC236}">
                <a16:creationId xmlns:a16="http://schemas.microsoft.com/office/drawing/2014/main" id="{12B21F7B-BC9C-4A21-990B-62147D164C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54191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9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normAutofit/>
          </a:bodyPr>
          <a:lstStyle/>
          <a:p>
            <a:pPr marL="0" indent="0">
              <a:buNone/>
            </a:pPr>
            <a:r>
              <a:rPr lang="lv-LV" sz="2800">
                <a:latin typeface="EC Square Sans Pro" panose="020B0506040000020004" pitchFamily="34" charset="0"/>
              </a:rPr>
              <a:t>Veicināt lauksaimnieku un veterinārārstu sadarbību</a:t>
            </a:r>
          </a:p>
        </p:txBody>
      </p:sp>
      <p:sp>
        <p:nvSpPr>
          <p:cNvPr id="4" name="Tekstvak 3">
            <a:extLst>
              <a:ext uri="{FF2B5EF4-FFF2-40B4-BE49-F238E27FC236}">
                <a16:creationId xmlns:a16="http://schemas.microsoft.com/office/drawing/2014/main" id="{7D7107E2-94EA-01FC-2A9A-C5D6F7E62706}"/>
              </a:ext>
            </a:extLst>
          </p:cNvPr>
          <p:cNvSpPr txBox="1"/>
          <p:nvPr/>
        </p:nvSpPr>
        <p:spPr>
          <a:xfrm>
            <a:off x="762001" y="875169"/>
            <a:ext cx="9919854" cy="6032421"/>
          </a:xfrm>
          <a:prstGeom prst="rect">
            <a:avLst/>
          </a:prstGeom>
          <a:noFill/>
        </p:spPr>
        <p:txBody>
          <a:bodyPr wrap="square" rtlCol="0">
            <a:spAutoFit/>
          </a:bodyPr>
          <a:lstStyle/>
          <a:p>
            <a:r>
              <a:rPr lang="lv-LV" sz="2000" dirty="0">
                <a:latin typeface="EC Square Sans Pro" panose="020B0506040000020004" pitchFamily="34" charset="0"/>
                <a:cs typeface="Arial" panose="020B0604020202020204" pitchFamily="34" charset="0"/>
              </a:rPr>
              <a:t>Aizvien vairāk lauksaimnieku sadarbojas ar veterinārārstiem, lai uzlabotu dzīvnieku veselību un samazinātu </a:t>
            </a:r>
            <a:r>
              <a:rPr lang="lv-LV" sz="2000" dirty="0" err="1">
                <a:latin typeface="EC Square Sans Pro" panose="020B0506040000020004" pitchFamily="34" charset="0"/>
                <a:cs typeface="Arial" panose="020B0604020202020204" pitchFamily="34" charset="0"/>
              </a:rPr>
              <a:t>antimikrobiālo</a:t>
            </a:r>
            <a:r>
              <a:rPr lang="lv-LV" sz="2000" dirty="0">
                <a:latin typeface="EC Square Sans Pro" panose="020B0506040000020004" pitchFamily="34" charset="0"/>
                <a:cs typeface="Arial" panose="020B0604020202020204" pitchFamily="34" charset="0"/>
              </a:rPr>
              <a:t> līdzekļu lietošanu saimniecībās... Jo tas ir efektīvi!</a:t>
            </a:r>
          </a:p>
          <a:p>
            <a:endParaRPr lang="en-GB" sz="2000"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endParaRPr lang="en-GB" dirty="0">
              <a:latin typeface="EC Square Sans Pro" panose="020B0506040000020004" pitchFamily="34" charset="0"/>
              <a:cs typeface="Arial" panose="020B0604020202020204" pitchFamily="34" charset="0"/>
            </a:endParaRPr>
          </a:p>
          <a:p>
            <a:pPr algn="ctr"/>
            <a:endParaRPr lang="en-GB" sz="2000" b="1" dirty="0">
              <a:latin typeface="EC Square Sans Pro" panose="020B0506040000020004" pitchFamily="34" charset="0"/>
              <a:cs typeface="Arial" panose="020B0604020202020204" pitchFamily="34" charset="0"/>
            </a:endParaRPr>
          </a:p>
          <a:p>
            <a:pPr algn="ctr"/>
            <a:r>
              <a:rPr lang="lv-LV" sz="2400" b="1" dirty="0">
                <a:latin typeface="EC Square Sans Pro" panose="020B0506040000020004" pitchFamily="34" charset="0"/>
                <a:cs typeface="Arial" panose="020B0604020202020204" pitchFamily="34" charset="0"/>
              </a:rPr>
              <a:t>Šodien mērķis ir apzināt kopīgas galvenās jomas, kurās lauksaimnieki un veterinārārsti var sadarboties, lai panāktu turpmākus uzlabojumus.</a:t>
            </a:r>
          </a:p>
        </p:txBody>
      </p:sp>
      <p:pic>
        <p:nvPicPr>
          <p:cNvPr id="5" name="Onlinemedia 4" title="Using a multi-actor plan on a goat farm">
            <a:hlinkClick r:id="" action="ppaction://media"/>
            <a:extLst>
              <a:ext uri="{FF2B5EF4-FFF2-40B4-BE49-F238E27FC236}">
                <a16:creationId xmlns:a16="http://schemas.microsoft.com/office/drawing/2014/main" id="{EE9ECD1E-19F9-097F-220B-DD749374E100}"/>
              </a:ext>
            </a:extLst>
          </p:cNvPr>
          <p:cNvPicPr>
            <a:picLocks noRot="1" noChangeAspect="1"/>
          </p:cNvPicPr>
          <p:nvPr>
            <a:videoFile r:link="rId1"/>
          </p:nvPr>
        </p:nvPicPr>
        <p:blipFill>
          <a:blip r:embed="rId4"/>
          <a:stretch>
            <a:fillRect/>
          </a:stretch>
        </p:blipFill>
        <p:spPr>
          <a:xfrm>
            <a:off x="2406061" y="1823171"/>
            <a:ext cx="6174509" cy="3488598"/>
          </a:xfrm>
          <a:prstGeom prst="rect">
            <a:avLst/>
          </a:prstGeom>
        </p:spPr>
      </p:pic>
    </p:spTree>
    <p:extLst>
      <p:ext uri="{BB962C8B-B14F-4D97-AF65-F5344CB8AC3E}">
        <p14:creationId xmlns:p14="http://schemas.microsoft.com/office/powerpoint/2010/main" val="1636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4A7E024-3DE4-4E9C-BB1F-952B838AE278}"/>
              </a:ext>
            </a:extLst>
          </p:cNvPr>
          <p:cNvSpPr>
            <a:spLocks noGrp="1"/>
          </p:cNvSpPr>
          <p:nvPr>
            <p:ph type="body" sz="quarter" idx="10"/>
          </p:nvPr>
        </p:nvSpPr>
        <p:spPr/>
        <p:txBody>
          <a:bodyPr/>
          <a:lstStyle/>
          <a:p>
            <a:endParaRPr lang="en-US"/>
          </a:p>
        </p:txBody>
      </p:sp>
      <p:pic>
        <p:nvPicPr>
          <p:cNvPr id="3" name="02_Using a multi-actor plan on a goat farm_En Sub">
            <a:hlinkClick r:id="" action="ppaction://media"/>
            <a:extLst>
              <a:ext uri="{FF2B5EF4-FFF2-40B4-BE49-F238E27FC236}">
                <a16:creationId xmlns:a16="http://schemas.microsoft.com/office/drawing/2014/main" id="{75A78448-F6F2-4DC8-912B-F42D25B0FAA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2420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9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FB353F46-3355-4AA5-BA70-B94BFF397444}"/>
              </a:ext>
            </a:extLst>
          </p:cNvPr>
          <p:cNvSpPr/>
          <p:nvPr/>
        </p:nvSpPr>
        <p:spPr>
          <a:xfrm>
            <a:off x="0" y="5510734"/>
            <a:ext cx="7862180" cy="133877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ángulo 27">
            <a:extLst>
              <a:ext uri="{FF2B5EF4-FFF2-40B4-BE49-F238E27FC236}">
                <a16:creationId xmlns:a16="http://schemas.microsoft.com/office/drawing/2014/main" id="{D992C637-2A81-4FFC-9F0F-914055C7E486}"/>
              </a:ext>
            </a:extLst>
          </p:cNvPr>
          <p:cNvSpPr/>
          <p:nvPr/>
        </p:nvSpPr>
        <p:spPr>
          <a:xfrm>
            <a:off x="-17125" y="2473949"/>
            <a:ext cx="7862180" cy="1243089"/>
          </a:xfrm>
          <a:prstGeom prst="rect">
            <a:avLst/>
          </a:prstGeom>
          <a:solidFill>
            <a:srgbClr val="9DC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ángulo 54">
            <a:extLst>
              <a:ext uri="{FF2B5EF4-FFF2-40B4-BE49-F238E27FC236}">
                <a16:creationId xmlns:a16="http://schemas.microsoft.com/office/drawing/2014/main" id="{912FCD56-4697-4300-8401-041CECAB9C42}"/>
              </a:ext>
            </a:extLst>
          </p:cNvPr>
          <p:cNvSpPr/>
          <p:nvPr/>
        </p:nvSpPr>
        <p:spPr>
          <a:xfrm>
            <a:off x="0" y="1141883"/>
            <a:ext cx="7862180" cy="1246696"/>
          </a:xfrm>
          <a:prstGeom prst="rect">
            <a:avLst/>
          </a:prstGeom>
          <a:solidFill>
            <a:srgbClr val="CBE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Marcador de texto 1">
            <a:extLst>
              <a:ext uri="{FF2B5EF4-FFF2-40B4-BE49-F238E27FC236}">
                <a16:creationId xmlns:a16="http://schemas.microsoft.com/office/drawing/2014/main" id="{1E156D94-5CC4-4487-B6A5-FF10737A2875}"/>
              </a:ext>
            </a:extLst>
          </p:cNvPr>
          <p:cNvSpPr txBox="1">
            <a:spLocks/>
          </p:cNvSpPr>
          <p:nvPr/>
        </p:nvSpPr>
        <p:spPr>
          <a:xfrm>
            <a:off x="581108" y="380210"/>
            <a:ext cx="9677400" cy="608473"/>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nl-NL" sz="2396" b="0" i="0" u="none" strike="noStrike" kern="1200" cap="none" spc="0" baseline="0">
                <a:solidFill>
                  <a:srgbClr val="003399"/>
                </a:solidFill>
                <a:uFillTx/>
                <a:latin typeface="Arial" panose="020B0604020202020204" pitchFamily="34" charset="0"/>
                <a:cs typeface="Arial" panose="020B0604020202020204" pitchFamily="34" charset="0"/>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nl-NL" sz="2400" b="0" i="0" u="none" strike="noStrike" kern="1200" cap="none" spc="0" baseline="0">
                <a:solidFill>
                  <a:srgbClr val="000000"/>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nl-NL" sz="2000" b="0" i="0" u="none" strike="noStrike" kern="1200" cap="none" spc="0" baseline="0">
                <a:solidFill>
                  <a:srgbClr val="000000"/>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nl-NL" sz="1800" b="0" i="0" u="none" strike="noStrike" kern="1200" cap="none" spc="0" baseline="0">
                <a:solidFill>
                  <a:srgbClr val="000000"/>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lv-LV" sz="2400">
                <a:latin typeface="EC Square Sans Pro" panose="020B0506040000020004" pitchFamily="34" charset="0"/>
              </a:rPr>
              <a:t>Būs jāizpilda šādi grupu uzdevumi:</a:t>
            </a:r>
          </a:p>
        </p:txBody>
      </p:sp>
      <p:sp>
        <p:nvSpPr>
          <p:cNvPr id="34" name="CuadroTexto 33">
            <a:extLst>
              <a:ext uri="{FF2B5EF4-FFF2-40B4-BE49-F238E27FC236}">
                <a16:creationId xmlns:a16="http://schemas.microsoft.com/office/drawing/2014/main" id="{AFF8B4CA-F320-475E-895A-326AFD0351F2}"/>
              </a:ext>
            </a:extLst>
          </p:cNvPr>
          <p:cNvSpPr txBox="1"/>
          <p:nvPr/>
        </p:nvSpPr>
        <p:spPr>
          <a:xfrm>
            <a:off x="1658561" y="1193537"/>
            <a:ext cx="6298727" cy="327782"/>
          </a:xfrm>
          <a:prstGeom prst="rect">
            <a:avLst/>
          </a:prstGeom>
          <a:noFill/>
        </p:spPr>
        <p:txBody>
          <a:bodyPr wrap="square">
            <a:spAutoFit/>
          </a:bodyPr>
          <a:lstStyle/>
          <a:p>
            <a:pPr algn="ctr">
              <a:lnSpc>
                <a:spcPct val="80000"/>
              </a:lnSpc>
            </a:pPr>
            <a:r>
              <a:rPr lang="lv-LV" dirty="0">
                <a:solidFill>
                  <a:srgbClr val="002060"/>
                </a:solidFill>
                <a:latin typeface="EC Square Sans Pro" panose="020B0506040000020004" pitchFamily="34" charset="0"/>
              </a:rPr>
              <a:t>Identificēt </a:t>
            </a:r>
            <a:r>
              <a:rPr lang="lv-LV" b="1" dirty="0">
                <a:latin typeface="EC Square Sans Pro" panose="020B0506040000020004" pitchFamily="34" charset="0"/>
              </a:rPr>
              <a:t>problēmas un iespējas</a:t>
            </a:r>
          </a:p>
        </p:txBody>
      </p:sp>
      <p:sp>
        <p:nvSpPr>
          <p:cNvPr id="36" name="CuadroTexto 35">
            <a:extLst>
              <a:ext uri="{FF2B5EF4-FFF2-40B4-BE49-F238E27FC236}">
                <a16:creationId xmlns:a16="http://schemas.microsoft.com/office/drawing/2014/main" id="{A2A8AFD6-2B1B-46AE-A2F0-645FDB1EEF27}"/>
              </a:ext>
            </a:extLst>
          </p:cNvPr>
          <p:cNvSpPr txBox="1"/>
          <p:nvPr/>
        </p:nvSpPr>
        <p:spPr>
          <a:xfrm>
            <a:off x="1674644" y="3098361"/>
            <a:ext cx="2321923" cy="549381"/>
          </a:xfrm>
          <a:prstGeom prst="rect">
            <a:avLst/>
          </a:prstGeom>
          <a:solidFill>
            <a:srgbClr val="2C7470"/>
          </a:solidFill>
        </p:spPr>
        <p:txBody>
          <a:bodyPr wrap="square">
            <a:spAutoFit/>
          </a:bodyPr>
          <a:lstStyle/>
          <a:p>
            <a:pPr marL="0" indent="0">
              <a:lnSpc>
                <a:spcPct val="80000"/>
              </a:lnSpc>
              <a:buFont typeface="Arial" pitchFamily="34"/>
              <a:buNone/>
            </a:pPr>
            <a:r>
              <a:rPr lang="lv-LV">
                <a:solidFill>
                  <a:schemeClr val="bg1"/>
                </a:solidFill>
                <a:latin typeface="EC Square Sans Pro" panose="020B0506040000020004" pitchFamily="34" charset="0"/>
              </a:rPr>
              <a:t>uzlabot </a:t>
            </a:r>
            <a:r>
              <a:rPr lang="lv-LV" b="1">
                <a:solidFill>
                  <a:schemeClr val="bg1"/>
                </a:solidFill>
                <a:latin typeface="EC Square Sans Pro" panose="020B0506040000020004" pitchFamily="34" charset="0"/>
              </a:rPr>
              <a:t>lopkopības praksi</a:t>
            </a:r>
          </a:p>
        </p:txBody>
      </p:sp>
      <p:sp>
        <p:nvSpPr>
          <p:cNvPr id="38" name="CuadroTexto 37">
            <a:extLst>
              <a:ext uri="{FF2B5EF4-FFF2-40B4-BE49-F238E27FC236}">
                <a16:creationId xmlns:a16="http://schemas.microsoft.com/office/drawing/2014/main" id="{384259F0-3FC8-4D6F-80BB-DE0F8C37A42C}"/>
              </a:ext>
            </a:extLst>
          </p:cNvPr>
          <p:cNvSpPr txBox="1"/>
          <p:nvPr/>
        </p:nvSpPr>
        <p:spPr>
          <a:xfrm>
            <a:off x="1728637" y="1699861"/>
            <a:ext cx="2321923" cy="376906"/>
          </a:xfrm>
          <a:prstGeom prst="rect">
            <a:avLst/>
          </a:prstGeom>
          <a:solidFill>
            <a:srgbClr val="2C7470"/>
          </a:solidFill>
        </p:spPr>
        <p:txBody>
          <a:bodyPr wrap="square">
            <a:spAutoFit/>
          </a:bodyPr>
          <a:lstStyle/>
          <a:p>
            <a:r>
              <a:rPr lang="lv-LV" b="1">
                <a:solidFill>
                  <a:schemeClr val="bg1"/>
                </a:solidFill>
                <a:latin typeface="EC Square Sans Pro" panose="020B0506040000020004" pitchFamily="34" charset="0"/>
              </a:rPr>
              <a:t>lopkopības prakse</a:t>
            </a:r>
          </a:p>
        </p:txBody>
      </p:sp>
      <p:sp>
        <p:nvSpPr>
          <p:cNvPr id="40" name="CuadroTexto 39">
            <a:extLst>
              <a:ext uri="{FF2B5EF4-FFF2-40B4-BE49-F238E27FC236}">
                <a16:creationId xmlns:a16="http://schemas.microsoft.com/office/drawing/2014/main" id="{0CC6B10F-03E9-4FE2-AE6F-D0C375988537}"/>
              </a:ext>
            </a:extLst>
          </p:cNvPr>
          <p:cNvSpPr txBox="1"/>
          <p:nvPr/>
        </p:nvSpPr>
        <p:spPr>
          <a:xfrm>
            <a:off x="4288536" y="1630003"/>
            <a:ext cx="3480345" cy="646331"/>
          </a:xfrm>
          <a:prstGeom prst="rect">
            <a:avLst/>
          </a:prstGeom>
          <a:solidFill>
            <a:srgbClr val="2C7470"/>
          </a:solidFill>
        </p:spPr>
        <p:txBody>
          <a:bodyPr wrap="square">
            <a:spAutoFit/>
          </a:bodyPr>
          <a:lstStyle/>
          <a:p>
            <a:r>
              <a:rPr lang="lv-LV" b="1">
                <a:solidFill>
                  <a:schemeClr val="bg1"/>
                </a:solidFill>
                <a:latin typeface="EC Square Sans Pro" panose="020B0506040000020004" pitchFamily="34" charset="0"/>
              </a:rPr>
              <a:t>samazināt un atbildīgi lietot antimikrobiālos līdzekļus</a:t>
            </a:r>
          </a:p>
        </p:txBody>
      </p:sp>
      <p:sp>
        <p:nvSpPr>
          <p:cNvPr id="42" name="CuadroTexto 41">
            <a:extLst>
              <a:ext uri="{FF2B5EF4-FFF2-40B4-BE49-F238E27FC236}">
                <a16:creationId xmlns:a16="http://schemas.microsoft.com/office/drawing/2014/main" id="{DA60E70B-2C2C-479A-B824-5337C138E1DF}"/>
              </a:ext>
            </a:extLst>
          </p:cNvPr>
          <p:cNvSpPr txBox="1"/>
          <p:nvPr/>
        </p:nvSpPr>
        <p:spPr>
          <a:xfrm>
            <a:off x="-79568" y="883460"/>
            <a:ext cx="2321923" cy="769441"/>
          </a:xfrm>
          <a:prstGeom prst="rect">
            <a:avLst/>
          </a:prstGeom>
          <a:noFill/>
        </p:spPr>
        <p:txBody>
          <a:bodyPr wrap="square">
            <a:spAutoFit/>
          </a:bodyPr>
          <a:lstStyle/>
          <a:p>
            <a:r>
              <a:rPr lang="lv-LV" b="1" dirty="0">
                <a:solidFill>
                  <a:srgbClr val="002060"/>
                </a:solidFill>
                <a:latin typeface="EC Square Sans Pro" panose="020B0506040000020004" pitchFamily="34" charset="0"/>
              </a:rPr>
              <a:t>1.</a:t>
            </a:r>
            <a:r>
              <a:rPr lang="lv-LV" dirty="0">
                <a:solidFill>
                  <a:srgbClr val="002060"/>
                </a:solidFill>
                <a:latin typeface="EC Square Sans Pro" panose="020B0506040000020004" pitchFamily="34" charset="0"/>
              </a:rPr>
              <a:t> grupas uzdevums.</a:t>
            </a:r>
            <a:r>
              <a:rPr lang="lv-LV" sz="4400" b="1" dirty="0">
                <a:solidFill>
                  <a:srgbClr val="002060"/>
                </a:solidFill>
                <a:latin typeface="EC Square Sans Pro" panose="020B0506040000020004" pitchFamily="34" charset="0"/>
              </a:rPr>
              <a:t> </a:t>
            </a:r>
          </a:p>
        </p:txBody>
      </p:sp>
      <p:sp>
        <p:nvSpPr>
          <p:cNvPr id="45" name="CuadroTexto 44">
            <a:extLst>
              <a:ext uri="{FF2B5EF4-FFF2-40B4-BE49-F238E27FC236}">
                <a16:creationId xmlns:a16="http://schemas.microsoft.com/office/drawing/2014/main" id="{28EBF90C-FD7F-40D4-8193-9ADD37733D23}"/>
              </a:ext>
            </a:extLst>
          </p:cNvPr>
          <p:cNvSpPr txBox="1"/>
          <p:nvPr/>
        </p:nvSpPr>
        <p:spPr>
          <a:xfrm>
            <a:off x="2334177" y="2457200"/>
            <a:ext cx="4255855" cy="461665"/>
          </a:xfrm>
          <a:prstGeom prst="rect">
            <a:avLst/>
          </a:prstGeom>
          <a:noFill/>
        </p:spPr>
        <p:txBody>
          <a:bodyPr wrap="square">
            <a:spAutoFit/>
          </a:bodyPr>
          <a:lstStyle/>
          <a:p>
            <a:r>
              <a:rPr lang="lv-LV" dirty="0">
                <a:solidFill>
                  <a:srgbClr val="002060"/>
                </a:solidFill>
                <a:latin typeface="EC Square Sans Pro" panose="020B0506040000020004" pitchFamily="34" charset="0"/>
              </a:rPr>
              <a:t>Izdomāt </a:t>
            </a:r>
            <a:r>
              <a:rPr lang="lv-LV" sz="2400" b="1" dirty="0">
                <a:solidFill>
                  <a:srgbClr val="002060"/>
                </a:solidFill>
                <a:latin typeface="EC Square Sans Pro" panose="020B0506040000020004" pitchFamily="34" charset="0"/>
              </a:rPr>
              <a:t>, kā mazināt šķēršļus  </a:t>
            </a:r>
            <a:r>
              <a:rPr lang="lv-LV" dirty="0">
                <a:solidFill>
                  <a:srgbClr val="002060"/>
                </a:solidFill>
                <a:latin typeface="EC Square Sans Pro" panose="020B0506040000020004" pitchFamily="34" charset="0"/>
              </a:rPr>
              <a:t> </a:t>
            </a:r>
          </a:p>
        </p:txBody>
      </p:sp>
      <p:sp>
        <p:nvSpPr>
          <p:cNvPr id="46" name="CuadroTexto 45">
            <a:extLst>
              <a:ext uri="{FF2B5EF4-FFF2-40B4-BE49-F238E27FC236}">
                <a16:creationId xmlns:a16="http://schemas.microsoft.com/office/drawing/2014/main" id="{35BEB393-2C5D-4FBF-AAC1-A8E9F0C8536F}"/>
              </a:ext>
            </a:extLst>
          </p:cNvPr>
          <p:cNvSpPr txBox="1"/>
          <p:nvPr/>
        </p:nvSpPr>
        <p:spPr>
          <a:xfrm>
            <a:off x="4125730" y="3127855"/>
            <a:ext cx="3710181" cy="549381"/>
          </a:xfrm>
          <a:prstGeom prst="rect">
            <a:avLst/>
          </a:prstGeom>
          <a:solidFill>
            <a:srgbClr val="2C7470"/>
          </a:solidFill>
        </p:spPr>
        <p:txBody>
          <a:bodyPr wrap="square">
            <a:spAutoFit/>
          </a:bodyPr>
          <a:lstStyle/>
          <a:p>
            <a:pPr>
              <a:lnSpc>
                <a:spcPct val="80000"/>
              </a:lnSpc>
            </a:pPr>
            <a:r>
              <a:rPr lang="lv-LV" b="1">
                <a:solidFill>
                  <a:schemeClr val="bg1"/>
                </a:solidFill>
                <a:latin typeface="EC Square Sans Pro" panose="020B0506040000020004" pitchFamily="34" charset="0"/>
              </a:rPr>
              <a:t>samazināt un atbildīgi lietot antimikrobiālos līdzekļus</a:t>
            </a:r>
          </a:p>
        </p:txBody>
      </p:sp>
      <p:sp>
        <p:nvSpPr>
          <p:cNvPr id="47" name="CuadroTexto 46">
            <a:extLst>
              <a:ext uri="{FF2B5EF4-FFF2-40B4-BE49-F238E27FC236}">
                <a16:creationId xmlns:a16="http://schemas.microsoft.com/office/drawing/2014/main" id="{FF0A72AB-3E92-4B2B-B016-87A588D24947}"/>
              </a:ext>
            </a:extLst>
          </p:cNvPr>
          <p:cNvSpPr txBox="1"/>
          <p:nvPr/>
        </p:nvSpPr>
        <p:spPr>
          <a:xfrm>
            <a:off x="1613689" y="2730224"/>
            <a:ext cx="833488" cy="461665"/>
          </a:xfrm>
          <a:prstGeom prst="rect">
            <a:avLst/>
          </a:prstGeom>
          <a:noFill/>
        </p:spPr>
        <p:txBody>
          <a:bodyPr wrap="square">
            <a:spAutoFit/>
          </a:bodyPr>
          <a:lstStyle/>
          <a:p>
            <a:r>
              <a:rPr lang="lv-LV" sz="2400" b="1">
                <a:solidFill>
                  <a:srgbClr val="002060"/>
                </a:solidFill>
                <a:latin typeface="EC Square Sans Pro" panose="020B0506040000020004" pitchFamily="34" charset="0"/>
              </a:rPr>
              <a:t>2. a</a:t>
            </a:r>
            <a:r>
              <a:rPr lang="lv-LV" sz="1000">
                <a:solidFill>
                  <a:srgbClr val="002060"/>
                </a:solidFill>
                <a:latin typeface="EC Square Sans Pro" panose="020B0506040000020004" pitchFamily="34" charset="0"/>
              </a:rPr>
              <a:t> </a:t>
            </a:r>
          </a:p>
        </p:txBody>
      </p:sp>
      <p:sp>
        <p:nvSpPr>
          <p:cNvPr id="48" name="CuadroTexto 47">
            <a:extLst>
              <a:ext uri="{FF2B5EF4-FFF2-40B4-BE49-F238E27FC236}">
                <a16:creationId xmlns:a16="http://schemas.microsoft.com/office/drawing/2014/main" id="{82C96084-6BEB-4404-AA54-FA9F59952485}"/>
              </a:ext>
            </a:extLst>
          </p:cNvPr>
          <p:cNvSpPr txBox="1"/>
          <p:nvPr/>
        </p:nvSpPr>
        <p:spPr>
          <a:xfrm>
            <a:off x="4113368" y="2768864"/>
            <a:ext cx="833488" cy="461665"/>
          </a:xfrm>
          <a:prstGeom prst="rect">
            <a:avLst/>
          </a:prstGeom>
          <a:noFill/>
        </p:spPr>
        <p:txBody>
          <a:bodyPr wrap="square">
            <a:spAutoFit/>
          </a:bodyPr>
          <a:lstStyle/>
          <a:p>
            <a:r>
              <a:rPr lang="lv-LV" sz="2400" b="1">
                <a:solidFill>
                  <a:srgbClr val="002060"/>
                </a:solidFill>
                <a:latin typeface="EC Square Sans Pro" panose="020B0506040000020004" pitchFamily="34" charset="0"/>
              </a:rPr>
              <a:t>2. b</a:t>
            </a:r>
          </a:p>
        </p:txBody>
      </p:sp>
      <p:sp>
        <p:nvSpPr>
          <p:cNvPr id="50" name="CuadroTexto 49">
            <a:extLst>
              <a:ext uri="{FF2B5EF4-FFF2-40B4-BE49-F238E27FC236}">
                <a16:creationId xmlns:a16="http://schemas.microsoft.com/office/drawing/2014/main" id="{64C14248-52A6-4206-85E4-62FCF6843086}"/>
              </a:ext>
            </a:extLst>
          </p:cNvPr>
          <p:cNvSpPr txBox="1"/>
          <p:nvPr/>
        </p:nvSpPr>
        <p:spPr>
          <a:xfrm>
            <a:off x="2643493" y="5485284"/>
            <a:ext cx="4640975" cy="461665"/>
          </a:xfrm>
          <a:prstGeom prst="rect">
            <a:avLst/>
          </a:prstGeom>
          <a:noFill/>
        </p:spPr>
        <p:txBody>
          <a:bodyPr wrap="square">
            <a:spAutoFit/>
          </a:bodyPr>
          <a:lstStyle/>
          <a:p>
            <a:r>
              <a:rPr lang="lv-LV" sz="2400" b="1" dirty="0">
                <a:solidFill>
                  <a:srgbClr val="002060"/>
                </a:solidFill>
                <a:latin typeface="EC Square Sans Pro" panose="020B0506040000020004" pitchFamily="34" charset="0"/>
              </a:rPr>
              <a:t>Dalīšanās, </a:t>
            </a:r>
            <a:r>
              <a:rPr lang="lv-LV" sz="2000" dirty="0">
                <a:solidFill>
                  <a:srgbClr val="002060"/>
                </a:solidFill>
                <a:latin typeface="EC Square Sans Pro" panose="020B0506040000020004" pitchFamily="34" charset="0"/>
              </a:rPr>
              <a:t>rezultātu prezentēšana</a:t>
            </a:r>
          </a:p>
        </p:txBody>
      </p:sp>
      <p:sp>
        <p:nvSpPr>
          <p:cNvPr id="51" name="CuadroTexto 50">
            <a:extLst>
              <a:ext uri="{FF2B5EF4-FFF2-40B4-BE49-F238E27FC236}">
                <a16:creationId xmlns:a16="http://schemas.microsoft.com/office/drawing/2014/main" id="{6A54E01C-5231-42AE-BAA4-CE60FFE3E051}"/>
              </a:ext>
            </a:extLst>
          </p:cNvPr>
          <p:cNvSpPr txBox="1"/>
          <p:nvPr/>
        </p:nvSpPr>
        <p:spPr>
          <a:xfrm>
            <a:off x="1647720" y="6236082"/>
            <a:ext cx="2326669" cy="549381"/>
          </a:xfrm>
          <a:prstGeom prst="rect">
            <a:avLst/>
          </a:prstGeom>
          <a:solidFill>
            <a:schemeClr val="bg1"/>
          </a:solidFill>
        </p:spPr>
        <p:txBody>
          <a:bodyPr wrap="square">
            <a:spAutoFit/>
          </a:bodyPr>
          <a:lstStyle/>
          <a:p>
            <a:pPr marL="0" indent="0">
              <a:lnSpc>
                <a:spcPct val="80000"/>
              </a:lnSpc>
              <a:buFont typeface="Arial" pitchFamily="34"/>
              <a:buNone/>
            </a:pPr>
            <a:r>
              <a:rPr lang="lv-LV">
                <a:solidFill>
                  <a:srgbClr val="002060"/>
                </a:solidFill>
                <a:latin typeface="EC Square Sans Pro" panose="020B0506040000020004" pitchFamily="34" charset="0"/>
              </a:rPr>
              <a:t>Uzskaitīt </a:t>
            </a:r>
            <a:r>
              <a:rPr lang="lv-LV" b="1">
                <a:solidFill>
                  <a:srgbClr val="002060"/>
                </a:solidFill>
                <a:latin typeface="EC Square Sans Pro" panose="020B0506040000020004" pitchFamily="34" charset="0"/>
              </a:rPr>
              <a:t>lopkopības prakses</a:t>
            </a:r>
          </a:p>
        </p:txBody>
      </p:sp>
      <p:sp>
        <p:nvSpPr>
          <p:cNvPr id="52" name="CuadroTexto 51">
            <a:extLst>
              <a:ext uri="{FF2B5EF4-FFF2-40B4-BE49-F238E27FC236}">
                <a16:creationId xmlns:a16="http://schemas.microsoft.com/office/drawing/2014/main" id="{1A11E895-CF81-4859-AC21-F9018280F752}"/>
              </a:ext>
            </a:extLst>
          </p:cNvPr>
          <p:cNvSpPr txBox="1"/>
          <p:nvPr/>
        </p:nvSpPr>
        <p:spPr>
          <a:xfrm>
            <a:off x="4067685" y="6234065"/>
            <a:ext cx="3758575" cy="447815"/>
          </a:xfrm>
          <a:prstGeom prst="rect">
            <a:avLst/>
          </a:prstGeom>
          <a:solidFill>
            <a:schemeClr val="bg1"/>
          </a:solidFill>
        </p:spPr>
        <p:txBody>
          <a:bodyPr wrap="square">
            <a:spAutoFit/>
          </a:bodyPr>
          <a:lstStyle/>
          <a:p>
            <a:pPr algn="ctr">
              <a:lnSpc>
                <a:spcPct val="80000"/>
              </a:lnSpc>
            </a:pPr>
            <a:r>
              <a:rPr lang="lv-LV" sz="1400" dirty="0">
                <a:solidFill>
                  <a:srgbClr val="002060"/>
                </a:solidFill>
                <a:latin typeface="EC Square Sans Pro" panose="020B0506040000020004" pitchFamily="34" charset="0"/>
              </a:rPr>
              <a:t>Darbības </a:t>
            </a:r>
            <a:r>
              <a:rPr lang="lv-LV" sz="1400" b="1" dirty="0" err="1">
                <a:solidFill>
                  <a:srgbClr val="002060"/>
                </a:solidFill>
                <a:latin typeface="EC Square Sans Pro" panose="020B0506040000020004" pitchFamily="34" charset="0"/>
              </a:rPr>
              <a:t>antimikrobiālo</a:t>
            </a:r>
            <a:r>
              <a:rPr lang="lv-LV" sz="1400" b="1" dirty="0">
                <a:solidFill>
                  <a:srgbClr val="002060"/>
                </a:solidFill>
                <a:latin typeface="EC Square Sans Pro" panose="020B0506040000020004" pitchFamily="34" charset="0"/>
              </a:rPr>
              <a:t> līdzekļu samazināšanai un atbildīgai lietošanai</a:t>
            </a:r>
          </a:p>
        </p:txBody>
      </p:sp>
      <p:sp>
        <p:nvSpPr>
          <p:cNvPr id="53" name="CuadroTexto 52">
            <a:extLst>
              <a:ext uri="{FF2B5EF4-FFF2-40B4-BE49-F238E27FC236}">
                <a16:creationId xmlns:a16="http://schemas.microsoft.com/office/drawing/2014/main" id="{EAD4A5E9-666B-4D44-B945-9C950481D473}"/>
              </a:ext>
            </a:extLst>
          </p:cNvPr>
          <p:cNvSpPr txBox="1"/>
          <p:nvPr/>
        </p:nvSpPr>
        <p:spPr>
          <a:xfrm>
            <a:off x="1675686" y="5838105"/>
            <a:ext cx="833488" cy="461665"/>
          </a:xfrm>
          <a:prstGeom prst="rect">
            <a:avLst/>
          </a:prstGeom>
          <a:noFill/>
        </p:spPr>
        <p:txBody>
          <a:bodyPr wrap="square">
            <a:spAutoFit/>
          </a:bodyPr>
          <a:lstStyle/>
          <a:p>
            <a:r>
              <a:rPr lang="lv-LV" sz="2400" b="1">
                <a:solidFill>
                  <a:srgbClr val="002060"/>
                </a:solidFill>
                <a:latin typeface="EC Square Sans Pro" panose="020B0506040000020004" pitchFamily="34" charset="0"/>
              </a:rPr>
              <a:t>3. a</a:t>
            </a:r>
            <a:r>
              <a:rPr lang="lv-LV" sz="1000">
                <a:solidFill>
                  <a:srgbClr val="002060"/>
                </a:solidFill>
                <a:latin typeface="EC Square Sans Pro" panose="020B0506040000020004" pitchFamily="34" charset="0"/>
              </a:rPr>
              <a:t> </a:t>
            </a:r>
          </a:p>
        </p:txBody>
      </p:sp>
      <p:sp>
        <p:nvSpPr>
          <p:cNvPr id="54" name="CuadroTexto 53">
            <a:extLst>
              <a:ext uri="{FF2B5EF4-FFF2-40B4-BE49-F238E27FC236}">
                <a16:creationId xmlns:a16="http://schemas.microsoft.com/office/drawing/2014/main" id="{C7A3C2B9-7224-4560-BFFD-9A6D46124312}"/>
              </a:ext>
            </a:extLst>
          </p:cNvPr>
          <p:cNvSpPr txBox="1"/>
          <p:nvPr/>
        </p:nvSpPr>
        <p:spPr>
          <a:xfrm>
            <a:off x="4142855" y="5833251"/>
            <a:ext cx="833488" cy="461665"/>
          </a:xfrm>
          <a:prstGeom prst="rect">
            <a:avLst/>
          </a:prstGeom>
          <a:noFill/>
        </p:spPr>
        <p:txBody>
          <a:bodyPr wrap="square">
            <a:spAutoFit/>
          </a:bodyPr>
          <a:lstStyle/>
          <a:p>
            <a:r>
              <a:rPr lang="lv-LV" sz="2400" b="1">
                <a:solidFill>
                  <a:srgbClr val="002060"/>
                </a:solidFill>
                <a:latin typeface="EC Square Sans Pro" panose="020B0506040000020004" pitchFamily="34" charset="0"/>
              </a:rPr>
              <a:t>3. b</a:t>
            </a:r>
          </a:p>
        </p:txBody>
      </p:sp>
      <p:pic>
        <p:nvPicPr>
          <p:cNvPr id="30" name="Picture 2" descr="SMART Goal Setting, Action Plan and Effective Decision Making">
            <a:extLst>
              <a:ext uri="{FF2B5EF4-FFF2-40B4-BE49-F238E27FC236}">
                <a16:creationId xmlns:a16="http://schemas.microsoft.com/office/drawing/2014/main" id="{1F5BEBD2-DC20-4413-83E2-B970E519025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338236" y="3809831"/>
            <a:ext cx="3272305" cy="1608109"/>
          </a:xfrm>
          <a:prstGeom prst="rect">
            <a:avLst/>
          </a:prstGeom>
          <a:noFill/>
          <a:ln cap="flat">
            <a:noFill/>
          </a:ln>
        </p:spPr>
      </p:pic>
      <p:sp>
        <p:nvSpPr>
          <p:cNvPr id="32" name="CuadroTexto 31">
            <a:extLst>
              <a:ext uri="{FF2B5EF4-FFF2-40B4-BE49-F238E27FC236}">
                <a16:creationId xmlns:a16="http://schemas.microsoft.com/office/drawing/2014/main" id="{E6BBFDCE-810A-4953-B424-1E6CE18AD26D}"/>
              </a:ext>
            </a:extLst>
          </p:cNvPr>
          <p:cNvSpPr txBox="1"/>
          <p:nvPr/>
        </p:nvSpPr>
        <p:spPr>
          <a:xfrm>
            <a:off x="-83101" y="2178757"/>
            <a:ext cx="2241456" cy="769441"/>
          </a:xfrm>
          <a:prstGeom prst="rect">
            <a:avLst/>
          </a:prstGeom>
          <a:noFill/>
        </p:spPr>
        <p:txBody>
          <a:bodyPr wrap="square">
            <a:spAutoFit/>
          </a:bodyPr>
          <a:lstStyle/>
          <a:p>
            <a:r>
              <a:rPr lang="lv-LV" b="1" dirty="0">
                <a:solidFill>
                  <a:srgbClr val="002060"/>
                </a:solidFill>
                <a:latin typeface="EC Square Sans Pro" panose="020B0506040000020004" pitchFamily="34" charset="0"/>
              </a:rPr>
              <a:t>2.</a:t>
            </a:r>
            <a:r>
              <a:rPr lang="lv-LV" dirty="0">
                <a:solidFill>
                  <a:srgbClr val="002060"/>
                </a:solidFill>
                <a:latin typeface="EC Square Sans Pro" panose="020B0506040000020004" pitchFamily="34" charset="0"/>
              </a:rPr>
              <a:t> grupas uzdevums.</a:t>
            </a:r>
            <a:r>
              <a:rPr lang="lv-LV" sz="4400" b="1" dirty="0">
                <a:solidFill>
                  <a:srgbClr val="002060"/>
                </a:solidFill>
                <a:latin typeface="EC Square Sans Pro" panose="020B0506040000020004" pitchFamily="34" charset="0"/>
              </a:rPr>
              <a:t> </a:t>
            </a:r>
          </a:p>
        </p:txBody>
      </p:sp>
      <p:sp>
        <p:nvSpPr>
          <p:cNvPr id="33" name="CuadroTexto 32">
            <a:extLst>
              <a:ext uri="{FF2B5EF4-FFF2-40B4-BE49-F238E27FC236}">
                <a16:creationId xmlns:a16="http://schemas.microsoft.com/office/drawing/2014/main" id="{FCD27A84-761B-4A76-A594-EDC6FC88F115}"/>
              </a:ext>
            </a:extLst>
          </p:cNvPr>
          <p:cNvSpPr txBox="1"/>
          <p:nvPr/>
        </p:nvSpPr>
        <p:spPr>
          <a:xfrm>
            <a:off x="17125" y="5483112"/>
            <a:ext cx="2317052" cy="369332"/>
          </a:xfrm>
          <a:prstGeom prst="rect">
            <a:avLst/>
          </a:prstGeom>
          <a:noFill/>
        </p:spPr>
        <p:txBody>
          <a:bodyPr wrap="square">
            <a:spAutoFit/>
          </a:bodyPr>
          <a:lstStyle/>
          <a:p>
            <a:r>
              <a:rPr lang="lv-LV" b="1" dirty="0">
                <a:solidFill>
                  <a:srgbClr val="002060"/>
                </a:solidFill>
                <a:latin typeface="EC Square Sans Pro" panose="020B0506040000020004" pitchFamily="34" charset="0"/>
              </a:rPr>
              <a:t>3.</a:t>
            </a:r>
            <a:r>
              <a:rPr lang="lv-LV" dirty="0">
                <a:solidFill>
                  <a:srgbClr val="002060"/>
                </a:solidFill>
                <a:latin typeface="EC Square Sans Pro" panose="020B0506040000020004" pitchFamily="34" charset="0"/>
              </a:rPr>
              <a:t> grupas uzdevums.</a:t>
            </a:r>
          </a:p>
        </p:txBody>
      </p:sp>
      <p:sp>
        <p:nvSpPr>
          <p:cNvPr id="35" name="CuadroTexto 34">
            <a:extLst>
              <a:ext uri="{FF2B5EF4-FFF2-40B4-BE49-F238E27FC236}">
                <a16:creationId xmlns:a16="http://schemas.microsoft.com/office/drawing/2014/main" id="{3FA5219B-24E9-443F-BDF7-8EF6B9311594}"/>
              </a:ext>
            </a:extLst>
          </p:cNvPr>
          <p:cNvSpPr txBox="1"/>
          <p:nvPr/>
        </p:nvSpPr>
        <p:spPr>
          <a:xfrm>
            <a:off x="412474" y="4207608"/>
            <a:ext cx="1990413" cy="461665"/>
          </a:xfrm>
          <a:prstGeom prst="rect">
            <a:avLst/>
          </a:prstGeom>
          <a:noFill/>
        </p:spPr>
        <p:txBody>
          <a:bodyPr wrap="square">
            <a:spAutoFit/>
          </a:bodyPr>
          <a:lstStyle/>
          <a:p>
            <a:r>
              <a:rPr lang="lv-LV" sz="2400" b="1" dirty="0">
                <a:solidFill>
                  <a:srgbClr val="002060"/>
                </a:solidFill>
                <a:latin typeface="EC Square Sans Pro" panose="020B0506040000020004" pitchFamily="34" charset="0"/>
              </a:rPr>
              <a:t>Identificēt</a:t>
            </a:r>
          </a:p>
        </p:txBody>
      </p:sp>
      <p:grpSp>
        <p:nvGrpSpPr>
          <p:cNvPr id="15" name="Grupo 14">
            <a:extLst>
              <a:ext uri="{FF2B5EF4-FFF2-40B4-BE49-F238E27FC236}">
                <a16:creationId xmlns:a16="http://schemas.microsoft.com/office/drawing/2014/main" id="{CE982797-A9B4-4334-84D3-FF537D63117E}"/>
              </a:ext>
            </a:extLst>
          </p:cNvPr>
          <p:cNvGrpSpPr/>
          <p:nvPr/>
        </p:nvGrpSpPr>
        <p:grpSpPr>
          <a:xfrm>
            <a:off x="7957288" y="610106"/>
            <a:ext cx="4200796" cy="2308759"/>
            <a:chOff x="7957288" y="610106"/>
            <a:chExt cx="4200796" cy="2308759"/>
          </a:xfrm>
        </p:grpSpPr>
        <p:grpSp>
          <p:nvGrpSpPr>
            <p:cNvPr id="37" name="Grupo 36">
              <a:extLst>
                <a:ext uri="{FF2B5EF4-FFF2-40B4-BE49-F238E27FC236}">
                  <a16:creationId xmlns:a16="http://schemas.microsoft.com/office/drawing/2014/main" id="{2F32368B-0732-4D14-9C43-7B037F0A294F}"/>
                </a:ext>
              </a:extLst>
            </p:cNvPr>
            <p:cNvGrpSpPr/>
            <p:nvPr/>
          </p:nvGrpSpPr>
          <p:grpSpPr>
            <a:xfrm>
              <a:off x="8337914" y="1315255"/>
              <a:ext cx="332534" cy="299599"/>
              <a:chOff x="7173994" y="1770770"/>
              <a:chExt cx="558800" cy="506485"/>
            </a:xfrm>
          </p:grpSpPr>
          <p:sp>
            <p:nvSpPr>
              <p:cNvPr id="39" name="Elipse 38">
                <a:extLst>
                  <a:ext uri="{FF2B5EF4-FFF2-40B4-BE49-F238E27FC236}">
                    <a16:creationId xmlns:a16="http://schemas.microsoft.com/office/drawing/2014/main" id="{5C813B8A-AE29-45AF-9E7B-DAAC7816394E}"/>
                  </a:ext>
                </a:extLst>
              </p:cNvPr>
              <p:cNvSpPr/>
              <p:nvPr/>
            </p:nvSpPr>
            <p:spPr>
              <a:xfrm>
                <a:off x="7173994" y="1770770"/>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41" name="Picture 6" descr="Chicken Icon Vector Art, Icons, and Graphics for Free Download">
                <a:extLst>
                  <a:ext uri="{FF2B5EF4-FFF2-40B4-BE49-F238E27FC236}">
                    <a16:creationId xmlns:a16="http://schemas.microsoft.com/office/drawing/2014/main" id="{FB7BD75A-D4CE-4305-9EF9-EA79580E4C42}"/>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7354636" y="1898949"/>
                <a:ext cx="248093" cy="282182"/>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44" name="Grupo 43">
              <a:extLst>
                <a:ext uri="{FF2B5EF4-FFF2-40B4-BE49-F238E27FC236}">
                  <a16:creationId xmlns:a16="http://schemas.microsoft.com/office/drawing/2014/main" id="{FE5B63AA-0F92-474E-BC79-46A1C43B7197}"/>
                </a:ext>
              </a:extLst>
            </p:cNvPr>
            <p:cNvGrpSpPr/>
            <p:nvPr/>
          </p:nvGrpSpPr>
          <p:grpSpPr>
            <a:xfrm>
              <a:off x="8981879" y="844209"/>
              <a:ext cx="332534" cy="299599"/>
              <a:chOff x="7187073" y="2370223"/>
              <a:chExt cx="558800" cy="506485"/>
            </a:xfrm>
          </p:grpSpPr>
          <p:sp>
            <p:nvSpPr>
              <p:cNvPr id="56" name="Elipse 55">
                <a:extLst>
                  <a:ext uri="{FF2B5EF4-FFF2-40B4-BE49-F238E27FC236}">
                    <a16:creationId xmlns:a16="http://schemas.microsoft.com/office/drawing/2014/main" id="{1F552410-01A8-41FA-8F14-827FEE253ACF}"/>
                  </a:ext>
                </a:extLst>
              </p:cNvPr>
              <p:cNvSpPr/>
              <p:nvPr/>
            </p:nvSpPr>
            <p:spPr>
              <a:xfrm>
                <a:off x="7187073" y="2370223"/>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57" name="Picture 8" descr="Sheep Vector Illustration Black Silhouette. Stock Vector - Illustration of  raphic, husbandry: 140349495">
                <a:extLst>
                  <a:ext uri="{FF2B5EF4-FFF2-40B4-BE49-F238E27FC236}">
                    <a16:creationId xmlns:a16="http://schemas.microsoft.com/office/drawing/2014/main" id="{FF37D005-BD50-48C3-B036-B4BB8A9CB431}"/>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3743" t="7481" r="11426" b="9237"/>
              <a:stretch/>
            </p:blipFill>
            <p:spPr bwMode="auto">
              <a:xfrm>
                <a:off x="7322864" y="2523900"/>
                <a:ext cx="326587" cy="24187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58" name="Grupo 57">
              <a:extLst>
                <a:ext uri="{FF2B5EF4-FFF2-40B4-BE49-F238E27FC236}">
                  <a16:creationId xmlns:a16="http://schemas.microsoft.com/office/drawing/2014/main" id="{CAD800FC-A308-4F54-94ED-D6456A87FA44}"/>
                </a:ext>
              </a:extLst>
            </p:cNvPr>
            <p:cNvGrpSpPr/>
            <p:nvPr/>
          </p:nvGrpSpPr>
          <p:grpSpPr>
            <a:xfrm>
              <a:off x="8779163" y="1186420"/>
              <a:ext cx="332534" cy="299599"/>
              <a:chOff x="7206758" y="3007460"/>
              <a:chExt cx="558800" cy="506485"/>
            </a:xfrm>
          </p:grpSpPr>
          <p:sp>
            <p:nvSpPr>
              <p:cNvPr id="59" name="Elipse 58">
                <a:extLst>
                  <a:ext uri="{FF2B5EF4-FFF2-40B4-BE49-F238E27FC236}">
                    <a16:creationId xmlns:a16="http://schemas.microsoft.com/office/drawing/2014/main" id="{5EA81898-A75C-4307-9FFB-9A4499E2E9E7}"/>
                  </a:ext>
                </a:extLst>
              </p:cNvPr>
              <p:cNvSpPr/>
              <p:nvPr/>
            </p:nvSpPr>
            <p:spPr>
              <a:xfrm>
                <a:off x="7206758" y="3007460"/>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0" name="Picture 4" descr="840+ Heifer Illustrations, Royalty-Free Vector Graphics &amp; Clip Art - iStock  | Heifer cows, Heifer vector, Heifer milk">
                <a:extLst>
                  <a:ext uri="{FF2B5EF4-FFF2-40B4-BE49-F238E27FC236}">
                    <a16:creationId xmlns:a16="http://schemas.microsoft.com/office/drawing/2014/main" id="{F8C04ABB-7069-4E62-816D-A74CE6170FFA}"/>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6340" t="28652" r="15867" b="28682"/>
              <a:stretch/>
            </p:blipFill>
            <p:spPr bwMode="auto">
              <a:xfrm>
                <a:off x="7322864" y="3148828"/>
                <a:ext cx="355510" cy="22374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1" name="Grupo 60">
              <a:extLst>
                <a:ext uri="{FF2B5EF4-FFF2-40B4-BE49-F238E27FC236}">
                  <a16:creationId xmlns:a16="http://schemas.microsoft.com/office/drawing/2014/main" id="{918F7814-2FE4-4340-BB6F-D2077FEFC157}"/>
                </a:ext>
              </a:extLst>
            </p:cNvPr>
            <p:cNvGrpSpPr/>
            <p:nvPr/>
          </p:nvGrpSpPr>
          <p:grpSpPr>
            <a:xfrm>
              <a:off x="8770024" y="1567219"/>
              <a:ext cx="332534" cy="299599"/>
              <a:chOff x="7196598" y="3647063"/>
              <a:chExt cx="558800" cy="506485"/>
            </a:xfrm>
          </p:grpSpPr>
          <p:sp>
            <p:nvSpPr>
              <p:cNvPr id="62" name="Elipse 61">
                <a:extLst>
                  <a:ext uri="{FF2B5EF4-FFF2-40B4-BE49-F238E27FC236}">
                    <a16:creationId xmlns:a16="http://schemas.microsoft.com/office/drawing/2014/main" id="{280D4FB9-26D5-4B64-B2D4-285DF60A1D99}"/>
                  </a:ext>
                </a:extLst>
              </p:cNvPr>
              <p:cNvSpPr/>
              <p:nvPr/>
            </p:nvSpPr>
            <p:spPr>
              <a:xfrm>
                <a:off x="7196598" y="3647063"/>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3" name="Picture 12" descr="Over 900 Free Horse Vectors - Pixabay - Pixabay">
                <a:extLst>
                  <a:ext uri="{FF2B5EF4-FFF2-40B4-BE49-F238E27FC236}">
                    <a16:creationId xmlns:a16="http://schemas.microsoft.com/office/drawing/2014/main" id="{592DDB2B-764E-46F4-A943-31B47054315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292308" y="3736494"/>
                <a:ext cx="373522" cy="33271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4" name="Grupo 63">
              <a:extLst>
                <a:ext uri="{FF2B5EF4-FFF2-40B4-BE49-F238E27FC236}">
                  <a16:creationId xmlns:a16="http://schemas.microsoft.com/office/drawing/2014/main" id="{77744A4A-4B72-47E6-B376-1677BC9298BD}"/>
                </a:ext>
              </a:extLst>
            </p:cNvPr>
            <p:cNvGrpSpPr/>
            <p:nvPr/>
          </p:nvGrpSpPr>
          <p:grpSpPr>
            <a:xfrm>
              <a:off x="9207328" y="1577711"/>
              <a:ext cx="332534" cy="299599"/>
              <a:chOff x="7187073" y="4298257"/>
              <a:chExt cx="558800" cy="506485"/>
            </a:xfrm>
          </p:grpSpPr>
          <p:sp>
            <p:nvSpPr>
              <p:cNvPr id="65" name="Elipse 64">
                <a:extLst>
                  <a:ext uri="{FF2B5EF4-FFF2-40B4-BE49-F238E27FC236}">
                    <a16:creationId xmlns:a16="http://schemas.microsoft.com/office/drawing/2014/main" id="{9698ABE0-8A5C-41FE-8C27-AB7F720504FE}"/>
                  </a:ext>
                </a:extLst>
              </p:cNvPr>
              <p:cNvSpPr/>
              <p:nvPr/>
            </p:nvSpPr>
            <p:spPr>
              <a:xfrm>
                <a:off x="7187073" y="4298257"/>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6" name="Picture 14" descr="Fish Icon Vector Isolated Stock Illustration - Download Image Now - Fish,  Icon, Vector - iStock">
                <a:extLst>
                  <a:ext uri="{FF2B5EF4-FFF2-40B4-BE49-F238E27FC236}">
                    <a16:creationId xmlns:a16="http://schemas.microsoft.com/office/drawing/2014/main" id="{88442B87-7604-48E0-A29C-F015D82DA871}"/>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2037" t="29604" r="9625" b="30401"/>
              <a:stretch/>
            </p:blipFill>
            <p:spPr bwMode="auto">
              <a:xfrm>
                <a:off x="7263957" y="4452963"/>
                <a:ext cx="414282" cy="21150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67" name="Grupo 66">
              <a:extLst>
                <a:ext uri="{FF2B5EF4-FFF2-40B4-BE49-F238E27FC236}">
                  <a16:creationId xmlns:a16="http://schemas.microsoft.com/office/drawing/2014/main" id="{1063015B-FC6E-4BCC-8AE4-6F329FFF1B6F}"/>
                </a:ext>
              </a:extLst>
            </p:cNvPr>
            <p:cNvGrpSpPr/>
            <p:nvPr/>
          </p:nvGrpSpPr>
          <p:grpSpPr>
            <a:xfrm>
              <a:off x="8340113" y="1706665"/>
              <a:ext cx="332534" cy="299599"/>
              <a:chOff x="7187073" y="4959716"/>
              <a:chExt cx="558800" cy="506485"/>
            </a:xfrm>
          </p:grpSpPr>
          <p:sp>
            <p:nvSpPr>
              <p:cNvPr id="68" name="Elipse 67">
                <a:extLst>
                  <a:ext uri="{FF2B5EF4-FFF2-40B4-BE49-F238E27FC236}">
                    <a16:creationId xmlns:a16="http://schemas.microsoft.com/office/drawing/2014/main" id="{1FD8D5F8-DE54-457E-B3DE-0735620112EA}"/>
                  </a:ext>
                </a:extLst>
              </p:cNvPr>
              <p:cNvSpPr/>
              <p:nvPr/>
            </p:nvSpPr>
            <p:spPr>
              <a:xfrm>
                <a:off x="7187073" y="4959716"/>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69" name="Picture 10" descr="Goat Vector Art Stock Images | Depositphotos">
                <a:extLst>
                  <a:ext uri="{FF2B5EF4-FFF2-40B4-BE49-F238E27FC236}">
                    <a16:creationId xmlns:a16="http://schemas.microsoft.com/office/drawing/2014/main" id="{DD000374-218D-4E1F-9BEB-B37FB60A5C3A}"/>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8755" t="14682" r="10177" b="14207"/>
              <a:stretch/>
            </p:blipFill>
            <p:spPr bwMode="auto">
              <a:xfrm>
                <a:off x="7313573" y="5072763"/>
                <a:ext cx="319643" cy="280389"/>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0" name="Grupo 69">
              <a:extLst>
                <a:ext uri="{FF2B5EF4-FFF2-40B4-BE49-F238E27FC236}">
                  <a16:creationId xmlns:a16="http://schemas.microsoft.com/office/drawing/2014/main" id="{5803C228-A3E7-4DE6-912F-BD65146B0011}"/>
                </a:ext>
              </a:extLst>
            </p:cNvPr>
            <p:cNvGrpSpPr/>
            <p:nvPr/>
          </p:nvGrpSpPr>
          <p:grpSpPr>
            <a:xfrm>
              <a:off x="11345079" y="1739000"/>
              <a:ext cx="332534" cy="299599"/>
              <a:chOff x="8091835" y="1770770"/>
              <a:chExt cx="558800" cy="506485"/>
            </a:xfrm>
          </p:grpSpPr>
          <p:sp>
            <p:nvSpPr>
              <p:cNvPr id="71" name="Elipse 70">
                <a:extLst>
                  <a:ext uri="{FF2B5EF4-FFF2-40B4-BE49-F238E27FC236}">
                    <a16:creationId xmlns:a16="http://schemas.microsoft.com/office/drawing/2014/main" id="{53C84CAF-2F42-41F7-B5EC-2A2567A85DFA}"/>
                  </a:ext>
                </a:extLst>
              </p:cNvPr>
              <p:cNvSpPr/>
              <p:nvPr/>
            </p:nvSpPr>
            <p:spPr>
              <a:xfrm>
                <a:off x="8091835" y="1770770"/>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72" name="Picture 6" descr="Chicken Icon Vector Art, Icons, and Graphics for Free Download">
                <a:extLst>
                  <a:ext uri="{FF2B5EF4-FFF2-40B4-BE49-F238E27FC236}">
                    <a16:creationId xmlns:a16="http://schemas.microsoft.com/office/drawing/2014/main" id="{FFA73FF2-662A-4C40-916E-0638AECD099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272477" y="1898949"/>
                <a:ext cx="248093" cy="282182"/>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3" name="Grupo 72">
              <a:extLst>
                <a:ext uri="{FF2B5EF4-FFF2-40B4-BE49-F238E27FC236}">
                  <a16:creationId xmlns:a16="http://schemas.microsoft.com/office/drawing/2014/main" id="{9777529E-C752-4B9C-B16D-D6CB2A3635C7}"/>
                </a:ext>
              </a:extLst>
            </p:cNvPr>
            <p:cNvGrpSpPr/>
            <p:nvPr/>
          </p:nvGrpSpPr>
          <p:grpSpPr>
            <a:xfrm>
              <a:off x="10749867" y="888996"/>
              <a:ext cx="332534" cy="299599"/>
              <a:chOff x="8104914" y="2370223"/>
              <a:chExt cx="558800" cy="506485"/>
            </a:xfrm>
          </p:grpSpPr>
          <p:sp>
            <p:nvSpPr>
              <p:cNvPr id="74" name="Elipse 73">
                <a:extLst>
                  <a:ext uri="{FF2B5EF4-FFF2-40B4-BE49-F238E27FC236}">
                    <a16:creationId xmlns:a16="http://schemas.microsoft.com/office/drawing/2014/main" id="{2D3C3370-ABD6-40EE-B5DA-3FF9B5D703B2}"/>
                  </a:ext>
                </a:extLst>
              </p:cNvPr>
              <p:cNvSpPr/>
              <p:nvPr/>
            </p:nvSpPr>
            <p:spPr>
              <a:xfrm>
                <a:off x="8104914" y="2370223"/>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75" name="Picture 8" descr="Sheep Vector Illustration Black Silhouette. Stock Vector - Illustration of  raphic, husbandry: 140349495">
                <a:extLst>
                  <a:ext uri="{FF2B5EF4-FFF2-40B4-BE49-F238E27FC236}">
                    <a16:creationId xmlns:a16="http://schemas.microsoft.com/office/drawing/2014/main" id="{3C676711-7A4B-42E9-93AC-BFFA1C9B168D}"/>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3743" t="7481" r="11426" b="9237"/>
              <a:stretch/>
            </p:blipFill>
            <p:spPr bwMode="auto">
              <a:xfrm>
                <a:off x="8240705" y="2523900"/>
                <a:ext cx="326587" cy="241873"/>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6" name="Grupo 75">
              <a:extLst>
                <a:ext uri="{FF2B5EF4-FFF2-40B4-BE49-F238E27FC236}">
                  <a16:creationId xmlns:a16="http://schemas.microsoft.com/office/drawing/2014/main" id="{47EFDF9F-FFB2-40B9-B086-249738FEB490}"/>
                </a:ext>
              </a:extLst>
            </p:cNvPr>
            <p:cNvGrpSpPr/>
            <p:nvPr/>
          </p:nvGrpSpPr>
          <p:grpSpPr>
            <a:xfrm>
              <a:off x="10532839" y="1206610"/>
              <a:ext cx="332534" cy="299599"/>
              <a:chOff x="8124599" y="3007460"/>
              <a:chExt cx="558800" cy="506485"/>
            </a:xfrm>
          </p:grpSpPr>
          <p:sp>
            <p:nvSpPr>
              <p:cNvPr id="77" name="Elipse 76">
                <a:extLst>
                  <a:ext uri="{FF2B5EF4-FFF2-40B4-BE49-F238E27FC236}">
                    <a16:creationId xmlns:a16="http://schemas.microsoft.com/office/drawing/2014/main" id="{6CB95775-C572-44BF-AF35-516566E24048}"/>
                  </a:ext>
                </a:extLst>
              </p:cNvPr>
              <p:cNvSpPr/>
              <p:nvPr/>
            </p:nvSpPr>
            <p:spPr>
              <a:xfrm>
                <a:off x="8124599" y="3007460"/>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78" name="Picture 4" descr="840+ Heifer Illustrations, Royalty-Free Vector Graphics &amp; Clip Art - iStock  | Heifer cows, Heifer vector, Heifer milk">
                <a:extLst>
                  <a:ext uri="{FF2B5EF4-FFF2-40B4-BE49-F238E27FC236}">
                    <a16:creationId xmlns:a16="http://schemas.microsoft.com/office/drawing/2014/main" id="{D12C0CB0-5BC1-430A-B93B-B304898601C9}"/>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6340" t="28652" r="15867" b="28682"/>
              <a:stretch/>
            </p:blipFill>
            <p:spPr bwMode="auto">
              <a:xfrm>
                <a:off x="8240705" y="3148828"/>
                <a:ext cx="355510" cy="22374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79" name="Grupo 78">
              <a:extLst>
                <a:ext uri="{FF2B5EF4-FFF2-40B4-BE49-F238E27FC236}">
                  <a16:creationId xmlns:a16="http://schemas.microsoft.com/office/drawing/2014/main" id="{69F1BEC3-D500-423F-B3D9-5C0813C42DA3}"/>
                </a:ext>
              </a:extLst>
            </p:cNvPr>
            <p:cNvGrpSpPr/>
            <p:nvPr/>
          </p:nvGrpSpPr>
          <p:grpSpPr>
            <a:xfrm>
              <a:off x="10942591" y="1589831"/>
              <a:ext cx="332534" cy="299599"/>
              <a:chOff x="8114439" y="3647063"/>
              <a:chExt cx="558800" cy="506485"/>
            </a:xfrm>
          </p:grpSpPr>
          <p:sp>
            <p:nvSpPr>
              <p:cNvPr id="80" name="Elipse 79">
                <a:extLst>
                  <a:ext uri="{FF2B5EF4-FFF2-40B4-BE49-F238E27FC236}">
                    <a16:creationId xmlns:a16="http://schemas.microsoft.com/office/drawing/2014/main" id="{22F8F791-8A39-4A82-908F-109B4AFCF348}"/>
                  </a:ext>
                </a:extLst>
              </p:cNvPr>
              <p:cNvSpPr/>
              <p:nvPr/>
            </p:nvSpPr>
            <p:spPr>
              <a:xfrm>
                <a:off x="8114439" y="3647063"/>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81" name="Picture 12" descr="Over 900 Free Horse Vectors - Pixabay - Pixabay">
                <a:extLst>
                  <a:ext uri="{FF2B5EF4-FFF2-40B4-BE49-F238E27FC236}">
                    <a16:creationId xmlns:a16="http://schemas.microsoft.com/office/drawing/2014/main" id="{F8E6DE39-C42F-4ABA-87B3-6CAFBEE62E3D}"/>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8210149" y="3736494"/>
                <a:ext cx="373522" cy="33271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82" name="Grupo 81">
              <a:extLst>
                <a:ext uri="{FF2B5EF4-FFF2-40B4-BE49-F238E27FC236}">
                  <a16:creationId xmlns:a16="http://schemas.microsoft.com/office/drawing/2014/main" id="{A703E5ED-83CE-429C-B65F-0841C30B7C02}"/>
                </a:ext>
              </a:extLst>
            </p:cNvPr>
            <p:cNvGrpSpPr/>
            <p:nvPr/>
          </p:nvGrpSpPr>
          <p:grpSpPr>
            <a:xfrm>
              <a:off x="10538559" y="1589832"/>
              <a:ext cx="332534" cy="299599"/>
              <a:chOff x="8104914" y="4298257"/>
              <a:chExt cx="558800" cy="506485"/>
            </a:xfrm>
          </p:grpSpPr>
          <p:sp>
            <p:nvSpPr>
              <p:cNvPr id="83" name="Elipse 82">
                <a:extLst>
                  <a:ext uri="{FF2B5EF4-FFF2-40B4-BE49-F238E27FC236}">
                    <a16:creationId xmlns:a16="http://schemas.microsoft.com/office/drawing/2014/main" id="{4B0E60E7-0148-4CF1-BC75-6C241E38BAD8}"/>
                  </a:ext>
                </a:extLst>
              </p:cNvPr>
              <p:cNvSpPr/>
              <p:nvPr/>
            </p:nvSpPr>
            <p:spPr>
              <a:xfrm>
                <a:off x="8104914" y="4298257"/>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84" name="Picture 14" descr="Fish Icon Vector Isolated Stock Illustration - Download Image Now - Fish,  Icon, Vector - iStock">
                <a:extLst>
                  <a:ext uri="{FF2B5EF4-FFF2-40B4-BE49-F238E27FC236}">
                    <a16:creationId xmlns:a16="http://schemas.microsoft.com/office/drawing/2014/main" id="{ECEBD9AB-B29C-4C06-BC25-04A9BC6FA34B}"/>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2037" t="29604" r="9625" b="30401"/>
              <a:stretch/>
            </p:blipFill>
            <p:spPr bwMode="auto">
              <a:xfrm>
                <a:off x="8181798" y="4452963"/>
                <a:ext cx="414282" cy="211507"/>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85" name="Grupo 84">
              <a:extLst>
                <a:ext uri="{FF2B5EF4-FFF2-40B4-BE49-F238E27FC236}">
                  <a16:creationId xmlns:a16="http://schemas.microsoft.com/office/drawing/2014/main" id="{BA3DA9AE-6F01-4C41-A12E-E11167014FD2}"/>
                </a:ext>
              </a:extLst>
            </p:cNvPr>
            <p:cNvGrpSpPr/>
            <p:nvPr/>
          </p:nvGrpSpPr>
          <p:grpSpPr>
            <a:xfrm>
              <a:off x="11346386" y="1367053"/>
              <a:ext cx="332534" cy="299599"/>
              <a:chOff x="8104914" y="4959716"/>
              <a:chExt cx="558800" cy="506485"/>
            </a:xfrm>
          </p:grpSpPr>
          <p:sp>
            <p:nvSpPr>
              <p:cNvPr id="86" name="Elipse 85">
                <a:extLst>
                  <a:ext uri="{FF2B5EF4-FFF2-40B4-BE49-F238E27FC236}">
                    <a16:creationId xmlns:a16="http://schemas.microsoft.com/office/drawing/2014/main" id="{6A42FC85-6BF1-4AF6-9CDA-DB6617C9BF27}"/>
                  </a:ext>
                </a:extLst>
              </p:cNvPr>
              <p:cNvSpPr/>
              <p:nvPr/>
            </p:nvSpPr>
            <p:spPr>
              <a:xfrm>
                <a:off x="8104914" y="4959716"/>
                <a:ext cx="558800" cy="506485"/>
              </a:xfrm>
              <a:prstGeom prst="ellipse">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87" name="Picture 10" descr="Goat Vector Art Stock Images | Depositphotos">
                <a:extLst>
                  <a:ext uri="{FF2B5EF4-FFF2-40B4-BE49-F238E27FC236}">
                    <a16:creationId xmlns:a16="http://schemas.microsoft.com/office/drawing/2014/main" id="{FDB673C4-D6B2-4022-B187-2C91A3BCC9E7}"/>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8755" t="14682" r="10177" b="14207"/>
              <a:stretch/>
            </p:blipFill>
            <p:spPr bwMode="auto">
              <a:xfrm>
                <a:off x="8231414" y="5072763"/>
                <a:ext cx="319643" cy="280389"/>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88" name="Elipse 87">
              <a:extLst>
                <a:ext uri="{FF2B5EF4-FFF2-40B4-BE49-F238E27FC236}">
                  <a16:creationId xmlns:a16="http://schemas.microsoft.com/office/drawing/2014/main" id="{32DC18A7-6987-47D8-84A9-25B41CC883BB}"/>
                </a:ext>
              </a:extLst>
            </p:cNvPr>
            <p:cNvSpPr/>
            <p:nvPr/>
          </p:nvSpPr>
          <p:spPr>
            <a:xfrm>
              <a:off x="8599972" y="2060584"/>
              <a:ext cx="1125119" cy="65510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solidFill>
                  <a:schemeClr val="tx1"/>
                </a:solidFill>
                <a:latin typeface="EC Square Sans Pro" panose="020B0506040000020004" pitchFamily="34" charset="0"/>
                <a:cs typeface="Times New Roman" panose="02020603050405020304" pitchFamily="18" charset="0"/>
              </a:endParaRPr>
            </a:p>
          </p:txBody>
        </p:sp>
        <p:sp>
          <p:nvSpPr>
            <p:cNvPr id="89" name="Elipse 88">
              <a:extLst>
                <a:ext uri="{FF2B5EF4-FFF2-40B4-BE49-F238E27FC236}">
                  <a16:creationId xmlns:a16="http://schemas.microsoft.com/office/drawing/2014/main" id="{B6A9F2DA-BCEB-4272-A9BF-9E87D8FDE8B1}"/>
                </a:ext>
              </a:extLst>
            </p:cNvPr>
            <p:cNvSpPr/>
            <p:nvPr/>
          </p:nvSpPr>
          <p:spPr>
            <a:xfrm>
              <a:off x="10324214" y="2083508"/>
              <a:ext cx="1097450" cy="601213"/>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grpSp>
          <p:nvGrpSpPr>
            <p:cNvPr id="90" name="Grupo 89">
              <a:extLst>
                <a:ext uri="{FF2B5EF4-FFF2-40B4-BE49-F238E27FC236}">
                  <a16:creationId xmlns:a16="http://schemas.microsoft.com/office/drawing/2014/main" id="{B3AD1239-051C-4EB0-816A-52C4DBD49562}"/>
                </a:ext>
              </a:extLst>
            </p:cNvPr>
            <p:cNvGrpSpPr/>
            <p:nvPr/>
          </p:nvGrpSpPr>
          <p:grpSpPr>
            <a:xfrm>
              <a:off x="9226070" y="1186297"/>
              <a:ext cx="334195" cy="312699"/>
              <a:chOff x="7099542" y="1077560"/>
              <a:chExt cx="558800" cy="506485"/>
            </a:xfrm>
          </p:grpSpPr>
          <p:sp>
            <p:nvSpPr>
              <p:cNvPr id="91" name="Elipse 90">
                <a:extLst>
                  <a:ext uri="{FF2B5EF4-FFF2-40B4-BE49-F238E27FC236}">
                    <a16:creationId xmlns:a16="http://schemas.microsoft.com/office/drawing/2014/main" id="{17CFCDDC-5CCC-40D6-A01F-29761A962E13}"/>
                  </a:ext>
                </a:extLst>
              </p:cNvPr>
              <p:cNvSpPr/>
              <p:nvPr/>
            </p:nvSpPr>
            <p:spPr>
              <a:xfrm>
                <a:off x="7099542" y="1077560"/>
                <a:ext cx="558800" cy="506485"/>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92" name="Picture 2" descr="Silhouette of a pig Royalty Free Vector Image - VectorStock">
                <a:extLst>
                  <a:ext uri="{FF2B5EF4-FFF2-40B4-BE49-F238E27FC236}">
                    <a16:creationId xmlns:a16="http://schemas.microsoft.com/office/drawing/2014/main" id="{E088ACE1-8848-4394-98A8-2B45E8EC978E}"/>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844" t="18131" r="2411" b="24735"/>
              <a:stretch/>
            </p:blipFill>
            <p:spPr bwMode="auto">
              <a:xfrm>
                <a:off x="7173994" y="1228645"/>
                <a:ext cx="409896" cy="222740"/>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93" name="Grupo 92">
              <a:extLst>
                <a:ext uri="{FF2B5EF4-FFF2-40B4-BE49-F238E27FC236}">
                  <a16:creationId xmlns:a16="http://schemas.microsoft.com/office/drawing/2014/main" id="{A6BA48DF-08C9-4F63-9DD9-32099D4EC6E8}"/>
                </a:ext>
              </a:extLst>
            </p:cNvPr>
            <p:cNvGrpSpPr/>
            <p:nvPr/>
          </p:nvGrpSpPr>
          <p:grpSpPr>
            <a:xfrm>
              <a:off x="10931965" y="1215904"/>
              <a:ext cx="333591" cy="305204"/>
              <a:chOff x="8070324" y="1057481"/>
              <a:chExt cx="558800" cy="506485"/>
            </a:xfrm>
          </p:grpSpPr>
          <p:sp>
            <p:nvSpPr>
              <p:cNvPr id="94" name="Elipse 93">
                <a:extLst>
                  <a:ext uri="{FF2B5EF4-FFF2-40B4-BE49-F238E27FC236}">
                    <a16:creationId xmlns:a16="http://schemas.microsoft.com/office/drawing/2014/main" id="{EDE0A21B-3792-46B6-B285-39A5FDF043CE}"/>
                  </a:ext>
                </a:extLst>
              </p:cNvPr>
              <p:cNvSpPr/>
              <p:nvPr/>
            </p:nvSpPr>
            <p:spPr>
              <a:xfrm>
                <a:off x="8070324" y="1057481"/>
                <a:ext cx="558800" cy="506485"/>
              </a:xfrm>
              <a:prstGeom prst="ellipse">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EC Square Sans Pro" panose="020B0506040000020004" pitchFamily="34" charset="0"/>
                </a:endParaRPr>
              </a:p>
            </p:txBody>
          </p:sp>
          <p:pic>
            <p:nvPicPr>
              <p:cNvPr id="95" name="Picture 2" descr="Silhouette of a pig Royalty Free Vector Image - VectorStock">
                <a:extLst>
                  <a:ext uri="{FF2B5EF4-FFF2-40B4-BE49-F238E27FC236}">
                    <a16:creationId xmlns:a16="http://schemas.microsoft.com/office/drawing/2014/main" id="{F913D720-A822-4FCA-90CF-BC235A34C0ED}"/>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844" t="18131" r="2411" b="24735"/>
              <a:stretch/>
            </p:blipFill>
            <p:spPr bwMode="auto">
              <a:xfrm>
                <a:off x="8144776" y="1208566"/>
                <a:ext cx="409896" cy="222740"/>
              </a:xfrm>
              <a:prstGeom prst="rect">
                <a:avLst/>
              </a:prstGeom>
              <a:noFill/>
              <a:extLst>
                <a:ext uri="{909E8E84-426E-40DD-AFC4-6F175D3DCCD1}">
                  <a14:hiddenFill xmlns:a14="http://schemas.microsoft.com/office/drawing/2010/main">
                    <a:solidFill>
                      <a:srgbClr val="FFFFFF"/>
                    </a:solidFill>
                  </a14:hiddenFill>
                </a:ext>
              </a:extLst>
            </p:spPr>
          </p:pic>
        </p:grpSp>
        <p:sp>
          <p:nvSpPr>
            <p:cNvPr id="96" name="Elipse 95">
              <a:extLst>
                <a:ext uri="{FF2B5EF4-FFF2-40B4-BE49-F238E27FC236}">
                  <a16:creationId xmlns:a16="http://schemas.microsoft.com/office/drawing/2014/main" id="{08F0A3F2-FEE7-4AE0-9B7E-0138FF4B1000}"/>
                </a:ext>
              </a:extLst>
            </p:cNvPr>
            <p:cNvSpPr/>
            <p:nvPr/>
          </p:nvSpPr>
          <p:spPr>
            <a:xfrm>
              <a:off x="7957288" y="617658"/>
              <a:ext cx="4200796" cy="2301207"/>
            </a:xfrm>
            <a:prstGeom prst="ellipse">
              <a:avLst/>
            </a:prstGeom>
            <a:noFill/>
            <a:ln w="38100">
              <a:solidFill>
                <a:srgbClr val="6BB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C Square Sans Pro" panose="020B0506040000020004" pitchFamily="34" charset="0"/>
              </a:endParaRPr>
            </a:p>
          </p:txBody>
        </p:sp>
        <p:cxnSp>
          <p:nvCxnSpPr>
            <p:cNvPr id="97" name="Conector recto de flecha 96">
              <a:extLst>
                <a:ext uri="{FF2B5EF4-FFF2-40B4-BE49-F238E27FC236}">
                  <a16:creationId xmlns:a16="http://schemas.microsoft.com/office/drawing/2014/main" id="{28413A72-D637-40C1-BDAC-90B769B2DA2B}"/>
                </a:ext>
              </a:extLst>
            </p:cNvPr>
            <p:cNvCxnSpPr>
              <a:cxnSpLocks/>
              <a:endCxn id="88" idx="0"/>
            </p:cNvCxnSpPr>
            <p:nvPr/>
          </p:nvCxnSpPr>
          <p:spPr>
            <a:xfrm>
              <a:off x="9162532" y="1739357"/>
              <a:ext cx="0" cy="321227"/>
            </a:xfrm>
            <a:prstGeom prst="straightConnector1">
              <a:avLst/>
            </a:prstGeom>
            <a:ln w="38100">
              <a:solidFill>
                <a:srgbClr val="2C747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Conector recto de flecha 97">
              <a:extLst>
                <a:ext uri="{FF2B5EF4-FFF2-40B4-BE49-F238E27FC236}">
                  <a16:creationId xmlns:a16="http://schemas.microsoft.com/office/drawing/2014/main" id="{A1D1F92B-DFB2-48E1-AB14-44E9793DA559}"/>
                </a:ext>
              </a:extLst>
            </p:cNvPr>
            <p:cNvCxnSpPr>
              <a:cxnSpLocks/>
              <a:endCxn id="100" idx="0"/>
            </p:cNvCxnSpPr>
            <p:nvPr/>
          </p:nvCxnSpPr>
          <p:spPr>
            <a:xfrm>
              <a:off x="10815719" y="1943813"/>
              <a:ext cx="70324" cy="175812"/>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99" name="CuadroTexto 98">
              <a:extLst>
                <a:ext uri="{FF2B5EF4-FFF2-40B4-BE49-F238E27FC236}">
                  <a16:creationId xmlns:a16="http://schemas.microsoft.com/office/drawing/2014/main" id="{1BF5F1D7-8BB1-44E0-9BB9-EAE23BE4CDC4}"/>
                </a:ext>
              </a:extLst>
            </p:cNvPr>
            <p:cNvSpPr txBox="1"/>
            <p:nvPr/>
          </p:nvSpPr>
          <p:spPr>
            <a:xfrm>
              <a:off x="9457156" y="610106"/>
              <a:ext cx="1329653" cy="707886"/>
            </a:xfrm>
            <a:prstGeom prst="rect">
              <a:avLst/>
            </a:prstGeom>
            <a:noFill/>
          </p:spPr>
          <p:txBody>
            <a:bodyPr wrap="square">
              <a:spAutoFit/>
            </a:bodyPr>
            <a:lstStyle/>
            <a:p>
              <a:pPr algn="ctr"/>
              <a:r>
                <a:rPr lang="lv-LV" sz="1200" b="1" dirty="0">
                  <a:latin typeface="EC Square Sans Pro" panose="020B0506040000020004" pitchFamily="34" charset="0"/>
                  <a:cs typeface="Times New Roman" panose="02020603050405020304" pitchFamily="18" charset="0"/>
                </a:rPr>
                <a:t>1. GU</a:t>
              </a:r>
              <a:r>
                <a:rPr lang="lv-LV" sz="1200" dirty="0">
                  <a:latin typeface="EC Square Sans Pro" panose="020B0506040000020004" pitchFamily="34" charset="0"/>
                  <a:cs typeface="Times New Roman" panose="02020603050405020304" pitchFamily="18" charset="0"/>
                </a:rPr>
                <a:t> </a:t>
              </a:r>
            </a:p>
            <a:p>
              <a:pPr lvl="0">
                <a:lnSpc>
                  <a:spcPct val="80000"/>
                </a:lnSpc>
              </a:pPr>
              <a:r>
                <a:rPr lang="lv-LV" sz="1000" dirty="0">
                  <a:latin typeface="EC Square Sans Pro" panose="020B0506040000020004" pitchFamily="34" charset="0"/>
                  <a:cs typeface="Times New Roman" panose="02020603050405020304" pitchFamily="18" charset="0"/>
                </a:rPr>
                <a:t>Identificēt problēmas un iespējas</a:t>
              </a:r>
            </a:p>
            <a:p>
              <a:pPr algn="ctr"/>
              <a:endParaRPr lang="en-GB" sz="1200" dirty="0">
                <a:latin typeface="EC Square Sans Pro" panose="020B0506040000020004" pitchFamily="34" charset="0"/>
                <a:cs typeface="Times New Roman" panose="02020603050405020304" pitchFamily="18" charset="0"/>
              </a:endParaRPr>
            </a:p>
          </p:txBody>
        </p:sp>
        <p:sp>
          <p:nvSpPr>
            <p:cNvPr id="100" name="CuadroTexto 99">
              <a:extLst>
                <a:ext uri="{FF2B5EF4-FFF2-40B4-BE49-F238E27FC236}">
                  <a16:creationId xmlns:a16="http://schemas.microsoft.com/office/drawing/2014/main" id="{7D274DF0-6FF7-4E27-AE62-6ED003659303}"/>
                </a:ext>
              </a:extLst>
            </p:cNvPr>
            <p:cNvSpPr txBox="1"/>
            <p:nvPr/>
          </p:nvSpPr>
          <p:spPr>
            <a:xfrm>
              <a:off x="10318346" y="2119625"/>
              <a:ext cx="1135394" cy="461665"/>
            </a:xfrm>
            <a:prstGeom prst="rect">
              <a:avLst/>
            </a:prstGeom>
            <a:noFill/>
          </p:spPr>
          <p:txBody>
            <a:bodyPr wrap="square">
              <a:spAutoFit/>
            </a:bodyPr>
            <a:lstStyle/>
            <a:p>
              <a:pPr algn="ctr"/>
              <a:r>
                <a:rPr lang="lv-LV" sz="800" dirty="0">
                  <a:latin typeface="EC Square Sans Pro" panose="020B0506040000020004" pitchFamily="34" charset="0"/>
                  <a:cs typeface="Times New Roman" panose="02020603050405020304" pitchFamily="18" charset="0"/>
                </a:rPr>
                <a:t>Apzinātās veterinārārstu problēmas un iespējas</a:t>
              </a:r>
            </a:p>
          </p:txBody>
        </p:sp>
        <p:sp>
          <p:nvSpPr>
            <p:cNvPr id="101" name="CuadroTexto 100">
              <a:extLst>
                <a:ext uri="{FF2B5EF4-FFF2-40B4-BE49-F238E27FC236}">
                  <a16:creationId xmlns:a16="http://schemas.microsoft.com/office/drawing/2014/main" id="{73BF8C90-00A8-4931-BEAE-B57AFAC52093}"/>
                </a:ext>
              </a:extLst>
            </p:cNvPr>
            <p:cNvSpPr txBox="1"/>
            <p:nvPr/>
          </p:nvSpPr>
          <p:spPr>
            <a:xfrm>
              <a:off x="8637667" y="2106385"/>
              <a:ext cx="1041703" cy="584775"/>
            </a:xfrm>
            <a:prstGeom prst="rect">
              <a:avLst/>
            </a:prstGeom>
            <a:noFill/>
          </p:spPr>
          <p:txBody>
            <a:bodyPr wrap="square">
              <a:spAutoFit/>
            </a:bodyPr>
            <a:lstStyle/>
            <a:p>
              <a:pPr algn="ctr"/>
              <a:r>
                <a:rPr lang="lv-LV" sz="800" dirty="0">
                  <a:latin typeface="EC Square Sans Pro" panose="020B0506040000020004" pitchFamily="34" charset="0"/>
                  <a:cs typeface="Times New Roman" panose="02020603050405020304" pitchFamily="18" charset="0"/>
                </a:rPr>
                <a:t>Apzinātās lauksaimnieku problēmas un iespējas</a:t>
              </a:r>
            </a:p>
          </p:txBody>
        </p:sp>
      </p:grpSp>
      <p:grpSp>
        <p:nvGrpSpPr>
          <p:cNvPr id="16" name="Grupo 15">
            <a:extLst>
              <a:ext uri="{FF2B5EF4-FFF2-40B4-BE49-F238E27FC236}">
                <a16:creationId xmlns:a16="http://schemas.microsoft.com/office/drawing/2014/main" id="{DD97B49A-C493-451A-A4DA-AFDF4CE2CD13}"/>
              </a:ext>
            </a:extLst>
          </p:cNvPr>
          <p:cNvGrpSpPr/>
          <p:nvPr/>
        </p:nvGrpSpPr>
        <p:grpSpPr>
          <a:xfrm>
            <a:off x="7972195" y="2968692"/>
            <a:ext cx="4219805" cy="2449248"/>
            <a:chOff x="7972195" y="2968692"/>
            <a:chExt cx="4219805" cy="2449248"/>
          </a:xfrm>
        </p:grpSpPr>
        <p:sp>
          <p:nvSpPr>
            <p:cNvPr id="146" name="Elipse 145">
              <a:extLst>
                <a:ext uri="{FF2B5EF4-FFF2-40B4-BE49-F238E27FC236}">
                  <a16:creationId xmlns:a16="http://schemas.microsoft.com/office/drawing/2014/main" id="{32F5C7A5-A9C5-46B7-B4E1-53D7E113C287}"/>
                </a:ext>
              </a:extLst>
            </p:cNvPr>
            <p:cNvSpPr/>
            <p:nvPr/>
          </p:nvSpPr>
          <p:spPr>
            <a:xfrm>
              <a:off x="8899588" y="315058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8" name="Elipse 147">
              <a:extLst>
                <a:ext uri="{FF2B5EF4-FFF2-40B4-BE49-F238E27FC236}">
                  <a16:creationId xmlns:a16="http://schemas.microsoft.com/office/drawing/2014/main" id="{E5782E68-C07A-4634-981D-CD8D58AB7F7F}"/>
                </a:ext>
              </a:extLst>
            </p:cNvPr>
            <p:cNvSpPr/>
            <p:nvPr/>
          </p:nvSpPr>
          <p:spPr>
            <a:xfrm flipH="1">
              <a:off x="9062966" y="314450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3" name="Picture 10" descr="Goat Vector Art Stock Images | Depositphotos">
              <a:extLst>
                <a:ext uri="{FF2B5EF4-FFF2-40B4-BE49-F238E27FC236}">
                  <a16:creationId xmlns:a16="http://schemas.microsoft.com/office/drawing/2014/main" id="{6F28223C-D638-4C60-89DC-F29313AC080C}"/>
                </a:ext>
              </a:extLst>
            </p:cNvPr>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8755" t="14682" r="10177" b="14207"/>
            <a:stretch/>
          </p:blipFill>
          <p:spPr bwMode="auto">
            <a:xfrm>
              <a:off x="9233462" y="3307886"/>
              <a:ext cx="319643" cy="280389"/>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55" name="Elipse 154">
              <a:extLst>
                <a:ext uri="{FF2B5EF4-FFF2-40B4-BE49-F238E27FC236}">
                  <a16:creationId xmlns:a16="http://schemas.microsoft.com/office/drawing/2014/main" id="{464EFCD6-E111-456D-ADAA-B68F8EA76117}"/>
                </a:ext>
              </a:extLst>
            </p:cNvPr>
            <p:cNvSpPr/>
            <p:nvPr/>
          </p:nvSpPr>
          <p:spPr>
            <a:xfrm>
              <a:off x="9890335" y="3737160"/>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6" name="Elipse 155">
              <a:extLst>
                <a:ext uri="{FF2B5EF4-FFF2-40B4-BE49-F238E27FC236}">
                  <a16:creationId xmlns:a16="http://schemas.microsoft.com/office/drawing/2014/main" id="{597F7BD9-8BC2-4143-B15E-73B8804873A0}"/>
                </a:ext>
              </a:extLst>
            </p:cNvPr>
            <p:cNvSpPr/>
            <p:nvPr/>
          </p:nvSpPr>
          <p:spPr>
            <a:xfrm flipH="1">
              <a:off x="10053713" y="3731080"/>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8" name="Elipse 157">
              <a:extLst>
                <a:ext uri="{FF2B5EF4-FFF2-40B4-BE49-F238E27FC236}">
                  <a16:creationId xmlns:a16="http://schemas.microsoft.com/office/drawing/2014/main" id="{B55D87F8-B667-470C-B486-CE3DFBEB5052}"/>
                </a:ext>
              </a:extLst>
            </p:cNvPr>
            <p:cNvSpPr/>
            <p:nvPr/>
          </p:nvSpPr>
          <p:spPr>
            <a:xfrm>
              <a:off x="11049972" y="3690683"/>
              <a:ext cx="829339" cy="596623"/>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9" name="Elipse 158">
              <a:extLst>
                <a:ext uri="{FF2B5EF4-FFF2-40B4-BE49-F238E27FC236}">
                  <a16:creationId xmlns:a16="http://schemas.microsoft.com/office/drawing/2014/main" id="{66139F69-1C7C-4535-BE9C-EA2E2F958899}"/>
                </a:ext>
              </a:extLst>
            </p:cNvPr>
            <p:cNvSpPr/>
            <p:nvPr/>
          </p:nvSpPr>
          <p:spPr>
            <a:xfrm flipH="1">
              <a:off x="11213349" y="3684603"/>
              <a:ext cx="829339" cy="59662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0" name="Elipse 159">
              <a:extLst>
                <a:ext uri="{FF2B5EF4-FFF2-40B4-BE49-F238E27FC236}">
                  <a16:creationId xmlns:a16="http://schemas.microsoft.com/office/drawing/2014/main" id="{B0C8F183-815B-488F-9984-BC25926E5570}"/>
                </a:ext>
              </a:extLst>
            </p:cNvPr>
            <p:cNvSpPr/>
            <p:nvPr/>
          </p:nvSpPr>
          <p:spPr>
            <a:xfrm>
              <a:off x="10786809" y="446042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1" name="Elipse 160">
              <a:extLst>
                <a:ext uri="{FF2B5EF4-FFF2-40B4-BE49-F238E27FC236}">
                  <a16:creationId xmlns:a16="http://schemas.microsoft.com/office/drawing/2014/main" id="{6AE96318-BF7C-47AA-9A7B-B650D8587433}"/>
                </a:ext>
              </a:extLst>
            </p:cNvPr>
            <p:cNvSpPr/>
            <p:nvPr/>
          </p:nvSpPr>
          <p:spPr>
            <a:xfrm flipH="1">
              <a:off x="10950187" y="445434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2" name="Elipse 161">
              <a:extLst>
                <a:ext uri="{FF2B5EF4-FFF2-40B4-BE49-F238E27FC236}">
                  <a16:creationId xmlns:a16="http://schemas.microsoft.com/office/drawing/2014/main" id="{9F5E1524-92B9-4E99-8D2D-381DA9336944}"/>
                </a:ext>
              </a:extLst>
            </p:cNvPr>
            <p:cNvSpPr/>
            <p:nvPr/>
          </p:nvSpPr>
          <p:spPr>
            <a:xfrm>
              <a:off x="10168827" y="304670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3" name="Elipse 162">
              <a:extLst>
                <a:ext uri="{FF2B5EF4-FFF2-40B4-BE49-F238E27FC236}">
                  <a16:creationId xmlns:a16="http://schemas.microsoft.com/office/drawing/2014/main" id="{80D1FB5B-3566-437E-B69A-54134974D9A4}"/>
                </a:ext>
              </a:extLst>
            </p:cNvPr>
            <p:cNvSpPr/>
            <p:nvPr/>
          </p:nvSpPr>
          <p:spPr>
            <a:xfrm flipH="1">
              <a:off x="10332205" y="304062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4" name="Elipse 163">
              <a:extLst>
                <a:ext uri="{FF2B5EF4-FFF2-40B4-BE49-F238E27FC236}">
                  <a16:creationId xmlns:a16="http://schemas.microsoft.com/office/drawing/2014/main" id="{B40CE400-B309-4399-A4E2-11576D7DF228}"/>
                </a:ext>
              </a:extLst>
            </p:cNvPr>
            <p:cNvSpPr/>
            <p:nvPr/>
          </p:nvSpPr>
          <p:spPr>
            <a:xfrm>
              <a:off x="9682769" y="4575076"/>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5" name="Elipse 164">
              <a:extLst>
                <a:ext uri="{FF2B5EF4-FFF2-40B4-BE49-F238E27FC236}">
                  <a16:creationId xmlns:a16="http://schemas.microsoft.com/office/drawing/2014/main" id="{F360C246-1A74-4618-8E46-625046E83AE4}"/>
                </a:ext>
              </a:extLst>
            </p:cNvPr>
            <p:cNvSpPr/>
            <p:nvPr/>
          </p:nvSpPr>
          <p:spPr>
            <a:xfrm flipH="1">
              <a:off x="9846147" y="4568996"/>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6" name="Elipse 165">
              <a:extLst>
                <a:ext uri="{FF2B5EF4-FFF2-40B4-BE49-F238E27FC236}">
                  <a16:creationId xmlns:a16="http://schemas.microsoft.com/office/drawing/2014/main" id="{6BD914C1-074C-4279-A902-ECD74B21B5CE}"/>
                </a:ext>
              </a:extLst>
            </p:cNvPr>
            <p:cNvSpPr/>
            <p:nvPr/>
          </p:nvSpPr>
          <p:spPr>
            <a:xfrm>
              <a:off x="8815236" y="3991751"/>
              <a:ext cx="829339" cy="607151"/>
            </a:xfrm>
            <a:prstGeom prst="ellipse">
              <a:avLst/>
            </a:prstGeom>
            <a:solidFill>
              <a:schemeClr val="bg1"/>
            </a:solid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7" name="Elipse 166">
              <a:extLst>
                <a:ext uri="{FF2B5EF4-FFF2-40B4-BE49-F238E27FC236}">
                  <a16:creationId xmlns:a16="http://schemas.microsoft.com/office/drawing/2014/main" id="{962EBF94-E54A-4956-8D73-D1B9F73A7699}"/>
                </a:ext>
              </a:extLst>
            </p:cNvPr>
            <p:cNvSpPr/>
            <p:nvPr/>
          </p:nvSpPr>
          <p:spPr>
            <a:xfrm flipH="1">
              <a:off x="8978614" y="3985671"/>
              <a:ext cx="829339" cy="60715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8" name="Picture 6" descr="Chicken Icon Vector Art, Icons, and Graphics for Free Download">
              <a:extLst>
                <a:ext uri="{FF2B5EF4-FFF2-40B4-BE49-F238E27FC236}">
                  <a16:creationId xmlns:a16="http://schemas.microsoft.com/office/drawing/2014/main" id="{8492EC89-A943-45A2-8E40-757B73F87D6D}"/>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flipH="1">
              <a:off x="10547218" y="3179945"/>
              <a:ext cx="309783" cy="352348"/>
            </a:xfrm>
            <a:prstGeom prst="rect">
              <a:avLst/>
            </a:prstGeom>
            <a:noFill/>
            <a:extLst>
              <a:ext uri="{909E8E84-426E-40DD-AFC4-6F175D3DCCD1}">
                <a14:hiddenFill xmlns:a14="http://schemas.microsoft.com/office/drawing/2010/main">
                  <a:solidFill>
                    <a:srgbClr val="FFFFFF"/>
                  </a:solidFill>
                </a14:hiddenFill>
              </a:ext>
            </a:extLst>
          </p:spPr>
        </p:pic>
        <p:pic>
          <p:nvPicPr>
            <p:cNvPr id="169" name="Picture 4" descr="840+ Heifer Illustrations, Royalty-Free Vector Graphics &amp; Clip Art - iStock  | Heifer cows, Heifer vector, Heifer milk">
              <a:extLst>
                <a:ext uri="{FF2B5EF4-FFF2-40B4-BE49-F238E27FC236}">
                  <a16:creationId xmlns:a16="http://schemas.microsoft.com/office/drawing/2014/main" id="{E7438556-84A5-408F-913B-3E365082742E}"/>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16340" t="28652" r="15867" b="28682"/>
            <a:stretch/>
          </p:blipFill>
          <p:spPr bwMode="auto">
            <a:xfrm>
              <a:off x="9109082" y="4207608"/>
              <a:ext cx="355510" cy="223747"/>
            </a:xfrm>
            <a:prstGeom prst="rect">
              <a:avLst/>
            </a:prstGeom>
            <a:noFill/>
            <a:extLst>
              <a:ext uri="{909E8E84-426E-40DD-AFC4-6F175D3DCCD1}">
                <a14:hiddenFill xmlns:a14="http://schemas.microsoft.com/office/drawing/2010/main">
                  <a:solidFill>
                    <a:srgbClr val="FFFFFF"/>
                  </a:solidFill>
                </a14:hiddenFill>
              </a:ext>
            </a:extLst>
          </p:spPr>
        </p:pic>
        <p:pic>
          <p:nvPicPr>
            <p:cNvPr id="170" name="Picture 8" descr="Sheep Vector Illustration Black Silhouette. Stock Vector - Illustration of  raphic, husbandry: 140349495">
              <a:extLst>
                <a:ext uri="{FF2B5EF4-FFF2-40B4-BE49-F238E27FC236}">
                  <a16:creationId xmlns:a16="http://schemas.microsoft.com/office/drawing/2014/main" id="{86463C8D-226C-4A0A-879A-864161D376C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3743" t="7481" r="11426" b="9237"/>
            <a:stretch/>
          </p:blipFill>
          <p:spPr bwMode="auto">
            <a:xfrm>
              <a:off x="11117498" y="4698578"/>
              <a:ext cx="326587" cy="24187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1" name="Picture 12" descr="Over 900 Free Horse Vectors - Pixabay - Pixabay">
              <a:extLst>
                <a:ext uri="{FF2B5EF4-FFF2-40B4-BE49-F238E27FC236}">
                  <a16:creationId xmlns:a16="http://schemas.microsoft.com/office/drawing/2014/main" id="{46139112-9DB4-444B-AB89-47EB79F6BE86}"/>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flipH="1">
              <a:off x="10166864" y="3869266"/>
              <a:ext cx="409896" cy="36511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2" name="Picture 2" descr="Silhouette of a pig Royalty Free Vector Image - VectorStock">
              <a:extLst>
                <a:ext uri="{FF2B5EF4-FFF2-40B4-BE49-F238E27FC236}">
                  <a16:creationId xmlns:a16="http://schemas.microsoft.com/office/drawing/2014/main" id="{25389C6B-38C5-4CB0-90ED-C6C38794131D}"/>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l="1844" t="18131" r="2411" b="24735"/>
            <a:stretch/>
          </p:blipFill>
          <p:spPr bwMode="auto">
            <a:xfrm>
              <a:off x="9978953" y="4819515"/>
              <a:ext cx="409896" cy="222740"/>
            </a:xfrm>
            <a:prstGeom prst="rect">
              <a:avLst/>
            </a:prstGeom>
            <a:noFill/>
            <a:extLst>
              <a:ext uri="{909E8E84-426E-40DD-AFC4-6F175D3DCCD1}">
                <a14:hiddenFill xmlns:a14="http://schemas.microsoft.com/office/drawing/2010/main">
                  <a:solidFill>
                    <a:srgbClr val="FFFFFF"/>
                  </a:solidFill>
                </a14:hiddenFill>
              </a:ext>
            </a:extLst>
          </p:spPr>
        </p:pic>
        <p:pic>
          <p:nvPicPr>
            <p:cNvPr id="173" name="Picture 14" descr="Fish Icon Vector Isolated Stock Illustration - Download Image Now - Fish,  Icon, Vector - iStock">
              <a:extLst>
                <a:ext uri="{FF2B5EF4-FFF2-40B4-BE49-F238E27FC236}">
                  <a16:creationId xmlns:a16="http://schemas.microsoft.com/office/drawing/2014/main" id="{98308459-3B96-4960-B415-0900066553A3}"/>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2037" t="29604" r="9625" b="30401"/>
            <a:stretch/>
          </p:blipFill>
          <p:spPr bwMode="auto">
            <a:xfrm>
              <a:off x="11346247" y="3928901"/>
              <a:ext cx="414282" cy="211507"/>
            </a:xfrm>
            <a:prstGeom prst="rect">
              <a:avLst/>
            </a:prstGeom>
            <a:noFill/>
            <a:extLst>
              <a:ext uri="{909E8E84-426E-40DD-AFC4-6F175D3DCCD1}">
                <a14:hiddenFill xmlns:a14="http://schemas.microsoft.com/office/drawing/2010/main">
                  <a:solidFill>
                    <a:srgbClr val="FFFFFF"/>
                  </a:solidFill>
                </a14:hiddenFill>
              </a:ext>
            </a:extLst>
          </p:spPr>
        </p:pic>
        <p:sp>
          <p:nvSpPr>
            <p:cNvPr id="174" name="Elipse 173">
              <a:extLst>
                <a:ext uri="{FF2B5EF4-FFF2-40B4-BE49-F238E27FC236}">
                  <a16:creationId xmlns:a16="http://schemas.microsoft.com/office/drawing/2014/main" id="{BA3DB9A5-B96F-4743-8591-4A2F87073329}"/>
                </a:ext>
              </a:extLst>
            </p:cNvPr>
            <p:cNvSpPr/>
            <p:nvPr/>
          </p:nvSpPr>
          <p:spPr>
            <a:xfrm>
              <a:off x="8059645" y="2968692"/>
              <a:ext cx="4132355" cy="2449248"/>
            </a:xfrm>
            <a:prstGeom prst="ellipse">
              <a:avLst/>
            </a:prstGeom>
            <a:noFill/>
            <a:ln w="38100">
              <a:solidFill>
                <a:srgbClr val="6BB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C Square Sans Pro" panose="020B0506040000020004" pitchFamily="34" charset="0"/>
              </a:endParaRPr>
            </a:p>
          </p:txBody>
        </p:sp>
        <p:sp>
          <p:nvSpPr>
            <p:cNvPr id="175" name="CuadroTexto 174">
              <a:extLst>
                <a:ext uri="{FF2B5EF4-FFF2-40B4-BE49-F238E27FC236}">
                  <a16:creationId xmlns:a16="http://schemas.microsoft.com/office/drawing/2014/main" id="{2E694109-1897-4FC1-8D84-BC1A4C773F28}"/>
                </a:ext>
              </a:extLst>
            </p:cNvPr>
            <p:cNvSpPr txBox="1"/>
            <p:nvPr/>
          </p:nvSpPr>
          <p:spPr>
            <a:xfrm>
              <a:off x="7972195" y="3574593"/>
              <a:ext cx="1189715" cy="276999"/>
            </a:xfrm>
            <a:prstGeom prst="rect">
              <a:avLst/>
            </a:prstGeom>
            <a:noFill/>
          </p:spPr>
          <p:txBody>
            <a:bodyPr wrap="square">
              <a:spAutoFit/>
            </a:bodyPr>
            <a:lstStyle/>
            <a:p>
              <a:pPr algn="ctr"/>
              <a:r>
                <a:rPr lang="lv-LV" sz="1200" b="1">
                  <a:latin typeface="EC Square Sans Pro" panose="020B0506040000020004" pitchFamily="34" charset="0"/>
                  <a:cs typeface="Times New Roman" panose="02020603050405020304" pitchFamily="18" charset="0"/>
                </a:rPr>
                <a:t>2.a GU</a:t>
              </a:r>
            </a:p>
          </p:txBody>
        </p:sp>
        <p:sp>
          <p:nvSpPr>
            <p:cNvPr id="176" name="CuadroTexto 175">
              <a:extLst>
                <a:ext uri="{FF2B5EF4-FFF2-40B4-BE49-F238E27FC236}">
                  <a16:creationId xmlns:a16="http://schemas.microsoft.com/office/drawing/2014/main" id="{1D71FDFD-A5F0-4607-A269-254A5AFA4DF0}"/>
                </a:ext>
              </a:extLst>
            </p:cNvPr>
            <p:cNvSpPr txBox="1"/>
            <p:nvPr/>
          </p:nvSpPr>
          <p:spPr>
            <a:xfrm>
              <a:off x="8015240" y="4642649"/>
              <a:ext cx="1189715" cy="276999"/>
            </a:xfrm>
            <a:prstGeom prst="rect">
              <a:avLst/>
            </a:prstGeom>
            <a:noFill/>
          </p:spPr>
          <p:txBody>
            <a:bodyPr wrap="square">
              <a:spAutoFit/>
            </a:bodyPr>
            <a:lstStyle/>
            <a:p>
              <a:pPr algn="ctr"/>
              <a:r>
                <a:rPr lang="lv-LV" sz="1200" b="1" dirty="0">
                  <a:latin typeface="EC Square Sans Pro" panose="020B0506040000020004" pitchFamily="34" charset="0"/>
                  <a:cs typeface="Times New Roman" panose="02020603050405020304" pitchFamily="18" charset="0"/>
                </a:rPr>
                <a:t>2.b GU</a:t>
              </a:r>
            </a:p>
          </p:txBody>
        </p:sp>
      </p:grpSp>
      <p:sp>
        <p:nvSpPr>
          <p:cNvPr id="177" name="Elipse 176">
            <a:extLst>
              <a:ext uri="{FF2B5EF4-FFF2-40B4-BE49-F238E27FC236}">
                <a16:creationId xmlns:a16="http://schemas.microsoft.com/office/drawing/2014/main" id="{34A3BAAD-FF5C-4540-8D05-088B289825EC}"/>
              </a:ext>
            </a:extLst>
          </p:cNvPr>
          <p:cNvSpPr/>
          <p:nvPr/>
        </p:nvSpPr>
        <p:spPr>
          <a:xfrm>
            <a:off x="8059644" y="5460845"/>
            <a:ext cx="4132355" cy="1373259"/>
          </a:xfrm>
          <a:prstGeom prst="ellipse">
            <a:avLst/>
          </a:prstGeom>
          <a:noFill/>
          <a:ln w="38100">
            <a:solidFill>
              <a:srgbClr val="6BB1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EC Square Sans Pro" panose="020B0506040000020004" pitchFamily="34" charset="0"/>
            </a:endParaRPr>
          </a:p>
        </p:txBody>
      </p:sp>
      <p:sp>
        <p:nvSpPr>
          <p:cNvPr id="178" name="Elipse 177">
            <a:extLst>
              <a:ext uri="{FF2B5EF4-FFF2-40B4-BE49-F238E27FC236}">
                <a16:creationId xmlns:a16="http://schemas.microsoft.com/office/drawing/2014/main" id="{16E7BDEA-792D-4919-88CD-9403C69207B8}"/>
              </a:ext>
            </a:extLst>
          </p:cNvPr>
          <p:cNvSpPr/>
          <p:nvPr/>
        </p:nvSpPr>
        <p:spPr>
          <a:xfrm flipH="1">
            <a:off x="9207328" y="5540135"/>
            <a:ext cx="2950756" cy="124331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9" name="Elipse 178">
            <a:extLst>
              <a:ext uri="{FF2B5EF4-FFF2-40B4-BE49-F238E27FC236}">
                <a16:creationId xmlns:a16="http://schemas.microsoft.com/office/drawing/2014/main" id="{43526A21-F4C7-4231-8D76-1DBC035D3DA1}"/>
              </a:ext>
            </a:extLst>
          </p:cNvPr>
          <p:cNvSpPr/>
          <p:nvPr/>
        </p:nvSpPr>
        <p:spPr>
          <a:xfrm>
            <a:off x="8150983" y="5551553"/>
            <a:ext cx="2791608" cy="1199994"/>
          </a:xfrm>
          <a:prstGeom prst="ellipse">
            <a:avLst/>
          </a:prstGeom>
          <a:noFill/>
          <a:ln w="38100">
            <a:solidFill>
              <a:srgbClr val="2C74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0" name="CuadroTexto 179">
            <a:extLst>
              <a:ext uri="{FF2B5EF4-FFF2-40B4-BE49-F238E27FC236}">
                <a16:creationId xmlns:a16="http://schemas.microsoft.com/office/drawing/2014/main" id="{C051886C-0831-4B40-9892-020C4CA2027D}"/>
              </a:ext>
            </a:extLst>
          </p:cNvPr>
          <p:cNvSpPr txBox="1"/>
          <p:nvPr/>
        </p:nvSpPr>
        <p:spPr>
          <a:xfrm>
            <a:off x="9378633" y="5758727"/>
            <a:ext cx="1189715" cy="276999"/>
          </a:xfrm>
          <a:prstGeom prst="rect">
            <a:avLst/>
          </a:prstGeom>
          <a:noFill/>
        </p:spPr>
        <p:txBody>
          <a:bodyPr wrap="square">
            <a:spAutoFit/>
          </a:bodyPr>
          <a:lstStyle/>
          <a:p>
            <a:pPr algn="ctr"/>
            <a:r>
              <a:rPr lang="lv-LV" sz="1200" b="1">
                <a:latin typeface="EC Square Sans Pro" panose="020B0506040000020004" pitchFamily="34" charset="0"/>
                <a:cs typeface="Times New Roman" panose="02020603050405020304" pitchFamily="18" charset="0"/>
              </a:rPr>
              <a:t>3.a GU</a:t>
            </a:r>
          </a:p>
        </p:txBody>
      </p:sp>
      <p:sp>
        <p:nvSpPr>
          <p:cNvPr id="181" name="CuadroTexto 180">
            <a:extLst>
              <a:ext uri="{FF2B5EF4-FFF2-40B4-BE49-F238E27FC236}">
                <a16:creationId xmlns:a16="http://schemas.microsoft.com/office/drawing/2014/main" id="{A74E4077-B3D0-471E-A826-A8FD5F4D2DC6}"/>
              </a:ext>
            </a:extLst>
          </p:cNvPr>
          <p:cNvSpPr txBox="1"/>
          <p:nvPr/>
        </p:nvSpPr>
        <p:spPr>
          <a:xfrm>
            <a:off x="9412217" y="6204771"/>
            <a:ext cx="1189715" cy="276999"/>
          </a:xfrm>
          <a:prstGeom prst="rect">
            <a:avLst/>
          </a:prstGeom>
          <a:noFill/>
        </p:spPr>
        <p:txBody>
          <a:bodyPr wrap="square">
            <a:spAutoFit/>
          </a:bodyPr>
          <a:lstStyle/>
          <a:p>
            <a:pPr algn="ctr"/>
            <a:r>
              <a:rPr lang="lv-LV" sz="1200" b="1">
                <a:latin typeface="EC Square Sans Pro" panose="020B0506040000020004" pitchFamily="34" charset="0"/>
                <a:cs typeface="Times New Roman" panose="02020603050405020304" pitchFamily="18" charset="0"/>
              </a:rPr>
              <a:t>3.b GU</a:t>
            </a:r>
          </a:p>
        </p:txBody>
      </p:sp>
    </p:spTree>
    <p:extLst>
      <p:ext uri="{BB962C8B-B14F-4D97-AF65-F5344CB8AC3E}">
        <p14:creationId xmlns:p14="http://schemas.microsoft.com/office/powerpoint/2010/main" val="3824595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fade">
                                      <p:cBhvr>
                                        <p:cTn id="11" dur="1000"/>
                                        <p:tgtEl>
                                          <p:spTgt spid="55"/>
                                        </p:tgtEl>
                                      </p:cBhvr>
                                    </p:animEffect>
                                    <p:anim calcmode="lin" valueType="num">
                                      <p:cBhvr>
                                        <p:cTn id="12" dur="1000" fill="hold"/>
                                        <p:tgtEl>
                                          <p:spTgt spid="55"/>
                                        </p:tgtEl>
                                        <p:attrNameLst>
                                          <p:attrName>ppt_x</p:attrName>
                                        </p:attrNameLst>
                                      </p:cBhvr>
                                      <p:tavLst>
                                        <p:tav tm="0">
                                          <p:val>
                                            <p:strVal val="#ppt_x"/>
                                          </p:val>
                                        </p:tav>
                                        <p:tav tm="100000">
                                          <p:val>
                                            <p:strVal val="#ppt_x"/>
                                          </p:val>
                                        </p:tav>
                                      </p:tavLst>
                                    </p:anim>
                                    <p:anim calcmode="lin" valueType="num">
                                      <p:cBhvr>
                                        <p:cTn id="13" dur="1000" fill="hold"/>
                                        <p:tgtEl>
                                          <p:spTgt spid="5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1000"/>
                                        <p:tgtEl>
                                          <p:spTgt spid="34"/>
                                        </p:tgtEl>
                                      </p:cBhvr>
                                    </p:animEffect>
                                    <p:anim calcmode="lin" valueType="num">
                                      <p:cBhvr>
                                        <p:cTn id="17" dur="1000" fill="hold"/>
                                        <p:tgtEl>
                                          <p:spTgt spid="34"/>
                                        </p:tgtEl>
                                        <p:attrNameLst>
                                          <p:attrName>ppt_x</p:attrName>
                                        </p:attrNameLst>
                                      </p:cBhvr>
                                      <p:tavLst>
                                        <p:tav tm="0">
                                          <p:val>
                                            <p:strVal val="#ppt_x"/>
                                          </p:val>
                                        </p:tav>
                                        <p:tav tm="100000">
                                          <p:val>
                                            <p:strVal val="#ppt_x"/>
                                          </p:val>
                                        </p:tav>
                                      </p:tavLst>
                                    </p:anim>
                                    <p:anim calcmode="lin" valueType="num">
                                      <p:cBhvr>
                                        <p:cTn id="18" dur="1000" fill="hold"/>
                                        <p:tgtEl>
                                          <p:spTgt spid="3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fade">
                                      <p:cBhvr>
                                        <p:cTn id="26" dur="1000"/>
                                        <p:tgtEl>
                                          <p:spTgt spid="40"/>
                                        </p:tgtEl>
                                      </p:cBhvr>
                                    </p:animEffect>
                                    <p:anim calcmode="lin" valueType="num">
                                      <p:cBhvr>
                                        <p:cTn id="27" dur="1000" fill="hold"/>
                                        <p:tgtEl>
                                          <p:spTgt spid="40"/>
                                        </p:tgtEl>
                                        <p:attrNameLst>
                                          <p:attrName>ppt_x</p:attrName>
                                        </p:attrNameLst>
                                      </p:cBhvr>
                                      <p:tavLst>
                                        <p:tav tm="0">
                                          <p:val>
                                            <p:strVal val="#ppt_x"/>
                                          </p:val>
                                        </p:tav>
                                        <p:tav tm="100000">
                                          <p:val>
                                            <p:strVal val="#ppt_x"/>
                                          </p:val>
                                        </p:tav>
                                      </p:tavLst>
                                    </p:anim>
                                    <p:anim calcmode="lin" valueType="num">
                                      <p:cBhvr>
                                        <p:cTn id="28" dur="1000" fill="hold"/>
                                        <p:tgtEl>
                                          <p:spTgt spid="4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anim calcmode="lin" valueType="num">
                                      <p:cBhvr>
                                        <p:cTn id="44" dur="1000" fill="hold"/>
                                        <p:tgtEl>
                                          <p:spTgt spid="28"/>
                                        </p:tgtEl>
                                        <p:attrNameLst>
                                          <p:attrName>ppt_x</p:attrName>
                                        </p:attrNameLst>
                                      </p:cBhvr>
                                      <p:tavLst>
                                        <p:tav tm="0">
                                          <p:val>
                                            <p:strVal val="#ppt_x"/>
                                          </p:val>
                                        </p:tav>
                                        <p:tav tm="100000">
                                          <p:val>
                                            <p:strVal val="#ppt_x"/>
                                          </p:val>
                                        </p:tav>
                                      </p:tavLst>
                                    </p:anim>
                                    <p:anim calcmode="lin" valueType="num">
                                      <p:cBhvr>
                                        <p:cTn id="45" dur="1000" fill="hold"/>
                                        <p:tgtEl>
                                          <p:spTgt spid="2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6"/>
                                        </p:tgtEl>
                                        <p:attrNameLst>
                                          <p:attrName>style.visibility</p:attrName>
                                        </p:attrNameLst>
                                      </p:cBhvr>
                                      <p:to>
                                        <p:strVal val="visible"/>
                                      </p:to>
                                    </p:set>
                                    <p:animEffect transition="in" filter="fade">
                                      <p:cBhvr>
                                        <p:cTn id="48" dur="1000"/>
                                        <p:tgtEl>
                                          <p:spTgt spid="36"/>
                                        </p:tgtEl>
                                      </p:cBhvr>
                                    </p:animEffect>
                                    <p:anim calcmode="lin" valueType="num">
                                      <p:cBhvr>
                                        <p:cTn id="49" dur="1000" fill="hold"/>
                                        <p:tgtEl>
                                          <p:spTgt spid="36"/>
                                        </p:tgtEl>
                                        <p:attrNameLst>
                                          <p:attrName>ppt_x</p:attrName>
                                        </p:attrNameLst>
                                      </p:cBhvr>
                                      <p:tavLst>
                                        <p:tav tm="0">
                                          <p:val>
                                            <p:strVal val="#ppt_x"/>
                                          </p:val>
                                        </p:tav>
                                        <p:tav tm="100000">
                                          <p:val>
                                            <p:strVal val="#ppt_x"/>
                                          </p:val>
                                        </p:tav>
                                      </p:tavLst>
                                    </p:anim>
                                    <p:anim calcmode="lin" valueType="num">
                                      <p:cBhvr>
                                        <p:cTn id="50" dur="1000" fill="hold"/>
                                        <p:tgtEl>
                                          <p:spTgt spid="36"/>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1000"/>
                                        <p:tgtEl>
                                          <p:spTgt spid="47"/>
                                        </p:tgtEl>
                                      </p:cBhvr>
                                    </p:animEffect>
                                    <p:anim calcmode="lin" valueType="num">
                                      <p:cBhvr>
                                        <p:cTn id="64" dur="1000" fill="hold"/>
                                        <p:tgtEl>
                                          <p:spTgt spid="47"/>
                                        </p:tgtEl>
                                        <p:attrNameLst>
                                          <p:attrName>ppt_x</p:attrName>
                                        </p:attrNameLst>
                                      </p:cBhvr>
                                      <p:tavLst>
                                        <p:tav tm="0">
                                          <p:val>
                                            <p:strVal val="#ppt_x"/>
                                          </p:val>
                                        </p:tav>
                                        <p:tav tm="100000">
                                          <p:val>
                                            <p:strVal val="#ppt_x"/>
                                          </p:val>
                                        </p:tav>
                                      </p:tavLst>
                                    </p:anim>
                                    <p:anim calcmode="lin" valueType="num">
                                      <p:cBhvr>
                                        <p:cTn id="65" dur="1000" fill="hold"/>
                                        <p:tgtEl>
                                          <p:spTgt spid="47"/>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fade">
                                      <p:cBhvr>
                                        <p:cTn id="68" dur="1000"/>
                                        <p:tgtEl>
                                          <p:spTgt spid="48"/>
                                        </p:tgtEl>
                                      </p:cBhvr>
                                    </p:animEffect>
                                    <p:anim calcmode="lin" valueType="num">
                                      <p:cBhvr>
                                        <p:cTn id="69" dur="1000" fill="hold"/>
                                        <p:tgtEl>
                                          <p:spTgt spid="48"/>
                                        </p:tgtEl>
                                        <p:attrNameLst>
                                          <p:attrName>ppt_x</p:attrName>
                                        </p:attrNameLst>
                                      </p:cBhvr>
                                      <p:tavLst>
                                        <p:tav tm="0">
                                          <p:val>
                                            <p:strVal val="#ppt_x"/>
                                          </p:val>
                                        </p:tav>
                                        <p:tav tm="100000">
                                          <p:val>
                                            <p:strVal val="#ppt_x"/>
                                          </p:val>
                                        </p:tav>
                                      </p:tavLst>
                                    </p:anim>
                                    <p:anim calcmode="lin" valueType="num">
                                      <p:cBhvr>
                                        <p:cTn id="70" dur="1000" fill="hold"/>
                                        <p:tgtEl>
                                          <p:spTgt spid="48"/>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fade">
                                      <p:cBhvr>
                                        <p:cTn id="73" dur="1000"/>
                                        <p:tgtEl>
                                          <p:spTgt spid="32"/>
                                        </p:tgtEl>
                                      </p:cBhvr>
                                    </p:animEffect>
                                    <p:anim calcmode="lin" valueType="num">
                                      <p:cBhvr>
                                        <p:cTn id="74" dur="1000" fill="hold"/>
                                        <p:tgtEl>
                                          <p:spTgt spid="32"/>
                                        </p:tgtEl>
                                        <p:attrNameLst>
                                          <p:attrName>ppt_x</p:attrName>
                                        </p:attrNameLst>
                                      </p:cBhvr>
                                      <p:tavLst>
                                        <p:tav tm="0">
                                          <p:val>
                                            <p:strVal val="#ppt_x"/>
                                          </p:val>
                                        </p:tav>
                                        <p:tav tm="100000">
                                          <p:val>
                                            <p:strVal val="#ppt_x"/>
                                          </p:val>
                                        </p:tav>
                                      </p:tavLst>
                                    </p:anim>
                                    <p:anim calcmode="lin" valueType="num">
                                      <p:cBhvr>
                                        <p:cTn id="75" dur="1000" fill="hold"/>
                                        <p:tgtEl>
                                          <p:spTgt spid="32"/>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fade">
                                      <p:cBhvr>
                                        <p:cTn id="78" dur="1000"/>
                                        <p:tgtEl>
                                          <p:spTgt spid="16"/>
                                        </p:tgtEl>
                                      </p:cBhvr>
                                    </p:animEffect>
                                    <p:anim calcmode="lin" valueType="num">
                                      <p:cBhvr>
                                        <p:cTn id="79" dur="1000" fill="hold"/>
                                        <p:tgtEl>
                                          <p:spTgt spid="16"/>
                                        </p:tgtEl>
                                        <p:attrNameLst>
                                          <p:attrName>ppt_x</p:attrName>
                                        </p:attrNameLst>
                                      </p:cBhvr>
                                      <p:tavLst>
                                        <p:tav tm="0">
                                          <p:val>
                                            <p:strVal val="#ppt_x"/>
                                          </p:val>
                                        </p:tav>
                                        <p:tav tm="100000">
                                          <p:val>
                                            <p:strVal val="#ppt_x"/>
                                          </p:val>
                                        </p:tav>
                                      </p:tavLst>
                                    </p:anim>
                                    <p:anim calcmode="lin" valueType="num">
                                      <p:cBhvr>
                                        <p:cTn id="8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2" presetClass="entr" presetSubtype="0"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fade">
                                      <p:cBhvr>
                                        <p:cTn id="85" dur="1000"/>
                                        <p:tgtEl>
                                          <p:spTgt spid="30"/>
                                        </p:tgtEl>
                                      </p:cBhvr>
                                    </p:animEffect>
                                    <p:anim calcmode="lin" valueType="num">
                                      <p:cBhvr>
                                        <p:cTn id="86" dur="1000" fill="hold"/>
                                        <p:tgtEl>
                                          <p:spTgt spid="30"/>
                                        </p:tgtEl>
                                        <p:attrNameLst>
                                          <p:attrName>ppt_x</p:attrName>
                                        </p:attrNameLst>
                                      </p:cBhvr>
                                      <p:tavLst>
                                        <p:tav tm="0">
                                          <p:val>
                                            <p:strVal val="#ppt_x"/>
                                          </p:val>
                                        </p:tav>
                                        <p:tav tm="100000">
                                          <p:val>
                                            <p:strVal val="#ppt_x"/>
                                          </p:val>
                                        </p:tav>
                                      </p:tavLst>
                                    </p:anim>
                                    <p:anim calcmode="lin" valueType="num">
                                      <p:cBhvr>
                                        <p:cTn id="87" dur="1000" fill="hold"/>
                                        <p:tgtEl>
                                          <p:spTgt spid="30"/>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5"/>
                                        </p:tgtEl>
                                        <p:attrNameLst>
                                          <p:attrName>style.visibility</p:attrName>
                                        </p:attrNameLst>
                                      </p:cBhvr>
                                      <p:to>
                                        <p:strVal val="visible"/>
                                      </p:to>
                                    </p:set>
                                    <p:animEffect transition="in" filter="fade">
                                      <p:cBhvr>
                                        <p:cTn id="90" dur="1000"/>
                                        <p:tgtEl>
                                          <p:spTgt spid="35"/>
                                        </p:tgtEl>
                                      </p:cBhvr>
                                    </p:animEffect>
                                    <p:anim calcmode="lin" valueType="num">
                                      <p:cBhvr>
                                        <p:cTn id="91" dur="1000" fill="hold"/>
                                        <p:tgtEl>
                                          <p:spTgt spid="35"/>
                                        </p:tgtEl>
                                        <p:attrNameLst>
                                          <p:attrName>ppt_x</p:attrName>
                                        </p:attrNameLst>
                                      </p:cBhvr>
                                      <p:tavLst>
                                        <p:tav tm="0">
                                          <p:val>
                                            <p:strVal val="#ppt_x"/>
                                          </p:val>
                                        </p:tav>
                                        <p:tav tm="100000">
                                          <p:val>
                                            <p:strVal val="#ppt_x"/>
                                          </p:val>
                                        </p:tav>
                                      </p:tavLst>
                                    </p:anim>
                                    <p:anim calcmode="lin" valueType="num">
                                      <p:cBhvr>
                                        <p:cTn id="92"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0"/>
                                        <p:tgtEl>
                                          <p:spTgt spid="29"/>
                                        </p:tgtEl>
                                      </p:cBhvr>
                                    </p:animEffect>
                                    <p:anim calcmode="lin" valueType="num">
                                      <p:cBhvr>
                                        <p:cTn id="98" dur="1000" fill="hold"/>
                                        <p:tgtEl>
                                          <p:spTgt spid="29"/>
                                        </p:tgtEl>
                                        <p:attrNameLst>
                                          <p:attrName>ppt_x</p:attrName>
                                        </p:attrNameLst>
                                      </p:cBhvr>
                                      <p:tavLst>
                                        <p:tav tm="0">
                                          <p:val>
                                            <p:strVal val="#ppt_x"/>
                                          </p:val>
                                        </p:tav>
                                        <p:tav tm="100000">
                                          <p:val>
                                            <p:strVal val="#ppt_x"/>
                                          </p:val>
                                        </p:tav>
                                      </p:tavLst>
                                    </p:anim>
                                    <p:anim calcmode="lin" valueType="num">
                                      <p:cBhvr>
                                        <p:cTn id="99" dur="1000" fill="hold"/>
                                        <p:tgtEl>
                                          <p:spTgt spid="29"/>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50"/>
                                        </p:tgtEl>
                                        <p:attrNameLst>
                                          <p:attrName>style.visibility</p:attrName>
                                        </p:attrNameLst>
                                      </p:cBhvr>
                                      <p:to>
                                        <p:strVal val="visible"/>
                                      </p:to>
                                    </p:set>
                                    <p:animEffect transition="in" filter="fade">
                                      <p:cBhvr>
                                        <p:cTn id="102" dur="1000"/>
                                        <p:tgtEl>
                                          <p:spTgt spid="50"/>
                                        </p:tgtEl>
                                      </p:cBhvr>
                                    </p:animEffect>
                                    <p:anim calcmode="lin" valueType="num">
                                      <p:cBhvr>
                                        <p:cTn id="103" dur="1000" fill="hold"/>
                                        <p:tgtEl>
                                          <p:spTgt spid="50"/>
                                        </p:tgtEl>
                                        <p:attrNameLst>
                                          <p:attrName>ppt_x</p:attrName>
                                        </p:attrNameLst>
                                      </p:cBhvr>
                                      <p:tavLst>
                                        <p:tav tm="0">
                                          <p:val>
                                            <p:strVal val="#ppt_x"/>
                                          </p:val>
                                        </p:tav>
                                        <p:tav tm="100000">
                                          <p:val>
                                            <p:strVal val="#ppt_x"/>
                                          </p:val>
                                        </p:tav>
                                      </p:tavLst>
                                    </p:anim>
                                    <p:anim calcmode="lin" valueType="num">
                                      <p:cBhvr>
                                        <p:cTn id="104" dur="1000" fill="hold"/>
                                        <p:tgtEl>
                                          <p:spTgt spid="50"/>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51"/>
                                        </p:tgtEl>
                                        <p:attrNameLst>
                                          <p:attrName>style.visibility</p:attrName>
                                        </p:attrNameLst>
                                      </p:cBhvr>
                                      <p:to>
                                        <p:strVal val="visible"/>
                                      </p:to>
                                    </p:set>
                                    <p:animEffect transition="in" filter="fade">
                                      <p:cBhvr>
                                        <p:cTn id="107" dur="1000"/>
                                        <p:tgtEl>
                                          <p:spTgt spid="51"/>
                                        </p:tgtEl>
                                      </p:cBhvr>
                                    </p:animEffect>
                                    <p:anim calcmode="lin" valueType="num">
                                      <p:cBhvr>
                                        <p:cTn id="108" dur="1000" fill="hold"/>
                                        <p:tgtEl>
                                          <p:spTgt spid="51"/>
                                        </p:tgtEl>
                                        <p:attrNameLst>
                                          <p:attrName>ppt_x</p:attrName>
                                        </p:attrNameLst>
                                      </p:cBhvr>
                                      <p:tavLst>
                                        <p:tav tm="0">
                                          <p:val>
                                            <p:strVal val="#ppt_x"/>
                                          </p:val>
                                        </p:tav>
                                        <p:tav tm="100000">
                                          <p:val>
                                            <p:strVal val="#ppt_x"/>
                                          </p:val>
                                        </p:tav>
                                      </p:tavLst>
                                    </p:anim>
                                    <p:anim calcmode="lin" valueType="num">
                                      <p:cBhvr>
                                        <p:cTn id="109" dur="1000" fill="hold"/>
                                        <p:tgtEl>
                                          <p:spTgt spid="51"/>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fade">
                                      <p:cBhvr>
                                        <p:cTn id="112" dur="1000"/>
                                        <p:tgtEl>
                                          <p:spTgt spid="52"/>
                                        </p:tgtEl>
                                      </p:cBhvr>
                                    </p:animEffect>
                                    <p:anim calcmode="lin" valueType="num">
                                      <p:cBhvr>
                                        <p:cTn id="113" dur="1000" fill="hold"/>
                                        <p:tgtEl>
                                          <p:spTgt spid="52"/>
                                        </p:tgtEl>
                                        <p:attrNameLst>
                                          <p:attrName>ppt_x</p:attrName>
                                        </p:attrNameLst>
                                      </p:cBhvr>
                                      <p:tavLst>
                                        <p:tav tm="0">
                                          <p:val>
                                            <p:strVal val="#ppt_x"/>
                                          </p:val>
                                        </p:tav>
                                        <p:tav tm="100000">
                                          <p:val>
                                            <p:strVal val="#ppt_x"/>
                                          </p:val>
                                        </p:tav>
                                      </p:tavLst>
                                    </p:anim>
                                    <p:anim calcmode="lin" valueType="num">
                                      <p:cBhvr>
                                        <p:cTn id="114" dur="1000" fill="hold"/>
                                        <p:tgtEl>
                                          <p:spTgt spid="52"/>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53"/>
                                        </p:tgtEl>
                                        <p:attrNameLst>
                                          <p:attrName>style.visibility</p:attrName>
                                        </p:attrNameLst>
                                      </p:cBhvr>
                                      <p:to>
                                        <p:strVal val="visible"/>
                                      </p:to>
                                    </p:set>
                                    <p:animEffect transition="in" filter="fade">
                                      <p:cBhvr>
                                        <p:cTn id="117" dur="1000"/>
                                        <p:tgtEl>
                                          <p:spTgt spid="53"/>
                                        </p:tgtEl>
                                      </p:cBhvr>
                                    </p:animEffect>
                                    <p:anim calcmode="lin" valueType="num">
                                      <p:cBhvr>
                                        <p:cTn id="118" dur="1000" fill="hold"/>
                                        <p:tgtEl>
                                          <p:spTgt spid="53"/>
                                        </p:tgtEl>
                                        <p:attrNameLst>
                                          <p:attrName>ppt_x</p:attrName>
                                        </p:attrNameLst>
                                      </p:cBhvr>
                                      <p:tavLst>
                                        <p:tav tm="0">
                                          <p:val>
                                            <p:strVal val="#ppt_x"/>
                                          </p:val>
                                        </p:tav>
                                        <p:tav tm="100000">
                                          <p:val>
                                            <p:strVal val="#ppt_x"/>
                                          </p:val>
                                        </p:tav>
                                      </p:tavLst>
                                    </p:anim>
                                    <p:anim calcmode="lin" valueType="num">
                                      <p:cBhvr>
                                        <p:cTn id="119" dur="1000" fill="hold"/>
                                        <p:tgtEl>
                                          <p:spTgt spid="53"/>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54"/>
                                        </p:tgtEl>
                                        <p:attrNameLst>
                                          <p:attrName>style.visibility</p:attrName>
                                        </p:attrNameLst>
                                      </p:cBhvr>
                                      <p:to>
                                        <p:strVal val="visible"/>
                                      </p:to>
                                    </p:set>
                                    <p:animEffect transition="in" filter="fade">
                                      <p:cBhvr>
                                        <p:cTn id="122" dur="1000"/>
                                        <p:tgtEl>
                                          <p:spTgt spid="54"/>
                                        </p:tgtEl>
                                      </p:cBhvr>
                                    </p:animEffect>
                                    <p:anim calcmode="lin" valueType="num">
                                      <p:cBhvr>
                                        <p:cTn id="123" dur="1000" fill="hold"/>
                                        <p:tgtEl>
                                          <p:spTgt spid="54"/>
                                        </p:tgtEl>
                                        <p:attrNameLst>
                                          <p:attrName>ppt_x</p:attrName>
                                        </p:attrNameLst>
                                      </p:cBhvr>
                                      <p:tavLst>
                                        <p:tav tm="0">
                                          <p:val>
                                            <p:strVal val="#ppt_x"/>
                                          </p:val>
                                        </p:tav>
                                        <p:tav tm="100000">
                                          <p:val>
                                            <p:strVal val="#ppt_x"/>
                                          </p:val>
                                        </p:tav>
                                      </p:tavLst>
                                    </p:anim>
                                    <p:anim calcmode="lin" valueType="num">
                                      <p:cBhvr>
                                        <p:cTn id="124" dur="1000" fill="hold"/>
                                        <p:tgtEl>
                                          <p:spTgt spid="54"/>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33"/>
                                        </p:tgtEl>
                                        <p:attrNameLst>
                                          <p:attrName>style.visibility</p:attrName>
                                        </p:attrNameLst>
                                      </p:cBhvr>
                                      <p:to>
                                        <p:strVal val="visible"/>
                                      </p:to>
                                    </p:set>
                                    <p:animEffect transition="in" filter="fade">
                                      <p:cBhvr>
                                        <p:cTn id="127" dur="1000"/>
                                        <p:tgtEl>
                                          <p:spTgt spid="33"/>
                                        </p:tgtEl>
                                      </p:cBhvr>
                                    </p:animEffect>
                                    <p:anim calcmode="lin" valueType="num">
                                      <p:cBhvr>
                                        <p:cTn id="128" dur="1000" fill="hold"/>
                                        <p:tgtEl>
                                          <p:spTgt spid="33"/>
                                        </p:tgtEl>
                                        <p:attrNameLst>
                                          <p:attrName>ppt_x</p:attrName>
                                        </p:attrNameLst>
                                      </p:cBhvr>
                                      <p:tavLst>
                                        <p:tav tm="0">
                                          <p:val>
                                            <p:strVal val="#ppt_x"/>
                                          </p:val>
                                        </p:tav>
                                        <p:tav tm="100000">
                                          <p:val>
                                            <p:strVal val="#ppt_x"/>
                                          </p:val>
                                        </p:tav>
                                      </p:tavLst>
                                    </p:anim>
                                    <p:anim calcmode="lin" valueType="num">
                                      <p:cBhvr>
                                        <p:cTn id="129" dur="1000" fill="hold"/>
                                        <p:tgtEl>
                                          <p:spTgt spid="33"/>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177"/>
                                        </p:tgtEl>
                                        <p:attrNameLst>
                                          <p:attrName>style.visibility</p:attrName>
                                        </p:attrNameLst>
                                      </p:cBhvr>
                                      <p:to>
                                        <p:strVal val="visible"/>
                                      </p:to>
                                    </p:set>
                                    <p:animEffect transition="in" filter="fade">
                                      <p:cBhvr>
                                        <p:cTn id="132" dur="1000"/>
                                        <p:tgtEl>
                                          <p:spTgt spid="177"/>
                                        </p:tgtEl>
                                      </p:cBhvr>
                                    </p:animEffect>
                                    <p:anim calcmode="lin" valueType="num">
                                      <p:cBhvr>
                                        <p:cTn id="133" dur="1000" fill="hold"/>
                                        <p:tgtEl>
                                          <p:spTgt spid="177"/>
                                        </p:tgtEl>
                                        <p:attrNameLst>
                                          <p:attrName>ppt_x</p:attrName>
                                        </p:attrNameLst>
                                      </p:cBhvr>
                                      <p:tavLst>
                                        <p:tav tm="0">
                                          <p:val>
                                            <p:strVal val="#ppt_x"/>
                                          </p:val>
                                        </p:tav>
                                        <p:tav tm="100000">
                                          <p:val>
                                            <p:strVal val="#ppt_x"/>
                                          </p:val>
                                        </p:tav>
                                      </p:tavLst>
                                    </p:anim>
                                    <p:anim calcmode="lin" valueType="num">
                                      <p:cBhvr>
                                        <p:cTn id="134" dur="1000" fill="hold"/>
                                        <p:tgtEl>
                                          <p:spTgt spid="177"/>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178"/>
                                        </p:tgtEl>
                                        <p:attrNameLst>
                                          <p:attrName>style.visibility</p:attrName>
                                        </p:attrNameLst>
                                      </p:cBhvr>
                                      <p:to>
                                        <p:strVal val="visible"/>
                                      </p:to>
                                    </p:set>
                                    <p:animEffect transition="in" filter="fade">
                                      <p:cBhvr>
                                        <p:cTn id="137" dur="1000"/>
                                        <p:tgtEl>
                                          <p:spTgt spid="178"/>
                                        </p:tgtEl>
                                      </p:cBhvr>
                                    </p:animEffect>
                                    <p:anim calcmode="lin" valueType="num">
                                      <p:cBhvr>
                                        <p:cTn id="138" dur="1000" fill="hold"/>
                                        <p:tgtEl>
                                          <p:spTgt spid="178"/>
                                        </p:tgtEl>
                                        <p:attrNameLst>
                                          <p:attrName>ppt_x</p:attrName>
                                        </p:attrNameLst>
                                      </p:cBhvr>
                                      <p:tavLst>
                                        <p:tav tm="0">
                                          <p:val>
                                            <p:strVal val="#ppt_x"/>
                                          </p:val>
                                        </p:tav>
                                        <p:tav tm="100000">
                                          <p:val>
                                            <p:strVal val="#ppt_x"/>
                                          </p:val>
                                        </p:tav>
                                      </p:tavLst>
                                    </p:anim>
                                    <p:anim calcmode="lin" valueType="num">
                                      <p:cBhvr>
                                        <p:cTn id="139" dur="1000" fill="hold"/>
                                        <p:tgtEl>
                                          <p:spTgt spid="178"/>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179"/>
                                        </p:tgtEl>
                                        <p:attrNameLst>
                                          <p:attrName>style.visibility</p:attrName>
                                        </p:attrNameLst>
                                      </p:cBhvr>
                                      <p:to>
                                        <p:strVal val="visible"/>
                                      </p:to>
                                    </p:set>
                                    <p:animEffect transition="in" filter="fade">
                                      <p:cBhvr>
                                        <p:cTn id="142" dur="1000"/>
                                        <p:tgtEl>
                                          <p:spTgt spid="179"/>
                                        </p:tgtEl>
                                      </p:cBhvr>
                                    </p:animEffect>
                                    <p:anim calcmode="lin" valueType="num">
                                      <p:cBhvr>
                                        <p:cTn id="143" dur="1000" fill="hold"/>
                                        <p:tgtEl>
                                          <p:spTgt spid="179"/>
                                        </p:tgtEl>
                                        <p:attrNameLst>
                                          <p:attrName>ppt_x</p:attrName>
                                        </p:attrNameLst>
                                      </p:cBhvr>
                                      <p:tavLst>
                                        <p:tav tm="0">
                                          <p:val>
                                            <p:strVal val="#ppt_x"/>
                                          </p:val>
                                        </p:tav>
                                        <p:tav tm="100000">
                                          <p:val>
                                            <p:strVal val="#ppt_x"/>
                                          </p:val>
                                        </p:tav>
                                      </p:tavLst>
                                    </p:anim>
                                    <p:anim calcmode="lin" valueType="num">
                                      <p:cBhvr>
                                        <p:cTn id="144" dur="1000" fill="hold"/>
                                        <p:tgtEl>
                                          <p:spTgt spid="179"/>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180"/>
                                        </p:tgtEl>
                                        <p:attrNameLst>
                                          <p:attrName>style.visibility</p:attrName>
                                        </p:attrNameLst>
                                      </p:cBhvr>
                                      <p:to>
                                        <p:strVal val="visible"/>
                                      </p:to>
                                    </p:set>
                                    <p:animEffect transition="in" filter="fade">
                                      <p:cBhvr>
                                        <p:cTn id="147" dur="1000"/>
                                        <p:tgtEl>
                                          <p:spTgt spid="180"/>
                                        </p:tgtEl>
                                      </p:cBhvr>
                                    </p:animEffect>
                                    <p:anim calcmode="lin" valueType="num">
                                      <p:cBhvr>
                                        <p:cTn id="148" dur="1000" fill="hold"/>
                                        <p:tgtEl>
                                          <p:spTgt spid="180"/>
                                        </p:tgtEl>
                                        <p:attrNameLst>
                                          <p:attrName>ppt_x</p:attrName>
                                        </p:attrNameLst>
                                      </p:cBhvr>
                                      <p:tavLst>
                                        <p:tav tm="0">
                                          <p:val>
                                            <p:strVal val="#ppt_x"/>
                                          </p:val>
                                        </p:tav>
                                        <p:tav tm="100000">
                                          <p:val>
                                            <p:strVal val="#ppt_x"/>
                                          </p:val>
                                        </p:tav>
                                      </p:tavLst>
                                    </p:anim>
                                    <p:anim calcmode="lin" valueType="num">
                                      <p:cBhvr>
                                        <p:cTn id="149" dur="1000" fill="hold"/>
                                        <p:tgtEl>
                                          <p:spTgt spid="180"/>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181"/>
                                        </p:tgtEl>
                                        <p:attrNameLst>
                                          <p:attrName>style.visibility</p:attrName>
                                        </p:attrNameLst>
                                      </p:cBhvr>
                                      <p:to>
                                        <p:strVal val="visible"/>
                                      </p:to>
                                    </p:set>
                                    <p:animEffect transition="in" filter="fade">
                                      <p:cBhvr>
                                        <p:cTn id="152" dur="1000"/>
                                        <p:tgtEl>
                                          <p:spTgt spid="181"/>
                                        </p:tgtEl>
                                      </p:cBhvr>
                                    </p:animEffect>
                                    <p:anim calcmode="lin" valueType="num">
                                      <p:cBhvr>
                                        <p:cTn id="153" dur="1000" fill="hold"/>
                                        <p:tgtEl>
                                          <p:spTgt spid="181"/>
                                        </p:tgtEl>
                                        <p:attrNameLst>
                                          <p:attrName>ppt_x</p:attrName>
                                        </p:attrNameLst>
                                      </p:cBhvr>
                                      <p:tavLst>
                                        <p:tav tm="0">
                                          <p:val>
                                            <p:strVal val="#ppt_x"/>
                                          </p:val>
                                        </p:tav>
                                        <p:tav tm="100000">
                                          <p:val>
                                            <p:strVal val="#ppt_x"/>
                                          </p:val>
                                        </p:tav>
                                      </p:tavLst>
                                    </p:anim>
                                    <p:anim calcmode="lin" valueType="num">
                                      <p:cBhvr>
                                        <p:cTn id="154"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55" grpId="0" animBg="1"/>
      <p:bldP spid="8" grpId="0"/>
      <p:bldP spid="34" grpId="0"/>
      <p:bldP spid="36" grpId="0" animBg="1"/>
      <p:bldP spid="38" grpId="0" animBg="1"/>
      <p:bldP spid="40" grpId="0" animBg="1"/>
      <p:bldP spid="42" grpId="0"/>
      <p:bldP spid="45" grpId="0"/>
      <p:bldP spid="46" grpId="0" animBg="1"/>
      <p:bldP spid="47" grpId="0"/>
      <p:bldP spid="48" grpId="0"/>
      <p:bldP spid="50" grpId="0"/>
      <p:bldP spid="51" grpId="0" animBg="1"/>
      <p:bldP spid="52" grpId="0" animBg="1"/>
      <p:bldP spid="53" grpId="0"/>
      <p:bldP spid="54" grpId="0"/>
      <p:bldP spid="32" grpId="0"/>
      <p:bldP spid="33" grpId="0"/>
      <p:bldP spid="35" grpId="0"/>
      <p:bldP spid="177" grpId="0" animBg="1"/>
      <p:bldP spid="178" grpId="0" animBg="1"/>
      <p:bldP spid="179" grpId="0" animBg="1"/>
      <p:bldP spid="180" grpId="0"/>
      <p:bldP spid="1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Marcador de texto 1">
            <a:extLst>
              <a:ext uri="{FF2B5EF4-FFF2-40B4-BE49-F238E27FC236}">
                <a16:creationId xmlns:a16="http://schemas.microsoft.com/office/drawing/2014/main" id="{767F662A-3096-4DC1-9F4F-04F96759A1DE}"/>
              </a:ext>
            </a:extLst>
          </p:cNvPr>
          <p:cNvSpPr>
            <a:spLocks noGrp="1"/>
          </p:cNvSpPr>
          <p:nvPr>
            <p:ph type="body" sz="quarter" idx="10"/>
          </p:nvPr>
        </p:nvSpPr>
        <p:spPr>
          <a:xfrm>
            <a:off x="762001" y="310575"/>
            <a:ext cx="9462631" cy="475849"/>
          </a:xfrm>
        </p:spPr>
        <p:txBody>
          <a:bodyPr/>
          <a:lstStyle/>
          <a:p>
            <a:pPr marL="0" indent="0">
              <a:buNone/>
            </a:pPr>
            <a:r>
              <a:rPr lang="lv-LV">
                <a:latin typeface="EC Square Sans Pro" panose="020B0506040000020004" pitchFamily="34" charset="0"/>
              </a:rPr>
              <a:t>Paziņojums</a:t>
            </a:r>
          </a:p>
        </p:txBody>
      </p:sp>
      <p:sp>
        <p:nvSpPr>
          <p:cNvPr id="106" name="Tijdelijke aanduiding voor inhoud 2">
            <a:extLst>
              <a:ext uri="{FF2B5EF4-FFF2-40B4-BE49-F238E27FC236}">
                <a16:creationId xmlns:a16="http://schemas.microsoft.com/office/drawing/2014/main" id="{76622FAD-AD92-4721-B978-2B27DEAD22ED}"/>
              </a:ext>
            </a:extLst>
          </p:cNvPr>
          <p:cNvSpPr txBox="1">
            <a:spLocks/>
          </p:cNvSpPr>
          <p:nvPr/>
        </p:nvSpPr>
        <p:spPr>
          <a:xfrm>
            <a:off x="144334" y="1417924"/>
            <a:ext cx="5504625" cy="2178339"/>
          </a:xfrm>
          <a:prstGeom prst="rect">
            <a:avLst/>
          </a:prstGeom>
        </p:spPr>
        <p:txBody>
          <a:bodyPr/>
          <a:lstStyle>
            <a:lvl1pPr marL="0">
              <a:defRPr>
                <a:latin typeface="+mn-lt"/>
                <a:ea typeface="+mn-ea"/>
                <a:cs typeface="+mn-cs"/>
              </a:defRPr>
            </a:lvl1pPr>
            <a:lvl2pPr marL="456377">
              <a:defRPr>
                <a:latin typeface="+mn-lt"/>
                <a:ea typeface="+mn-ea"/>
                <a:cs typeface="+mn-cs"/>
              </a:defRPr>
            </a:lvl2pPr>
            <a:lvl3pPr marL="912754">
              <a:defRPr>
                <a:latin typeface="+mn-lt"/>
                <a:ea typeface="+mn-ea"/>
                <a:cs typeface="+mn-cs"/>
              </a:defRPr>
            </a:lvl3pPr>
            <a:lvl4pPr marL="1369131">
              <a:defRPr>
                <a:latin typeface="+mn-lt"/>
                <a:ea typeface="+mn-ea"/>
                <a:cs typeface="+mn-cs"/>
              </a:defRPr>
            </a:lvl4pPr>
            <a:lvl5pPr marL="1825508">
              <a:defRPr>
                <a:latin typeface="+mn-lt"/>
                <a:ea typeface="+mn-ea"/>
                <a:cs typeface="+mn-cs"/>
              </a:defRPr>
            </a:lvl5pPr>
            <a:lvl6pPr marL="2281885">
              <a:defRPr>
                <a:latin typeface="+mn-lt"/>
                <a:ea typeface="+mn-ea"/>
                <a:cs typeface="+mn-cs"/>
              </a:defRPr>
            </a:lvl6pPr>
            <a:lvl7pPr marL="2738262">
              <a:defRPr>
                <a:latin typeface="+mn-lt"/>
                <a:ea typeface="+mn-ea"/>
                <a:cs typeface="+mn-cs"/>
              </a:defRPr>
            </a:lvl7pPr>
            <a:lvl8pPr marL="3194639">
              <a:defRPr>
                <a:latin typeface="+mn-lt"/>
                <a:ea typeface="+mn-ea"/>
                <a:cs typeface="+mn-cs"/>
              </a:defRPr>
            </a:lvl8pPr>
            <a:lvl9pPr marL="3651016">
              <a:defRPr>
                <a:latin typeface="+mn-lt"/>
                <a:ea typeface="+mn-ea"/>
                <a:cs typeface="+mn-cs"/>
              </a:defRPr>
            </a:lvl9pPr>
          </a:lstStyle>
          <a:p>
            <a:r>
              <a:rPr lang="lv-LV" sz="2800">
                <a:solidFill>
                  <a:sysClr val="windowText" lastClr="000000"/>
                </a:solidFill>
                <a:latin typeface="EC Square Sans Pro" panose="020B0506040000020004" pitchFamily="34" charset="0"/>
                <a:cs typeface="Arial" panose="020B0604020202020204" pitchFamily="34" charset="0"/>
              </a:rPr>
              <a:t>Pēc 2a un 2b grupas uzdevuma jums lūgs uzrakstīt </a:t>
            </a:r>
            <a:r>
              <a:rPr lang="lv-LV" sz="2800" b="1">
                <a:solidFill>
                  <a:sysClr val="windowText" lastClr="000000"/>
                </a:solidFill>
                <a:latin typeface="EC Square Sans Pro" panose="020B0506040000020004" pitchFamily="34" charset="0"/>
                <a:cs typeface="Arial" panose="020B0604020202020204" pitchFamily="34" charset="0"/>
              </a:rPr>
              <a:t>savu SMART rīcības punktu, kas</a:t>
            </a:r>
            <a:r>
              <a:rPr lang="lv-LV" sz="2800">
                <a:solidFill>
                  <a:sysClr val="windowText" lastClr="000000"/>
                </a:solidFill>
                <a:latin typeface="EC Square Sans Pro" panose="020B0506040000020004" pitchFamily="34" charset="0"/>
                <a:cs typeface="Arial" panose="020B0604020202020204" pitchFamily="34" charset="0"/>
              </a:rPr>
              <a:t> īstenojams jūsu/ jūsu klienta saimniecībā</a:t>
            </a:r>
          </a:p>
          <a:p>
            <a:endParaRPr lang="nl-NL" sz="2800" kern="0" dirty="0">
              <a:solidFill>
                <a:sysClr val="windowText" lastClr="000000"/>
              </a:solidFill>
              <a:latin typeface="EC Square Sans Pro" panose="020B0506040000020004" pitchFamily="34" charset="0"/>
              <a:cs typeface="Arial" panose="020B0604020202020204" pitchFamily="34" charset="0"/>
            </a:endParaRPr>
          </a:p>
        </p:txBody>
      </p:sp>
      <p:pic>
        <p:nvPicPr>
          <p:cNvPr id="107" name="Picture 2" descr="SMART Goal Setting, Action Plan and Effective Decision Making">
            <a:extLst>
              <a:ext uri="{FF2B5EF4-FFF2-40B4-BE49-F238E27FC236}">
                <a16:creationId xmlns:a16="http://schemas.microsoft.com/office/drawing/2014/main" id="{51A04337-FE51-479F-9496-866F14B17170}"/>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825787" y="977031"/>
            <a:ext cx="6366213" cy="3680466"/>
          </a:xfrm>
          <a:prstGeom prst="rect">
            <a:avLst/>
          </a:prstGeom>
          <a:noFill/>
          <a:ln cap="flat">
            <a:noFill/>
          </a:ln>
        </p:spPr>
      </p:pic>
      <p:sp>
        <p:nvSpPr>
          <p:cNvPr id="108" name="CuadroTexto 107">
            <a:extLst>
              <a:ext uri="{FF2B5EF4-FFF2-40B4-BE49-F238E27FC236}">
                <a16:creationId xmlns:a16="http://schemas.microsoft.com/office/drawing/2014/main" id="{2AA9CC43-B373-4104-BCAB-083C86E11C57}"/>
              </a:ext>
            </a:extLst>
          </p:cNvPr>
          <p:cNvSpPr txBox="1"/>
          <p:nvPr/>
        </p:nvSpPr>
        <p:spPr>
          <a:xfrm>
            <a:off x="246314" y="4350906"/>
            <a:ext cx="11392692" cy="1815882"/>
          </a:xfrm>
          <a:prstGeom prst="rect">
            <a:avLst/>
          </a:prstGeom>
          <a:noFill/>
        </p:spPr>
        <p:txBody>
          <a:bodyPr wrap="square">
            <a:spAutoFit/>
          </a:bodyPr>
          <a:lstStyle/>
          <a:p>
            <a:r>
              <a:rPr lang="lv-LV" sz="2800" i="1">
                <a:solidFill>
                  <a:sysClr val="windowText" lastClr="000000"/>
                </a:solidFill>
                <a:latin typeface="EC Square Sans Pro" panose="020B0506040000020004" pitchFamily="34" charset="0"/>
                <a:cs typeface="Arial" panose="020B0604020202020204" pitchFamily="34" charset="0"/>
              </a:rPr>
              <a:t>Piemēram: </a:t>
            </a:r>
          </a:p>
          <a:p>
            <a:r>
              <a:rPr lang="lv-LV" sz="2800" i="1">
                <a:solidFill>
                  <a:sysClr val="windowText" lastClr="000000"/>
                </a:solidFill>
                <a:latin typeface="EC Square Sans Pro" panose="020B0506040000020004" pitchFamily="34" charset="0"/>
                <a:cs typeface="Arial" panose="020B0604020202020204" pitchFamily="34" charset="0"/>
              </a:rPr>
              <a:t>Analizējot asins un kaušanas līnijas testu rezultātus un attiecīgi pielāgojot vakcinācijas politiku, 2 mēnešu laikā atšķirtiem sivēniem nebūs klepus.</a:t>
            </a:r>
          </a:p>
        </p:txBody>
      </p:sp>
    </p:spTree>
    <p:extLst>
      <p:ext uri="{BB962C8B-B14F-4D97-AF65-F5344CB8AC3E}">
        <p14:creationId xmlns:p14="http://schemas.microsoft.com/office/powerpoint/2010/main" val="186734846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C78BAB6A1C84F545963E0C901C12A503" ma:contentTypeVersion="13" ma:contentTypeDescription="Crear nuevo documento." ma:contentTypeScope="" ma:versionID="72f1889dfbcdd83fbc240b864d4538ff">
  <xsd:schema xmlns:xsd="http://www.w3.org/2001/XMLSchema" xmlns:xs="http://www.w3.org/2001/XMLSchema" xmlns:p="http://schemas.microsoft.com/office/2006/metadata/properties" xmlns:ns2="647396e3-6a7c-49e4-86bb-38ecec5b669c" xmlns:ns3="cf327815-79d0-4fc2-8b8d-cf7e72fbbfb7" targetNamespace="http://schemas.microsoft.com/office/2006/metadata/properties" ma:root="true" ma:fieldsID="3e5149360898c58efd1605597a8c192d" ns2:_="" ns3:_="">
    <xsd:import namespace="647396e3-6a7c-49e4-86bb-38ecec5b669c"/>
    <xsd:import namespace="cf327815-79d0-4fc2-8b8d-cf7e72fbbfb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7396e3-6a7c-49e4-86bb-38ecec5b66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Location" ma:index="16" nillable="true" ma:displayName="Location" ma:descrip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Etiquetas de imagen" ma:readOnly="false" ma:fieldId="{5cf76f15-5ced-4ddc-b409-7134ff3c332f}" ma:taxonomyMulti="true" ma:sspId="951800dd-f53a-43a5-a698-f470e5960635"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327815-79d0-4fc2-8b8d-cf7e72fbbfb7"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b90cdd13-5fd3-47fb-8bca-23f56ed786a9}" ma:internalName="TaxCatchAll" ma:showField="CatchAllData" ma:web="cf327815-79d0-4fc2-8b8d-cf7e72fbbfb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47396e3-6a7c-49e4-86bb-38ecec5b669c">
      <Terms xmlns="http://schemas.microsoft.com/office/infopath/2007/PartnerControls"/>
    </lcf76f155ced4ddcb4097134ff3c332f>
    <TaxCatchAll xmlns="cf327815-79d0-4fc2-8b8d-cf7e72fbbfb7" xsi:nil="true"/>
  </documentManagement>
</p:properties>
</file>

<file path=customXml/itemProps1.xml><?xml version="1.0" encoding="utf-8"?>
<ds:datastoreItem xmlns:ds="http://schemas.openxmlformats.org/officeDocument/2006/customXml" ds:itemID="{9C12F35B-94F9-491D-947C-F839E060D9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7396e3-6a7c-49e4-86bb-38ecec5b669c"/>
    <ds:schemaRef ds:uri="cf327815-79d0-4fc2-8b8d-cf7e72fbb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8932753-6BE3-4F67-9558-891FC275FEA1}">
  <ds:schemaRefs>
    <ds:schemaRef ds:uri="http://schemas.microsoft.com/sharepoint/v3/contenttype/forms"/>
  </ds:schemaRefs>
</ds:datastoreItem>
</file>

<file path=customXml/itemProps3.xml><?xml version="1.0" encoding="utf-8"?>
<ds:datastoreItem xmlns:ds="http://schemas.openxmlformats.org/officeDocument/2006/customXml" ds:itemID="{BACDF445-B36B-4EEE-AD8F-C876430C87A4}">
  <ds:schemaRefs>
    <ds:schemaRef ds:uri="http://purl.org/dc/elements/1.1/"/>
    <ds:schemaRef ds:uri="http://purl.org/dc/dcmitype/"/>
    <ds:schemaRef ds:uri="http://purl.org/dc/terms/"/>
    <ds:schemaRef ds:uri="http://www.w3.org/XML/1998/namespace"/>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cf327815-79d0-4fc2-8b8d-cf7e72fbbfb7"/>
    <ds:schemaRef ds:uri="647396e3-6a7c-49e4-86bb-38ecec5b669c"/>
  </ds:schemaRefs>
</ds:datastoreItem>
</file>

<file path=docProps/app.xml><?xml version="1.0" encoding="utf-8"?>
<Properties xmlns="http://schemas.openxmlformats.org/officeDocument/2006/extended-properties" xmlns:vt="http://schemas.openxmlformats.org/officeDocument/2006/docPropsVTypes">
  <TotalTime>0</TotalTime>
  <Words>1559</Words>
  <Application>Microsoft Office PowerPoint</Application>
  <PresentationFormat>Panorámica</PresentationFormat>
  <Paragraphs>227</Paragraphs>
  <Slides>17</Slides>
  <Notes>15</Notes>
  <HiddenSlides>0</HiddenSlides>
  <MMClips>4</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17</vt:i4>
      </vt:variant>
    </vt:vector>
  </HeadingPairs>
  <TitlesOfParts>
    <vt:vector size="27" baseType="lpstr">
      <vt:lpstr>Aptos</vt:lpstr>
      <vt:lpstr>Aptos Display</vt:lpstr>
      <vt:lpstr>Arial</vt:lpstr>
      <vt:lpstr>Calibri</vt:lpstr>
      <vt:lpstr>Courier New</vt:lpstr>
      <vt:lpstr>EC Square Sans Pro</vt:lpstr>
      <vt:lpstr>Times New Roman</vt:lpstr>
      <vt:lpstr>Wingdings</vt:lpstr>
      <vt:lpstr>Kantoorthema</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Hands-on training</dc:title>
  <dc:creator>Spaans, Annick</dc:creator>
  <cp:lastModifiedBy>Beatriz López Valero</cp:lastModifiedBy>
  <cp:revision>79</cp:revision>
  <dcterms:created xsi:type="dcterms:W3CDTF">2024-02-14T08:46:14Z</dcterms:created>
  <dcterms:modified xsi:type="dcterms:W3CDTF">2024-11-26T11:25:53Z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2024-09-10T10:04:20Z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77ab0bd2-9ece-4572-9e47-8003dab37894</vt:lpwstr>
  </property>
  <property fmtid="{D5CDD505-2E9C-101B-9397-08002B2CF9AE}" pid="8" name="MSIP_Label_6bd9ddd1-4d20-43f6-abfa-fc3c07406f94_ContentBits">
    <vt:lpwstr>0</vt:lpwstr>
  </property>
  <property fmtid="{D5CDD505-2E9C-101B-9397-08002B2CF9AE}" pid="9" name="ContentTypeId">
    <vt:lpwstr>0x010100C78BAB6A1C84F545963E0C901C12A503</vt:lpwstr>
  </property>
  <property fmtid="{D5CDD505-2E9C-101B-9397-08002B2CF9AE}" pid="10" name="MediaServiceImageTags">
    <vt:lpwstr/>
  </property>
</Properties>
</file>