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3" r:id="rId2"/>
  </p:sldMasterIdLst>
  <p:notesMasterIdLst>
    <p:notesMasterId r:id="rId22"/>
  </p:notesMasterIdLst>
  <p:handoutMasterIdLst>
    <p:handoutMasterId r:id="rId23"/>
  </p:handoutMasterIdLst>
  <p:sldIdLst>
    <p:sldId id="277" r:id="rId3"/>
    <p:sldId id="386" r:id="rId4"/>
    <p:sldId id="264" r:id="rId5"/>
    <p:sldId id="281" r:id="rId6"/>
    <p:sldId id="280" r:id="rId7"/>
    <p:sldId id="384" r:id="rId8"/>
    <p:sldId id="388" r:id="rId9"/>
    <p:sldId id="389" r:id="rId10"/>
    <p:sldId id="391" r:id="rId11"/>
    <p:sldId id="393" r:id="rId12"/>
    <p:sldId id="394" r:id="rId13"/>
    <p:sldId id="395" r:id="rId14"/>
    <p:sldId id="398" r:id="rId15"/>
    <p:sldId id="396" r:id="rId16"/>
    <p:sldId id="399" r:id="rId17"/>
    <p:sldId id="397" r:id="rId18"/>
    <p:sldId id="269" r:id="rId19"/>
    <p:sldId id="272" r:id="rId20"/>
    <p:sldId id="273" r:id="rId21"/>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C625"/>
    <a:srgbClr val="59BB18"/>
    <a:srgbClr val="00AA7B"/>
    <a:srgbClr val="05AFAF"/>
    <a:srgbClr val="0E82B5"/>
    <a:srgbClr val="04AEAE"/>
    <a:srgbClr val="2C7470"/>
    <a:srgbClr val="6BB188"/>
    <a:srgbClr val="002060"/>
    <a:srgbClr val="9DCBB0"/>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9C02AA-BD32-41FD-8C69-B01809AB7902}" v="10" dt="2024-03-04T14:37:24.179"/>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1" autoAdjust="0"/>
    <p:restoredTop sz="90688" autoAdjust="0"/>
  </p:normalViewPr>
  <p:slideViewPr>
    <p:cSldViewPr snapToGrid="0">
      <p:cViewPr varScale="1">
        <p:scale>
          <a:sx n="58" d="100"/>
          <a:sy n="58" d="100"/>
        </p:scale>
        <p:origin x="96" y="918"/>
      </p:cViewPr>
      <p:guideLst/>
    </p:cSldViewPr>
  </p:slideViewPr>
  <p:notesTextViewPr>
    <p:cViewPr>
      <p:scale>
        <a:sx n="1" d="1"/>
        <a:sy n="1" d="1"/>
      </p:scale>
      <p:origin x="0" y="0"/>
    </p:cViewPr>
  </p:notesTextViewPr>
  <p:notesViewPr>
    <p:cSldViewPr snapToGrid="0">
      <p:cViewPr varScale="1">
        <p:scale>
          <a:sx n="45" d="100"/>
          <a:sy n="45" d="100"/>
        </p:scale>
        <p:origin x="2760"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9199A5-5B35-42D9-B781-FD1653DF2949}" type="doc">
      <dgm:prSet loTypeId="urn:microsoft.com/office/officeart/2005/8/layout/hierarchy2" loCatId="hierarchy" qsTypeId="urn:microsoft.com/office/officeart/2005/8/quickstyle/simple5" qsCatId="simple" csTypeId="urn:microsoft.com/office/officeart/2005/8/colors/accent1_4" csCatId="accent1" phldr="1"/>
      <dgm:spPr/>
      <dgm:t>
        <a:bodyPr/>
        <a:lstStyle/>
        <a:p>
          <a:endParaRPr lang="en-GB"/>
        </a:p>
      </dgm:t>
    </dgm:pt>
    <dgm:pt modelId="{FC02CDEC-AE24-4359-9BDB-5F5356F9E817}">
      <dgm:prSet phldrT="[Texto]" custT="1"/>
      <dgm:spPr>
        <a:solidFill>
          <a:srgbClr val="002060"/>
        </a:solidFill>
        <a:ln>
          <a:solidFill>
            <a:srgbClr val="6BB188"/>
          </a:solidFill>
        </a:ln>
      </dgm:spPr>
      <dgm:t>
        <a:bodyPr/>
        <a:lstStyle/>
        <a:p>
          <a:r>
            <a:rPr lang="mt-MT" sz="3200">
              <a:latin typeface="EC Square Sans Pro" panose="020B0506040000020004" pitchFamily="34" charset="0"/>
            </a:rPr>
            <a:t>Ħtieġa globali: tnaqqis tar-reżistenza għall-antimikrobiċi</a:t>
          </a:r>
        </a:p>
      </dgm:t>
    </dgm:pt>
    <dgm:pt modelId="{740B47AE-9BE7-4D76-9D41-ACE0B66EB9C6}" type="parTrans" cxnId="{FF9E7B00-E89D-4CCF-8D3E-0CCF46594E54}">
      <dgm:prSet/>
      <dgm:spPr/>
      <dgm:t>
        <a:bodyPr/>
        <a:lstStyle/>
        <a:p>
          <a:endParaRPr lang="en-GB" sz="1400">
            <a:latin typeface="EC Square Sans Pro" panose="020B0506040000020004" pitchFamily="34" charset="0"/>
          </a:endParaRPr>
        </a:p>
      </dgm:t>
    </dgm:pt>
    <dgm:pt modelId="{A127A0E8-D0E8-4801-9073-902D66B14468}" type="sibTrans" cxnId="{FF9E7B00-E89D-4CCF-8D3E-0CCF46594E54}">
      <dgm:prSet/>
      <dgm:spPr/>
      <dgm:t>
        <a:bodyPr/>
        <a:lstStyle/>
        <a:p>
          <a:endParaRPr lang="en-GB" sz="1400">
            <a:latin typeface="EC Square Sans Pro" panose="020B0506040000020004" pitchFamily="34" charset="0"/>
          </a:endParaRPr>
        </a:p>
      </dgm:t>
    </dgm:pt>
    <dgm:pt modelId="{25F8A990-4CFA-4F18-8F12-AA6AA6EAC83D}">
      <dgm:prSet phldrT="[Texto]" custT="1"/>
      <dgm:spPr>
        <a:solidFill>
          <a:srgbClr val="6BB188"/>
        </a:solidFill>
      </dgm:spPr>
      <dgm:t>
        <a:bodyPr/>
        <a:lstStyle/>
        <a:p>
          <a:r>
            <a:rPr lang="mt-MT" sz="2000">
              <a:latin typeface="EC Square Sans Pro" panose="020B0506040000020004" pitchFamily="34" charset="0"/>
            </a:rPr>
            <a:t>Qafas regolatorju ġdid</a:t>
          </a:r>
        </a:p>
      </dgm:t>
    </dgm:pt>
    <dgm:pt modelId="{CB6010E8-99FC-4963-907C-48720CAB24F6}" type="parTrans" cxnId="{F0C5378A-0290-475E-98DE-E32A5E22A723}">
      <dgm:prSet custT="1"/>
      <dgm:spPr/>
      <dgm:t>
        <a:bodyPr/>
        <a:lstStyle/>
        <a:p>
          <a:endParaRPr lang="en-GB" sz="300">
            <a:latin typeface="EC Square Sans Pro" panose="020B0506040000020004" pitchFamily="34" charset="0"/>
          </a:endParaRPr>
        </a:p>
      </dgm:t>
    </dgm:pt>
    <dgm:pt modelId="{92BBBFC8-D41C-4BA8-A2EB-A276687F208C}" type="sibTrans" cxnId="{F0C5378A-0290-475E-98DE-E32A5E22A723}">
      <dgm:prSet/>
      <dgm:spPr/>
      <dgm:t>
        <a:bodyPr/>
        <a:lstStyle/>
        <a:p>
          <a:endParaRPr lang="en-GB" sz="1400">
            <a:latin typeface="EC Square Sans Pro" panose="020B0506040000020004" pitchFamily="34" charset="0"/>
          </a:endParaRPr>
        </a:p>
      </dgm:t>
    </dgm:pt>
    <dgm:pt modelId="{3F53412B-6BF8-4502-B85D-5C5A00599B2F}">
      <dgm:prSet phldrT="[Texto]" custT="1"/>
      <dgm:spPr>
        <a:solidFill>
          <a:srgbClr val="2C7470"/>
        </a:solidFill>
      </dgm:spPr>
      <dgm:t>
        <a:bodyPr/>
        <a:lstStyle/>
        <a:p>
          <a:r>
            <a:rPr lang="mt-MT" sz="2800" dirty="0">
              <a:latin typeface="EC Square Sans Pro" panose="020B0506040000020004" pitchFamily="34" charset="0"/>
            </a:rPr>
            <a:t>Miżuri preventivi li għandhom jiġu implimentati fil-livell tal-azjendi agrikoli</a:t>
          </a:r>
        </a:p>
      </dgm:t>
    </dgm:pt>
    <dgm:pt modelId="{8F3068A3-6BF6-4C93-B730-2C6DF9DF900A}" type="parTrans" cxnId="{DC099AC5-0141-423C-B4C9-9F06FA17036A}">
      <dgm:prSet custT="1"/>
      <dgm:spPr/>
      <dgm:t>
        <a:bodyPr/>
        <a:lstStyle/>
        <a:p>
          <a:endParaRPr lang="en-GB" sz="300">
            <a:latin typeface="EC Square Sans Pro" panose="020B0506040000020004" pitchFamily="34" charset="0"/>
          </a:endParaRPr>
        </a:p>
      </dgm:t>
    </dgm:pt>
    <dgm:pt modelId="{927BDBBA-24DB-4B97-BB30-3056810785F3}" type="sibTrans" cxnId="{DC099AC5-0141-423C-B4C9-9F06FA17036A}">
      <dgm:prSet/>
      <dgm:spPr/>
      <dgm:t>
        <a:bodyPr/>
        <a:lstStyle/>
        <a:p>
          <a:endParaRPr lang="en-GB" sz="1400">
            <a:latin typeface="EC Square Sans Pro" panose="020B0506040000020004" pitchFamily="34" charset="0"/>
          </a:endParaRPr>
        </a:p>
      </dgm:t>
    </dgm:pt>
    <dgm:pt modelId="{3809AD99-CA4A-4FEA-A848-5887879650B5}" type="pres">
      <dgm:prSet presAssocID="{4D9199A5-5B35-42D9-B781-FD1653DF2949}" presName="diagram" presStyleCnt="0">
        <dgm:presLayoutVars>
          <dgm:chPref val="1"/>
          <dgm:dir/>
          <dgm:animOne val="branch"/>
          <dgm:animLvl val="lvl"/>
          <dgm:resizeHandles val="exact"/>
        </dgm:presLayoutVars>
      </dgm:prSet>
      <dgm:spPr/>
    </dgm:pt>
    <dgm:pt modelId="{9DAF7E41-2A9E-49D4-AB31-CC94ACE5C60E}" type="pres">
      <dgm:prSet presAssocID="{FC02CDEC-AE24-4359-9BDB-5F5356F9E817}" presName="root1" presStyleCnt="0"/>
      <dgm:spPr/>
    </dgm:pt>
    <dgm:pt modelId="{641D7CF0-07AE-4543-9FB6-D3D03074E541}" type="pres">
      <dgm:prSet presAssocID="{FC02CDEC-AE24-4359-9BDB-5F5356F9E817}" presName="LevelOneTextNode" presStyleLbl="node0" presStyleIdx="0" presStyleCnt="1" custScaleY="176809">
        <dgm:presLayoutVars>
          <dgm:chPref val="3"/>
        </dgm:presLayoutVars>
      </dgm:prSet>
      <dgm:spPr/>
    </dgm:pt>
    <dgm:pt modelId="{EFEB23B8-023F-4694-AC94-1BC4AC85D57B}" type="pres">
      <dgm:prSet presAssocID="{FC02CDEC-AE24-4359-9BDB-5F5356F9E817}" presName="level2hierChild" presStyleCnt="0"/>
      <dgm:spPr/>
    </dgm:pt>
    <dgm:pt modelId="{2DCBE255-9C01-478D-B5EB-26D0C4EFF464}" type="pres">
      <dgm:prSet presAssocID="{CB6010E8-99FC-4963-907C-48720CAB24F6}" presName="conn2-1" presStyleLbl="parChTrans1D2" presStyleIdx="0" presStyleCnt="2"/>
      <dgm:spPr/>
    </dgm:pt>
    <dgm:pt modelId="{1069E3C4-EE95-4399-8562-F198E17A5E94}" type="pres">
      <dgm:prSet presAssocID="{CB6010E8-99FC-4963-907C-48720CAB24F6}" presName="connTx" presStyleLbl="parChTrans1D2" presStyleIdx="0" presStyleCnt="2"/>
      <dgm:spPr/>
    </dgm:pt>
    <dgm:pt modelId="{BC71ECD5-DCE7-422A-BC6C-ECA62E77E3F8}" type="pres">
      <dgm:prSet presAssocID="{25F8A990-4CFA-4F18-8F12-AA6AA6EAC83D}" presName="root2" presStyleCnt="0"/>
      <dgm:spPr/>
    </dgm:pt>
    <dgm:pt modelId="{C2A02F89-ADF3-41F9-A1A7-83CD90E178FC}" type="pres">
      <dgm:prSet presAssocID="{25F8A990-4CFA-4F18-8F12-AA6AA6EAC83D}" presName="LevelTwoTextNode" presStyleLbl="node2" presStyleIdx="0" presStyleCnt="2">
        <dgm:presLayoutVars>
          <dgm:chPref val="3"/>
        </dgm:presLayoutVars>
      </dgm:prSet>
      <dgm:spPr/>
    </dgm:pt>
    <dgm:pt modelId="{E39C38FB-48B7-4296-B3C8-C58B421335BA}" type="pres">
      <dgm:prSet presAssocID="{25F8A990-4CFA-4F18-8F12-AA6AA6EAC83D}" presName="level3hierChild" presStyleCnt="0"/>
      <dgm:spPr/>
    </dgm:pt>
    <dgm:pt modelId="{81CCE928-729B-432C-A321-3B2C0F7AF232}" type="pres">
      <dgm:prSet presAssocID="{8F3068A3-6BF6-4C93-B730-2C6DF9DF900A}" presName="conn2-1" presStyleLbl="parChTrans1D2" presStyleIdx="1" presStyleCnt="2"/>
      <dgm:spPr/>
    </dgm:pt>
    <dgm:pt modelId="{EE631CC8-C0CD-437B-B511-A51F34C1D7EC}" type="pres">
      <dgm:prSet presAssocID="{8F3068A3-6BF6-4C93-B730-2C6DF9DF900A}" presName="connTx" presStyleLbl="parChTrans1D2" presStyleIdx="1" presStyleCnt="2"/>
      <dgm:spPr/>
    </dgm:pt>
    <dgm:pt modelId="{50B96A60-04F4-44A4-A77B-737752A505C4}" type="pres">
      <dgm:prSet presAssocID="{3F53412B-6BF8-4502-B85D-5C5A00599B2F}" presName="root2" presStyleCnt="0"/>
      <dgm:spPr/>
    </dgm:pt>
    <dgm:pt modelId="{A78CAAD0-E337-45EE-BC2B-DCDDE82E677B}" type="pres">
      <dgm:prSet presAssocID="{3F53412B-6BF8-4502-B85D-5C5A00599B2F}" presName="LevelTwoTextNode" presStyleLbl="node2" presStyleIdx="1" presStyleCnt="2" custScaleY="168513" custLinFactNeighborX="2333" custLinFactNeighborY="29932">
        <dgm:presLayoutVars>
          <dgm:chPref val="3"/>
        </dgm:presLayoutVars>
      </dgm:prSet>
      <dgm:spPr/>
    </dgm:pt>
    <dgm:pt modelId="{191C6EC5-3015-4E51-A3DC-88D2C104841A}" type="pres">
      <dgm:prSet presAssocID="{3F53412B-6BF8-4502-B85D-5C5A00599B2F}" presName="level3hierChild" presStyleCnt="0"/>
      <dgm:spPr/>
    </dgm:pt>
  </dgm:ptLst>
  <dgm:cxnLst>
    <dgm:cxn modelId="{FF9E7B00-E89D-4CCF-8D3E-0CCF46594E54}" srcId="{4D9199A5-5B35-42D9-B781-FD1653DF2949}" destId="{FC02CDEC-AE24-4359-9BDB-5F5356F9E817}" srcOrd="0" destOrd="0" parTransId="{740B47AE-9BE7-4D76-9D41-ACE0B66EB9C6}" sibTransId="{A127A0E8-D0E8-4801-9073-902D66B14468}"/>
    <dgm:cxn modelId="{62309A03-9B77-400E-ABD7-9992C45E3B73}" type="presOf" srcId="{8F3068A3-6BF6-4C93-B730-2C6DF9DF900A}" destId="{EE631CC8-C0CD-437B-B511-A51F34C1D7EC}" srcOrd="1" destOrd="0" presId="urn:microsoft.com/office/officeart/2005/8/layout/hierarchy2"/>
    <dgm:cxn modelId="{3DC51714-3FED-4ED3-AA59-7A514030E4D8}" type="presOf" srcId="{25F8A990-4CFA-4F18-8F12-AA6AA6EAC83D}" destId="{C2A02F89-ADF3-41F9-A1A7-83CD90E178FC}" srcOrd="0" destOrd="0" presId="urn:microsoft.com/office/officeart/2005/8/layout/hierarchy2"/>
    <dgm:cxn modelId="{2502DF1F-4236-4AE5-A200-09A7B3622F3F}" type="presOf" srcId="{FC02CDEC-AE24-4359-9BDB-5F5356F9E817}" destId="{641D7CF0-07AE-4543-9FB6-D3D03074E541}" srcOrd="0" destOrd="0" presId="urn:microsoft.com/office/officeart/2005/8/layout/hierarchy2"/>
    <dgm:cxn modelId="{D1F5D550-DCBC-46A8-8A85-DB9414735D34}" type="presOf" srcId="{8F3068A3-6BF6-4C93-B730-2C6DF9DF900A}" destId="{81CCE928-729B-432C-A321-3B2C0F7AF232}" srcOrd="0" destOrd="0" presId="urn:microsoft.com/office/officeart/2005/8/layout/hierarchy2"/>
    <dgm:cxn modelId="{5712BE84-5D26-4F7D-8004-B53C02C209B2}" type="presOf" srcId="{4D9199A5-5B35-42D9-B781-FD1653DF2949}" destId="{3809AD99-CA4A-4FEA-A848-5887879650B5}" srcOrd="0" destOrd="0" presId="urn:microsoft.com/office/officeart/2005/8/layout/hierarchy2"/>
    <dgm:cxn modelId="{F0C5378A-0290-475E-98DE-E32A5E22A723}" srcId="{FC02CDEC-AE24-4359-9BDB-5F5356F9E817}" destId="{25F8A990-4CFA-4F18-8F12-AA6AA6EAC83D}" srcOrd="0" destOrd="0" parTransId="{CB6010E8-99FC-4963-907C-48720CAB24F6}" sibTransId="{92BBBFC8-D41C-4BA8-A2EB-A276687F208C}"/>
    <dgm:cxn modelId="{80DDB2A5-E299-4789-8812-CDE40B2159D0}" type="presOf" srcId="{CB6010E8-99FC-4963-907C-48720CAB24F6}" destId="{1069E3C4-EE95-4399-8562-F198E17A5E94}" srcOrd="1" destOrd="0" presId="urn:microsoft.com/office/officeart/2005/8/layout/hierarchy2"/>
    <dgm:cxn modelId="{F8B2FFB8-6F25-4833-B0BC-048EF87FE5EB}" type="presOf" srcId="{CB6010E8-99FC-4963-907C-48720CAB24F6}" destId="{2DCBE255-9C01-478D-B5EB-26D0C4EFF464}" srcOrd="0" destOrd="0" presId="urn:microsoft.com/office/officeart/2005/8/layout/hierarchy2"/>
    <dgm:cxn modelId="{DC099AC5-0141-423C-B4C9-9F06FA17036A}" srcId="{FC02CDEC-AE24-4359-9BDB-5F5356F9E817}" destId="{3F53412B-6BF8-4502-B85D-5C5A00599B2F}" srcOrd="1" destOrd="0" parTransId="{8F3068A3-6BF6-4C93-B730-2C6DF9DF900A}" sibTransId="{927BDBBA-24DB-4B97-BB30-3056810785F3}"/>
    <dgm:cxn modelId="{CC1232E1-AFE2-41E1-A852-33BE2575098D}" type="presOf" srcId="{3F53412B-6BF8-4502-B85D-5C5A00599B2F}" destId="{A78CAAD0-E337-45EE-BC2B-DCDDE82E677B}" srcOrd="0" destOrd="0" presId="urn:microsoft.com/office/officeart/2005/8/layout/hierarchy2"/>
    <dgm:cxn modelId="{0916465D-899D-4825-BB32-95711B23F05D}" type="presParOf" srcId="{3809AD99-CA4A-4FEA-A848-5887879650B5}" destId="{9DAF7E41-2A9E-49D4-AB31-CC94ACE5C60E}" srcOrd="0" destOrd="0" presId="urn:microsoft.com/office/officeart/2005/8/layout/hierarchy2"/>
    <dgm:cxn modelId="{D2F95626-1A41-41EC-8E5E-436556BC5DF7}" type="presParOf" srcId="{9DAF7E41-2A9E-49D4-AB31-CC94ACE5C60E}" destId="{641D7CF0-07AE-4543-9FB6-D3D03074E541}" srcOrd="0" destOrd="0" presId="urn:microsoft.com/office/officeart/2005/8/layout/hierarchy2"/>
    <dgm:cxn modelId="{0C24904B-D60A-41D8-BBCE-F59BDB7DA02C}" type="presParOf" srcId="{9DAF7E41-2A9E-49D4-AB31-CC94ACE5C60E}" destId="{EFEB23B8-023F-4694-AC94-1BC4AC85D57B}" srcOrd="1" destOrd="0" presId="urn:microsoft.com/office/officeart/2005/8/layout/hierarchy2"/>
    <dgm:cxn modelId="{0E39B0B3-6572-49A5-B094-2F46C23E5BE7}" type="presParOf" srcId="{EFEB23B8-023F-4694-AC94-1BC4AC85D57B}" destId="{2DCBE255-9C01-478D-B5EB-26D0C4EFF464}" srcOrd="0" destOrd="0" presId="urn:microsoft.com/office/officeart/2005/8/layout/hierarchy2"/>
    <dgm:cxn modelId="{86070249-E9DF-49A4-B5D8-E2102FC9EA6C}" type="presParOf" srcId="{2DCBE255-9C01-478D-B5EB-26D0C4EFF464}" destId="{1069E3C4-EE95-4399-8562-F198E17A5E94}" srcOrd="0" destOrd="0" presId="urn:microsoft.com/office/officeart/2005/8/layout/hierarchy2"/>
    <dgm:cxn modelId="{2A38B545-1743-4F97-B7D8-D68E61E4F23E}" type="presParOf" srcId="{EFEB23B8-023F-4694-AC94-1BC4AC85D57B}" destId="{BC71ECD5-DCE7-422A-BC6C-ECA62E77E3F8}" srcOrd="1" destOrd="0" presId="urn:microsoft.com/office/officeart/2005/8/layout/hierarchy2"/>
    <dgm:cxn modelId="{C14DFA45-3470-402C-9578-12D0E7DAF0F9}" type="presParOf" srcId="{BC71ECD5-DCE7-422A-BC6C-ECA62E77E3F8}" destId="{C2A02F89-ADF3-41F9-A1A7-83CD90E178FC}" srcOrd="0" destOrd="0" presId="urn:microsoft.com/office/officeart/2005/8/layout/hierarchy2"/>
    <dgm:cxn modelId="{1565E322-D2ED-4B2B-847B-7B996ABBDDF5}" type="presParOf" srcId="{BC71ECD5-DCE7-422A-BC6C-ECA62E77E3F8}" destId="{E39C38FB-48B7-4296-B3C8-C58B421335BA}" srcOrd="1" destOrd="0" presId="urn:microsoft.com/office/officeart/2005/8/layout/hierarchy2"/>
    <dgm:cxn modelId="{EAFF8681-86D6-4E83-A8EB-D05A6544AC3E}" type="presParOf" srcId="{EFEB23B8-023F-4694-AC94-1BC4AC85D57B}" destId="{81CCE928-729B-432C-A321-3B2C0F7AF232}" srcOrd="2" destOrd="0" presId="urn:microsoft.com/office/officeart/2005/8/layout/hierarchy2"/>
    <dgm:cxn modelId="{C6FB58B9-2723-4D6D-9D63-EFEF21A73AC7}" type="presParOf" srcId="{81CCE928-729B-432C-A321-3B2C0F7AF232}" destId="{EE631CC8-C0CD-437B-B511-A51F34C1D7EC}" srcOrd="0" destOrd="0" presId="urn:microsoft.com/office/officeart/2005/8/layout/hierarchy2"/>
    <dgm:cxn modelId="{3C729038-4711-4514-AFB7-DE32A8906338}" type="presParOf" srcId="{EFEB23B8-023F-4694-AC94-1BC4AC85D57B}" destId="{50B96A60-04F4-44A4-A77B-737752A505C4}" srcOrd="3" destOrd="0" presId="urn:microsoft.com/office/officeart/2005/8/layout/hierarchy2"/>
    <dgm:cxn modelId="{98074D07-884B-44BB-9BFA-F86BD576C11B}" type="presParOf" srcId="{50B96A60-04F4-44A4-A77B-737752A505C4}" destId="{A78CAAD0-E337-45EE-BC2B-DCDDE82E677B}" srcOrd="0" destOrd="0" presId="urn:microsoft.com/office/officeart/2005/8/layout/hierarchy2"/>
    <dgm:cxn modelId="{B08F9C08-A5D1-4BC6-9339-D2B585C76AAA}" type="presParOf" srcId="{50B96A60-04F4-44A4-A77B-737752A505C4}" destId="{191C6EC5-3015-4E51-A3DC-88D2C104841A}"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1D7CF0-07AE-4543-9FB6-D3D03074E541}">
      <dsp:nvSpPr>
        <dsp:cNvPr id="0" name=""/>
        <dsp:cNvSpPr/>
      </dsp:nvSpPr>
      <dsp:spPr>
        <a:xfrm>
          <a:off x="4650" y="1045884"/>
          <a:ext cx="2815525" cy="2489050"/>
        </a:xfrm>
        <a:prstGeom prst="roundRect">
          <a:avLst>
            <a:gd name="adj" fmla="val 10000"/>
          </a:avLst>
        </a:prstGeom>
        <a:solidFill>
          <a:srgbClr val="002060"/>
        </a:solidFill>
        <a:ln>
          <a:solidFill>
            <a:srgbClr val="6BB188"/>
          </a:solid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mt-MT" sz="3200" kern="1200">
              <a:latin typeface="EC Square Sans Pro" panose="020B0506040000020004" pitchFamily="34" charset="0"/>
            </a:rPr>
            <a:t>Ħtieġa globali: tnaqqis tar-reżistenza għall-antimikrobiċi</a:t>
          </a:r>
        </a:p>
      </dsp:txBody>
      <dsp:txXfrm>
        <a:off x="77552" y="1118786"/>
        <a:ext cx="2669721" cy="2343246"/>
      </dsp:txXfrm>
    </dsp:sp>
    <dsp:sp modelId="{2DCBE255-9C01-478D-B5EB-26D0C4EFF464}">
      <dsp:nvSpPr>
        <dsp:cNvPr id="0" name=""/>
        <dsp:cNvSpPr/>
      </dsp:nvSpPr>
      <dsp:spPr>
        <a:xfrm rot="18665057">
          <a:off x="2526415" y="1616894"/>
          <a:ext cx="1713730" cy="55317"/>
        </a:xfrm>
        <a:custGeom>
          <a:avLst/>
          <a:gdLst/>
          <a:ahLst/>
          <a:cxnLst/>
          <a:rect l="0" t="0" r="0" b="0"/>
          <a:pathLst>
            <a:path>
              <a:moveTo>
                <a:pt x="0" y="27658"/>
              </a:moveTo>
              <a:lnTo>
                <a:pt x="1713730" y="27658"/>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33350">
            <a:lnSpc>
              <a:spcPct val="90000"/>
            </a:lnSpc>
            <a:spcBef>
              <a:spcPct val="0"/>
            </a:spcBef>
            <a:spcAft>
              <a:spcPct val="35000"/>
            </a:spcAft>
            <a:buNone/>
          </a:pPr>
          <a:endParaRPr lang="en-GB" sz="300" kern="1200">
            <a:latin typeface="EC Square Sans Pro" panose="020B0506040000020004" pitchFamily="34" charset="0"/>
          </a:endParaRPr>
        </a:p>
      </dsp:txBody>
      <dsp:txXfrm>
        <a:off x="3340437" y="1601709"/>
        <a:ext cx="85686" cy="85686"/>
      </dsp:txXfrm>
    </dsp:sp>
    <dsp:sp modelId="{C2A02F89-ADF3-41F9-A1A7-83CD90E178FC}">
      <dsp:nvSpPr>
        <dsp:cNvPr id="0" name=""/>
        <dsp:cNvSpPr/>
      </dsp:nvSpPr>
      <dsp:spPr>
        <a:xfrm>
          <a:off x="3946385" y="294814"/>
          <a:ext cx="2815525" cy="1407762"/>
        </a:xfrm>
        <a:prstGeom prst="roundRect">
          <a:avLst>
            <a:gd name="adj" fmla="val 10000"/>
          </a:avLst>
        </a:prstGeom>
        <a:solidFill>
          <a:srgbClr val="6BB188"/>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mt-MT" sz="2000" kern="1200">
              <a:latin typeface="EC Square Sans Pro" panose="020B0506040000020004" pitchFamily="34" charset="0"/>
            </a:rPr>
            <a:t>Qafas regolatorju ġdid</a:t>
          </a:r>
        </a:p>
      </dsp:txBody>
      <dsp:txXfrm>
        <a:off x="3987617" y="336046"/>
        <a:ext cx="2733061" cy="1325298"/>
      </dsp:txXfrm>
    </dsp:sp>
    <dsp:sp modelId="{81CCE928-729B-432C-A321-3B2C0F7AF232}">
      <dsp:nvSpPr>
        <dsp:cNvPr id="0" name=""/>
        <dsp:cNvSpPr/>
      </dsp:nvSpPr>
      <dsp:spPr>
        <a:xfrm rot="2659117">
          <a:off x="2595309" y="2814890"/>
          <a:ext cx="1580593" cy="55317"/>
        </a:xfrm>
        <a:custGeom>
          <a:avLst/>
          <a:gdLst/>
          <a:ahLst/>
          <a:cxnLst/>
          <a:rect l="0" t="0" r="0" b="0"/>
          <a:pathLst>
            <a:path>
              <a:moveTo>
                <a:pt x="0" y="27658"/>
              </a:moveTo>
              <a:lnTo>
                <a:pt x="1580593" y="27658"/>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33350">
            <a:lnSpc>
              <a:spcPct val="90000"/>
            </a:lnSpc>
            <a:spcBef>
              <a:spcPct val="0"/>
            </a:spcBef>
            <a:spcAft>
              <a:spcPct val="35000"/>
            </a:spcAft>
            <a:buNone/>
          </a:pPr>
          <a:endParaRPr lang="en-GB" sz="300" kern="1200">
            <a:latin typeface="EC Square Sans Pro" panose="020B0506040000020004" pitchFamily="34" charset="0"/>
          </a:endParaRPr>
        </a:p>
      </dsp:txBody>
      <dsp:txXfrm>
        <a:off x="3346090" y="2803033"/>
        <a:ext cx="79029" cy="79029"/>
      </dsp:txXfrm>
    </dsp:sp>
    <dsp:sp modelId="{A78CAAD0-E337-45EE-BC2B-DCDDE82E677B}">
      <dsp:nvSpPr>
        <dsp:cNvPr id="0" name=""/>
        <dsp:cNvSpPr/>
      </dsp:nvSpPr>
      <dsp:spPr>
        <a:xfrm>
          <a:off x="3951035" y="2208556"/>
          <a:ext cx="2815525" cy="2372262"/>
        </a:xfrm>
        <a:prstGeom prst="roundRect">
          <a:avLst>
            <a:gd name="adj" fmla="val 10000"/>
          </a:avLst>
        </a:prstGeom>
        <a:solidFill>
          <a:srgbClr val="2C7470"/>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mt-MT" sz="2800" kern="1200" dirty="0">
              <a:latin typeface="EC Square Sans Pro" panose="020B0506040000020004" pitchFamily="34" charset="0"/>
            </a:rPr>
            <a:t>Miżuri preventivi li għandhom jiġu implimentati fil-livell tal-azjendi agrikoli</a:t>
          </a:r>
        </a:p>
      </dsp:txBody>
      <dsp:txXfrm>
        <a:off x="4020516" y="2278037"/>
        <a:ext cx="2676563" cy="223330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C2D905F5-85EF-47CB-91D0-CFBD279130F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Marcador de fecha 2">
            <a:extLst>
              <a:ext uri="{FF2B5EF4-FFF2-40B4-BE49-F238E27FC236}">
                <a16:creationId xmlns:a16="http://schemas.microsoft.com/office/drawing/2014/main" id="{13DE6793-00D7-4912-A461-E31A0B2E0C6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A3CB24-AEDF-45D5-8AC1-E9CEF4C11D2A}" type="datetimeFigureOut">
              <a:rPr lang="en-GB" smtClean="0"/>
              <a:t>05/03/2024</a:t>
            </a:fld>
            <a:endParaRPr lang="en-GB"/>
          </a:p>
        </p:txBody>
      </p:sp>
      <p:sp>
        <p:nvSpPr>
          <p:cNvPr id="4" name="Marcador de pie de página 3">
            <a:extLst>
              <a:ext uri="{FF2B5EF4-FFF2-40B4-BE49-F238E27FC236}">
                <a16:creationId xmlns:a16="http://schemas.microsoft.com/office/drawing/2014/main" id="{4F574A08-D421-49D5-88F7-94688F9348C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Marcador de número de diapositiva 4">
            <a:extLst>
              <a:ext uri="{FF2B5EF4-FFF2-40B4-BE49-F238E27FC236}">
                <a16:creationId xmlns:a16="http://schemas.microsoft.com/office/drawing/2014/main" id="{3B9885BB-FA10-4C95-A264-EBF620F17C0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F2C7073-E7D3-4D7E-A8B0-7A8D17E23266}" type="slidenum">
              <a:rPr lang="en-GB" smtClean="0"/>
              <a:t>‹Nº›</a:t>
            </a:fld>
            <a:endParaRPr lang="en-GB"/>
          </a:p>
        </p:txBody>
      </p:sp>
    </p:spTree>
    <p:extLst>
      <p:ext uri="{BB962C8B-B14F-4D97-AF65-F5344CB8AC3E}">
        <p14:creationId xmlns:p14="http://schemas.microsoft.com/office/powerpoint/2010/main" val="30402845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107C7289-9347-B804-8752-604BAB7EE86B}"/>
              </a:ext>
            </a:extLst>
          </p:cNvPr>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endParaRPr lang="nl-NL"/>
          </a:p>
        </p:txBody>
      </p:sp>
      <p:sp>
        <p:nvSpPr>
          <p:cNvPr id="3" name="Tijdelijke aanduiding voor datum 2">
            <a:extLst>
              <a:ext uri="{FF2B5EF4-FFF2-40B4-BE49-F238E27FC236}">
                <a16:creationId xmlns:a16="http://schemas.microsoft.com/office/drawing/2014/main" id="{E8A48C77-A5B3-04A5-FDCD-DC6E4A32C41D}"/>
              </a:ext>
            </a:extLst>
          </p:cNvPr>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fld id="{D9062B28-1D60-47D4-8B70-788131ABC27F}" type="datetime1">
              <a:rPr lang="nl-NL"/>
              <a:pPr lvl="0"/>
              <a:t>5-3-2024</a:t>
            </a:fld>
            <a:endParaRPr lang="nl-NL"/>
          </a:p>
        </p:txBody>
      </p:sp>
      <p:sp>
        <p:nvSpPr>
          <p:cNvPr id="4" name="Tijdelijke aanduiding voor dia-afbeelding 3">
            <a:extLst>
              <a:ext uri="{FF2B5EF4-FFF2-40B4-BE49-F238E27FC236}">
                <a16:creationId xmlns:a16="http://schemas.microsoft.com/office/drawing/2014/main" id="{D9621B2B-AC23-0CF1-5C85-FBE5D55599C0}"/>
              </a:ext>
            </a:extLst>
          </p:cNvPr>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Tijdelijke aanduiding voor notities 4">
            <a:extLst>
              <a:ext uri="{FF2B5EF4-FFF2-40B4-BE49-F238E27FC236}">
                <a16:creationId xmlns:a16="http://schemas.microsoft.com/office/drawing/2014/main" id="{C639D27C-1B18-518A-58B2-2D3F3511A20B}"/>
              </a:ext>
            </a:extLst>
          </p:cNvPr>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a:extLst>
              <a:ext uri="{FF2B5EF4-FFF2-40B4-BE49-F238E27FC236}">
                <a16:creationId xmlns:a16="http://schemas.microsoft.com/office/drawing/2014/main" id="{37FE847A-B282-F1F4-88F9-E8E81D8374BE}"/>
              </a:ext>
            </a:extLst>
          </p:cNvPr>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endParaRPr lang="nl-NL"/>
          </a:p>
        </p:txBody>
      </p:sp>
      <p:sp>
        <p:nvSpPr>
          <p:cNvPr id="7" name="Tijdelijke aanduiding voor dianummer 6">
            <a:extLst>
              <a:ext uri="{FF2B5EF4-FFF2-40B4-BE49-F238E27FC236}">
                <a16:creationId xmlns:a16="http://schemas.microsoft.com/office/drawing/2014/main" id="{888E2E98-2F0F-8691-CE2F-45EED4987773}"/>
              </a:ext>
            </a:extLst>
          </p:cNvPr>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fld id="{AA016919-EE97-4E26-8DE6-0B6C389CDE61}" type="slidenum">
              <a:t>‹Nº›</a:t>
            </a:fld>
            <a:endParaRPr lang="nl-NL"/>
          </a:p>
        </p:txBody>
      </p:sp>
    </p:spTree>
    <p:extLst>
      <p:ext uri="{BB962C8B-B14F-4D97-AF65-F5344CB8AC3E}">
        <p14:creationId xmlns:p14="http://schemas.microsoft.com/office/powerpoint/2010/main" val="1801993931"/>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vl2pPr marL="457200" marR="0" lvl="1"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2pPr>
    <a:lvl3pPr marL="914400" marR="0" lvl="2"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3pPr>
    <a:lvl4pPr marL="1371600" marR="0" lvl="3"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4pPr>
    <a:lvl5pPr marL="1828800" marR="0" lvl="4"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youtube.com/watch?v=cu7cIIlbOd8"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r>
              <a:rPr lang="en-GB" dirty="0"/>
              <a:t>The second part of the hands-on-training focuses on the idea of “Prevention is better than cure”. Farmers and veterinarians will work together exploring changes at farm level as preventive measures to reduce the need of reducing antimicrobial use. These implies that a common understanding between farmers and veterinarians is needed. </a:t>
            </a:r>
          </a:p>
        </p:txBody>
      </p:sp>
      <p:sp>
        <p:nvSpPr>
          <p:cNvPr id="4" name="Marcador de número de diapositiva 3"/>
          <p:cNvSpPr>
            <a:spLocks noGrp="1"/>
          </p:cNvSpPr>
          <p:nvPr>
            <p:ph type="sldNum" sz="quarter" idx="5"/>
          </p:nvPr>
        </p:nvSpPr>
        <p:spPr/>
        <p:txBody>
          <a:bodyPr/>
          <a:lstStyle/>
          <a:p>
            <a:pPr lvl="0"/>
            <a:fld id="{AA016919-EE97-4E26-8DE6-0B6C389CDE61}" type="slidenum">
              <a:rPr lang="en-GB" smtClean="0"/>
              <a:t>2</a:t>
            </a:fld>
            <a:endParaRPr lang="en-GB"/>
          </a:p>
        </p:txBody>
      </p:sp>
    </p:spTree>
    <p:extLst>
      <p:ext uri="{BB962C8B-B14F-4D97-AF65-F5344CB8AC3E}">
        <p14:creationId xmlns:p14="http://schemas.microsoft.com/office/powerpoint/2010/main" val="10450734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lvl="0"/>
            <a:r>
              <a:rPr lang="nl-NL" sz="1200" dirty="0">
                <a:latin typeface="Times New Roman" pitchFamily="18"/>
              </a:rPr>
              <a:t>Topics for discussion (non-exhaustive): </a:t>
            </a:r>
          </a:p>
          <a:p>
            <a:pPr lvl="0"/>
            <a:r>
              <a:rPr lang="nl-NL" sz="1200" dirty="0">
                <a:latin typeface="Courier New" pitchFamily="49"/>
              </a:rPr>
              <a:t>o Hygiene practices </a:t>
            </a:r>
          </a:p>
          <a:p>
            <a:pPr lvl="0"/>
            <a:r>
              <a:rPr lang="nl-NL" sz="1200" dirty="0">
                <a:latin typeface="Courier New" pitchFamily="49"/>
              </a:rPr>
              <a:t>o Biosecurity measures </a:t>
            </a:r>
          </a:p>
          <a:p>
            <a:pPr lvl="0"/>
            <a:r>
              <a:rPr lang="nl-NL" sz="1200" dirty="0">
                <a:latin typeface="Courier New" pitchFamily="49"/>
              </a:rPr>
              <a:t>o Nutrition </a:t>
            </a:r>
          </a:p>
          <a:p>
            <a:pPr lvl="0"/>
            <a:r>
              <a:rPr lang="nl-NL" sz="1200" dirty="0">
                <a:latin typeface="Courier New" pitchFamily="49"/>
              </a:rPr>
              <a:t>o Animal welfare </a:t>
            </a:r>
          </a:p>
          <a:p>
            <a:pPr lvl="0"/>
            <a:r>
              <a:rPr lang="nl-NL" sz="1200" dirty="0">
                <a:latin typeface="Courier New" pitchFamily="49"/>
              </a:rPr>
              <a:t>o Vaccines schemes </a:t>
            </a:r>
          </a:p>
          <a:p>
            <a:pPr lvl="0"/>
            <a:r>
              <a:rPr lang="nl-NL" sz="1200" dirty="0">
                <a:latin typeface="Courier New" pitchFamily="49"/>
              </a:rPr>
              <a:t>o </a:t>
            </a:r>
            <a:r>
              <a:rPr lang="nl-NL" sz="1200" dirty="0">
                <a:latin typeface="Times New Roman" pitchFamily="18"/>
              </a:rPr>
              <a:t>Other management measures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11</a:t>
            </a:fld>
            <a:endParaRPr lang="en-GB"/>
          </a:p>
        </p:txBody>
      </p:sp>
    </p:spTree>
    <p:extLst>
      <p:ext uri="{BB962C8B-B14F-4D97-AF65-F5344CB8AC3E}">
        <p14:creationId xmlns:p14="http://schemas.microsoft.com/office/powerpoint/2010/main" val="12628454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lvl="0"/>
            <a:r>
              <a:rPr lang="nl-NL" sz="1200" dirty="0">
                <a:latin typeface="Times New Roman" pitchFamily="18"/>
              </a:rPr>
              <a:t>Topics for discussion (non-exhaustive): </a:t>
            </a:r>
          </a:p>
          <a:p>
            <a:pPr lvl="0"/>
            <a:r>
              <a:rPr lang="nl-NL" sz="1200" dirty="0">
                <a:latin typeface="Courier New" pitchFamily="49"/>
              </a:rPr>
              <a:t>o Hygiene practices </a:t>
            </a:r>
          </a:p>
          <a:p>
            <a:pPr lvl="0"/>
            <a:r>
              <a:rPr lang="nl-NL" sz="1200" dirty="0">
                <a:latin typeface="Courier New" pitchFamily="49"/>
              </a:rPr>
              <a:t>o Biosecurity measures </a:t>
            </a:r>
          </a:p>
          <a:p>
            <a:pPr lvl="0"/>
            <a:r>
              <a:rPr lang="nl-NL" sz="1200" dirty="0">
                <a:latin typeface="Courier New" pitchFamily="49"/>
              </a:rPr>
              <a:t>o Nutrition </a:t>
            </a:r>
          </a:p>
          <a:p>
            <a:pPr lvl="0"/>
            <a:r>
              <a:rPr lang="nl-NL" sz="1200" dirty="0">
                <a:latin typeface="Courier New" pitchFamily="49"/>
              </a:rPr>
              <a:t>o Animal welfare </a:t>
            </a:r>
          </a:p>
          <a:p>
            <a:pPr lvl="0"/>
            <a:r>
              <a:rPr lang="nl-NL" sz="1200" dirty="0">
                <a:latin typeface="Courier New" pitchFamily="49"/>
              </a:rPr>
              <a:t>o Vaccines schemes </a:t>
            </a:r>
          </a:p>
          <a:p>
            <a:pPr lvl="0"/>
            <a:r>
              <a:rPr lang="nl-NL" sz="1200" dirty="0">
                <a:latin typeface="Courier New" pitchFamily="49"/>
              </a:rPr>
              <a:t>o </a:t>
            </a:r>
            <a:r>
              <a:rPr lang="nl-NL" sz="1200" dirty="0">
                <a:latin typeface="Times New Roman" pitchFamily="18"/>
              </a:rPr>
              <a:t>Other management measures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12</a:t>
            </a:fld>
            <a:endParaRPr lang="en-GB"/>
          </a:p>
        </p:txBody>
      </p:sp>
    </p:spTree>
    <p:extLst>
      <p:ext uri="{BB962C8B-B14F-4D97-AF65-F5344CB8AC3E}">
        <p14:creationId xmlns:p14="http://schemas.microsoft.com/office/powerpoint/2010/main" val="22731132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lvl="0"/>
            <a:r>
              <a:rPr lang="nl-NL" sz="1200" dirty="0">
                <a:latin typeface="Times New Roman" pitchFamily="18"/>
              </a:rPr>
              <a:t>Presenter will often be one of the trainers</a:t>
            </a:r>
          </a:p>
          <a:p>
            <a:pPr lvl="0"/>
            <a:endParaRPr lang="nl-NL" sz="1200" dirty="0">
              <a:latin typeface="Times New Roman" pitchFamily="18"/>
            </a:endParaRPr>
          </a:p>
          <a:p>
            <a:pPr lvl="0"/>
            <a:r>
              <a:rPr lang="nl-NL" sz="1200" dirty="0">
                <a:latin typeface="Times New Roman" pitchFamily="18"/>
              </a:rPr>
              <a:t>In case there is remaining time for discussion: </a:t>
            </a:r>
          </a:p>
          <a:p>
            <a:pPr lvl="0"/>
            <a:r>
              <a:rPr lang="nl-NL" dirty="0"/>
              <a:t>Questions:</a:t>
            </a:r>
          </a:p>
          <a:p>
            <a:pPr marL="914400" lvl="1" indent="-457200">
              <a:lnSpc>
                <a:spcPct val="80000"/>
              </a:lnSpc>
              <a:buAutoNum type="arabicPeriod"/>
            </a:pPr>
            <a:r>
              <a:rPr lang="nl-NL" dirty="0"/>
              <a:t>What are the similarities with the outcomes of your sector?</a:t>
            </a:r>
          </a:p>
          <a:p>
            <a:pPr marL="914400" lvl="1" indent="-457200">
              <a:lnSpc>
                <a:spcPct val="80000"/>
              </a:lnSpc>
              <a:buAutoNum type="arabicPeriod"/>
            </a:pPr>
            <a:r>
              <a:rPr lang="nl-NL" dirty="0"/>
              <a:t>What are the differences?</a:t>
            </a:r>
          </a:p>
          <a:p>
            <a:pPr marL="914400" lvl="1" indent="-457200">
              <a:lnSpc>
                <a:spcPct val="80000"/>
              </a:lnSpc>
              <a:buAutoNum type="arabicPeriod"/>
            </a:pPr>
            <a:r>
              <a:rPr lang="nl-NL" dirty="0"/>
              <a:t>What raises questions? / What stands out?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13</a:t>
            </a:fld>
            <a:endParaRPr lang="en-GB"/>
          </a:p>
        </p:txBody>
      </p:sp>
    </p:spTree>
    <p:extLst>
      <p:ext uri="{BB962C8B-B14F-4D97-AF65-F5344CB8AC3E}">
        <p14:creationId xmlns:p14="http://schemas.microsoft.com/office/powerpoint/2010/main" val="35891855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pPr lvl="0"/>
            <a:fld id="{AA016919-EE97-4E26-8DE6-0B6C389CDE61}" type="slidenum">
              <a:rPr lang="en-GB" smtClean="0"/>
              <a:t>14</a:t>
            </a:fld>
            <a:endParaRPr lang="en-GB"/>
          </a:p>
        </p:txBody>
      </p:sp>
    </p:spTree>
    <p:extLst>
      <p:ext uri="{BB962C8B-B14F-4D97-AF65-F5344CB8AC3E}">
        <p14:creationId xmlns:p14="http://schemas.microsoft.com/office/powerpoint/2010/main" val="2270622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lvl="0"/>
            <a:r>
              <a:rPr lang="nl-NL" sz="1200" dirty="0">
                <a:latin typeface="Times New Roman" pitchFamily="18"/>
              </a:rPr>
              <a:t>Presenter will often be one of the trainers</a:t>
            </a:r>
          </a:p>
          <a:p>
            <a:pPr lvl="0"/>
            <a:endParaRPr lang="nl-NL" sz="1200" dirty="0">
              <a:latin typeface="Times New Roman" pitchFamily="18"/>
            </a:endParaRPr>
          </a:p>
          <a:p>
            <a:pPr lvl="0"/>
            <a:r>
              <a:rPr lang="nl-NL" sz="1200" dirty="0">
                <a:latin typeface="Times New Roman" pitchFamily="18"/>
              </a:rPr>
              <a:t>In case there is remaining time for discussion: </a:t>
            </a:r>
          </a:p>
          <a:p>
            <a:pPr lvl="0"/>
            <a:r>
              <a:rPr lang="nl-NL" dirty="0"/>
              <a:t>Questions:</a:t>
            </a:r>
          </a:p>
          <a:p>
            <a:pPr marL="914400" lvl="1" indent="-457200">
              <a:lnSpc>
                <a:spcPct val="80000"/>
              </a:lnSpc>
              <a:buAutoNum type="arabicPeriod"/>
            </a:pPr>
            <a:r>
              <a:rPr lang="nl-NL" dirty="0"/>
              <a:t>What are the similarities with the outcomes of your sector?</a:t>
            </a:r>
          </a:p>
          <a:p>
            <a:pPr marL="914400" lvl="1" indent="-457200">
              <a:lnSpc>
                <a:spcPct val="80000"/>
              </a:lnSpc>
              <a:buAutoNum type="arabicPeriod"/>
            </a:pPr>
            <a:r>
              <a:rPr lang="nl-NL" dirty="0"/>
              <a:t>What are the differences?</a:t>
            </a:r>
          </a:p>
          <a:p>
            <a:pPr marL="914400" lvl="1" indent="-457200">
              <a:lnSpc>
                <a:spcPct val="80000"/>
              </a:lnSpc>
              <a:buAutoNum type="arabicPeriod"/>
            </a:pPr>
            <a:r>
              <a:rPr lang="nl-NL" dirty="0"/>
              <a:t>What raises questions? / What stands out?</a:t>
            </a:r>
          </a:p>
          <a:p>
            <a:pPr lvl="0"/>
            <a:endParaRPr lang="nl-NL" sz="1200" dirty="0">
              <a:latin typeface="Times New Roman" pitchFamily="1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15</a:t>
            </a:fld>
            <a:endParaRPr lang="en-GB"/>
          </a:p>
        </p:txBody>
      </p:sp>
    </p:spTree>
    <p:extLst>
      <p:ext uri="{BB962C8B-B14F-4D97-AF65-F5344CB8AC3E}">
        <p14:creationId xmlns:p14="http://schemas.microsoft.com/office/powerpoint/2010/main" val="16501907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pPr lvl="0"/>
            <a:fld id="{AA016919-EE97-4E26-8DE6-0B6C389CDE61}" type="slidenum">
              <a:rPr lang="en-GB" smtClean="0"/>
              <a:t>16</a:t>
            </a:fld>
            <a:endParaRPr lang="en-GB"/>
          </a:p>
        </p:txBody>
      </p:sp>
    </p:spTree>
    <p:extLst>
      <p:ext uri="{BB962C8B-B14F-4D97-AF65-F5344CB8AC3E}">
        <p14:creationId xmlns:p14="http://schemas.microsoft.com/office/powerpoint/2010/main" val="17949729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lstStyle/>
          <a:p>
            <a:r>
              <a:rPr lang="nl-NL" dirty="0"/>
              <a:t>Malta</a:t>
            </a:r>
          </a:p>
        </p:txBody>
      </p:sp>
      <p:sp>
        <p:nvSpPr>
          <p:cNvPr id="4" name="Tijdelijke aanduiding voor dianummer 3"/>
          <p:cNvSpPr>
            <a:spLocks noGrp="1"/>
          </p:cNvSpPr>
          <p:nvPr>
            <p:ph type="sldNum" sz="quarter" idx="5"/>
          </p:nvPr>
        </p:nvSpPr>
        <p:spPr/>
        <p:txBody>
          <a:bodyPr/>
          <a:lstStyle/>
          <a:p>
            <a:pPr lvl="0"/>
            <a:fld id="{AA016919-EE97-4E26-8DE6-0B6C389CDE61}" type="slidenum">
              <a:rPr lang="nl-NL" smtClean="0"/>
              <a:t>17</a:t>
            </a:fld>
            <a:endParaRPr lang="nl-NL"/>
          </a:p>
        </p:txBody>
      </p:sp>
    </p:spTree>
    <p:extLst>
      <p:ext uri="{BB962C8B-B14F-4D97-AF65-F5344CB8AC3E}">
        <p14:creationId xmlns:p14="http://schemas.microsoft.com/office/powerpoint/2010/main" val="12916249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84E1B9F5-7BF7-8002-4681-04E6B7FBA719}"/>
              </a:ext>
            </a:extLst>
          </p:cNvPr>
          <p:cNvSpPr>
            <a:spLocks noGrp="1" noRot="1" noChangeAspect="1"/>
          </p:cNvSpPr>
          <p:nvPr>
            <p:ph type="sldImg"/>
          </p:nvPr>
        </p:nvSpPr>
        <p:spPr>
          <a:xfrm>
            <a:off x="685800" y="1143000"/>
            <a:ext cx="5486400" cy="3086100"/>
          </a:xfrm>
        </p:spPr>
      </p:sp>
      <p:sp>
        <p:nvSpPr>
          <p:cNvPr id="3" name="Tijdelijke aanduiding voor notities 2">
            <a:extLst>
              <a:ext uri="{FF2B5EF4-FFF2-40B4-BE49-F238E27FC236}">
                <a16:creationId xmlns:a16="http://schemas.microsoft.com/office/drawing/2014/main" id="{0CE732DE-7214-FF2B-5461-6CEB514385EF}"/>
              </a:ext>
            </a:extLst>
          </p:cNvPr>
          <p:cNvSpPr txBox="1">
            <a:spLocks noGrp="1"/>
          </p:cNvSpPr>
          <p:nvPr>
            <p:ph type="body" sz="quarter" idx="1"/>
          </p:nvPr>
        </p:nvSpPr>
        <p:spPr/>
        <p:txBody>
          <a:bodyPr/>
          <a:lstStyle/>
          <a:p>
            <a:pPr lvl="0"/>
            <a:endParaRPr lang="nl-NL" dirty="0"/>
          </a:p>
        </p:txBody>
      </p:sp>
      <p:sp>
        <p:nvSpPr>
          <p:cNvPr id="4" name="Tijdelijke aanduiding voor dianummer 3">
            <a:extLst>
              <a:ext uri="{FF2B5EF4-FFF2-40B4-BE49-F238E27FC236}">
                <a16:creationId xmlns:a16="http://schemas.microsoft.com/office/drawing/2014/main" id="{5E7940A4-9466-70C3-F905-03E25F6479A3}"/>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A85E6930-0E9E-46DC-9D37-2910B6649FAE}" type="slidenum">
              <a:t>19</a:t>
            </a:fld>
            <a:endParaRPr lang="nl-NL" sz="1200" b="0" i="0" u="none" strike="noStrike" kern="1200" cap="none" spc="0" baseline="0">
              <a:solidFill>
                <a:srgbClr val="000000"/>
              </a:solidFill>
              <a:uFillTx/>
              <a:latin typeface="Apto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r>
              <a:rPr lang="en-GB" dirty="0"/>
              <a:t>“Lets work together to prevent and reduce the use of antimicrobial”. </a:t>
            </a:r>
          </a:p>
        </p:txBody>
      </p:sp>
      <p:sp>
        <p:nvSpPr>
          <p:cNvPr id="4" name="Marcador de número de diapositiva 3"/>
          <p:cNvSpPr>
            <a:spLocks noGrp="1"/>
          </p:cNvSpPr>
          <p:nvPr>
            <p:ph type="sldNum" sz="quarter" idx="5"/>
          </p:nvPr>
        </p:nvSpPr>
        <p:spPr/>
        <p:txBody>
          <a:bodyPr/>
          <a:lstStyle/>
          <a:p>
            <a:pPr lvl="0"/>
            <a:fld id="{AA016919-EE97-4E26-8DE6-0B6C389CDE61}" type="slidenum">
              <a:rPr lang="en-GB" smtClean="0"/>
              <a:t>3</a:t>
            </a:fld>
            <a:endParaRPr lang="en-GB"/>
          </a:p>
        </p:txBody>
      </p:sp>
    </p:spTree>
    <p:extLst>
      <p:ext uri="{BB962C8B-B14F-4D97-AF65-F5344CB8AC3E}">
        <p14:creationId xmlns:p14="http://schemas.microsoft.com/office/powerpoint/2010/main" val="2043710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11C34B-D6CC-5236-15B5-4C124EDAF54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C546883F-B027-C6BE-1205-D29677B54C27}"/>
              </a:ext>
            </a:extLst>
          </p:cNvPr>
          <p:cNvSpPr>
            <a:spLocks noGrp="1" noRot="1" noChangeAspect="1"/>
          </p:cNvSpPr>
          <p:nvPr>
            <p:ph type="sldImg"/>
          </p:nvPr>
        </p:nvSpPr>
        <p:spPr>
          <a:xfrm>
            <a:off x="685800" y="1143000"/>
            <a:ext cx="5486400" cy="3086100"/>
          </a:xfrm>
        </p:spPr>
      </p:sp>
      <p:sp>
        <p:nvSpPr>
          <p:cNvPr id="3" name="Tijdelijke aanduiding voor notities 2">
            <a:extLst>
              <a:ext uri="{FF2B5EF4-FFF2-40B4-BE49-F238E27FC236}">
                <a16:creationId xmlns:a16="http://schemas.microsoft.com/office/drawing/2014/main" id="{C94593F2-3FBB-CD52-93F8-A935C857F9B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https://www.youtube.com/watch?v=jFuQqwBmN8A</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p>
        </p:txBody>
      </p:sp>
      <p:sp>
        <p:nvSpPr>
          <p:cNvPr id="4" name="Tijdelijke aanduiding voor dianummer 3">
            <a:extLst>
              <a:ext uri="{FF2B5EF4-FFF2-40B4-BE49-F238E27FC236}">
                <a16:creationId xmlns:a16="http://schemas.microsoft.com/office/drawing/2014/main" id="{113241B7-6F09-4102-D041-82C124F38C24}"/>
              </a:ext>
            </a:extLst>
          </p:cNvPr>
          <p:cNvSpPr>
            <a:spLocks noGrp="1"/>
          </p:cNvSpPr>
          <p:nvPr>
            <p:ph type="sldNum" sz="quarter" idx="5"/>
          </p:nvPr>
        </p:nvSpPr>
        <p:spPr/>
        <p:txBody>
          <a:bodyPr/>
          <a:lstStyle/>
          <a:p>
            <a:pPr lvl="0"/>
            <a:fld id="{AA016919-EE97-4E26-8DE6-0B6C389CDE61}" type="slidenum">
              <a:rPr lang="nl-NL" smtClean="0"/>
              <a:t>4</a:t>
            </a:fld>
            <a:endParaRPr lang="nl-NL"/>
          </a:p>
        </p:txBody>
      </p:sp>
    </p:spTree>
    <p:extLst>
      <p:ext uri="{BB962C8B-B14F-4D97-AF65-F5344CB8AC3E}">
        <p14:creationId xmlns:p14="http://schemas.microsoft.com/office/powerpoint/2010/main" val="1910252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3"/>
              </a:rPr>
              <a:t>Using a multi-actor plan on a goat farm (youtube.com)</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i="1" dirty="0">
                <a:latin typeface="Times New Roman" pitchFamily="18"/>
              </a:rPr>
              <a:t>Rational</a:t>
            </a:r>
            <a:r>
              <a:rPr lang="en-US" i="1" dirty="0">
                <a:latin typeface="Times New Roman" pitchFamily="18"/>
              </a:rPr>
              <a:t>: A strong and well-established relationship between farmers and veterinarians forms the cornerstone for implementing effective measures at farm level to prevent and reduce the use of antimicrobials. It is therefore crucial to identify common key areas in which they can collaborate to foster trust between veterinarians and farmers. When both groups are able to identify the problems and solutions, this will set a strong basis for improvement. </a:t>
            </a:r>
            <a:endParaRPr lang="nl-NL" dirty="0"/>
          </a:p>
          <a:p>
            <a:endParaRPr lang="nl-NL" dirty="0"/>
          </a:p>
        </p:txBody>
      </p:sp>
      <p:sp>
        <p:nvSpPr>
          <p:cNvPr id="4" name="Tijdelijke aanduiding voor dianummer 3"/>
          <p:cNvSpPr>
            <a:spLocks noGrp="1"/>
          </p:cNvSpPr>
          <p:nvPr>
            <p:ph type="sldNum" sz="quarter" idx="5"/>
          </p:nvPr>
        </p:nvSpPr>
        <p:spPr/>
        <p:txBody>
          <a:bodyPr/>
          <a:lstStyle/>
          <a:p>
            <a:pPr lvl="0"/>
            <a:fld id="{AA016919-EE97-4E26-8DE6-0B6C389CDE61}" type="slidenum">
              <a:rPr lang="nl-NL" smtClean="0"/>
              <a:t>5</a:t>
            </a:fld>
            <a:endParaRPr lang="nl-NL"/>
          </a:p>
        </p:txBody>
      </p:sp>
    </p:spTree>
    <p:extLst>
      <p:ext uri="{BB962C8B-B14F-4D97-AF65-F5344CB8AC3E}">
        <p14:creationId xmlns:p14="http://schemas.microsoft.com/office/powerpoint/2010/main" val="2682218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algn="l"/>
            <a:r>
              <a:rPr lang="en-GB" dirty="0"/>
              <a:t>The activity will consist in agreeing action points at farm level, </a:t>
            </a:r>
            <a:r>
              <a:rPr lang="en-GB" dirty="0">
                <a:sym typeface="Wingdings" panose="05000000000000000000" pitchFamily="2" charset="2"/>
              </a:rPr>
              <a:t>measures that are personally valuable to both farmers and veterinarians.</a:t>
            </a:r>
          </a:p>
          <a:p>
            <a:pPr algn="l"/>
            <a:endParaRPr lang="en-GB" dirty="0">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In other countries: </a:t>
            </a:r>
            <a:r>
              <a:rPr lang="nl-NL" kern="0" dirty="0">
                <a:solidFill>
                  <a:srgbClr val="FF0000"/>
                </a:solidFill>
              </a:rPr>
              <a:t>Farmers and veterinarians in separate groups</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latin typeface="Times New Roman" pitchFamily="18"/>
              </a:rPr>
              <a:t>The aim of the exercise is to identify different challenges and opportunities observed in the field that impact the implementation of best practices and further reduction of AMU, such as husbandry conditions, disease situation, biosecurity, animal health visits, diagnostic testing, prescription and use of antimicrobials, etc. The findings of this GE1 will serve as a basis for GE2a and GE2b. </a:t>
            </a:r>
            <a:endParaRPr lang="en-GB" b="0" dirty="0"/>
          </a:p>
        </p:txBody>
      </p:sp>
      <p:sp>
        <p:nvSpPr>
          <p:cNvPr id="4" name="Marcador de número de diapositiva 3"/>
          <p:cNvSpPr>
            <a:spLocks noGrp="1"/>
          </p:cNvSpPr>
          <p:nvPr>
            <p:ph type="sldNum" sz="quarter" idx="5"/>
          </p:nvPr>
        </p:nvSpPr>
        <p:spPr/>
        <p:txBody>
          <a:bodyPr/>
          <a:lstStyle/>
          <a:p>
            <a:fld id="{3BF68CBC-6CFC-428F-8CC1-256870B442D5}" type="slidenum">
              <a:rPr lang="en-GB" smtClean="0"/>
              <a:t>6</a:t>
            </a:fld>
            <a:endParaRPr lang="en-GB"/>
          </a:p>
        </p:txBody>
      </p:sp>
    </p:spTree>
    <p:extLst>
      <p:ext uri="{BB962C8B-B14F-4D97-AF65-F5344CB8AC3E}">
        <p14:creationId xmlns:p14="http://schemas.microsoft.com/office/powerpoint/2010/main" val="22472195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algn="l"/>
            <a:endParaRPr lang="en-GB" b="0" dirty="0"/>
          </a:p>
        </p:txBody>
      </p:sp>
      <p:sp>
        <p:nvSpPr>
          <p:cNvPr id="4" name="Marcador de número de diapositiva 3"/>
          <p:cNvSpPr>
            <a:spLocks noGrp="1"/>
          </p:cNvSpPr>
          <p:nvPr>
            <p:ph type="sldNum" sz="quarter" idx="5"/>
          </p:nvPr>
        </p:nvSpPr>
        <p:spPr/>
        <p:txBody>
          <a:bodyPr/>
          <a:lstStyle/>
          <a:p>
            <a:fld id="{3BF68CBC-6CFC-428F-8CC1-256870B442D5}" type="slidenum">
              <a:rPr lang="en-GB" smtClean="0"/>
              <a:t>7</a:t>
            </a:fld>
            <a:endParaRPr lang="en-GB"/>
          </a:p>
        </p:txBody>
      </p:sp>
    </p:spTree>
    <p:extLst>
      <p:ext uri="{BB962C8B-B14F-4D97-AF65-F5344CB8AC3E}">
        <p14:creationId xmlns:p14="http://schemas.microsoft.com/office/powerpoint/2010/main" val="19137426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itchFamily="18"/>
              </a:rPr>
              <a:t>Note for Malta: groups will be mixed of f</a:t>
            </a:r>
            <a:r>
              <a:rPr lang="nl-NL" kern="0" dirty="0">
                <a:solidFill>
                  <a:srgbClr val="FF0000"/>
                </a:solidFill>
              </a:rPr>
              <a:t>armers and veterinarians, considering the reduced number of veterinarians.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kern="0" dirty="0">
                <a:solidFill>
                  <a:srgbClr val="FF0000"/>
                </a:solidFill>
              </a:rPr>
              <a:t>In other countries, groups will be separated.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For the group facilitators in Malta: give farmers 1 colour of post-its, and vets another colour. Ask in the last 10 minutes to the farmers (and the vets) to ‘change hats’: will they answer the questions differently? Now, give to the farmers the post-it colours of the vets, and to the vets the post-it colours of the farmers.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latin typeface="Times New Roman" pitchFamily="18"/>
              </a:rPr>
              <a:t>The aim of the exercise is to identify different challenges and opportunities observed in the field that impact the implementation of best practices and further reduction of AMU, such as husbandry conditions, disease situation, biosecurity, animal health visits, diagnostic testing, prescription and use of antimicrobials, etc. The findings of this GE1 will serve as a basis for GE2a and GE2b. </a:t>
            </a:r>
            <a:endParaRPr lang="en-US" sz="1200" dirty="0">
              <a:latin typeface="Times New Roman" pitchFamily="1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a:p>
            <a:r>
              <a:rPr lang="nl-NL" sz="2800" kern="0" dirty="0">
                <a:solidFill>
                  <a:sysClr val="windowText" lastClr="000000"/>
                </a:solidFill>
                <a:latin typeface="EC Square Sans Pro" panose="020B0506040000020004" pitchFamily="34" charset="0"/>
                <a:cs typeface="Arial" panose="020B0604020202020204" pitchFamily="34" charset="0"/>
              </a:rPr>
              <a:t>(small ruminants – poultry – swine – bovine)</a:t>
            </a:r>
          </a:p>
          <a:p>
            <a:pPr marL="742127" lvl="1" indent="-285750">
              <a:buFont typeface="Arial" panose="020B0604020202020204" pitchFamily="34" charset="0"/>
              <a:buChar char="•"/>
            </a:pPr>
            <a:r>
              <a:rPr lang="nl-NL" sz="2800" kern="0" dirty="0">
                <a:solidFill>
                  <a:sysClr val="windowText" lastClr="000000"/>
                </a:solidFill>
                <a:latin typeface="EC Square Sans Pro" panose="020B0506040000020004" pitchFamily="34" charset="0"/>
                <a:cs typeface="Arial" panose="020B0604020202020204" pitchFamily="34" charset="0"/>
              </a:rPr>
              <a:t>Small ruminants group will be subdivided into 2 groups</a:t>
            </a:r>
          </a:p>
          <a:p>
            <a:pPr marL="742127" lvl="1" indent="-285750">
              <a:buFont typeface="Arial" panose="020B0604020202020204" pitchFamily="34" charset="0"/>
              <a:buChar char="•"/>
            </a:pPr>
            <a:r>
              <a:rPr lang="nl-NL" sz="2800" kern="0" dirty="0">
                <a:solidFill>
                  <a:sysClr val="windowText" lastClr="000000"/>
                </a:solidFill>
                <a:latin typeface="EC Square Sans Pro" panose="020B0506040000020004" pitchFamily="34" charset="0"/>
                <a:cs typeface="Arial" panose="020B0604020202020204" pitchFamily="34" charset="0"/>
              </a:rPr>
              <a:t>Other participants of species (rabbits, land animals, aquaculture) are placed into the groups where they can most relate to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8</a:t>
            </a:fld>
            <a:endParaRPr lang="en-GB"/>
          </a:p>
        </p:txBody>
      </p:sp>
    </p:spTree>
    <p:extLst>
      <p:ext uri="{BB962C8B-B14F-4D97-AF65-F5344CB8AC3E}">
        <p14:creationId xmlns:p14="http://schemas.microsoft.com/office/powerpoint/2010/main" val="25482357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In other countries: </a:t>
            </a:r>
            <a:r>
              <a:rPr lang="nl-NL" kern="0" dirty="0">
                <a:solidFill>
                  <a:srgbClr val="FF0000"/>
                </a:solidFill>
              </a:rPr>
              <a:t>Farmers and veterinarians in separate groups</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latin typeface="Times New Roman" pitchFamily="18"/>
              </a:rPr>
              <a:t>The aim of the exercise is to identify different challenges and opportunities observed in the field that impact the implementation of best practices and further reduction of AMU, such as husbandry conditions, disease situation, biosecurity, animal health visits, diagnostic testing, prescription and use of antimicrobials, etc. The findings of this GE1 will serve as a basis for GE2a and GE2b. </a:t>
            </a:r>
            <a:r>
              <a:rPr lang="en-US" sz="1200" dirty="0">
                <a:latin typeface="Times New Roman" pitchFamily="18"/>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9</a:t>
            </a:fld>
            <a:endParaRPr lang="en-GB"/>
          </a:p>
        </p:txBody>
      </p:sp>
    </p:spTree>
    <p:extLst>
      <p:ext uri="{BB962C8B-B14F-4D97-AF65-F5344CB8AC3E}">
        <p14:creationId xmlns:p14="http://schemas.microsoft.com/office/powerpoint/2010/main" val="32978736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pPr lvl="0"/>
            <a:fld id="{AA016919-EE97-4E26-8DE6-0B6C389CDE61}" type="slidenum">
              <a:rPr lang="en-GB" smtClean="0"/>
              <a:t>10</a:t>
            </a:fld>
            <a:endParaRPr lang="en-GB"/>
          </a:p>
        </p:txBody>
      </p:sp>
    </p:spTree>
    <p:extLst>
      <p:ext uri="{BB962C8B-B14F-4D97-AF65-F5344CB8AC3E}">
        <p14:creationId xmlns:p14="http://schemas.microsoft.com/office/powerpoint/2010/main" val="3671928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Master" Target="../slideMasters/slideMaster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 Id="rId9" Type="http://schemas.openxmlformats.org/officeDocument/2006/relationships/image" Target="../media/image19.png"/></Relationships>
</file>

<file path=ppt/slideLayouts/_rels/slideLayout1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16.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jpeg"/><Relationship Id="rId1" Type="http://schemas.openxmlformats.org/officeDocument/2006/relationships/slideMaster" Target="../slideMasters/slideMaster2.xml"/><Relationship Id="rId6" Type="http://schemas.openxmlformats.org/officeDocument/2006/relationships/image" Target="../media/image24.png"/><Relationship Id="rId11" Type="http://schemas.openxmlformats.org/officeDocument/2006/relationships/image" Target="../media/image29.png"/><Relationship Id="rId5" Type="http://schemas.openxmlformats.org/officeDocument/2006/relationships/image" Target="../media/image23.png"/><Relationship Id="rId10" Type="http://schemas.openxmlformats.org/officeDocument/2006/relationships/image" Target="../media/image28.png"/><Relationship Id="rId4" Type="http://schemas.openxmlformats.org/officeDocument/2006/relationships/image" Target="../media/image22.png"/><Relationship Id="rId9" Type="http://schemas.openxmlformats.org/officeDocument/2006/relationships/image" Target="../media/image27.png"/></Relationships>
</file>

<file path=ppt/slideLayouts/_rels/slideLayout17.xml.rels><?xml version="1.0" encoding="UTF-8" standalone="yes"?>
<Relationships xmlns="http://schemas.openxmlformats.org/package/2006/relationships"><Relationship Id="rId8" Type="http://schemas.openxmlformats.org/officeDocument/2006/relationships/image" Target="../media/image33.png"/><Relationship Id="rId3" Type="http://schemas.openxmlformats.org/officeDocument/2006/relationships/image" Target="../media/image1.png"/><Relationship Id="rId7" Type="http://schemas.openxmlformats.org/officeDocument/2006/relationships/image" Target="../media/image32.png"/><Relationship Id="rId12" Type="http://schemas.openxmlformats.org/officeDocument/2006/relationships/image" Target="../media/image29.png"/><Relationship Id="rId2" Type="http://schemas.openxmlformats.org/officeDocument/2006/relationships/image" Target="../media/image20.jpeg"/><Relationship Id="rId1" Type="http://schemas.openxmlformats.org/officeDocument/2006/relationships/slideMaster" Target="../slideMasters/slideMaster2.xml"/><Relationship Id="rId6" Type="http://schemas.openxmlformats.org/officeDocument/2006/relationships/image" Target="../media/image31.png"/><Relationship Id="rId11" Type="http://schemas.openxmlformats.org/officeDocument/2006/relationships/image" Target="../media/image9.png"/><Relationship Id="rId5" Type="http://schemas.openxmlformats.org/officeDocument/2006/relationships/image" Target="../media/image30.png"/><Relationship Id="rId10" Type="http://schemas.openxmlformats.org/officeDocument/2006/relationships/image" Target="../media/image35.png"/><Relationship Id="rId4" Type="http://schemas.openxmlformats.org/officeDocument/2006/relationships/image" Target="../media/image2.png"/><Relationship Id="rId9" Type="http://schemas.openxmlformats.org/officeDocument/2006/relationships/image" Target="../media/image34.png"/></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8" Type="http://schemas.openxmlformats.org/officeDocument/2006/relationships/image" Target="../media/image41.png"/><Relationship Id="rId3" Type="http://schemas.openxmlformats.org/officeDocument/2006/relationships/image" Target="../media/image36.png"/><Relationship Id="rId7" Type="http://schemas.openxmlformats.org/officeDocument/2006/relationships/image" Target="../media/image40.png"/><Relationship Id="rId2" Type="http://schemas.openxmlformats.org/officeDocument/2006/relationships/image" Target="../media/image12.png"/><Relationship Id="rId1" Type="http://schemas.openxmlformats.org/officeDocument/2006/relationships/slideMaster" Target="../slideMasters/slideMaster2.xml"/><Relationship Id="rId6" Type="http://schemas.openxmlformats.org/officeDocument/2006/relationships/image" Target="../media/image39.png"/><Relationship Id="rId5" Type="http://schemas.openxmlformats.org/officeDocument/2006/relationships/image" Target="../media/image38.png"/><Relationship Id="rId4" Type="http://schemas.openxmlformats.org/officeDocument/2006/relationships/image" Target="../media/image37.png"/><Relationship Id="rId9" Type="http://schemas.openxmlformats.org/officeDocument/2006/relationships/image" Target="../media/image42.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12.png"/><Relationship Id="rId1" Type="http://schemas.openxmlformats.org/officeDocument/2006/relationships/slideMaster" Target="../slideMasters/slideMaster2.xml"/><Relationship Id="rId5" Type="http://schemas.openxmlformats.org/officeDocument/2006/relationships/image" Target="../media/image45.png"/><Relationship Id="rId4" Type="http://schemas.openxmlformats.org/officeDocument/2006/relationships/image" Target="../media/image44.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47.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49.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51.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55.png"/><Relationship Id="rId3" Type="http://schemas.openxmlformats.org/officeDocument/2006/relationships/image" Target="../media/image2.png"/><Relationship Id="rId7" Type="http://schemas.openxmlformats.org/officeDocument/2006/relationships/image" Target="../media/image7.png"/><Relationship Id="rId12" Type="http://schemas.openxmlformats.org/officeDocument/2006/relationships/image" Target="../media/image54.png"/><Relationship Id="rId2" Type="http://schemas.openxmlformats.org/officeDocument/2006/relationships/image" Target="../media/image1.png"/><Relationship Id="rId16" Type="http://schemas.openxmlformats.org/officeDocument/2006/relationships/image" Target="../media/image10.png"/><Relationship Id="rId1" Type="http://schemas.openxmlformats.org/officeDocument/2006/relationships/slideMaster" Target="../slideMasters/slideMaster2.xml"/><Relationship Id="rId6" Type="http://schemas.openxmlformats.org/officeDocument/2006/relationships/image" Target="../media/image6.png"/><Relationship Id="rId11" Type="http://schemas.openxmlformats.org/officeDocument/2006/relationships/image" Target="../media/image53.jpeg"/><Relationship Id="rId5" Type="http://schemas.openxmlformats.org/officeDocument/2006/relationships/image" Target="../media/image5.png"/><Relationship Id="rId15" Type="http://schemas.openxmlformats.org/officeDocument/2006/relationships/hyperlink" Target="http://www.amrfvtraining.eu/" TargetMode="External"/><Relationship Id="rId10" Type="http://schemas.openxmlformats.org/officeDocument/2006/relationships/image" Target="../media/image52.png"/><Relationship Id="rId4" Type="http://schemas.openxmlformats.org/officeDocument/2006/relationships/image" Target="../media/image3.png"/><Relationship Id="rId9" Type="http://schemas.openxmlformats.org/officeDocument/2006/relationships/image" Target="../media/image9.png"/><Relationship Id="rId1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15F09F-AA40-BD89-C500-C06134BB41C3}"/>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nl-NL"/>
              <a:t>Klik om stijl te bewerken</a:t>
            </a:r>
          </a:p>
        </p:txBody>
      </p:sp>
      <p:sp>
        <p:nvSpPr>
          <p:cNvPr id="3" name="Ondertitel 2">
            <a:extLst>
              <a:ext uri="{FF2B5EF4-FFF2-40B4-BE49-F238E27FC236}">
                <a16:creationId xmlns:a16="http://schemas.microsoft.com/office/drawing/2014/main" id="{8BCA8883-88A4-5A75-E02E-885240A47E35}"/>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nl-NL"/>
              <a:t>Klikken om de ondertitelstijl van het model te bewerken</a:t>
            </a:r>
          </a:p>
        </p:txBody>
      </p:sp>
      <p:sp>
        <p:nvSpPr>
          <p:cNvPr id="4" name="Tijdelijke aanduiding voor datum 3">
            <a:extLst>
              <a:ext uri="{FF2B5EF4-FFF2-40B4-BE49-F238E27FC236}">
                <a16:creationId xmlns:a16="http://schemas.microsoft.com/office/drawing/2014/main" id="{1D0E4486-EFAE-3CD8-8C05-084F1CB79FDA}"/>
              </a:ext>
            </a:extLst>
          </p:cNvPr>
          <p:cNvSpPr txBox="1">
            <a:spLocks noGrp="1"/>
          </p:cNvSpPr>
          <p:nvPr>
            <p:ph type="dt" sz="half" idx="7"/>
          </p:nvPr>
        </p:nvSpPr>
        <p:spPr/>
        <p:txBody>
          <a:bodyPr/>
          <a:lstStyle>
            <a:lvl1pPr>
              <a:defRPr/>
            </a:lvl1pPr>
          </a:lstStyle>
          <a:p>
            <a:pPr lvl="0"/>
            <a:fld id="{CB5DDC6A-A971-45B8-880B-FF68F5D3244B}" type="datetime1">
              <a:rPr lang="nl-NL"/>
              <a:pPr lvl="0"/>
              <a:t>5-3-2024</a:t>
            </a:fld>
            <a:endParaRPr lang="nl-NL"/>
          </a:p>
        </p:txBody>
      </p:sp>
      <p:sp>
        <p:nvSpPr>
          <p:cNvPr id="5" name="Tijdelijke aanduiding voor voettekst 4">
            <a:extLst>
              <a:ext uri="{FF2B5EF4-FFF2-40B4-BE49-F238E27FC236}">
                <a16:creationId xmlns:a16="http://schemas.microsoft.com/office/drawing/2014/main" id="{2B4CA3E3-90F6-5909-452C-D225BE537D5F}"/>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3625756E-A838-34C5-84AF-2136E1CCDE7B}"/>
              </a:ext>
            </a:extLst>
          </p:cNvPr>
          <p:cNvSpPr txBox="1">
            <a:spLocks noGrp="1"/>
          </p:cNvSpPr>
          <p:nvPr>
            <p:ph type="sldNum" sz="quarter" idx="8"/>
          </p:nvPr>
        </p:nvSpPr>
        <p:spPr/>
        <p:txBody>
          <a:bodyPr/>
          <a:lstStyle>
            <a:lvl1pPr>
              <a:defRPr/>
            </a:lvl1pPr>
          </a:lstStyle>
          <a:p>
            <a:pPr lvl="0"/>
            <a:fld id="{2503BA4A-8DE1-4E5A-8820-07ACD70FF6C9}" type="slidenum">
              <a:t>‹Nº›</a:t>
            </a:fld>
            <a:endParaRPr lang="nl-NL"/>
          </a:p>
        </p:txBody>
      </p:sp>
    </p:spTree>
    <p:extLst>
      <p:ext uri="{BB962C8B-B14F-4D97-AF65-F5344CB8AC3E}">
        <p14:creationId xmlns:p14="http://schemas.microsoft.com/office/powerpoint/2010/main" val="4756258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86349B-A905-8C4F-F686-B1D9EA27F16D}"/>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verticale tekst 2">
            <a:extLst>
              <a:ext uri="{FF2B5EF4-FFF2-40B4-BE49-F238E27FC236}">
                <a16:creationId xmlns:a16="http://schemas.microsoft.com/office/drawing/2014/main" id="{29F858D4-07FF-6687-A346-16754D59998A}"/>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EBE0A26-267C-4A74-EBC9-FECC82332374}"/>
              </a:ext>
            </a:extLst>
          </p:cNvPr>
          <p:cNvSpPr txBox="1">
            <a:spLocks noGrp="1"/>
          </p:cNvSpPr>
          <p:nvPr>
            <p:ph type="dt" sz="half" idx="7"/>
          </p:nvPr>
        </p:nvSpPr>
        <p:spPr/>
        <p:txBody>
          <a:bodyPr/>
          <a:lstStyle>
            <a:lvl1pPr>
              <a:defRPr/>
            </a:lvl1pPr>
          </a:lstStyle>
          <a:p>
            <a:pPr lvl="0"/>
            <a:fld id="{0BAB61EF-C6DD-4F32-B64C-2CA43B06222E}" type="datetime1">
              <a:rPr lang="nl-NL"/>
              <a:pPr lvl="0"/>
              <a:t>5-3-2024</a:t>
            </a:fld>
            <a:endParaRPr lang="nl-NL"/>
          </a:p>
        </p:txBody>
      </p:sp>
      <p:sp>
        <p:nvSpPr>
          <p:cNvPr id="5" name="Tijdelijke aanduiding voor voettekst 4">
            <a:extLst>
              <a:ext uri="{FF2B5EF4-FFF2-40B4-BE49-F238E27FC236}">
                <a16:creationId xmlns:a16="http://schemas.microsoft.com/office/drawing/2014/main" id="{0BAFF5BB-6E43-D579-5383-11F46D2F4057}"/>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C4F94CD8-F8C0-B820-B4B5-2107A3EA2FA9}"/>
              </a:ext>
            </a:extLst>
          </p:cNvPr>
          <p:cNvSpPr txBox="1">
            <a:spLocks noGrp="1"/>
          </p:cNvSpPr>
          <p:nvPr>
            <p:ph type="sldNum" sz="quarter" idx="8"/>
          </p:nvPr>
        </p:nvSpPr>
        <p:spPr/>
        <p:txBody>
          <a:bodyPr/>
          <a:lstStyle>
            <a:lvl1pPr>
              <a:defRPr/>
            </a:lvl1pPr>
          </a:lstStyle>
          <a:p>
            <a:pPr lvl="0"/>
            <a:fld id="{642548F0-9132-4CA9-8F00-D6D5504F388A}" type="slidenum">
              <a:t>‹Nº›</a:t>
            </a:fld>
            <a:endParaRPr lang="nl-NL"/>
          </a:p>
        </p:txBody>
      </p:sp>
    </p:spTree>
    <p:extLst>
      <p:ext uri="{BB962C8B-B14F-4D97-AF65-F5344CB8AC3E}">
        <p14:creationId xmlns:p14="http://schemas.microsoft.com/office/powerpoint/2010/main" val="1465361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DD056AEB-0114-DA71-F075-8D7A8A6BD28A}"/>
              </a:ext>
            </a:extLst>
          </p:cNvPr>
          <p:cNvSpPr txBox="1">
            <a:spLocks noGrp="1"/>
          </p:cNvSpPr>
          <p:nvPr>
            <p:ph type="title" orient="vert"/>
          </p:nvPr>
        </p:nvSpPr>
        <p:spPr>
          <a:xfrm>
            <a:off x="8724903" y="365129"/>
            <a:ext cx="2628899" cy="5811834"/>
          </a:xfrm>
        </p:spPr>
        <p:txBody>
          <a:bodyPr vert="eaVert"/>
          <a:lstStyle>
            <a:lvl1pPr>
              <a:defRPr/>
            </a:lvl1pPr>
          </a:lstStyle>
          <a:p>
            <a:pPr lvl="0"/>
            <a:r>
              <a:rPr lang="nl-NL"/>
              <a:t>Klik om stijl te bewerken</a:t>
            </a:r>
          </a:p>
        </p:txBody>
      </p:sp>
      <p:sp>
        <p:nvSpPr>
          <p:cNvPr id="3" name="Tijdelijke aanduiding voor verticale tekst 2">
            <a:extLst>
              <a:ext uri="{FF2B5EF4-FFF2-40B4-BE49-F238E27FC236}">
                <a16:creationId xmlns:a16="http://schemas.microsoft.com/office/drawing/2014/main" id="{BD3721DB-8177-3B7B-FC60-91698FB7F772}"/>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8660635-5B93-B1BD-628E-68BA050DBC3C}"/>
              </a:ext>
            </a:extLst>
          </p:cNvPr>
          <p:cNvSpPr txBox="1">
            <a:spLocks noGrp="1"/>
          </p:cNvSpPr>
          <p:nvPr>
            <p:ph type="dt" sz="half" idx="7"/>
          </p:nvPr>
        </p:nvSpPr>
        <p:spPr/>
        <p:txBody>
          <a:bodyPr/>
          <a:lstStyle>
            <a:lvl1pPr>
              <a:defRPr/>
            </a:lvl1pPr>
          </a:lstStyle>
          <a:p>
            <a:pPr lvl="0"/>
            <a:fld id="{293B71DF-262E-4F88-84A7-0EE96719D2D1}" type="datetime1">
              <a:rPr lang="nl-NL"/>
              <a:pPr lvl="0"/>
              <a:t>5-3-2024</a:t>
            </a:fld>
            <a:endParaRPr lang="nl-NL"/>
          </a:p>
        </p:txBody>
      </p:sp>
      <p:sp>
        <p:nvSpPr>
          <p:cNvPr id="5" name="Tijdelijke aanduiding voor voettekst 4">
            <a:extLst>
              <a:ext uri="{FF2B5EF4-FFF2-40B4-BE49-F238E27FC236}">
                <a16:creationId xmlns:a16="http://schemas.microsoft.com/office/drawing/2014/main" id="{19F1127B-B032-4175-1C59-E32F765F4899}"/>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0A38EEEA-1715-7F35-BC25-6A0FF0D22BA8}"/>
              </a:ext>
            </a:extLst>
          </p:cNvPr>
          <p:cNvSpPr txBox="1">
            <a:spLocks noGrp="1"/>
          </p:cNvSpPr>
          <p:nvPr>
            <p:ph type="sldNum" sz="quarter" idx="8"/>
          </p:nvPr>
        </p:nvSpPr>
        <p:spPr/>
        <p:txBody>
          <a:bodyPr/>
          <a:lstStyle>
            <a:lvl1pPr>
              <a:defRPr/>
            </a:lvl1pPr>
          </a:lstStyle>
          <a:p>
            <a:pPr lvl="0"/>
            <a:fld id="{FDD3992C-23F6-4F8B-9AF9-ED24129CFCCE}" type="slidenum">
              <a:t>‹Nº›</a:t>
            </a:fld>
            <a:endParaRPr lang="nl-NL"/>
          </a:p>
        </p:txBody>
      </p:sp>
    </p:spTree>
    <p:extLst>
      <p:ext uri="{BB962C8B-B14F-4D97-AF65-F5344CB8AC3E}">
        <p14:creationId xmlns:p14="http://schemas.microsoft.com/office/powerpoint/2010/main" val="17387537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57329"/>
            <a:ext cx="1799280" cy="3462149"/>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740296" cy="3462149"/>
          </a:xfrm>
          <a:prstGeom prst="rect">
            <a:avLst/>
          </a:prstGeom>
        </p:spPr>
      </p:pic>
      <p:sp>
        <p:nvSpPr>
          <p:cNvPr id="9" name="object 21">
            <a:extLst>
              <a:ext uri="{FF2B5EF4-FFF2-40B4-BE49-F238E27FC236}">
                <a16:creationId xmlns:a16="http://schemas.microsoft.com/office/drawing/2014/main" id="{E547769E-C798-E733-21F6-6FBFA1D54900}"/>
              </a:ext>
            </a:extLst>
          </p:cNvPr>
          <p:cNvSpPr/>
          <p:nvPr userDrawn="1"/>
        </p:nvSpPr>
        <p:spPr>
          <a:xfrm>
            <a:off x="0" y="5178360"/>
            <a:ext cx="8712200" cy="1674569"/>
          </a:xfrm>
          <a:custGeom>
            <a:avLst/>
            <a:gdLst/>
            <a:ahLst/>
            <a:cxnLst/>
            <a:rect l="l" t="t" r="r" b="b"/>
            <a:pathLst>
              <a:path w="8712200" h="1633220">
                <a:moveTo>
                  <a:pt x="8712200" y="1632800"/>
                </a:moveTo>
                <a:lnTo>
                  <a:pt x="0" y="1632800"/>
                </a:lnTo>
                <a:lnTo>
                  <a:pt x="0" y="0"/>
                </a:lnTo>
                <a:lnTo>
                  <a:pt x="8712200" y="0"/>
                </a:lnTo>
                <a:lnTo>
                  <a:pt x="8712200" y="1632800"/>
                </a:lnTo>
                <a:close/>
              </a:path>
            </a:pathLst>
          </a:custGeom>
          <a:solidFill>
            <a:srgbClr val="ECEBEB"/>
          </a:solidFill>
        </p:spPr>
        <p:txBody>
          <a:bodyPr wrap="square" lIns="0" tIns="0" rIns="0" bIns="0" rtlCol="0"/>
          <a:lstStyle/>
          <a:p>
            <a:endParaRPr sz="1797"/>
          </a:p>
        </p:txBody>
      </p:sp>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0575"/>
            <a:ext cx="2223512" cy="985337"/>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5" name="Rectángulo 14">
            <a:extLst>
              <a:ext uri="{FF2B5EF4-FFF2-40B4-BE49-F238E27FC236}">
                <a16:creationId xmlns:a16="http://schemas.microsoft.com/office/drawing/2014/main" id="{A9CF4B79-D988-D340-D3EB-0BF9D9F52272}"/>
              </a:ext>
            </a:extLst>
          </p:cNvPr>
          <p:cNvSpPr/>
          <p:nvPr userDrawn="1"/>
        </p:nvSpPr>
        <p:spPr>
          <a:xfrm>
            <a:off x="5225099" y="1724488"/>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6" y="1724488"/>
            <a:ext cx="1764905"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8" name="Rectángulo 17">
            <a:extLst>
              <a:ext uri="{FF2B5EF4-FFF2-40B4-BE49-F238E27FC236}">
                <a16:creationId xmlns:a16="http://schemas.microsoft.com/office/drawing/2014/main" id="{FF8E1E59-A00D-A8DD-3D7E-F74445859AA3}"/>
              </a:ext>
            </a:extLst>
          </p:cNvPr>
          <p:cNvSpPr/>
          <p:nvPr userDrawn="1"/>
        </p:nvSpPr>
        <p:spPr>
          <a:xfrm>
            <a:off x="6967326" y="3467646"/>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67646"/>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5" y="1724488"/>
            <a:ext cx="1746000" cy="1742773"/>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2" y="1731783"/>
            <a:ext cx="1767179" cy="1735478"/>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8610" y="-11606"/>
            <a:ext cx="1731781"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67646"/>
            <a:ext cx="899418" cy="1722271"/>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67646"/>
            <a:ext cx="859370" cy="1722091"/>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67262"/>
            <a:ext cx="3478676" cy="1736767"/>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5502165" y="2057951"/>
            <a:ext cx="1105152" cy="1179185"/>
          </a:xfrm>
          <a:prstGeom prst="rect">
            <a:avLst/>
          </a:prstGeom>
        </p:spPr>
      </p:pic>
      <p:pic>
        <p:nvPicPr>
          <p:cNvPr id="27" name="Imagen 26" descr="Un dibujo de un animal&#10;&#10;Descripción generada automáticamente con confianza baja">
            <a:extLst>
              <a:ext uri="{FF2B5EF4-FFF2-40B4-BE49-F238E27FC236}">
                <a16:creationId xmlns:a16="http://schemas.microsoft.com/office/drawing/2014/main" id="{27DBD291-B2BD-7D5A-4D91-2972E5717124}"/>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7441988" y="3841497"/>
            <a:ext cx="812985" cy="1001674"/>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2087794" y="501726"/>
            <a:ext cx="1028934" cy="710047"/>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857163" y="2210102"/>
            <a:ext cx="927311" cy="87488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9049707" y="357870"/>
            <a:ext cx="978123" cy="1027032"/>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2106848" y="2034265"/>
            <a:ext cx="990826" cy="1039712"/>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10">
            <a:extLst>
              <a:ext uri="{28A0092B-C50C-407E-A947-70E740481C1C}">
                <a14:useLocalDpi xmlns:a14="http://schemas.microsoft.com/office/drawing/2010/main"/>
              </a:ext>
            </a:extLst>
          </a:blip>
          <a:stretch>
            <a:fillRect/>
          </a:stretch>
        </p:blipFill>
        <p:spPr>
          <a:xfrm>
            <a:off x="3848798" y="4056040"/>
            <a:ext cx="1028934" cy="748086"/>
          </a:xfrm>
          <a:prstGeom prst="rect">
            <a:avLst/>
          </a:prstGeom>
        </p:spPr>
      </p:pic>
      <p:sp>
        <p:nvSpPr>
          <p:cNvPr id="35" name="Marcador de texto 34">
            <a:extLst>
              <a:ext uri="{FF2B5EF4-FFF2-40B4-BE49-F238E27FC236}">
                <a16:creationId xmlns:a16="http://schemas.microsoft.com/office/drawing/2014/main" id="{07E29EFD-C0C4-495B-1ABB-1ABCDF39870D}"/>
              </a:ext>
            </a:extLst>
          </p:cNvPr>
          <p:cNvSpPr>
            <a:spLocks noGrp="1"/>
          </p:cNvSpPr>
          <p:nvPr>
            <p:ph type="body" sz="quarter" idx="10" hasCustomPrompt="1"/>
          </p:nvPr>
        </p:nvSpPr>
        <p:spPr>
          <a:xfrm>
            <a:off x="381000" y="5576087"/>
            <a:ext cx="7874000" cy="780187"/>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6" name="Marcador de texto 34">
            <a:extLst>
              <a:ext uri="{FF2B5EF4-FFF2-40B4-BE49-F238E27FC236}">
                <a16:creationId xmlns:a16="http://schemas.microsoft.com/office/drawing/2014/main" id="{53BDFECB-4DA6-72A4-8ABD-2FC20B988984}"/>
              </a:ext>
            </a:extLst>
          </p:cNvPr>
          <p:cNvSpPr>
            <a:spLocks noGrp="1"/>
          </p:cNvSpPr>
          <p:nvPr>
            <p:ph type="body" sz="quarter" idx="11" hasCustomPrompt="1"/>
          </p:nvPr>
        </p:nvSpPr>
        <p:spPr>
          <a:xfrm>
            <a:off x="381000" y="6390909"/>
            <a:ext cx="2971800" cy="370394"/>
          </a:xfrm>
          <a:prstGeom prst="rect">
            <a:avLst/>
          </a:prstGeom>
        </p:spPr>
        <p:txBody>
          <a:bodyPr/>
          <a:lstStyle>
            <a:lvl1pPr>
              <a:defRPr sz="1597">
                <a:solidFill>
                  <a:schemeClr val="tx1"/>
                </a:solidFill>
                <a:latin typeface="Arial" panose="020B0604020202020204" pitchFamily="34" charset="0"/>
                <a:cs typeface="Arial" panose="020B0604020202020204" pitchFamily="34" charset="0"/>
              </a:defRPr>
            </a:lvl1pPr>
          </a:lstStyle>
          <a:p>
            <a:pPr lvl="0"/>
            <a:r>
              <a:rPr lang="es-ES" dirty="0"/>
              <a:t>Date</a:t>
            </a:r>
          </a:p>
        </p:txBody>
      </p:sp>
      <p:pic>
        <p:nvPicPr>
          <p:cNvPr id="2" name="Imagen 30">
            <a:extLst>
              <a:ext uri="{FF2B5EF4-FFF2-40B4-BE49-F238E27FC236}">
                <a16:creationId xmlns:a16="http://schemas.microsoft.com/office/drawing/2014/main" id="{183C2669-BE77-B8CA-549C-90F1D482F244}"/>
              </a:ext>
            </a:extLst>
          </p:cNvPr>
          <p:cNvPicPr/>
          <p:nvPr userDrawn="1"/>
        </p:nvPicPr>
        <p:blipFill>
          <a:blip r:embed="rId11" cstate="email">
            <a:extLst>
              <a:ext uri="{28A0092B-C50C-407E-A947-70E740481C1C}">
                <a14:useLocalDpi xmlns:a14="http://schemas.microsoft.com/office/drawing/2010/main"/>
              </a:ext>
            </a:extLst>
          </a:blip>
          <a:srcRect/>
          <a:stretch/>
        </p:blipFill>
        <p:spPr bwMode="auto">
          <a:xfrm>
            <a:off x="8771579" y="5837620"/>
            <a:ext cx="3429000" cy="758059"/>
          </a:xfrm>
          <a:prstGeom prst="rect">
            <a:avLst/>
          </a:prstGeom>
          <a:noFill/>
          <a:ln>
            <a:noFill/>
          </a:ln>
        </p:spPr>
      </p:pic>
    </p:spTree>
    <p:extLst>
      <p:ext uri="{BB962C8B-B14F-4D97-AF65-F5344CB8AC3E}">
        <p14:creationId xmlns:p14="http://schemas.microsoft.com/office/powerpoint/2010/main" val="18591103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531601" y="1315899"/>
            <a:ext cx="658495" cy="5537106"/>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48"/>
            <a:ext cx="1963420" cy="1307584"/>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686469" y="786424"/>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9462631"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descr="Imagen que contiene Texto&#10;&#10;Descripción generada automáticamente">
            <a:extLst>
              <a:ext uri="{FF2B5EF4-FFF2-40B4-BE49-F238E27FC236}">
                <a16:creationId xmlns:a16="http://schemas.microsoft.com/office/drawing/2014/main" id="{01EFBFAC-F326-45C6-ABF7-4AD0BDCB44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943958" y="126697"/>
            <a:ext cx="562243" cy="408778"/>
          </a:xfrm>
          <a:prstGeom prst="rect">
            <a:avLst/>
          </a:prstGeom>
        </p:spPr>
      </p:pic>
    </p:spTree>
    <p:extLst>
      <p:ext uri="{BB962C8B-B14F-4D97-AF65-F5344CB8AC3E}">
        <p14:creationId xmlns:p14="http://schemas.microsoft.com/office/powerpoint/2010/main" val="4032008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12" name="object 9">
            <a:extLst>
              <a:ext uri="{FF2B5EF4-FFF2-40B4-BE49-F238E27FC236}">
                <a16:creationId xmlns:a16="http://schemas.microsoft.com/office/drawing/2014/main" id="{770D15C2-5D7B-ED43-C065-94F2462C71C1}"/>
              </a:ext>
            </a:extLst>
          </p:cNvPr>
          <p:cNvSpPr/>
          <p:nvPr userDrawn="1"/>
        </p:nvSpPr>
        <p:spPr>
          <a:xfrm>
            <a:off x="8403917" y="4037473"/>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3" y="4693533"/>
            <a:ext cx="366395" cy="365718"/>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sz="1797"/>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8008947" cy="532414"/>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a:extLst>
              <a:ext uri="{FF2B5EF4-FFF2-40B4-BE49-F238E27FC236}">
                <a16:creationId xmlns:a16="http://schemas.microsoft.com/office/drawing/2014/main" id="{CF32833A-DE42-477E-8ECB-D31CF466537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45126" y="101900"/>
            <a:ext cx="277784" cy="323266"/>
          </a:xfrm>
          <a:prstGeom prst="rect">
            <a:avLst/>
          </a:prstGeom>
        </p:spPr>
      </p:pic>
      <p:pic>
        <p:nvPicPr>
          <p:cNvPr id="19" name="Imagen 18">
            <a:extLst>
              <a:ext uri="{FF2B5EF4-FFF2-40B4-BE49-F238E27FC236}">
                <a16:creationId xmlns:a16="http://schemas.microsoft.com/office/drawing/2014/main" id="{031C6246-1E84-4ABA-962E-B846279FA4EE}"/>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417705" y="209002"/>
            <a:ext cx="164961" cy="220720"/>
          </a:xfrm>
          <a:prstGeom prst="rect">
            <a:avLst/>
          </a:prstGeom>
        </p:spPr>
      </p:pic>
      <p:pic>
        <p:nvPicPr>
          <p:cNvPr id="20" name="Imagen 19">
            <a:extLst>
              <a:ext uri="{FF2B5EF4-FFF2-40B4-BE49-F238E27FC236}">
                <a16:creationId xmlns:a16="http://schemas.microsoft.com/office/drawing/2014/main" id="{289277BF-206A-4189-B191-D6B66D4EC1E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0807505" y="243663"/>
            <a:ext cx="247162" cy="186058"/>
          </a:xfrm>
          <a:prstGeom prst="rect">
            <a:avLst/>
          </a:prstGeom>
        </p:spPr>
      </p:pic>
      <p:pic>
        <p:nvPicPr>
          <p:cNvPr id="21" name="Imagen 20">
            <a:extLst>
              <a:ext uri="{FF2B5EF4-FFF2-40B4-BE49-F238E27FC236}">
                <a16:creationId xmlns:a16="http://schemas.microsoft.com/office/drawing/2014/main" id="{C43C3A26-923F-4AA9-8A83-9442CE625445}"/>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9549199" y="213589"/>
            <a:ext cx="209412" cy="216132"/>
          </a:xfrm>
          <a:prstGeom prst="rect">
            <a:avLst/>
          </a:prstGeom>
        </p:spPr>
      </p:pic>
      <p:pic>
        <p:nvPicPr>
          <p:cNvPr id="22" name="Imagen 21">
            <a:extLst>
              <a:ext uri="{FF2B5EF4-FFF2-40B4-BE49-F238E27FC236}">
                <a16:creationId xmlns:a16="http://schemas.microsoft.com/office/drawing/2014/main" id="{CDBECE55-D510-45A4-BC30-0396507BFEF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9983453" y="192854"/>
            <a:ext cx="209411" cy="236868"/>
          </a:xfrm>
          <a:prstGeom prst="rect">
            <a:avLst/>
          </a:prstGeom>
        </p:spPr>
      </p:pic>
      <p:pic>
        <p:nvPicPr>
          <p:cNvPr id="23" name="Imagen 22">
            <a:extLst>
              <a:ext uri="{FF2B5EF4-FFF2-40B4-BE49-F238E27FC236}">
                <a16:creationId xmlns:a16="http://schemas.microsoft.com/office/drawing/2014/main" id="{142D8253-937C-4829-BEC8-A9989C111E6C}"/>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9174216" y="255801"/>
            <a:ext cx="150143" cy="173921"/>
          </a:xfrm>
          <a:prstGeom prst="rect">
            <a:avLst/>
          </a:prstGeom>
        </p:spPr>
      </p:pic>
      <p:pic>
        <p:nvPicPr>
          <p:cNvPr id="24" name="Imagen 23">
            <a:extLst>
              <a:ext uri="{FF2B5EF4-FFF2-40B4-BE49-F238E27FC236}">
                <a16:creationId xmlns:a16="http://schemas.microsoft.com/office/drawing/2014/main" id="{B4F3FD2C-58EA-4684-A79C-DBB58F2D302E}"/>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11279509" y="191428"/>
            <a:ext cx="300983" cy="238293"/>
          </a:xfrm>
          <a:prstGeom prst="rect">
            <a:avLst/>
          </a:prstGeom>
        </p:spPr>
      </p:pic>
    </p:spTree>
    <p:extLst>
      <p:ext uri="{BB962C8B-B14F-4D97-AF65-F5344CB8AC3E}">
        <p14:creationId xmlns:p14="http://schemas.microsoft.com/office/powerpoint/2010/main" val="31253173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57329"/>
            <a:ext cx="1799280" cy="3462149"/>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740296" cy="3462149"/>
          </a:xfrm>
          <a:prstGeom prst="rect">
            <a:avLst/>
          </a:prstGeom>
        </p:spPr>
      </p:pic>
      <p:sp>
        <p:nvSpPr>
          <p:cNvPr id="9" name="object 21">
            <a:extLst>
              <a:ext uri="{FF2B5EF4-FFF2-40B4-BE49-F238E27FC236}">
                <a16:creationId xmlns:a16="http://schemas.microsoft.com/office/drawing/2014/main" id="{E547769E-C798-E733-21F6-6FBFA1D54900}"/>
              </a:ext>
            </a:extLst>
          </p:cNvPr>
          <p:cNvSpPr/>
          <p:nvPr userDrawn="1"/>
        </p:nvSpPr>
        <p:spPr>
          <a:xfrm>
            <a:off x="0" y="5178360"/>
            <a:ext cx="8712200" cy="1674569"/>
          </a:xfrm>
          <a:custGeom>
            <a:avLst/>
            <a:gdLst/>
            <a:ahLst/>
            <a:cxnLst/>
            <a:rect l="l" t="t" r="r" b="b"/>
            <a:pathLst>
              <a:path w="8712200" h="1633220">
                <a:moveTo>
                  <a:pt x="8712200" y="1632800"/>
                </a:moveTo>
                <a:lnTo>
                  <a:pt x="0" y="1632800"/>
                </a:lnTo>
                <a:lnTo>
                  <a:pt x="0" y="0"/>
                </a:lnTo>
                <a:lnTo>
                  <a:pt x="8712200" y="0"/>
                </a:lnTo>
                <a:lnTo>
                  <a:pt x="8712200" y="1632800"/>
                </a:lnTo>
                <a:close/>
              </a:path>
            </a:pathLst>
          </a:custGeom>
          <a:solidFill>
            <a:srgbClr val="ECEBEB"/>
          </a:solidFill>
        </p:spPr>
        <p:txBody>
          <a:bodyPr wrap="square" lIns="0" tIns="0" rIns="0" bIns="0" rtlCol="0"/>
          <a:lstStyle/>
          <a:p>
            <a:endParaRPr sz="1797"/>
          </a:p>
        </p:txBody>
      </p:sp>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0575"/>
            <a:ext cx="2223512" cy="985337"/>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5" name="Rectángulo 14">
            <a:extLst>
              <a:ext uri="{FF2B5EF4-FFF2-40B4-BE49-F238E27FC236}">
                <a16:creationId xmlns:a16="http://schemas.microsoft.com/office/drawing/2014/main" id="{A9CF4B79-D988-D340-D3EB-0BF9D9F52272}"/>
              </a:ext>
            </a:extLst>
          </p:cNvPr>
          <p:cNvSpPr/>
          <p:nvPr userDrawn="1"/>
        </p:nvSpPr>
        <p:spPr>
          <a:xfrm>
            <a:off x="5225099" y="1724488"/>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6" y="1724488"/>
            <a:ext cx="1764905"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8" name="Rectángulo 17">
            <a:extLst>
              <a:ext uri="{FF2B5EF4-FFF2-40B4-BE49-F238E27FC236}">
                <a16:creationId xmlns:a16="http://schemas.microsoft.com/office/drawing/2014/main" id="{FF8E1E59-A00D-A8DD-3D7E-F74445859AA3}"/>
              </a:ext>
            </a:extLst>
          </p:cNvPr>
          <p:cNvSpPr/>
          <p:nvPr userDrawn="1"/>
        </p:nvSpPr>
        <p:spPr>
          <a:xfrm>
            <a:off x="6967326" y="3467646"/>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67646"/>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5" y="1724488"/>
            <a:ext cx="1746000" cy="1742773"/>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2" y="1731783"/>
            <a:ext cx="1767179" cy="1735478"/>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8610" y="-11606"/>
            <a:ext cx="1731781"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67646"/>
            <a:ext cx="899418" cy="1722271"/>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67646"/>
            <a:ext cx="859370" cy="1722091"/>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67262"/>
            <a:ext cx="3478676" cy="1736767"/>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5502165" y="2057951"/>
            <a:ext cx="1105152" cy="1179185"/>
          </a:xfrm>
          <a:prstGeom prst="rect">
            <a:avLst/>
          </a:prstGeom>
        </p:spPr>
      </p:pic>
      <p:pic>
        <p:nvPicPr>
          <p:cNvPr id="27" name="Imagen 26" descr="Un dibujo de un animal&#10;&#10;Descripción generada automáticamente con confianza baja">
            <a:extLst>
              <a:ext uri="{FF2B5EF4-FFF2-40B4-BE49-F238E27FC236}">
                <a16:creationId xmlns:a16="http://schemas.microsoft.com/office/drawing/2014/main" id="{27DBD291-B2BD-7D5A-4D91-2972E5717124}"/>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7441988" y="3841497"/>
            <a:ext cx="812985" cy="1001674"/>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2087794" y="501726"/>
            <a:ext cx="1028934" cy="710047"/>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857163" y="2210102"/>
            <a:ext cx="927311" cy="87488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9049707" y="357870"/>
            <a:ext cx="978123" cy="1027032"/>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2106848" y="2034265"/>
            <a:ext cx="990826" cy="1039712"/>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10">
            <a:extLst>
              <a:ext uri="{28A0092B-C50C-407E-A947-70E740481C1C}">
                <a14:useLocalDpi xmlns:a14="http://schemas.microsoft.com/office/drawing/2010/main"/>
              </a:ext>
            </a:extLst>
          </a:blip>
          <a:stretch>
            <a:fillRect/>
          </a:stretch>
        </p:blipFill>
        <p:spPr>
          <a:xfrm>
            <a:off x="3848798" y="4056040"/>
            <a:ext cx="1028934" cy="748086"/>
          </a:xfrm>
          <a:prstGeom prst="rect">
            <a:avLst/>
          </a:prstGeom>
        </p:spPr>
      </p:pic>
      <p:sp>
        <p:nvSpPr>
          <p:cNvPr id="35" name="Marcador de texto 34">
            <a:extLst>
              <a:ext uri="{FF2B5EF4-FFF2-40B4-BE49-F238E27FC236}">
                <a16:creationId xmlns:a16="http://schemas.microsoft.com/office/drawing/2014/main" id="{07E29EFD-C0C4-495B-1ABB-1ABCDF39870D}"/>
              </a:ext>
            </a:extLst>
          </p:cNvPr>
          <p:cNvSpPr>
            <a:spLocks noGrp="1"/>
          </p:cNvSpPr>
          <p:nvPr>
            <p:ph type="body" sz="quarter" idx="10" hasCustomPrompt="1"/>
          </p:nvPr>
        </p:nvSpPr>
        <p:spPr>
          <a:xfrm>
            <a:off x="381000" y="5576087"/>
            <a:ext cx="7874000" cy="780187"/>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6" name="Marcador de texto 34">
            <a:extLst>
              <a:ext uri="{FF2B5EF4-FFF2-40B4-BE49-F238E27FC236}">
                <a16:creationId xmlns:a16="http://schemas.microsoft.com/office/drawing/2014/main" id="{53BDFECB-4DA6-72A4-8ABD-2FC20B988984}"/>
              </a:ext>
            </a:extLst>
          </p:cNvPr>
          <p:cNvSpPr>
            <a:spLocks noGrp="1"/>
          </p:cNvSpPr>
          <p:nvPr>
            <p:ph type="body" sz="quarter" idx="11" hasCustomPrompt="1"/>
          </p:nvPr>
        </p:nvSpPr>
        <p:spPr>
          <a:xfrm>
            <a:off x="381000" y="6390909"/>
            <a:ext cx="2971800" cy="370394"/>
          </a:xfrm>
          <a:prstGeom prst="rect">
            <a:avLst/>
          </a:prstGeom>
        </p:spPr>
        <p:txBody>
          <a:bodyPr/>
          <a:lstStyle>
            <a:lvl1pPr>
              <a:defRPr sz="1597">
                <a:solidFill>
                  <a:schemeClr val="tx1"/>
                </a:solidFill>
                <a:latin typeface="Arial" panose="020B0604020202020204" pitchFamily="34" charset="0"/>
                <a:cs typeface="Arial" panose="020B0604020202020204" pitchFamily="34" charset="0"/>
              </a:defRPr>
            </a:lvl1pPr>
          </a:lstStyle>
          <a:p>
            <a:pPr lvl="0"/>
            <a:r>
              <a:rPr lang="es-ES" dirty="0"/>
              <a:t>Date</a:t>
            </a:r>
          </a:p>
        </p:txBody>
      </p:sp>
      <p:pic>
        <p:nvPicPr>
          <p:cNvPr id="2" name="Imagen 30">
            <a:extLst>
              <a:ext uri="{FF2B5EF4-FFF2-40B4-BE49-F238E27FC236}">
                <a16:creationId xmlns:a16="http://schemas.microsoft.com/office/drawing/2014/main" id="{BA87EDC9-4097-2BD3-C8C8-ECACBC30AE5D}"/>
              </a:ext>
            </a:extLst>
          </p:cNvPr>
          <p:cNvPicPr/>
          <p:nvPr userDrawn="1"/>
        </p:nvPicPr>
        <p:blipFill>
          <a:blip r:embed="rId11" cstate="email">
            <a:extLst>
              <a:ext uri="{28A0092B-C50C-407E-A947-70E740481C1C}">
                <a14:useLocalDpi xmlns:a14="http://schemas.microsoft.com/office/drawing/2010/main"/>
              </a:ext>
            </a:extLst>
          </a:blip>
          <a:srcRect/>
          <a:stretch/>
        </p:blipFill>
        <p:spPr bwMode="auto">
          <a:xfrm>
            <a:off x="8771579" y="5837620"/>
            <a:ext cx="3429000" cy="758059"/>
          </a:xfrm>
          <a:prstGeom prst="rect">
            <a:avLst/>
          </a:prstGeom>
          <a:noFill/>
          <a:ln>
            <a:noFill/>
          </a:ln>
        </p:spPr>
      </p:pic>
    </p:spTree>
    <p:extLst>
      <p:ext uri="{BB962C8B-B14F-4D97-AF65-F5344CB8AC3E}">
        <p14:creationId xmlns:p14="http://schemas.microsoft.com/office/powerpoint/2010/main" val="13658971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0BE46563-0AF8-D4CE-73C0-03D0CBEB89E0}"/>
              </a:ext>
            </a:extLst>
          </p:cNvPr>
          <p:cNvSpPr/>
          <p:nvPr userDrawn="1"/>
        </p:nvSpPr>
        <p:spPr>
          <a:xfrm>
            <a:off x="6096002" y="0"/>
            <a:ext cx="6142017" cy="6015011"/>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8" name="object 3">
            <a:extLst>
              <a:ext uri="{FF2B5EF4-FFF2-40B4-BE49-F238E27FC236}">
                <a16:creationId xmlns:a16="http://schemas.microsoft.com/office/drawing/2014/main" id="{BA9409D1-A9BD-5F7D-AF9C-32F07DE1ED4B}"/>
              </a:ext>
            </a:extLst>
          </p:cNvPr>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6096000" cy="6852510"/>
          </a:xfrm>
          <a:prstGeom prst="rect">
            <a:avLst/>
          </a:prstGeom>
        </p:spPr>
      </p:pic>
      <p:pic>
        <p:nvPicPr>
          <p:cNvPr id="24" name="Imagen 23" descr="Logotipo&#10;&#10;Descripción generada automáticamente">
            <a:extLst>
              <a:ext uri="{FF2B5EF4-FFF2-40B4-BE49-F238E27FC236}">
                <a16:creationId xmlns:a16="http://schemas.microsoft.com/office/drawing/2014/main" id="{CD3A48FE-86EE-9668-0A0C-95A6EB201771}"/>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21366" y="140364"/>
            <a:ext cx="2149620" cy="952593"/>
          </a:xfrm>
          <a:prstGeom prst="rect">
            <a:avLst/>
          </a:prstGeom>
        </p:spPr>
      </p:pic>
      <p:sp>
        <p:nvSpPr>
          <p:cNvPr id="35" name="Marcador de texto 33">
            <a:extLst>
              <a:ext uri="{FF2B5EF4-FFF2-40B4-BE49-F238E27FC236}">
                <a16:creationId xmlns:a16="http://schemas.microsoft.com/office/drawing/2014/main" id="{850E120E-924B-F0F4-3400-13B1861D1B2E}"/>
              </a:ext>
            </a:extLst>
          </p:cNvPr>
          <p:cNvSpPr>
            <a:spLocks noGrp="1"/>
          </p:cNvSpPr>
          <p:nvPr>
            <p:ph type="body" sz="quarter" idx="11"/>
          </p:nvPr>
        </p:nvSpPr>
        <p:spPr>
          <a:xfrm>
            <a:off x="6132925" y="5510044"/>
            <a:ext cx="4495800" cy="323256"/>
          </a:xfrm>
          <a:prstGeom prst="rect">
            <a:avLst/>
          </a:prstGeom>
        </p:spPr>
        <p:txBody>
          <a:bodyPr/>
          <a:lstStyle>
            <a:lvl1pPr>
              <a:defRPr sz="1397">
                <a:solidFill>
                  <a:srgbClr val="003399"/>
                </a:solidFill>
                <a:latin typeface="Arial" panose="020B0604020202020204" pitchFamily="34" charset="0"/>
                <a:cs typeface="Arial" panose="020B0604020202020204" pitchFamily="34" charset="0"/>
              </a:defRPr>
            </a:lvl1pPr>
          </a:lstStyle>
          <a:p>
            <a:pPr lvl="0"/>
            <a:endParaRPr lang="es-ES" dirty="0"/>
          </a:p>
        </p:txBody>
      </p:sp>
      <p:sp>
        <p:nvSpPr>
          <p:cNvPr id="5" name="CuadroTexto 4">
            <a:extLst>
              <a:ext uri="{FF2B5EF4-FFF2-40B4-BE49-F238E27FC236}">
                <a16:creationId xmlns:a16="http://schemas.microsoft.com/office/drawing/2014/main" id="{CBC18AA7-8C1D-4C1C-B629-AA10E16721CA}"/>
              </a:ext>
            </a:extLst>
          </p:cNvPr>
          <p:cNvSpPr txBox="1"/>
          <p:nvPr userDrawn="1"/>
        </p:nvSpPr>
        <p:spPr>
          <a:xfrm>
            <a:off x="6147014" y="3761977"/>
            <a:ext cx="6044986" cy="1474597"/>
          </a:xfrm>
          <a:prstGeom prst="rect">
            <a:avLst/>
          </a:prstGeom>
          <a:noFill/>
        </p:spPr>
        <p:txBody>
          <a:bodyPr wrap="square" rtlCol="0">
            <a:spAutoFit/>
          </a:bodyPr>
          <a:lstStyle/>
          <a:p>
            <a:pPr algn="l"/>
            <a:r>
              <a:rPr lang="en-GB" sz="2396" noProof="0" dirty="0">
                <a:solidFill>
                  <a:srgbClr val="003399"/>
                </a:solidFill>
                <a:latin typeface="EC Square Sans Pro" panose="020B0506040000020004" pitchFamily="34" charset="0"/>
              </a:rPr>
              <a:t>Hands-on Training for Farmers and Veterinarians: New measures to fight antimicrobial resistance</a:t>
            </a:r>
          </a:p>
          <a:p>
            <a:endParaRPr lang="es-ES" sz="1797" dirty="0"/>
          </a:p>
        </p:txBody>
      </p:sp>
      <p:sp>
        <p:nvSpPr>
          <p:cNvPr id="49" name="Forma libre: forma 48">
            <a:extLst>
              <a:ext uri="{FF2B5EF4-FFF2-40B4-BE49-F238E27FC236}">
                <a16:creationId xmlns:a16="http://schemas.microsoft.com/office/drawing/2014/main" id="{99B70937-9FCE-4E40-9DC7-4643157CE967}"/>
              </a:ext>
            </a:extLst>
          </p:cNvPr>
          <p:cNvSpPr/>
          <p:nvPr userDrawn="1"/>
        </p:nvSpPr>
        <p:spPr>
          <a:xfrm>
            <a:off x="11117114" y="37"/>
            <a:ext cx="596428" cy="1092920"/>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50" name="Forma libre: forma 49">
            <a:extLst>
              <a:ext uri="{FF2B5EF4-FFF2-40B4-BE49-F238E27FC236}">
                <a16:creationId xmlns:a16="http://schemas.microsoft.com/office/drawing/2014/main" id="{BC2C4231-8099-45D5-A8F4-A94E560FC273}"/>
              </a:ext>
            </a:extLst>
          </p:cNvPr>
          <p:cNvSpPr/>
          <p:nvPr userDrawn="1"/>
        </p:nvSpPr>
        <p:spPr>
          <a:xfrm>
            <a:off x="11691449" y="1"/>
            <a:ext cx="546569" cy="1092806"/>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52" name="Imagen 51">
            <a:extLst>
              <a:ext uri="{FF2B5EF4-FFF2-40B4-BE49-F238E27FC236}">
                <a16:creationId xmlns:a16="http://schemas.microsoft.com/office/drawing/2014/main" id="{D0623596-029B-4771-9426-C8E363EAA4D6}"/>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128522" y="6201127"/>
            <a:ext cx="471757" cy="497947"/>
          </a:xfrm>
          <a:prstGeom prst="rect">
            <a:avLst/>
          </a:prstGeom>
        </p:spPr>
      </p:pic>
      <p:pic>
        <p:nvPicPr>
          <p:cNvPr id="53" name="Imagen 52">
            <a:extLst>
              <a:ext uri="{FF2B5EF4-FFF2-40B4-BE49-F238E27FC236}">
                <a16:creationId xmlns:a16="http://schemas.microsoft.com/office/drawing/2014/main" id="{3BB0B30D-01E9-4A41-88D1-70C8118CB0F3}"/>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7376219" y="6271487"/>
            <a:ext cx="347040" cy="427586"/>
          </a:xfrm>
          <a:prstGeom prst="rect">
            <a:avLst/>
          </a:prstGeom>
        </p:spPr>
      </p:pic>
      <p:pic>
        <p:nvPicPr>
          <p:cNvPr id="54" name="Imagen 53">
            <a:extLst>
              <a:ext uri="{FF2B5EF4-FFF2-40B4-BE49-F238E27FC236}">
                <a16:creationId xmlns:a16="http://schemas.microsoft.com/office/drawing/2014/main" id="{68A7E0D9-EDEA-4FCF-A76C-ED2C5DD3E804}"/>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7851974" y="6401386"/>
            <a:ext cx="444645" cy="297687"/>
          </a:xfrm>
          <a:prstGeom prst="rect">
            <a:avLst/>
          </a:prstGeom>
        </p:spPr>
      </p:pic>
      <p:pic>
        <p:nvPicPr>
          <p:cNvPr id="55" name="Imagen 54">
            <a:extLst>
              <a:ext uri="{FF2B5EF4-FFF2-40B4-BE49-F238E27FC236}">
                <a16:creationId xmlns:a16="http://schemas.microsoft.com/office/drawing/2014/main" id="{CA02A5FD-DBD4-4C48-8334-C26BA224D2A8}"/>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6493141" y="6415863"/>
            <a:ext cx="300184" cy="283211"/>
          </a:xfrm>
          <a:prstGeom prst="rect">
            <a:avLst/>
          </a:prstGeom>
        </p:spPr>
      </p:pic>
      <p:pic>
        <p:nvPicPr>
          <p:cNvPr id="56" name="Imagen 55">
            <a:extLst>
              <a:ext uri="{FF2B5EF4-FFF2-40B4-BE49-F238E27FC236}">
                <a16:creationId xmlns:a16="http://schemas.microsoft.com/office/drawing/2014/main" id="{EAAA8FFC-E26C-4A95-A0EA-8FA61291F3D4}"/>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6922039" y="6357334"/>
            <a:ext cx="325466" cy="341740"/>
          </a:xfrm>
          <a:prstGeom prst="rect">
            <a:avLst/>
          </a:prstGeom>
        </p:spPr>
      </p:pic>
      <p:pic>
        <p:nvPicPr>
          <p:cNvPr id="57" name="Imagen 56">
            <a:extLst>
              <a:ext uri="{FF2B5EF4-FFF2-40B4-BE49-F238E27FC236}">
                <a16:creationId xmlns:a16="http://schemas.microsoft.com/office/drawing/2014/main" id="{034038C9-3152-4362-9043-8EE045E00000}"/>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6156196" y="6480568"/>
            <a:ext cx="208231" cy="218505"/>
          </a:xfrm>
          <a:prstGeom prst="rect">
            <a:avLst/>
          </a:prstGeom>
        </p:spPr>
      </p:pic>
      <p:pic>
        <p:nvPicPr>
          <p:cNvPr id="58" name="Imagen 57">
            <a:extLst>
              <a:ext uri="{FF2B5EF4-FFF2-40B4-BE49-F238E27FC236}">
                <a16:creationId xmlns:a16="http://schemas.microsoft.com/office/drawing/2014/main" id="{10C091FD-F9B0-47C5-9AE9-239540332D44}"/>
              </a:ext>
            </a:extLst>
          </p:cNvPr>
          <p:cNvPicPr>
            <a:picLocks noChangeAspect="1"/>
          </p:cNvPicPr>
          <p:nvPr userDrawn="1"/>
        </p:nvPicPr>
        <p:blipFill>
          <a:blip r:embed="rId10" cstate="email">
            <a:extLst>
              <a:ext uri="{28A0092B-C50C-407E-A947-70E740481C1C}">
                <a14:useLocalDpi xmlns:a14="http://schemas.microsoft.com/office/drawing/2010/main"/>
              </a:ext>
            </a:extLst>
          </a:blip>
          <a:stretch>
            <a:fillRect/>
          </a:stretch>
        </p:blipFill>
        <p:spPr>
          <a:xfrm>
            <a:off x="8425332" y="6288481"/>
            <a:ext cx="574476" cy="410593"/>
          </a:xfrm>
          <a:prstGeom prst="rect">
            <a:avLst/>
          </a:prstGeom>
        </p:spPr>
      </p:pic>
      <p:pic>
        <p:nvPicPr>
          <p:cNvPr id="2" name="Imagen 50">
            <a:extLst>
              <a:ext uri="{FF2B5EF4-FFF2-40B4-BE49-F238E27FC236}">
                <a16:creationId xmlns:a16="http://schemas.microsoft.com/office/drawing/2014/main" id="{EDBCBB43-F0A5-D100-6BC4-953FDB6F91C0}"/>
              </a:ext>
            </a:extLst>
          </p:cNvPr>
          <p:cNvPicPr/>
          <p:nvPr userDrawn="1"/>
        </p:nvPicPr>
        <p:blipFill>
          <a:blip r:embed="rId11" cstate="email">
            <a:extLst>
              <a:ext uri="{28A0092B-C50C-407E-A947-70E740481C1C}">
                <a14:useLocalDpi xmlns:a14="http://schemas.microsoft.com/office/drawing/2010/main"/>
              </a:ext>
            </a:extLst>
          </a:blip>
          <a:srcRect/>
          <a:stretch/>
        </p:blipFill>
        <p:spPr bwMode="auto">
          <a:xfrm>
            <a:off x="9829800" y="6194157"/>
            <a:ext cx="2338705" cy="517024"/>
          </a:xfrm>
          <a:prstGeom prst="rect">
            <a:avLst/>
          </a:prstGeom>
          <a:noFill/>
          <a:ln>
            <a:noFill/>
          </a:ln>
        </p:spPr>
      </p:pic>
    </p:spTree>
    <p:extLst>
      <p:ext uri="{BB962C8B-B14F-4D97-AF65-F5344CB8AC3E}">
        <p14:creationId xmlns:p14="http://schemas.microsoft.com/office/powerpoint/2010/main" val="32053932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0BE46563-0AF8-D4CE-73C0-03D0CBEB89E0}"/>
              </a:ext>
            </a:extLst>
          </p:cNvPr>
          <p:cNvSpPr/>
          <p:nvPr userDrawn="1"/>
        </p:nvSpPr>
        <p:spPr>
          <a:xfrm>
            <a:off x="6096001" y="0"/>
            <a:ext cx="6093675" cy="4436789"/>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8" name="object 3">
            <a:extLst>
              <a:ext uri="{FF2B5EF4-FFF2-40B4-BE49-F238E27FC236}">
                <a16:creationId xmlns:a16="http://schemas.microsoft.com/office/drawing/2014/main" id="{BA9409D1-A9BD-5F7D-AF9C-32F07DE1ED4B}"/>
              </a:ext>
            </a:extLst>
          </p:cNvPr>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6096000" cy="6852510"/>
          </a:xfrm>
          <a:prstGeom prst="rect">
            <a:avLst/>
          </a:prstGeom>
        </p:spPr>
      </p:pic>
      <p:sp>
        <p:nvSpPr>
          <p:cNvPr id="9" name="Rectángulo 8">
            <a:extLst>
              <a:ext uri="{FF2B5EF4-FFF2-40B4-BE49-F238E27FC236}">
                <a16:creationId xmlns:a16="http://schemas.microsoft.com/office/drawing/2014/main" id="{3B86B49A-E309-306F-54EA-1E91AEFD27BB}"/>
              </a:ext>
            </a:extLst>
          </p:cNvPr>
          <p:cNvSpPr/>
          <p:nvPr userDrawn="1"/>
        </p:nvSpPr>
        <p:spPr>
          <a:xfrm>
            <a:off x="3657179" y="5623873"/>
            <a:ext cx="1236412" cy="1234127"/>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0" name="object 12">
            <a:extLst>
              <a:ext uri="{FF2B5EF4-FFF2-40B4-BE49-F238E27FC236}">
                <a16:creationId xmlns:a16="http://schemas.microsoft.com/office/drawing/2014/main" id="{5FE8D229-B039-4150-3CC7-A90C7A82C428}"/>
              </a:ext>
            </a:extLst>
          </p:cNvPr>
          <p:cNvSpPr/>
          <p:nvPr userDrawn="1"/>
        </p:nvSpPr>
        <p:spPr>
          <a:xfrm>
            <a:off x="2428305" y="4430306"/>
            <a:ext cx="1242631" cy="1219482"/>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6BB188"/>
          </a:solidFill>
        </p:spPr>
        <p:txBody>
          <a:bodyPr wrap="square" lIns="0" tIns="0" rIns="0" bIns="0" rtlCol="0"/>
          <a:lstStyle/>
          <a:p>
            <a:endParaRPr sz="1797"/>
          </a:p>
        </p:txBody>
      </p:sp>
      <p:sp>
        <p:nvSpPr>
          <p:cNvPr id="11" name="Rectángulo 10">
            <a:extLst>
              <a:ext uri="{FF2B5EF4-FFF2-40B4-BE49-F238E27FC236}">
                <a16:creationId xmlns:a16="http://schemas.microsoft.com/office/drawing/2014/main" id="{4D247D67-8E2B-31C5-C8A0-D5D6C35C3466}"/>
              </a:ext>
            </a:extLst>
          </p:cNvPr>
          <p:cNvSpPr/>
          <p:nvPr userDrawn="1"/>
        </p:nvSpPr>
        <p:spPr>
          <a:xfrm>
            <a:off x="1212899" y="5623873"/>
            <a:ext cx="1236412" cy="1234127"/>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2" name="Rectángulo 11">
            <a:extLst>
              <a:ext uri="{FF2B5EF4-FFF2-40B4-BE49-F238E27FC236}">
                <a16:creationId xmlns:a16="http://schemas.microsoft.com/office/drawing/2014/main" id="{1CD11B8C-5E46-1D50-21DC-A81F63330B4D}"/>
              </a:ext>
            </a:extLst>
          </p:cNvPr>
          <p:cNvSpPr/>
          <p:nvPr userDrawn="1"/>
        </p:nvSpPr>
        <p:spPr>
          <a:xfrm>
            <a:off x="5012862" y="2"/>
            <a:ext cx="1083138" cy="985337"/>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215ECAC5-8F58-7F5F-622B-0B7282FFADD6}"/>
              </a:ext>
            </a:extLst>
          </p:cNvPr>
          <p:cNvSpPr/>
          <p:nvPr userDrawn="1"/>
        </p:nvSpPr>
        <p:spPr>
          <a:xfrm>
            <a:off x="3946062" y="2"/>
            <a:ext cx="1083138" cy="985337"/>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3A8E09E6-072B-3BB2-09B2-2F1D41A6B4AE}"/>
              </a:ext>
            </a:extLst>
          </p:cNvPr>
          <p:cNvSpPr/>
          <p:nvPr userDrawn="1"/>
        </p:nvSpPr>
        <p:spPr>
          <a:xfrm>
            <a:off x="2879262" y="2"/>
            <a:ext cx="1083138" cy="985337"/>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15" name="Imagen 14" descr="Patrón de fondo&#10;&#10;Descripción generada automáticamente">
            <a:extLst>
              <a:ext uri="{FF2B5EF4-FFF2-40B4-BE49-F238E27FC236}">
                <a16:creationId xmlns:a16="http://schemas.microsoft.com/office/drawing/2014/main" id="{D4448343-1AE6-F56C-54AC-92A22E41AFBB}"/>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4430306"/>
            <a:ext cx="1233122" cy="2427694"/>
          </a:xfrm>
          <a:prstGeom prst="rect">
            <a:avLst/>
          </a:prstGeom>
        </p:spPr>
      </p:pic>
      <p:sp>
        <p:nvSpPr>
          <p:cNvPr id="16" name="object 5">
            <a:extLst>
              <a:ext uri="{FF2B5EF4-FFF2-40B4-BE49-F238E27FC236}">
                <a16:creationId xmlns:a16="http://schemas.microsoft.com/office/drawing/2014/main" id="{8B60C17B-0742-9FC2-AB7E-A06FF6B60618}"/>
              </a:ext>
            </a:extLst>
          </p:cNvPr>
          <p:cNvSpPr/>
          <p:nvPr userDrawn="1"/>
        </p:nvSpPr>
        <p:spPr>
          <a:xfrm>
            <a:off x="4885851" y="4436789"/>
            <a:ext cx="1223010" cy="1210608"/>
          </a:xfrm>
          <a:custGeom>
            <a:avLst/>
            <a:gdLst/>
            <a:ahLst/>
            <a:cxnLst/>
            <a:rect l="l" t="t" r="r" b="b"/>
            <a:pathLst>
              <a:path w="1223010" h="1212850">
                <a:moveTo>
                  <a:pt x="1222997" y="0"/>
                </a:moveTo>
                <a:lnTo>
                  <a:pt x="1212697" y="0"/>
                </a:lnTo>
                <a:lnTo>
                  <a:pt x="1163924" y="962"/>
                </a:lnTo>
                <a:lnTo>
                  <a:pt x="1115639" y="3827"/>
                </a:lnTo>
                <a:lnTo>
                  <a:pt x="1067879" y="8557"/>
                </a:lnTo>
                <a:lnTo>
                  <a:pt x="1020681" y="15116"/>
                </a:lnTo>
                <a:lnTo>
                  <a:pt x="974080" y="23469"/>
                </a:lnTo>
                <a:lnTo>
                  <a:pt x="928112" y="33578"/>
                </a:lnTo>
                <a:lnTo>
                  <a:pt x="882815" y="45407"/>
                </a:lnTo>
                <a:lnTo>
                  <a:pt x="838224" y="58921"/>
                </a:lnTo>
                <a:lnTo>
                  <a:pt x="794375" y="74083"/>
                </a:lnTo>
                <a:lnTo>
                  <a:pt x="751305" y="90857"/>
                </a:lnTo>
                <a:lnTo>
                  <a:pt x="709050" y="109207"/>
                </a:lnTo>
                <a:lnTo>
                  <a:pt x="667646" y="129096"/>
                </a:lnTo>
                <a:lnTo>
                  <a:pt x="627129" y="150488"/>
                </a:lnTo>
                <a:lnTo>
                  <a:pt x="587536" y="173348"/>
                </a:lnTo>
                <a:lnTo>
                  <a:pt x="548902" y="197638"/>
                </a:lnTo>
                <a:lnTo>
                  <a:pt x="511265" y="223322"/>
                </a:lnTo>
                <a:lnTo>
                  <a:pt x="474660" y="250365"/>
                </a:lnTo>
                <a:lnTo>
                  <a:pt x="439123" y="278730"/>
                </a:lnTo>
                <a:lnTo>
                  <a:pt x="404691" y="308380"/>
                </a:lnTo>
                <a:lnTo>
                  <a:pt x="371400" y="339281"/>
                </a:lnTo>
                <a:lnTo>
                  <a:pt x="339286" y="371395"/>
                </a:lnTo>
                <a:lnTo>
                  <a:pt x="308385" y="404686"/>
                </a:lnTo>
                <a:lnTo>
                  <a:pt x="278734" y="439117"/>
                </a:lnTo>
                <a:lnTo>
                  <a:pt x="250369" y="474654"/>
                </a:lnTo>
                <a:lnTo>
                  <a:pt x="223326" y="511259"/>
                </a:lnTo>
                <a:lnTo>
                  <a:pt x="197641" y="548897"/>
                </a:lnTo>
                <a:lnTo>
                  <a:pt x="173350" y="587530"/>
                </a:lnTo>
                <a:lnTo>
                  <a:pt x="150491" y="627123"/>
                </a:lnTo>
                <a:lnTo>
                  <a:pt x="129098" y="667640"/>
                </a:lnTo>
                <a:lnTo>
                  <a:pt x="109209" y="709044"/>
                </a:lnTo>
                <a:lnTo>
                  <a:pt x="90859" y="751300"/>
                </a:lnTo>
                <a:lnTo>
                  <a:pt x="74085" y="794370"/>
                </a:lnTo>
                <a:lnTo>
                  <a:pt x="58923" y="838219"/>
                </a:lnTo>
                <a:lnTo>
                  <a:pt x="45408" y="882811"/>
                </a:lnTo>
                <a:lnTo>
                  <a:pt x="33578" y="928108"/>
                </a:lnTo>
                <a:lnTo>
                  <a:pt x="23469" y="974076"/>
                </a:lnTo>
                <a:lnTo>
                  <a:pt x="15117" y="1020678"/>
                </a:lnTo>
                <a:lnTo>
                  <a:pt x="8557" y="1067877"/>
                </a:lnTo>
                <a:lnTo>
                  <a:pt x="3827" y="1115637"/>
                </a:lnTo>
                <a:lnTo>
                  <a:pt x="962" y="1163923"/>
                </a:lnTo>
                <a:lnTo>
                  <a:pt x="0" y="1212697"/>
                </a:lnTo>
                <a:lnTo>
                  <a:pt x="1222997" y="1212697"/>
                </a:lnTo>
                <a:lnTo>
                  <a:pt x="1222997" y="0"/>
                </a:lnTo>
                <a:close/>
              </a:path>
            </a:pathLst>
          </a:custGeom>
          <a:solidFill>
            <a:srgbClr val="003399"/>
          </a:solidFill>
        </p:spPr>
        <p:txBody>
          <a:bodyPr wrap="square" lIns="0" tIns="0" rIns="0" bIns="0" rtlCol="0"/>
          <a:lstStyle/>
          <a:p>
            <a:endParaRPr sz="1797"/>
          </a:p>
        </p:txBody>
      </p:sp>
      <p:sp>
        <p:nvSpPr>
          <p:cNvPr id="17" name="object 16">
            <a:extLst>
              <a:ext uri="{FF2B5EF4-FFF2-40B4-BE49-F238E27FC236}">
                <a16:creationId xmlns:a16="http://schemas.microsoft.com/office/drawing/2014/main" id="{91098FAB-F165-EE15-2E69-55924EE693FB}"/>
              </a:ext>
            </a:extLst>
          </p:cNvPr>
          <p:cNvSpPr/>
          <p:nvPr userDrawn="1"/>
        </p:nvSpPr>
        <p:spPr>
          <a:xfrm>
            <a:off x="4889500" y="5640280"/>
            <a:ext cx="1221740" cy="1219482"/>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003399"/>
          </a:solidFill>
        </p:spPr>
        <p:txBody>
          <a:bodyPr wrap="square" lIns="0" tIns="0" rIns="0" bIns="0" rtlCol="0"/>
          <a:lstStyle/>
          <a:p>
            <a:endParaRPr sz="1797"/>
          </a:p>
        </p:txBody>
      </p:sp>
      <p:sp>
        <p:nvSpPr>
          <p:cNvPr id="20" name="object 16">
            <a:extLst>
              <a:ext uri="{FF2B5EF4-FFF2-40B4-BE49-F238E27FC236}">
                <a16:creationId xmlns:a16="http://schemas.microsoft.com/office/drawing/2014/main" id="{3387D0DD-C550-57B3-4353-CB37A181170D}"/>
              </a:ext>
            </a:extLst>
          </p:cNvPr>
          <p:cNvSpPr/>
          <p:nvPr userDrawn="1"/>
        </p:nvSpPr>
        <p:spPr>
          <a:xfrm>
            <a:off x="5029200" y="995108"/>
            <a:ext cx="1073624" cy="961351"/>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003399"/>
          </a:solidFill>
        </p:spPr>
        <p:txBody>
          <a:bodyPr wrap="square" lIns="0" tIns="0" rIns="0" bIns="0" rtlCol="0"/>
          <a:lstStyle/>
          <a:p>
            <a:endParaRPr sz="1797"/>
          </a:p>
        </p:txBody>
      </p:sp>
      <p:grpSp>
        <p:nvGrpSpPr>
          <p:cNvPr id="21" name="Grupo 20">
            <a:extLst>
              <a:ext uri="{FF2B5EF4-FFF2-40B4-BE49-F238E27FC236}">
                <a16:creationId xmlns:a16="http://schemas.microsoft.com/office/drawing/2014/main" id="{72F1D396-F8FA-9C63-E0DC-3CD1D006BAC1}"/>
              </a:ext>
            </a:extLst>
          </p:cNvPr>
          <p:cNvGrpSpPr/>
          <p:nvPr userDrawn="1"/>
        </p:nvGrpSpPr>
        <p:grpSpPr>
          <a:xfrm>
            <a:off x="-6824" y="4417769"/>
            <a:ext cx="1224979" cy="1229623"/>
            <a:chOff x="-6824" y="4376003"/>
            <a:chExt cx="1224979" cy="1231900"/>
          </a:xfrm>
        </p:grpSpPr>
        <p:sp>
          <p:nvSpPr>
            <p:cNvPr id="22" name="object 6">
              <a:extLst>
                <a:ext uri="{FF2B5EF4-FFF2-40B4-BE49-F238E27FC236}">
                  <a16:creationId xmlns:a16="http://schemas.microsoft.com/office/drawing/2014/main" id="{CB32DD6C-C583-2520-AAFF-39D40ED291C8}"/>
                </a:ext>
              </a:extLst>
            </p:cNvPr>
            <p:cNvSpPr/>
            <p:nvPr/>
          </p:nvSpPr>
          <p:spPr>
            <a:xfrm>
              <a:off x="-6824" y="4376003"/>
              <a:ext cx="615950" cy="1231900"/>
            </a:xfrm>
            <a:custGeom>
              <a:avLst/>
              <a:gdLst/>
              <a:ahLst/>
              <a:cxnLst/>
              <a:rect l="l" t="t" r="r" b="b"/>
              <a:pathLst>
                <a:path w="615950" h="1231900">
                  <a:moveTo>
                    <a:pt x="615950" y="0"/>
                  </a:moveTo>
                  <a:lnTo>
                    <a:pt x="567813" y="1853"/>
                  </a:lnTo>
                  <a:lnTo>
                    <a:pt x="520690" y="7321"/>
                  </a:lnTo>
                  <a:lnTo>
                    <a:pt x="474717" y="16267"/>
                  </a:lnTo>
                  <a:lnTo>
                    <a:pt x="430031" y="28554"/>
                  </a:lnTo>
                  <a:lnTo>
                    <a:pt x="386770" y="44046"/>
                  </a:lnTo>
                  <a:lnTo>
                    <a:pt x="345069" y="62605"/>
                  </a:lnTo>
                  <a:lnTo>
                    <a:pt x="305067" y="84094"/>
                  </a:lnTo>
                  <a:lnTo>
                    <a:pt x="266899" y="108377"/>
                  </a:lnTo>
                  <a:lnTo>
                    <a:pt x="230703" y="135316"/>
                  </a:lnTo>
                  <a:lnTo>
                    <a:pt x="196616" y="164775"/>
                  </a:lnTo>
                  <a:lnTo>
                    <a:pt x="164775" y="196616"/>
                  </a:lnTo>
                  <a:lnTo>
                    <a:pt x="135316" y="230703"/>
                  </a:lnTo>
                  <a:lnTo>
                    <a:pt x="108377" y="266899"/>
                  </a:lnTo>
                  <a:lnTo>
                    <a:pt x="84094" y="305067"/>
                  </a:lnTo>
                  <a:lnTo>
                    <a:pt x="62605" y="345069"/>
                  </a:lnTo>
                  <a:lnTo>
                    <a:pt x="44046" y="386770"/>
                  </a:lnTo>
                  <a:lnTo>
                    <a:pt x="28554" y="430031"/>
                  </a:lnTo>
                  <a:lnTo>
                    <a:pt x="16267" y="474717"/>
                  </a:lnTo>
                  <a:lnTo>
                    <a:pt x="7321" y="520690"/>
                  </a:lnTo>
                  <a:lnTo>
                    <a:pt x="1853" y="567813"/>
                  </a:lnTo>
                  <a:lnTo>
                    <a:pt x="0" y="615950"/>
                  </a:lnTo>
                  <a:lnTo>
                    <a:pt x="1853" y="664086"/>
                  </a:lnTo>
                  <a:lnTo>
                    <a:pt x="7321" y="711209"/>
                  </a:lnTo>
                  <a:lnTo>
                    <a:pt x="16267" y="757182"/>
                  </a:lnTo>
                  <a:lnTo>
                    <a:pt x="28554" y="801868"/>
                  </a:lnTo>
                  <a:lnTo>
                    <a:pt x="44046" y="845129"/>
                  </a:lnTo>
                  <a:lnTo>
                    <a:pt x="62605" y="886830"/>
                  </a:lnTo>
                  <a:lnTo>
                    <a:pt x="84094" y="926832"/>
                  </a:lnTo>
                  <a:lnTo>
                    <a:pt x="108377" y="965000"/>
                  </a:lnTo>
                  <a:lnTo>
                    <a:pt x="135316" y="1001196"/>
                  </a:lnTo>
                  <a:lnTo>
                    <a:pt x="164775" y="1035283"/>
                  </a:lnTo>
                  <a:lnTo>
                    <a:pt x="196616" y="1067124"/>
                  </a:lnTo>
                  <a:lnTo>
                    <a:pt x="230703" y="1096583"/>
                  </a:lnTo>
                  <a:lnTo>
                    <a:pt x="266899" y="1123522"/>
                  </a:lnTo>
                  <a:lnTo>
                    <a:pt x="305067" y="1147805"/>
                  </a:lnTo>
                  <a:lnTo>
                    <a:pt x="345069" y="1169294"/>
                  </a:lnTo>
                  <a:lnTo>
                    <a:pt x="386770" y="1187853"/>
                  </a:lnTo>
                  <a:lnTo>
                    <a:pt x="430031" y="1203345"/>
                  </a:lnTo>
                  <a:lnTo>
                    <a:pt x="474717" y="1215632"/>
                  </a:lnTo>
                  <a:lnTo>
                    <a:pt x="520690" y="1224578"/>
                  </a:lnTo>
                  <a:lnTo>
                    <a:pt x="567813" y="1230046"/>
                  </a:lnTo>
                  <a:lnTo>
                    <a:pt x="615950" y="1231900"/>
                  </a:lnTo>
                  <a:lnTo>
                    <a:pt x="615950" y="0"/>
                  </a:lnTo>
                  <a:close/>
                </a:path>
              </a:pathLst>
            </a:custGeom>
            <a:solidFill>
              <a:srgbClr val="2C7470"/>
            </a:solidFill>
          </p:spPr>
          <p:txBody>
            <a:bodyPr wrap="square" lIns="0" tIns="0" rIns="0" bIns="0" rtlCol="0"/>
            <a:lstStyle/>
            <a:p>
              <a:endParaRPr sz="1797"/>
            </a:p>
          </p:txBody>
        </p:sp>
        <p:sp>
          <p:nvSpPr>
            <p:cNvPr id="23" name="Forma libre: forma 22">
              <a:extLst>
                <a:ext uri="{FF2B5EF4-FFF2-40B4-BE49-F238E27FC236}">
                  <a16:creationId xmlns:a16="http://schemas.microsoft.com/office/drawing/2014/main" id="{581D127E-3ED2-80E2-B593-0306FA07AC23}"/>
                </a:ext>
              </a:extLst>
            </p:cNvPr>
            <p:cNvSpPr/>
            <p:nvPr/>
          </p:nvSpPr>
          <p:spPr>
            <a:xfrm>
              <a:off x="609600" y="4381083"/>
              <a:ext cx="608555" cy="1221740"/>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grpSp>
      <p:pic>
        <p:nvPicPr>
          <p:cNvPr id="24" name="Imagen 23" descr="Logotipo&#10;&#10;Descripción generada automáticamente">
            <a:extLst>
              <a:ext uri="{FF2B5EF4-FFF2-40B4-BE49-F238E27FC236}">
                <a16:creationId xmlns:a16="http://schemas.microsoft.com/office/drawing/2014/main" id="{CD3A48FE-86EE-9668-0A0C-95A6EB201771}"/>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383496" y="107852"/>
            <a:ext cx="2223512" cy="985337"/>
          </a:xfrm>
          <a:prstGeom prst="rect">
            <a:avLst/>
          </a:prstGeom>
        </p:spPr>
      </p:pic>
      <p:pic>
        <p:nvPicPr>
          <p:cNvPr id="25" name="Imagen 24" descr="Un dibujo de un animal&#10;&#10;Descripción generada automáticamente con confianza baja">
            <a:extLst>
              <a:ext uri="{FF2B5EF4-FFF2-40B4-BE49-F238E27FC236}">
                <a16:creationId xmlns:a16="http://schemas.microsoft.com/office/drawing/2014/main" id="{376ADDD9-F84C-BEC0-1BFA-10C9201241A4}"/>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3060438" y="158457"/>
            <a:ext cx="658385" cy="702490"/>
          </a:xfrm>
          <a:prstGeom prst="rect">
            <a:avLst/>
          </a:prstGeom>
        </p:spPr>
      </p:pic>
      <p:pic>
        <p:nvPicPr>
          <p:cNvPr id="26" name="Imagen 25" descr="Un dibujo de un animal&#10;&#10;Descripción generada automáticamente con confianza baja">
            <a:extLst>
              <a:ext uri="{FF2B5EF4-FFF2-40B4-BE49-F238E27FC236}">
                <a16:creationId xmlns:a16="http://schemas.microsoft.com/office/drawing/2014/main" id="{E1146FC4-63CA-7E60-F573-701E17416F71}"/>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2875010" y="4737755"/>
            <a:ext cx="490696" cy="604584"/>
          </a:xfrm>
          <a:prstGeom prst="rect">
            <a:avLst/>
          </a:prstGeom>
        </p:spPr>
      </p:pic>
      <p:pic>
        <p:nvPicPr>
          <p:cNvPr id="27" name="Imagen 26" descr="Un dibujo de un perro&#10;&#10;Descripción generada automáticamente con confianza media">
            <a:extLst>
              <a:ext uri="{FF2B5EF4-FFF2-40B4-BE49-F238E27FC236}">
                <a16:creationId xmlns:a16="http://schemas.microsoft.com/office/drawing/2014/main" id="{9215EF1C-A878-5A3F-37E5-F719033B452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4196319" y="337170"/>
            <a:ext cx="612979" cy="423005"/>
          </a:xfrm>
          <a:prstGeom prst="rect">
            <a:avLst/>
          </a:prstGeom>
        </p:spPr>
      </p:pic>
      <p:pic>
        <p:nvPicPr>
          <p:cNvPr id="28" name="Imagen 27" descr="Imagen que contiene dibujo, reloj&#10;&#10;Descripción generada automáticamente">
            <a:extLst>
              <a:ext uri="{FF2B5EF4-FFF2-40B4-BE49-F238E27FC236}">
                <a16:creationId xmlns:a16="http://schemas.microsoft.com/office/drawing/2014/main" id="{55DDD743-CAE6-4771-0A9B-B1F3BBD38C47}"/>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5243434" y="284507"/>
            <a:ext cx="552437" cy="521202"/>
          </a:xfrm>
          <a:prstGeom prst="rect">
            <a:avLst/>
          </a:prstGeom>
        </p:spPr>
      </p:pic>
      <p:pic>
        <p:nvPicPr>
          <p:cNvPr id="29" name="Imagen 28" descr="Dibujo en blanco y negro&#10;&#10;Descripción generada automáticamente con confianza baja">
            <a:extLst>
              <a:ext uri="{FF2B5EF4-FFF2-40B4-BE49-F238E27FC236}">
                <a16:creationId xmlns:a16="http://schemas.microsoft.com/office/drawing/2014/main" id="{ED03888B-AF6E-9876-98EC-66A1AAB79B42}"/>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3976050" y="5940076"/>
            <a:ext cx="590369" cy="619889"/>
          </a:xfrm>
          <a:prstGeom prst="rect">
            <a:avLst/>
          </a:prstGeom>
        </p:spPr>
      </p:pic>
      <p:pic>
        <p:nvPicPr>
          <p:cNvPr id="31" name="Imagen 30" descr="Un dibujo de un animal&#10;&#10;Descripción generada automáticamente con confianza baja">
            <a:extLst>
              <a:ext uri="{FF2B5EF4-FFF2-40B4-BE49-F238E27FC236}">
                <a16:creationId xmlns:a16="http://schemas.microsoft.com/office/drawing/2014/main" id="{C6FA8A68-E321-F480-0EEB-D680C1776B6C}"/>
              </a:ext>
            </a:extLst>
          </p:cNvPr>
          <p:cNvPicPr>
            <a:picLocks noChangeAspect="1"/>
          </p:cNvPicPr>
          <p:nvPr userDrawn="1"/>
        </p:nvPicPr>
        <p:blipFill>
          <a:blip r:embed="rId10" cstate="email">
            <a:extLst>
              <a:ext uri="{28A0092B-C50C-407E-A947-70E740481C1C}">
                <a14:useLocalDpi xmlns:a14="http://schemas.microsoft.com/office/drawing/2010/main"/>
              </a:ext>
            </a:extLst>
          </a:blip>
          <a:stretch>
            <a:fillRect/>
          </a:stretch>
        </p:blipFill>
        <p:spPr>
          <a:xfrm>
            <a:off x="5288431" y="1236250"/>
            <a:ext cx="454410" cy="476829"/>
          </a:xfrm>
          <a:prstGeom prst="rect">
            <a:avLst/>
          </a:prstGeom>
        </p:spPr>
      </p:pic>
      <p:pic>
        <p:nvPicPr>
          <p:cNvPr id="32" name="Imagen 31" descr="Imagen que contiene Texto&#10;&#10;Descripción generada automáticamente">
            <a:extLst>
              <a:ext uri="{FF2B5EF4-FFF2-40B4-BE49-F238E27FC236}">
                <a16:creationId xmlns:a16="http://schemas.microsoft.com/office/drawing/2014/main" id="{491B8AE0-AB3C-E529-4BB5-52CCEEC9424D}"/>
              </a:ext>
            </a:extLst>
          </p:cNvPr>
          <p:cNvPicPr>
            <a:picLocks noChangeAspect="1"/>
          </p:cNvPicPr>
          <p:nvPr userDrawn="1"/>
        </p:nvPicPr>
        <p:blipFill>
          <a:blip r:embed="rId11">
            <a:extLst>
              <a:ext uri="{28A0092B-C50C-407E-A947-70E740481C1C}">
                <a14:useLocalDpi xmlns:a14="http://schemas.microsoft.com/office/drawing/2010/main"/>
              </a:ext>
            </a:extLst>
          </a:blip>
          <a:stretch>
            <a:fillRect/>
          </a:stretch>
        </p:blipFill>
        <p:spPr>
          <a:xfrm>
            <a:off x="1454226" y="5940076"/>
            <a:ext cx="825311" cy="600042"/>
          </a:xfrm>
          <a:prstGeom prst="rect">
            <a:avLst/>
          </a:prstGeom>
        </p:spPr>
      </p:pic>
      <p:sp>
        <p:nvSpPr>
          <p:cNvPr id="34" name="Marcador de texto 33">
            <a:extLst>
              <a:ext uri="{FF2B5EF4-FFF2-40B4-BE49-F238E27FC236}">
                <a16:creationId xmlns:a16="http://schemas.microsoft.com/office/drawing/2014/main" id="{DFC5C3F9-259A-36CA-3B03-0D0FA6D957EA}"/>
              </a:ext>
            </a:extLst>
          </p:cNvPr>
          <p:cNvSpPr>
            <a:spLocks noGrp="1"/>
          </p:cNvSpPr>
          <p:nvPr>
            <p:ph type="body" sz="quarter" idx="10" hasCustomPrompt="1"/>
          </p:nvPr>
        </p:nvSpPr>
        <p:spPr>
          <a:xfrm>
            <a:off x="6934200" y="1733115"/>
            <a:ext cx="4495800" cy="1427693"/>
          </a:xfrm>
          <a:prstGeom prst="rect">
            <a:avLst/>
          </a:prstGeom>
        </p:spPr>
        <p:txBody>
          <a:bodyPr/>
          <a:lstStyle>
            <a:lvl1pPr>
              <a:defRPr sz="3194">
                <a:solidFill>
                  <a:srgbClr val="003399"/>
                </a:solidFill>
                <a:latin typeface="EC Square Sans Pro" panose="020B05060400000200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5" name="Marcador de texto 33">
            <a:extLst>
              <a:ext uri="{FF2B5EF4-FFF2-40B4-BE49-F238E27FC236}">
                <a16:creationId xmlns:a16="http://schemas.microsoft.com/office/drawing/2014/main" id="{850E120E-924B-F0F4-3400-13B1861D1B2E}"/>
              </a:ext>
            </a:extLst>
          </p:cNvPr>
          <p:cNvSpPr>
            <a:spLocks noGrp="1"/>
          </p:cNvSpPr>
          <p:nvPr>
            <p:ph type="body" sz="quarter" idx="11" hasCustomPrompt="1"/>
          </p:nvPr>
        </p:nvSpPr>
        <p:spPr>
          <a:xfrm>
            <a:off x="6934200" y="4094513"/>
            <a:ext cx="4495800" cy="323256"/>
          </a:xfrm>
          <a:prstGeom prst="rect">
            <a:avLst/>
          </a:prstGeom>
        </p:spPr>
        <p:txBody>
          <a:bodyPr/>
          <a:lstStyle>
            <a:lvl1pPr>
              <a:defRPr sz="1397">
                <a:solidFill>
                  <a:schemeClr val="tx1"/>
                </a:solidFill>
                <a:latin typeface="EC Square Sans Pro" panose="020B0506040000020004" pitchFamily="34" charset="0"/>
                <a:cs typeface="Arial" panose="020B0604020202020204" pitchFamily="34" charset="0"/>
              </a:defRPr>
            </a:lvl1pPr>
          </a:lstStyle>
          <a:p>
            <a:pPr lvl="0"/>
            <a:r>
              <a:rPr lang="es-ES" dirty="0"/>
              <a:t>Date</a:t>
            </a:r>
          </a:p>
        </p:txBody>
      </p:sp>
      <p:pic>
        <p:nvPicPr>
          <p:cNvPr id="2" name="Imagen 50">
            <a:extLst>
              <a:ext uri="{FF2B5EF4-FFF2-40B4-BE49-F238E27FC236}">
                <a16:creationId xmlns:a16="http://schemas.microsoft.com/office/drawing/2014/main" id="{F18C77E3-FC6F-C13D-E085-E5DA16635965}"/>
              </a:ext>
            </a:extLst>
          </p:cNvPr>
          <p:cNvPicPr/>
          <p:nvPr userDrawn="1"/>
        </p:nvPicPr>
        <p:blipFill>
          <a:blip r:embed="rId12" cstate="email">
            <a:extLst>
              <a:ext uri="{28A0092B-C50C-407E-A947-70E740481C1C}">
                <a14:useLocalDpi xmlns:a14="http://schemas.microsoft.com/office/drawing/2010/main"/>
              </a:ext>
            </a:extLst>
          </a:blip>
          <a:srcRect/>
          <a:stretch/>
        </p:blipFill>
        <p:spPr bwMode="auto">
          <a:xfrm>
            <a:off x="9829800" y="6194157"/>
            <a:ext cx="2338705" cy="517024"/>
          </a:xfrm>
          <a:prstGeom prst="rect">
            <a:avLst/>
          </a:prstGeom>
          <a:noFill/>
          <a:ln>
            <a:noFill/>
          </a:ln>
        </p:spPr>
      </p:pic>
    </p:spTree>
    <p:extLst>
      <p:ext uri="{BB962C8B-B14F-4D97-AF65-F5344CB8AC3E}">
        <p14:creationId xmlns:p14="http://schemas.microsoft.com/office/powerpoint/2010/main" val="6838357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0CA36E8E-0A33-5274-9B20-FA55833A1773}"/>
              </a:ext>
            </a:extLst>
          </p:cNvPr>
          <p:cNvSpPr/>
          <p:nvPr userDrawn="1"/>
        </p:nvSpPr>
        <p:spPr>
          <a:xfrm>
            <a:off x="1" y="1"/>
            <a:ext cx="12190095" cy="1331034"/>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dirty="0"/>
          </a:p>
        </p:txBody>
      </p:sp>
      <p:sp>
        <p:nvSpPr>
          <p:cNvPr id="9" name="Rectángulo 8">
            <a:extLst>
              <a:ext uri="{FF2B5EF4-FFF2-40B4-BE49-F238E27FC236}">
                <a16:creationId xmlns:a16="http://schemas.microsoft.com/office/drawing/2014/main" id="{2F22D81F-284A-1E86-CDFC-06EBD9FC61C1}"/>
              </a:ext>
            </a:extLst>
          </p:cNvPr>
          <p:cNvSpPr/>
          <p:nvPr userDrawn="1"/>
        </p:nvSpPr>
        <p:spPr>
          <a:xfrm>
            <a:off x="1" y="1343710"/>
            <a:ext cx="12190095" cy="5501614"/>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0" name="Forma libre: forma 9">
            <a:extLst>
              <a:ext uri="{FF2B5EF4-FFF2-40B4-BE49-F238E27FC236}">
                <a16:creationId xmlns:a16="http://schemas.microsoft.com/office/drawing/2014/main" id="{84A85037-8DE1-0DBD-A171-577658B9F160}"/>
              </a:ext>
            </a:extLst>
          </p:cNvPr>
          <p:cNvSpPr/>
          <p:nvPr userDrawn="1"/>
        </p:nvSpPr>
        <p:spPr>
          <a:xfrm>
            <a:off x="0" y="-1"/>
            <a:ext cx="666750" cy="1331035"/>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11" name="Imagen 10" descr="Patrón de fondo&#10;&#10;Descripción generada automáticamente">
            <a:extLst>
              <a:ext uri="{FF2B5EF4-FFF2-40B4-BE49-F238E27FC236}">
                <a16:creationId xmlns:a16="http://schemas.microsoft.com/office/drawing/2014/main" id="{D010E416-D3B4-FC0D-F665-03FDFBA7F4FB}"/>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827528" y="-33149"/>
            <a:ext cx="1364472" cy="2625498"/>
          </a:xfrm>
          <a:prstGeom prst="rect">
            <a:avLst/>
          </a:prstGeom>
        </p:spPr>
      </p:pic>
      <p:sp>
        <p:nvSpPr>
          <p:cNvPr id="13" name="Marcador de texto 12">
            <a:extLst>
              <a:ext uri="{FF2B5EF4-FFF2-40B4-BE49-F238E27FC236}">
                <a16:creationId xmlns:a16="http://schemas.microsoft.com/office/drawing/2014/main" id="{F67356BD-4749-0896-0E29-3E10E5E24FB4}"/>
              </a:ext>
            </a:extLst>
          </p:cNvPr>
          <p:cNvSpPr>
            <a:spLocks noGrp="1"/>
          </p:cNvSpPr>
          <p:nvPr>
            <p:ph type="body" sz="quarter" idx="10" hasCustomPrompt="1"/>
          </p:nvPr>
        </p:nvSpPr>
        <p:spPr>
          <a:xfrm>
            <a:off x="762000" y="462693"/>
            <a:ext cx="9677400" cy="608473"/>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a:t>INDEX</a:t>
            </a:r>
          </a:p>
        </p:txBody>
      </p:sp>
      <p:sp>
        <p:nvSpPr>
          <p:cNvPr id="15" name="Marcador de texto 14">
            <a:extLst>
              <a:ext uri="{FF2B5EF4-FFF2-40B4-BE49-F238E27FC236}">
                <a16:creationId xmlns:a16="http://schemas.microsoft.com/office/drawing/2014/main" id="{D7674A61-571D-8459-8B4C-3884F8256E76}"/>
              </a:ext>
            </a:extLst>
          </p:cNvPr>
          <p:cNvSpPr>
            <a:spLocks noGrp="1"/>
          </p:cNvSpPr>
          <p:nvPr>
            <p:ph type="body" sz="quarter" idx="11" hasCustomPrompt="1"/>
          </p:nvPr>
        </p:nvSpPr>
        <p:spPr>
          <a:xfrm>
            <a:off x="762000" y="2002890"/>
            <a:ext cx="9677400" cy="4183253"/>
          </a:xfrm>
          <a:prstGeom prst="rect">
            <a:avLst/>
          </a:prstGeom>
        </p:spPr>
        <p:txBody>
          <a:bodyPr/>
          <a:lstStyle>
            <a:lvl1pPr marL="342283" indent="-342283">
              <a:spcBef>
                <a:spcPts val="998"/>
              </a:spcBef>
              <a:buFont typeface="+mj-lt"/>
              <a:buAutoNum type="arabicPeriod"/>
              <a:defRPr sz="1597">
                <a:solidFill>
                  <a:schemeClr val="bg1"/>
                </a:solidFill>
                <a:latin typeface="Arial" panose="020B0604020202020204" pitchFamily="34" charset="0"/>
                <a:cs typeface="Arial" panose="020B0604020202020204" pitchFamily="34" charset="0"/>
              </a:defRPr>
            </a:lvl1pPr>
          </a:lstStyle>
          <a:p>
            <a:pPr lvl="0"/>
            <a:r>
              <a:rPr lang="es-ES_tradnl" dirty="0"/>
              <a:t>P</a:t>
            </a:r>
            <a:r>
              <a:rPr lang="es-ES" dirty="0"/>
              <a:t>unto 1</a:t>
            </a:r>
          </a:p>
          <a:p>
            <a:pPr lvl="0"/>
            <a:r>
              <a:rPr lang="es-ES" dirty="0"/>
              <a:t>Punto 2</a:t>
            </a:r>
          </a:p>
          <a:p>
            <a:pPr lvl="0"/>
            <a:r>
              <a:rPr lang="es-ES" dirty="0"/>
              <a:t>Punto 3</a:t>
            </a:r>
          </a:p>
          <a:p>
            <a:pPr lvl="0"/>
            <a:r>
              <a:rPr lang="es-ES" dirty="0"/>
              <a:t>Punto 4</a:t>
            </a:r>
          </a:p>
          <a:p>
            <a:pPr lvl="0"/>
            <a:r>
              <a:rPr lang="es-ES" dirty="0"/>
              <a:t>Punto 5</a:t>
            </a:r>
          </a:p>
          <a:p>
            <a:pPr lvl="0"/>
            <a:r>
              <a:rPr lang="es-ES" dirty="0"/>
              <a:t>Punto 6</a:t>
            </a:r>
          </a:p>
          <a:p>
            <a:pPr lvl="0"/>
            <a:r>
              <a:rPr lang="es-ES" dirty="0"/>
              <a:t>Punto 7</a:t>
            </a:r>
          </a:p>
          <a:p>
            <a:pPr lvl="0"/>
            <a:r>
              <a:rPr lang="es-ES" dirty="0"/>
              <a:t>Punto 8</a:t>
            </a:r>
          </a:p>
          <a:p>
            <a:pPr lvl="0"/>
            <a:r>
              <a:rPr lang="es-ES" dirty="0"/>
              <a:t>Punto 9</a:t>
            </a:r>
          </a:p>
          <a:p>
            <a:pPr lvl="0"/>
            <a:r>
              <a:rPr lang="es-ES" dirty="0"/>
              <a:t>Punto 10</a:t>
            </a:r>
          </a:p>
        </p:txBody>
      </p:sp>
    </p:spTree>
    <p:extLst>
      <p:ext uri="{BB962C8B-B14F-4D97-AF65-F5344CB8AC3E}">
        <p14:creationId xmlns:p14="http://schemas.microsoft.com/office/powerpoint/2010/main" val="25716435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531601" y="1315899"/>
            <a:ext cx="658495" cy="5537106"/>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48"/>
            <a:ext cx="1963420" cy="1307584"/>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686469" y="786424"/>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9462631"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descr="Imagen que contiene Texto&#10;&#10;Descripción generada automáticamente">
            <a:extLst>
              <a:ext uri="{FF2B5EF4-FFF2-40B4-BE49-F238E27FC236}">
                <a16:creationId xmlns:a16="http://schemas.microsoft.com/office/drawing/2014/main" id="{01EFBFAC-F326-45C6-ABF7-4AD0BDCB44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943958" y="126697"/>
            <a:ext cx="562243" cy="408778"/>
          </a:xfrm>
          <a:prstGeom prst="rect">
            <a:avLst/>
          </a:prstGeom>
        </p:spPr>
      </p:pic>
    </p:spTree>
    <p:extLst>
      <p:ext uri="{BB962C8B-B14F-4D97-AF65-F5344CB8AC3E}">
        <p14:creationId xmlns:p14="http://schemas.microsoft.com/office/powerpoint/2010/main" val="3444846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5BFD59-24FF-0A18-955E-B3DB2B76CF26}"/>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inhoud 2">
            <a:extLst>
              <a:ext uri="{FF2B5EF4-FFF2-40B4-BE49-F238E27FC236}">
                <a16:creationId xmlns:a16="http://schemas.microsoft.com/office/drawing/2014/main" id="{0A52E3F5-8785-8030-3FD8-E0257D3049DD}"/>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FC58389-BD9D-1BD9-8056-6F3AB53D0DCD}"/>
              </a:ext>
            </a:extLst>
          </p:cNvPr>
          <p:cNvSpPr txBox="1">
            <a:spLocks noGrp="1"/>
          </p:cNvSpPr>
          <p:nvPr>
            <p:ph type="dt" sz="half" idx="7"/>
          </p:nvPr>
        </p:nvSpPr>
        <p:spPr/>
        <p:txBody>
          <a:bodyPr/>
          <a:lstStyle>
            <a:lvl1pPr>
              <a:defRPr/>
            </a:lvl1pPr>
          </a:lstStyle>
          <a:p>
            <a:pPr lvl="0"/>
            <a:fld id="{FF302213-3AF7-4E3B-BFF3-C302076BB46B}" type="datetime1">
              <a:rPr lang="nl-NL"/>
              <a:pPr lvl="0"/>
              <a:t>5-3-2024</a:t>
            </a:fld>
            <a:endParaRPr lang="nl-NL"/>
          </a:p>
        </p:txBody>
      </p:sp>
      <p:sp>
        <p:nvSpPr>
          <p:cNvPr id="5" name="Tijdelijke aanduiding voor voettekst 4">
            <a:extLst>
              <a:ext uri="{FF2B5EF4-FFF2-40B4-BE49-F238E27FC236}">
                <a16:creationId xmlns:a16="http://schemas.microsoft.com/office/drawing/2014/main" id="{83140252-EAA0-367C-B94A-13DC74D60DCB}"/>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FEDD3E4D-739C-D62F-273D-09BFD1E47FFB}"/>
              </a:ext>
            </a:extLst>
          </p:cNvPr>
          <p:cNvSpPr txBox="1">
            <a:spLocks noGrp="1"/>
          </p:cNvSpPr>
          <p:nvPr>
            <p:ph type="sldNum" sz="quarter" idx="8"/>
          </p:nvPr>
        </p:nvSpPr>
        <p:spPr/>
        <p:txBody>
          <a:bodyPr/>
          <a:lstStyle>
            <a:lvl1pPr>
              <a:defRPr/>
            </a:lvl1pPr>
          </a:lstStyle>
          <a:p>
            <a:pPr lvl="0"/>
            <a:fld id="{4A0AF028-E701-4849-A94A-07E42333716A}" type="slidenum">
              <a:t>‹Nº›</a:t>
            </a:fld>
            <a:endParaRPr lang="nl-NL"/>
          </a:p>
        </p:txBody>
      </p:sp>
    </p:spTree>
    <p:extLst>
      <p:ext uri="{BB962C8B-B14F-4D97-AF65-F5344CB8AC3E}">
        <p14:creationId xmlns:p14="http://schemas.microsoft.com/office/powerpoint/2010/main" val="2502281569"/>
      </p:ext>
    </p:extLst>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12" name="object 9">
            <a:extLst>
              <a:ext uri="{FF2B5EF4-FFF2-40B4-BE49-F238E27FC236}">
                <a16:creationId xmlns:a16="http://schemas.microsoft.com/office/drawing/2014/main" id="{770D15C2-5D7B-ED43-C065-94F2462C71C1}"/>
              </a:ext>
            </a:extLst>
          </p:cNvPr>
          <p:cNvSpPr/>
          <p:nvPr userDrawn="1"/>
        </p:nvSpPr>
        <p:spPr>
          <a:xfrm>
            <a:off x="8403917" y="4037473"/>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3" y="4693533"/>
            <a:ext cx="366395" cy="365718"/>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sz="1797"/>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8008947" cy="532414"/>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a:extLst>
              <a:ext uri="{FF2B5EF4-FFF2-40B4-BE49-F238E27FC236}">
                <a16:creationId xmlns:a16="http://schemas.microsoft.com/office/drawing/2014/main" id="{CF32833A-DE42-477E-8ECB-D31CF466537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45126" y="101900"/>
            <a:ext cx="277784" cy="323266"/>
          </a:xfrm>
          <a:prstGeom prst="rect">
            <a:avLst/>
          </a:prstGeom>
        </p:spPr>
      </p:pic>
      <p:pic>
        <p:nvPicPr>
          <p:cNvPr id="19" name="Imagen 18">
            <a:extLst>
              <a:ext uri="{FF2B5EF4-FFF2-40B4-BE49-F238E27FC236}">
                <a16:creationId xmlns:a16="http://schemas.microsoft.com/office/drawing/2014/main" id="{031C6246-1E84-4ABA-962E-B846279FA4EE}"/>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417705" y="209002"/>
            <a:ext cx="164961" cy="220720"/>
          </a:xfrm>
          <a:prstGeom prst="rect">
            <a:avLst/>
          </a:prstGeom>
        </p:spPr>
      </p:pic>
      <p:pic>
        <p:nvPicPr>
          <p:cNvPr id="20" name="Imagen 19">
            <a:extLst>
              <a:ext uri="{FF2B5EF4-FFF2-40B4-BE49-F238E27FC236}">
                <a16:creationId xmlns:a16="http://schemas.microsoft.com/office/drawing/2014/main" id="{289277BF-206A-4189-B191-D6B66D4EC1E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0807505" y="243663"/>
            <a:ext cx="247162" cy="186058"/>
          </a:xfrm>
          <a:prstGeom prst="rect">
            <a:avLst/>
          </a:prstGeom>
        </p:spPr>
      </p:pic>
      <p:pic>
        <p:nvPicPr>
          <p:cNvPr id="21" name="Imagen 20">
            <a:extLst>
              <a:ext uri="{FF2B5EF4-FFF2-40B4-BE49-F238E27FC236}">
                <a16:creationId xmlns:a16="http://schemas.microsoft.com/office/drawing/2014/main" id="{C43C3A26-923F-4AA9-8A83-9442CE625445}"/>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9549199" y="213589"/>
            <a:ext cx="209412" cy="216132"/>
          </a:xfrm>
          <a:prstGeom prst="rect">
            <a:avLst/>
          </a:prstGeom>
        </p:spPr>
      </p:pic>
      <p:pic>
        <p:nvPicPr>
          <p:cNvPr id="22" name="Imagen 21">
            <a:extLst>
              <a:ext uri="{FF2B5EF4-FFF2-40B4-BE49-F238E27FC236}">
                <a16:creationId xmlns:a16="http://schemas.microsoft.com/office/drawing/2014/main" id="{CDBECE55-D510-45A4-BC30-0396507BFEF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9983453" y="192854"/>
            <a:ext cx="209411" cy="236868"/>
          </a:xfrm>
          <a:prstGeom prst="rect">
            <a:avLst/>
          </a:prstGeom>
        </p:spPr>
      </p:pic>
      <p:pic>
        <p:nvPicPr>
          <p:cNvPr id="23" name="Imagen 22">
            <a:extLst>
              <a:ext uri="{FF2B5EF4-FFF2-40B4-BE49-F238E27FC236}">
                <a16:creationId xmlns:a16="http://schemas.microsoft.com/office/drawing/2014/main" id="{142D8253-937C-4829-BEC8-A9989C111E6C}"/>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9174216" y="255801"/>
            <a:ext cx="150143" cy="173921"/>
          </a:xfrm>
          <a:prstGeom prst="rect">
            <a:avLst/>
          </a:prstGeom>
        </p:spPr>
      </p:pic>
      <p:pic>
        <p:nvPicPr>
          <p:cNvPr id="24" name="Imagen 23">
            <a:extLst>
              <a:ext uri="{FF2B5EF4-FFF2-40B4-BE49-F238E27FC236}">
                <a16:creationId xmlns:a16="http://schemas.microsoft.com/office/drawing/2014/main" id="{B4F3FD2C-58EA-4684-A79C-DBB58F2D302E}"/>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11279509" y="191428"/>
            <a:ext cx="300983" cy="238293"/>
          </a:xfrm>
          <a:prstGeom prst="rect">
            <a:avLst/>
          </a:prstGeom>
        </p:spPr>
      </p:pic>
    </p:spTree>
    <p:extLst>
      <p:ext uri="{BB962C8B-B14F-4D97-AF65-F5344CB8AC3E}">
        <p14:creationId xmlns:p14="http://schemas.microsoft.com/office/powerpoint/2010/main" val="22542705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683123" y="1405263"/>
            <a:ext cx="506973" cy="5447742"/>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1691079" y="0"/>
            <a:ext cx="506973" cy="1910809"/>
            <a:chOff x="14162837" y="-3882934"/>
            <a:chExt cx="655320" cy="2576761"/>
          </a:xfrm>
        </p:grpSpPr>
        <p:sp>
          <p:nvSpPr>
            <p:cNvPr id="8" name="object 4">
              <a:extLst>
                <a:ext uri="{FF2B5EF4-FFF2-40B4-BE49-F238E27FC236}">
                  <a16:creationId xmlns:a16="http://schemas.microsoft.com/office/drawing/2014/main" id="{FE2F8714-D35E-CC42-0386-9E2EC442F2A0}"/>
                </a:ext>
              </a:extLst>
            </p:cNvPr>
            <p:cNvSpPr/>
            <p:nvPr/>
          </p:nvSpPr>
          <p:spPr>
            <a:xfrm>
              <a:off x="14162837" y="-3297916"/>
              <a:ext cx="655320" cy="655321"/>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4162837" y="-2643231"/>
              <a:ext cx="655320" cy="655321"/>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4162837" y="-3882934"/>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rot="16200000">
              <a:off x="14136321" y="-1961395"/>
              <a:ext cx="681738" cy="628706"/>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8403917" y="4037473"/>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3" y="4693533"/>
            <a:ext cx="366395" cy="365718"/>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sz="1797"/>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8008947" cy="532414"/>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25" name="Imagen 24" descr="Un dibujo de un animal&#10;&#10;Descripción generada automáticamente con confianza baja">
            <a:extLst>
              <a:ext uri="{FF2B5EF4-FFF2-40B4-BE49-F238E27FC236}">
                <a16:creationId xmlns:a16="http://schemas.microsoft.com/office/drawing/2014/main" id="{4E568042-917F-485C-9CFD-4DFCBFEEA29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85108" y="500131"/>
            <a:ext cx="330692" cy="352845"/>
          </a:xfrm>
          <a:prstGeom prst="rect">
            <a:avLst/>
          </a:prstGeom>
        </p:spPr>
      </p:pic>
      <p:pic>
        <p:nvPicPr>
          <p:cNvPr id="26" name="Imagen 25" descr="Un dibujo de un perro&#10;&#10;Descripción generada automáticamente con confianza media">
            <a:extLst>
              <a:ext uri="{FF2B5EF4-FFF2-40B4-BE49-F238E27FC236}">
                <a16:creationId xmlns:a16="http://schemas.microsoft.com/office/drawing/2014/main" id="{7BC131C9-8852-46AA-B76A-DFD310CB0AC3}"/>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1776196" y="1052444"/>
            <a:ext cx="339605" cy="234354"/>
          </a:xfrm>
          <a:prstGeom prst="rect">
            <a:avLst/>
          </a:prstGeom>
        </p:spPr>
      </p:pic>
      <p:pic>
        <p:nvPicPr>
          <p:cNvPr id="27" name="Imagen 26" descr="Imagen que contiene dibujo, reloj&#10;&#10;Descripción generada automáticamente">
            <a:extLst>
              <a:ext uri="{FF2B5EF4-FFF2-40B4-BE49-F238E27FC236}">
                <a16:creationId xmlns:a16="http://schemas.microsoft.com/office/drawing/2014/main" id="{F8F4FC5D-FFCE-47F5-AF86-2506BC6ECBB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1781795" y="171172"/>
            <a:ext cx="257128" cy="242590"/>
          </a:xfrm>
          <a:prstGeom prst="rect">
            <a:avLst/>
          </a:prstGeom>
        </p:spPr>
      </p:pic>
    </p:spTree>
    <p:extLst>
      <p:ext uri="{BB962C8B-B14F-4D97-AF65-F5344CB8AC3E}">
        <p14:creationId xmlns:p14="http://schemas.microsoft.com/office/powerpoint/2010/main" val="31640543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25168" y="1"/>
            <a:ext cx="1166832" cy="1151660"/>
          </a:xfrm>
          <a:prstGeom prst="rect">
            <a:avLst/>
          </a:prstGeom>
        </p:spPr>
      </p:pic>
    </p:spTree>
    <p:extLst>
      <p:ext uri="{BB962C8B-B14F-4D97-AF65-F5344CB8AC3E}">
        <p14:creationId xmlns:p14="http://schemas.microsoft.com/office/powerpoint/2010/main" val="15308740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3" name="Imagen 2" descr="Imagen que contiene pasto, exterior, campo, mujer&#10;&#10;Descripción generada automáticamente">
            <a:extLst>
              <a:ext uri="{FF2B5EF4-FFF2-40B4-BE49-F238E27FC236}">
                <a16:creationId xmlns:a16="http://schemas.microsoft.com/office/drawing/2014/main" id="{8977CFEE-62C6-7C94-91D6-7965D0B30C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7086600" y="1151660"/>
            <a:ext cx="5105400" cy="5706339"/>
          </a:xfrm>
          <a:prstGeom prst="rect">
            <a:avLst/>
          </a:prstGeom>
        </p:spPr>
      </p:pic>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1025168" y="0"/>
            <a:ext cx="1166832" cy="2212054"/>
          </a:xfrm>
          <a:prstGeom prst="rect">
            <a:avLst/>
          </a:prstGeom>
        </p:spPr>
      </p:pic>
    </p:spTree>
    <p:extLst>
      <p:ext uri="{BB962C8B-B14F-4D97-AF65-F5344CB8AC3E}">
        <p14:creationId xmlns:p14="http://schemas.microsoft.com/office/powerpoint/2010/main" val="20272598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137805FF-5857-A6EE-E6AF-EDF3B41F0BF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b="-2"/>
          <a:stretch/>
        </p:blipFill>
        <p:spPr>
          <a:xfrm>
            <a:off x="7086600" y="1"/>
            <a:ext cx="5105400" cy="6857999"/>
          </a:xfrm>
          <a:prstGeom prst="rect">
            <a:avLst/>
          </a:prstGeom>
        </p:spPr>
      </p:pic>
      <p:sp>
        <p:nvSpPr>
          <p:cNvPr id="6" name="object 2">
            <a:extLst>
              <a:ext uri="{FF2B5EF4-FFF2-40B4-BE49-F238E27FC236}">
                <a16:creationId xmlns:a16="http://schemas.microsoft.com/office/drawing/2014/main" id="{24937448-765A-F40D-C75A-7DE7E819376F}"/>
              </a:ext>
            </a:extLst>
          </p:cNvPr>
          <p:cNvSpPr/>
          <p:nvPr userDrawn="1"/>
        </p:nvSpPr>
        <p:spPr>
          <a:xfrm>
            <a:off x="11531601" y="1315899"/>
            <a:ext cx="658495" cy="5537106"/>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48"/>
            <a:ext cx="1963420" cy="1307584"/>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023879" y="130365"/>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6086140"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20" name="Imagen 19" descr="Un dibujo de un perro&#10;&#10;Descripción generada automáticamente con confianza media">
            <a:extLst>
              <a:ext uri="{FF2B5EF4-FFF2-40B4-BE49-F238E27FC236}">
                <a16:creationId xmlns:a16="http://schemas.microsoft.com/office/drawing/2014/main" id="{8D91507A-E5FD-4F81-8084-ED0CF44931D0}"/>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647805" y="857629"/>
            <a:ext cx="426085" cy="294032"/>
          </a:xfrm>
          <a:prstGeom prst="rect">
            <a:avLst/>
          </a:prstGeom>
        </p:spPr>
      </p:pic>
    </p:spTree>
    <p:extLst>
      <p:ext uri="{BB962C8B-B14F-4D97-AF65-F5344CB8AC3E}">
        <p14:creationId xmlns:p14="http://schemas.microsoft.com/office/powerpoint/2010/main" val="30422570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77CFEE-62C6-7C94-91D6-7965D0B30C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flipH="1">
            <a:off x="7086600" y="1151660"/>
            <a:ext cx="5105400" cy="5706339"/>
          </a:xfrm>
          <a:prstGeom prst="rect">
            <a:avLst/>
          </a:prstGeom>
        </p:spPr>
      </p:pic>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1025168" y="0"/>
            <a:ext cx="1166832" cy="2212054"/>
          </a:xfrm>
          <a:prstGeom prst="rect">
            <a:avLst/>
          </a:prstGeom>
        </p:spPr>
      </p:pic>
    </p:spTree>
    <p:extLst>
      <p:ext uri="{BB962C8B-B14F-4D97-AF65-F5344CB8AC3E}">
        <p14:creationId xmlns:p14="http://schemas.microsoft.com/office/powerpoint/2010/main" val="237683900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25168" y="9645"/>
            <a:ext cx="1166832" cy="2212054"/>
          </a:xfrm>
          <a:prstGeom prst="rect">
            <a:avLst/>
          </a:prstGeom>
        </p:spPr>
      </p:pic>
      <p:sp>
        <p:nvSpPr>
          <p:cNvPr id="9" name="Marcador de posición de imagen 3">
            <a:extLst>
              <a:ext uri="{FF2B5EF4-FFF2-40B4-BE49-F238E27FC236}">
                <a16:creationId xmlns:a16="http://schemas.microsoft.com/office/drawing/2014/main" id="{FD5042EF-2420-4752-126A-B99C1EF849E6}"/>
              </a:ext>
            </a:extLst>
          </p:cNvPr>
          <p:cNvSpPr>
            <a:spLocks noGrp="1"/>
          </p:cNvSpPr>
          <p:nvPr>
            <p:ph type="pic" sz="quarter" idx="11"/>
          </p:nvPr>
        </p:nvSpPr>
        <p:spPr>
          <a:xfrm>
            <a:off x="7086600" y="1151980"/>
            <a:ext cx="5105400" cy="5706020"/>
          </a:xfrm>
          <a:prstGeom prst="rect">
            <a:avLst/>
          </a:prstGeom>
        </p:spPr>
        <p:txBody>
          <a:bodyPr anchor="t"/>
          <a:lstStyle>
            <a:lvl1pPr algn="ctr">
              <a:defRPr>
                <a:latin typeface="Arial" panose="020B0604020202020204" pitchFamily="34" charset="0"/>
                <a:cs typeface="Arial" panose="020B0604020202020204" pitchFamily="34" charset="0"/>
              </a:defRPr>
            </a:lvl1pPr>
          </a:lstStyle>
          <a:p>
            <a:endParaRPr lang="es-ES_tradnl" dirty="0"/>
          </a:p>
          <a:p>
            <a:endParaRPr lang="es-ES_tradnl" dirty="0"/>
          </a:p>
          <a:p>
            <a:endParaRPr lang="es-ES_tradnl" dirty="0"/>
          </a:p>
          <a:p>
            <a:endParaRPr lang="es-ES_tradnl" dirty="0"/>
          </a:p>
          <a:p>
            <a:endParaRPr lang="es-ES_tradnl" dirty="0"/>
          </a:p>
          <a:p>
            <a:endParaRPr lang="es-ES_tradnl" dirty="0"/>
          </a:p>
          <a:p>
            <a:endParaRPr lang="es-ES_tradnl" dirty="0"/>
          </a:p>
          <a:p>
            <a:r>
              <a:rPr lang="es-ES_tradnl" dirty="0" err="1"/>
              <a:t>Insert</a:t>
            </a:r>
            <a:r>
              <a:rPr lang="es-ES_tradnl" dirty="0"/>
              <a:t> </a:t>
            </a:r>
            <a:r>
              <a:rPr lang="es-ES_tradnl" dirty="0" err="1"/>
              <a:t>image</a:t>
            </a:r>
            <a:r>
              <a:rPr lang="es-ES_tradnl" dirty="0"/>
              <a:t> </a:t>
            </a:r>
            <a:r>
              <a:rPr lang="es-ES_tradnl" dirty="0" err="1"/>
              <a:t>here</a:t>
            </a:r>
            <a:endParaRPr lang="es-ES" dirty="0"/>
          </a:p>
        </p:txBody>
      </p:sp>
    </p:spTree>
    <p:extLst>
      <p:ext uri="{BB962C8B-B14F-4D97-AF65-F5344CB8AC3E}">
        <p14:creationId xmlns:p14="http://schemas.microsoft.com/office/powerpoint/2010/main" val="38066391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57329"/>
            <a:ext cx="1799280" cy="3462149"/>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14001"/>
            <a:ext cx="1740296" cy="3462149"/>
          </a:xfrm>
          <a:prstGeom prst="rect">
            <a:avLst/>
          </a:prstGeom>
        </p:spPr>
      </p:pic>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0575"/>
            <a:ext cx="2223512" cy="985337"/>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6" y="1724488"/>
            <a:ext cx="1764905"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67646"/>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4" y="1731783"/>
            <a:ext cx="3469745" cy="1729087"/>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dirty="0"/>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2" y="1731783"/>
            <a:ext cx="1767179" cy="1735478"/>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8610" y="-11606"/>
            <a:ext cx="1731781"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67646"/>
            <a:ext cx="899418" cy="1722271"/>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67646"/>
            <a:ext cx="859370" cy="1722091"/>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67262"/>
            <a:ext cx="3478676" cy="1736767"/>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10813246" y="1902112"/>
            <a:ext cx="1105152" cy="1179185"/>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2087794" y="501726"/>
            <a:ext cx="1028934" cy="710047"/>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7327662" y="2158435"/>
            <a:ext cx="927311" cy="87488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9049707" y="357870"/>
            <a:ext cx="978123" cy="1027032"/>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2106848" y="2034265"/>
            <a:ext cx="990826" cy="1039712"/>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3848798" y="4056040"/>
            <a:ext cx="1028934" cy="748086"/>
          </a:xfrm>
          <a:prstGeom prst="rect">
            <a:avLst/>
          </a:prstGeom>
        </p:spPr>
      </p:pic>
      <p:sp>
        <p:nvSpPr>
          <p:cNvPr id="36" name="Marcador de texto 34">
            <a:extLst>
              <a:ext uri="{FF2B5EF4-FFF2-40B4-BE49-F238E27FC236}">
                <a16:creationId xmlns:a16="http://schemas.microsoft.com/office/drawing/2014/main" id="{181AEA2E-1C99-4294-892E-2840BA551D28}"/>
              </a:ext>
            </a:extLst>
          </p:cNvPr>
          <p:cNvSpPr>
            <a:spLocks noGrp="1"/>
          </p:cNvSpPr>
          <p:nvPr>
            <p:ph type="body" sz="quarter" idx="10" hasCustomPrompt="1"/>
          </p:nvPr>
        </p:nvSpPr>
        <p:spPr>
          <a:xfrm>
            <a:off x="3571193" y="2052886"/>
            <a:ext cx="3488650" cy="780187"/>
          </a:xfrm>
          <a:prstGeom prst="rect">
            <a:avLst/>
          </a:prstGeom>
        </p:spPr>
        <p:txBody>
          <a:bodyPr/>
          <a:lstStyle>
            <a:lvl1pPr>
              <a:defRPr sz="4791" b="1">
                <a:solidFill>
                  <a:srgbClr val="003399"/>
                </a:solidFill>
                <a:latin typeface="EC Square Sans Pro" panose="020B0506040000020004" pitchFamily="34" charset="0"/>
                <a:cs typeface="Arial" panose="020B0604020202020204" pitchFamily="34" charset="0"/>
              </a:defRPr>
            </a:lvl1pPr>
          </a:lstStyle>
          <a:p>
            <a:pPr lvl="0"/>
            <a:r>
              <a:rPr lang="en-GB" noProof="0" dirty="0"/>
              <a:t>Thank you!</a:t>
            </a:r>
          </a:p>
        </p:txBody>
      </p:sp>
      <p:grpSp>
        <p:nvGrpSpPr>
          <p:cNvPr id="38" name="Grupo 37">
            <a:extLst>
              <a:ext uri="{FF2B5EF4-FFF2-40B4-BE49-F238E27FC236}">
                <a16:creationId xmlns:a16="http://schemas.microsoft.com/office/drawing/2014/main" id="{B12C3DE7-53C0-4BC5-BCFB-CAB7D8B057D6}"/>
              </a:ext>
            </a:extLst>
          </p:cNvPr>
          <p:cNvGrpSpPr/>
          <p:nvPr userDrawn="1"/>
        </p:nvGrpSpPr>
        <p:grpSpPr>
          <a:xfrm>
            <a:off x="0" y="5753030"/>
            <a:ext cx="5350796" cy="632052"/>
            <a:chOff x="1448755" y="3047555"/>
            <a:chExt cx="5350796" cy="633222"/>
          </a:xfrm>
        </p:grpSpPr>
        <p:pic>
          <p:nvPicPr>
            <p:cNvPr id="39" name="Picture 2" descr="imagen">
              <a:extLst>
                <a:ext uri="{FF2B5EF4-FFF2-40B4-BE49-F238E27FC236}">
                  <a16:creationId xmlns:a16="http://schemas.microsoft.com/office/drawing/2014/main" id="{F2C85C64-5194-4F83-83F6-857D4C6D2404}"/>
                </a:ext>
              </a:extLst>
            </p:cNvPr>
            <p:cNvPicPr>
              <a:picLocks noChangeAspect="1" noChangeArrowheads="1"/>
            </p:cNvPicPr>
            <p:nvPr/>
          </p:nvPicPr>
          <p:blipFill rotWithShape="1">
            <a:blip r:embed="rId10" cstate="email">
              <a:extLst>
                <a:ext uri="{28A0092B-C50C-407E-A947-70E740481C1C}">
                  <a14:useLocalDpi xmlns:a14="http://schemas.microsoft.com/office/drawing/2010/main"/>
                </a:ext>
              </a:extLst>
            </a:blip>
            <a:srcRect b="39163"/>
            <a:stretch/>
          </p:blipFill>
          <p:spPr bwMode="auto">
            <a:xfrm>
              <a:off x="1448755" y="3047555"/>
              <a:ext cx="2114191" cy="633222"/>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1" descr="A picture containing text, font, symbol, typography&#10;&#10;Description automatically generated">
              <a:extLst>
                <a:ext uri="{FF2B5EF4-FFF2-40B4-BE49-F238E27FC236}">
                  <a16:creationId xmlns:a16="http://schemas.microsoft.com/office/drawing/2014/main" id="{616377A2-39DF-447D-B18F-0E33E62D6510}"/>
                </a:ext>
              </a:extLst>
            </p:cNvPr>
            <p:cNvPicPr/>
            <p:nvPr/>
          </p:nvPicPr>
          <p:blipFill>
            <a:blip r:embed="rId11" cstate="email">
              <a:extLst>
                <a:ext uri="{28A0092B-C50C-407E-A947-70E740481C1C}">
                  <a14:useLocalDpi xmlns:a14="http://schemas.microsoft.com/office/drawing/2010/main"/>
                </a:ext>
              </a:extLst>
            </a:blip>
            <a:stretch>
              <a:fillRect/>
            </a:stretch>
          </p:blipFill>
          <p:spPr>
            <a:xfrm>
              <a:off x="3486434" y="3177222"/>
              <a:ext cx="1785620" cy="503555"/>
            </a:xfrm>
            <a:prstGeom prst="rect">
              <a:avLst/>
            </a:prstGeom>
          </p:spPr>
        </p:pic>
        <p:pic>
          <p:nvPicPr>
            <p:cNvPr id="41" name="Imagen 40" descr="Texto&#10;&#10;Descripción generada automáticamente">
              <a:extLst>
                <a:ext uri="{FF2B5EF4-FFF2-40B4-BE49-F238E27FC236}">
                  <a16:creationId xmlns:a16="http://schemas.microsoft.com/office/drawing/2014/main" id="{27CD1840-7ABE-4462-BC91-7E7C5F3BAF2E}"/>
                </a:ext>
              </a:extLst>
            </p:cNvPr>
            <p:cNvPicPr/>
            <p:nvPr/>
          </p:nvPicPr>
          <p:blipFill>
            <a:blip r:embed="rId12" cstate="email">
              <a:extLst>
                <a:ext uri="{28A0092B-C50C-407E-A947-70E740481C1C}">
                  <a14:useLocalDpi xmlns:a14="http://schemas.microsoft.com/office/drawing/2010/main"/>
                </a:ext>
              </a:extLst>
            </a:blip>
            <a:stretch>
              <a:fillRect/>
            </a:stretch>
          </p:blipFill>
          <p:spPr>
            <a:xfrm>
              <a:off x="5195541" y="3360102"/>
              <a:ext cx="1604010" cy="320675"/>
            </a:xfrm>
            <a:prstGeom prst="rect">
              <a:avLst/>
            </a:prstGeom>
          </p:spPr>
        </p:pic>
      </p:grpSp>
      <p:pic>
        <p:nvPicPr>
          <p:cNvPr id="42" name="Imagen 41" descr="Patrón de fondo&#10;&#10;Descripción generada automáticamente">
            <a:extLst>
              <a:ext uri="{FF2B5EF4-FFF2-40B4-BE49-F238E27FC236}">
                <a16:creationId xmlns:a16="http://schemas.microsoft.com/office/drawing/2014/main" id="{E19A0AE5-6F2A-4C46-BFBA-717A1DBB44E1}"/>
              </a:ext>
            </a:extLst>
          </p:cNvPr>
          <p:cNvPicPr>
            <a:picLocks noChangeAspect="1"/>
          </p:cNvPicPr>
          <p:nvPr userDrawn="1"/>
        </p:nvPicPr>
        <p:blipFill rotWithShape="1">
          <a:blip r:embed="rId13" cstate="email">
            <a:extLst>
              <a:ext uri="{28A0092B-C50C-407E-A947-70E740481C1C}">
                <a14:useLocalDpi xmlns:a14="http://schemas.microsoft.com/office/drawing/2010/main"/>
              </a:ext>
            </a:extLst>
          </a:blip>
          <a:srcRect l="-1"/>
          <a:stretch/>
        </p:blipFill>
        <p:spPr>
          <a:xfrm>
            <a:off x="5211120" y="3476150"/>
            <a:ext cx="1756206" cy="1713588"/>
          </a:xfrm>
          <a:prstGeom prst="rect">
            <a:avLst/>
          </a:prstGeom>
        </p:spPr>
      </p:pic>
      <p:sp>
        <p:nvSpPr>
          <p:cNvPr id="43" name="Rectángulo 42">
            <a:extLst>
              <a:ext uri="{FF2B5EF4-FFF2-40B4-BE49-F238E27FC236}">
                <a16:creationId xmlns:a16="http://schemas.microsoft.com/office/drawing/2014/main" id="{E2D3912A-1E4E-402A-A3C0-9761CDC5901B}"/>
              </a:ext>
            </a:extLst>
          </p:cNvPr>
          <p:cNvSpPr/>
          <p:nvPr userDrawn="1"/>
        </p:nvSpPr>
        <p:spPr>
          <a:xfrm>
            <a:off x="6967326" y="3467646"/>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44" name="Imagen 43" descr="Un dibujo de un animal&#10;&#10;Descripción generada automáticamente con confianza baja">
            <a:extLst>
              <a:ext uri="{FF2B5EF4-FFF2-40B4-BE49-F238E27FC236}">
                <a16:creationId xmlns:a16="http://schemas.microsoft.com/office/drawing/2014/main" id="{EA525F01-F612-45D5-BEA3-7A4BBA36EA47}"/>
              </a:ext>
            </a:extLst>
          </p:cNvPr>
          <p:cNvPicPr>
            <a:picLocks noChangeAspect="1"/>
          </p:cNvPicPr>
          <p:nvPr userDrawn="1"/>
        </p:nvPicPr>
        <p:blipFill>
          <a:blip r:embed="rId14">
            <a:extLst>
              <a:ext uri="{28A0092B-C50C-407E-A947-70E740481C1C}">
                <a14:useLocalDpi xmlns:a14="http://schemas.microsoft.com/office/drawing/2010/main"/>
              </a:ext>
            </a:extLst>
          </a:blip>
          <a:stretch>
            <a:fillRect/>
          </a:stretch>
        </p:blipFill>
        <p:spPr>
          <a:xfrm>
            <a:off x="7441988" y="3841497"/>
            <a:ext cx="812985" cy="1001674"/>
          </a:xfrm>
          <a:prstGeom prst="rect">
            <a:avLst/>
          </a:prstGeom>
        </p:spPr>
      </p:pic>
      <p:sp>
        <p:nvSpPr>
          <p:cNvPr id="3" name="CuadroTexto 2">
            <a:extLst>
              <a:ext uri="{FF2B5EF4-FFF2-40B4-BE49-F238E27FC236}">
                <a16:creationId xmlns:a16="http://schemas.microsoft.com/office/drawing/2014/main" id="{392C7F8E-841D-4355-9AF1-D492BA4BF8E2}"/>
              </a:ext>
            </a:extLst>
          </p:cNvPr>
          <p:cNvSpPr txBox="1"/>
          <p:nvPr userDrawn="1"/>
        </p:nvSpPr>
        <p:spPr>
          <a:xfrm>
            <a:off x="218393" y="6385082"/>
            <a:ext cx="3352800" cy="368649"/>
          </a:xfrm>
          <a:prstGeom prst="rect">
            <a:avLst/>
          </a:prstGeom>
          <a:noFill/>
        </p:spPr>
        <p:txBody>
          <a:bodyPr wrap="square" rtlCol="0">
            <a:spAutoFit/>
          </a:bodyPr>
          <a:lstStyle/>
          <a:p>
            <a:r>
              <a:rPr lang="en-GB" sz="1797" dirty="0">
                <a:latin typeface="EC Square Sans Pro" panose="020B0506040000020004" pitchFamily="34" charset="0"/>
                <a:hlinkClick r:id="rId15"/>
              </a:rPr>
              <a:t>www.amrfvtraining.eu</a:t>
            </a:r>
            <a:r>
              <a:rPr lang="en-GB" sz="1797" dirty="0">
                <a:latin typeface="EC Square Sans Pro" panose="020B0506040000020004" pitchFamily="34" charset="0"/>
              </a:rPr>
              <a:t>  </a:t>
            </a:r>
          </a:p>
        </p:txBody>
      </p:sp>
      <p:pic>
        <p:nvPicPr>
          <p:cNvPr id="2" name="Imagen 30">
            <a:extLst>
              <a:ext uri="{FF2B5EF4-FFF2-40B4-BE49-F238E27FC236}">
                <a16:creationId xmlns:a16="http://schemas.microsoft.com/office/drawing/2014/main" id="{ABE80F78-0DD4-9294-999B-6D2D48E45381}"/>
              </a:ext>
            </a:extLst>
          </p:cNvPr>
          <p:cNvPicPr/>
          <p:nvPr userDrawn="1"/>
        </p:nvPicPr>
        <p:blipFill>
          <a:blip r:embed="rId16" cstate="email">
            <a:extLst>
              <a:ext uri="{28A0092B-C50C-407E-A947-70E740481C1C}">
                <a14:useLocalDpi xmlns:a14="http://schemas.microsoft.com/office/drawing/2010/main"/>
              </a:ext>
            </a:extLst>
          </a:blip>
          <a:srcRect/>
          <a:stretch/>
        </p:blipFill>
        <p:spPr bwMode="auto">
          <a:xfrm>
            <a:off x="8771579" y="5837620"/>
            <a:ext cx="3429000" cy="758059"/>
          </a:xfrm>
          <a:prstGeom prst="rect">
            <a:avLst/>
          </a:prstGeom>
          <a:noFill/>
          <a:ln>
            <a:noFill/>
          </a:ln>
        </p:spPr>
      </p:pic>
    </p:spTree>
    <p:extLst>
      <p:ext uri="{BB962C8B-B14F-4D97-AF65-F5344CB8AC3E}">
        <p14:creationId xmlns:p14="http://schemas.microsoft.com/office/powerpoint/2010/main" val="3160141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403C06-CDE7-43E8-DAFB-F0C132C484BF}"/>
              </a:ext>
            </a:extLst>
          </p:cNvPr>
          <p:cNvSpPr txBox="1">
            <a:spLocks noGrp="1"/>
          </p:cNvSpPr>
          <p:nvPr>
            <p:ph type="title"/>
          </p:nvPr>
        </p:nvSpPr>
        <p:spPr>
          <a:xfrm>
            <a:off x="831847" y="1709735"/>
            <a:ext cx="10515600" cy="2852735"/>
          </a:xfrm>
        </p:spPr>
        <p:txBody>
          <a:bodyPr anchor="b"/>
          <a:lstStyle>
            <a:lvl1pPr>
              <a:defRPr sz="6000"/>
            </a:lvl1pPr>
          </a:lstStyle>
          <a:p>
            <a:pPr lvl="0"/>
            <a:r>
              <a:rPr lang="nl-NL"/>
              <a:t>Klik om stijl te bewerken</a:t>
            </a:r>
          </a:p>
        </p:txBody>
      </p:sp>
      <p:sp>
        <p:nvSpPr>
          <p:cNvPr id="3" name="Tijdelijke aanduiding voor tekst 2">
            <a:extLst>
              <a:ext uri="{FF2B5EF4-FFF2-40B4-BE49-F238E27FC236}">
                <a16:creationId xmlns:a16="http://schemas.microsoft.com/office/drawing/2014/main" id="{ED658F6A-4ABA-A3B4-4AC7-986F412D1759}"/>
              </a:ext>
            </a:extLst>
          </p:cNvPr>
          <p:cNvSpPr txBox="1">
            <a:spLocks noGrp="1"/>
          </p:cNvSpPr>
          <p:nvPr>
            <p:ph type="body" idx="1"/>
          </p:nvPr>
        </p:nvSpPr>
        <p:spPr>
          <a:xfrm>
            <a:off x="831847" y="4589465"/>
            <a:ext cx="10515600" cy="1500182"/>
          </a:xfrm>
        </p:spPr>
        <p:txBody>
          <a:bodyPr/>
          <a:lstStyle>
            <a:lvl1pPr marL="0" indent="0">
              <a:buNone/>
              <a:defRPr sz="2400">
                <a:solidFill>
                  <a:srgbClr val="767676"/>
                </a:solidFill>
              </a:defRPr>
            </a:lvl1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F5C1F35D-99B2-C5D8-5101-2D50427355BA}"/>
              </a:ext>
            </a:extLst>
          </p:cNvPr>
          <p:cNvSpPr txBox="1">
            <a:spLocks noGrp="1"/>
          </p:cNvSpPr>
          <p:nvPr>
            <p:ph type="dt" sz="half" idx="7"/>
          </p:nvPr>
        </p:nvSpPr>
        <p:spPr/>
        <p:txBody>
          <a:bodyPr/>
          <a:lstStyle>
            <a:lvl1pPr>
              <a:defRPr/>
            </a:lvl1pPr>
          </a:lstStyle>
          <a:p>
            <a:pPr lvl="0"/>
            <a:fld id="{BCA9CECD-3B05-45DD-9560-3789DBCA6D7C}" type="datetime1">
              <a:rPr lang="nl-NL"/>
              <a:pPr lvl="0"/>
              <a:t>5-3-2024</a:t>
            </a:fld>
            <a:endParaRPr lang="nl-NL"/>
          </a:p>
        </p:txBody>
      </p:sp>
      <p:sp>
        <p:nvSpPr>
          <p:cNvPr id="5" name="Tijdelijke aanduiding voor voettekst 4">
            <a:extLst>
              <a:ext uri="{FF2B5EF4-FFF2-40B4-BE49-F238E27FC236}">
                <a16:creationId xmlns:a16="http://schemas.microsoft.com/office/drawing/2014/main" id="{B3B138AB-E0CF-1DE2-A844-C839C346AACF}"/>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9FDADB14-DC18-293C-C899-781B9A561061}"/>
              </a:ext>
            </a:extLst>
          </p:cNvPr>
          <p:cNvSpPr txBox="1">
            <a:spLocks noGrp="1"/>
          </p:cNvSpPr>
          <p:nvPr>
            <p:ph type="sldNum" sz="quarter" idx="8"/>
          </p:nvPr>
        </p:nvSpPr>
        <p:spPr/>
        <p:txBody>
          <a:bodyPr/>
          <a:lstStyle>
            <a:lvl1pPr>
              <a:defRPr/>
            </a:lvl1pPr>
          </a:lstStyle>
          <a:p>
            <a:pPr lvl="0"/>
            <a:fld id="{D174BA4F-3CBC-4A94-B3A7-34D09505F090}" type="slidenum">
              <a:t>‹Nº›</a:t>
            </a:fld>
            <a:endParaRPr lang="nl-NL"/>
          </a:p>
        </p:txBody>
      </p:sp>
    </p:spTree>
    <p:extLst>
      <p:ext uri="{BB962C8B-B14F-4D97-AF65-F5344CB8AC3E}">
        <p14:creationId xmlns:p14="http://schemas.microsoft.com/office/powerpoint/2010/main" val="1036987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1C67FA-60A0-DC72-45ED-4234B5E5E911}"/>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inhoud 2">
            <a:extLst>
              <a:ext uri="{FF2B5EF4-FFF2-40B4-BE49-F238E27FC236}">
                <a16:creationId xmlns:a16="http://schemas.microsoft.com/office/drawing/2014/main" id="{45FDECC6-C19D-58E7-FFB1-79E2C6C791B1}"/>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9875B1D6-95D6-CA67-F30E-286FAE113D3F}"/>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69245DCE-42A7-211A-60F1-A941E744A8BE}"/>
              </a:ext>
            </a:extLst>
          </p:cNvPr>
          <p:cNvSpPr txBox="1">
            <a:spLocks noGrp="1"/>
          </p:cNvSpPr>
          <p:nvPr>
            <p:ph type="dt" sz="half" idx="7"/>
          </p:nvPr>
        </p:nvSpPr>
        <p:spPr/>
        <p:txBody>
          <a:bodyPr/>
          <a:lstStyle>
            <a:lvl1pPr>
              <a:defRPr/>
            </a:lvl1pPr>
          </a:lstStyle>
          <a:p>
            <a:pPr lvl="0"/>
            <a:fld id="{C92C98FD-43CF-4065-9D2D-58DC38D3A717}" type="datetime1">
              <a:rPr lang="nl-NL"/>
              <a:pPr lvl="0"/>
              <a:t>5-3-2024</a:t>
            </a:fld>
            <a:endParaRPr lang="nl-NL"/>
          </a:p>
        </p:txBody>
      </p:sp>
      <p:sp>
        <p:nvSpPr>
          <p:cNvPr id="6" name="Tijdelijke aanduiding voor voettekst 5">
            <a:extLst>
              <a:ext uri="{FF2B5EF4-FFF2-40B4-BE49-F238E27FC236}">
                <a16:creationId xmlns:a16="http://schemas.microsoft.com/office/drawing/2014/main" id="{3F28DD76-C118-4EA2-08F7-5F989BE2E8E9}"/>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6">
            <a:extLst>
              <a:ext uri="{FF2B5EF4-FFF2-40B4-BE49-F238E27FC236}">
                <a16:creationId xmlns:a16="http://schemas.microsoft.com/office/drawing/2014/main" id="{0644416E-859A-6E0E-E3A7-6F58B05E73D7}"/>
              </a:ext>
            </a:extLst>
          </p:cNvPr>
          <p:cNvSpPr txBox="1">
            <a:spLocks noGrp="1"/>
          </p:cNvSpPr>
          <p:nvPr>
            <p:ph type="sldNum" sz="quarter" idx="8"/>
          </p:nvPr>
        </p:nvSpPr>
        <p:spPr/>
        <p:txBody>
          <a:bodyPr/>
          <a:lstStyle>
            <a:lvl1pPr>
              <a:defRPr/>
            </a:lvl1pPr>
          </a:lstStyle>
          <a:p>
            <a:pPr lvl="0"/>
            <a:fld id="{5F6EA9E4-214A-4C1A-BC4C-8051E9DE8343}" type="slidenum">
              <a:t>‹Nº›</a:t>
            </a:fld>
            <a:endParaRPr lang="nl-NL"/>
          </a:p>
        </p:txBody>
      </p:sp>
    </p:spTree>
    <p:extLst>
      <p:ext uri="{BB962C8B-B14F-4D97-AF65-F5344CB8AC3E}">
        <p14:creationId xmlns:p14="http://schemas.microsoft.com/office/powerpoint/2010/main" val="259586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746230-356E-56AB-93C7-4BDE3A9B5915}"/>
              </a:ext>
            </a:extLst>
          </p:cNvPr>
          <p:cNvSpPr txBox="1">
            <a:spLocks noGrp="1"/>
          </p:cNvSpPr>
          <p:nvPr>
            <p:ph type="title"/>
          </p:nvPr>
        </p:nvSpPr>
        <p:spPr>
          <a:xfrm>
            <a:off x="839784" y="365129"/>
            <a:ext cx="10515600" cy="1325559"/>
          </a:xfrm>
        </p:spPr>
        <p:txBody>
          <a:bodyPr/>
          <a:lstStyle>
            <a:lvl1pPr>
              <a:defRPr/>
            </a:lvl1pPr>
          </a:lstStyle>
          <a:p>
            <a:pPr lvl="0"/>
            <a:r>
              <a:rPr lang="nl-NL"/>
              <a:t>Klik om stijl te bewerken</a:t>
            </a:r>
          </a:p>
        </p:txBody>
      </p:sp>
      <p:sp>
        <p:nvSpPr>
          <p:cNvPr id="3" name="Tijdelijke aanduiding voor tekst 2">
            <a:extLst>
              <a:ext uri="{FF2B5EF4-FFF2-40B4-BE49-F238E27FC236}">
                <a16:creationId xmlns:a16="http://schemas.microsoft.com/office/drawing/2014/main" id="{332BC0AA-2CAA-5823-AE25-5A7BBAE78385}"/>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32654304-C8A0-9DFA-E433-2DCB52966294}"/>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0B072ED7-49AC-44B6-BE90-7E638CBB0EDF}"/>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D50C3E10-4E9F-E303-BBFA-75AA5314069D}"/>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5993FAAD-E5C3-8CD3-75F3-836260697AA2}"/>
              </a:ext>
            </a:extLst>
          </p:cNvPr>
          <p:cNvSpPr txBox="1">
            <a:spLocks noGrp="1"/>
          </p:cNvSpPr>
          <p:nvPr>
            <p:ph type="dt" sz="half" idx="7"/>
          </p:nvPr>
        </p:nvSpPr>
        <p:spPr/>
        <p:txBody>
          <a:bodyPr/>
          <a:lstStyle>
            <a:lvl1pPr>
              <a:defRPr/>
            </a:lvl1pPr>
          </a:lstStyle>
          <a:p>
            <a:pPr lvl="0"/>
            <a:fld id="{27589A8B-AFB4-4067-A5A3-67AF0B861719}" type="datetime1">
              <a:rPr lang="nl-NL"/>
              <a:pPr lvl="0"/>
              <a:t>5-3-2024</a:t>
            </a:fld>
            <a:endParaRPr lang="nl-NL"/>
          </a:p>
        </p:txBody>
      </p:sp>
      <p:sp>
        <p:nvSpPr>
          <p:cNvPr id="8" name="Tijdelijke aanduiding voor voettekst 7">
            <a:extLst>
              <a:ext uri="{FF2B5EF4-FFF2-40B4-BE49-F238E27FC236}">
                <a16:creationId xmlns:a16="http://schemas.microsoft.com/office/drawing/2014/main" id="{BDAD47E2-049D-4D81-15C3-70CA5F63CF72}"/>
              </a:ext>
            </a:extLst>
          </p:cNvPr>
          <p:cNvSpPr txBox="1">
            <a:spLocks noGrp="1"/>
          </p:cNvSpPr>
          <p:nvPr>
            <p:ph type="ftr" sz="quarter" idx="9"/>
          </p:nvPr>
        </p:nvSpPr>
        <p:spPr/>
        <p:txBody>
          <a:bodyPr/>
          <a:lstStyle>
            <a:lvl1pPr>
              <a:defRPr/>
            </a:lvl1pPr>
          </a:lstStyle>
          <a:p>
            <a:pPr lvl="0"/>
            <a:endParaRPr lang="nl-NL"/>
          </a:p>
        </p:txBody>
      </p:sp>
      <p:sp>
        <p:nvSpPr>
          <p:cNvPr id="9" name="Tijdelijke aanduiding voor dianummer 8">
            <a:extLst>
              <a:ext uri="{FF2B5EF4-FFF2-40B4-BE49-F238E27FC236}">
                <a16:creationId xmlns:a16="http://schemas.microsoft.com/office/drawing/2014/main" id="{5394FE55-D4CE-639C-FE9A-20BE05896AF1}"/>
              </a:ext>
            </a:extLst>
          </p:cNvPr>
          <p:cNvSpPr txBox="1">
            <a:spLocks noGrp="1"/>
          </p:cNvSpPr>
          <p:nvPr>
            <p:ph type="sldNum" sz="quarter" idx="8"/>
          </p:nvPr>
        </p:nvSpPr>
        <p:spPr/>
        <p:txBody>
          <a:bodyPr/>
          <a:lstStyle>
            <a:lvl1pPr>
              <a:defRPr/>
            </a:lvl1pPr>
          </a:lstStyle>
          <a:p>
            <a:pPr lvl="0"/>
            <a:fld id="{5EAD8F16-1BB0-4143-8404-CF2C6513366F}" type="slidenum">
              <a:t>‹Nº›</a:t>
            </a:fld>
            <a:endParaRPr lang="nl-NL"/>
          </a:p>
        </p:txBody>
      </p:sp>
    </p:spTree>
    <p:extLst>
      <p:ext uri="{BB962C8B-B14F-4D97-AF65-F5344CB8AC3E}">
        <p14:creationId xmlns:p14="http://schemas.microsoft.com/office/powerpoint/2010/main" val="774056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DC4393-D1CF-1DE7-B101-F43CFF5ED762}"/>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datum 2">
            <a:extLst>
              <a:ext uri="{FF2B5EF4-FFF2-40B4-BE49-F238E27FC236}">
                <a16:creationId xmlns:a16="http://schemas.microsoft.com/office/drawing/2014/main" id="{E9390614-EDF6-19C0-88CD-B96CF527952D}"/>
              </a:ext>
            </a:extLst>
          </p:cNvPr>
          <p:cNvSpPr txBox="1">
            <a:spLocks noGrp="1"/>
          </p:cNvSpPr>
          <p:nvPr>
            <p:ph type="dt" sz="half" idx="7"/>
          </p:nvPr>
        </p:nvSpPr>
        <p:spPr/>
        <p:txBody>
          <a:bodyPr/>
          <a:lstStyle>
            <a:lvl1pPr>
              <a:defRPr/>
            </a:lvl1pPr>
          </a:lstStyle>
          <a:p>
            <a:pPr lvl="0"/>
            <a:fld id="{F6ED112E-369A-4A0F-A5C1-8BD31F279396}" type="datetime1">
              <a:rPr lang="nl-NL"/>
              <a:pPr lvl="0"/>
              <a:t>5-3-2024</a:t>
            </a:fld>
            <a:endParaRPr lang="nl-NL"/>
          </a:p>
        </p:txBody>
      </p:sp>
      <p:sp>
        <p:nvSpPr>
          <p:cNvPr id="4" name="Tijdelijke aanduiding voor voettekst 3">
            <a:extLst>
              <a:ext uri="{FF2B5EF4-FFF2-40B4-BE49-F238E27FC236}">
                <a16:creationId xmlns:a16="http://schemas.microsoft.com/office/drawing/2014/main" id="{A38A2059-5FC3-9D65-66B9-9428001D74A3}"/>
              </a:ext>
            </a:extLst>
          </p:cNvPr>
          <p:cNvSpPr txBox="1">
            <a:spLocks noGrp="1"/>
          </p:cNvSpPr>
          <p:nvPr>
            <p:ph type="ftr" sz="quarter" idx="9"/>
          </p:nvPr>
        </p:nvSpPr>
        <p:spPr/>
        <p:txBody>
          <a:bodyPr/>
          <a:lstStyle>
            <a:lvl1pPr>
              <a:defRPr/>
            </a:lvl1pPr>
          </a:lstStyle>
          <a:p>
            <a:pPr lvl="0"/>
            <a:endParaRPr lang="nl-NL"/>
          </a:p>
        </p:txBody>
      </p:sp>
      <p:sp>
        <p:nvSpPr>
          <p:cNvPr id="5" name="Tijdelijke aanduiding voor dianummer 4">
            <a:extLst>
              <a:ext uri="{FF2B5EF4-FFF2-40B4-BE49-F238E27FC236}">
                <a16:creationId xmlns:a16="http://schemas.microsoft.com/office/drawing/2014/main" id="{219150A8-F32F-4246-3032-9E4CF1A9849C}"/>
              </a:ext>
            </a:extLst>
          </p:cNvPr>
          <p:cNvSpPr txBox="1">
            <a:spLocks noGrp="1"/>
          </p:cNvSpPr>
          <p:nvPr>
            <p:ph type="sldNum" sz="quarter" idx="8"/>
          </p:nvPr>
        </p:nvSpPr>
        <p:spPr/>
        <p:txBody>
          <a:bodyPr/>
          <a:lstStyle>
            <a:lvl1pPr>
              <a:defRPr/>
            </a:lvl1pPr>
          </a:lstStyle>
          <a:p>
            <a:pPr lvl="0"/>
            <a:fld id="{B84FA9BC-4FB7-4726-A579-676BFA7CF756}" type="slidenum">
              <a:t>‹Nº›</a:t>
            </a:fld>
            <a:endParaRPr lang="nl-NL"/>
          </a:p>
        </p:txBody>
      </p:sp>
    </p:spTree>
    <p:extLst>
      <p:ext uri="{BB962C8B-B14F-4D97-AF65-F5344CB8AC3E}">
        <p14:creationId xmlns:p14="http://schemas.microsoft.com/office/powerpoint/2010/main" val="1287449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062B4098-2CD6-227A-1169-0534E437984A}"/>
              </a:ext>
            </a:extLst>
          </p:cNvPr>
          <p:cNvSpPr txBox="1">
            <a:spLocks noGrp="1"/>
          </p:cNvSpPr>
          <p:nvPr>
            <p:ph type="dt" sz="half" idx="7"/>
          </p:nvPr>
        </p:nvSpPr>
        <p:spPr/>
        <p:txBody>
          <a:bodyPr/>
          <a:lstStyle>
            <a:lvl1pPr>
              <a:defRPr/>
            </a:lvl1pPr>
          </a:lstStyle>
          <a:p>
            <a:pPr lvl="0"/>
            <a:fld id="{1DBF94BD-089A-47AF-84AC-7D4AAB6B9DB7}" type="datetime1">
              <a:rPr lang="nl-NL"/>
              <a:pPr lvl="0"/>
              <a:t>5-3-2024</a:t>
            </a:fld>
            <a:endParaRPr lang="nl-NL"/>
          </a:p>
        </p:txBody>
      </p:sp>
      <p:sp>
        <p:nvSpPr>
          <p:cNvPr id="3" name="Tijdelijke aanduiding voor voettekst 2">
            <a:extLst>
              <a:ext uri="{FF2B5EF4-FFF2-40B4-BE49-F238E27FC236}">
                <a16:creationId xmlns:a16="http://schemas.microsoft.com/office/drawing/2014/main" id="{B2D70464-14D7-4E8F-9CF9-60C413004D6F}"/>
              </a:ext>
            </a:extLst>
          </p:cNvPr>
          <p:cNvSpPr txBox="1">
            <a:spLocks noGrp="1"/>
          </p:cNvSpPr>
          <p:nvPr>
            <p:ph type="ftr" sz="quarter" idx="9"/>
          </p:nvPr>
        </p:nvSpPr>
        <p:spPr/>
        <p:txBody>
          <a:bodyPr/>
          <a:lstStyle>
            <a:lvl1pPr>
              <a:defRPr/>
            </a:lvl1pPr>
          </a:lstStyle>
          <a:p>
            <a:pPr lvl="0"/>
            <a:endParaRPr lang="nl-NL"/>
          </a:p>
        </p:txBody>
      </p:sp>
      <p:sp>
        <p:nvSpPr>
          <p:cNvPr id="4" name="Tijdelijke aanduiding voor dianummer 3">
            <a:extLst>
              <a:ext uri="{FF2B5EF4-FFF2-40B4-BE49-F238E27FC236}">
                <a16:creationId xmlns:a16="http://schemas.microsoft.com/office/drawing/2014/main" id="{20DB97FF-2716-845C-0E39-62D10455C13D}"/>
              </a:ext>
            </a:extLst>
          </p:cNvPr>
          <p:cNvSpPr txBox="1">
            <a:spLocks noGrp="1"/>
          </p:cNvSpPr>
          <p:nvPr>
            <p:ph type="sldNum" sz="quarter" idx="8"/>
          </p:nvPr>
        </p:nvSpPr>
        <p:spPr/>
        <p:txBody>
          <a:bodyPr/>
          <a:lstStyle>
            <a:lvl1pPr>
              <a:defRPr/>
            </a:lvl1pPr>
          </a:lstStyle>
          <a:p>
            <a:pPr lvl="0"/>
            <a:fld id="{7441C5BF-4C5A-4C56-A72E-8B014DAEF034}" type="slidenum">
              <a:t>‹Nº›</a:t>
            </a:fld>
            <a:endParaRPr lang="nl-NL"/>
          </a:p>
        </p:txBody>
      </p:sp>
    </p:spTree>
    <p:extLst>
      <p:ext uri="{BB962C8B-B14F-4D97-AF65-F5344CB8AC3E}">
        <p14:creationId xmlns:p14="http://schemas.microsoft.com/office/powerpoint/2010/main" val="1823250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122C99-76E0-8ECE-8E67-45631093E000}"/>
              </a:ext>
            </a:extLst>
          </p:cNvPr>
          <p:cNvSpPr txBox="1">
            <a:spLocks noGrp="1"/>
          </p:cNvSpPr>
          <p:nvPr>
            <p:ph type="title"/>
          </p:nvPr>
        </p:nvSpPr>
        <p:spPr>
          <a:xfrm>
            <a:off x="839784" y="457200"/>
            <a:ext cx="3932240" cy="1600200"/>
          </a:xfrm>
        </p:spPr>
        <p:txBody>
          <a:bodyPr anchor="b"/>
          <a:lstStyle>
            <a:lvl1pPr>
              <a:defRPr sz="3200"/>
            </a:lvl1pPr>
          </a:lstStyle>
          <a:p>
            <a:pPr lvl="0"/>
            <a:r>
              <a:rPr lang="nl-NL"/>
              <a:t>Klik om stijl te bewerken</a:t>
            </a:r>
          </a:p>
        </p:txBody>
      </p:sp>
      <p:sp>
        <p:nvSpPr>
          <p:cNvPr id="3" name="Tijdelijke aanduiding voor inhoud 2">
            <a:extLst>
              <a:ext uri="{FF2B5EF4-FFF2-40B4-BE49-F238E27FC236}">
                <a16:creationId xmlns:a16="http://schemas.microsoft.com/office/drawing/2014/main" id="{0B3A5EB4-2791-2A12-162D-61638DC7D09A}"/>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95456748-EDCA-4C87-0BCE-6135B84C7A37}"/>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263AD18-DCD0-56C1-55F7-8A7BCFC42B41}"/>
              </a:ext>
            </a:extLst>
          </p:cNvPr>
          <p:cNvSpPr txBox="1">
            <a:spLocks noGrp="1"/>
          </p:cNvSpPr>
          <p:nvPr>
            <p:ph type="dt" sz="half" idx="7"/>
          </p:nvPr>
        </p:nvSpPr>
        <p:spPr/>
        <p:txBody>
          <a:bodyPr/>
          <a:lstStyle>
            <a:lvl1pPr>
              <a:defRPr/>
            </a:lvl1pPr>
          </a:lstStyle>
          <a:p>
            <a:pPr lvl="0"/>
            <a:fld id="{5B2F30C7-F32A-45E7-B2C1-273EA52AFA9C}" type="datetime1">
              <a:rPr lang="nl-NL"/>
              <a:pPr lvl="0"/>
              <a:t>5-3-2024</a:t>
            </a:fld>
            <a:endParaRPr lang="nl-NL"/>
          </a:p>
        </p:txBody>
      </p:sp>
      <p:sp>
        <p:nvSpPr>
          <p:cNvPr id="6" name="Tijdelijke aanduiding voor voettekst 5">
            <a:extLst>
              <a:ext uri="{FF2B5EF4-FFF2-40B4-BE49-F238E27FC236}">
                <a16:creationId xmlns:a16="http://schemas.microsoft.com/office/drawing/2014/main" id="{6031D912-9D0A-E4DA-3B13-C6A91517346A}"/>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6">
            <a:extLst>
              <a:ext uri="{FF2B5EF4-FFF2-40B4-BE49-F238E27FC236}">
                <a16:creationId xmlns:a16="http://schemas.microsoft.com/office/drawing/2014/main" id="{4D7312A5-7418-BC7D-5719-DD8D17E6CB09}"/>
              </a:ext>
            </a:extLst>
          </p:cNvPr>
          <p:cNvSpPr txBox="1">
            <a:spLocks noGrp="1"/>
          </p:cNvSpPr>
          <p:nvPr>
            <p:ph type="sldNum" sz="quarter" idx="8"/>
          </p:nvPr>
        </p:nvSpPr>
        <p:spPr/>
        <p:txBody>
          <a:bodyPr/>
          <a:lstStyle>
            <a:lvl1pPr>
              <a:defRPr/>
            </a:lvl1pPr>
          </a:lstStyle>
          <a:p>
            <a:pPr lvl="0"/>
            <a:fld id="{A349D35A-B548-4AA5-A407-8D4B2D17987A}" type="slidenum">
              <a:t>‹Nº›</a:t>
            </a:fld>
            <a:endParaRPr lang="nl-NL"/>
          </a:p>
        </p:txBody>
      </p:sp>
    </p:spTree>
    <p:extLst>
      <p:ext uri="{BB962C8B-B14F-4D97-AF65-F5344CB8AC3E}">
        <p14:creationId xmlns:p14="http://schemas.microsoft.com/office/powerpoint/2010/main" val="105025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CF0D7-27DC-6242-646B-935008210CB4}"/>
              </a:ext>
            </a:extLst>
          </p:cNvPr>
          <p:cNvSpPr txBox="1">
            <a:spLocks noGrp="1"/>
          </p:cNvSpPr>
          <p:nvPr>
            <p:ph type="title"/>
          </p:nvPr>
        </p:nvSpPr>
        <p:spPr>
          <a:xfrm>
            <a:off x="839784" y="457200"/>
            <a:ext cx="3932240" cy="1600200"/>
          </a:xfrm>
        </p:spPr>
        <p:txBody>
          <a:bodyPr anchor="b"/>
          <a:lstStyle>
            <a:lvl1pPr>
              <a:defRPr sz="3200"/>
            </a:lvl1pPr>
          </a:lstStyle>
          <a:p>
            <a:pPr lvl="0"/>
            <a:r>
              <a:rPr lang="nl-NL"/>
              <a:t>Klik om stijl te bewerken</a:t>
            </a:r>
          </a:p>
        </p:txBody>
      </p:sp>
      <p:sp>
        <p:nvSpPr>
          <p:cNvPr id="3" name="Tijdelijke aanduiding voor afbeelding 2">
            <a:extLst>
              <a:ext uri="{FF2B5EF4-FFF2-40B4-BE49-F238E27FC236}">
                <a16:creationId xmlns:a16="http://schemas.microsoft.com/office/drawing/2014/main" id="{8EF8E6EA-06A0-E524-59BB-2BCCD46F4C0D}"/>
              </a:ext>
            </a:extLst>
          </p:cNvPr>
          <p:cNvSpPr txBox="1">
            <a:spLocks noGrp="1"/>
          </p:cNvSpPr>
          <p:nvPr>
            <p:ph type="pic" idx="1"/>
          </p:nvPr>
        </p:nvSpPr>
        <p:spPr>
          <a:xfrm>
            <a:off x="5183184" y="987423"/>
            <a:ext cx="6172200" cy="4873623"/>
          </a:xfrm>
        </p:spPr>
        <p:txBody>
          <a:bodyPr/>
          <a:lstStyle>
            <a:lvl1pPr marL="0" indent="0">
              <a:buNone/>
              <a:defRPr sz="3200"/>
            </a:lvl1pPr>
          </a:lstStyle>
          <a:p>
            <a:pPr lvl="0"/>
            <a:endParaRPr lang="nl-NL"/>
          </a:p>
        </p:txBody>
      </p:sp>
      <p:sp>
        <p:nvSpPr>
          <p:cNvPr id="4" name="Tijdelijke aanduiding voor tekst 3">
            <a:extLst>
              <a:ext uri="{FF2B5EF4-FFF2-40B4-BE49-F238E27FC236}">
                <a16:creationId xmlns:a16="http://schemas.microsoft.com/office/drawing/2014/main" id="{6276B39A-A81C-984E-3FAC-39D14B8B17E1}"/>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01E5D3F-4BE5-2ADA-E4DF-0819046DF14F}"/>
              </a:ext>
            </a:extLst>
          </p:cNvPr>
          <p:cNvSpPr txBox="1">
            <a:spLocks noGrp="1"/>
          </p:cNvSpPr>
          <p:nvPr>
            <p:ph type="dt" sz="half" idx="7"/>
          </p:nvPr>
        </p:nvSpPr>
        <p:spPr/>
        <p:txBody>
          <a:bodyPr/>
          <a:lstStyle>
            <a:lvl1pPr>
              <a:defRPr/>
            </a:lvl1pPr>
          </a:lstStyle>
          <a:p>
            <a:pPr lvl="0"/>
            <a:fld id="{B5199C94-6C95-4411-BB74-DD182993C2DD}" type="datetime1">
              <a:rPr lang="nl-NL"/>
              <a:pPr lvl="0"/>
              <a:t>5-3-2024</a:t>
            </a:fld>
            <a:endParaRPr lang="nl-NL"/>
          </a:p>
        </p:txBody>
      </p:sp>
      <p:sp>
        <p:nvSpPr>
          <p:cNvPr id="6" name="Tijdelijke aanduiding voor voettekst 5">
            <a:extLst>
              <a:ext uri="{FF2B5EF4-FFF2-40B4-BE49-F238E27FC236}">
                <a16:creationId xmlns:a16="http://schemas.microsoft.com/office/drawing/2014/main" id="{1EEDDAF4-24D3-A93F-7270-64F3D5F1BED4}"/>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6">
            <a:extLst>
              <a:ext uri="{FF2B5EF4-FFF2-40B4-BE49-F238E27FC236}">
                <a16:creationId xmlns:a16="http://schemas.microsoft.com/office/drawing/2014/main" id="{18AAA357-39C1-F221-0D1B-5E4F82BE3F51}"/>
              </a:ext>
            </a:extLst>
          </p:cNvPr>
          <p:cNvSpPr txBox="1">
            <a:spLocks noGrp="1"/>
          </p:cNvSpPr>
          <p:nvPr>
            <p:ph type="sldNum" sz="quarter" idx="8"/>
          </p:nvPr>
        </p:nvSpPr>
        <p:spPr/>
        <p:txBody>
          <a:bodyPr/>
          <a:lstStyle>
            <a:lvl1pPr>
              <a:defRPr/>
            </a:lvl1pPr>
          </a:lstStyle>
          <a:p>
            <a:pPr lvl="0"/>
            <a:fld id="{5B4FB08A-E746-4134-8B12-75EAFC4F41E4}" type="slidenum">
              <a:t>‹Nº›</a:t>
            </a:fld>
            <a:endParaRPr lang="nl-NL"/>
          </a:p>
        </p:txBody>
      </p:sp>
    </p:spTree>
    <p:extLst>
      <p:ext uri="{BB962C8B-B14F-4D97-AF65-F5344CB8AC3E}">
        <p14:creationId xmlns:p14="http://schemas.microsoft.com/office/powerpoint/2010/main" val="2843745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80A649A7-876C-EEE9-12AA-DE7D9A14684B}"/>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nl-NL"/>
              <a:t>Klik om stijl te bewerken</a:t>
            </a:r>
          </a:p>
        </p:txBody>
      </p:sp>
      <p:sp>
        <p:nvSpPr>
          <p:cNvPr id="3" name="Tijdelijke aanduiding voor tekst 2">
            <a:extLst>
              <a:ext uri="{FF2B5EF4-FFF2-40B4-BE49-F238E27FC236}">
                <a16:creationId xmlns:a16="http://schemas.microsoft.com/office/drawing/2014/main" id="{7D7B3226-F6A7-29F4-7964-ABF481CF23D1}"/>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743298F-A33A-AEE3-C4DB-6DC04F04DFF5}"/>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767676"/>
                </a:solidFill>
                <a:uFillTx/>
                <a:latin typeface="Aptos"/>
              </a:defRPr>
            </a:lvl1pPr>
          </a:lstStyle>
          <a:p>
            <a:pPr lvl="0"/>
            <a:fld id="{74D97BC6-CCBC-4676-A7A9-21DEB99DC876}" type="datetime1">
              <a:rPr lang="nl-NL"/>
              <a:pPr lvl="0"/>
              <a:t>5-3-2024</a:t>
            </a:fld>
            <a:endParaRPr lang="nl-NL"/>
          </a:p>
        </p:txBody>
      </p:sp>
      <p:sp>
        <p:nvSpPr>
          <p:cNvPr id="5" name="Tijdelijke aanduiding voor voettekst 4">
            <a:extLst>
              <a:ext uri="{FF2B5EF4-FFF2-40B4-BE49-F238E27FC236}">
                <a16:creationId xmlns:a16="http://schemas.microsoft.com/office/drawing/2014/main" id="{A212BBBC-B502-98AC-0343-5AFEDD975333}"/>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nl-NL" sz="1200" b="0" i="0" u="none" strike="noStrike" kern="1200" cap="none" spc="0" baseline="0">
                <a:solidFill>
                  <a:srgbClr val="767676"/>
                </a:solidFill>
                <a:uFillTx/>
                <a:latin typeface="Aptos"/>
              </a:defRPr>
            </a:lvl1pPr>
          </a:lstStyle>
          <a:p>
            <a:pPr lvl="0"/>
            <a:endParaRPr lang="nl-NL"/>
          </a:p>
        </p:txBody>
      </p:sp>
      <p:sp>
        <p:nvSpPr>
          <p:cNvPr id="6" name="Tijdelijke aanduiding voor dianummer 5">
            <a:extLst>
              <a:ext uri="{FF2B5EF4-FFF2-40B4-BE49-F238E27FC236}">
                <a16:creationId xmlns:a16="http://schemas.microsoft.com/office/drawing/2014/main" id="{E52B7C31-B195-5CA6-917B-5C220311934C}"/>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767676"/>
                </a:solidFill>
                <a:uFillTx/>
                <a:latin typeface="Aptos"/>
              </a:defRPr>
            </a:lvl1pPr>
          </a:lstStyle>
          <a:p>
            <a:pPr lvl="0"/>
            <a:fld id="{6C80AF25-5090-4667-87BD-1D6C853F6065}" type="slidenum">
              <a:t>‹Nº›</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77" r:id="rId14"/>
  </p:sldLayoutIdLst>
  <p:txStyles>
    <p:titleStyle>
      <a:lvl1pPr marL="0" marR="0" lvl="0" indent="0" algn="l" defTabSz="914400" rtl="0" fontAlgn="auto" hangingPunct="1">
        <a:lnSpc>
          <a:spcPct val="90000"/>
        </a:lnSpc>
        <a:spcBef>
          <a:spcPts val="0"/>
        </a:spcBef>
        <a:spcAft>
          <a:spcPts val="0"/>
        </a:spcAft>
        <a:buNone/>
        <a:tabLst/>
        <a:defRPr lang="nl-NL" sz="4400" b="0" i="0" u="none" strike="noStrike" kern="1200" cap="none" spc="0" baseline="0">
          <a:solidFill>
            <a:srgbClr val="000000"/>
          </a:solidFill>
          <a:uFillTx/>
          <a:latin typeface="Aptos Display"/>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800" b="0" i="0" u="none" strike="noStrike" kern="1200" cap="none" spc="0" baseline="0">
          <a:solidFill>
            <a:srgbClr val="000000"/>
          </a:solidFill>
          <a:uFillTx/>
          <a:latin typeface="Aptos"/>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50306270"/>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Lst>
  <p:txStyles>
    <p:titleStyle>
      <a:lvl1pPr>
        <a:defRPr>
          <a:latin typeface="+mj-lt"/>
          <a:ea typeface="+mj-ea"/>
          <a:cs typeface="+mj-cs"/>
        </a:defRPr>
      </a:lvl1pPr>
    </p:titleStyle>
    <p:body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p:bodyStyle>
    <p:other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image" Target="../media/image71.png"/><Relationship Id="rId3" Type="http://schemas.openxmlformats.org/officeDocument/2006/relationships/image" Target="../media/image67.png"/><Relationship Id="rId7" Type="http://schemas.openxmlformats.org/officeDocument/2006/relationships/image" Target="../media/image66.png"/><Relationship Id="rId2" Type="http://schemas.openxmlformats.org/officeDocument/2006/relationships/notesSlide" Target="../notesSlides/notesSlide9.xml"/><Relationship Id="rId1" Type="http://schemas.openxmlformats.org/officeDocument/2006/relationships/slideLayout" Target="../slideLayouts/slideLayout14.xml"/><Relationship Id="rId6" Type="http://schemas.openxmlformats.org/officeDocument/2006/relationships/image" Target="../media/image70.png"/><Relationship Id="rId5" Type="http://schemas.openxmlformats.org/officeDocument/2006/relationships/image" Target="../media/image69.png"/><Relationship Id="rId4" Type="http://schemas.openxmlformats.org/officeDocument/2006/relationships/image" Target="../media/image74.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8" Type="http://schemas.openxmlformats.org/officeDocument/2006/relationships/image" Target="../media/image71.png"/><Relationship Id="rId3" Type="http://schemas.openxmlformats.org/officeDocument/2006/relationships/image" Target="../media/image67.png"/><Relationship Id="rId7" Type="http://schemas.openxmlformats.org/officeDocument/2006/relationships/image" Target="../media/image66.png"/><Relationship Id="rId2" Type="http://schemas.openxmlformats.org/officeDocument/2006/relationships/notesSlide" Target="../notesSlides/notesSlide13.xml"/><Relationship Id="rId1" Type="http://schemas.openxmlformats.org/officeDocument/2006/relationships/slideLayout" Target="../slideLayouts/slideLayout14.xml"/><Relationship Id="rId6" Type="http://schemas.openxmlformats.org/officeDocument/2006/relationships/image" Target="../media/image70.png"/><Relationship Id="rId5" Type="http://schemas.openxmlformats.org/officeDocument/2006/relationships/image" Target="../media/image69.png"/><Relationship Id="rId4" Type="http://schemas.openxmlformats.org/officeDocument/2006/relationships/image" Target="../media/image74.jpe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8" Type="http://schemas.openxmlformats.org/officeDocument/2006/relationships/image" Target="../media/image71.png"/><Relationship Id="rId3" Type="http://schemas.openxmlformats.org/officeDocument/2006/relationships/image" Target="../media/image67.png"/><Relationship Id="rId7" Type="http://schemas.openxmlformats.org/officeDocument/2006/relationships/image" Target="../media/image66.png"/><Relationship Id="rId2" Type="http://schemas.openxmlformats.org/officeDocument/2006/relationships/notesSlide" Target="../notesSlides/notesSlide15.xml"/><Relationship Id="rId1" Type="http://schemas.openxmlformats.org/officeDocument/2006/relationships/slideLayout" Target="../slideLayouts/slideLayout14.xml"/><Relationship Id="rId6" Type="http://schemas.openxmlformats.org/officeDocument/2006/relationships/image" Target="../media/image70.png"/><Relationship Id="rId5" Type="http://schemas.openxmlformats.org/officeDocument/2006/relationships/image" Target="../media/image69.png"/><Relationship Id="rId4" Type="http://schemas.openxmlformats.org/officeDocument/2006/relationships/image" Target="../media/image74.jpeg"/></Relationships>
</file>

<file path=ppt/slides/_rels/slide17.xml.rels><?xml version="1.0" encoding="UTF-8" standalone="yes"?>
<Relationships xmlns="http://schemas.openxmlformats.org/package/2006/relationships"><Relationship Id="rId3" Type="http://schemas.openxmlformats.org/officeDocument/2006/relationships/image" Target="../media/image7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61.svg"/><Relationship Id="rId3" Type="http://schemas.openxmlformats.org/officeDocument/2006/relationships/image" Target="../media/image56.png"/><Relationship Id="rId7" Type="http://schemas.openxmlformats.org/officeDocument/2006/relationships/image" Target="../media/image60.pn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59.svg"/><Relationship Id="rId5" Type="http://schemas.openxmlformats.org/officeDocument/2006/relationships/image" Target="../media/image58.png"/><Relationship Id="rId4" Type="http://schemas.openxmlformats.org/officeDocument/2006/relationships/image" Target="../media/image57.sv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3.xml"/><Relationship Id="rId1" Type="http://schemas.openxmlformats.org/officeDocument/2006/relationships/video" Target="https://www.youtube.com/embed/jFuQqwBmN8A?feature=oembed" TargetMode="External"/><Relationship Id="rId4" Type="http://schemas.openxmlformats.org/officeDocument/2006/relationships/image" Target="../media/image62.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3.xml"/><Relationship Id="rId1" Type="http://schemas.openxmlformats.org/officeDocument/2006/relationships/video" Target="https://www.youtube.com/embed/cu7cIIlbOd8?feature=oembed" TargetMode="External"/><Relationship Id="rId4" Type="http://schemas.openxmlformats.org/officeDocument/2006/relationships/image" Target="../media/image63.jpeg"/></Relationships>
</file>

<file path=ppt/slides/_rels/slide6.xml.rels><?xml version="1.0" encoding="UTF-8" standalone="yes"?>
<Relationships xmlns="http://schemas.openxmlformats.org/package/2006/relationships"><Relationship Id="rId8" Type="http://schemas.openxmlformats.org/officeDocument/2006/relationships/image" Target="../media/image69.png"/><Relationship Id="rId3" Type="http://schemas.openxmlformats.org/officeDocument/2006/relationships/image" Target="../media/image64.jpeg"/><Relationship Id="rId7" Type="http://schemas.openxmlformats.org/officeDocument/2006/relationships/image" Target="../media/image68.png"/><Relationship Id="rId2" Type="http://schemas.openxmlformats.org/officeDocument/2006/relationships/notesSlide" Target="../notesSlides/notesSlide5.xml"/><Relationship Id="rId1" Type="http://schemas.openxmlformats.org/officeDocument/2006/relationships/slideLayout" Target="../slideLayouts/slideLayout14.xml"/><Relationship Id="rId6" Type="http://schemas.openxmlformats.org/officeDocument/2006/relationships/image" Target="../media/image67.png"/><Relationship Id="rId11" Type="http://schemas.openxmlformats.org/officeDocument/2006/relationships/image" Target="../media/image72.jpeg"/><Relationship Id="rId5" Type="http://schemas.openxmlformats.org/officeDocument/2006/relationships/image" Target="../media/image66.png"/><Relationship Id="rId10" Type="http://schemas.openxmlformats.org/officeDocument/2006/relationships/image" Target="../media/image71.png"/><Relationship Id="rId4" Type="http://schemas.openxmlformats.org/officeDocument/2006/relationships/image" Target="../media/image65.jpeg"/><Relationship Id="rId9" Type="http://schemas.openxmlformats.org/officeDocument/2006/relationships/image" Target="../media/image70.png"/></Relationships>
</file>

<file path=ppt/slides/_rels/slide7.xml.rels><?xml version="1.0" encoding="UTF-8" standalone="yes"?>
<Relationships xmlns="http://schemas.openxmlformats.org/package/2006/relationships"><Relationship Id="rId3" Type="http://schemas.openxmlformats.org/officeDocument/2006/relationships/image" Target="../media/image73.jpe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8" Type="http://schemas.openxmlformats.org/officeDocument/2006/relationships/image" Target="../media/image66.png"/><Relationship Id="rId3" Type="http://schemas.openxmlformats.org/officeDocument/2006/relationships/image" Target="../media/image67.png"/><Relationship Id="rId7" Type="http://schemas.openxmlformats.org/officeDocument/2006/relationships/image" Target="../media/image70.png"/><Relationship Id="rId2" Type="http://schemas.openxmlformats.org/officeDocument/2006/relationships/notesSlide" Target="../notesSlides/notesSlide7.xml"/><Relationship Id="rId1" Type="http://schemas.openxmlformats.org/officeDocument/2006/relationships/slideLayout" Target="../slideLayouts/slideLayout14.xml"/><Relationship Id="rId6" Type="http://schemas.openxmlformats.org/officeDocument/2006/relationships/image" Target="../media/image69.png"/><Relationship Id="rId5" Type="http://schemas.openxmlformats.org/officeDocument/2006/relationships/image" Target="../media/image74.jpeg"/><Relationship Id="rId4" Type="http://schemas.openxmlformats.org/officeDocument/2006/relationships/image" Target="../media/image71.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FFCA7E40-6B2B-9773-C96F-35BFBF3437D7}"/>
              </a:ext>
            </a:extLst>
          </p:cNvPr>
          <p:cNvSpPr>
            <a:spLocks noGrp="1"/>
          </p:cNvSpPr>
          <p:nvPr>
            <p:ph type="body" sz="quarter" idx="10"/>
          </p:nvPr>
        </p:nvSpPr>
        <p:spPr/>
        <p:txBody>
          <a:bodyPr>
            <a:normAutofit fontScale="92500" lnSpcReduction="10000"/>
          </a:bodyPr>
          <a:lstStyle/>
          <a:p>
            <a:pPr marL="0" indent="0">
              <a:buNone/>
            </a:pPr>
            <a:r>
              <a:rPr lang="mt-MT">
                <a:latin typeface="EC Square Sans Pro" panose="020B0506040000020004" pitchFamily="34" charset="0"/>
              </a:rPr>
              <a:t>Taħriġ prattiku għall-bdiewa u l-veterinarji:  </a:t>
            </a:r>
          </a:p>
          <a:p>
            <a:pPr marL="0" indent="0">
              <a:buNone/>
            </a:pPr>
            <a:r>
              <a:rPr lang="mt-MT">
                <a:latin typeface="EC Square Sans Pro" panose="020B0506040000020004" pitchFamily="34" charset="0"/>
              </a:rPr>
              <a:t>Eżerċizzji fi grupp</a:t>
            </a:r>
          </a:p>
        </p:txBody>
      </p:sp>
      <p:sp>
        <p:nvSpPr>
          <p:cNvPr id="3" name="Marcador de texto 2">
            <a:extLst>
              <a:ext uri="{FF2B5EF4-FFF2-40B4-BE49-F238E27FC236}">
                <a16:creationId xmlns:a16="http://schemas.microsoft.com/office/drawing/2014/main" id="{6199F5CC-8AF0-EA86-41C2-17755419A88E}"/>
              </a:ext>
            </a:extLst>
          </p:cNvPr>
          <p:cNvSpPr>
            <a:spLocks noGrp="1"/>
          </p:cNvSpPr>
          <p:nvPr>
            <p:ph type="body" sz="quarter" idx="11"/>
          </p:nvPr>
        </p:nvSpPr>
        <p:spPr/>
        <p:txBody>
          <a:bodyPr/>
          <a:lstStyle/>
          <a:p>
            <a:pPr marL="0" indent="0">
              <a:buNone/>
            </a:pPr>
            <a:r>
              <a:rPr lang="mt-MT">
                <a:latin typeface="EC Square Sans Pro" panose="020B0506040000020004" pitchFamily="34" charset="0"/>
              </a:rPr>
              <a:t>MALTA, 2024-03-07/08</a:t>
            </a:r>
          </a:p>
        </p:txBody>
      </p:sp>
    </p:spTree>
    <p:extLst>
      <p:ext uri="{BB962C8B-B14F-4D97-AF65-F5344CB8AC3E}">
        <p14:creationId xmlns:p14="http://schemas.microsoft.com/office/powerpoint/2010/main" val="2499853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E2BF1DC8-D9B5-46B9-86F8-290896340DFF}"/>
              </a:ext>
            </a:extLst>
          </p:cNvPr>
          <p:cNvSpPr>
            <a:spLocks noGrp="1"/>
          </p:cNvSpPr>
          <p:nvPr>
            <p:ph type="body" sz="quarter" idx="10"/>
          </p:nvPr>
        </p:nvSpPr>
        <p:spPr>
          <a:xfrm>
            <a:off x="745959" y="278491"/>
            <a:ext cx="8008947" cy="532414"/>
          </a:xfrm>
        </p:spPr>
        <p:txBody>
          <a:bodyPr/>
          <a:lstStyle/>
          <a:p>
            <a:pPr marL="0" indent="0">
              <a:buNone/>
            </a:pPr>
            <a:r>
              <a:rPr lang="mt-MT">
                <a:latin typeface="EC Square Sans Pro" panose="020B0506040000020004" pitchFamily="34" charset="0"/>
              </a:rPr>
              <a:t>Diskussjoni fil-plenarja Eżerċizzju fi grupp 1</a:t>
            </a:r>
          </a:p>
        </p:txBody>
      </p:sp>
      <p:graphicFrame>
        <p:nvGraphicFramePr>
          <p:cNvPr id="32" name="Tabla 31">
            <a:extLst>
              <a:ext uri="{FF2B5EF4-FFF2-40B4-BE49-F238E27FC236}">
                <a16:creationId xmlns:a16="http://schemas.microsoft.com/office/drawing/2014/main" id="{DBF7DD19-5704-41AC-B5E6-B92EF0F627B2}"/>
              </a:ext>
            </a:extLst>
          </p:cNvPr>
          <p:cNvGraphicFramePr>
            <a:graphicFrameLocks noGrp="1"/>
          </p:cNvGraphicFramePr>
          <p:nvPr>
            <p:extLst>
              <p:ext uri="{D42A27DB-BD31-4B8C-83A1-F6EECF244321}">
                <p14:modId xmlns:p14="http://schemas.microsoft.com/office/powerpoint/2010/main" val="3799427234"/>
              </p:ext>
            </p:extLst>
          </p:nvPr>
        </p:nvGraphicFramePr>
        <p:xfrm>
          <a:off x="0" y="1171073"/>
          <a:ext cx="12191999" cy="5408434"/>
        </p:xfrm>
        <a:graphic>
          <a:graphicData uri="http://schemas.openxmlformats.org/drawingml/2006/table">
            <a:tbl>
              <a:tblPr/>
              <a:tblGrid>
                <a:gridCol w="1459832">
                  <a:extLst>
                    <a:ext uri="{9D8B030D-6E8A-4147-A177-3AD203B41FA5}">
                      <a16:colId xmlns:a16="http://schemas.microsoft.com/office/drawing/2014/main" val="226147076"/>
                    </a:ext>
                  </a:extLst>
                </a:gridCol>
                <a:gridCol w="1540042">
                  <a:extLst>
                    <a:ext uri="{9D8B030D-6E8A-4147-A177-3AD203B41FA5}">
                      <a16:colId xmlns:a16="http://schemas.microsoft.com/office/drawing/2014/main" val="865857085"/>
                    </a:ext>
                  </a:extLst>
                </a:gridCol>
                <a:gridCol w="4203031">
                  <a:extLst>
                    <a:ext uri="{9D8B030D-6E8A-4147-A177-3AD203B41FA5}">
                      <a16:colId xmlns:a16="http://schemas.microsoft.com/office/drawing/2014/main" val="3925395878"/>
                    </a:ext>
                  </a:extLst>
                </a:gridCol>
                <a:gridCol w="2983832">
                  <a:extLst>
                    <a:ext uri="{9D8B030D-6E8A-4147-A177-3AD203B41FA5}">
                      <a16:colId xmlns:a16="http://schemas.microsoft.com/office/drawing/2014/main" val="746999470"/>
                    </a:ext>
                  </a:extLst>
                </a:gridCol>
                <a:gridCol w="2005262">
                  <a:extLst>
                    <a:ext uri="{9D8B030D-6E8A-4147-A177-3AD203B41FA5}">
                      <a16:colId xmlns:a16="http://schemas.microsoft.com/office/drawing/2014/main" val="1678133852"/>
                    </a:ext>
                  </a:extLst>
                </a:gridCol>
              </a:tblGrid>
              <a:tr h="462978">
                <a:tc rowSpan="2">
                  <a:txBody>
                    <a:bodyPr/>
                    <a:lstStyle/>
                    <a:p>
                      <a:pPr algn="ctr" fontAlgn="ctr"/>
                      <a:r>
                        <a:rPr lang="mt-MT" sz="1800" b="1" i="0" u="none" strike="noStrike">
                          <a:solidFill>
                            <a:srgbClr val="FFFFFF"/>
                          </a:solidFill>
                          <a:effectLst/>
                          <a:latin typeface="EC Square Sans Pro" panose="020B0506040000020004" pitchFamily="34" charset="0"/>
                        </a:rPr>
                        <a:t>Gruppi</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ctr"/>
                      <a:r>
                        <a:rPr lang="mt-MT" sz="2000" b="1" i="0" u="none" strike="noStrike">
                          <a:solidFill>
                            <a:srgbClr val="FFFFFF"/>
                          </a:solidFill>
                          <a:effectLst/>
                          <a:latin typeface="EC Square Sans Pro" panose="020B0506040000020004" pitchFamily="34" charset="0"/>
                        </a:rPr>
                        <a:t>Q1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gridSpan="3">
                  <a:txBody>
                    <a:bodyPr/>
                    <a:lstStyle/>
                    <a:p>
                      <a:pPr algn="ctr" fontAlgn="ctr"/>
                      <a:r>
                        <a:rPr lang="mt-MT" sz="2000" b="1" i="0" u="none" strike="noStrike">
                          <a:solidFill>
                            <a:srgbClr val="FFFFFF"/>
                          </a:solidFill>
                          <a:effectLst/>
                          <a:latin typeface="EC Square Sans Pro" panose="020B0506040000020004" pitchFamily="34" charset="0"/>
                        </a:rPr>
                        <a:t>Q2 - Ostakli</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969006597"/>
                  </a:ext>
                </a:extLst>
              </a:tr>
              <a:tr h="589246">
                <a:tc vMerge="1">
                  <a:txBody>
                    <a:bodyPr/>
                    <a:lstStyle/>
                    <a:p>
                      <a:endParaRPr lang="en-GB"/>
                    </a:p>
                  </a:txBody>
                  <a:tcPr/>
                </a:tc>
                <a:tc>
                  <a:txBody>
                    <a:bodyPr/>
                    <a:lstStyle/>
                    <a:p>
                      <a:pPr algn="ctr" fontAlgn="ctr"/>
                      <a:r>
                        <a:rPr lang="mt-MT" sz="1800" b="1" i="0" u="none" strike="noStrike">
                          <a:solidFill>
                            <a:srgbClr val="FFFFFF"/>
                          </a:solidFill>
                          <a:effectLst/>
                          <a:latin typeface="EC Square Sans Pro" panose="020B0506040000020004" pitchFamily="34" charset="0"/>
                        </a:rPr>
                        <a:t>L-Antimikrobiku l-aktar użat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ctr"/>
                      <a:r>
                        <a:rPr lang="mt-MT" sz="1800" b="1" i="0" u="none" strike="noStrike">
                          <a:solidFill>
                            <a:srgbClr val="FFFFFF"/>
                          </a:solidFill>
                          <a:effectLst/>
                          <a:latin typeface="EC Square Sans Pro" panose="020B0506040000020004" pitchFamily="34" charset="0"/>
                        </a:rPr>
                        <a:t>Prattiki tat-trobbija tal-annimali</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ctr"/>
                      <a:r>
                        <a:rPr lang="mt-MT" sz="1800" b="1" i="0" u="none" strike="noStrike">
                          <a:solidFill>
                            <a:srgbClr val="FFFFFF"/>
                          </a:solidFill>
                          <a:effectLst/>
                          <a:latin typeface="EC Square Sans Pro" panose="020B0506040000020004" pitchFamily="34" charset="0"/>
                        </a:rPr>
                        <a:t>Tnaqqis tal-użu u l-użu responsabbli tal-AM</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ctr"/>
                      <a:r>
                        <a:rPr lang="mt-MT" sz="1800" b="1" i="0" u="none" strike="noStrike">
                          <a:solidFill>
                            <a:srgbClr val="FFFFFF"/>
                          </a:solidFill>
                          <a:effectLst/>
                          <a:latin typeface="EC Square Sans Pro" panose="020B0506040000020004" pitchFamily="34" charset="0"/>
                        </a:rPr>
                        <a:t>Oħrajn </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extLst>
                  <a:ext uri="{0D108BD9-81ED-4DB2-BD59-A6C34878D82A}">
                    <a16:rowId xmlns:a16="http://schemas.microsoft.com/office/drawing/2014/main" val="2715526520"/>
                  </a:ext>
                </a:extLst>
              </a:tr>
              <a:tr h="726035">
                <a:tc>
                  <a:txBody>
                    <a:bodyPr/>
                    <a:lstStyle/>
                    <a:p>
                      <a:pPr algn="l" fontAlgn="ctr"/>
                      <a:r>
                        <a:rPr lang="mt-MT" sz="1800" b="1" i="0" u="none" strike="noStrike">
                          <a:solidFill>
                            <a:srgbClr val="002060"/>
                          </a:solidFill>
                          <a:effectLst/>
                          <a:latin typeface="EC Square Sans Pro" panose="020B0506040000020004" pitchFamily="34" charset="0"/>
                        </a:rPr>
                        <a:t>Grupp 1 </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buClr>
                          <a:srgbClr val="002060"/>
                        </a:buClr>
                        <a:buSzPts val="1100"/>
                        <a:buFont typeface="Calibri" panose="020F0502020204030204" pitchFamily="34" charset="0"/>
                        <a:buChar char=" "/>
                      </a:pPr>
                      <a:endParaRPr lang="en-GB" sz="1100" b="0" i="0" u="none" strike="noStrike">
                        <a:solidFill>
                          <a:srgbClr val="00206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3509117"/>
                  </a:ext>
                </a:extLst>
              </a:tr>
              <a:tr h="726035">
                <a:tc>
                  <a:txBody>
                    <a:bodyPr/>
                    <a:lstStyle/>
                    <a:p>
                      <a:pPr algn="l" fontAlgn="ctr"/>
                      <a:r>
                        <a:rPr lang="mt-MT" sz="1800" b="1" i="0" u="none" strike="noStrike">
                          <a:solidFill>
                            <a:srgbClr val="002060"/>
                          </a:solidFill>
                          <a:effectLst/>
                          <a:latin typeface="EC Square Sans Pro" panose="020B0506040000020004" pitchFamily="34" charset="0"/>
                        </a:rPr>
                        <a:t>Grupp 2</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buClr>
                          <a:srgbClr val="002060"/>
                        </a:buClr>
                        <a:buSzPts val="1100"/>
                        <a:buFont typeface="Calibri" panose="020F0502020204030204" pitchFamily="34" charset="0"/>
                        <a:buChar char=" "/>
                      </a:pPr>
                      <a:endParaRPr lang="en-GB" sz="1100" b="0" i="0" u="none" strike="noStrike">
                        <a:solidFill>
                          <a:srgbClr val="00206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4538197"/>
                  </a:ext>
                </a:extLst>
              </a:tr>
              <a:tr h="726035">
                <a:tc>
                  <a:txBody>
                    <a:bodyPr/>
                    <a:lstStyle/>
                    <a:p>
                      <a:pPr algn="l" fontAlgn="ctr"/>
                      <a:r>
                        <a:rPr lang="mt-MT" sz="1800" b="1" i="0" u="none" strike="noStrike">
                          <a:solidFill>
                            <a:srgbClr val="002060"/>
                          </a:solidFill>
                          <a:effectLst/>
                          <a:latin typeface="EC Square Sans Pro" panose="020B0506040000020004" pitchFamily="34" charset="0"/>
                        </a:rPr>
                        <a:t>Grupp 3</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7460000"/>
                  </a:ext>
                </a:extLst>
              </a:tr>
              <a:tr h="726035">
                <a:tc>
                  <a:txBody>
                    <a:bodyPr/>
                    <a:lstStyle/>
                    <a:p>
                      <a:pPr algn="l" fontAlgn="ctr"/>
                      <a:r>
                        <a:rPr lang="mt-MT" sz="1800" b="1" i="0" u="none" strike="noStrike">
                          <a:solidFill>
                            <a:srgbClr val="002060"/>
                          </a:solidFill>
                          <a:effectLst/>
                          <a:latin typeface="EC Square Sans Pro" panose="020B0506040000020004" pitchFamily="34" charset="0"/>
                        </a:rPr>
                        <a:t>Grupp 4</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5281065"/>
                  </a:ext>
                </a:extLst>
              </a:tr>
              <a:tr h="726035">
                <a:tc>
                  <a:txBody>
                    <a:bodyPr/>
                    <a:lstStyle/>
                    <a:p>
                      <a:pPr algn="l" fontAlgn="ctr"/>
                      <a:r>
                        <a:rPr lang="mt-MT" sz="1800" b="1" i="0" u="none" strike="noStrike">
                          <a:solidFill>
                            <a:srgbClr val="002060"/>
                          </a:solidFill>
                          <a:effectLst/>
                          <a:latin typeface="EC Square Sans Pro" panose="020B0506040000020004" pitchFamily="34" charset="0"/>
                        </a:rPr>
                        <a:t>Grupp 5</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7596877"/>
                  </a:ext>
                </a:extLst>
              </a:tr>
              <a:tr h="726035">
                <a:tc>
                  <a:txBody>
                    <a:bodyPr/>
                    <a:lstStyle/>
                    <a:p>
                      <a:pPr algn="l" fontAlgn="ctr"/>
                      <a:r>
                        <a:rPr lang="mt-MT" sz="1800" b="1" i="0" u="none" strike="noStrike">
                          <a:solidFill>
                            <a:srgbClr val="002060"/>
                          </a:solidFill>
                          <a:effectLst/>
                          <a:latin typeface="EC Square Sans Pro" panose="020B0506040000020004" pitchFamily="34" charset="0"/>
                        </a:rPr>
                        <a:t>Grupp 6</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2545244899"/>
                  </a:ext>
                </a:extLst>
              </a:tr>
            </a:tbl>
          </a:graphicData>
        </a:graphic>
      </p:graphicFrame>
      <p:pic>
        <p:nvPicPr>
          <p:cNvPr id="33" name="Picture 4" descr="840+ Heifer Illustrations, Royalty-Free Vector Graphics &amp; Clip Art - iStock  | Heifer cows, Heifer vector, Heifer milk">
            <a:extLst>
              <a:ext uri="{FF2B5EF4-FFF2-40B4-BE49-F238E27FC236}">
                <a16:creationId xmlns:a16="http://schemas.microsoft.com/office/drawing/2014/main" id="{DFF8A984-BCEA-4326-8CD0-42F1116F52ED}"/>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l="16340" t="28652" r="15867" b="28682"/>
          <a:stretch/>
        </p:blipFill>
        <p:spPr bwMode="auto">
          <a:xfrm>
            <a:off x="1014154" y="2509807"/>
            <a:ext cx="355510" cy="223747"/>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6" descr="Chicken Icon Vector Art, Icons, and Graphics for Free Download">
            <a:extLst>
              <a:ext uri="{FF2B5EF4-FFF2-40B4-BE49-F238E27FC236}">
                <a16:creationId xmlns:a16="http://schemas.microsoft.com/office/drawing/2014/main" id="{8E8FA181-07F5-40ED-942E-DA3B96B739EA}"/>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flipH="1">
            <a:off x="745959" y="3098834"/>
            <a:ext cx="290281" cy="330166"/>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14" descr="Fish Icon Vector Isolated Stock Illustration - Download Image Now - Fish,  Icon, Vector - iStock">
            <a:extLst>
              <a:ext uri="{FF2B5EF4-FFF2-40B4-BE49-F238E27FC236}">
                <a16:creationId xmlns:a16="http://schemas.microsoft.com/office/drawing/2014/main" id="{4847C8B1-6DA1-47AF-9F55-6F91950DDE5F}"/>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2037" t="29604" r="9625" b="30401"/>
          <a:stretch/>
        </p:blipFill>
        <p:spPr bwMode="auto">
          <a:xfrm>
            <a:off x="1055399" y="3176175"/>
            <a:ext cx="414282" cy="211507"/>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6" descr="Chicken Icon Vector Art, Icons, and Graphics for Free Download">
            <a:extLst>
              <a:ext uri="{FF2B5EF4-FFF2-40B4-BE49-F238E27FC236}">
                <a16:creationId xmlns:a16="http://schemas.microsoft.com/office/drawing/2014/main" id="{DA31E4F5-7541-4F1F-9E89-2D14C37FEA5E}"/>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flipH="1">
            <a:off x="901628" y="3794281"/>
            <a:ext cx="290281" cy="330166"/>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10" descr="Goat Vector Art Stock Images | Depositphotos">
            <a:extLst>
              <a:ext uri="{FF2B5EF4-FFF2-40B4-BE49-F238E27FC236}">
                <a16:creationId xmlns:a16="http://schemas.microsoft.com/office/drawing/2014/main" id="{F14CDF57-9D5D-4486-B1B5-D14BFFF8C428}"/>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8755" t="14682" r="10177" b="14207"/>
          <a:stretch/>
        </p:blipFill>
        <p:spPr bwMode="auto">
          <a:xfrm>
            <a:off x="895577" y="4563011"/>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38" name="Picture 8" descr="Sheep Vector Illustration Black Silhouette. Stock Vector - Illustration of  raphic, husbandry: 140349495">
            <a:extLst>
              <a:ext uri="{FF2B5EF4-FFF2-40B4-BE49-F238E27FC236}">
                <a16:creationId xmlns:a16="http://schemas.microsoft.com/office/drawing/2014/main" id="{97A6F2D7-CBA2-4273-98C0-CC936636A5EA}"/>
              </a:ext>
            </a:extLst>
          </p:cNvPr>
          <p:cNvPicPr>
            <a:picLocks noChangeAspect="1" noChangeArrowheads="1"/>
          </p:cNvPicPr>
          <p:nvPr/>
        </p:nvPicPr>
        <p:blipFill rotWithShape="1">
          <a:blip r:embed="rId7" cstate="email">
            <a:extLst>
              <a:ext uri="{28A0092B-C50C-407E-A947-70E740481C1C}">
                <a14:useLocalDpi xmlns:a14="http://schemas.microsoft.com/office/drawing/2010/main"/>
              </a:ext>
            </a:extLst>
          </a:blip>
          <a:srcRect l="13743" t="7481" r="11426" b="9237"/>
          <a:stretch/>
        </p:blipFill>
        <p:spPr bwMode="auto">
          <a:xfrm>
            <a:off x="935953" y="5348644"/>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39" name="Picture 2" descr="Silhouette of a pig Royalty Free Vector Image - VectorStock">
            <a:extLst>
              <a:ext uri="{FF2B5EF4-FFF2-40B4-BE49-F238E27FC236}">
                <a16:creationId xmlns:a16="http://schemas.microsoft.com/office/drawing/2014/main" id="{78AE8596-202D-403A-AFAB-05D29D434B57}"/>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844" t="18131" r="2411" b="24735"/>
          <a:stretch/>
        </p:blipFill>
        <p:spPr bwMode="auto">
          <a:xfrm>
            <a:off x="901628" y="6018729"/>
            <a:ext cx="409896" cy="222740"/>
          </a:xfrm>
          <a:prstGeom prst="rect">
            <a:avLst/>
          </a:prstGeom>
          <a:noFill/>
          <a:extLst>
            <a:ext uri="{909E8E84-426E-40DD-AFC4-6F175D3DCCD1}">
              <a14:hiddenFill xmlns:a14="http://schemas.microsoft.com/office/drawing/2010/main">
                <a:solidFill>
                  <a:srgbClr val="FFFFFF"/>
                </a:solidFill>
              </a14:hiddenFill>
            </a:ext>
          </a:extLst>
        </p:spPr>
      </p:pic>
      <p:sp>
        <p:nvSpPr>
          <p:cNvPr id="40" name="CuadroTexto 39">
            <a:extLst>
              <a:ext uri="{FF2B5EF4-FFF2-40B4-BE49-F238E27FC236}">
                <a16:creationId xmlns:a16="http://schemas.microsoft.com/office/drawing/2014/main" id="{61A33758-D72F-49DF-B664-00BE137E55FB}"/>
              </a:ext>
            </a:extLst>
          </p:cNvPr>
          <p:cNvSpPr txBox="1"/>
          <p:nvPr/>
        </p:nvSpPr>
        <p:spPr>
          <a:xfrm>
            <a:off x="430690" y="777452"/>
            <a:ext cx="1663700" cy="461665"/>
          </a:xfrm>
          <a:prstGeom prst="rect">
            <a:avLst/>
          </a:prstGeom>
          <a:noFill/>
        </p:spPr>
        <p:txBody>
          <a:bodyPr wrap="square">
            <a:spAutoFit/>
          </a:bodyPr>
          <a:lstStyle/>
          <a:p>
            <a:r>
              <a:rPr lang="mt-MT" sz="2400" b="1" dirty="0">
                <a:solidFill>
                  <a:srgbClr val="2C7470"/>
                </a:solidFill>
                <a:latin typeface="EC Square Sans Pro" panose="020B0506040000020004" pitchFamily="34" charset="0"/>
                <a:cs typeface="Arial" panose="020B0604020202020204" pitchFamily="34" charset="0"/>
              </a:rPr>
              <a:t>Malta</a:t>
            </a:r>
          </a:p>
        </p:txBody>
      </p:sp>
    </p:spTree>
    <p:extLst>
      <p:ext uri="{BB962C8B-B14F-4D97-AF65-F5344CB8AC3E}">
        <p14:creationId xmlns:p14="http://schemas.microsoft.com/office/powerpoint/2010/main" val="214916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Marcador de texto 1">
            <a:extLst>
              <a:ext uri="{FF2B5EF4-FFF2-40B4-BE49-F238E27FC236}">
                <a16:creationId xmlns:a16="http://schemas.microsoft.com/office/drawing/2014/main" id="{8D99BAF4-63C6-40AD-8DAA-E1188C4CAFE1}"/>
              </a:ext>
            </a:extLst>
          </p:cNvPr>
          <p:cNvSpPr txBox="1">
            <a:spLocks/>
          </p:cNvSpPr>
          <p:nvPr/>
        </p:nvSpPr>
        <p:spPr>
          <a:xfrm>
            <a:off x="457199" y="188784"/>
            <a:ext cx="10659980" cy="1183572"/>
          </a:xfrm>
          <a:prstGeom prst="rect">
            <a:avLst/>
          </a:prstGeom>
        </p:spPr>
        <p:txBody>
          <a:bodyPr/>
          <a:lstStyle>
            <a:lvl1pPr marL="0">
              <a:defRPr sz="2396">
                <a:solidFill>
                  <a:srgbClr val="003399"/>
                </a:solidFill>
                <a:latin typeface="Arial" panose="020B0604020202020204" pitchFamily="34" charset="0"/>
                <a:ea typeface="+mn-ea"/>
                <a:cs typeface="Arial" panose="020B0604020202020204" pitchFamily="34" charset="0"/>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mt-MT" sz="3200" dirty="0">
                <a:latin typeface="EC Square Sans Pro" panose="020B0506040000020004" pitchFamily="34" charset="0"/>
              </a:rPr>
              <a:t>Eżerċizzju fi grupp 2a - </a:t>
            </a:r>
            <a:r>
              <a:rPr lang="mt-MT" sz="3200" b="1" dirty="0">
                <a:latin typeface="EC Square Sans Pro" panose="020B0506040000020004" pitchFamily="34" charset="0"/>
              </a:rPr>
              <a:t>Sib </a:t>
            </a:r>
            <a:r>
              <a:rPr lang="mt-MT" sz="3200" b="1" u="sng" dirty="0">
                <a:latin typeface="EC Square Sans Pro" panose="020B0506040000020004" pitchFamily="34" charset="0"/>
              </a:rPr>
              <a:t>soluzzjonijiet</a:t>
            </a:r>
            <a:r>
              <a:rPr lang="mt-MT" sz="3200" b="1" dirty="0">
                <a:latin typeface="EC Square Sans Pro" panose="020B0506040000020004" pitchFamily="34" charset="0"/>
              </a:rPr>
              <a:t> biex tindirizza dawn l-ostakli - </a:t>
            </a:r>
            <a:r>
              <a:rPr lang="mt-MT" sz="3200" b="1" u="sng" dirty="0">
                <a:latin typeface="EC Square Sans Pro" panose="020B0506040000020004" pitchFamily="34" charset="0"/>
              </a:rPr>
              <a:t>Prattiki tat-trobbija tal-annimali</a:t>
            </a:r>
          </a:p>
        </p:txBody>
      </p:sp>
      <p:grpSp>
        <p:nvGrpSpPr>
          <p:cNvPr id="36" name="Grupo 35">
            <a:extLst>
              <a:ext uri="{FF2B5EF4-FFF2-40B4-BE49-F238E27FC236}">
                <a16:creationId xmlns:a16="http://schemas.microsoft.com/office/drawing/2014/main" id="{677F9CA3-0DF3-49D7-874C-B522D6BECBF0}"/>
              </a:ext>
            </a:extLst>
          </p:cNvPr>
          <p:cNvGrpSpPr/>
          <p:nvPr/>
        </p:nvGrpSpPr>
        <p:grpSpPr>
          <a:xfrm>
            <a:off x="10422556" y="4896262"/>
            <a:ext cx="1682901" cy="1546999"/>
            <a:chOff x="10133729" y="-46716"/>
            <a:chExt cx="1682901" cy="1546999"/>
          </a:xfrm>
        </p:grpSpPr>
        <p:sp>
          <p:nvSpPr>
            <p:cNvPr id="37" name="CuadroTexto 36">
              <a:extLst>
                <a:ext uri="{FF2B5EF4-FFF2-40B4-BE49-F238E27FC236}">
                  <a16:creationId xmlns:a16="http://schemas.microsoft.com/office/drawing/2014/main" id="{16F2F623-9190-41C6-9F9A-7CD15B015CA2}"/>
                </a:ext>
              </a:extLst>
            </p:cNvPr>
            <p:cNvSpPr txBox="1"/>
            <p:nvPr/>
          </p:nvSpPr>
          <p:spPr>
            <a:xfrm>
              <a:off x="10327771" y="458783"/>
              <a:ext cx="1294819" cy="892552"/>
            </a:xfrm>
            <a:prstGeom prst="rect">
              <a:avLst/>
            </a:prstGeom>
            <a:solidFill>
              <a:schemeClr val="bg1"/>
            </a:solidFill>
          </p:spPr>
          <p:txBody>
            <a:bodyPr wrap="square" rtlCol="0">
              <a:spAutoFit/>
            </a:bodyPr>
            <a:lstStyle/>
            <a:p>
              <a:pPr algn="ctr"/>
              <a:r>
                <a:rPr lang="mt-MT" sz="3600" b="1">
                  <a:solidFill>
                    <a:srgbClr val="C00000"/>
                  </a:solidFill>
                  <a:latin typeface="EC Square Sans Pro" panose="020B0506040000020004" pitchFamily="34" charset="0"/>
                </a:rPr>
                <a:t>50 </a:t>
              </a:r>
            </a:p>
            <a:p>
              <a:pPr algn="ctr"/>
              <a:r>
                <a:rPr lang="mt-MT" sz="1400" b="1">
                  <a:solidFill>
                    <a:srgbClr val="C00000"/>
                  </a:solidFill>
                  <a:latin typeface="EC Square Sans Pro" panose="020B0506040000020004" pitchFamily="34" charset="0"/>
                </a:rPr>
                <a:t>MIN</a:t>
              </a:r>
            </a:p>
          </p:txBody>
        </p:sp>
        <p:grpSp>
          <p:nvGrpSpPr>
            <p:cNvPr id="38" name="Grupo 37">
              <a:extLst>
                <a:ext uri="{FF2B5EF4-FFF2-40B4-BE49-F238E27FC236}">
                  <a16:creationId xmlns:a16="http://schemas.microsoft.com/office/drawing/2014/main" id="{CFB9670D-5DB0-4A46-A398-4C40AE8C6FC8}"/>
                </a:ext>
              </a:extLst>
            </p:cNvPr>
            <p:cNvGrpSpPr/>
            <p:nvPr/>
          </p:nvGrpSpPr>
          <p:grpSpPr>
            <a:xfrm>
              <a:off x="10133729" y="-46716"/>
              <a:ext cx="1682901" cy="1546999"/>
              <a:chOff x="9836637" y="106015"/>
              <a:chExt cx="1929565" cy="2078540"/>
            </a:xfrm>
          </p:grpSpPr>
          <p:sp>
            <p:nvSpPr>
              <p:cNvPr id="39" name="Elipse 38">
                <a:extLst>
                  <a:ext uri="{FF2B5EF4-FFF2-40B4-BE49-F238E27FC236}">
                    <a16:creationId xmlns:a16="http://schemas.microsoft.com/office/drawing/2014/main" id="{34B12050-F430-43FB-BF1C-B5BA2CE7A16A}"/>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0" name="Conector recto 39">
                <a:extLst>
                  <a:ext uri="{FF2B5EF4-FFF2-40B4-BE49-F238E27FC236}">
                    <a16:creationId xmlns:a16="http://schemas.microsoft.com/office/drawing/2014/main" id="{1381F1E8-8FE8-4B4A-9A79-FA14B3E6DB34}"/>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41" name="Conector recto 40">
                <a:extLst>
                  <a:ext uri="{FF2B5EF4-FFF2-40B4-BE49-F238E27FC236}">
                    <a16:creationId xmlns:a16="http://schemas.microsoft.com/office/drawing/2014/main" id="{E34A2C5D-D31F-4469-9361-A054F55225DB}"/>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2" name="Conector recto 41">
                <a:extLst>
                  <a:ext uri="{FF2B5EF4-FFF2-40B4-BE49-F238E27FC236}">
                    <a16:creationId xmlns:a16="http://schemas.microsoft.com/office/drawing/2014/main" id="{6746C081-1BE6-477D-B3BA-33DCDDF62467}"/>
                  </a:ext>
                </a:extLst>
              </p:cNvPr>
              <p:cNvCxnSpPr>
                <a:cxnSpLocks/>
                <a:stCxn id="39"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3" name="Conector recto 42">
                <a:extLst>
                  <a:ext uri="{FF2B5EF4-FFF2-40B4-BE49-F238E27FC236}">
                    <a16:creationId xmlns:a16="http://schemas.microsoft.com/office/drawing/2014/main" id="{8A2AFA78-3627-4FA3-AAE9-5A8B4136A478}"/>
                  </a:ext>
                </a:extLst>
              </p:cNvPr>
              <p:cNvCxnSpPr>
                <a:cxnSpLocks/>
                <a:stCxn id="39"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44" name="Cuerda 43">
                <a:extLst>
                  <a:ext uri="{FF2B5EF4-FFF2-40B4-BE49-F238E27FC236}">
                    <a16:creationId xmlns:a16="http://schemas.microsoft.com/office/drawing/2014/main" id="{622F5FFB-C5F0-4ABB-9243-AF93864CDDBC}"/>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Cuerda 44">
                <a:extLst>
                  <a:ext uri="{FF2B5EF4-FFF2-40B4-BE49-F238E27FC236}">
                    <a16:creationId xmlns:a16="http://schemas.microsoft.com/office/drawing/2014/main" id="{81318734-BBE8-41D4-9938-5A51F3C73D6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4" name="Tijdelijke aanduiding voor inhoud 2">
            <a:extLst>
              <a:ext uri="{FF2B5EF4-FFF2-40B4-BE49-F238E27FC236}">
                <a16:creationId xmlns:a16="http://schemas.microsoft.com/office/drawing/2014/main" id="{5ED8B47D-B731-4C9C-AB5F-11A7967B94AF}"/>
              </a:ext>
            </a:extLst>
          </p:cNvPr>
          <p:cNvSpPr txBox="1">
            <a:spLocks/>
          </p:cNvSpPr>
          <p:nvPr/>
        </p:nvSpPr>
        <p:spPr>
          <a:xfrm>
            <a:off x="457199" y="1585502"/>
            <a:ext cx="10328783" cy="4351336"/>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R="0" lvl="0" algn="l" defTabSz="914400" rtl="0" eaLnBrk="1" fontAlgn="auto" latinLnBrk="0" hangingPunct="1">
              <a:lnSpc>
                <a:spcPct val="70000"/>
              </a:lnSpc>
              <a:spcBef>
                <a:spcPts val="1000"/>
              </a:spcBef>
              <a:spcAft>
                <a:spcPts val="0"/>
              </a:spcAft>
              <a:buClrTx/>
              <a:buSzPct val="100000"/>
              <a:tabLst/>
              <a:defRPr/>
            </a:pPr>
            <a:r>
              <a:rPr kumimoji="0" lang="mt-MT" sz="20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Bdiewa u veterinarji mħalltin fi grupp wieħed (1), maqsuma skont l-ispeċi </a:t>
            </a:r>
          </a:p>
          <a:p>
            <a:pPr marR="0" lvl="0" algn="l" defTabSz="914400" rtl="0" eaLnBrk="1" fontAlgn="auto" latinLnBrk="0" hangingPunct="1">
              <a:lnSpc>
                <a:spcPct val="70000"/>
              </a:lnSpc>
              <a:spcBef>
                <a:spcPts val="1000"/>
              </a:spcBef>
              <a:spcAft>
                <a:spcPts val="0"/>
              </a:spcAft>
              <a:buClrTx/>
              <a:buSzPct val="100000"/>
              <a:tabLst/>
              <a:defRPr/>
            </a:pPr>
            <a:r>
              <a:rPr kumimoji="0" lang="mt-MT" sz="20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Ħudu l-flip-over tal-eżerċizzju fi grupp preċedenti: </a:t>
            </a:r>
            <a:r>
              <a:rPr kumimoji="0" lang="mt-MT" sz="20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prattiki tat-trobbija tal-annimali</a:t>
            </a:r>
          </a:p>
          <a:p>
            <a:pPr marR="0" lvl="0" algn="l" defTabSz="914400" rtl="0" eaLnBrk="1" fontAlgn="auto" latinLnBrk="0" hangingPunct="1">
              <a:lnSpc>
                <a:spcPct val="70000"/>
              </a:lnSpc>
              <a:spcBef>
                <a:spcPts val="1000"/>
              </a:spcBef>
              <a:spcAft>
                <a:spcPts val="0"/>
              </a:spcAft>
              <a:buClrTx/>
              <a:buSzPct val="100000"/>
              <a:tabLst/>
              <a:defRPr/>
            </a:pPr>
            <a:r>
              <a:rPr kumimoji="0" lang="mt-MT" sz="20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Ħudu flip-over ġdida biex twieġbu l-mistoqsijiet:</a:t>
            </a: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endParaRPr kumimoji="0" lang="nl-NL" sz="2000" b="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mt-MT" sz="28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X’inhuma l-opportunitajiet/hemm prattiki tajbin? </a:t>
            </a:r>
          </a:p>
          <a:p>
            <a:pPr marL="457200" marR="0" lvl="1" algn="l" defTabSz="914400" rtl="0" eaLnBrk="1" fontAlgn="auto" latinLnBrk="0" hangingPunct="1">
              <a:lnSpc>
                <a:spcPct val="70000"/>
              </a:lnSpc>
              <a:spcBef>
                <a:spcPts val="500"/>
              </a:spcBef>
              <a:spcAft>
                <a:spcPts val="0"/>
              </a:spcAft>
              <a:buClrTx/>
              <a:buSzPct val="100000"/>
              <a:tabLst/>
              <a:defRPr/>
            </a:pPr>
            <a:endParaRPr kumimoji="0" lang="en-US" sz="2800" b="1"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mt-MT" sz="28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X’inhuma s-soluzzjonijiet biex jiġu indirizzati dawn l-ostakli?</a:t>
            </a: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endParaRPr kumimoji="0" lang="nl-NL" sz="2800" b="1"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mt-MT" sz="28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Oħloq mira SMART għalik stess - biex tiġi implimentata fl-azjenda agrikola tiegħek/tal-klijent tiegħek</a:t>
            </a: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endParaRPr kumimoji="0" lang="en-US" sz="2000" b="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r>
              <a:rPr kumimoji="0" lang="mt-MT" sz="20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Aħdmu fuq il-post-its biex tpoġġu t-tweġibiet tagħkom fuq il-flip-overs</a:t>
            </a:r>
          </a:p>
          <a:p>
            <a:endParaRPr lang="nl-NL" sz="2000" kern="0" dirty="0">
              <a:solidFill>
                <a:srgbClr val="002060"/>
              </a:solidFill>
              <a:latin typeface="EC Square Sans Pro" panose="020B0506040000020004" pitchFamily="34" charset="0"/>
              <a:cs typeface="Arial" panose="020B0604020202020204" pitchFamily="34" charset="0"/>
            </a:endParaRPr>
          </a:p>
          <a:p>
            <a:pPr marL="457200" lvl="1"/>
            <a:endParaRPr lang="nl-NL" sz="1600" kern="0" dirty="0">
              <a:solidFill>
                <a:sysClr val="windowText" lastClr="000000"/>
              </a:solidFill>
            </a:endParaRPr>
          </a:p>
        </p:txBody>
      </p:sp>
    </p:spTree>
    <p:extLst>
      <p:ext uri="{BB962C8B-B14F-4D97-AF65-F5344CB8AC3E}">
        <p14:creationId xmlns:p14="http://schemas.microsoft.com/office/powerpoint/2010/main" val="2174509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Marcador de texto 1">
            <a:extLst>
              <a:ext uri="{FF2B5EF4-FFF2-40B4-BE49-F238E27FC236}">
                <a16:creationId xmlns:a16="http://schemas.microsoft.com/office/drawing/2014/main" id="{8D99BAF4-63C6-40AD-8DAA-E1188C4CAFE1}"/>
              </a:ext>
            </a:extLst>
          </p:cNvPr>
          <p:cNvSpPr txBox="1">
            <a:spLocks/>
          </p:cNvSpPr>
          <p:nvPr/>
        </p:nvSpPr>
        <p:spPr>
          <a:xfrm>
            <a:off x="457198" y="188784"/>
            <a:ext cx="11814295" cy="1313301"/>
          </a:xfrm>
          <a:prstGeom prst="rect">
            <a:avLst/>
          </a:prstGeom>
        </p:spPr>
        <p:txBody>
          <a:bodyPr/>
          <a:lstStyle>
            <a:lvl1pPr marL="0">
              <a:defRPr sz="2396">
                <a:solidFill>
                  <a:srgbClr val="003399"/>
                </a:solidFill>
                <a:latin typeface="Arial" panose="020B0604020202020204" pitchFamily="34" charset="0"/>
                <a:ea typeface="+mn-ea"/>
                <a:cs typeface="Arial" panose="020B0604020202020204" pitchFamily="34" charset="0"/>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mt-MT" sz="3200">
                <a:latin typeface="EC Square Sans Pro" panose="020B0506040000020004" pitchFamily="34" charset="0"/>
              </a:rPr>
              <a:t>Eżerċizzju fi grupp 2a - </a:t>
            </a:r>
            <a:r>
              <a:rPr lang="mt-MT" sz="3200" b="1">
                <a:latin typeface="EC Square Sans Pro" panose="020B0506040000020004" pitchFamily="34" charset="0"/>
              </a:rPr>
              <a:t>Sibu </a:t>
            </a:r>
            <a:r>
              <a:rPr lang="mt-MT" sz="3200" b="1" u="sng">
                <a:latin typeface="EC Square Sans Pro" panose="020B0506040000020004" pitchFamily="34" charset="0"/>
              </a:rPr>
              <a:t>soluzzjonijiet</a:t>
            </a:r>
            <a:r>
              <a:rPr lang="mt-MT" sz="3200" b="1">
                <a:latin typeface="EC Square Sans Pro" panose="020B0506040000020004" pitchFamily="34" charset="0"/>
              </a:rPr>
              <a:t> biex tindirizzaw dawn l-ostakli - </a:t>
            </a:r>
            <a:r>
              <a:rPr lang="mt-MT" sz="3200" b="1" u="sng">
                <a:latin typeface="EC Square Sans Pro" panose="020B0506040000020004" pitchFamily="34" charset="0"/>
              </a:rPr>
              <a:t>It-tnaqqis tal-użu u l-użu responsabbli tal-antimikrobiċi</a:t>
            </a:r>
          </a:p>
        </p:txBody>
      </p:sp>
      <p:grpSp>
        <p:nvGrpSpPr>
          <p:cNvPr id="36" name="Grupo 35">
            <a:extLst>
              <a:ext uri="{FF2B5EF4-FFF2-40B4-BE49-F238E27FC236}">
                <a16:creationId xmlns:a16="http://schemas.microsoft.com/office/drawing/2014/main" id="{677F9CA3-0DF3-49D7-874C-B522D6BECBF0}"/>
              </a:ext>
            </a:extLst>
          </p:cNvPr>
          <p:cNvGrpSpPr/>
          <p:nvPr/>
        </p:nvGrpSpPr>
        <p:grpSpPr>
          <a:xfrm>
            <a:off x="10553700" y="5219700"/>
            <a:ext cx="1481007" cy="1449516"/>
            <a:chOff x="10133729" y="-46716"/>
            <a:chExt cx="1682901" cy="1546999"/>
          </a:xfrm>
        </p:grpSpPr>
        <p:sp>
          <p:nvSpPr>
            <p:cNvPr id="37" name="CuadroTexto 36">
              <a:extLst>
                <a:ext uri="{FF2B5EF4-FFF2-40B4-BE49-F238E27FC236}">
                  <a16:creationId xmlns:a16="http://schemas.microsoft.com/office/drawing/2014/main" id="{16F2F623-9190-41C6-9F9A-7CD15B015CA2}"/>
                </a:ext>
              </a:extLst>
            </p:cNvPr>
            <p:cNvSpPr txBox="1"/>
            <p:nvPr/>
          </p:nvSpPr>
          <p:spPr>
            <a:xfrm>
              <a:off x="10327771" y="458783"/>
              <a:ext cx="1294819" cy="892552"/>
            </a:xfrm>
            <a:prstGeom prst="rect">
              <a:avLst/>
            </a:prstGeom>
            <a:solidFill>
              <a:schemeClr val="bg1"/>
            </a:solidFill>
          </p:spPr>
          <p:txBody>
            <a:bodyPr wrap="square" rtlCol="0">
              <a:spAutoFit/>
            </a:bodyPr>
            <a:lstStyle/>
            <a:p>
              <a:pPr algn="ctr"/>
              <a:r>
                <a:rPr lang="mt-MT" sz="3600" b="1">
                  <a:solidFill>
                    <a:srgbClr val="C00000"/>
                  </a:solidFill>
                  <a:latin typeface="EC Square Sans Pro" panose="020B0506040000020004" pitchFamily="34" charset="0"/>
                </a:rPr>
                <a:t>50 </a:t>
              </a:r>
            </a:p>
            <a:p>
              <a:pPr algn="ctr"/>
              <a:r>
                <a:rPr lang="mt-MT" sz="1400" b="1">
                  <a:solidFill>
                    <a:srgbClr val="C00000"/>
                  </a:solidFill>
                  <a:latin typeface="EC Square Sans Pro" panose="020B0506040000020004" pitchFamily="34" charset="0"/>
                </a:rPr>
                <a:t>MIN</a:t>
              </a:r>
            </a:p>
          </p:txBody>
        </p:sp>
        <p:grpSp>
          <p:nvGrpSpPr>
            <p:cNvPr id="38" name="Grupo 37">
              <a:extLst>
                <a:ext uri="{FF2B5EF4-FFF2-40B4-BE49-F238E27FC236}">
                  <a16:creationId xmlns:a16="http://schemas.microsoft.com/office/drawing/2014/main" id="{CFB9670D-5DB0-4A46-A398-4C40AE8C6FC8}"/>
                </a:ext>
              </a:extLst>
            </p:cNvPr>
            <p:cNvGrpSpPr/>
            <p:nvPr/>
          </p:nvGrpSpPr>
          <p:grpSpPr>
            <a:xfrm>
              <a:off x="10133729" y="-46716"/>
              <a:ext cx="1682901" cy="1546999"/>
              <a:chOff x="9836637" y="106015"/>
              <a:chExt cx="1929565" cy="2078540"/>
            </a:xfrm>
          </p:grpSpPr>
          <p:sp>
            <p:nvSpPr>
              <p:cNvPr id="39" name="Elipse 38">
                <a:extLst>
                  <a:ext uri="{FF2B5EF4-FFF2-40B4-BE49-F238E27FC236}">
                    <a16:creationId xmlns:a16="http://schemas.microsoft.com/office/drawing/2014/main" id="{34B12050-F430-43FB-BF1C-B5BA2CE7A16A}"/>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0" name="Conector recto 39">
                <a:extLst>
                  <a:ext uri="{FF2B5EF4-FFF2-40B4-BE49-F238E27FC236}">
                    <a16:creationId xmlns:a16="http://schemas.microsoft.com/office/drawing/2014/main" id="{1381F1E8-8FE8-4B4A-9A79-FA14B3E6DB34}"/>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41" name="Conector recto 40">
                <a:extLst>
                  <a:ext uri="{FF2B5EF4-FFF2-40B4-BE49-F238E27FC236}">
                    <a16:creationId xmlns:a16="http://schemas.microsoft.com/office/drawing/2014/main" id="{E34A2C5D-D31F-4469-9361-A054F55225DB}"/>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2" name="Conector recto 41">
                <a:extLst>
                  <a:ext uri="{FF2B5EF4-FFF2-40B4-BE49-F238E27FC236}">
                    <a16:creationId xmlns:a16="http://schemas.microsoft.com/office/drawing/2014/main" id="{6746C081-1BE6-477D-B3BA-33DCDDF62467}"/>
                  </a:ext>
                </a:extLst>
              </p:cNvPr>
              <p:cNvCxnSpPr>
                <a:cxnSpLocks/>
                <a:stCxn id="39"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3" name="Conector recto 42">
                <a:extLst>
                  <a:ext uri="{FF2B5EF4-FFF2-40B4-BE49-F238E27FC236}">
                    <a16:creationId xmlns:a16="http://schemas.microsoft.com/office/drawing/2014/main" id="{8A2AFA78-3627-4FA3-AAE9-5A8B4136A478}"/>
                  </a:ext>
                </a:extLst>
              </p:cNvPr>
              <p:cNvCxnSpPr>
                <a:cxnSpLocks/>
                <a:stCxn id="39"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44" name="Cuerda 43">
                <a:extLst>
                  <a:ext uri="{FF2B5EF4-FFF2-40B4-BE49-F238E27FC236}">
                    <a16:creationId xmlns:a16="http://schemas.microsoft.com/office/drawing/2014/main" id="{622F5FFB-C5F0-4ABB-9243-AF93864CDDBC}"/>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Cuerda 44">
                <a:extLst>
                  <a:ext uri="{FF2B5EF4-FFF2-40B4-BE49-F238E27FC236}">
                    <a16:creationId xmlns:a16="http://schemas.microsoft.com/office/drawing/2014/main" id="{81318734-BBE8-41D4-9938-5A51F3C73D6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4" name="Tijdelijke aanduiding voor inhoud 2">
            <a:extLst>
              <a:ext uri="{FF2B5EF4-FFF2-40B4-BE49-F238E27FC236}">
                <a16:creationId xmlns:a16="http://schemas.microsoft.com/office/drawing/2014/main" id="{5ED8B47D-B731-4C9C-AB5F-11A7967B94AF}"/>
              </a:ext>
            </a:extLst>
          </p:cNvPr>
          <p:cNvSpPr txBox="1">
            <a:spLocks/>
          </p:cNvSpPr>
          <p:nvPr/>
        </p:nvSpPr>
        <p:spPr>
          <a:xfrm>
            <a:off x="194040" y="1701800"/>
            <a:ext cx="11603881" cy="4444391"/>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R="0" lvl="0" algn="l" defTabSz="914400" rtl="0" eaLnBrk="1" fontAlgn="auto" latinLnBrk="0" hangingPunct="1">
              <a:lnSpc>
                <a:spcPct val="70000"/>
              </a:lnSpc>
              <a:spcBef>
                <a:spcPts val="1000"/>
              </a:spcBef>
              <a:spcAft>
                <a:spcPts val="0"/>
              </a:spcAft>
              <a:buClrTx/>
              <a:buSzPct val="100000"/>
              <a:tabLst/>
              <a:defRPr/>
            </a:pPr>
            <a:r>
              <a:rPr kumimoji="0" lang="mt-MT" sz="20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Bdiewa u veterinarji mħalltin fi grupp wieħed (1), maqsuma skont l-ispeċi </a:t>
            </a:r>
          </a:p>
          <a:p>
            <a:pPr marR="0" lvl="0" algn="l" defTabSz="914400" rtl="0" eaLnBrk="1" fontAlgn="auto" latinLnBrk="0" hangingPunct="1">
              <a:lnSpc>
                <a:spcPct val="70000"/>
              </a:lnSpc>
              <a:spcBef>
                <a:spcPts val="1000"/>
              </a:spcBef>
              <a:spcAft>
                <a:spcPts val="0"/>
              </a:spcAft>
              <a:buClrTx/>
              <a:buSzPct val="100000"/>
              <a:tabLst/>
              <a:defRPr/>
            </a:pPr>
            <a:r>
              <a:rPr kumimoji="0" lang="mt-MT" sz="20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Ħudu l-flip-over tal-eżerċizzju fi grupp preċedenti: </a:t>
            </a:r>
            <a:r>
              <a:rPr kumimoji="0" lang="mt-MT" sz="20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Tnaqqis tal-użu u l-użu responsabbli tal-antimikrobiċi</a:t>
            </a:r>
          </a:p>
          <a:p>
            <a:pPr marR="0" lvl="0" algn="l" defTabSz="914400" rtl="0" eaLnBrk="1" fontAlgn="auto" latinLnBrk="0" hangingPunct="1">
              <a:lnSpc>
                <a:spcPct val="70000"/>
              </a:lnSpc>
              <a:spcBef>
                <a:spcPts val="1000"/>
              </a:spcBef>
              <a:spcAft>
                <a:spcPts val="0"/>
              </a:spcAft>
              <a:buClrTx/>
              <a:buSzPct val="100000"/>
              <a:tabLst/>
              <a:defRPr/>
            </a:pPr>
            <a:r>
              <a:rPr kumimoji="0" lang="mt-MT" sz="20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Ħudu flip-over ġdida biex twieġbu l-mistoqsijiet:</a:t>
            </a: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endParaRPr kumimoji="0" lang="nl-NL" sz="2000" b="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mt-MT" sz="28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X’inhuma l-opportunitajiet/hemm prattiki tajbin? </a:t>
            </a:r>
          </a:p>
          <a:p>
            <a:pPr marL="457200" marR="0" lvl="1" algn="l" defTabSz="914400" rtl="0" eaLnBrk="1" fontAlgn="auto" latinLnBrk="0" hangingPunct="1">
              <a:lnSpc>
                <a:spcPct val="70000"/>
              </a:lnSpc>
              <a:spcBef>
                <a:spcPts val="500"/>
              </a:spcBef>
              <a:spcAft>
                <a:spcPts val="0"/>
              </a:spcAft>
              <a:buClrTx/>
              <a:buSzPct val="100000"/>
              <a:tabLst/>
              <a:defRPr/>
            </a:pPr>
            <a:endParaRPr lang="en-US" dirty="0">
              <a:solidFill>
                <a:srgbClr val="002060"/>
              </a:solidFill>
              <a:latin typeface="EC Square Sans Pro" panose="020B0506040000020004" pitchFamily="34"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mt-MT" sz="28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X’inhuma s-soluzzjonijiet biex jiġu indirizzati dawn l-ostakli?</a:t>
            </a: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endParaRPr lang="nl-NL" sz="2800" b="1" dirty="0">
              <a:solidFill>
                <a:srgbClr val="002060"/>
              </a:solidFill>
              <a:latin typeface="EC Square Sans Pro" panose="020B0506040000020004" pitchFamily="34"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mt-MT" sz="28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Oħloq mira SMART għalik stess - biex tiġi implimentata fl-azjenda agrikola tiegħek/tal-klijent tiegħek</a:t>
            </a: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endParaRPr kumimoji="0" lang="en-US" sz="2000" b="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endParaRPr kumimoji="0" lang="en-US" sz="2000" b="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r>
              <a:rPr kumimoji="0" lang="mt-MT" sz="20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Aħdmu fuq il-post-its biex tpoġġu t-tweġibiet tagħkom fuq il-flip-overs</a:t>
            </a:r>
          </a:p>
          <a:p>
            <a:endParaRPr lang="nl-NL" sz="2000" kern="0" dirty="0">
              <a:solidFill>
                <a:srgbClr val="002060"/>
              </a:solidFill>
              <a:latin typeface="EC Square Sans Pro" panose="020B0506040000020004" pitchFamily="34" charset="0"/>
              <a:cs typeface="Arial" panose="020B0604020202020204" pitchFamily="34" charset="0"/>
            </a:endParaRPr>
          </a:p>
          <a:p>
            <a:pPr marL="457200" lvl="1"/>
            <a:endParaRPr lang="nl-NL" sz="1600" kern="0" dirty="0">
              <a:solidFill>
                <a:sysClr val="windowText" lastClr="000000"/>
              </a:solidFill>
            </a:endParaRPr>
          </a:p>
        </p:txBody>
      </p:sp>
    </p:spTree>
    <p:extLst>
      <p:ext uri="{BB962C8B-B14F-4D97-AF65-F5344CB8AC3E}">
        <p14:creationId xmlns:p14="http://schemas.microsoft.com/office/powerpoint/2010/main" val="3324208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Marcador de texto 1">
            <a:extLst>
              <a:ext uri="{FF2B5EF4-FFF2-40B4-BE49-F238E27FC236}">
                <a16:creationId xmlns:a16="http://schemas.microsoft.com/office/drawing/2014/main" id="{B48C7E41-EFCF-45DF-80D4-335C07250739}"/>
              </a:ext>
            </a:extLst>
          </p:cNvPr>
          <p:cNvSpPr>
            <a:spLocks noGrp="1"/>
          </p:cNvSpPr>
          <p:nvPr>
            <p:ph type="body" sz="quarter" idx="10"/>
          </p:nvPr>
        </p:nvSpPr>
        <p:spPr>
          <a:xfrm>
            <a:off x="762001" y="310575"/>
            <a:ext cx="11125199" cy="1222952"/>
          </a:xfrm>
        </p:spPr>
        <p:txBody>
          <a:bodyPr>
            <a:noAutofit/>
          </a:bodyPr>
          <a:lstStyle/>
          <a:p>
            <a:pPr marL="0" indent="0">
              <a:lnSpc>
                <a:spcPct val="120000"/>
              </a:lnSpc>
              <a:buNone/>
            </a:pPr>
            <a:r>
              <a:rPr lang="mt-MT" sz="3200">
                <a:latin typeface="EC Square Sans Pro" panose="020B0506040000020004" pitchFamily="34" charset="0"/>
              </a:rPr>
              <a:t>Eżerċizzju fi grupp 3a: Preżentazzjoni tar-riżultati: soluzzjonijiet għal prattiki aħjar tat-trobbija tal-annimali</a:t>
            </a:r>
          </a:p>
        </p:txBody>
      </p:sp>
      <p:sp>
        <p:nvSpPr>
          <p:cNvPr id="16" name="Tijdelijke aanduiding voor inhoud 2">
            <a:extLst>
              <a:ext uri="{FF2B5EF4-FFF2-40B4-BE49-F238E27FC236}">
                <a16:creationId xmlns:a16="http://schemas.microsoft.com/office/drawing/2014/main" id="{85EF5DE6-BF9E-4794-AF26-BFB2A170E3F7}"/>
              </a:ext>
            </a:extLst>
          </p:cNvPr>
          <p:cNvSpPr txBox="1">
            <a:spLocks/>
          </p:cNvSpPr>
          <p:nvPr/>
        </p:nvSpPr>
        <p:spPr>
          <a:xfrm>
            <a:off x="596901" y="2028827"/>
            <a:ext cx="10515600" cy="4351336"/>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mt-MT" sz="24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Kull mejda tindirizza preżentatur wieħed</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endParaRPr lang="en-GB" sz="2400" dirty="0">
              <a:solidFill>
                <a:srgbClr val="002060"/>
              </a:solidFill>
              <a:latin typeface="EC Square Sans Pro" panose="020B0506040000020004" pitchFamily="34" charset="0"/>
              <a:cs typeface="Arial" panose="020B0604020202020204" pitchFamily="34" charset="0"/>
            </a:endParaRPr>
          </a:p>
          <a:p>
            <a:pPr marR="0" lvl="0" algn="l" defTabSz="914400" rtl="0" eaLnBrk="1" fontAlgn="auto" latinLnBrk="0" hangingPunct="1">
              <a:spcBef>
                <a:spcPts val="1000"/>
              </a:spcBef>
              <a:spcAft>
                <a:spcPts val="0"/>
              </a:spcAft>
              <a:buClrTx/>
              <a:buSzPct val="100000"/>
              <a:tabLst/>
              <a:defRPr/>
            </a:pPr>
            <a:r>
              <a:rPr lang="mt-MT" sz="3200" b="1" dirty="0">
                <a:solidFill>
                  <a:srgbClr val="002060"/>
                </a:solidFill>
                <a:latin typeface="EC Square Sans Pro" panose="020B0506040000020004" pitchFamily="34" charset="0"/>
                <a:cs typeface="Arial" panose="020B0604020202020204" pitchFamily="34" charset="0"/>
              </a:rPr>
              <a:t>“Prattiki aħjar tat-trobbija tal-annimali b’liema mod jistgħu jikkontribwixxu għat-tnaqqis tal-AMU?”</a:t>
            </a:r>
          </a:p>
          <a:p>
            <a:pPr marR="0" lvl="0" algn="l" defTabSz="914400" rtl="0" eaLnBrk="1" fontAlgn="auto" latinLnBrk="0" hangingPunct="1">
              <a:spcBef>
                <a:spcPts val="1000"/>
              </a:spcBef>
              <a:spcAft>
                <a:spcPts val="0"/>
              </a:spcAft>
              <a:buClrTx/>
              <a:buSzPct val="100000"/>
              <a:tabLst/>
              <a:defRPr/>
            </a:pPr>
            <a:endParaRPr lang="en-GB" sz="2400" dirty="0">
              <a:solidFill>
                <a:srgbClr val="002060"/>
              </a:solidFill>
              <a:latin typeface="EC Square Sans Pro" panose="020B0506040000020004" pitchFamily="34" charset="0"/>
              <a:cs typeface="Arial" panose="020B0604020202020204" pitchFamily="34" charset="0"/>
            </a:endParaRP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mt-MT" sz="24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Kull preżentatur jippreżenta riżultat </a:t>
            </a:r>
            <a:r>
              <a:rPr kumimoji="0" lang="mt-MT" sz="24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wieħed </a:t>
            </a:r>
            <a:r>
              <a:rPr kumimoji="0" lang="mt-MT" sz="240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mis-sessjoni fil-mejda tiegħu/tagħha</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lang="mt-MT" sz="2400" dirty="0">
                <a:solidFill>
                  <a:srgbClr val="002060"/>
                </a:solidFill>
                <a:latin typeface="EC Square Sans Pro" panose="020B0506040000020004" pitchFamily="34" charset="0"/>
                <a:cs typeface="Arial" panose="020B0604020202020204" pitchFamily="34" charset="0"/>
              </a:rPr>
              <a:t>Imbagħad ngħaddu għall-mejda li jmiss - semmu riżultat li jkun għadu ma ssemmiex qabel!</a:t>
            </a:r>
          </a:p>
          <a:p>
            <a:pPr marL="285750" marR="0" lvl="0" indent="-285750" algn="l" defTabSz="914400" rtl="0" eaLnBrk="1" fontAlgn="auto" latinLnBrk="0" hangingPunct="1">
              <a:lnSpc>
                <a:spcPct val="70000"/>
              </a:lnSpc>
              <a:spcBef>
                <a:spcPts val="1000"/>
              </a:spcBef>
              <a:spcAft>
                <a:spcPts val="0"/>
              </a:spcAft>
              <a:buClrTx/>
              <a:buSzPct val="100000"/>
              <a:buFont typeface="Arial" panose="020B0604020202020204" pitchFamily="34" charset="0"/>
              <a:buChar char="•"/>
              <a:tabLst/>
              <a:defRPr/>
            </a:pPr>
            <a:endParaRPr kumimoji="0" lang="en-GB" sz="20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9229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E2BF1DC8-D9B5-46B9-86F8-290896340DFF}"/>
              </a:ext>
            </a:extLst>
          </p:cNvPr>
          <p:cNvSpPr>
            <a:spLocks noGrp="1"/>
          </p:cNvSpPr>
          <p:nvPr>
            <p:ph type="body" sz="quarter" idx="10"/>
          </p:nvPr>
        </p:nvSpPr>
        <p:spPr>
          <a:xfrm>
            <a:off x="745959" y="278490"/>
            <a:ext cx="10010941" cy="801921"/>
          </a:xfrm>
        </p:spPr>
        <p:txBody>
          <a:bodyPr>
            <a:normAutofit/>
          </a:bodyPr>
          <a:lstStyle/>
          <a:p>
            <a:pPr marL="0" indent="0">
              <a:buNone/>
            </a:pPr>
            <a:r>
              <a:rPr lang="mt-MT" sz="2400">
                <a:latin typeface="EC Square Sans Pro" panose="020B0506040000020004" pitchFamily="34" charset="0"/>
                <a:ea typeface="+mn-ea"/>
              </a:rPr>
              <a:t>Eżerċizzju fi grupp 3a – Diskussjoni fil-plenarja – Preżentazzjoni tar-riżultati - Soluzzjonijiet għall-ostakli biex jittejbu l-prattiki tat-trobbija</a:t>
            </a:r>
          </a:p>
        </p:txBody>
      </p:sp>
      <p:graphicFrame>
        <p:nvGraphicFramePr>
          <p:cNvPr id="32" name="Tabla 31">
            <a:extLst>
              <a:ext uri="{FF2B5EF4-FFF2-40B4-BE49-F238E27FC236}">
                <a16:creationId xmlns:a16="http://schemas.microsoft.com/office/drawing/2014/main" id="{DBF7DD19-5704-41AC-B5E6-B92EF0F627B2}"/>
              </a:ext>
            </a:extLst>
          </p:cNvPr>
          <p:cNvGraphicFramePr>
            <a:graphicFrameLocks noGrp="1"/>
          </p:cNvGraphicFramePr>
          <p:nvPr>
            <p:extLst>
              <p:ext uri="{D42A27DB-BD31-4B8C-83A1-F6EECF244321}">
                <p14:modId xmlns:p14="http://schemas.microsoft.com/office/powerpoint/2010/main" val="2394840557"/>
              </p:ext>
            </p:extLst>
          </p:nvPr>
        </p:nvGraphicFramePr>
        <p:xfrm>
          <a:off x="0" y="1171072"/>
          <a:ext cx="12192001" cy="5686930"/>
        </p:xfrm>
        <a:graphic>
          <a:graphicData uri="http://schemas.openxmlformats.org/drawingml/2006/table">
            <a:tbl>
              <a:tblPr/>
              <a:tblGrid>
                <a:gridCol w="1796143">
                  <a:extLst>
                    <a:ext uri="{9D8B030D-6E8A-4147-A177-3AD203B41FA5}">
                      <a16:colId xmlns:a16="http://schemas.microsoft.com/office/drawing/2014/main" val="226147076"/>
                    </a:ext>
                  </a:extLst>
                </a:gridCol>
                <a:gridCol w="4753429">
                  <a:extLst>
                    <a:ext uri="{9D8B030D-6E8A-4147-A177-3AD203B41FA5}">
                      <a16:colId xmlns:a16="http://schemas.microsoft.com/office/drawing/2014/main" val="3925395878"/>
                    </a:ext>
                  </a:extLst>
                </a:gridCol>
                <a:gridCol w="3374573">
                  <a:extLst>
                    <a:ext uri="{9D8B030D-6E8A-4147-A177-3AD203B41FA5}">
                      <a16:colId xmlns:a16="http://schemas.microsoft.com/office/drawing/2014/main" val="746999470"/>
                    </a:ext>
                  </a:extLst>
                </a:gridCol>
                <a:gridCol w="2267856">
                  <a:extLst>
                    <a:ext uri="{9D8B030D-6E8A-4147-A177-3AD203B41FA5}">
                      <a16:colId xmlns:a16="http://schemas.microsoft.com/office/drawing/2014/main" val="1678133852"/>
                    </a:ext>
                  </a:extLst>
                </a:gridCol>
              </a:tblGrid>
              <a:tr h="67505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mt-MT" sz="1800" b="1" i="0" u="none" strike="noStrike">
                          <a:solidFill>
                            <a:srgbClr val="FFFFFF"/>
                          </a:solidFill>
                          <a:effectLst/>
                          <a:latin typeface="EC Square Sans Pro" panose="020B0506040000020004" pitchFamily="34" charset="0"/>
                        </a:rPr>
                        <a:t>Gruppi</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mt-MT" sz="1800" b="1" i="0" u="none" strike="noStrike">
                          <a:solidFill>
                            <a:srgbClr val="FFFFFF"/>
                          </a:solidFill>
                          <a:effectLst/>
                          <a:latin typeface="EC Square Sans Pro" panose="020B0506040000020004" pitchFamily="34" charset="0"/>
                        </a:rPr>
                        <a:t>Q1 – Opportunitajiet / prattiki tajbin</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ctr"/>
                      <a:r>
                        <a:rPr lang="mt-MT" sz="1800" b="1" i="0" u="none" strike="noStrike">
                          <a:solidFill>
                            <a:srgbClr val="FFFFFF"/>
                          </a:solidFill>
                          <a:effectLst/>
                          <a:latin typeface="EC Square Sans Pro" panose="020B0506040000020004" pitchFamily="34" charset="0"/>
                        </a:rPr>
                        <a:t>Q2 – Soluzzjonijiet biex jiġu indirizzati dawn l-ostakli</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ctr"/>
                      <a:r>
                        <a:rPr lang="mt-MT" sz="1800" b="1" i="0" u="none" strike="noStrike">
                          <a:solidFill>
                            <a:srgbClr val="FFFFFF"/>
                          </a:solidFill>
                          <a:effectLst/>
                          <a:latin typeface="EC Square Sans Pro" panose="020B0506040000020004" pitchFamily="34" charset="0"/>
                        </a:rPr>
                        <a:t>Għan SMART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extLst>
                  <a:ext uri="{0D108BD9-81ED-4DB2-BD59-A6C34878D82A}">
                    <a16:rowId xmlns:a16="http://schemas.microsoft.com/office/drawing/2014/main" val="2715526520"/>
                  </a:ext>
                </a:extLst>
              </a:tr>
              <a:tr h="835313">
                <a:tc>
                  <a:txBody>
                    <a:bodyPr/>
                    <a:lstStyle/>
                    <a:p>
                      <a:pPr algn="l" fontAlgn="ctr"/>
                      <a:r>
                        <a:rPr lang="mt-MT" sz="1800" b="1" i="0" u="none" strike="noStrike">
                          <a:solidFill>
                            <a:srgbClr val="002060"/>
                          </a:solidFill>
                          <a:effectLst/>
                          <a:latin typeface="EC Square Sans Pro" panose="020B0506040000020004" pitchFamily="34" charset="0"/>
                        </a:rPr>
                        <a:t>Grupp 1 </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buClr>
                          <a:srgbClr val="002060"/>
                        </a:buClr>
                        <a:buSzPts val="1100"/>
                        <a:buFont typeface="Calibri" panose="020F0502020204030204" pitchFamily="34" charset="0"/>
                        <a:buChar char=" "/>
                      </a:pPr>
                      <a:endParaRPr lang="en-GB" sz="1100" b="0" i="0" u="none" strike="noStrike" dirty="0">
                        <a:solidFill>
                          <a:srgbClr val="00206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3509117"/>
                  </a:ext>
                </a:extLst>
              </a:tr>
              <a:tr h="835313">
                <a:tc>
                  <a:txBody>
                    <a:bodyPr/>
                    <a:lstStyle/>
                    <a:p>
                      <a:pPr algn="l" fontAlgn="ctr"/>
                      <a:r>
                        <a:rPr lang="mt-MT" sz="1800" b="1" i="0" u="none" strike="noStrike">
                          <a:solidFill>
                            <a:srgbClr val="002060"/>
                          </a:solidFill>
                          <a:effectLst/>
                          <a:latin typeface="EC Square Sans Pro" panose="020B0506040000020004" pitchFamily="34" charset="0"/>
                        </a:rPr>
                        <a:t>Grupp 2</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buClr>
                          <a:srgbClr val="002060"/>
                        </a:buClr>
                        <a:buSzPts val="1100"/>
                        <a:buFont typeface="Calibri" panose="020F0502020204030204" pitchFamily="34" charset="0"/>
                        <a:buChar char=" "/>
                      </a:pPr>
                      <a:endParaRPr lang="en-GB" sz="1100" b="0" i="0" u="none" strike="noStrike">
                        <a:solidFill>
                          <a:srgbClr val="00206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4538197"/>
                  </a:ext>
                </a:extLst>
              </a:tr>
              <a:tr h="835313">
                <a:tc>
                  <a:txBody>
                    <a:bodyPr/>
                    <a:lstStyle/>
                    <a:p>
                      <a:pPr algn="l" fontAlgn="ctr"/>
                      <a:r>
                        <a:rPr lang="mt-MT" sz="1800" b="1" i="0" u="none" strike="noStrike">
                          <a:solidFill>
                            <a:srgbClr val="002060"/>
                          </a:solidFill>
                          <a:effectLst/>
                          <a:latin typeface="EC Square Sans Pro" panose="020B0506040000020004" pitchFamily="34" charset="0"/>
                        </a:rPr>
                        <a:t>Grupp 3</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7460000"/>
                  </a:ext>
                </a:extLst>
              </a:tr>
              <a:tr h="835313">
                <a:tc>
                  <a:txBody>
                    <a:bodyPr/>
                    <a:lstStyle/>
                    <a:p>
                      <a:pPr algn="l" fontAlgn="ctr"/>
                      <a:r>
                        <a:rPr lang="mt-MT" sz="1800" b="1" i="0" u="none" strike="noStrike">
                          <a:solidFill>
                            <a:srgbClr val="002060"/>
                          </a:solidFill>
                          <a:effectLst/>
                          <a:latin typeface="EC Square Sans Pro" panose="020B0506040000020004" pitchFamily="34" charset="0"/>
                        </a:rPr>
                        <a:t>Grupp 4</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5281065"/>
                  </a:ext>
                </a:extLst>
              </a:tr>
              <a:tr h="835313">
                <a:tc>
                  <a:txBody>
                    <a:bodyPr/>
                    <a:lstStyle/>
                    <a:p>
                      <a:pPr algn="l" fontAlgn="ctr"/>
                      <a:r>
                        <a:rPr lang="mt-MT" sz="1800" b="1" i="0" u="none" strike="noStrike">
                          <a:solidFill>
                            <a:srgbClr val="002060"/>
                          </a:solidFill>
                          <a:effectLst/>
                          <a:latin typeface="EC Square Sans Pro" panose="020B0506040000020004" pitchFamily="34" charset="0"/>
                        </a:rPr>
                        <a:t>Grupp 5</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7596877"/>
                  </a:ext>
                </a:extLst>
              </a:tr>
              <a:tr h="835313">
                <a:tc>
                  <a:txBody>
                    <a:bodyPr/>
                    <a:lstStyle/>
                    <a:p>
                      <a:pPr algn="l" fontAlgn="ctr"/>
                      <a:r>
                        <a:rPr lang="mt-MT" sz="1800" b="1" i="0" u="none" strike="noStrike">
                          <a:solidFill>
                            <a:srgbClr val="002060"/>
                          </a:solidFill>
                          <a:effectLst/>
                          <a:latin typeface="EC Square Sans Pro" panose="020B0506040000020004" pitchFamily="34" charset="0"/>
                        </a:rPr>
                        <a:t>Grupp 6</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ctr" fontAlgn="b"/>
                      <a:r>
                        <a:rPr lang="mt-MT"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2545244899"/>
                  </a:ext>
                </a:extLst>
              </a:tr>
            </a:tbl>
          </a:graphicData>
        </a:graphic>
      </p:graphicFrame>
      <p:pic>
        <p:nvPicPr>
          <p:cNvPr id="33" name="Picture 4" descr="840+ Heifer Illustrations, Royalty-Free Vector Graphics &amp; Clip Art - iStock  | Heifer cows, Heifer vector, Heifer milk">
            <a:extLst>
              <a:ext uri="{FF2B5EF4-FFF2-40B4-BE49-F238E27FC236}">
                <a16:creationId xmlns:a16="http://schemas.microsoft.com/office/drawing/2014/main" id="{DFF8A984-BCEA-4326-8CD0-42F1116F52ED}"/>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l="16340" t="28652" r="15867" b="28682"/>
          <a:stretch/>
        </p:blipFill>
        <p:spPr bwMode="auto">
          <a:xfrm>
            <a:off x="891099" y="2168448"/>
            <a:ext cx="355510" cy="223747"/>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6" descr="Chicken Icon Vector Art, Icons, and Graphics for Free Download">
            <a:extLst>
              <a:ext uri="{FF2B5EF4-FFF2-40B4-BE49-F238E27FC236}">
                <a16:creationId xmlns:a16="http://schemas.microsoft.com/office/drawing/2014/main" id="{8E8FA181-07F5-40ED-942E-DA3B96B739EA}"/>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flipH="1">
            <a:off x="745959" y="3098834"/>
            <a:ext cx="290281" cy="330166"/>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14" descr="Fish Icon Vector Isolated Stock Illustration - Download Image Now - Fish,  Icon, Vector - iStock">
            <a:extLst>
              <a:ext uri="{FF2B5EF4-FFF2-40B4-BE49-F238E27FC236}">
                <a16:creationId xmlns:a16="http://schemas.microsoft.com/office/drawing/2014/main" id="{4847C8B1-6DA1-47AF-9F55-6F91950DDE5F}"/>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2037" t="29604" r="9625" b="30401"/>
          <a:stretch/>
        </p:blipFill>
        <p:spPr bwMode="auto">
          <a:xfrm>
            <a:off x="1055399" y="3176175"/>
            <a:ext cx="414282" cy="211507"/>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6" descr="Chicken Icon Vector Art, Icons, and Graphics for Free Download">
            <a:extLst>
              <a:ext uri="{FF2B5EF4-FFF2-40B4-BE49-F238E27FC236}">
                <a16:creationId xmlns:a16="http://schemas.microsoft.com/office/drawing/2014/main" id="{DA31E4F5-7541-4F1F-9E89-2D14C37FEA5E}"/>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flipH="1">
            <a:off x="901628" y="3794281"/>
            <a:ext cx="290281" cy="330166"/>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10" descr="Goat Vector Art Stock Images | Depositphotos">
            <a:extLst>
              <a:ext uri="{FF2B5EF4-FFF2-40B4-BE49-F238E27FC236}">
                <a16:creationId xmlns:a16="http://schemas.microsoft.com/office/drawing/2014/main" id="{F14CDF57-9D5D-4486-B1B5-D14BFFF8C428}"/>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8755" t="14682" r="10177" b="14207"/>
          <a:stretch/>
        </p:blipFill>
        <p:spPr bwMode="auto">
          <a:xfrm>
            <a:off x="779274" y="4559191"/>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38" name="Picture 8" descr="Sheep Vector Illustration Black Silhouette. Stock Vector - Illustration of  raphic, husbandry: 140349495">
            <a:extLst>
              <a:ext uri="{FF2B5EF4-FFF2-40B4-BE49-F238E27FC236}">
                <a16:creationId xmlns:a16="http://schemas.microsoft.com/office/drawing/2014/main" id="{97A6F2D7-CBA2-4273-98C0-CC936636A5EA}"/>
              </a:ext>
            </a:extLst>
          </p:cNvPr>
          <p:cNvPicPr>
            <a:picLocks noChangeAspect="1" noChangeArrowheads="1"/>
          </p:cNvPicPr>
          <p:nvPr/>
        </p:nvPicPr>
        <p:blipFill rotWithShape="1">
          <a:blip r:embed="rId7" cstate="email">
            <a:extLst>
              <a:ext uri="{28A0092B-C50C-407E-A947-70E740481C1C}">
                <a14:useLocalDpi xmlns:a14="http://schemas.microsoft.com/office/drawing/2010/main"/>
              </a:ext>
            </a:extLst>
          </a:blip>
          <a:srcRect l="13743" t="7481" r="11426" b="9237"/>
          <a:stretch/>
        </p:blipFill>
        <p:spPr bwMode="auto">
          <a:xfrm>
            <a:off x="855743" y="5428854"/>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39" name="Picture 2" descr="Silhouette of a pig Royalty Free Vector Image - VectorStock">
            <a:extLst>
              <a:ext uri="{FF2B5EF4-FFF2-40B4-BE49-F238E27FC236}">
                <a16:creationId xmlns:a16="http://schemas.microsoft.com/office/drawing/2014/main" id="{78AE8596-202D-403A-AFAB-05D29D434B57}"/>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844" t="18131" r="2411" b="24735"/>
          <a:stretch/>
        </p:blipFill>
        <p:spPr bwMode="auto">
          <a:xfrm>
            <a:off x="885586" y="6291443"/>
            <a:ext cx="409896" cy="222740"/>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E603E172-CE11-4175-B169-3E24ED395621}"/>
              </a:ext>
            </a:extLst>
          </p:cNvPr>
          <p:cNvSpPr txBox="1"/>
          <p:nvPr/>
        </p:nvSpPr>
        <p:spPr>
          <a:xfrm>
            <a:off x="430690" y="836118"/>
            <a:ext cx="1663700" cy="461665"/>
          </a:xfrm>
          <a:prstGeom prst="rect">
            <a:avLst/>
          </a:prstGeom>
          <a:noFill/>
        </p:spPr>
        <p:txBody>
          <a:bodyPr wrap="square">
            <a:spAutoFit/>
          </a:bodyPr>
          <a:lstStyle/>
          <a:p>
            <a:r>
              <a:rPr lang="mt-MT" sz="2400" b="1">
                <a:solidFill>
                  <a:srgbClr val="2C7470"/>
                </a:solidFill>
                <a:latin typeface="EC Square Sans Pro" panose="020B0506040000020004" pitchFamily="34" charset="0"/>
                <a:cs typeface="Arial" panose="020B0604020202020204" pitchFamily="34" charset="0"/>
              </a:rPr>
              <a:t>Malta</a:t>
            </a:r>
          </a:p>
        </p:txBody>
      </p:sp>
    </p:spTree>
    <p:extLst>
      <p:ext uri="{BB962C8B-B14F-4D97-AF65-F5344CB8AC3E}">
        <p14:creationId xmlns:p14="http://schemas.microsoft.com/office/powerpoint/2010/main" val="26358859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26C735CE-BD04-4081-9A7D-C53F1A6AF94F}"/>
              </a:ext>
            </a:extLst>
          </p:cNvPr>
          <p:cNvSpPr>
            <a:spLocks noGrp="1"/>
          </p:cNvSpPr>
          <p:nvPr>
            <p:ph type="body" sz="quarter" idx="10"/>
          </p:nvPr>
        </p:nvSpPr>
        <p:spPr>
          <a:xfrm>
            <a:off x="546101" y="310575"/>
            <a:ext cx="11629920" cy="1084134"/>
          </a:xfrm>
          <a:noFill/>
          <a:ln>
            <a:noFill/>
          </a:ln>
        </p:spPr>
        <p:txBody>
          <a:bodyPr vert="horz" wrap="square" lIns="91440" tIns="45720" rIns="91440" bIns="45720" anchor="t" anchorCtr="0" compatLnSpc="1">
            <a:noAutofit/>
          </a:bodyPr>
          <a:lstStyle/>
          <a:p>
            <a:pPr algn="l" rtl="0">
              <a:lnSpc>
                <a:spcPct val="120000"/>
              </a:lnSpc>
              <a:spcBef>
                <a:spcPts val="1000"/>
              </a:spcBef>
              <a:buSzPct val="100000"/>
            </a:pPr>
            <a:r>
              <a:rPr lang="mt-MT" sz="2800" dirty="0">
                <a:latin typeface="EC Square Sans Pro" panose="020B0506040000020004" pitchFamily="34" charset="0"/>
              </a:rPr>
              <a:t>Eżerċizzju fi grupp 3b: Preżentazzjoni tar-riżultati: miżuri biex jitnaqqas l-użu tal-antimikrobiċi u biex dawn jintużaw b’mod aktar responsabbli</a:t>
            </a:r>
          </a:p>
        </p:txBody>
      </p:sp>
      <p:sp>
        <p:nvSpPr>
          <p:cNvPr id="3" name="Tijdelijke aanduiding voor inhoud 2">
            <a:extLst>
              <a:ext uri="{FF2B5EF4-FFF2-40B4-BE49-F238E27FC236}">
                <a16:creationId xmlns:a16="http://schemas.microsoft.com/office/drawing/2014/main" id="{A34172B8-9A0F-41F9-99BF-5B5C32F6526D}"/>
              </a:ext>
            </a:extLst>
          </p:cNvPr>
          <p:cNvSpPr txBox="1">
            <a:spLocks/>
          </p:cNvSpPr>
          <p:nvPr/>
        </p:nvSpPr>
        <p:spPr>
          <a:xfrm>
            <a:off x="838203" y="1825627"/>
            <a:ext cx="10366121" cy="4721798"/>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mt-MT" sz="2400" b="0" i="0" u="none" strike="noStrike" cap="none" normalizeH="0" baseline="0" dirty="0">
                <a:ln>
                  <a:noFill/>
                </a:ln>
                <a:solidFill>
                  <a:srgbClr val="002060"/>
                </a:solidFill>
                <a:effectLst/>
                <a:uLnTx/>
                <a:uFillTx/>
                <a:latin typeface="EC Square Sans Pro" panose="020B0506040000020004" pitchFamily="34" charset="0"/>
                <a:cs typeface="Arial" panose="020B0604020202020204" pitchFamily="34" charset="0"/>
              </a:rPr>
              <a:t>Kull mejda tindirizza preżentatur wieħed</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endParaRPr lang="nl-NL" sz="2400" dirty="0">
              <a:solidFill>
                <a:srgbClr val="002060"/>
              </a:solidFill>
              <a:latin typeface="EC Square Sans Pro" panose="020B0506040000020004" pitchFamily="34" charset="0"/>
              <a:cs typeface="Arial" panose="020B0604020202020204" pitchFamily="34" charset="0"/>
            </a:endParaRPr>
          </a:p>
          <a:p>
            <a:pPr marR="0" lvl="0" algn="l" defTabSz="914400" rtl="0" eaLnBrk="1" fontAlgn="auto" latinLnBrk="0" hangingPunct="1">
              <a:spcBef>
                <a:spcPts val="1000"/>
              </a:spcBef>
              <a:spcAft>
                <a:spcPts val="0"/>
              </a:spcAft>
              <a:buClrTx/>
              <a:buSzPct val="100000"/>
              <a:tabLst/>
              <a:defRPr/>
            </a:pPr>
            <a:r>
              <a:rPr lang="mt-MT" sz="3200" b="1" dirty="0">
                <a:solidFill>
                  <a:srgbClr val="002060"/>
                </a:solidFill>
                <a:latin typeface="EC Square Sans Pro" panose="020B0506040000020004" pitchFamily="34" charset="0"/>
                <a:cs typeface="Arial" panose="020B0604020202020204" pitchFamily="34" charset="0"/>
              </a:rPr>
              <a:t>“Il-prattiki li għandhom jiġu implimentati b’liema mod jistgħu jikkontribwixxu għat-tnaqqis tal-AMU?”</a:t>
            </a:r>
          </a:p>
          <a:p>
            <a:pPr marR="0" lvl="0" algn="l" defTabSz="914400" rtl="0" eaLnBrk="1" fontAlgn="auto" latinLnBrk="0" hangingPunct="1">
              <a:spcBef>
                <a:spcPts val="1000"/>
              </a:spcBef>
              <a:spcAft>
                <a:spcPts val="0"/>
              </a:spcAft>
              <a:buClrTx/>
              <a:buSzPct val="100000"/>
              <a:tabLst/>
              <a:defRPr/>
            </a:pPr>
            <a:endParaRPr lang="en-GB" sz="2400" dirty="0">
              <a:solidFill>
                <a:srgbClr val="002060"/>
              </a:solidFill>
              <a:latin typeface="EC Square Sans Pro" panose="020B0506040000020004" pitchFamily="34" charset="0"/>
              <a:cs typeface="Arial" panose="020B0604020202020204" pitchFamily="34" charset="0"/>
            </a:endParaRP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mt-MT" sz="24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Kull preżentatur jippreżenta riżultat </a:t>
            </a:r>
            <a:r>
              <a:rPr kumimoji="0" lang="mt-MT" sz="24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wieħed </a:t>
            </a:r>
            <a:r>
              <a:rPr kumimoji="0" lang="mt-MT" sz="240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mis-sessjoni fil-mejda tiegħu/tagħha</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lang="mt-MT" sz="2400" dirty="0">
                <a:solidFill>
                  <a:srgbClr val="002060"/>
                </a:solidFill>
                <a:latin typeface="EC Square Sans Pro" panose="020B0506040000020004" pitchFamily="34" charset="0"/>
                <a:cs typeface="Arial" panose="020B0604020202020204" pitchFamily="34" charset="0"/>
              </a:rPr>
              <a:t>Imbagħad ngħaddu għall-mejda li jmiss - semmu riżultat li jkun għadu ma ssemmiex qabel!</a:t>
            </a:r>
          </a:p>
          <a:p>
            <a:pPr marL="285750" marR="0" lvl="0" indent="-285750" algn="l" defTabSz="914400" rtl="0" eaLnBrk="1" fontAlgn="auto" latinLnBrk="0" hangingPunct="1">
              <a:lnSpc>
                <a:spcPct val="70000"/>
              </a:lnSpc>
              <a:spcBef>
                <a:spcPts val="1000"/>
              </a:spcBef>
              <a:spcAft>
                <a:spcPts val="0"/>
              </a:spcAft>
              <a:buClrTx/>
              <a:buSzPct val="100000"/>
              <a:buFont typeface="Arial" panose="020B0604020202020204" pitchFamily="34" charset="0"/>
              <a:buChar char="•"/>
              <a:tabLst/>
              <a:defRPr/>
            </a:pPr>
            <a:endParaRPr kumimoji="0" lang="nl-NL" sz="20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grpSp>
        <p:nvGrpSpPr>
          <p:cNvPr id="4" name="Grupo 3">
            <a:extLst>
              <a:ext uri="{FF2B5EF4-FFF2-40B4-BE49-F238E27FC236}">
                <a16:creationId xmlns:a16="http://schemas.microsoft.com/office/drawing/2014/main" id="{3E05FFAE-23B5-4FE9-A635-989089E3F2D0}"/>
              </a:ext>
            </a:extLst>
          </p:cNvPr>
          <p:cNvGrpSpPr/>
          <p:nvPr/>
        </p:nvGrpSpPr>
        <p:grpSpPr>
          <a:xfrm>
            <a:off x="10553700" y="5219700"/>
            <a:ext cx="1481007" cy="1449516"/>
            <a:chOff x="10133729" y="-46716"/>
            <a:chExt cx="1682901" cy="1546999"/>
          </a:xfrm>
        </p:grpSpPr>
        <p:sp>
          <p:nvSpPr>
            <p:cNvPr id="5" name="CuadroTexto 4">
              <a:extLst>
                <a:ext uri="{FF2B5EF4-FFF2-40B4-BE49-F238E27FC236}">
                  <a16:creationId xmlns:a16="http://schemas.microsoft.com/office/drawing/2014/main" id="{D8CCC978-5BFB-46E6-B5CC-ED81362E7785}"/>
                </a:ext>
              </a:extLst>
            </p:cNvPr>
            <p:cNvSpPr txBox="1"/>
            <p:nvPr/>
          </p:nvSpPr>
          <p:spPr>
            <a:xfrm>
              <a:off x="10327771" y="458783"/>
              <a:ext cx="1294819" cy="919730"/>
            </a:xfrm>
            <a:prstGeom prst="rect">
              <a:avLst/>
            </a:prstGeom>
            <a:solidFill>
              <a:schemeClr val="bg1"/>
            </a:solidFill>
          </p:spPr>
          <p:txBody>
            <a:bodyPr wrap="square" rtlCol="0">
              <a:spAutoFit/>
            </a:bodyPr>
            <a:lstStyle/>
            <a:p>
              <a:pPr algn="ctr"/>
              <a:r>
                <a:rPr lang="mt-MT" sz="3600" b="1">
                  <a:solidFill>
                    <a:srgbClr val="C00000"/>
                  </a:solidFill>
                  <a:latin typeface="EC Square Sans Pro" panose="020B0506040000020004" pitchFamily="34" charset="0"/>
                </a:rPr>
                <a:t>20 </a:t>
              </a:r>
            </a:p>
            <a:p>
              <a:pPr algn="ctr"/>
              <a:r>
                <a:rPr lang="mt-MT" sz="1400" b="1">
                  <a:solidFill>
                    <a:srgbClr val="C00000"/>
                  </a:solidFill>
                  <a:latin typeface="EC Square Sans Pro" panose="020B0506040000020004" pitchFamily="34" charset="0"/>
                </a:rPr>
                <a:t>MIN</a:t>
              </a:r>
            </a:p>
          </p:txBody>
        </p:sp>
        <p:grpSp>
          <p:nvGrpSpPr>
            <p:cNvPr id="6" name="Grupo 5">
              <a:extLst>
                <a:ext uri="{FF2B5EF4-FFF2-40B4-BE49-F238E27FC236}">
                  <a16:creationId xmlns:a16="http://schemas.microsoft.com/office/drawing/2014/main" id="{EE40D9B1-25A7-4227-8F02-3336504BB052}"/>
                </a:ext>
              </a:extLst>
            </p:cNvPr>
            <p:cNvGrpSpPr/>
            <p:nvPr/>
          </p:nvGrpSpPr>
          <p:grpSpPr>
            <a:xfrm>
              <a:off x="10133729" y="-46716"/>
              <a:ext cx="1682901" cy="1546999"/>
              <a:chOff x="9836637" y="106015"/>
              <a:chExt cx="1929565" cy="2078540"/>
            </a:xfrm>
          </p:grpSpPr>
          <p:sp>
            <p:nvSpPr>
              <p:cNvPr id="7" name="Elipse 6">
                <a:extLst>
                  <a:ext uri="{FF2B5EF4-FFF2-40B4-BE49-F238E27FC236}">
                    <a16:creationId xmlns:a16="http://schemas.microsoft.com/office/drawing/2014/main" id="{9E822593-200C-447C-9C38-2E84E2DC794E}"/>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Conector recto 7">
                <a:extLst>
                  <a:ext uri="{FF2B5EF4-FFF2-40B4-BE49-F238E27FC236}">
                    <a16:creationId xmlns:a16="http://schemas.microsoft.com/office/drawing/2014/main" id="{B603FE94-9983-4B4E-99ED-B0281126E6CC}"/>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9" name="Conector recto 8">
                <a:extLst>
                  <a:ext uri="{FF2B5EF4-FFF2-40B4-BE49-F238E27FC236}">
                    <a16:creationId xmlns:a16="http://schemas.microsoft.com/office/drawing/2014/main" id="{EFCA79F5-C418-45FF-863E-510157352005}"/>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10" name="Conector recto 9">
                <a:extLst>
                  <a:ext uri="{FF2B5EF4-FFF2-40B4-BE49-F238E27FC236}">
                    <a16:creationId xmlns:a16="http://schemas.microsoft.com/office/drawing/2014/main" id="{EAAF859F-CD8C-43FB-ADEE-80FBCBBF6D0B}"/>
                  </a:ext>
                </a:extLst>
              </p:cNvPr>
              <p:cNvCxnSpPr>
                <a:cxnSpLocks/>
                <a:stCxn id="7"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755FDFB1-B45B-4FBB-90FA-00AF24CFD2D7}"/>
                  </a:ext>
                </a:extLst>
              </p:cNvPr>
              <p:cNvCxnSpPr>
                <a:cxnSpLocks/>
                <a:stCxn id="7"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12" name="Cuerda 11">
                <a:extLst>
                  <a:ext uri="{FF2B5EF4-FFF2-40B4-BE49-F238E27FC236}">
                    <a16:creationId xmlns:a16="http://schemas.microsoft.com/office/drawing/2014/main" id="{7EBC5317-A2C6-401A-B47F-575247E8B0BE}"/>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Cuerda 12">
                <a:extLst>
                  <a:ext uri="{FF2B5EF4-FFF2-40B4-BE49-F238E27FC236}">
                    <a16:creationId xmlns:a16="http://schemas.microsoft.com/office/drawing/2014/main" id="{5F3ED3E4-826F-43CD-BF36-595E80D1F51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Tree>
    <p:extLst>
      <p:ext uri="{BB962C8B-B14F-4D97-AF65-F5344CB8AC3E}">
        <p14:creationId xmlns:p14="http://schemas.microsoft.com/office/powerpoint/2010/main" val="1110351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E2BF1DC8-D9B5-46B9-86F8-290896340DFF}"/>
              </a:ext>
            </a:extLst>
          </p:cNvPr>
          <p:cNvSpPr>
            <a:spLocks noGrp="1"/>
          </p:cNvSpPr>
          <p:nvPr>
            <p:ph type="body" sz="quarter" idx="10"/>
          </p:nvPr>
        </p:nvSpPr>
        <p:spPr>
          <a:xfrm>
            <a:off x="745959" y="278490"/>
            <a:ext cx="11103141" cy="801921"/>
          </a:xfrm>
        </p:spPr>
        <p:txBody>
          <a:bodyPr>
            <a:normAutofit/>
          </a:bodyPr>
          <a:lstStyle/>
          <a:p>
            <a:pPr marL="0" indent="0">
              <a:buNone/>
            </a:pPr>
            <a:r>
              <a:rPr lang="mt-MT" sz="2400" dirty="0">
                <a:latin typeface="EC Square Sans Pro" panose="020B0506040000020004" pitchFamily="34" charset="0"/>
                <a:ea typeface="+mn-ea"/>
              </a:rPr>
              <a:t>Eżerċizzju fi grupp 3b - Diskussjoni fil-plenarja - Preżentazzjoni tar-riżultati - Soluzzjonijiet għall-ostakli għat-tnaqqis tal-użu u għall-użu responsabbli tal-antimikrobiċi</a:t>
            </a:r>
          </a:p>
        </p:txBody>
      </p:sp>
      <p:graphicFrame>
        <p:nvGraphicFramePr>
          <p:cNvPr id="32" name="Tabla 31">
            <a:extLst>
              <a:ext uri="{FF2B5EF4-FFF2-40B4-BE49-F238E27FC236}">
                <a16:creationId xmlns:a16="http://schemas.microsoft.com/office/drawing/2014/main" id="{DBF7DD19-5704-41AC-B5E6-B92EF0F627B2}"/>
              </a:ext>
            </a:extLst>
          </p:cNvPr>
          <p:cNvGraphicFramePr>
            <a:graphicFrameLocks noGrp="1"/>
          </p:cNvGraphicFramePr>
          <p:nvPr>
            <p:extLst>
              <p:ext uri="{D42A27DB-BD31-4B8C-83A1-F6EECF244321}">
                <p14:modId xmlns:p14="http://schemas.microsoft.com/office/powerpoint/2010/main" val="2206491546"/>
              </p:ext>
            </p:extLst>
          </p:nvPr>
        </p:nvGraphicFramePr>
        <p:xfrm>
          <a:off x="0" y="1171072"/>
          <a:ext cx="12192001" cy="5686930"/>
        </p:xfrm>
        <a:graphic>
          <a:graphicData uri="http://schemas.openxmlformats.org/drawingml/2006/table">
            <a:tbl>
              <a:tblPr/>
              <a:tblGrid>
                <a:gridCol w="1796143">
                  <a:extLst>
                    <a:ext uri="{9D8B030D-6E8A-4147-A177-3AD203B41FA5}">
                      <a16:colId xmlns:a16="http://schemas.microsoft.com/office/drawing/2014/main" val="226147076"/>
                    </a:ext>
                  </a:extLst>
                </a:gridCol>
                <a:gridCol w="4753429">
                  <a:extLst>
                    <a:ext uri="{9D8B030D-6E8A-4147-A177-3AD203B41FA5}">
                      <a16:colId xmlns:a16="http://schemas.microsoft.com/office/drawing/2014/main" val="3925395878"/>
                    </a:ext>
                  </a:extLst>
                </a:gridCol>
                <a:gridCol w="3374573">
                  <a:extLst>
                    <a:ext uri="{9D8B030D-6E8A-4147-A177-3AD203B41FA5}">
                      <a16:colId xmlns:a16="http://schemas.microsoft.com/office/drawing/2014/main" val="746999470"/>
                    </a:ext>
                  </a:extLst>
                </a:gridCol>
                <a:gridCol w="2267856">
                  <a:extLst>
                    <a:ext uri="{9D8B030D-6E8A-4147-A177-3AD203B41FA5}">
                      <a16:colId xmlns:a16="http://schemas.microsoft.com/office/drawing/2014/main" val="1678133852"/>
                    </a:ext>
                  </a:extLst>
                </a:gridCol>
              </a:tblGrid>
              <a:tr h="675052">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mt-MT" sz="1800" b="1" i="0" u="none" strike="noStrike">
                          <a:solidFill>
                            <a:srgbClr val="FFFFFF"/>
                          </a:solidFill>
                          <a:effectLst/>
                          <a:latin typeface="EC Square Sans Pro" panose="020B0506040000020004" pitchFamily="34" charset="0"/>
                        </a:rPr>
                        <a:t>Gruppi</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mt-MT" sz="1800" b="1" i="0" u="none" strike="noStrike">
                          <a:solidFill>
                            <a:srgbClr val="FFFFFF"/>
                          </a:solidFill>
                          <a:effectLst/>
                          <a:latin typeface="EC Square Sans Pro" panose="020B0506040000020004" pitchFamily="34" charset="0"/>
                        </a:rPr>
                        <a:t>Q1 – Opportunitajiet / prattiki tajbin</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ctr"/>
                      <a:r>
                        <a:rPr lang="mt-MT" sz="1800" b="1" i="0" u="none" strike="noStrike">
                          <a:solidFill>
                            <a:srgbClr val="FFFFFF"/>
                          </a:solidFill>
                          <a:effectLst/>
                          <a:latin typeface="EC Square Sans Pro" panose="020B0506040000020004" pitchFamily="34" charset="0"/>
                        </a:rPr>
                        <a:t>Q2 – Soluzzjonijiet biex jiġu indirizzati dawn l-ostakli</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ctr" fontAlgn="ctr"/>
                      <a:r>
                        <a:rPr lang="mt-MT" sz="1800" b="1" i="0" u="none" strike="noStrike">
                          <a:solidFill>
                            <a:srgbClr val="FFFFFF"/>
                          </a:solidFill>
                          <a:effectLst/>
                          <a:latin typeface="EC Square Sans Pro" panose="020B0506040000020004" pitchFamily="34" charset="0"/>
                        </a:rPr>
                        <a:t>Għan SMART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extLst>
                  <a:ext uri="{0D108BD9-81ED-4DB2-BD59-A6C34878D82A}">
                    <a16:rowId xmlns:a16="http://schemas.microsoft.com/office/drawing/2014/main" val="2715526520"/>
                  </a:ext>
                </a:extLst>
              </a:tr>
              <a:tr h="835313">
                <a:tc>
                  <a:txBody>
                    <a:bodyPr/>
                    <a:lstStyle/>
                    <a:p>
                      <a:pPr algn="l" fontAlgn="ctr"/>
                      <a:r>
                        <a:rPr lang="mt-MT" sz="1800" b="1" i="0" u="none" strike="noStrike">
                          <a:solidFill>
                            <a:srgbClr val="002060"/>
                          </a:solidFill>
                          <a:effectLst/>
                          <a:latin typeface="EC Square Sans Pro" panose="020B0506040000020004" pitchFamily="34" charset="0"/>
                        </a:rPr>
                        <a:t>Grupp 1 </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buClr>
                          <a:srgbClr val="002060"/>
                        </a:buClr>
                        <a:buSzPts val="1100"/>
                        <a:buFont typeface="Calibri" panose="020F0502020204030204" pitchFamily="34" charset="0"/>
                        <a:buChar char=" "/>
                      </a:pPr>
                      <a:endParaRPr lang="en-GB" sz="1000" b="0" i="0" u="none" strike="noStrike" dirty="0">
                        <a:solidFill>
                          <a:srgbClr val="00206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3509117"/>
                  </a:ext>
                </a:extLst>
              </a:tr>
              <a:tr h="835313">
                <a:tc>
                  <a:txBody>
                    <a:bodyPr/>
                    <a:lstStyle/>
                    <a:p>
                      <a:pPr algn="l" fontAlgn="ctr"/>
                      <a:r>
                        <a:rPr lang="mt-MT" sz="1800" b="1" i="0" u="none" strike="noStrike">
                          <a:solidFill>
                            <a:srgbClr val="002060"/>
                          </a:solidFill>
                          <a:effectLst/>
                          <a:latin typeface="EC Square Sans Pro" panose="020B0506040000020004" pitchFamily="34" charset="0"/>
                        </a:rPr>
                        <a:t>Grupp 2</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buClr>
                          <a:srgbClr val="002060"/>
                        </a:buClr>
                        <a:buSzPts val="1100"/>
                        <a:buFont typeface="Calibri" panose="020F0502020204030204" pitchFamily="34" charset="0"/>
                        <a:buChar char=" "/>
                      </a:pPr>
                      <a:endParaRPr lang="en-GB" sz="1000" b="0" i="0" u="none" strike="noStrike" dirty="0">
                        <a:solidFill>
                          <a:srgbClr val="00206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4538197"/>
                  </a:ext>
                </a:extLst>
              </a:tr>
              <a:tr h="835313">
                <a:tc>
                  <a:txBody>
                    <a:bodyPr/>
                    <a:lstStyle/>
                    <a:p>
                      <a:pPr algn="l" fontAlgn="ctr"/>
                      <a:r>
                        <a:rPr lang="mt-MT" sz="1800" b="1" i="0" u="none" strike="noStrike">
                          <a:solidFill>
                            <a:srgbClr val="002060"/>
                          </a:solidFill>
                          <a:effectLst/>
                          <a:latin typeface="EC Square Sans Pro" panose="020B0506040000020004" pitchFamily="34" charset="0"/>
                        </a:rPr>
                        <a:t>Grupp 3</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7460000"/>
                  </a:ext>
                </a:extLst>
              </a:tr>
              <a:tr h="835313">
                <a:tc>
                  <a:txBody>
                    <a:bodyPr/>
                    <a:lstStyle/>
                    <a:p>
                      <a:pPr algn="l" fontAlgn="ctr"/>
                      <a:r>
                        <a:rPr lang="mt-MT" sz="1800" b="1" i="0" u="none" strike="noStrike">
                          <a:solidFill>
                            <a:srgbClr val="002060"/>
                          </a:solidFill>
                          <a:effectLst/>
                          <a:latin typeface="EC Square Sans Pro" panose="020B0506040000020004" pitchFamily="34" charset="0"/>
                        </a:rPr>
                        <a:t>Grupp 4</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5281065"/>
                  </a:ext>
                </a:extLst>
              </a:tr>
              <a:tr h="835313">
                <a:tc>
                  <a:txBody>
                    <a:bodyPr/>
                    <a:lstStyle/>
                    <a:p>
                      <a:pPr algn="l" fontAlgn="ctr"/>
                      <a:r>
                        <a:rPr lang="mt-MT" sz="1800" b="1" i="0" u="none" strike="noStrike">
                          <a:solidFill>
                            <a:srgbClr val="002060"/>
                          </a:solidFill>
                          <a:effectLst/>
                          <a:latin typeface="EC Square Sans Pro" panose="020B0506040000020004" pitchFamily="34" charset="0"/>
                        </a:rPr>
                        <a:t>Grupp 5</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mt-MT"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7596877"/>
                  </a:ext>
                </a:extLst>
              </a:tr>
              <a:tr h="835313">
                <a:tc>
                  <a:txBody>
                    <a:bodyPr/>
                    <a:lstStyle/>
                    <a:p>
                      <a:pPr algn="l" fontAlgn="ctr"/>
                      <a:r>
                        <a:rPr lang="mt-MT" sz="1800" b="1" i="0" u="none" strike="noStrike">
                          <a:solidFill>
                            <a:srgbClr val="002060"/>
                          </a:solidFill>
                          <a:effectLst/>
                          <a:latin typeface="EC Square Sans Pro" panose="020B0506040000020004" pitchFamily="34" charset="0"/>
                        </a:rPr>
                        <a:t>Grupp 6</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fontAlgn="b"/>
                      <a:r>
                        <a:rPr lang="mt-MT"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fontAlgn="b"/>
                      <a:r>
                        <a:rPr lang="mt-MT"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fontAlgn="b"/>
                      <a:r>
                        <a:rPr lang="mt-MT"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2545244899"/>
                  </a:ext>
                </a:extLst>
              </a:tr>
            </a:tbl>
          </a:graphicData>
        </a:graphic>
      </p:graphicFrame>
      <p:pic>
        <p:nvPicPr>
          <p:cNvPr id="33" name="Picture 4" descr="840+ Heifer Illustrations, Royalty-Free Vector Graphics &amp; Clip Art - iStock  | Heifer cows, Heifer vector, Heifer milk">
            <a:extLst>
              <a:ext uri="{FF2B5EF4-FFF2-40B4-BE49-F238E27FC236}">
                <a16:creationId xmlns:a16="http://schemas.microsoft.com/office/drawing/2014/main" id="{DFF8A984-BCEA-4326-8CD0-42F1116F52ED}"/>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l="16340" t="28652" r="15867" b="28682"/>
          <a:stretch/>
        </p:blipFill>
        <p:spPr bwMode="auto">
          <a:xfrm>
            <a:off x="891099" y="2168448"/>
            <a:ext cx="355510" cy="223747"/>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6" descr="Chicken Icon Vector Art, Icons, and Graphics for Free Download">
            <a:extLst>
              <a:ext uri="{FF2B5EF4-FFF2-40B4-BE49-F238E27FC236}">
                <a16:creationId xmlns:a16="http://schemas.microsoft.com/office/drawing/2014/main" id="{8E8FA181-07F5-40ED-942E-DA3B96B739EA}"/>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flipH="1">
            <a:off x="745959" y="3098834"/>
            <a:ext cx="290281" cy="330166"/>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14" descr="Fish Icon Vector Isolated Stock Illustration - Download Image Now - Fish,  Icon, Vector - iStock">
            <a:extLst>
              <a:ext uri="{FF2B5EF4-FFF2-40B4-BE49-F238E27FC236}">
                <a16:creationId xmlns:a16="http://schemas.microsoft.com/office/drawing/2014/main" id="{4847C8B1-6DA1-47AF-9F55-6F91950DDE5F}"/>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2037" t="29604" r="9625" b="30401"/>
          <a:stretch/>
        </p:blipFill>
        <p:spPr bwMode="auto">
          <a:xfrm>
            <a:off x="1055399" y="3176175"/>
            <a:ext cx="414282" cy="211507"/>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6" descr="Chicken Icon Vector Art, Icons, and Graphics for Free Download">
            <a:extLst>
              <a:ext uri="{FF2B5EF4-FFF2-40B4-BE49-F238E27FC236}">
                <a16:creationId xmlns:a16="http://schemas.microsoft.com/office/drawing/2014/main" id="{DA31E4F5-7541-4F1F-9E89-2D14C37FEA5E}"/>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flipH="1">
            <a:off x="901628" y="3794281"/>
            <a:ext cx="290281" cy="330166"/>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10" descr="Goat Vector Art Stock Images | Depositphotos">
            <a:extLst>
              <a:ext uri="{FF2B5EF4-FFF2-40B4-BE49-F238E27FC236}">
                <a16:creationId xmlns:a16="http://schemas.microsoft.com/office/drawing/2014/main" id="{F14CDF57-9D5D-4486-B1B5-D14BFFF8C428}"/>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8755" t="14682" r="10177" b="14207"/>
          <a:stretch/>
        </p:blipFill>
        <p:spPr bwMode="auto">
          <a:xfrm>
            <a:off x="779274" y="4559191"/>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38" name="Picture 8" descr="Sheep Vector Illustration Black Silhouette. Stock Vector - Illustration of  raphic, husbandry: 140349495">
            <a:extLst>
              <a:ext uri="{FF2B5EF4-FFF2-40B4-BE49-F238E27FC236}">
                <a16:creationId xmlns:a16="http://schemas.microsoft.com/office/drawing/2014/main" id="{97A6F2D7-CBA2-4273-98C0-CC936636A5EA}"/>
              </a:ext>
            </a:extLst>
          </p:cNvPr>
          <p:cNvPicPr>
            <a:picLocks noChangeAspect="1" noChangeArrowheads="1"/>
          </p:cNvPicPr>
          <p:nvPr/>
        </p:nvPicPr>
        <p:blipFill rotWithShape="1">
          <a:blip r:embed="rId7" cstate="email">
            <a:extLst>
              <a:ext uri="{28A0092B-C50C-407E-A947-70E740481C1C}">
                <a14:useLocalDpi xmlns:a14="http://schemas.microsoft.com/office/drawing/2010/main"/>
              </a:ext>
            </a:extLst>
          </a:blip>
          <a:srcRect l="13743" t="7481" r="11426" b="9237"/>
          <a:stretch/>
        </p:blipFill>
        <p:spPr bwMode="auto">
          <a:xfrm>
            <a:off x="855743" y="5428854"/>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39" name="Picture 2" descr="Silhouette of a pig Royalty Free Vector Image - VectorStock">
            <a:extLst>
              <a:ext uri="{FF2B5EF4-FFF2-40B4-BE49-F238E27FC236}">
                <a16:creationId xmlns:a16="http://schemas.microsoft.com/office/drawing/2014/main" id="{78AE8596-202D-403A-AFAB-05D29D434B57}"/>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844" t="18131" r="2411" b="24735"/>
          <a:stretch/>
        </p:blipFill>
        <p:spPr bwMode="auto">
          <a:xfrm>
            <a:off x="885586" y="6291443"/>
            <a:ext cx="409896" cy="222740"/>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5A108B8A-A5D1-461D-95B3-57B4BE96A109}"/>
              </a:ext>
            </a:extLst>
          </p:cNvPr>
          <p:cNvSpPr txBox="1"/>
          <p:nvPr/>
        </p:nvSpPr>
        <p:spPr>
          <a:xfrm>
            <a:off x="430690" y="836118"/>
            <a:ext cx="1663700" cy="461665"/>
          </a:xfrm>
          <a:prstGeom prst="rect">
            <a:avLst/>
          </a:prstGeom>
          <a:noFill/>
        </p:spPr>
        <p:txBody>
          <a:bodyPr wrap="square">
            <a:spAutoFit/>
          </a:bodyPr>
          <a:lstStyle/>
          <a:p>
            <a:r>
              <a:rPr lang="mt-MT" sz="2400" b="1">
                <a:solidFill>
                  <a:srgbClr val="2C7470"/>
                </a:solidFill>
                <a:latin typeface="EC Square Sans Pro" panose="020B0506040000020004" pitchFamily="34" charset="0"/>
                <a:cs typeface="Arial" panose="020B0604020202020204" pitchFamily="34" charset="0"/>
              </a:rPr>
              <a:t>Malta</a:t>
            </a:r>
          </a:p>
        </p:txBody>
      </p:sp>
    </p:spTree>
    <p:extLst>
      <p:ext uri="{BB962C8B-B14F-4D97-AF65-F5344CB8AC3E}">
        <p14:creationId xmlns:p14="http://schemas.microsoft.com/office/powerpoint/2010/main" val="16605079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name="Slide14">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9561AA-F4C1-9A20-18BE-C6BD060D5183}"/>
              </a:ext>
            </a:extLst>
          </p:cNvPr>
          <p:cNvSpPr txBox="1">
            <a:spLocks noGrp="1"/>
          </p:cNvSpPr>
          <p:nvPr>
            <p:ph type="title"/>
          </p:nvPr>
        </p:nvSpPr>
        <p:spPr/>
        <p:txBody>
          <a:bodyPr/>
          <a:lstStyle/>
          <a:p>
            <a:pPr lvl="0"/>
            <a:r>
              <a:rPr lang="nl-NL" dirty="0">
                <a:latin typeface="EC Square Sans Pro" panose="020B0506040000020004" pitchFamily="34" charset="0"/>
              </a:rPr>
              <a:t>Participants - Malta</a:t>
            </a:r>
          </a:p>
        </p:txBody>
      </p:sp>
      <p:sp>
        <p:nvSpPr>
          <p:cNvPr id="3" name="Tijdelijke aanduiding voor inhoud 2">
            <a:extLst>
              <a:ext uri="{FF2B5EF4-FFF2-40B4-BE49-F238E27FC236}">
                <a16:creationId xmlns:a16="http://schemas.microsoft.com/office/drawing/2014/main" id="{1BE4426E-AAAC-31F5-A8B5-83259D40AEC5}"/>
              </a:ext>
            </a:extLst>
          </p:cNvPr>
          <p:cNvSpPr txBox="1">
            <a:spLocks noGrp="1"/>
          </p:cNvSpPr>
          <p:nvPr>
            <p:ph idx="1"/>
          </p:nvPr>
        </p:nvSpPr>
        <p:spPr/>
        <p:txBody>
          <a:bodyPr/>
          <a:lstStyle/>
          <a:p>
            <a:pPr lvl="0"/>
            <a:r>
              <a:rPr lang="nl-NL" dirty="0">
                <a:latin typeface="EC Square Sans Pro" panose="020B0506040000020004" pitchFamily="34" charset="0"/>
              </a:rPr>
              <a:t>SR: 22</a:t>
            </a:r>
          </a:p>
          <a:p>
            <a:pPr lvl="0"/>
            <a:r>
              <a:rPr lang="nl-NL" dirty="0">
                <a:latin typeface="EC Square Sans Pro" panose="020B0506040000020004" pitchFamily="34" charset="0"/>
              </a:rPr>
              <a:t>Poultry: 12</a:t>
            </a:r>
          </a:p>
          <a:p>
            <a:pPr lvl="0"/>
            <a:r>
              <a:rPr lang="nl-NL" dirty="0" err="1">
                <a:latin typeface="EC Square Sans Pro" panose="020B0506040000020004" pitchFamily="34" charset="0"/>
              </a:rPr>
              <a:t>Swine</a:t>
            </a:r>
            <a:r>
              <a:rPr lang="nl-NL" dirty="0">
                <a:latin typeface="EC Square Sans Pro" panose="020B0506040000020004" pitchFamily="34" charset="0"/>
              </a:rPr>
              <a:t>: 8</a:t>
            </a:r>
          </a:p>
          <a:p>
            <a:pPr lvl="0"/>
            <a:r>
              <a:rPr lang="nl-NL" dirty="0" err="1">
                <a:latin typeface="EC Square Sans Pro" panose="020B0506040000020004" pitchFamily="34" charset="0"/>
              </a:rPr>
              <a:t>Bovine</a:t>
            </a:r>
            <a:r>
              <a:rPr lang="nl-NL" dirty="0">
                <a:latin typeface="EC Square Sans Pro" panose="020B0506040000020004" pitchFamily="34" charset="0"/>
              </a:rPr>
              <a:t>: 8</a:t>
            </a:r>
          </a:p>
          <a:p>
            <a:pPr lvl="0"/>
            <a:r>
              <a:rPr lang="nl-NL" dirty="0" err="1">
                <a:latin typeface="EC Square Sans Pro" panose="020B0506040000020004" pitchFamily="34" charset="0"/>
              </a:rPr>
              <a:t>Other</a:t>
            </a:r>
            <a:r>
              <a:rPr lang="nl-NL" dirty="0">
                <a:latin typeface="EC Square Sans Pro" panose="020B0506040000020004" pitchFamily="34" charset="0"/>
              </a:rPr>
              <a:t>: 3</a:t>
            </a:r>
          </a:p>
        </p:txBody>
      </p:sp>
      <p:pic>
        <p:nvPicPr>
          <p:cNvPr id="4" name="Gráfico 2066219398">
            <a:extLst>
              <a:ext uri="{FF2B5EF4-FFF2-40B4-BE49-F238E27FC236}">
                <a16:creationId xmlns:a16="http://schemas.microsoft.com/office/drawing/2014/main" id="{C47F90FC-028E-FABD-339E-D3AD1A99CF35}"/>
              </a:ext>
            </a:extLst>
          </p:cNvPr>
          <p:cNvPicPr>
            <a:picLocks noChangeAspect="1"/>
          </p:cNvPicPr>
          <p:nvPr/>
        </p:nvPicPr>
        <p:blipFill>
          <a:blip r:embed="rId3"/>
          <a:srcRect/>
          <a:stretch>
            <a:fillRect/>
          </a:stretch>
        </p:blipFill>
        <p:spPr>
          <a:xfrm>
            <a:off x="5850550" y="1960565"/>
            <a:ext cx="6341446" cy="4351336"/>
          </a:xfrm>
          <a:prstGeom prst="rect">
            <a:avLst/>
          </a:prstGeom>
          <a:noFill/>
          <a:ln cap="flat">
            <a:noFill/>
          </a:ln>
        </p:spPr>
      </p:pic>
      <p:sp>
        <p:nvSpPr>
          <p:cNvPr id="6" name="CuadroTexto 5">
            <a:extLst>
              <a:ext uri="{FF2B5EF4-FFF2-40B4-BE49-F238E27FC236}">
                <a16:creationId xmlns:a16="http://schemas.microsoft.com/office/drawing/2014/main" id="{BEFC5F76-85BB-4D0F-9A6A-D2FCB51574FE}"/>
              </a:ext>
            </a:extLst>
          </p:cNvPr>
          <p:cNvSpPr txBox="1"/>
          <p:nvPr/>
        </p:nvSpPr>
        <p:spPr>
          <a:xfrm>
            <a:off x="838197" y="134296"/>
            <a:ext cx="1663700" cy="461665"/>
          </a:xfrm>
          <a:prstGeom prst="rect">
            <a:avLst/>
          </a:prstGeom>
          <a:noFill/>
        </p:spPr>
        <p:txBody>
          <a:bodyPr wrap="square">
            <a:spAutoFit/>
          </a:bodyPr>
          <a:lstStyle/>
          <a:p>
            <a:r>
              <a:rPr lang="nl-NL" sz="2400" b="1" kern="0" dirty="0">
                <a:solidFill>
                  <a:srgbClr val="2C7470"/>
                </a:solidFill>
                <a:latin typeface="EC Square Sans Pro" panose="020B0506040000020004" pitchFamily="34" charset="0"/>
                <a:cs typeface="Arial" panose="020B0604020202020204" pitchFamily="34" charset="0"/>
              </a:rPr>
              <a:t>Malta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name="Slide17">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978FF5-E0F7-A2FE-1D2B-C19D3FEEF78A}"/>
              </a:ext>
            </a:extLst>
          </p:cNvPr>
          <p:cNvSpPr txBox="1">
            <a:spLocks noGrp="1"/>
          </p:cNvSpPr>
          <p:nvPr>
            <p:ph type="title"/>
          </p:nvPr>
        </p:nvSpPr>
        <p:spPr/>
        <p:txBody>
          <a:bodyPr/>
          <a:lstStyle/>
          <a:p>
            <a:pPr lvl="0"/>
            <a:r>
              <a:rPr lang="nl-NL" dirty="0">
                <a:latin typeface="EC Square Sans Pro" panose="020B0506040000020004" pitchFamily="34" charset="0"/>
              </a:rPr>
              <a:t>Needed material</a:t>
            </a:r>
          </a:p>
        </p:txBody>
      </p:sp>
      <p:sp>
        <p:nvSpPr>
          <p:cNvPr id="3" name="Tijdelijke aanduiding voor inhoud 2">
            <a:extLst>
              <a:ext uri="{FF2B5EF4-FFF2-40B4-BE49-F238E27FC236}">
                <a16:creationId xmlns:a16="http://schemas.microsoft.com/office/drawing/2014/main" id="{2032D414-4CCE-51AE-BEF0-4CC51BE82BC2}"/>
              </a:ext>
            </a:extLst>
          </p:cNvPr>
          <p:cNvSpPr txBox="1">
            <a:spLocks noGrp="1"/>
          </p:cNvSpPr>
          <p:nvPr>
            <p:ph idx="1"/>
          </p:nvPr>
        </p:nvSpPr>
        <p:spPr/>
        <p:txBody>
          <a:bodyPr/>
          <a:lstStyle/>
          <a:p>
            <a:pPr lvl="0"/>
            <a:r>
              <a:rPr lang="nl-NL" dirty="0">
                <a:latin typeface="EC Square Sans Pro" panose="020B0506040000020004" pitchFamily="34" charset="0"/>
              </a:rPr>
              <a:t>6x Flip-overs</a:t>
            </a:r>
          </a:p>
          <a:p>
            <a:pPr lvl="0"/>
            <a:r>
              <a:rPr lang="nl-NL" dirty="0">
                <a:latin typeface="EC Square Sans Pro" panose="020B0506040000020004" pitchFamily="34" charset="0"/>
              </a:rPr>
              <a:t>Markers</a:t>
            </a:r>
          </a:p>
          <a:p>
            <a:pPr lvl="0"/>
            <a:r>
              <a:rPr lang="nl-NL" dirty="0">
                <a:latin typeface="EC Square Sans Pro" panose="020B0506040000020004" pitchFamily="34" charset="0"/>
              </a:rPr>
              <a:t>Post-its – in different </a:t>
            </a:r>
            <a:r>
              <a:rPr lang="nl-NL" dirty="0" err="1">
                <a:latin typeface="EC Square Sans Pro" panose="020B0506040000020004" pitchFamily="34" charset="0"/>
              </a:rPr>
              <a:t>colours</a:t>
            </a:r>
            <a:endParaRPr lang="nl-NL" dirty="0">
              <a:latin typeface="EC Square Sans Pro" panose="020B05060400000200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name="Slide18">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C535B0-6662-1CED-DE10-E9DCEFE70885}"/>
              </a:ext>
            </a:extLst>
          </p:cNvPr>
          <p:cNvSpPr txBox="1">
            <a:spLocks noGrp="1"/>
          </p:cNvSpPr>
          <p:nvPr>
            <p:ph type="title"/>
          </p:nvPr>
        </p:nvSpPr>
        <p:spPr/>
        <p:txBody>
          <a:bodyPr/>
          <a:lstStyle/>
          <a:p>
            <a:pPr lvl="0"/>
            <a:r>
              <a:rPr lang="nl-NL" dirty="0">
                <a:latin typeface="EC Square Sans Pro" panose="020B0506040000020004" pitchFamily="34" charset="0"/>
              </a:rPr>
              <a:t>Needed help from other trainers</a:t>
            </a:r>
          </a:p>
        </p:txBody>
      </p:sp>
      <p:sp>
        <p:nvSpPr>
          <p:cNvPr id="3" name="Tijdelijke aanduiding voor inhoud 2">
            <a:extLst>
              <a:ext uri="{FF2B5EF4-FFF2-40B4-BE49-F238E27FC236}">
                <a16:creationId xmlns:a16="http://schemas.microsoft.com/office/drawing/2014/main" id="{0F0A5C72-89E6-0147-65F7-853F79493628}"/>
              </a:ext>
            </a:extLst>
          </p:cNvPr>
          <p:cNvSpPr txBox="1">
            <a:spLocks noGrp="1"/>
          </p:cNvSpPr>
          <p:nvPr>
            <p:ph idx="1"/>
          </p:nvPr>
        </p:nvSpPr>
        <p:spPr/>
        <p:txBody>
          <a:bodyPr/>
          <a:lstStyle/>
          <a:p>
            <a:pPr lvl="0"/>
            <a:r>
              <a:rPr lang="en-GB" dirty="0">
                <a:latin typeface="EC Square Sans Pro" panose="020B0506040000020004" pitchFamily="34" charset="0"/>
              </a:rPr>
              <a:t>We will have 6 subgroups</a:t>
            </a:r>
          </a:p>
          <a:p>
            <a:pPr lvl="1"/>
            <a:r>
              <a:rPr lang="en-GB" dirty="0">
                <a:latin typeface="EC Square Sans Pro" panose="020B0506040000020004" pitchFamily="34" charset="0"/>
              </a:rPr>
              <a:t>Each trainer goes to 1 group and helps with writing down the findings on the flip-overs. The trainers will give the presentations in GE3a+b</a:t>
            </a:r>
          </a:p>
          <a:p>
            <a:pPr lvl="1"/>
            <a:endParaRPr lang="en-GB" dirty="0">
              <a:latin typeface="EC Square Sans Pro" panose="020B0506040000020004" pitchFamily="34" charset="0"/>
            </a:endParaRPr>
          </a:p>
          <a:p>
            <a:pPr lvl="1"/>
            <a:r>
              <a:rPr lang="en-GB" dirty="0">
                <a:latin typeface="EC Square Sans Pro" panose="020B0506040000020004" pitchFamily="34" charset="0"/>
              </a:rPr>
              <a:t>T1 – Small ruminants group 1</a:t>
            </a:r>
          </a:p>
          <a:p>
            <a:pPr lvl="1"/>
            <a:r>
              <a:rPr lang="en-GB" dirty="0">
                <a:latin typeface="EC Square Sans Pro" panose="020B0506040000020004" pitchFamily="34" charset="0"/>
              </a:rPr>
              <a:t>T2 – Small ruminants group 2</a:t>
            </a:r>
          </a:p>
          <a:p>
            <a:pPr lvl="1"/>
            <a:r>
              <a:rPr lang="en-GB" dirty="0">
                <a:latin typeface="EC Square Sans Pro" panose="020B0506040000020004" pitchFamily="34" charset="0"/>
              </a:rPr>
              <a:t>T3 – Poultry &amp; fish</a:t>
            </a:r>
          </a:p>
          <a:p>
            <a:pPr lvl="1"/>
            <a:r>
              <a:rPr lang="en-GB" dirty="0">
                <a:latin typeface="EC Square Sans Pro" panose="020B0506040000020004" pitchFamily="34" charset="0"/>
              </a:rPr>
              <a:t>T4 - Poultry</a:t>
            </a:r>
          </a:p>
          <a:p>
            <a:pPr lvl="1"/>
            <a:r>
              <a:rPr lang="en-GB" dirty="0">
                <a:latin typeface="EC Square Sans Pro" panose="020B0506040000020004" pitchFamily="34" charset="0"/>
              </a:rPr>
              <a:t>T1 – Swine</a:t>
            </a:r>
          </a:p>
          <a:p>
            <a:pPr lvl="1"/>
            <a:r>
              <a:rPr lang="en-GB" dirty="0">
                <a:latin typeface="EC Square Sans Pro" panose="020B0506040000020004" pitchFamily="34" charset="0"/>
              </a:rPr>
              <a:t>T4 – Bovine</a:t>
            </a:r>
          </a:p>
        </p:txBody>
      </p:sp>
      <p:sp>
        <p:nvSpPr>
          <p:cNvPr id="4" name="CuadroTexto 3">
            <a:extLst>
              <a:ext uri="{FF2B5EF4-FFF2-40B4-BE49-F238E27FC236}">
                <a16:creationId xmlns:a16="http://schemas.microsoft.com/office/drawing/2014/main" id="{1D2F2C2C-30A4-4FC6-A60A-E6B61F35921F}"/>
              </a:ext>
            </a:extLst>
          </p:cNvPr>
          <p:cNvSpPr txBox="1"/>
          <p:nvPr/>
        </p:nvSpPr>
        <p:spPr>
          <a:xfrm>
            <a:off x="952497" y="1363962"/>
            <a:ext cx="1663700" cy="461665"/>
          </a:xfrm>
          <a:prstGeom prst="rect">
            <a:avLst/>
          </a:prstGeom>
          <a:noFill/>
        </p:spPr>
        <p:txBody>
          <a:bodyPr wrap="square">
            <a:spAutoFit/>
          </a:bodyPr>
          <a:lstStyle/>
          <a:p>
            <a:r>
              <a:rPr lang="nl-NL" sz="2400" b="1" kern="0" dirty="0">
                <a:solidFill>
                  <a:srgbClr val="2C7470"/>
                </a:solidFill>
                <a:latin typeface="EC Square Sans Pro" panose="020B0506040000020004" pitchFamily="34" charset="0"/>
                <a:cs typeface="Arial" panose="020B0604020202020204" pitchFamily="34" charset="0"/>
              </a:rPr>
              <a:t>Malta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7" name="Diagrama 6">
            <a:extLst>
              <a:ext uri="{FF2B5EF4-FFF2-40B4-BE49-F238E27FC236}">
                <a16:creationId xmlns:a16="http://schemas.microsoft.com/office/drawing/2014/main" id="{ECADEB22-C3DA-44AE-A715-70637E376B33}"/>
              </a:ext>
            </a:extLst>
          </p:cNvPr>
          <p:cNvGraphicFramePr/>
          <p:nvPr>
            <p:extLst>
              <p:ext uri="{D42A27DB-BD31-4B8C-83A1-F6EECF244321}">
                <p14:modId xmlns:p14="http://schemas.microsoft.com/office/powerpoint/2010/main" val="2877877254"/>
              </p:ext>
            </p:extLst>
          </p:nvPr>
        </p:nvGraphicFramePr>
        <p:xfrm>
          <a:off x="274319" y="1277619"/>
          <a:ext cx="6766561" cy="45808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7" name="CuadroTexto 26">
            <a:extLst>
              <a:ext uri="{FF2B5EF4-FFF2-40B4-BE49-F238E27FC236}">
                <a16:creationId xmlns:a16="http://schemas.microsoft.com/office/drawing/2014/main" id="{F0A90E06-A3D7-4ED8-A401-A7413406D585}"/>
              </a:ext>
            </a:extLst>
          </p:cNvPr>
          <p:cNvSpPr txBox="1"/>
          <p:nvPr/>
        </p:nvSpPr>
        <p:spPr>
          <a:xfrm>
            <a:off x="155668" y="207721"/>
            <a:ext cx="11441480" cy="584775"/>
          </a:xfrm>
          <a:prstGeom prst="rect">
            <a:avLst/>
          </a:prstGeom>
          <a:noFill/>
        </p:spPr>
        <p:txBody>
          <a:bodyPr wrap="square" rtlCol="0">
            <a:spAutoFit/>
          </a:bodyPr>
          <a:lstStyle/>
          <a:p>
            <a:pPr algn="ctr"/>
            <a:r>
              <a:rPr lang="mt-MT" sz="3200" b="1">
                <a:solidFill>
                  <a:srgbClr val="002060"/>
                </a:solidFill>
                <a:latin typeface="EC Square Sans Pro" panose="020B0506040000020004" pitchFamily="34" charset="0"/>
              </a:rPr>
              <a:t>"Il-prevenzjoni hija aqwa mill-kura"</a:t>
            </a:r>
          </a:p>
        </p:txBody>
      </p:sp>
      <p:sp>
        <p:nvSpPr>
          <p:cNvPr id="28" name="CuadroTexto 27">
            <a:extLst>
              <a:ext uri="{FF2B5EF4-FFF2-40B4-BE49-F238E27FC236}">
                <a16:creationId xmlns:a16="http://schemas.microsoft.com/office/drawing/2014/main" id="{2EBDA733-B5B0-451F-A9ED-3081C0578A1E}"/>
              </a:ext>
            </a:extLst>
          </p:cNvPr>
          <p:cNvSpPr txBox="1"/>
          <p:nvPr/>
        </p:nvSpPr>
        <p:spPr>
          <a:xfrm>
            <a:off x="4286432" y="1092953"/>
            <a:ext cx="985520" cy="369332"/>
          </a:xfrm>
          <a:prstGeom prst="rect">
            <a:avLst/>
          </a:prstGeom>
          <a:noFill/>
        </p:spPr>
        <p:txBody>
          <a:bodyPr wrap="square" rtlCol="0">
            <a:spAutoFit/>
          </a:bodyPr>
          <a:lstStyle/>
          <a:p>
            <a:r>
              <a:rPr lang="mt-MT">
                <a:solidFill>
                  <a:srgbClr val="2C7470"/>
                </a:solidFill>
                <a:latin typeface="EC Square Sans Pro" panose="020B0506040000020004" pitchFamily="34" charset="0"/>
              </a:rPr>
              <a:t>Parti I</a:t>
            </a:r>
          </a:p>
        </p:txBody>
      </p:sp>
      <p:sp>
        <p:nvSpPr>
          <p:cNvPr id="29" name="CuadroTexto 28">
            <a:extLst>
              <a:ext uri="{FF2B5EF4-FFF2-40B4-BE49-F238E27FC236}">
                <a16:creationId xmlns:a16="http://schemas.microsoft.com/office/drawing/2014/main" id="{9F5754B8-EE8D-4EF3-9F61-30E9DB791B4E}"/>
              </a:ext>
            </a:extLst>
          </p:cNvPr>
          <p:cNvSpPr txBox="1"/>
          <p:nvPr/>
        </p:nvSpPr>
        <p:spPr>
          <a:xfrm>
            <a:off x="4286432" y="3059667"/>
            <a:ext cx="985520" cy="369332"/>
          </a:xfrm>
          <a:prstGeom prst="rect">
            <a:avLst/>
          </a:prstGeom>
          <a:noFill/>
        </p:spPr>
        <p:txBody>
          <a:bodyPr wrap="square" rtlCol="0">
            <a:spAutoFit/>
          </a:bodyPr>
          <a:lstStyle/>
          <a:p>
            <a:r>
              <a:rPr lang="mt-MT">
                <a:solidFill>
                  <a:srgbClr val="2C7470"/>
                </a:solidFill>
                <a:latin typeface="EC Square Sans Pro" panose="020B0506040000020004" pitchFamily="34" charset="0"/>
              </a:rPr>
              <a:t>Parti II</a:t>
            </a:r>
          </a:p>
        </p:txBody>
      </p:sp>
      <p:sp>
        <p:nvSpPr>
          <p:cNvPr id="31" name="CuadroTexto 30">
            <a:extLst>
              <a:ext uri="{FF2B5EF4-FFF2-40B4-BE49-F238E27FC236}">
                <a16:creationId xmlns:a16="http://schemas.microsoft.com/office/drawing/2014/main" id="{24168C4F-25F1-4C52-BA74-2E1E6A9790A6}"/>
              </a:ext>
            </a:extLst>
          </p:cNvPr>
          <p:cNvSpPr txBox="1"/>
          <p:nvPr/>
        </p:nvSpPr>
        <p:spPr>
          <a:xfrm>
            <a:off x="7376433" y="3105834"/>
            <a:ext cx="4220715" cy="2062103"/>
          </a:xfrm>
          <a:prstGeom prst="rect">
            <a:avLst/>
          </a:prstGeom>
          <a:noFill/>
        </p:spPr>
        <p:txBody>
          <a:bodyPr wrap="square">
            <a:spAutoFit/>
          </a:bodyPr>
          <a:lstStyle/>
          <a:p>
            <a:r>
              <a:rPr lang="mt-MT" sz="3200">
                <a:latin typeface="EC Square Sans Pro" panose="020B0506040000020004" pitchFamily="34" charset="0"/>
                <a:sym typeface="Wingdings" panose="05000000000000000000" pitchFamily="2" charset="2"/>
              </a:rPr>
              <a:t>Bidliet fil-livell tal-azjendi agrikoli:  Fehim komuni bejn il-bdiewa u l-veterinarji</a:t>
            </a:r>
          </a:p>
        </p:txBody>
      </p:sp>
      <p:sp>
        <p:nvSpPr>
          <p:cNvPr id="2" name="TextBox 1">
            <a:extLst>
              <a:ext uri="{FF2B5EF4-FFF2-40B4-BE49-F238E27FC236}">
                <a16:creationId xmlns:a16="http://schemas.microsoft.com/office/drawing/2014/main" id="{CEF3FFA8-D626-57E3-18BF-8A824754A9A4}"/>
              </a:ext>
            </a:extLst>
          </p:cNvPr>
          <p:cNvSpPr txBox="1"/>
          <p:nvPr/>
        </p:nvSpPr>
        <p:spPr>
          <a:xfrm>
            <a:off x="363794" y="2438400"/>
            <a:ext cx="2654709" cy="2212257"/>
          </a:xfrm>
          <a:prstGeom prst="rect">
            <a:avLst/>
          </a:prstGeom>
          <a:solidFill>
            <a:srgbClr val="002060"/>
          </a:solidFill>
        </p:spPr>
        <p:txBody>
          <a:bodyPr wrap="square" lIns="36576" tIns="36576" rIns="36576" bIns="36576" rtlCol="0" anchor="ctr" anchorCtr="0">
            <a:noAutofit/>
          </a:bodyPr>
          <a:lstStyle/>
          <a:p>
            <a:pPr algn="ctr"/>
            <a:r>
              <a:rPr lang="mt-MT" sz="2800" dirty="0">
                <a:solidFill>
                  <a:schemeClr val="bg1"/>
                </a:solidFill>
              </a:rPr>
              <a:t>Ħtieġa globali: tnaqqis tar-reżistenza għall-antimikrobiċi</a:t>
            </a:r>
          </a:p>
        </p:txBody>
      </p:sp>
      <p:sp>
        <p:nvSpPr>
          <p:cNvPr id="3" name="TextBox 2">
            <a:extLst>
              <a:ext uri="{FF2B5EF4-FFF2-40B4-BE49-F238E27FC236}">
                <a16:creationId xmlns:a16="http://schemas.microsoft.com/office/drawing/2014/main" id="{17FF0ACB-C03E-CB1C-A73B-9C100E7401C8}"/>
              </a:ext>
            </a:extLst>
          </p:cNvPr>
          <p:cNvSpPr txBox="1"/>
          <p:nvPr/>
        </p:nvSpPr>
        <p:spPr>
          <a:xfrm>
            <a:off x="4386171" y="1639313"/>
            <a:ext cx="2486577" cy="1261203"/>
          </a:xfrm>
          <a:prstGeom prst="rect">
            <a:avLst/>
          </a:prstGeom>
          <a:solidFill>
            <a:srgbClr val="6BB188"/>
          </a:solidFill>
        </p:spPr>
        <p:txBody>
          <a:bodyPr wrap="square" lIns="36576" tIns="36576" rIns="36576" bIns="36576" rtlCol="0" anchor="ctr" anchorCtr="0">
            <a:noAutofit/>
          </a:bodyPr>
          <a:lstStyle/>
          <a:p>
            <a:pPr algn="ctr"/>
            <a:r>
              <a:rPr lang="mt-MT" sz="2000" dirty="0">
                <a:solidFill>
                  <a:schemeClr val="bg1"/>
                </a:solidFill>
              </a:rPr>
              <a:t>Qafas regolatorju ġdid</a:t>
            </a:r>
          </a:p>
        </p:txBody>
      </p:sp>
    </p:spTree>
    <p:extLst>
      <p:ext uri="{BB962C8B-B14F-4D97-AF65-F5344CB8AC3E}">
        <p14:creationId xmlns:p14="http://schemas.microsoft.com/office/powerpoint/2010/main" val="3219448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FF0C3B0-8099-791F-475C-767B65B12EB5}"/>
              </a:ext>
            </a:extLst>
          </p:cNvPr>
          <p:cNvSpPr>
            <a:spLocks noGrp="1"/>
          </p:cNvSpPr>
          <p:nvPr>
            <p:ph type="body" sz="quarter" idx="10"/>
          </p:nvPr>
        </p:nvSpPr>
        <p:spPr>
          <a:xfrm>
            <a:off x="1364684" y="1136695"/>
            <a:ext cx="9462631" cy="475849"/>
          </a:xfrm>
        </p:spPr>
        <p:txBody>
          <a:bodyPr>
            <a:noAutofit/>
          </a:bodyPr>
          <a:lstStyle/>
          <a:p>
            <a:pPr marL="0" indent="0" algn="ctr">
              <a:buNone/>
            </a:pPr>
            <a:r>
              <a:rPr lang="mt-MT" sz="2800">
                <a:latin typeface="EC Square Sans Pro" panose="020B0506040000020004" pitchFamily="34" charset="0"/>
              </a:rPr>
              <a:t>Ejja naħdmu flimkien biex nipprevjenu u nnaqqsu l-użu tal-antimikrobiċi…</a:t>
            </a:r>
          </a:p>
        </p:txBody>
      </p:sp>
      <p:sp>
        <p:nvSpPr>
          <p:cNvPr id="3" name="Stroomdiagram: Scheidingslijn 7">
            <a:extLst>
              <a:ext uri="{FF2B5EF4-FFF2-40B4-BE49-F238E27FC236}">
                <a16:creationId xmlns:a16="http://schemas.microsoft.com/office/drawing/2014/main" id="{B6F360B8-F622-ED0B-D87B-B8CE403D822C}"/>
              </a:ext>
            </a:extLst>
          </p:cNvPr>
          <p:cNvSpPr/>
          <p:nvPr/>
        </p:nvSpPr>
        <p:spPr>
          <a:xfrm>
            <a:off x="1694209" y="2151760"/>
            <a:ext cx="8752115" cy="3713584"/>
          </a:xfrm>
          <a:custGeom>
            <a:avLst/>
            <a:gdLst>
              <a:gd name="f0" fmla="val 10800000"/>
              <a:gd name="f1" fmla="val 5400000"/>
              <a:gd name="f2" fmla="val 16200000"/>
              <a:gd name="f3" fmla="val w"/>
              <a:gd name="f4" fmla="val h"/>
              <a:gd name="f5" fmla="val 0"/>
              <a:gd name="f6" fmla="val 21600"/>
              <a:gd name="f7" fmla="val 3475"/>
              <a:gd name="f8" fmla="val 18125"/>
              <a:gd name="f9" fmla="val 10800"/>
              <a:gd name="f10" fmla="*/ f3 1 21600"/>
              <a:gd name="f11" fmla="*/ f4 1 21600"/>
              <a:gd name="f12" fmla="val f5"/>
              <a:gd name="f13" fmla="val f6"/>
              <a:gd name="f14" fmla="+- f13 0 f12"/>
              <a:gd name="f15" fmla="*/ f14 1 21600"/>
              <a:gd name="f16" fmla="*/ f14 1018 1"/>
              <a:gd name="f17" fmla="*/ f14 20582 1"/>
              <a:gd name="f18" fmla="*/ f14 3163 1"/>
              <a:gd name="f19" fmla="*/ f14 18437 1"/>
              <a:gd name="f20" fmla="*/ f16 1 21600"/>
              <a:gd name="f21" fmla="*/ f17 1 21600"/>
              <a:gd name="f22" fmla="*/ f18 1 21600"/>
              <a:gd name="f23" fmla="*/ f19 1 21600"/>
              <a:gd name="f24" fmla="*/ f20 1 f15"/>
              <a:gd name="f25" fmla="*/ f21 1 f15"/>
              <a:gd name="f26" fmla="*/ f22 1 f15"/>
              <a:gd name="f27" fmla="*/ f23 1 f15"/>
              <a:gd name="f28" fmla="*/ f24 f10 1"/>
              <a:gd name="f29" fmla="*/ f25 f10 1"/>
              <a:gd name="f30" fmla="*/ f27 f11 1"/>
              <a:gd name="f31" fmla="*/ f26 f11 1"/>
            </a:gdLst>
            <a:ahLst/>
            <a:cxnLst>
              <a:cxn ang="3cd4">
                <a:pos x="hc" y="t"/>
              </a:cxn>
              <a:cxn ang="0">
                <a:pos x="r" y="vc"/>
              </a:cxn>
              <a:cxn ang="cd4">
                <a:pos x="hc" y="b"/>
              </a:cxn>
              <a:cxn ang="cd2">
                <a:pos x="l" y="vc"/>
              </a:cxn>
            </a:cxnLst>
            <a:rect l="f28" t="f31" r="f29" b="f30"/>
            <a:pathLst>
              <a:path w="21600" h="21600">
                <a:moveTo>
                  <a:pt x="f7" y="f5"/>
                </a:moveTo>
                <a:lnTo>
                  <a:pt x="f8" y="f5"/>
                </a:lnTo>
                <a:arcTo wR="f7" hR="f9" stAng="f2" swAng="f0"/>
                <a:lnTo>
                  <a:pt x="f7" y="f6"/>
                </a:lnTo>
                <a:arcTo wR="f7" hR="f9" stAng="f1" swAng="f0"/>
                <a:close/>
              </a:path>
            </a:pathLst>
          </a:custGeom>
          <a:solidFill>
            <a:srgbClr val="6BB188"/>
          </a:solidFill>
          <a:ln w="19046" cap="flat">
            <a:solidFill>
              <a:srgbClr val="042433"/>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Aptos"/>
            </a:endParaRPr>
          </a:p>
        </p:txBody>
      </p:sp>
      <p:sp>
        <p:nvSpPr>
          <p:cNvPr id="4" name="Tijdelijke aanduiding voor inhoud 2">
            <a:extLst>
              <a:ext uri="{FF2B5EF4-FFF2-40B4-BE49-F238E27FC236}">
                <a16:creationId xmlns:a16="http://schemas.microsoft.com/office/drawing/2014/main" id="{B0631A6F-4B27-03FA-34C1-4FFA140BB5B9}"/>
              </a:ext>
            </a:extLst>
          </p:cNvPr>
          <p:cNvSpPr txBox="1">
            <a:spLocks/>
          </p:cNvSpPr>
          <p:nvPr/>
        </p:nvSpPr>
        <p:spPr>
          <a:xfrm>
            <a:off x="838203" y="1989856"/>
            <a:ext cx="10515600" cy="4351336"/>
          </a:xfrm>
          <a:prstGeom prst="rect">
            <a:avLst/>
          </a:prstGeom>
        </p:spPr>
        <p:txBody>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800" b="0" i="0" u="none" strike="noStrike" kern="1200" cap="none" spc="0" baseline="0">
                <a:solidFill>
                  <a:srgbClr val="000000"/>
                </a:solidFill>
                <a:uFillTx/>
                <a:latin typeface="Aptos"/>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itchFamily="34"/>
              <a:buNone/>
            </a:pPr>
            <a:r>
              <a:rPr lang="mt-MT" sz="1800">
                <a:latin typeface="Times New Roman" pitchFamily="18"/>
              </a:rPr>
              <a:t>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marL="0" indent="0">
              <a:buFont typeface="Arial" pitchFamily="34"/>
              <a:buNone/>
            </a:pPr>
            <a:endParaRPr lang="en-US" dirty="0"/>
          </a:p>
        </p:txBody>
      </p:sp>
      <p:pic>
        <p:nvPicPr>
          <p:cNvPr id="5" name="Graphic 4" descr="Boer silhouet">
            <a:extLst>
              <a:ext uri="{FF2B5EF4-FFF2-40B4-BE49-F238E27FC236}">
                <a16:creationId xmlns:a16="http://schemas.microsoft.com/office/drawing/2014/main" id="{61E272D0-BA42-3E5C-45F8-C12103523FC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346823" y="2560490"/>
            <a:ext cx="3160815" cy="3160815"/>
          </a:xfrm>
          <a:prstGeom prst="rect">
            <a:avLst/>
          </a:prstGeom>
          <a:noFill/>
          <a:ln cap="flat">
            <a:noFill/>
          </a:ln>
        </p:spPr>
      </p:pic>
      <p:pic>
        <p:nvPicPr>
          <p:cNvPr id="6" name="Graphic 6" descr="Vrouwelijke arts met effen opvulling">
            <a:extLst>
              <a:ext uri="{FF2B5EF4-FFF2-40B4-BE49-F238E27FC236}">
                <a16:creationId xmlns:a16="http://schemas.microsoft.com/office/drawing/2014/main" id="{B8CF4B71-CB75-4718-063A-5CA2DC1DF76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989157" y="2484711"/>
            <a:ext cx="3160815" cy="3160815"/>
          </a:xfrm>
          <a:prstGeom prst="rect">
            <a:avLst/>
          </a:prstGeom>
          <a:noFill/>
          <a:ln cap="flat">
            <a:noFill/>
          </a:ln>
        </p:spPr>
      </p:pic>
      <p:sp>
        <p:nvSpPr>
          <p:cNvPr id="7" name="Marcador de texto 1">
            <a:extLst>
              <a:ext uri="{FF2B5EF4-FFF2-40B4-BE49-F238E27FC236}">
                <a16:creationId xmlns:a16="http://schemas.microsoft.com/office/drawing/2014/main" id="{D134C0FF-C9F2-8C75-AA31-F750D949EAB6}"/>
              </a:ext>
            </a:extLst>
          </p:cNvPr>
          <p:cNvSpPr txBox="1">
            <a:spLocks/>
          </p:cNvSpPr>
          <p:nvPr/>
        </p:nvSpPr>
        <p:spPr>
          <a:xfrm>
            <a:off x="966106" y="6140380"/>
            <a:ext cx="10259788" cy="475849"/>
          </a:xfrm>
          <a:prstGeom prst="rect">
            <a:avLst/>
          </a:prstGeom>
          <a:noFill/>
          <a:ln>
            <a:noFill/>
          </a:ln>
        </p:spPr>
        <p:txBody>
          <a:bodyPr vert="horz" wrap="square" lIns="91440" tIns="45720" rIns="91440" bIns="45720" anchor="t" anchorCtr="0" compatLnSpc="1">
            <a:normAutofit/>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396" b="0" i="0" u="none" strike="noStrike" kern="1200" cap="none" spc="0" baseline="0">
                <a:solidFill>
                  <a:srgbClr val="003399"/>
                </a:solidFill>
                <a:uFillTx/>
                <a:latin typeface="Arial" panose="020B0604020202020204" pitchFamily="34" charset="0"/>
                <a:cs typeface="Arial" panose="020B0604020202020204" pitchFamily="34" charset="0"/>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itchFamily="34"/>
              <a:buNone/>
            </a:pPr>
            <a:r>
              <a:rPr lang="mt-MT" sz="2800" dirty="0">
                <a:latin typeface="EC Square Sans Pro" panose="020B0506040000020004" pitchFamily="34" charset="0"/>
              </a:rPr>
              <a:t>Billi noħolqu punti ta’ azzjoni fl-azjenda agrikola </a:t>
            </a:r>
            <a:r>
              <a:rPr lang="mt-MT" sz="2800" b="1" dirty="0">
                <a:latin typeface="EC Square Sans Pro" panose="020B0506040000020004" pitchFamily="34" charset="0"/>
              </a:rPr>
              <a:t>TIEGĦEK</a:t>
            </a:r>
            <a:r>
              <a:rPr lang="mt-MT" sz="2800" dirty="0">
                <a:latin typeface="EC Square Sans Pro" panose="020B0506040000020004" pitchFamily="34" charset="0"/>
              </a:rPr>
              <a:t> (il-klijent).</a:t>
            </a:r>
          </a:p>
        </p:txBody>
      </p:sp>
      <p:sp>
        <p:nvSpPr>
          <p:cNvPr id="8" name="CuadroTexto 7">
            <a:extLst>
              <a:ext uri="{FF2B5EF4-FFF2-40B4-BE49-F238E27FC236}">
                <a16:creationId xmlns:a16="http://schemas.microsoft.com/office/drawing/2014/main" id="{987E1E81-7859-4757-9325-215B3A8A03F6}"/>
              </a:ext>
            </a:extLst>
          </p:cNvPr>
          <p:cNvSpPr txBox="1"/>
          <p:nvPr/>
        </p:nvSpPr>
        <p:spPr>
          <a:xfrm>
            <a:off x="155668" y="207721"/>
            <a:ext cx="11441480" cy="584775"/>
          </a:xfrm>
          <a:prstGeom prst="rect">
            <a:avLst/>
          </a:prstGeom>
          <a:noFill/>
        </p:spPr>
        <p:txBody>
          <a:bodyPr wrap="square" rtlCol="0">
            <a:spAutoFit/>
          </a:bodyPr>
          <a:lstStyle/>
          <a:p>
            <a:pPr algn="ctr"/>
            <a:r>
              <a:rPr lang="mt-MT" sz="3200" b="1">
                <a:solidFill>
                  <a:srgbClr val="002060"/>
                </a:solidFill>
                <a:latin typeface="EC Square Sans Pro" panose="020B0506040000020004" pitchFamily="34" charset="0"/>
              </a:rPr>
              <a:t>"Il-prevenzjoni hija aqwa mill-kura"</a:t>
            </a:r>
          </a:p>
        </p:txBody>
      </p:sp>
      <p:pic>
        <p:nvPicPr>
          <p:cNvPr id="12" name="Gráfico 11" descr="Apretón de manos con relleno sólido">
            <a:extLst>
              <a:ext uri="{FF2B5EF4-FFF2-40B4-BE49-F238E27FC236}">
                <a16:creationId xmlns:a16="http://schemas.microsoft.com/office/drawing/2014/main" id="{284F9A9A-D29F-46B2-8CCF-1DA78131FAAC}"/>
              </a:ext>
            </a:extLst>
          </p:cNvPr>
          <p:cNvPicPr>
            <a:picLocks noChangeAspect="1"/>
          </p:cNvPicPr>
          <p:nvPr/>
        </p:nvPicPr>
        <p:blipFill>
          <a:blip r:embed="rId7">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p:blipFill>
        <p:spPr>
          <a:xfrm>
            <a:off x="5507638" y="3429000"/>
            <a:ext cx="1767839" cy="1767839"/>
          </a:xfrm>
          <a:prstGeom prst="rect">
            <a:avLst/>
          </a:prstGeom>
        </p:spPr>
      </p:pic>
    </p:spTree>
    <p:extLst>
      <p:ext uri="{BB962C8B-B14F-4D97-AF65-F5344CB8AC3E}">
        <p14:creationId xmlns:p14="http://schemas.microsoft.com/office/powerpoint/2010/main" val="1613776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63CD8-6BF5-9DC0-B7E0-D530E5AB2BB3}"/>
            </a:ext>
          </a:extLst>
        </p:cNvPr>
        <p:cNvGrpSpPr/>
        <p:nvPr/>
      </p:nvGrpSpPr>
      <p:grpSpPr>
        <a:xfrm>
          <a:off x="0" y="0"/>
          <a:ext cx="0" cy="0"/>
          <a:chOff x="0" y="0"/>
          <a:chExt cx="0" cy="0"/>
        </a:xfrm>
      </p:grpSpPr>
      <p:sp>
        <p:nvSpPr>
          <p:cNvPr id="2" name="Marcador de texto 1">
            <a:extLst>
              <a:ext uri="{FF2B5EF4-FFF2-40B4-BE49-F238E27FC236}">
                <a16:creationId xmlns:a16="http://schemas.microsoft.com/office/drawing/2014/main" id="{24C6E6EA-2F5E-85BF-E6AB-A142FE5B32D0}"/>
              </a:ext>
            </a:extLst>
          </p:cNvPr>
          <p:cNvSpPr>
            <a:spLocks noGrp="1"/>
          </p:cNvSpPr>
          <p:nvPr>
            <p:ph type="body" sz="quarter" idx="10"/>
          </p:nvPr>
        </p:nvSpPr>
        <p:spPr/>
        <p:txBody>
          <a:bodyPr>
            <a:normAutofit/>
          </a:bodyPr>
          <a:lstStyle/>
          <a:p>
            <a:pPr marL="0" indent="0">
              <a:buNone/>
            </a:pPr>
            <a:r>
              <a:rPr lang="mt-MT" sz="2800">
                <a:latin typeface="EC Square Sans Pro" panose="020B0506040000020004" pitchFamily="34" charset="0"/>
              </a:rPr>
              <a:t>GĦALIEX?</a:t>
            </a:r>
          </a:p>
        </p:txBody>
      </p:sp>
      <p:pic>
        <p:nvPicPr>
          <p:cNvPr id="3" name="Onlinemedia 2" title="This has changed what a whole nation eats - BBC Stories">
            <a:hlinkClick r:id="" action="ppaction://media"/>
            <a:extLst>
              <a:ext uri="{FF2B5EF4-FFF2-40B4-BE49-F238E27FC236}">
                <a16:creationId xmlns:a16="http://schemas.microsoft.com/office/drawing/2014/main" id="{DEC59E35-ED28-9F5A-44CD-62F5BE48E133}"/>
              </a:ext>
            </a:extLst>
          </p:cNvPr>
          <p:cNvPicPr>
            <a:picLocks noRot="1" noChangeAspect="1"/>
          </p:cNvPicPr>
          <p:nvPr>
            <a:videoFile r:link="rId1"/>
          </p:nvPr>
        </p:nvPicPr>
        <p:blipFill>
          <a:blip r:embed="rId4"/>
          <a:stretch>
            <a:fillRect/>
          </a:stretch>
        </p:blipFill>
        <p:spPr>
          <a:xfrm>
            <a:off x="2188936" y="1528618"/>
            <a:ext cx="7814127" cy="4414982"/>
          </a:xfrm>
          <a:prstGeom prst="rect">
            <a:avLst/>
          </a:prstGeom>
        </p:spPr>
      </p:pic>
    </p:spTree>
    <p:extLst>
      <p:ext uri="{BB962C8B-B14F-4D97-AF65-F5344CB8AC3E}">
        <p14:creationId xmlns:p14="http://schemas.microsoft.com/office/powerpoint/2010/main" val="1914163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FF0C3B0-8099-791F-475C-767B65B12EB5}"/>
              </a:ext>
            </a:extLst>
          </p:cNvPr>
          <p:cNvSpPr>
            <a:spLocks noGrp="1"/>
          </p:cNvSpPr>
          <p:nvPr>
            <p:ph type="body" sz="quarter" idx="10"/>
          </p:nvPr>
        </p:nvSpPr>
        <p:spPr/>
        <p:txBody>
          <a:bodyPr>
            <a:normAutofit/>
          </a:bodyPr>
          <a:lstStyle/>
          <a:p>
            <a:pPr marL="0" indent="0">
              <a:buNone/>
            </a:pPr>
            <a:r>
              <a:rPr lang="mt-MT" sz="2800">
                <a:latin typeface="EC Square Sans Pro" panose="020B0506040000020004" pitchFamily="34" charset="0"/>
              </a:rPr>
              <a:t>Inrawmu l-kollaborazzjoni bejn il-bdiewa u l-veterinarji</a:t>
            </a:r>
          </a:p>
        </p:txBody>
      </p:sp>
      <p:sp>
        <p:nvSpPr>
          <p:cNvPr id="4" name="Tekstvak 3">
            <a:extLst>
              <a:ext uri="{FF2B5EF4-FFF2-40B4-BE49-F238E27FC236}">
                <a16:creationId xmlns:a16="http://schemas.microsoft.com/office/drawing/2014/main" id="{7D7107E2-94EA-01FC-2A9A-C5D6F7E62706}"/>
              </a:ext>
            </a:extLst>
          </p:cNvPr>
          <p:cNvSpPr txBox="1"/>
          <p:nvPr/>
        </p:nvSpPr>
        <p:spPr>
          <a:xfrm>
            <a:off x="762001" y="951369"/>
            <a:ext cx="9919854" cy="707886"/>
          </a:xfrm>
          <a:prstGeom prst="rect">
            <a:avLst/>
          </a:prstGeom>
          <a:noFill/>
        </p:spPr>
        <p:txBody>
          <a:bodyPr wrap="square" rtlCol="0">
            <a:spAutoFit/>
          </a:bodyPr>
          <a:lstStyle/>
          <a:p>
            <a:r>
              <a:rPr lang="mt-MT" sz="2000">
                <a:latin typeface="EC Square Sans Pro" panose="020B0506040000020004" pitchFamily="34" charset="0"/>
                <a:cs typeface="Arial" panose="020B0604020202020204" pitchFamily="34" charset="0"/>
              </a:rPr>
              <a:t>Hemm aktar u aktar kollaborazzjoni bejn il-bidwi u l-veterinarju biex tittejjeb is-saħħa tal-annimali u biex jitnaqqas l-użu tal-antimikrobiċi fil-livell tal-azjenda agrikola… Għax dan effettiv!</a:t>
            </a:r>
          </a:p>
        </p:txBody>
      </p:sp>
      <p:pic>
        <p:nvPicPr>
          <p:cNvPr id="5" name="Onlinemedia 4" title="Using a multi-actor plan on a goat farm">
            <a:hlinkClick r:id="" action="ppaction://media"/>
            <a:extLst>
              <a:ext uri="{FF2B5EF4-FFF2-40B4-BE49-F238E27FC236}">
                <a16:creationId xmlns:a16="http://schemas.microsoft.com/office/drawing/2014/main" id="{EE9ECD1E-19F9-097F-220B-DD749374E100}"/>
              </a:ext>
            </a:extLst>
          </p:cNvPr>
          <p:cNvPicPr>
            <a:picLocks noRot="1" noChangeAspect="1"/>
          </p:cNvPicPr>
          <p:nvPr>
            <a:videoFile r:link="rId1"/>
          </p:nvPr>
        </p:nvPicPr>
        <p:blipFill>
          <a:blip r:embed="rId4"/>
          <a:stretch>
            <a:fillRect/>
          </a:stretch>
        </p:blipFill>
        <p:spPr>
          <a:xfrm>
            <a:off x="2406061" y="1823171"/>
            <a:ext cx="6174509" cy="3488598"/>
          </a:xfrm>
          <a:prstGeom prst="rect">
            <a:avLst/>
          </a:prstGeom>
        </p:spPr>
      </p:pic>
      <p:sp>
        <p:nvSpPr>
          <p:cNvPr id="3" name="Tekstvak 3">
            <a:extLst>
              <a:ext uri="{FF2B5EF4-FFF2-40B4-BE49-F238E27FC236}">
                <a16:creationId xmlns:a16="http://schemas.microsoft.com/office/drawing/2014/main" id="{ADEE44F0-4D9E-DCD6-7C89-3C18C471CA70}"/>
              </a:ext>
            </a:extLst>
          </p:cNvPr>
          <p:cNvSpPr txBox="1"/>
          <p:nvPr/>
        </p:nvSpPr>
        <p:spPr>
          <a:xfrm>
            <a:off x="533388" y="5621691"/>
            <a:ext cx="9919854" cy="830997"/>
          </a:xfrm>
          <a:prstGeom prst="rect">
            <a:avLst/>
          </a:prstGeom>
          <a:noFill/>
        </p:spPr>
        <p:txBody>
          <a:bodyPr wrap="square" rtlCol="0">
            <a:spAutoFit/>
          </a:bodyPr>
          <a:lstStyle/>
          <a:p>
            <a:pPr algn="ctr"/>
            <a:r>
              <a:rPr lang="mt-MT" sz="2400" b="1">
                <a:latin typeface="EC Square Sans Pro" panose="020B0506040000020004" pitchFamily="34" charset="0"/>
                <a:cs typeface="Arial" panose="020B0604020202020204" pitchFamily="34" charset="0"/>
              </a:rPr>
              <a:t>L-għan għal-lum huwa li jiġu identifikati oqsma ewlenin komuni li fihom il-bdiewa u l-veterinarji jistgħu jikkollaboraw, li jwassal għal aktar titjib.</a:t>
            </a:r>
          </a:p>
        </p:txBody>
      </p:sp>
    </p:spTree>
    <p:extLst>
      <p:ext uri="{BB962C8B-B14F-4D97-AF65-F5344CB8AC3E}">
        <p14:creationId xmlns:p14="http://schemas.microsoft.com/office/powerpoint/2010/main" val="163604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ángulo 28">
            <a:extLst>
              <a:ext uri="{FF2B5EF4-FFF2-40B4-BE49-F238E27FC236}">
                <a16:creationId xmlns:a16="http://schemas.microsoft.com/office/drawing/2014/main" id="{FB353F46-3355-4AA5-BA70-B94BFF397444}"/>
              </a:ext>
            </a:extLst>
          </p:cNvPr>
          <p:cNvSpPr/>
          <p:nvPr/>
        </p:nvSpPr>
        <p:spPr>
          <a:xfrm>
            <a:off x="0" y="5510734"/>
            <a:ext cx="7862180" cy="1338772"/>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sp>
        <p:nvSpPr>
          <p:cNvPr id="28" name="Rectángulo 27">
            <a:extLst>
              <a:ext uri="{FF2B5EF4-FFF2-40B4-BE49-F238E27FC236}">
                <a16:creationId xmlns:a16="http://schemas.microsoft.com/office/drawing/2014/main" id="{D992C637-2A81-4FFC-9F0F-914055C7E486}"/>
              </a:ext>
            </a:extLst>
          </p:cNvPr>
          <p:cNvSpPr/>
          <p:nvPr/>
        </p:nvSpPr>
        <p:spPr>
          <a:xfrm>
            <a:off x="-17125" y="2473949"/>
            <a:ext cx="7862180" cy="1243089"/>
          </a:xfrm>
          <a:prstGeom prst="rect">
            <a:avLst/>
          </a:prstGeom>
          <a:solidFill>
            <a:srgbClr val="9DCB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sp>
        <p:nvSpPr>
          <p:cNvPr id="55" name="Rectángulo 54">
            <a:extLst>
              <a:ext uri="{FF2B5EF4-FFF2-40B4-BE49-F238E27FC236}">
                <a16:creationId xmlns:a16="http://schemas.microsoft.com/office/drawing/2014/main" id="{912FCD56-4697-4300-8401-041CECAB9C42}"/>
              </a:ext>
            </a:extLst>
          </p:cNvPr>
          <p:cNvSpPr/>
          <p:nvPr/>
        </p:nvSpPr>
        <p:spPr>
          <a:xfrm>
            <a:off x="0" y="1141883"/>
            <a:ext cx="7862180" cy="1246696"/>
          </a:xfrm>
          <a:prstGeom prst="rect">
            <a:avLst/>
          </a:prstGeom>
          <a:solidFill>
            <a:srgbClr val="CBE3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sp>
        <p:nvSpPr>
          <p:cNvPr id="8" name="Marcador de texto 1">
            <a:extLst>
              <a:ext uri="{FF2B5EF4-FFF2-40B4-BE49-F238E27FC236}">
                <a16:creationId xmlns:a16="http://schemas.microsoft.com/office/drawing/2014/main" id="{1E156D94-5CC4-4487-B6A5-FF10737A2875}"/>
              </a:ext>
            </a:extLst>
          </p:cNvPr>
          <p:cNvSpPr txBox="1">
            <a:spLocks/>
          </p:cNvSpPr>
          <p:nvPr/>
        </p:nvSpPr>
        <p:spPr>
          <a:xfrm>
            <a:off x="581108" y="380210"/>
            <a:ext cx="7080460" cy="608473"/>
          </a:xfrm>
          <a:prstGeom prst="rect">
            <a:avLst/>
          </a:prstGeom>
          <a:noFill/>
          <a:ln>
            <a:noFill/>
          </a:ln>
        </p:spPr>
        <p:txBody>
          <a:bodyPr vert="horz" wrap="square" lIns="91440" tIns="45720" rIns="91440" bIns="45720" anchor="t" anchorCtr="0" compatLnSpc="1">
            <a:normAutofit/>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396" b="0" i="0" u="none" strike="noStrike" kern="1200" cap="none" spc="0" baseline="0">
                <a:solidFill>
                  <a:srgbClr val="003399"/>
                </a:solidFill>
                <a:uFillTx/>
                <a:latin typeface="Arial" panose="020B0604020202020204" pitchFamily="34" charset="0"/>
                <a:cs typeface="Arial" panose="020B0604020202020204" pitchFamily="34" charset="0"/>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mt-MT" sz="1800">
                <a:latin typeface="EC Square Sans Pro" panose="020B0506040000020004" pitchFamily="34" charset="0"/>
              </a:rPr>
              <a:t>Se nagħmlu l-eżerċizzji fi grupp li ġejjin:</a:t>
            </a:r>
          </a:p>
        </p:txBody>
      </p:sp>
      <p:sp>
        <p:nvSpPr>
          <p:cNvPr id="34" name="CuadroTexto 33">
            <a:extLst>
              <a:ext uri="{FF2B5EF4-FFF2-40B4-BE49-F238E27FC236}">
                <a16:creationId xmlns:a16="http://schemas.microsoft.com/office/drawing/2014/main" id="{AFF8B4CA-F320-475E-895A-326AFD0351F2}"/>
              </a:ext>
            </a:extLst>
          </p:cNvPr>
          <p:cNvSpPr txBox="1"/>
          <p:nvPr/>
        </p:nvSpPr>
        <p:spPr>
          <a:xfrm>
            <a:off x="1658561" y="1193537"/>
            <a:ext cx="6298727" cy="319446"/>
          </a:xfrm>
          <a:prstGeom prst="rect">
            <a:avLst/>
          </a:prstGeom>
          <a:noFill/>
        </p:spPr>
        <p:txBody>
          <a:bodyPr wrap="square">
            <a:spAutoFit/>
          </a:bodyPr>
          <a:lstStyle/>
          <a:p>
            <a:pPr marL="0" indent="0">
              <a:lnSpc>
                <a:spcPct val="80000"/>
              </a:lnSpc>
              <a:buNone/>
            </a:pPr>
            <a:r>
              <a:rPr lang="mt-MT" sz="1400">
                <a:solidFill>
                  <a:srgbClr val="002060"/>
                </a:solidFill>
                <a:latin typeface="EC Square Sans Pro" panose="020B0506040000020004" pitchFamily="34" charset="0"/>
              </a:rPr>
              <a:t>Identifikazzjoni tal-</a:t>
            </a:r>
            <a:r>
              <a:rPr lang="mt-MT" b="1">
                <a:solidFill>
                  <a:srgbClr val="002060"/>
                </a:solidFill>
                <a:latin typeface="EC Square Sans Pro" panose="020B0506040000020004" pitchFamily="34" charset="0"/>
              </a:rPr>
              <a:t>ostakli</a:t>
            </a:r>
            <a:r>
              <a:rPr lang="mt-MT" sz="1400">
                <a:solidFill>
                  <a:srgbClr val="002060"/>
                </a:solidFill>
                <a:latin typeface="EC Square Sans Pro" panose="020B0506040000020004" pitchFamily="34" charset="0"/>
              </a:rPr>
              <a:t> għall-implimentazzjoni tal-aħjar prattiki</a:t>
            </a:r>
          </a:p>
        </p:txBody>
      </p:sp>
      <p:sp>
        <p:nvSpPr>
          <p:cNvPr id="36" name="CuadroTexto 35">
            <a:extLst>
              <a:ext uri="{FF2B5EF4-FFF2-40B4-BE49-F238E27FC236}">
                <a16:creationId xmlns:a16="http://schemas.microsoft.com/office/drawing/2014/main" id="{A2A8AFD6-2B1B-46AE-A2F0-645FDB1EEF27}"/>
              </a:ext>
            </a:extLst>
          </p:cNvPr>
          <p:cNvSpPr txBox="1"/>
          <p:nvPr/>
        </p:nvSpPr>
        <p:spPr>
          <a:xfrm>
            <a:off x="1674644" y="3098361"/>
            <a:ext cx="2321923" cy="441339"/>
          </a:xfrm>
          <a:prstGeom prst="rect">
            <a:avLst/>
          </a:prstGeom>
          <a:solidFill>
            <a:srgbClr val="2C7470"/>
          </a:solidFill>
        </p:spPr>
        <p:txBody>
          <a:bodyPr wrap="square">
            <a:spAutoFit/>
          </a:bodyPr>
          <a:lstStyle/>
          <a:p>
            <a:pPr marL="0" indent="0">
              <a:lnSpc>
                <a:spcPct val="80000"/>
              </a:lnSpc>
              <a:buFont typeface="Arial" pitchFamily="34"/>
              <a:buNone/>
            </a:pPr>
            <a:r>
              <a:rPr lang="mt-MT" sz="1400">
                <a:solidFill>
                  <a:schemeClr val="bg1"/>
                </a:solidFill>
                <a:latin typeface="EC Square Sans Pro" panose="020B0506040000020004" pitchFamily="34" charset="0"/>
              </a:rPr>
              <a:t>biex jittejbu l-</a:t>
            </a:r>
            <a:r>
              <a:rPr lang="mt-MT" sz="1400" b="1">
                <a:solidFill>
                  <a:schemeClr val="bg1"/>
                </a:solidFill>
                <a:latin typeface="EC Square Sans Pro" panose="020B0506040000020004" pitchFamily="34" charset="0"/>
              </a:rPr>
              <a:t>prattiki tat-trobbija tal-annimali</a:t>
            </a:r>
          </a:p>
        </p:txBody>
      </p:sp>
      <p:sp>
        <p:nvSpPr>
          <p:cNvPr id="38" name="CuadroTexto 37">
            <a:extLst>
              <a:ext uri="{FF2B5EF4-FFF2-40B4-BE49-F238E27FC236}">
                <a16:creationId xmlns:a16="http://schemas.microsoft.com/office/drawing/2014/main" id="{384259F0-3FC8-4D6F-80BB-DE0F8C37A42C}"/>
              </a:ext>
            </a:extLst>
          </p:cNvPr>
          <p:cNvSpPr txBox="1"/>
          <p:nvPr/>
        </p:nvSpPr>
        <p:spPr>
          <a:xfrm>
            <a:off x="1728637" y="1699861"/>
            <a:ext cx="2321923" cy="523220"/>
          </a:xfrm>
          <a:prstGeom prst="rect">
            <a:avLst/>
          </a:prstGeom>
          <a:solidFill>
            <a:srgbClr val="2C7470"/>
          </a:solidFill>
        </p:spPr>
        <p:txBody>
          <a:bodyPr wrap="square">
            <a:spAutoFit/>
          </a:bodyPr>
          <a:lstStyle/>
          <a:p>
            <a:r>
              <a:rPr lang="mt-MT" sz="1400" b="1">
                <a:solidFill>
                  <a:schemeClr val="bg1"/>
                </a:solidFill>
                <a:latin typeface="EC Square Sans Pro" panose="020B0506040000020004" pitchFamily="34" charset="0"/>
              </a:rPr>
              <a:t>prattiki tat-trobbija tal-annimali</a:t>
            </a:r>
          </a:p>
        </p:txBody>
      </p:sp>
      <p:sp>
        <p:nvSpPr>
          <p:cNvPr id="40" name="CuadroTexto 39">
            <a:extLst>
              <a:ext uri="{FF2B5EF4-FFF2-40B4-BE49-F238E27FC236}">
                <a16:creationId xmlns:a16="http://schemas.microsoft.com/office/drawing/2014/main" id="{0CC6B10F-03E9-4FE2-AE6F-D0C375988537}"/>
              </a:ext>
            </a:extLst>
          </p:cNvPr>
          <p:cNvSpPr txBox="1"/>
          <p:nvPr/>
        </p:nvSpPr>
        <p:spPr>
          <a:xfrm>
            <a:off x="4288536" y="1630003"/>
            <a:ext cx="3480345" cy="523220"/>
          </a:xfrm>
          <a:prstGeom prst="rect">
            <a:avLst/>
          </a:prstGeom>
          <a:solidFill>
            <a:srgbClr val="2C7470"/>
          </a:solidFill>
        </p:spPr>
        <p:txBody>
          <a:bodyPr wrap="square">
            <a:spAutoFit/>
          </a:bodyPr>
          <a:lstStyle/>
          <a:p>
            <a:r>
              <a:rPr lang="mt-MT" sz="1400" b="1">
                <a:solidFill>
                  <a:schemeClr val="bg1"/>
                </a:solidFill>
                <a:latin typeface="EC Square Sans Pro" panose="020B0506040000020004" pitchFamily="34" charset="0"/>
              </a:rPr>
              <a:t>għat-tnaqqis tal-użu u għall-użu responsabbli tal-antimikrobiċi</a:t>
            </a:r>
          </a:p>
        </p:txBody>
      </p:sp>
      <p:sp>
        <p:nvSpPr>
          <p:cNvPr id="42" name="CuadroTexto 41">
            <a:extLst>
              <a:ext uri="{FF2B5EF4-FFF2-40B4-BE49-F238E27FC236}">
                <a16:creationId xmlns:a16="http://schemas.microsoft.com/office/drawing/2014/main" id="{DA60E70B-2C2C-479A-B824-5337C138E1DF}"/>
              </a:ext>
            </a:extLst>
          </p:cNvPr>
          <p:cNvSpPr txBox="1"/>
          <p:nvPr/>
        </p:nvSpPr>
        <p:spPr>
          <a:xfrm>
            <a:off x="-79568" y="1157780"/>
            <a:ext cx="1875711" cy="646331"/>
          </a:xfrm>
          <a:prstGeom prst="rect">
            <a:avLst/>
          </a:prstGeom>
          <a:noFill/>
        </p:spPr>
        <p:txBody>
          <a:bodyPr wrap="square">
            <a:spAutoFit/>
          </a:bodyPr>
          <a:lstStyle/>
          <a:p>
            <a:r>
              <a:rPr lang="mt-MT" sz="1400" dirty="0">
                <a:solidFill>
                  <a:srgbClr val="002060"/>
                </a:solidFill>
                <a:latin typeface="EC Square Sans Pro" panose="020B0506040000020004" pitchFamily="34" charset="0"/>
              </a:rPr>
              <a:t>Eżerċizzju fi grupp </a:t>
            </a:r>
            <a:r>
              <a:rPr lang="mt-MT" sz="3600" b="1" dirty="0">
                <a:solidFill>
                  <a:srgbClr val="002060"/>
                </a:solidFill>
                <a:latin typeface="EC Square Sans Pro" panose="020B0506040000020004" pitchFamily="34" charset="0"/>
              </a:rPr>
              <a:t>1 </a:t>
            </a:r>
          </a:p>
        </p:txBody>
      </p:sp>
      <p:sp>
        <p:nvSpPr>
          <p:cNvPr id="45" name="CuadroTexto 44">
            <a:extLst>
              <a:ext uri="{FF2B5EF4-FFF2-40B4-BE49-F238E27FC236}">
                <a16:creationId xmlns:a16="http://schemas.microsoft.com/office/drawing/2014/main" id="{28EBF90C-FD7F-40D4-8193-9ADD37733D23}"/>
              </a:ext>
            </a:extLst>
          </p:cNvPr>
          <p:cNvSpPr txBox="1"/>
          <p:nvPr/>
        </p:nvSpPr>
        <p:spPr>
          <a:xfrm>
            <a:off x="2334177" y="2457200"/>
            <a:ext cx="2321923" cy="369332"/>
          </a:xfrm>
          <a:prstGeom prst="rect">
            <a:avLst/>
          </a:prstGeom>
          <a:noFill/>
        </p:spPr>
        <p:txBody>
          <a:bodyPr wrap="square">
            <a:spAutoFit/>
          </a:bodyPr>
          <a:lstStyle/>
          <a:p>
            <a:r>
              <a:rPr lang="mt-MT" sz="1400">
                <a:solidFill>
                  <a:srgbClr val="002060"/>
                </a:solidFill>
                <a:latin typeface="EC Square Sans Pro" panose="020B0506040000020004" pitchFamily="34" charset="0"/>
              </a:rPr>
              <a:t>Sib </a:t>
            </a:r>
            <a:r>
              <a:rPr lang="mt-MT" b="1">
                <a:solidFill>
                  <a:srgbClr val="002060"/>
                </a:solidFill>
                <a:latin typeface="EC Square Sans Pro" panose="020B0506040000020004" pitchFamily="34" charset="0"/>
              </a:rPr>
              <a:t>soluzzjonijiet</a:t>
            </a:r>
            <a:r>
              <a:rPr lang="mt-MT" sz="1400">
                <a:solidFill>
                  <a:srgbClr val="002060"/>
                </a:solidFill>
                <a:latin typeface="EC Square Sans Pro" panose="020B0506040000020004" pitchFamily="34" charset="0"/>
              </a:rPr>
              <a:t> </a:t>
            </a:r>
          </a:p>
        </p:txBody>
      </p:sp>
      <p:sp>
        <p:nvSpPr>
          <p:cNvPr id="46" name="CuadroTexto 45">
            <a:extLst>
              <a:ext uri="{FF2B5EF4-FFF2-40B4-BE49-F238E27FC236}">
                <a16:creationId xmlns:a16="http://schemas.microsoft.com/office/drawing/2014/main" id="{35BEB393-2C5D-4FBF-AAC1-A8E9F0C8536F}"/>
              </a:ext>
            </a:extLst>
          </p:cNvPr>
          <p:cNvSpPr txBox="1"/>
          <p:nvPr/>
        </p:nvSpPr>
        <p:spPr>
          <a:xfrm>
            <a:off x="4125730" y="3127855"/>
            <a:ext cx="3710181" cy="441339"/>
          </a:xfrm>
          <a:prstGeom prst="rect">
            <a:avLst/>
          </a:prstGeom>
          <a:solidFill>
            <a:srgbClr val="2C7470"/>
          </a:solidFill>
        </p:spPr>
        <p:txBody>
          <a:bodyPr wrap="square">
            <a:spAutoFit/>
          </a:bodyPr>
          <a:lstStyle/>
          <a:p>
            <a:pPr>
              <a:lnSpc>
                <a:spcPct val="80000"/>
              </a:lnSpc>
            </a:pPr>
            <a:r>
              <a:rPr lang="mt-MT" sz="1400">
                <a:solidFill>
                  <a:schemeClr val="bg1"/>
                </a:solidFill>
                <a:latin typeface="EC Square Sans Pro" panose="020B0506040000020004" pitchFamily="34" charset="0"/>
              </a:rPr>
              <a:t>biex jitnaqqsu l-ostakli għat-</a:t>
            </a:r>
            <a:r>
              <a:rPr lang="mt-MT" sz="1400" b="1">
                <a:solidFill>
                  <a:schemeClr val="bg1"/>
                </a:solidFill>
                <a:latin typeface="EC Square Sans Pro" panose="020B0506040000020004" pitchFamily="34" charset="0"/>
              </a:rPr>
              <a:t>tnaqqis tal-użu u għall-użu responsabbli tal-antimikrobiċi</a:t>
            </a:r>
          </a:p>
        </p:txBody>
      </p:sp>
      <p:sp>
        <p:nvSpPr>
          <p:cNvPr id="47" name="CuadroTexto 46">
            <a:extLst>
              <a:ext uri="{FF2B5EF4-FFF2-40B4-BE49-F238E27FC236}">
                <a16:creationId xmlns:a16="http://schemas.microsoft.com/office/drawing/2014/main" id="{FF0A72AB-3E92-4B2B-B016-87A588D24947}"/>
              </a:ext>
            </a:extLst>
          </p:cNvPr>
          <p:cNvSpPr txBox="1"/>
          <p:nvPr/>
        </p:nvSpPr>
        <p:spPr>
          <a:xfrm>
            <a:off x="1613689" y="2730224"/>
            <a:ext cx="833488" cy="461665"/>
          </a:xfrm>
          <a:prstGeom prst="rect">
            <a:avLst/>
          </a:prstGeom>
          <a:noFill/>
        </p:spPr>
        <p:txBody>
          <a:bodyPr wrap="square">
            <a:spAutoFit/>
          </a:bodyPr>
          <a:lstStyle/>
          <a:p>
            <a:r>
              <a:rPr lang="mt-MT" sz="2400" b="1">
                <a:solidFill>
                  <a:srgbClr val="002060"/>
                </a:solidFill>
                <a:latin typeface="EC Square Sans Pro" panose="020B0506040000020004" pitchFamily="34" charset="0"/>
              </a:rPr>
              <a:t>2 a</a:t>
            </a:r>
            <a:r>
              <a:rPr lang="mt-MT" sz="1000">
                <a:solidFill>
                  <a:srgbClr val="002060"/>
                </a:solidFill>
                <a:latin typeface="EC Square Sans Pro" panose="020B0506040000020004" pitchFamily="34" charset="0"/>
              </a:rPr>
              <a:t> </a:t>
            </a:r>
          </a:p>
        </p:txBody>
      </p:sp>
      <p:sp>
        <p:nvSpPr>
          <p:cNvPr id="48" name="CuadroTexto 47">
            <a:extLst>
              <a:ext uri="{FF2B5EF4-FFF2-40B4-BE49-F238E27FC236}">
                <a16:creationId xmlns:a16="http://schemas.microsoft.com/office/drawing/2014/main" id="{82C96084-6BEB-4404-AA54-FA9F59952485}"/>
              </a:ext>
            </a:extLst>
          </p:cNvPr>
          <p:cNvSpPr txBox="1"/>
          <p:nvPr/>
        </p:nvSpPr>
        <p:spPr>
          <a:xfrm>
            <a:off x="4113368" y="2768864"/>
            <a:ext cx="833488" cy="461665"/>
          </a:xfrm>
          <a:prstGeom prst="rect">
            <a:avLst/>
          </a:prstGeom>
          <a:noFill/>
        </p:spPr>
        <p:txBody>
          <a:bodyPr wrap="square">
            <a:spAutoFit/>
          </a:bodyPr>
          <a:lstStyle/>
          <a:p>
            <a:r>
              <a:rPr lang="mt-MT" sz="2400" b="1">
                <a:solidFill>
                  <a:srgbClr val="002060"/>
                </a:solidFill>
                <a:latin typeface="EC Square Sans Pro" panose="020B0506040000020004" pitchFamily="34" charset="0"/>
              </a:rPr>
              <a:t>2 b</a:t>
            </a:r>
          </a:p>
        </p:txBody>
      </p:sp>
      <p:sp>
        <p:nvSpPr>
          <p:cNvPr id="50" name="CuadroTexto 49">
            <a:extLst>
              <a:ext uri="{FF2B5EF4-FFF2-40B4-BE49-F238E27FC236}">
                <a16:creationId xmlns:a16="http://schemas.microsoft.com/office/drawing/2014/main" id="{64C14248-52A6-4206-85E4-62FCF6843086}"/>
              </a:ext>
            </a:extLst>
          </p:cNvPr>
          <p:cNvSpPr txBox="1"/>
          <p:nvPr/>
        </p:nvSpPr>
        <p:spPr>
          <a:xfrm>
            <a:off x="2643493" y="5485284"/>
            <a:ext cx="4640975" cy="369332"/>
          </a:xfrm>
          <a:prstGeom prst="rect">
            <a:avLst/>
          </a:prstGeom>
          <a:noFill/>
        </p:spPr>
        <p:txBody>
          <a:bodyPr wrap="square">
            <a:spAutoFit/>
          </a:bodyPr>
          <a:lstStyle/>
          <a:p>
            <a:r>
              <a:rPr lang="mt-MT" b="1">
                <a:solidFill>
                  <a:srgbClr val="002060"/>
                </a:solidFill>
                <a:latin typeface="EC Square Sans Pro" panose="020B0506040000020004" pitchFamily="34" charset="0"/>
              </a:rPr>
              <a:t>Il-kondiviżjoni </a:t>
            </a:r>
            <a:r>
              <a:rPr lang="mt-MT" sz="1600">
                <a:solidFill>
                  <a:srgbClr val="002060"/>
                </a:solidFill>
                <a:latin typeface="EC Square Sans Pro" panose="020B0506040000020004" pitchFamily="34" charset="0"/>
              </a:rPr>
              <a:t>u l-preżentazzjoni tal-eżiti</a:t>
            </a:r>
          </a:p>
        </p:txBody>
      </p:sp>
      <p:sp>
        <p:nvSpPr>
          <p:cNvPr id="51" name="CuadroTexto 50">
            <a:extLst>
              <a:ext uri="{FF2B5EF4-FFF2-40B4-BE49-F238E27FC236}">
                <a16:creationId xmlns:a16="http://schemas.microsoft.com/office/drawing/2014/main" id="{6A54E01C-5231-42AE-BAA4-CE60FFE3E051}"/>
              </a:ext>
            </a:extLst>
          </p:cNvPr>
          <p:cNvSpPr txBox="1"/>
          <p:nvPr/>
        </p:nvSpPr>
        <p:spPr>
          <a:xfrm>
            <a:off x="1647720" y="6236082"/>
            <a:ext cx="2326669" cy="441339"/>
          </a:xfrm>
          <a:prstGeom prst="rect">
            <a:avLst/>
          </a:prstGeom>
          <a:solidFill>
            <a:schemeClr val="bg1"/>
          </a:solidFill>
        </p:spPr>
        <p:txBody>
          <a:bodyPr wrap="square">
            <a:spAutoFit/>
          </a:bodyPr>
          <a:lstStyle/>
          <a:p>
            <a:pPr marL="0" indent="0">
              <a:lnSpc>
                <a:spcPct val="80000"/>
              </a:lnSpc>
              <a:buFont typeface="Arial" pitchFamily="34"/>
              <a:buNone/>
            </a:pPr>
            <a:r>
              <a:rPr lang="mt-MT" sz="1400">
                <a:solidFill>
                  <a:srgbClr val="002060"/>
                </a:solidFill>
                <a:latin typeface="EC Square Sans Pro" panose="020B0506040000020004" pitchFamily="34" charset="0"/>
              </a:rPr>
              <a:t>Elenka l-</a:t>
            </a:r>
            <a:r>
              <a:rPr lang="mt-MT" sz="1400" b="1">
                <a:solidFill>
                  <a:srgbClr val="002060"/>
                </a:solidFill>
                <a:latin typeface="EC Square Sans Pro" panose="020B0506040000020004" pitchFamily="34" charset="0"/>
              </a:rPr>
              <a:t>prattiki għat-trobbija</a:t>
            </a:r>
          </a:p>
        </p:txBody>
      </p:sp>
      <p:sp>
        <p:nvSpPr>
          <p:cNvPr id="52" name="CuadroTexto 51">
            <a:extLst>
              <a:ext uri="{FF2B5EF4-FFF2-40B4-BE49-F238E27FC236}">
                <a16:creationId xmlns:a16="http://schemas.microsoft.com/office/drawing/2014/main" id="{1A11E895-CF81-4859-AC21-F9018280F752}"/>
              </a:ext>
            </a:extLst>
          </p:cNvPr>
          <p:cNvSpPr txBox="1"/>
          <p:nvPr/>
        </p:nvSpPr>
        <p:spPr>
          <a:xfrm>
            <a:off x="4067685" y="6234065"/>
            <a:ext cx="3758575" cy="441339"/>
          </a:xfrm>
          <a:prstGeom prst="rect">
            <a:avLst/>
          </a:prstGeom>
          <a:solidFill>
            <a:schemeClr val="bg1"/>
          </a:solidFill>
        </p:spPr>
        <p:txBody>
          <a:bodyPr wrap="square">
            <a:spAutoFit/>
          </a:bodyPr>
          <a:lstStyle/>
          <a:p>
            <a:pPr algn="ctr">
              <a:lnSpc>
                <a:spcPct val="80000"/>
              </a:lnSpc>
            </a:pPr>
            <a:r>
              <a:rPr lang="mt-MT" sz="1400">
                <a:solidFill>
                  <a:srgbClr val="002060"/>
                </a:solidFill>
                <a:latin typeface="EC Square Sans Pro" panose="020B0506040000020004" pitchFamily="34" charset="0"/>
              </a:rPr>
              <a:t>Miżuri għat-</a:t>
            </a:r>
            <a:r>
              <a:rPr lang="mt-MT" sz="1400" b="1">
                <a:solidFill>
                  <a:srgbClr val="002060"/>
                </a:solidFill>
                <a:latin typeface="EC Square Sans Pro" panose="020B0506040000020004" pitchFamily="34" charset="0"/>
              </a:rPr>
              <a:t>tnaqqis tal-użu u għall-użu responsabbli tal-antimikrobiċi</a:t>
            </a:r>
          </a:p>
        </p:txBody>
      </p:sp>
      <p:sp>
        <p:nvSpPr>
          <p:cNvPr id="53" name="CuadroTexto 52">
            <a:extLst>
              <a:ext uri="{FF2B5EF4-FFF2-40B4-BE49-F238E27FC236}">
                <a16:creationId xmlns:a16="http://schemas.microsoft.com/office/drawing/2014/main" id="{EAD4A5E9-666B-4D44-B945-9C950481D473}"/>
              </a:ext>
            </a:extLst>
          </p:cNvPr>
          <p:cNvSpPr txBox="1"/>
          <p:nvPr/>
        </p:nvSpPr>
        <p:spPr>
          <a:xfrm>
            <a:off x="1675686" y="5838105"/>
            <a:ext cx="833488" cy="461665"/>
          </a:xfrm>
          <a:prstGeom prst="rect">
            <a:avLst/>
          </a:prstGeom>
          <a:noFill/>
        </p:spPr>
        <p:txBody>
          <a:bodyPr wrap="square">
            <a:spAutoFit/>
          </a:bodyPr>
          <a:lstStyle/>
          <a:p>
            <a:r>
              <a:rPr lang="mt-MT" sz="2400" b="1" dirty="0">
                <a:solidFill>
                  <a:srgbClr val="002060"/>
                </a:solidFill>
                <a:latin typeface="EC Square Sans Pro" panose="020B0506040000020004" pitchFamily="34" charset="0"/>
              </a:rPr>
              <a:t>3 a</a:t>
            </a:r>
            <a:r>
              <a:rPr lang="mt-MT" sz="1000" dirty="0">
                <a:solidFill>
                  <a:srgbClr val="002060"/>
                </a:solidFill>
                <a:latin typeface="EC Square Sans Pro" panose="020B0506040000020004" pitchFamily="34" charset="0"/>
              </a:rPr>
              <a:t> </a:t>
            </a:r>
          </a:p>
        </p:txBody>
      </p:sp>
      <p:sp>
        <p:nvSpPr>
          <p:cNvPr id="54" name="CuadroTexto 53">
            <a:extLst>
              <a:ext uri="{FF2B5EF4-FFF2-40B4-BE49-F238E27FC236}">
                <a16:creationId xmlns:a16="http://schemas.microsoft.com/office/drawing/2014/main" id="{C7A3C2B9-7224-4560-BFFD-9A6D46124312}"/>
              </a:ext>
            </a:extLst>
          </p:cNvPr>
          <p:cNvSpPr txBox="1"/>
          <p:nvPr/>
        </p:nvSpPr>
        <p:spPr>
          <a:xfrm>
            <a:off x="4142855" y="5833251"/>
            <a:ext cx="833488" cy="461665"/>
          </a:xfrm>
          <a:prstGeom prst="rect">
            <a:avLst/>
          </a:prstGeom>
          <a:noFill/>
        </p:spPr>
        <p:txBody>
          <a:bodyPr wrap="square">
            <a:spAutoFit/>
          </a:bodyPr>
          <a:lstStyle/>
          <a:p>
            <a:r>
              <a:rPr lang="mt-MT" sz="2400" b="1">
                <a:solidFill>
                  <a:srgbClr val="002060"/>
                </a:solidFill>
                <a:latin typeface="EC Square Sans Pro" panose="020B0506040000020004" pitchFamily="34" charset="0"/>
              </a:rPr>
              <a:t>3 b</a:t>
            </a:r>
          </a:p>
        </p:txBody>
      </p:sp>
      <p:pic>
        <p:nvPicPr>
          <p:cNvPr id="30" name="Picture 2" descr="SMART Goal Setting, Action Plan and Effective Decision Making">
            <a:extLst>
              <a:ext uri="{FF2B5EF4-FFF2-40B4-BE49-F238E27FC236}">
                <a16:creationId xmlns:a16="http://schemas.microsoft.com/office/drawing/2014/main" id="{1F5BEBD2-DC20-4413-83E2-B970E519025B}"/>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2338236" y="3809831"/>
            <a:ext cx="3272305" cy="1608109"/>
          </a:xfrm>
          <a:prstGeom prst="rect">
            <a:avLst/>
          </a:prstGeom>
          <a:noFill/>
          <a:ln cap="flat">
            <a:noFill/>
          </a:ln>
        </p:spPr>
      </p:pic>
      <p:sp>
        <p:nvSpPr>
          <p:cNvPr id="32" name="CuadroTexto 31">
            <a:extLst>
              <a:ext uri="{FF2B5EF4-FFF2-40B4-BE49-F238E27FC236}">
                <a16:creationId xmlns:a16="http://schemas.microsoft.com/office/drawing/2014/main" id="{E6BBFDCE-810A-4953-B424-1E6CE18AD26D}"/>
              </a:ext>
            </a:extLst>
          </p:cNvPr>
          <p:cNvSpPr txBox="1"/>
          <p:nvPr/>
        </p:nvSpPr>
        <p:spPr>
          <a:xfrm>
            <a:off x="-83101" y="2437837"/>
            <a:ext cx="1760516" cy="646331"/>
          </a:xfrm>
          <a:prstGeom prst="rect">
            <a:avLst/>
          </a:prstGeom>
          <a:noFill/>
        </p:spPr>
        <p:txBody>
          <a:bodyPr wrap="square">
            <a:spAutoFit/>
          </a:bodyPr>
          <a:lstStyle/>
          <a:p>
            <a:r>
              <a:rPr lang="mt-MT" sz="1400" dirty="0">
                <a:solidFill>
                  <a:srgbClr val="002060"/>
                </a:solidFill>
                <a:latin typeface="EC Square Sans Pro" panose="020B0506040000020004" pitchFamily="34" charset="0"/>
              </a:rPr>
              <a:t>Eżerċizzju fi grupp </a:t>
            </a:r>
            <a:r>
              <a:rPr lang="mt-MT" sz="3600" b="1" dirty="0">
                <a:solidFill>
                  <a:srgbClr val="002060"/>
                </a:solidFill>
                <a:latin typeface="EC Square Sans Pro" panose="020B0506040000020004" pitchFamily="34" charset="0"/>
              </a:rPr>
              <a:t>2 </a:t>
            </a:r>
          </a:p>
        </p:txBody>
      </p:sp>
      <p:sp>
        <p:nvSpPr>
          <p:cNvPr id="33" name="CuadroTexto 32">
            <a:extLst>
              <a:ext uri="{FF2B5EF4-FFF2-40B4-BE49-F238E27FC236}">
                <a16:creationId xmlns:a16="http://schemas.microsoft.com/office/drawing/2014/main" id="{FCD27A84-761B-4A76-A594-EDC6FC88F115}"/>
              </a:ext>
            </a:extLst>
          </p:cNvPr>
          <p:cNvSpPr txBox="1"/>
          <p:nvPr/>
        </p:nvSpPr>
        <p:spPr>
          <a:xfrm>
            <a:off x="17125" y="5437392"/>
            <a:ext cx="1817396" cy="646331"/>
          </a:xfrm>
          <a:prstGeom prst="rect">
            <a:avLst/>
          </a:prstGeom>
          <a:noFill/>
        </p:spPr>
        <p:txBody>
          <a:bodyPr wrap="square">
            <a:spAutoFit/>
          </a:bodyPr>
          <a:lstStyle/>
          <a:p>
            <a:r>
              <a:rPr lang="mt-MT" sz="1400" dirty="0">
                <a:solidFill>
                  <a:srgbClr val="002060"/>
                </a:solidFill>
                <a:latin typeface="EC Square Sans Pro" panose="020B0506040000020004" pitchFamily="34" charset="0"/>
              </a:rPr>
              <a:t>Eżerċizzju fi grupp </a:t>
            </a:r>
            <a:r>
              <a:rPr lang="mt-MT" sz="3600" b="1" dirty="0">
                <a:solidFill>
                  <a:srgbClr val="002060"/>
                </a:solidFill>
                <a:latin typeface="EC Square Sans Pro" panose="020B0506040000020004" pitchFamily="34" charset="0"/>
              </a:rPr>
              <a:t>3</a:t>
            </a:r>
          </a:p>
        </p:txBody>
      </p:sp>
      <p:sp>
        <p:nvSpPr>
          <p:cNvPr id="35" name="CuadroTexto 34">
            <a:extLst>
              <a:ext uri="{FF2B5EF4-FFF2-40B4-BE49-F238E27FC236}">
                <a16:creationId xmlns:a16="http://schemas.microsoft.com/office/drawing/2014/main" id="{3FA5219B-24E9-443F-BDF7-8EF6B9311594}"/>
              </a:ext>
            </a:extLst>
          </p:cNvPr>
          <p:cNvSpPr txBox="1"/>
          <p:nvPr/>
        </p:nvSpPr>
        <p:spPr>
          <a:xfrm>
            <a:off x="946400" y="4207608"/>
            <a:ext cx="1456487" cy="369332"/>
          </a:xfrm>
          <a:prstGeom prst="rect">
            <a:avLst/>
          </a:prstGeom>
          <a:noFill/>
        </p:spPr>
        <p:txBody>
          <a:bodyPr wrap="square">
            <a:spAutoFit/>
          </a:bodyPr>
          <a:lstStyle/>
          <a:p>
            <a:r>
              <a:rPr lang="mt-MT" b="1">
                <a:solidFill>
                  <a:srgbClr val="002060"/>
                </a:solidFill>
                <a:latin typeface="EC Square Sans Pro" panose="020B0506040000020004" pitchFamily="34" charset="0"/>
              </a:rPr>
              <a:t>Identifika</a:t>
            </a:r>
          </a:p>
        </p:txBody>
      </p:sp>
      <p:grpSp>
        <p:nvGrpSpPr>
          <p:cNvPr id="15" name="Grupo 14">
            <a:extLst>
              <a:ext uri="{FF2B5EF4-FFF2-40B4-BE49-F238E27FC236}">
                <a16:creationId xmlns:a16="http://schemas.microsoft.com/office/drawing/2014/main" id="{CE982797-A9B4-4334-84D3-FF537D63117E}"/>
              </a:ext>
            </a:extLst>
          </p:cNvPr>
          <p:cNvGrpSpPr/>
          <p:nvPr/>
        </p:nvGrpSpPr>
        <p:grpSpPr>
          <a:xfrm>
            <a:off x="7957288" y="610106"/>
            <a:ext cx="4200796" cy="2308759"/>
            <a:chOff x="7957288" y="610106"/>
            <a:chExt cx="4200796" cy="2308759"/>
          </a:xfrm>
        </p:grpSpPr>
        <p:grpSp>
          <p:nvGrpSpPr>
            <p:cNvPr id="37" name="Grupo 36">
              <a:extLst>
                <a:ext uri="{FF2B5EF4-FFF2-40B4-BE49-F238E27FC236}">
                  <a16:creationId xmlns:a16="http://schemas.microsoft.com/office/drawing/2014/main" id="{2F32368B-0732-4D14-9C43-7B037F0A294F}"/>
                </a:ext>
              </a:extLst>
            </p:cNvPr>
            <p:cNvGrpSpPr/>
            <p:nvPr/>
          </p:nvGrpSpPr>
          <p:grpSpPr>
            <a:xfrm>
              <a:off x="8337914" y="1315255"/>
              <a:ext cx="332534" cy="299599"/>
              <a:chOff x="7173994" y="1770770"/>
              <a:chExt cx="558800" cy="506485"/>
            </a:xfrm>
          </p:grpSpPr>
          <p:sp>
            <p:nvSpPr>
              <p:cNvPr id="39" name="Elipse 38">
                <a:extLst>
                  <a:ext uri="{FF2B5EF4-FFF2-40B4-BE49-F238E27FC236}">
                    <a16:creationId xmlns:a16="http://schemas.microsoft.com/office/drawing/2014/main" id="{5C813B8A-AE29-45AF-9E7B-DAAC7816394E}"/>
                  </a:ext>
                </a:extLst>
              </p:cNvPr>
              <p:cNvSpPr/>
              <p:nvPr/>
            </p:nvSpPr>
            <p:spPr>
              <a:xfrm>
                <a:off x="7173994" y="1770770"/>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EC Square Sans Pro" panose="020B0506040000020004" pitchFamily="34" charset="0"/>
                </a:endParaRPr>
              </a:p>
            </p:txBody>
          </p:sp>
          <p:pic>
            <p:nvPicPr>
              <p:cNvPr id="41" name="Picture 6" descr="Chicken Icon Vector Art, Icons, and Graphics for Free Download">
                <a:extLst>
                  <a:ext uri="{FF2B5EF4-FFF2-40B4-BE49-F238E27FC236}">
                    <a16:creationId xmlns:a16="http://schemas.microsoft.com/office/drawing/2014/main" id="{FB7BD75A-D4CE-4305-9EF9-EA79580E4C42}"/>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7354636" y="1898949"/>
                <a:ext cx="248093" cy="282182"/>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44" name="Grupo 43">
              <a:extLst>
                <a:ext uri="{FF2B5EF4-FFF2-40B4-BE49-F238E27FC236}">
                  <a16:creationId xmlns:a16="http://schemas.microsoft.com/office/drawing/2014/main" id="{FE5B63AA-0F92-474E-BC79-46A1C43B7197}"/>
                </a:ext>
              </a:extLst>
            </p:cNvPr>
            <p:cNvGrpSpPr/>
            <p:nvPr/>
          </p:nvGrpSpPr>
          <p:grpSpPr>
            <a:xfrm>
              <a:off x="8981879" y="844209"/>
              <a:ext cx="332534" cy="299599"/>
              <a:chOff x="7187073" y="2370223"/>
              <a:chExt cx="558800" cy="506485"/>
            </a:xfrm>
          </p:grpSpPr>
          <p:sp>
            <p:nvSpPr>
              <p:cNvPr id="56" name="Elipse 55">
                <a:extLst>
                  <a:ext uri="{FF2B5EF4-FFF2-40B4-BE49-F238E27FC236}">
                    <a16:creationId xmlns:a16="http://schemas.microsoft.com/office/drawing/2014/main" id="{1F552410-01A8-41FA-8F14-827FEE253ACF}"/>
                  </a:ext>
                </a:extLst>
              </p:cNvPr>
              <p:cNvSpPr/>
              <p:nvPr/>
            </p:nvSpPr>
            <p:spPr>
              <a:xfrm>
                <a:off x="7187073" y="2370223"/>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EC Square Sans Pro" panose="020B0506040000020004" pitchFamily="34" charset="0"/>
                </a:endParaRPr>
              </a:p>
            </p:txBody>
          </p:sp>
          <p:pic>
            <p:nvPicPr>
              <p:cNvPr id="57" name="Picture 8" descr="Sheep Vector Illustration Black Silhouette. Stock Vector - Illustration of  raphic, husbandry: 140349495">
                <a:extLst>
                  <a:ext uri="{FF2B5EF4-FFF2-40B4-BE49-F238E27FC236}">
                    <a16:creationId xmlns:a16="http://schemas.microsoft.com/office/drawing/2014/main" id="{FF37D005-BD50-48C3-B036-B4BB8A9CB431}"/>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3743" t="7481" r="11426" b="9237"/>
              <a:stretch/>
            </p:blipFill>
            <p:spPr bwMode="auto">
              <a:xfrm>
                <a:off x="7322864" y="2523900"/>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58" name="Grupo 57">
              <a:extLst>
                <a:ext uri="{FF2B5EF4-FFF2-40B4-BE49-F238E27FC236}">
                  <a16:creationId xmlns:a16="http://schemas.microsoft.com/office/drawing/2014/main" id="{CAD800FC-A308-4F54-94ED-D6456A87FA44}"/>
                </a:ext>
              </a:extLst>
            </p:cNvPr>
            <p:cNvGrpSpPr/>
            <p:nvPr/>
          </p:nvGrpSpPr>
          <p:grpSpPr>
            <a:xfrm>
              <a:off x="8779163" y="1186420"/>
              <a:ext cx="332534" cy="299599"/>
              <a:chOff x="7206758" y="3007460"/>
              <a:chExt cx="558800" cy="506485"/>
            </a:xfrm>
          </p:grpSpPr>
          <p:sp>
            <p:nvSpPr>
              <p:cNvPr id="59" name="Elipse 58">
                <a:extLst>
                  <a:ext uri="{FF2B5EF4-FFF2-40B4-BE49-F238E27FC236}">
                    <a16:creationId xmlns:a16="http://schemas.microsoft.com/office/drawing/2014/main" id="{5EA81898-A75C-4307-9FFB-9A4499E2E9E7}"/>
                  </a:ext>
                </a:extLst>
              </p:cNvPr>
              <p:cNvSpPr/>
              <p:nvPr/>
            </p:nvSpPr>
            <p:spPr>
              <a:xfrm>
                <a:off x="7206758" y="3007460"/>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EC Square Sans Pro" panose="020B0506040000020004" pitchFamily="34" charset="0"/>
                </a:endParaRPr>
              </a:p>
            </p:txBody>
          </p:sp>
          <p:pic>
            <p:nvPicPr>
              <p:cNvPr id="60" name="Picture 4" descr="840+ Heifer Illustrations, Royalty-Free Vector Graphics &amp; Clip Art - iStock  | Heifer cows, Heifer vector, Heifer milk">
                <a:extLst>
                  <a:ext uri="{FF2B5EF4-FFF2-40B4-BE49-F238E27FC236}">
                    <a16:creationId xmlns:a16="http://schemas.microsoft.com/office/drawing/2014/main" id="{F8C04ABB-7069-4E62-816D-A74CE6170FFA}"/>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16340" t="28652" r="15867" b="28682"/>
              <a:stretch/>
            </p:blipFill>
            <p:spPr bwMode="auto">
              <a:xfrm>
                <a:off x="7322864" y="3148828"/>
                <a:ext cx="355510" cy="22374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61" name="Grupo 60">
              <a:extLst>
                <a:ext uri="{FF2B5EF4-FFF2-40B4-BE49-F238E27FC236}">
                  <a16:creationId xmlns:a16="http://schemas.microsoft.com/office/drawing/2014/main" id="{918F7814-2FE4-4340-BB6F-D2077FEFC157}"/>
                </a:ext>
              </a:extLst>
            </p:cNvPr>
            <p:cNvGrpSpPr/>
            <p:nvPr/>
          </p:nvGrpSpPr>
          <p:grpSpPr>
            <a:xfrm>
              <a:off x="8770024" y="1567219"/>
              <a:ext cx="332534" cy="299599"/>
              <a:chOff x="7196598" y="3647063"/>
              <a:chExt cx="558800" cy="506485"/>
            </a:xfrm>
          </p:grpSpPr>
          <p:sp>
            <p:nvSpPr>
              <p:cNvPr id="62" name="Elipse 61">
                <a:extLst>
                  <a:ext uri="{FF2B5EF4-FFF2-40B4-BE49-F238E27FC236}">
                    <a16:creationId xmlns:a16="http://schemas.microsoft.com/office/drawing/2014/main" id="{280D4FB9-26D5-4B64-B2D4-285DF60A1D99}"/>
                  </a:ext>
                </a:extLst>
              </p:cNvPr>
              <p:cNvSpPr/>
              <p:nvPr/>
            </p:nvSpPr>
            <p:spPr>
              <a:xfrm>
                <a:off x="7196598" y="3647063"/>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EC Square Sans Pro" panose="020B0506040000020004" pitchFamily="34" charset="0"/>
                </a:endParaRPr>
              </a:p>
            </p:txBody>
          </p:sp>
          <p:pic>
            <p:nvPicPr>
              <p:cNvPr id="63" name="Picture 12" descr="Over 900 Free Horse Vectors - Pixabay - Pixabay">
                <a:extLst>
                  <a:ext uri="{FF2B5EF4-FFF2-40B4-BE49-F238E27FC236}">
                    <a16:creationId xmlns:a16="http://schemas.microsoft.com/office/drawing/2014/main" id="{592DDB2B-764E-46F4-A943-31B47054315A}"/>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7292308" y="3736494"/>
                <a:ext cx="373522" cy="33271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64" name="Grupo 63">
              <a:extLst>
                <a:ext uri="{FF2B5EF4-FFF2-40B4-BE49-F238E27FC236}">
                  <a16:creationId xmlns:a16="http://schemas.microsoft.com/office/drawing/2014/main" id="{77744A4A-4B72-47E6-B376-1677BC9298BD}"/>
                </a:ext>
              </a:extLst>
            </p:cNvPr>
            <p:cNvGrpSpPr/>
            <p:nvPr/>
          </p:nvGrpSpPr>
          <p:grpSpPr>
            <a:xfrm>
              <a:off x="9207328" y="1577711"/>
              <a:ext cx="332534" cy="299599"/>
              <a:chOff x="7187073" y="4298257"/>
              <a:chExt cx="558800" cy="506485"/>
            </a:xfrm>
          </p:grpSpPr>
          <p:sp>
            <p:nvSpPr>
              <p:cNvPr id="65" name="Elipse 64">
                <a:extLst>
                  <a:ext uri="{FF2B5EF4-FFF2-40B4-BE49-F238E27FC236}">
                    <a16:creationId xmlns:a16="http://schemas.microsoft.com/office/drawing/2014/main" id="{9698ABE0-8A5C-41FE-8C27-AB7F720504FE}"/>
                  </a:ext>
                </a:extLst>
              </p:cNvPr>
              <p:cNvSpPr/>
              <p:nvPr/>
            </p:nvSpPr>
            <p:spPr>
              <a:xfrm>
                <a:off x="7187073" y="4298257"/>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EC Square Sans Pro" panose="020B0506040000020004" pitchFamily="34" charset="0"/>
                </a:endParaRPr>
              </a:p>
            </p:txBody>
          </p:sp>
          <p:pic>
            <p:nvPicPr>
              <p:cNvPr id="66" name="Picture 14" descr="Fish Icon Vector Isolated Stock Illustration - Download Image Now - Fish,  Icon, Vector - iStock">
                <a:extLst>
                  <a:ext uri="{FF2B5EF4-FFF2-40B4-BE49-F238E27FC236}">
                    <a16:creationId xmlns:a16="http://schemas.microsoft.com/office/drawing/2014/main" id="{88442B87-7604-48E0-A29C-F015D82DA871}"/>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2037" t="29604" r="9625" b="30401"/>
              <a:stretch/>
            </p:blipFill>
            <p:spPr bwMode="auto">
              <a:xfrm>
                <a:off x="7263957" y="4452963"/>
                <a:ext cx="414282" cy="21150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67" name="Grupo 66">
              <a:extLst>
                <a:ext uri="{FF2B5EF4-FFF2-40B4-BE49-F238E27FC236}">
                  <a16:creationId xmlns:a16="http://schemas.microsoft.com/office/drawing/2014/main" id="{1063015B-FC6E-4BCC-8AE4-6F329FFF1B6F}"/>
                </a:ext>
              </a:extLst>
            </p:cNvPr>
            <p:cNvGrpSpPr/>
            <p:nvPr/>
          </p:nvGrpSpPr>
          <p:grpSpPr>
            <a:xfrm>
              <a:off x="8340113" y="1706665"/>
              <a:ext cx="332534" cy="299599"/>
              <a:chOff x="7187073" y="4959716"/>
              <a:chExt cx="558800" cy="506485"/>
            </a:xfrm>
          </p:grpSpPr>
          <p:sp>
            <p:nvSpPr>
              <p:cNvPr id="68" name="Elipse 67">
                <a:extLst>
                  <a:ext uri="{FF2B5EF4-FFF2-40B4-BE49-F238E27FC236}">
                    <a16:creationId xmlns:a16="http://schemas.microsoft.com/office/drawing/2014/main" id="{1FD8D5F8-DE54-457E-B3DE-0735620112EA}"/>
                  </a:ext>
                </a:extLst>
              </p:cNvPr>
              <p:cNvSpPr/>
              <p:nvPr/>
            </p:nvSpPr>
            <p:spPr>
              <a:xfrm>
                <a:off x="7187073" y="4959716"/>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EC Square Sans Pro" panose="020B0506040000020004" pitchFamily="34" charset="0"/>
                </a:endParaRPr>
              </a:p>
            </p:txBody>
          </p:sp>
          <p:pic>
            <p:nvPicPr>
              <p:cNvPr id="69" name="Picture 10" descr="Goat Vector Art Stock Images | Depositphotos">
                <a:extLst>
                  <a:ext uri="{FF2B5EF4-FFF2-40B4-BE49-F238E27FC236}">
                    <a16:creationId xmlns:a16="http://schemas.microsoft.com/office/drawing/2014/main" id="{DD000374-218D-4E1F-9BEB-B37FB60A5C3A}"/>
                  </a:ext>
                </a:extLst>
              </p:cNvPr>
              <p:cNvPicPr>
                <a:picLocks noChangeAspect="1" noChangeArrowheads="1"/>
              </p:cNvPicPr>
              <p:nvPr/>
            </p:nvPicPr>
            <p:blipFill rotWithShape="1">
              <a:blip r:embed="rId9" cstate="email">
                <a:extLst>
                  <a:ext uri="{28A0092B-C50C-407E-A947-70E740481C1C}">
                    <a14:useLocalDpi xmlns:a14="http://schemas.microsoft.com/office/drawing/2010/main"/>
                  </a:ext>
                </a:extLst>
              </a:blip>
              <a:srcRect l="8755" t="14682" r="10177" b="14207"/>
              <a:stretch/>
            </p:blipFill>
            <p:spPr bwMode="auto">
              <a:xfrm>
                <a:off x="7313573" y="5072763"/>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0" name="Grupo 69">
              <a:extLst>
                <a:ext uri="{FF2B5EF4-FFF2-40B4-BE49-F238E27FC236}">
                  <a16:creationId xmlns:a16="http://schemas.microsoft.com/office/drawing/2014/main" id="{5803C228-A3E7-4DE6-912F-BD65146B0011}"/>
                </a:ext>
              </a:extLst>
            </p:cNvPr>
            <p:cNvGrpSpPr/>
            <p:nvPr/>
          </p:nvGrpSpPr>
          <p:grpSpPr>
            <a:xfrm>
              <a:off x="11345079" y="1739000"/>
              <a:ext cx="332534" cy="299599"/>
              <a:chOff x="8091835" y="1770770"/>
              <a:chExt cx="558800" cy="506485"/>
            </a:xfrm>
          </p:grpSpPr>
          <p:sp>
            <p:nvSpPr>
              <p:cNvPr id="71" name="Elipse 70">
                <a:extLst>
                  <a:ext uri="{FF2B5EF4-FFF2-40B4-BE49-F238E27FC236}">
                    <a16:creationId xmlns:a16="http://schemas.microsoft.com/office/drawing/2014/main" id="{53C84CAF-2F42-41F7-B5EC-2A2567A85DFA}"/>
                  </a:ext>
                </a:extLst>
              </p:cNvPr>
              <p:cNvSpPr/>
              <p:nvPr/>
            </p:nvSpPr>
            <p:spPr>
              <a:xfrm>
                <a:off x="8091835" y="1770770"/>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EC Square Sans Pro" panose="020B0506040000020004" pitchFamily="34" charset="0"/>
                </a:endParaRPr>
              </a:p>
            </p:txBody>
          </p:sp>
          <p:pic>
            <p:nvPicPr>
              <p:cNvPr id="72" name="Picture 6" descr="Chicken Icon Vector Art, Icons, and Graphics for Free Download">
                <a:extLst>
                  <a:ext uri="{FF2B5EF4-FFF2-40B4-BE49-F238E27FC236}">
                    <a16:creationId xmlns:a16="http://schemas.microsoft.com/office/drawing/2014/main" id="{FFA73FF2-662A-4C40-916E-0638AECD0995}"/>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8272477" y="1898949"/>
                <a:ext cx="248093" cy="282182"/>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3" name="Grupo 72">
              <a:extLst>
                <a:ext uri="{FF2B5EF4-FFF2-40B4-BE49-F238E27FC236}">
                  <a16:creationId xmlns:a16="http://schemas.microsoft.com/office/drawing/2014/main" id="{9777529E-C752-4B9C-B16D-D6CB2A3635C7}"/>
                </a:ext>
              </a:extLst>
            </p:cNvPr>
            <p:cNvGrpSpPr/>
            <p:nvPr/>
          </p:nvGrpSpPr>
          <p:grpSpPr>
            <a:xfrm>
              <a:off x="10749867" y="888996"/>
              <a:ext cx="332534" cy="299599"/>
              <a:chOff x="8104914" y="2370223"/>
              <a:chExt cx="558800" cy="506485"/>
            </a:xfrm>
          </p:grpSpPr>
          <p:sp>
            <p:nvSpPr>
              <p:cNvPr id="74" name="Elipse 73">
                <a:extLst>
                  <a:ext uri="{FF2B5EF4-FFF2-40B4-BE49-F238E27FC236}">
                    <a16:creationId xmlns:a16="http://schemas.microsoft.com/office/drawing/2014/main" id="{2D3C3370-ABD6-40EE-B5DA-3FF9B5D703B2}"/>
                  </a:ext>
                </a:extLst>
              </p:cNvPr>
              <p:cNvSpPr/>
              <p:nvPr/>
            </p:nvSpPr>
            <p:spPr>
              <a:xfrm>
                <a:off x="8104914" y="2370223"/>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EC Square Sans Pro" panose="020B0506040000020004" pitchFamily="34" charset="0"/>
                </a:endParaRPr>
              </a:p>
            </p:txBody>
          </p:sp>
          <p:pic>
            <p:nvPicPr>
              <p:cNvPr id="75" name="Picture 8" descr="Sheep Vector Illustration Black Silhouette. Stock Vector - Illustration of  raphic, husbandry: 140349495">
                <a:extLst>
                  <a:ext uri="{FF2B5EF4-FFF2-40B4-BE49-F238E27FC236}">
                    <a16:creationId xmlns:a16="http://schemas.microsoft.com/office/drawing/2014/main" id="{3C676711-7A4B-42E9-93AC-BFFA1C9B168D}"/>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3743" t="7481" r="11426" b="9237"/>
              <a:stretch/>
            </p:blipFill>
            <p:spPr bwMode="auto">
              <a:xfrm>
                <a:off x="8240705" y="2523900"/>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6" name="Grupo 75">
              <a:extLst>
                <a:ext uri="{FF2B5EF4-FFF2-40B4-BE49-F238E27FC236}">
                  <a16:creationId xmlns:a16="http://schemas.microsoft.com/office/drawing/2014/main" id="{47EFDF9F-FFB2-40B9-B086-249738FEB490}"/>
                </a:ext>
              </a:extLst>
            </p:cNvPr>
            <p:cNvGrpSpPr/>
            <p:nvPr/>
          </p:nvGrpSpPr>
          <p:grpSpPr>
            <a:xfrm>
              <a:off x="10532839" y="1206610"/>
              <a:ext cx="332534" cy="299599"/>
              <a:chOff x="8124599" y="3007460"/>
              <a:chExt cx="558800" cy="506485"/>
            </a:xfrm>
          </p:grpSpPr>
          <p:sp>
            <p:nvSpPr>
              <p:cNvPr id="77" name="Elipse 76">
                <a:extLst>
                  <a:ext uri="{FF2B5EF4-FFF2-40B4-BE49-F238E27FC236}">
                    <a16:creationId xmlns:a16="http://schemas.microsoft.com/office/drawing/2014/main" id="{6CB95775-C572-44BF-AF35-516566E24048}"/>
                  </a:ext>
                </a:extLst>
              </p:cNvPr>
              <p:cNvSpPr/>
              <p:nvPr/>
            </p:nvSpPr>
            <p:spPr>
              <a:xfrm>
                <a:off x="8124599" y="3007460"/>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EC Square Sans Pro" panose="020B0506040000020004" pitchFamily="34" charset="0"/>
                </a:endParaRPr>
              </a:p>
            </p:txBody>
          </p:sp>
          <p:pic>
            <p:nvPicPr>
              <p:cNvPr id="78" name="Picture 4" descr="840+ Heifer Illustrations, Royalty-Free Vector Graphics &amp; Clip Art - iStock  | Heifer cows, Heifer vector, Heifer milk">
                <a:extLst>
                  <a:ext uri="{FF2B5EF4-FFF2-40B4-BE49-F238E27FC236}">
                    <a16:creationId xmlns:a16="http://schemas.microsoft.com/office/drawing/2014/main" id="{D12C0CB0-5BC1-430A-B93B-B304898601C9}"/>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16340" t="28652" r="15867" b="28682"/>
              <a:stretch/>
            </p:blipFill>
            <p:spPr bwMode="auto">
              <a:xfrm>
                <a:off x="8240705" y="3148828"/>
                <a:ext cx="355510" cy="22374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9" name="Grupo 78">
              <a:extLst>
                <a:ext uri="{FF2B5EF4-FFF2-40B4-BE49-F238E27FC236}">
                  <a16:creationId xmlns:a16="http://schemas.microsoft.com/office/drawing/2014/main" id="{69F1BEC3-D500-423F-B3D9-5C0813C42DA3}"/>
                </a:ext>
              </a:extLst>
            </p:cNvPr>
            <p:cNvGrpSpPr/>
            <p:nvPr/>
          </p:nvGrpSpPr>
          <p:grpSpPr>
            <a:xfrm>
              <a:off x="10942591" y="1589831"/>
              <a:ext cx="332534" cy="299599"/>
              <a:chOff x="8114439" y="3647063"/>
              <a:chExt cx="558800" cy="506485"/>
            </a:xfrm>
          </p:grpSpPr>
          <p:sp>
            <p:nvSpPr>
              <p:cNvPr id="80" name="Elipse 79">
                <a:extLst>
                  <a:ext uri="{FF2B5EF4-FFF2-40B4-BE49-F238E27FC236}">
                    <a16:creationId xmlns:a16="http://schemas.microsoft.com/office/drawing/2014/main" id="{22F8F791-8A39-4A82-908F-109B4AFCF348}"/>
                  </a:ext>
                </a:extLst>
              </p:cNvPr>
              <p:cNvSpPr/>
              <p:nvPr/>
            </p:nvSpPr>
            <p:spPr>
              <a:xfrm>
                <a:off x="8114439" y="3647063"/>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EC Square Sans Pro" panose="020B0506040000020004" pitchFamily="34" charset="0"/>
                </a:endParaRPr>
              </a:p>
            </p:txBody>
          </p:sp>
          <p:pic>
            <p:nvPicPr>
              <p:cNvPr id="81" name="Picture 12" descr="Over 900 Free Horse Vectors - Pixabay - Pixabay">
                <a:extLst>
                  <a:ext uri="{FF2B5EF4-FFF2-40B4-BE49-F238E27FC236}">
                    <a16:creationId xmlns:a16="http://schemas.microsoft.com/office/drawing/2014/main" id="{F8E6DE39-C42F-4ABA-87B3-6CAFBEE62E3D}"/>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8210149" y="3736494"/>
                <a:ext cx="373522" cy="33271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82" name="Grupo 81">
              <a:extLst>
                <a:ext uri="{FF2B5EF4-FFF2-40B4-BE49-F238E27FC236}">
                  <a16:creationId xmlns:a16="http://schemas.microsoft.com/office/drawing/2014/main" id="{A703E5ED-83CE-429C-B65F-0841C30B7C02}"/>
                </a:ext>
              </a:extLst>
            </p:cNvPr>
            <p:cNvGrpSpPr/>
            <p:nvPr/>
          </p:nvGrpSpPr>
          <p:grpSpPr>
            <a:xfrm>
              <a:off x="10538559" y="1589832"/>
              <a:ext cx="332534" cy="299599"/>
              <a:chOff x="8104914" y="4298257"/>
              <a:chExt cx="558800" cy="506485"/>
            </a:xfrm>
          </p:grpSpPr>
          <p:sp>
            <p:nvSpPr>
              <p:cNvPr id="83" name="Elipse 82">
                <a:extLst>
                  <a:ext uri="{FF2B5EF4-FFF2-40B4-BE49-F238E27FC236}">
                    <a16:creationId xmlns:a16="http://schemas.microsoft.com/office/drawing/2014/main" id="{4B0E60E7-0148-4CF1-BC75-6C241E38BAD8}"/>
                  </a:ext>
                </a:extLst>
              </p:cNvPr>
              <p:cNvSpPr/>
              <p:nvPr/>
            </p:nvSpPr>
            <p:spPr>
              <a:xfrm>
                <a:off x="8104914" y="4298257"/>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EC Square Sans Pro" panose="020B0506040000020004" pitchFamily="34" charset="0"/>
                </a:endParaRPr>
              </a:p>
            </p:txBody>
          </p:sp>
          <p:pic>
            <p:nvPicPr>
              <p:cNvPr id="84" name="Picture 14" descr="Fish Icon Vector Isolated Stock Illustration - Download Image Now - Fish,  Icon, Vector - iStock">
                <a:extLst>
                  <a:ext uri="{FF2B5EF4-FFF2-40B4-BE49-F238E27FC236}">
                    <a16:creationId xmlns:a16="http://schemas.microsoft.com/office/drawing/2014/main" id="{ECEBD9AB-B29C-4C06-BC25-04A9BC6FA34B}"/>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2037" t="29604" r="9625" b="30401"/>
              <a:stretch/>
            </p:blipFill>
            <p:spPr bwMode="auto">
              <a:xfrm>
                <a:off x="8181798" y="4452963"/>
                <a:ext cx="414282" cy="21150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85" name="Grupo 84">
              <a:extLst>
                <a:ext uri="{FF2B5EF4-FFF2-40B4-BE49-F238E27FC236}">
                  <a16:creationId xmlns:a16="http://schemas.microsoft.com/office/drawing/2014/main" id="{BA3DA9AE-6F01-4C41-A12E-E11167014FD2}"/>
                </a:ext>
              </a:extLst>
            </p:cNvPr>
            <p:cNvGrpSpPr/>
            <p:nvPr/>
          </p:nvGrpSpPr>
          <p:grpSpPr>
            <a:xfrm>
              <a:off x="11346386" y="1367053"/>
              <a:ext cx="332534" cy="299599"/>
              <a:chOff x="8104914" y="4959716"/>
              <a:chExt cx="558800" cy="506485"/>
            </a:xfrm>
          </p:grpSpPr>
          <p:sp>
            <p:nvSpPr>
              <p:cNvPr id="86" name="Elipse 85">
                <a:extLst>
                  <a:ext uri="{FF2B5EF4-FFF2-40B4-BE49-F238E27FC236}">
                    <a16:creationId xmlns:a16="http://schemas.microsoft.com/office/drawing/2014/main" id="{6A42FC85-6BF1-4AF6-9CDA-DB6617C9BF27}"/>
                  </a:ext>
                </a:extLst>
              </p:cNvPr>
              <p:cNvSpPr/>
              <p:nvPr/>
            </p:nvSpPr>
            <p:spPr>
              <a:xfrm>
                <a:off x="8104914" y="4959716"/>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EC Square Sans Pro" panose="020B0506040000020004" pitchFamily="34" charset="0"/>
                </a:endParaRPr>
              </a:p>
            </p:txBody>
          </p:sp>
          <p:pic>
            <p:nvPicPr>
              <p:cNvPr id="87" name="Picture 10" descr="Goat Vector Art Stock Images | Depositphotos">
                <a:extLst>
                  <a:ext uri="{FF2B5EF4-FFF2-40B4-BE49-F238E27FC236}">
                    <a16:creationId xmlns:a16="http://schemas.microsoft.com/office/drawing/2014/main" id="{FDB673C4-D6B2-4022-B187-2C91A3BCC9E7}"/>
                  </a:ext>
                </a:extLst>
              </p:cNvPr>
              <p:cNvPicPr>
                <a:picLocks noChangeAspect="1" noChangeArrowheads="1"/>
              </p:cNvPicPr>
              <p:nvPr/>
            </p:nvPicPr>
            <p:blipFill rotWithShape="1">
              <a:blip r:embed="rId9" cstate="email">
                <a:extLst>
                  <a:ext uri="{28A0092B-C50C-407E-A947-70E740481C1C}">
                    <a14:useLocalDpi xmlns:a14="http://schemas.microsoft.com/office/drawing/2010/main"/>
                  </a:ext>
                </a:extLst>
              </a:blip>
              <a:srcRect l="8755" t="14682" r="10177" b="14207"/>
              <a:stretch/>
            </p:blipFill>
            <p:spPr bwMode="auto">
              <a:xfrm>
                <a:off x="8231414" y="5072763"/>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grpSp>
        <p:sp>
          <p:nvSpPr>
            <p:cNvPr id="88" name="Elipse 87">
              <a:extLst>
                <a:ext uri="{FF2B5EF4-FFF2-40B4-BE49-F238E27FC236}">
                  <a16:creationId xmlns:a16="http://schemas.microsoft.com/office/drawing/2014/main" id="{32DC18A7-6987-47D8-84A9-25B41CC883BB}"/>
                </a:ext>
              </a:extLst>
            </p:cNvPr>
            <p:cNvSpPr/>
            <p:nvPr/>
          </p:nvSpPr>
          <p:spPr>
            <a:xfrm>
              <a:off x="8599972" y="2060584"/>
              <a:ext cx="1125119" cy="65510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50" dirty="0">
                <a:solidFill>
                  <a:schemeClr val="tx1"/>
                </a:solidFill>
                <a:latin typeface="EC Square Sans Pro" panose="020B0506040000020004" pitchFamily="34" charset="0"/>
                <a:cs typeface="Times New Roman" panose="02020603050405020304" pitchFamily="18" charset="0"/>
              </a:endParaRPr>
            </a:p>
          </p:txBody>
        </p:sp>
        <p:sp>
          <p:nvSpPr>
            <p:cNvPr id="89" name="Elipse 88">
              <a:extLst>
                <a:ext uri="{FF2B5EF4-FFF2-40B4-BE49-F238E27FC236}">
                  <a16:creationId xmlns:a16="http://schemas.microsoft.com/office/drawing/2014/main" id="{B6A9F2DA-BCEB-4272-A9BF-9E87D8FDE8B1}"/>
                </a:ext>
              </a:extLst>
            </p:cNvPr>
            <p:cNvSpPr/>
            <p:nvPr/>
          </p:nvSpPr>
          <p:spPr>
            <a:xfrm>
              <a:off x="10324214" y="2083508"/>
              <a:ext cx="1097450" cy="601213"/>
            </a:xfrm>
            <a:prstGeom prst="ellipse">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EC Square Sans Pro" panose="020B0506040000020004" pitchFamily="34" charset="0"/>
              </a:endParaRPr>
            </a:p>
          </p:txBody>
        </p:sp>
        <p:grpSp>
          <p:nvGrpSpPr>
            <p:cNvPr id="90" name="Grupo 89">
              <a:extLst>
                <a:ext uri="{FF2B5EF4-FFF2-40B4-BE49-F238E27FC236}">
                  <a16:creationId xmlns:a16="http://schemas.microsoft.com/office/drawing/2014/main" id="{B3AD1239-051C-4EB0-816A-52C4DBD49562}"/>
                </a:ext>
              </a:extLst>
            </p:cNvPr>
            <p:cNvGrpSpPr/>
            <p:nvPr/>
          </p:nvGrpSpPr>
          <p:grpSpPr>
            <a:xfrm>
              <a:off x="9226070" y="1186297"/>
              <a:ext cx="334195" cy="312699"/>
              <a:chOff x="7099542" y="1077560"/>
              <a:chExt cx="558800" cy="506485"/>
            </a:xfrm>
          </p:grpSpPr>
          <p:sp>
            <p:nvSpPr>
              <p:cNvPr id="91" name="Elipse 90">
                <a:extLst>
                  <a:ext uri="{FF2B5EF4-FFF2-40B4-BE49-F238E27FC236}">
                    <a16:creationId xmlns:a16="http://schemas.microsoft.com/office/drawing/2014/main" id="{17CFCDDC-5CCC-40D6-A01F-29761A962E13}"/>
                  </a:ext>
                </a:extLst>
              </p:cNvPr>
              <p:cNvSpPr/>
              <p:nvPr/>
            </p:nvSpPr>
            <p:spPr>
              <a:xfrm>
                <a:off x="7099542" y="1077560"/>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EC Square Sans Pro" panose="020B0506040000020004" pitchFamily="34" charset="0"/>
                </a:endParaRPr>
              </a:p>
            </p:txBody>
          </p:sp>
          <p:pic>
            <p:nvPicPr>
              <p:cNvPr id="92" name="Picture 2" descr="Silhouette of a pig Royalty Free Vector Image - VectorStock">
                <a:extLst>
                  <a:ext uri="{FF2B5EF4-FFF2-40B4-BE49-F238E27FC236}">
                    <a16:creationId xmlns:a16="http://schemas.microsoft.com/office/drawing/2014/main" id="{E088ACE1-8848-4394-98A8-2B45E8EC978E}"/>
                  </a:ext>
                </a:extLst>
              </p:cNvPr>
              <p:cNvPicPr>
                <a:picLocks noChangeAspect="1" noChangeArrowheads="1"/>
              </p:cNvPicPr>
              <p:nvPr/>
            </p:nvPicPr>
            <p:blipFill rotWithShape="1">
              <a:blip r:embed="rId10" cstate="email">
                <a:extLst>
                  <a:ext uri="{28A0092B-C50C-407E-A947-70E740481C1C}">
                    <a14:useLocalDpi xmlns:a14="http://schemas.microsoft.com/office/drawing/2010/main"/>
                  </a:ext>
                </a:extLst>
              </a:blip>
              <a:srcRect l="1844" t="18131" r="2411" b="24735"/>
              <a:stretch/>
            </p:blipFill>
            <p:spPr bwMode="auto">
              <a:xfrm>
                <a:off x="7173994" y="1228645"/>
                <a:ext cx="409896" cy="222740"/>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93" name="Grupo 92">
              <a:extLst>
                <a:ext uri="{FF2B5EF4-FFF2-40B4-BE49-F238E27FC236}">
                  <a16:creationId xmlns:a16="http://schemas.microsoft.com/office/drawing/2014/main" id="{A6BA48DF-08C9-4F63-9DD9-32099D4EC6E8}"/>
                </a:ext>
              </a:extLst>
            </p:cNvPr>
            <p:cNvGrpSpPr/>
            <p:nvPr/>
          </p:nvGrpSpPr>
          <p:grpSpPr>
            <a:xfrm>
              <a:off x="10931965" y="1215904"/>
              <a:ext cx="333591" cy="305204"/>
              <a:chOff x="8070324" y="1057481"/>
              <a:chExt cx="558800" cy="506485"/>
            </a:xfrm>
          </p:grpSpPr>
          <p:sp>
            <p:nvSpPr>
              <p:cNvPr id="94" name="Elipse 93">
                <a:extLst>
                  <a:ext uri="{FF2B5EF4-FFF2-40B4-BE49-F238E27FC236}">
                    <a16:creationId xmlns:a16="http://schemas.microsoft.com/office/drawing/2014/main" id="{EDE0A21B-3792-46B6-B285-39A5FDF043CE}"/>
                  </a:ext>
                </a:extLst>
              </p:cNvPr>
              <p:cNvSpPr/>
              <p:nvPr/>
            </p:nvSpPr>
            <p:spPr>
              <a:xfrm>
                <a:off x="8070324" y="1057481"/>
                <a:ext cx="558800" cy="506485"/>
              </a:xfrm>
              <a:prstGeom prst="ellipse">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latin typeface="EC Square Sans Pro" panose="020B0506040000020004" pitchFamily="34" charset="0"/>
                </a:endParaRPr>
              </a:p>
            </p:txBody>
          </p:sp>
          <p:pic>
            <p:nvPicPr>
              <p:cNvPr id="95" name="Picture 2" descr="Silhouette of a pig Royalty Free Vector Image - VectorStock">
                <a:extLst>
                  <a:ext uri="{FF2B5EF4-FFF2-40B4-BE49-F238E27FC236}">
                    <a16:creationId xmlns:a16="http://schemas.microsoft.com/office/drawing/2014/main" id="{F913D720-A822-4FCA-90CF-BC235A34C0ED}"/>
                  </a:ext>
                </a:extLst>
              </p:cNvPr>
              <p:cNvPicPr>
                <a:picLocks noChangeAspect="1" noChangeArrowheads="1"/>
              </p:cNvPicPr>
              <p:nvPr/>
            </p:nvPicPr>
            <p:blipFill rotWithShape="1">
              <a:blip r:embed="rId10" cstate="email">
                <a:extLst>
                  <a:ext uri="{28A0092B-C50C-407E-A947-70E740481C1C}">
                    <a14:useLocalDpi xmlns:a14="http://schemas.microsoft.com/office/drawing/2010/main"/>
                  </a:ext>
                </a:extLst>
              </a:blip>
              <a:srcRect l="1844" t="18131" r="2411" b="24735"/>
              <a:stretch/>
            </p:blipFill>
            <p:spPr bwMode="auto">
              <a:xfrm>
                <a:off x="8144776" y="1208566"/>
                <a:ext cx="409896" cy="222740"/>
              </a:xfrm>
              <a:prstGeom prst="rect">
                <a:avLst/>
              </a:prstGeom>
              <a:noFill/>
              <a:extLst>
                <a:ext uri="{909E8E84-426E-40DD-AFC4-6F175D3DCCD1}">
                  <a14:hiddenFill xmlns:a14="http://schemas.microsoft.com/office/drawing/2010/main">
                    <a:solidFill>
                      <a:srgbClr val="FFFFFF"/>
                    </a:solidFill>
                  </a14:hiddenFill>
                </a:ext>
              </a:extLst>
            </p:spPr>
          </p:pic>
        </p:grpSp>
        <p:sp>
          <p:nvSpPr>
            <p:cNvPr id="96" name="Elipse 95">
              <a:extLst>
                <a:ext uri="{FF2B5EF4-FFF2-40B4-BE49-F238E27FC236}">
                  <a16:creationId xmlns:a16="http://schemas.microsoft.com/office/drawing/2014/main" id="{08F0A3F2-FEE7-4AE0-9B7E-0138FF4B1000}"/>
                </a:ext>
              </a:extLst>
            </p:cNvPr>
            <p:cNvSpPr/>
            <p:nvPr/>
          </p:nvSpPr>
          <p:spPr>
            <a:xfrm>
              <a:off x="7957288" y="617658"/>
              <a:ext cx="4200796" cy="2301207"/>
            </a:xfrm>
            <a:prstGeom prst="ellipse">
              <a:avLst/>
            </a:prstGeom>
            <a:noFill/>
            <a:ln w="38100">
              <a:solidFill>
                <a:srgbClr val="6BB1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latin typeface="EC Square Sans Pro" panose="020B0506040000020004" pitchFamily="34" charset="0"/>
              </a:endParaRPr>
            </a:p>
          </p:txBody>
        </p:sp>
        <p:cxnSp>
          <p:nvCxnSpPr>
            <p:cNvPr id="97" name="Conector recto de flecha 96">
              <a:extLst>
                <a:ext uri="{FF2B5EF4-FFF2-40B4-BE49-F238E27FC236}">
                  <a16:creationId xmlns:a16="http://schemas.microsoft.com/office/drawing/2014/main" id="{28413A72-D637-40C1-BDAC-90B769B2DA2B}"/>
                </a:ext>
              </a:extLst>
            </p:cNvPr>
            <p:cNvCxnSpPr>
              <a:cxnSpLocks/>
              <a:endCxn id="88" idx="0"/>
            </p:cNvCxnSpPr>
            <p:nvPr/>
          </p:nvCxnSpPr>
          <p:spPr>
            <a:xfrm>
              <a:off x="9162532" y="1739357"/>
              <a:ext cx="0" cy="321227"/>
            </a:xfrm>
            <a:prstGeom prst="straightConnector1">
              <a:avLst/>
            </a:prstGeom>
            <a:ln w="38100">
              <a:solidFill>
                <a:srgbClr val="2C7470"/>
              </a:solidFill>
              <a:tailEnd type="triangle"/>
            </a:ln>
          </p:spPr>
          <p:style>
            <a:lnRef idx="1">
              <a:schemeClr val="accent1"/>
            </a:lnRef>
            <a:fillRef idx="0">
              <a:schemeClr val="accent1"/>
            </a:fillRef>
            <a:effectRef idx="0">
              <a:schemeClr val="accent1"/>
            </a:effectRef>
            <a:fontRef idx="minor">
              <a:schemeClr val="tx1"/>
            </a:fontRef>
          </p:style>
        </p:cxnSp>
        <p:cxnSp>
          <p:nvCxnSpPr>
            <p:cNvPr id="98" name="Conector recto de flecha 97">
              <a:extLst>
                <a:ext uri="{FF2B5EF4-FFF2-40B4-BE49-F238E27FC236}">
                  <a16:creationId xmlns:a16="http://schemas.microsoft.com/office/drawing/2014/main" id="{A1D1F92B-DFB2-48E1-AB14-44E9793DA559}"/>
                </a:ext>
              </a:extLst>
            </p:cNvPr>
            <p:cNvCxnSpPr>
              <a:cxnSpLocks/>
              <a:endCxn id="100" idx="0"/>
            </p:cNvCxnSpPr>
            <p:nvPr/>
          </p:nvCxnSpPr>
          <p:spPr>
            <a:xfrm>
              <a:off x="10871093" y="1889430"/>
              <a:ext cx="0" cy="175812"/>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99" name="CuadroTexto 98">
              <a:extLst>
                <a:ext uri="{FF2B5EF4-FFF2-40B4-BE49-F238E27FC236}">
                  <a16:creationId xmlns:a16="http://schemas.microsoft.com/office/drawing/2014/main" id="{1BF5F1D7-8BB1-44E0-9BB9-EAE23BE4CDC4}"/>
                </a:ext>
              </a:extLst>
            </p:cNvPr>
            <p:cNvSpPr txBox="1"/>
            <p:nvPr/>
          </p:nvSpPr>
          <p:spPr>
            <a:xfrm>
              <a:off x="9457156" y="610106"/>
              <a:ext cx="1189715" cy="738664"/>
            </a:xfrm>
            <a:prstGeom prst="rect">
              <a:avLst/>
            </a:prstGeom>
            <a:noFill/>
          </p:spPr>
          <p:txBody>
            <a:bodyPr wrap="square">
              <a:spAutoFit/>
            </a:bodyPr>
            <a:lstStyle/>
            <a:p>
              <a:pPr algn="ctr"/>
              <a:r>
                <a:rPr lang="mt-MT" sz="1050" b="1">
                  <a:latin typeface="EC Square Sans Pro" panose="020B0506040000020004" pitchFamily="34" charset="0"/>
                  <a:cs typeface="Times New Roman" panose="02020603050405020304" pitchFamily="18" charset="0"/>
                </a:rPr>
                <a:t>GE 1</a:t>
              </a:r>
              <a:r>
                <a:rPr lang="mt-MT" sz="1050">
                  <a:latin typeface="EC Square Sans Pro" panose="020B0506040000020004" pitchFamily="34" charset="0"/>
                  <a:cs typeface="Times New Roman" panose="02020603050405020304" pitchFamily="18" charset="0"/>
                </a:rPr>
                <a:t> </a:t>
              </a:r>
            </a:p>
            <a:p>
              <a:pPr algn="ctr"/>
              <a:r>
                <a:rPr lang="mt-MT" sz="1050">
                  <a:latin typeface="EC Square Sans Pro" panose="020B0506040000020004" pitchFamily="34" charset="0"/>
                  <a:cs typeface="Times New Roman" panose="02020603050405020304" pitchFamily="18" charset="0"/>
                </a:rPr>
                <a:t>Ostakli għall-implimentazzjoni tal-aħjar prattiki?</a:t>
              </a:r>
            </a:p>
          </p:txBody>
        </p:sp>
        <p:sp>
          <p:nvSpPr>
            <p:cNvPr id="100" name="CuadroTexto 99">
              <a:extLst>
                <a:ext uri="{FF2B5EF4-FFF2-40B4-BE49-F238E27FC236}">
                  <a16:creationId xmlns:a16="http://schemas.microsoft.com/office/drawing/2014/main" id="{7D274DF0-6FF7-4E27-AE62-6ED003659303}"/>
                </a:ext>
              </a:extLst>
            </p:cNvPr>
            <p:cNvSpPr txBox="1"/>
            <p:nvPr/>
          </p:nvSpPr>
          <p:spPr>
            <a:xfrm>
              <a:off x="10373720" y="2065242"/>
              <a:ext cx="994746" cy="577081"/>
            </a:xfrm>
            <a:prstGeom prst="rect">
              <a:avLst/>
            </a:prstGeom>
            <a:noFill/>
          </p:spPr>
          <p:txBody>
            <a:bodyPr wrap="square">
              <a:spAutoFit/>
            </a:bodyPr>
            <a:lstStyle/>
            <a:p>
              <a:pPr algn="ctr"/>
              <a:r>
                <a:rPr lang="mt-MT" sz="1050">
                  <a:latin typeface="EC Square Sans Pro" panose="020B0506040000020004" pitchFamily="34" charset="0"/>
                  <a:cs typeface="Times New Roman" panose="02020603050405020304" pitchFamily="18" charset="0"/>
                </a:rPr>
                <a:t>Ostakli għall-veterinarji identifikati</a:t>
              </a:r>
            </a:p>
          </p:txBody>
        </p:sp>
        <p:sp>
          <p:nvSpPr>
            <p:cNvPr id="101" name="CuadroTexto 100">
              <a:extLst>
                <a:ext uri="{FF2B5EF4-FFF2-40B4-BE49-F238E27FC236}">
                  <a16:creationId xmlns:a16="http://schemas.microsoft.com/office/drawing/2014/main" id="{73BF8C90-00A8-4931-BEAE-B57AFAC52093}"/>
                </a:ext>
              </a:extLst>
            </p:cNvPr>
            <p:cNvSpPr txBox="1"/>
            <p:nvPr/>
          </p:nvSpPr>
          <p:spPr>
            <a:xfrm>
              <a:off x="8683388" y="2075905"/>
              <a:ext cx="994746" cy="577081"/>
            </a:xfrm>
            <a:prstGeom prst="rect">
              <a:avLst/>
            </a:prstGeom>
            <a:noFill/>
          </p:spPr>
          <p:txBody>
            <a:bodyPr wrap="square">
              <a:spAutoFit/>
            </a:bodyPr>
            <a:lstStyle/>
            <a:p>
              <a:pPr algn="ctr"/>
              <a:r>
                <a:rPr lang="mt-MT" sz="1050" dirty="0">
                  <a:latin typeface="EC Square Sans Pro" panose="020B0506040000020004" pitchFamily="34" charset="0"/>
                  <a:cs typeface="Times New Roman" panose="02020603050405020304" pitchFamily="18" charset="0"/>
                </a:rPr>
                <a:t>Ostakli għall-bdiewa identifikati</a:t>
              </a:r>
            </a:p>
          </p:txBody>
        </p:sp>
      </p:grpSp>
      <p:grpSp>
        <p:nvGrpSpPr>
          <p:cNvPr id="16" name="Grupo 15">
            <a:extLst>
              <a:ext uri="{FF2B5EF4-FFF2-40B4-BE49-F238E27FC236}">
                <a16:creationId xmlns:a16="http://schemas.microsoft.com/office/drawing/2014/main" id="{DD97B49A-C493-451A-A4DA-AFDF4CE2CD13}"/>
              </a:ext>
            </a:extLst>
          </p:cNvPr>
          <p:cNvGrpSpPr/>
          <p:nvPr/>
        </p:nvGrpSpPr>
        <p:grpSpPr>
          <a:xfrm>
            <a:off x="7954280" y="2968692"/>
            <a:ext cx="4237720" cy="2449248"/>
            <a:chOff x="7954280" y="2968692"/>
            <a:chExt cx="4237720" cy="2449248"/>
          </a:xfrm>
        </p:grpSpPr>
        <p:sp>
          <p:nvSpPr>
            <p:cNvPr id="146" name="Elipse 145">
              <a:extLst>
                <a:ext uri="{FF2B5EF4-FFF2-40B4-BE49-F238E27FC236}">
                  <a16:creationId xmlns:a16="http://schemas.microsoft.com/office/drawing/2014/main" id="{32F5C7A5-A9C5-46B7-B4E1-53D7E113C287}"/>
                </a:ext>
              </a:extLst>
            </p:cNvPr>
            <p:cNvSpPr/>
            <p:nvPr/>
          </p:nvSpPr>
          <p:spPr>
            <a:xfrm>
              <a:off x="8899588" y="315058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sp>
          <p:nvSpPr>
            <p:cNvPr id="148" name="Elipse 147">
              <a:extLst>
                <a:ext uri="{FF2B5EF4-FFF2-40B4-BE49-F238E27FC236}">
                  <a16:creationId xmlns:a16="http://schemas.microsoft.com/office/drawing/2014/main" id="{E5782E68-C07A-4634-981D-CD8D58AB7F7F}"/>
                </a:ext>
              </a:extLst>
            </p:cNvPr>
            <p:cNvSpPr/>
            <p:nvPr/>
          </p:nvSpPr>
          <p:spPr>
            <a:xfrm flipH="1">
              <a:off x="9062966" y="314450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pic>
          <p:nvPicPr>
            <p:cNvPr id="153" name="Picture 10" descr="Goat Vector Art Stock Images | Depositphotos">
              <a:extLst>
                <a:ext uri="{FF2B5EF4-FFF2-40B4-BE49-F238E27FC236}">
                  <a16:creationId xmlns:a16="http://schemas.microsoft.com/office/drawing/2014/main" id="{6F28223C-D638-4C60-89DC-F29313AC080C}"/>
                </a:ext>
              </a:extLst>
            </p:cNvPr>
            <p:cNvPicPr>
              <a:picLocks noChangeAspect="1" noChangeArrowheads="1"/>
            </p:cNvPicPr>
            <p:nvPr/>
          </p:nvPicPr>
          <p:blipFill rotWithShape="1">
            <a:blip r:embed="rId9" cstate="email">
              <a:extLst>
                <a:ext uri="{28A0092B-C50C-407E-A947-70E740481C1C}">
                  <a14:useLocalDpi xmlns:a14="http://schemas.microsoft.com/office/drawing/2010/main"/>
                </a:ext>
              </a:extLst>
            </a:blip>
            <a:srcRect l="8755" t="14682" r="10177" b="14207"/>
            <a:stretch/>
          </p:blipFill>
          <p:spPr bwMode="auto">
            <a:xfrm>
              <a:off x="9233462" y="3307886"/>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55" name="Elipse 154">
              <a:extLst>
                <a:ext uri="{FF2B5EF4-FFF2-40B4-BE49-F238E27FC236}">
                  <a16:creationId xmlns:a16="http://schemas.microsoft.com/office/drawing/2014/main" id="{464EFCD6-E111-456D-ADAA-B68F8EA76117}"/>
                </a:ext>
              </a:extLst>
            </p:cNvPr>
            <p:cNvSpPr/>
            <p:nvPr/>
          </p:nvSpPr>
          <p:spPr>
            <a:xfrm>
              <a:off x="9890335" y="3737160"/>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sp>
          <p:nvSpPr>
            <p:cNvPr id="156" name="Elipse 155">
              <a:extLst>
                <a:ext uri="{FF2B5EF4-FFF2-40B4-BE49-F238E27FC236}">
                  <a16:creationId xmlns:a16="http://schemas.microsoft.com/office/drawing/2014/main" id="{597F7BD9-8BC2-4143-B15E-73B8804873A0}"/>
                </a:ext>
              </a:extLst>
            </p:cNvPr>
            <p:cNvSpPr/>
            <p:nvPr/>
          </p:nvSpPr>
          <p:spPr>
            <a:xfrm flipH="1">
              <a:off x="10053713" y="3731080"/>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sp>
          <p:nvSpPr>
            <p:cNvPr id="158" name="Elipse 157">
              <a:extLst>
                <a:ext uri="{FF2B5EF4-FFF2-40B4-BE49-F238E27FC236}">
                  <a16:creationId xmlns:a16="http://schemas.microsoft.com/office/drawing/2014/main" id="{B55D87F8-B667-470C-B486-CE3DFBEB5052}"/>
                </a:ext>
              </a:extLst>
            </p:cNvPr>
            <p:cNvSpPr/>
            <p:nvPr/>
          </p:nvSpPr>
          <p:spPr>
            <a:xfrm>
              <a:off x="11049972" y="3690683"/>
              <a:ext cx="829339" cy="596623"/>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sp>
          <p:nvSpPr>
            <p:cNvPr id="159" name="Elipse 158">
              <a:extLst>
                <a:ext uri="{FF2B5EF4-FFF2-40B4-BE49-F238E27FC236}">
                  <a16:creationId xmlns:a16="http://schemas.microsoft.com/office/drawing/2014/main" id="{66139F69-1C7C-4535-BE9C-EA2E2F958899}"/>
                </a:ext>
              </a:extLst>
            </p:cNvPr>
            <p:cNvSpPr/>
            <p:nvPr/>
          </p:nvSpPr>
          <p:spPr>
            <a:xfrm flipH="1">
              <a:off x="11213349" y="3684603"/>
              <a:ext cx="829339" cy="596623"/>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sp>
          <p:nvSpPr>
            <p:cNvPr id="160" name="Elipse 159">
              <a:extLst>
                <a:ext uri="{FF2B5EF4-FFF2-40B4-BE49-F238E27FC236}">
                  <a16:creationId xmlns:a16="http://schemas.microsoft.com/office/drawing/2014/main" id="{B0C8F183-815B-488F-9984-BC25926E5570}"/>
                </a:ext>
              </a:extLst>
            </p:cNvPr>
            <p:cNvSpPr/>
            <p:nvPr/>
          </p:nvSpPr>
          <p:spPr>
            <a:xfrm>
              <a:off x="10786809" y="446042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sp>
          <p:nvSpPr>
            <p:cNvPr id="161" name="Elipse 160">
              <a:extLst>
                <a:ext uri="{FF2B5EF4-FFF2-40B4-BE49-F238E27FC236}">
                  <a16:creationId xmlns:a16="http://schemas.microsoft.com/office/drawing/2014/main" id="{6AE96318-BF7C-47AA-9A7B-B650D8587433}"/>
                </a:ext>
              </a:extLst>
            </p:cNvPr>
            <p:cNvSpPr/>
            <p:nvPr/>
          </p:nvSpPr>
          <p:spPr>
            <a:xfrm flipH="1">
              <a:off x="10950187" y="445434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sp>
          <p:nvSpPr>
            <p:cNvPr id="162" name="Elipse 161">
              <a:extLst>
                <a:ext uri="{FF2B5EF4-FFF2-40B4-BE49-F238E27FC236}">
                  <a16:creationId xmlns:a16="http://schemas.microsoft.com/office/drawing/2014/main" id="{9F5E1524-92B9-4E99-8D2D-381DA9336944}"/>
                </a:ext>
              </a:extLst>
            </p:cNvPr>
            <p:cNvSpPr/>
            <p:nvPr/>
          </p:nvSpPr>
          <p:spPr>
            <a:xfrm>
              <a:off x="10168827" y="304670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sp>
          <p:nvSpPr>
            <p:cNvPr id="163" name="Elipse 162">
              <a:extLst>
                <a:ext uri="{FF2B5EF4-FFF2-40B4-BE49-F238E27FC236}">
                  <a16:creationId xmlns:a16="http://schemas.microsoft.com/office/drawing/2014/main" id="{80D1FB5B-3566-437E-B69A-54134974D9A4}"/>
                </a:ext>
              </a:extLst>
            </p:cNvPr>
            <p:cNvSpPr/>
            <p:nvPr/>
          </p:nvSpPr>
          <p:spPr>
            <a:xfrm flipH="1">
              <a:off x="10332205" y="304062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sp>
          <p:nvSpPr>
            <p:cNvPr id="164" name="Elipse 163">
              <a:extLst>
                <a:ext uri="{FF2B5EF4-FFF2-40B4-BE49-F238E27FC236}">
                  <a16:creationId xmlns:a16="http://schemas.microsoft.com/office/drawing/2014/main" id="{B40CE400-B309-4399-A4E2-11576D7DF228}"/>
                </a:ext>
              </a:extLst>
            </p:cNvPr>
            <p:cNvSpPr/>
            <p:nvPr/>
          </p:nvSpPr>
          <p:spPr>
            <a:xfrm>
              <a:off x="9682769" y="457507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sp>
          <p:nvSpPr>
            <p:cNvPr id="165" name="Elipse 164">
              <a:extLst>
                <a:ext uri="{FF2B5EF4-FFF2-40B4-BE49-F238E27FC236}">
                  <a16:creationId xmlns:a16="http://schemas.microsoft.com/office/drawing/2014/main" id="{F360C246-1A74-4618-8E46-625046E83AE4}"/>
                </a:ext>
              </a:extLst>
            </p:cNvPr>
            <p:cNvSpPr/>
            <p:nvPr/>
          </p:nvSpPr>
          <p:spPr>
            <a:xfrm flipH="1">
              <a:off x="9846147" y="456899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sp>
          <p:nvSpPr>
            <p:cNvPr id="166" name="Elipse 165">
              <a:extLst>
                <a:ext uri="{FF2B5EF4-FFF2-40B4-BE49-F238E27FC236}">
                  <a16:creationId xmlns:a16="http://schemas.microsoft.com/office/drawing/2014/main" id="{6BD914C1-074C-4279-A902-ECD74B21B5CE}"/>
                </a:ext>
              </a:extLst>
            </p:cNvPr>
            <p:cNvSpPr/>
            <p:nvPr/>
          </p:nvSpPr>
          <p:spPr>
            <a:xfrm>
              <a:off x="8815236" y="3991751"/>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sp>
          <p:nvSpPr>
            <p:cNvPr id="167" name="Elipse 166">
              <a:extLst>
                <a:ext uri="{FF2B5EF4-FFF2-40B4-BE49-F238E27FC236}">
                  <a16:creationId xmlns:a16="http://schemas.microsoft.com/office/drawing/2014/main" id="{962EBF94-E54A-4956-8D73-D1B9F73A7699}"/>
                </a:ext>
              </a:extLst>
            </p:cNvPr>
            <p:cNvSpPr/>
            <p:nvPr/>
          </p:nvSpPr>
          <p:spPr>
            <a:xfrm flipH="1">
              <a:off x="8978614" y="3985671"/>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pic>
          <p:nvPicPr>
            <p:cNvPr id="168" name="Picture 6" descr="Chicken Icon Vector Art, Icons, and Graphics for Free Download">
              <a:extLst>
                <a:ext uri="{FF2B5EF4-FFF2-40B4-BE49-F238E27FC236}">
                  <a16:creationId xmlns:a16="http://schemas.microsoft.com/office/drawing/2014/main" id="{8492EC89-A943-45A2-8E40-757B73F87D6D}"/>
                </a:ext>
              </a:extLst>
            </p:cNvPr>
            <p:cNvPicPr>
              <a:picLocks noChangeAspect="1" noChangeArrowheads="1"/>
            </p:cNvPicPr>
            <p:nvPr/>
          </p:nvPicPr>
          <p:blipFill rotWithShape="1">
            <a:blip r:embed="rId11" cstate="email">
              <a:extLst>
                <a:ext uri="{28A0092B-C50C-407E-A947-70E740481C1C}">
                  <a14:useLocalDpi xmlns:a14="http://schemas.microsoft.com/office/drawing/2010/main"/>
                </a:ext>
              </a:extLst>
            </a:blip>
            <a:srcRect/>
            <a:stretch/>
          </p:blipFill>
          <p:spPr bwMode="auto">
            <a:xfrm flipH="1">
              <a:off x="10547218" y="3179945"/>
              <a:ext cx="309783" cy="352348"/>
            </a:xfrm>
            <a:prstGeom prst="rect">
              <a:avLst/>
            </a:prstGeom>
            <a:noFill/>
            <a:extLst>
              <a:ext uri="{909E8E84-426E-40DD-AFC4-6F175D3DCCD1}">
                <a14:hiddenFill xmlns:a14="http://schemas.microsoft.com/office/drawing/2010/main">
                  <a:solidFill>
                    <a:srgbClr val="FFFFFF"/>
                  </a:solidFill>
                </a14:hiddenFill>
              </a:ext>
            </a:extLst>
          </p:spPr>
        </p:pic>
        <p:pic>
          <p:nvPicPr>
            <p:cNvPr id="169" name="Picture 4" descr="840+ Heifer Illustrations, Royalty-Free Vector Graphics &amp; Clip Art - iStock  | Heifer cows, Heifer vector, Heifer milk">
              <a:extLst>
                <a:ext uri="{FF2B5EF4-FFF2-40B4-BE49-F238E27FC236}">
                  <a16:creationId xmlns:a16="http://schemas.microsoft.com/office/drawing/2014/main" id="{E7438556-84A5-408F-913B-3E365082742E}"/>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16340" t="28652" r="15867" b="28682"/>
            <a:stretch/>
          </p:blipFill>
          <p:spPr bwMode="auto">
            <a:xfrm>
              <a:off x="9109082" y="4207608"/>
              <a:ext cx="355510" cy="223747"/>
            </a:xfrm>
            <a:prstGeom prst="rect">
              <a:avLst/>
            </a:prstGeom>
            <a:noFill/>
            <a:extLst>
              <a:ext uri="{909E8E84-426E-40DD-AFC4-6F175D3DCCD1}">
                <a14:hiddenFill xmlns:a14="http://schemas.microsoft.com/office/drawing/2010/main">
                  <a:solidFill>
                    <a:srgbClr val="FFFFFF"/>
                  </a:solidFill>
                </a14:hiddenFill>
              </a:ext>
            </a:extLst>
          </p:spPr>
        </p:pic>
        <p:pic>
          <p:nvPicPr>
            <p:cNvPr id="170" name="Picture 8" descr="Sheep Vector Illustration Black Silhouette. Stock Vector - Illustration of  raphic, husbandry: 140349495">
              <a:extLst>
                <a:ext uri="{FF2B5EF4-FFF2-40B4-BE49-F238E27FC236}">
                  <a16:creationId xmlns:a16="http://schemas.microsoft.com/office/drawing/2014/main" id="{86463C8D-226C-4A0A-879A-864161D376C9}"/>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3743" t="7481" r="11426" b="9237"/>
            <a:stretch/>
          </p:blipFill>
          <p:spPr bwMode="auto">
            <a:xfrm>
              <a:off x="11117498" y="4698578"/>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71" name="Picture 12" descr="Over 900 Free Horse Vectors - Pixabay - Pixabay">
              <a:extLst>
                <a:ext uri="{FF2B5EF4-FFF2-40B4-BE49-F238E27FC236}">
                  <a16:creationId xmlns:a16="http://schemas.microsoft.com/office/drawing/2014/main" id="{46139112-9DB4-444B-AB89-47EB79F6BE86}"/>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flipH="1">
              <a:off x="10166864" y="3869266"/>
              <a:ext cx="409896" cy="3651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72" name="Picture 2" descr="Silhouette of a pig Royalty Free Vector Image - VectorStock">
              <a:extLst>
                <a:ext uri="{FF2B5EF4-FFF2-40B4-BE49-F238E27FC236}">
                  <a16:creationId xmlns:a16="http://schemas.microsoft.com/office/drawing/2014/main" id="{25389C6B-38C5-4CB0-90ED-C6C38794131D}"/>
                </a:ext>
              </a:extLst>
            </p:cNvPr>
            <p:cNvPicPr>
              <a:picLocks noChangeAspect="1" noChangeArrowheads="1"/>
            </p:cNvPicPr>
            <p:nvPr/>
          </p:nvPicPr>
          <p:blipFill rotWithShape="1">
            <a:blip r:embed="rId10" cstate="email">
              <a:extLst>
                <a:ext uri="{28A0092B-C50C-407E-A947-70E740481C1C}">
                  <a14:useLocalDpi xmlns:a14="http://schemas.microsoft.com/office/drawing/2010/main"/>
                </a:ext>
              </a:extLst>
            </a:blip>
            <a:srcRect l="1844" t="18131" r="2411" b="24735"/>
            <a:stretch/>
          </p:blipFill>
          <p:spPr bwMode="auto">
            <a:xfrm>
              <a:off x="9978953" y="4819515"/>
              <a:ext cx="409896" cy="222740"/>
            </a:xfrm>
            <a:prstGeom prst="rect">
              <a:avLst/>
            </a:prstGeom>
            <a:noFill/>
            <a:extLst>
              <a:ext uri="{909E8E84-426E-40DD-AFC4-6F175D3DCCD1}">
                <a14:hiddenFill xmlns:a14="http://schemas.microsoft.com/office/drawing/2010/main">
                  <a:solidFill>
                    <a:srgbClr val="FFFFFF"/>
                  </a:solidFill>
                </a14:hiddenFill>
              </a:ext>
            </a:extLst>
          </p:spPr>
        </p:pic>
        <p:pic>
          <p:nvPicPr>
            <p:cNvPr id="173" name="Picture 14" descr="Fish Icon Vector Isolated Stock Illustration - Download Image Now - Fish,  Icon, Vector - iStock">
              <a:extLst>
                <a:ext uri="{FF2B5EF4-FFF2-40B4-BE49-F238E27FC236}">
                  <a16:creationId xmlns:a16="http://schemas.microsoft.com/office/drawing/2014/main" id="{98308459-3B96-4960-B415-0900066553A3}"/>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2037" t="29604" r="9625" b="30401"/>
            <a:stretch/>
          </p:blipFill>
          <p:spPr bwMode="auto">
            <a:xfrm>
              <a:off x="11346247" y="3928901"/>
              <a:ext cx="414282" cy="211507"/>
            </a:xfrm>
            <a:prstGeom prst="rect">
              <a:avLst/>
            </a:prstGeom>
            <a:noFill/>
            <a:extLst>
              <a:ext uri="{909E8E84-426E-40DD-AFC4-6F175D3DCCD1}">
                <a14:hiddenFill xmlns:a14="http://schemas.microsoft.com/office/drawing/2010/main">
                  <a:solidFill>
                    <a:srgbClr val="FFFFFF"/>
                  </a:solidFill>
                </a14:hiddenFill>
              </a:ext>
            </a:extLst>
          </p:spPr>
        </p:pic>
        <p:sp>
          <p:nvSpPr>
            <p:cNvPr id="174" name="Elipse 173">
              <a:extLst>
                <a:ext uri="{FF2B5EF4-FFF2-40B4-BE49-F238E27FC236}">
                  <a16:creationId xmlns:a16="http://schemas.microsoft.com/office/drawing/2014/main" id="{BA3DB9A5-B96F-4743-8591-4A2F87073329}"/>
                </a:ext>
              </a:extLst>
            </p:cNvPr>
            <p:cNvSpPr/>
            <p:nvPr/>
          </p:nvSpPr>
          <p:spPr>
            <a:xfrm>
              <a:off x="8059645" y="2968692"/>
              <a:ext cx="4132355" cy="2449248"/>
            </a:xfrm>
            <a:prstGeom prst="ellipse">
              <a:avLst/>
            </a:prstGeom>
            <a:noFill/>
            <a:ln w="38100">
              <a:solidFill>
                <a:srgbClr val="6BB1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latin typeface="EC Square Sans Pro" panose="020B0506040000020004" pitchFamily="34" charset="0"/>
              </a:endParaRPr>
            </a:p>
          </p:txBody>
        </p:sp>
        <p:sp>
          <p:nvSpPr>
            <p:cNvPr id="175" name="CuadroTexto 174">
              <a:extLst>
                <a:ext uri="{FF2B5EF4-FFF2-40B4-BE49-F238E27FC236}">
                  <a16:creationId xmlns:a16="http://schemas.microsoft.com/office/drawing/2014/main" id="{2E694109-1897-4FC1-8D84-BC1A4C773F28}"/>
                </a:ext>
              </a:extLst>
            </p:cNvPr>
            <p:cNvSpPr txBox="1"/>
            <p:nvPr/>
          </p:nvSpPr>
          <p:spPr>
            <a:xfrm>
              <a:off x="7972195" y="3574593"/>
              <a:ext cx="1189715" cy="261610"/>
            </a:xfrm>
            <a:prstGeom prst="rect">
              <a:avLst/>
            </a:prstGeom>
            <a:noFill/>
          </p:spPr>
          <p:txBody>
            <a:bodyPr wrap="square">
              <a:spAutoFit/>
            </a:bodyPr>
            <a:lstStyle/>
            <a:p>
              <a:pPr algn="ctr"/>
              <a:r>
                <a:rPr lang="mt-MT" sz="1050" b="1">
                  <a:latin typeface="EC Square Sans Pro" panose="020B0506040000020004" pitchFamily="34" charset="0"/>
                  <a:cs typeface="Times New Roman" panose="02020603050405020304" pitchFamily="18" charset="0"/>
                </a:rPr>
                <a:t>GE 2a</a:t>
              </a:r>
            </a:p>
          </p:txBody>
        </p:sp>
        <p:sp>
          <p:nvSpPr>
            <p:cNvPr id="176" name="CuadroTexto 175">
              <a:extLst>
                <a:ext uri="{FF2B5EF4-FFF2-40B4-BE49-F238E27FC236}">
                  <a16:creationId xmlns:a16="http://schemas.microsoft.com/office/drawing/2014/main" id="{1D71FDFD-A5F0-4607-A269-254A5AFA4DF0}"/>
                </a:ext>
              </a:extLst>
            </p:cNvPr>
            <p:cNvSpPr txBox="1"/>
            <p:nvPr/>
          </p:nvSpPr>
          <p:spPr>
            <a:xfrm>
              <a:off x="7954280" y="4642649"/>
              <a:ext cx="1189715" cy="261610"/>
            </a:xfrm>
            <a:prstGeom prst="rect">
              <a:avLst/>
            </a:prstGeom>
            <a:noFill/>
          </p:spPr>
          <p:txBody>
            <a:bodyPr wrap="square">
              <a:spAutoFit/>
            </a:bodyPr>
            <a:lstStyle/>
            <a:p>
              <a:pPr algn="ctr"/>
              <a:r>
                <a:rPr lang="mt-MT" sz="1050" b="1">
                  <a:latin typeface="EC Square Sans Pro" panose="020B0506040000020004" pitchFamily="34" charset="0"/>
                  <a:cs typeface="Times New Roman" panose="02020603050405020304" pitchFamily="18" charset="0"/>
                </a:rPr>
                <a:t>GE 2b</a:t>
              </a:r>
            </a:p>
          </p:txBody>
        </p:sp>
      </p:grpSp>
      <p:sp>
        <p:nvSpPr>
          <p:cNvPr id="177" name="Elipse 176">
            <a:extLst>
              <a:ext uri="{FF2B5EF4-FFF2-40B4-BE49-F238E27FC236}">
                <a16:creationId xmlns:a16="http://schemas.microsoft.com/office/drawing/2014/main" id="{34A3BAAD-FF5C-4540-8D05-088B289825EC}"/>
              </a:ext>
            </a:extLst>
          </p:cNvPr>
          <p:cNvSpPr/>
          <p:nvPr/>
        </p:nvSpPr>
        <p:spPr>
          <a:xfrm>
            <a:off x="8059644" y="5460845"/>
            <a:ext cx="4132355" cy="1373259"/>
          </a:xfrm>
          <a:prstGeom prst="ellipse">
            <a:avLst/>
          </a:prstGeom>
          <a:noFill/>
          <a:ln w="38100">
            <a:solidFill>
              <a:srgbClr val="6BB1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latin typeface="EC Square Sans Pro" panose="020B0506040000020004" pitchFamily="34" charset="0"/>
            </a:endParaRPr>
          </a:p>
        </p:txBody>
      </p:sp>
      <p:sp>
        <p:nvSpPr>
          <p:cNvPr id="178" name="Elipse 177">
            <a:extLst>
              <a:ext uri="{FF2B5EF4-FFF2-40B4-BE49-F238E27FC236}">
                <a16:creationId xmlns:a16="http://schemas.microsoft.com/office/drawing/2014/main" id="{16E7BDEA-792D-4919-88CD-9403C69207B8}"/>
              </a:ext>
            </a:extLst>
          </p:cNvPr>
          <p:cNvSpPr/>
          <p:nvPr/>
        </p:nvSpPr>
        <p:spPr>
          <a:xfrm flipH="1">
            <a:off x="9207328" y="5540135"/>
            <a:ext cx="2950756" cy="124331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sp>
        <p:nvSpPr>
          <p:cNvPr id="179" name="Elipse 178">
            <a:extLst>
              <a:ext uri="{FF2B5EF4-FFF2-40B4-BE49-F238E27FC236}">
                <a16:creationId xmlns:a16="http://schemas.microsoft.com/office/drawing/2014/main" id="{43526A21-F4C7-4231-8D76-1DBC035D3DA1}"/>
              </a:ext>
            </a:extLst>
          </p:cNvPr>
          <p:cNvSpPr/>
          <p:nvPr/>
        </p:nvSpPr>
        <p:spPr>
          <a:xfrm>
            <a:off x="8150983" y="5551553"/>
            <a:ext cx="2791608" cy="1199994"/>
          </a:xfrm>
          <a:prstGeom prst="ellipse">
            <a:avLst/>
          </a:prstGeom>
          <a:no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p>
        </p:txBody>
      </p:sp>
      <p:sp>
        <p:nvSpPr>
          <p:cNvPr id="180" name="CuadroTexto 179">
            <a:extLst>
              <a:ext uri="{FF2B5EF4-FFF2-40B4-BE49-F238E27FC236}">
                <a16:creationId xmlns:a16="http://schemas.microsoft.com/office/drawing/2014/main" id="{C051886C-0831-4B40-9892-020C4CA2027D}"/>
              </a:ext>
            </a:extLst>
          </p:cNvPr>
          <p:cNvSpPr txBox="1"/>
          <p:nvPr/>
        </p:nvSpPr>
        <p:spPr>
          <a:xfrm>
            <a:off x="9378633" y="5758727"/>
            <a:ext cx="1189715" cy="261610"/>
          </a:xfrm>
          <a:prstGeom prst="rect">
            <a:avLst/>
          </a:prstGeom>
          <a:noFill/>
        </p:spPr>
        <p:txBody>
          <a:bodyPr wrap="square">
            <a:spAutoFit/>
          </a:bodyPr>
          <a:lstStyle/>
          <a:p>
            <a:pPr algn="ctr"/>
            <a:r>
              <a:rPr lang="mt-MT" sz="1050" b="1">
                <a:latin typeface="EC Square Sans Pro" panose="020B0506040000020004" pitchFamily="34" charset="0"/>
                <a:cs typeface="Times New Roman" panose="02020603050405020304" pitchFamily="18" charset="0"/>
              </a:rPr>
              <a:t>GE 3a</a:t>
            </a:r>
          </a:p>
        </p:txBody>
      </p:sp>
      <p:sp>
        <p:nvSpPr>
          <p:cNvPr id="181" name="CuadroTexto 180">
            <a:extLst>
              <a:ext uri="{FF2B5EF4-FFF2-40B4-BE49-F238E27FC236}">
                <a16:creationId xmlns:a16="http://schemas.microsoft.com/office/drawing/2014/main" id="{A74E4077-B3D0-471E-A826-A8FD5F4D2DC6}"/>
              </a:ext>
            </a:extLst>
          </p:cNvPr>
          <p:cNvSpPr txBox="1"/>
          <p:nvPr/>
        </p:nvSpPr>
        <p:spPr>
          <a:xfrm>
            <a:off x="9412217" y="6204771"/>
            <a:ext cx="1189715" cy="261610"/>
          </a:xfrm>
          <a:prstGeom prst="rect">
            <a:avLst/>
          </a:prstGeom>
          <a:noFill/>
        </p:spPr>
        <p:txBody>
          <a:bodyPr wrap="square">
            <a:spAutoFit/>
          </a:bodyPr>
          <a:lstStyle/>
          <a:p>
            <a:pPr algn="ctr"/>
            <a:r>
              <a:rPr lang="mt-MT" sz="1050" b="1">
                <a:latin typeface="EC Square Sans Pro" panose="020B0506040000020004" pitchFamily="34" charset="0"/>
                <a:cs typeface="Times New Roman" panose="02020603050405020304" pitchFamily="18" charset="0"/>
              </a:rPr>
              <a:t>GE 3b</a:t>
            </a:r>
          </a:p>
        </p:txBody>
      </p:sp>
      <p:sp>
        <p:nvSpPr>
          <p:cNvPr id="3" name="TextBox 2">
            <a:extLst>
              <a:ext uri="{FF2B5EF4-FFF2-40B4-BE49-F238E27FC236}">
                <a16:creationId xmlns:a16="http://schemas.microsoft.com/office/drawing/2014/main" id="{8ED5CF60-6432-3E2E-C609-B6704BC6DEEC}"/>
              </a:ext>
            </a:extLst>
          </p:cNvPr>
          <p:cNvSpPr txBox="1"/>
          <p:nvPr/>
        </p:nvSpPr>
        <p:spPr>
          <a:xfrm>
            <a:off x="2428127" y="3859151"/>
            <a:ext cx="517087" cy="158997"/>
          </a:xfrm>
          <a:prstGeom prst="rect">
            <a:avLst/>
          </a:prstGeom>
          <a:solidFill>
            <a:srgbClr val="0E82B5"/>
          </a:solidFill>
        </p:spPr>
        <p:txBody>
          <a:bodyPr wrap="square" lIns="0" tIns="0" rIns="0" bIns="0" rtlCol="0" anchor="ctr" anchorCtr="0">
            <a:noAutofit/>
          </a:bodyPr>
          <a:lstStyle/>
          <a:p>
            <a:pPr algn="ctr"/>
            <a:r>
              <a:rPr lang="mt-MT" sz="600">
                <a:solidFill>
                  <a:schemeClr val="bg1"/>
                </a:solidFill>
              </a:rPr>
              <a:t>Speċifiċi</a:t>
            </a:r>
          </a:p>
        </p:txBody>
      </p:sp>
      <p:sp>
        <p:nvSpPr>
          <p:cNvPr id="4" name="TextBox 3">
            <a:extLst>
              <a:ext uri="{FF2B5EF4-FFF2-40B4-BE49-F238E27FC236}">
                <a16:creationId xmlns:a16="http://schemas.microsoft.com/office/drawing/2014/main" id="{54F23218-46F4-D104-817C-06C811711E24}"/>
              </a:ext>
            </a:extLst>
          </p:cNvPr>
          <p:cNvSpPr txBox="1"/>
          <p:nvPr/>
        </p:nvSpPr>
        <p:spPr>
          <a:xfrm>
            <a:off x="3035105" y="3852522"/>
            <a:ext cx="589691" cy="158997"/>
          </a:xfrm>
          <a:prstGeom prst="rect">
            <a:avLst/>
          </a:prstGeom>
          <a:solidFill>
            <a:srgbClr val="04AEAE"/>
          </a:solidFill>
        </p:spPr>
        <p:txBody>
          <a:bodyPr wrap="square" lIns="0" tIns="0" rIns="0" bIns="0" rtlCol="0" anchor="ctr" anchorCtr="0">
            <a:noAutofit/>
          </a:bodyPr>
          <a:lstStyle/>
          <a:p>
            <a:pPr algn="ctr"/>
            <a:r>
              <a:rPr lang="mt-MT" sz="600">
                <a:solidFill>
                  <a:schemeClr val="bg1"/>
                </a:solidFill>
              </a:rPr>
              <a:t>Jitkejlu</a:t>
            </a:r>
          </a:p>
        </p:txBody>
      </p:sp>
      <p:sp>
        <p:nvSpPr>
          <p:cNvPr id="5" name="TextBox 4">
            <a:extLst>
              <a:ext uri="{FF2B5EF4-FFF2-40B4-BE49-F238E27FC236}">
                <a16:creationId xmlns:a16="http://schemas.microsoft.com/office/drawing/2014/main" id="{08FDFB2B-A182-C0DC-A82E-EE0FB3BDD65A}"/>
              </a:ext>
            </a:extLst>
          </p:cNvPr>
          <p:cNvSpPr txBox="1"/>
          <p:nvPr/>
        </p:nvSpPr>
        <p:spPr>
          <a:xfrm>
            <a:off x="3679660" y="3854115"/>
            <a:ext cx="589691" cy="158997"/>
          </a:xfrm>
          <a:prstGeom prst="rect">
            <a:avLst/>
          </a:prstGeom>
          <a:solidFill>
            <a:srgbClr val="00AA7B"/>
          </a:solidFill>
        </p:spPr>
        <p:txBody>
          <a:bodyPr wrap="square" lIns="0" tIns="0" rIns="0" bIns="0" rtlCol="0" anchor="ctr" anchorCtr="0">
            <a:noAutofit/>
          </a:bodyPr>
          <a:lstStyle/>
          <a:p>
            <a:pPr algn="ctr"/>
            <a:r>
              <a:rPr lang="mt-MT" sz="600">
                <a:solidFill>
                  <a:schemeClr val="bg1"/>
                </a:solidFill>
              </a:rPr>
              <a:t>Jintlaħaq</a:t>
            </a:r>
          </a:p>
        </p:txBody>
      </p:sp>
      <p:sp>
        <p:nvSpPr>
          <p:cNvPr id="6" name="TextBox 5">
            <a:extLst>
              <a:ext uri="{FF2B5EF4-FFF2-40B4-BE49-F238E27FC236}">
                <a16:creationId xmlns:a16="http://schemas.microsoft.com/office/drawing/2014/main" id="{F290CE5D-5E19-CEC9-5338-811C4BC11B28}"/>
              </a:ext>
            </a:extLst>
          </p:cNvPr>
          <p:cNvSpPr txBox="1"/>
          <p:nvPr/>
        </p:nvSpPr>
        <p:spPr>
          <a:xfrm>
            <a:off x="4321665" y="3855045"/>
            <a:ext cx="589691" cy="158997"/>
          </a:xfrm>
          <a:prstGeom prst="rect">
            <a:avLst/>
          </a:prstGeom>
          <a:solidFill>
            <a:srgbClr val="59BB18"/>
          </a:solidFill>
        </p:spPr>
        <p:txBody>
          <a:bodyPr wrap="square" lIns="0" tIns="0" rIns="0" bIns="0" rtlCol="0" anchor="ctr" anchorCtr="0">
            <a:noAutofit/>
          </a:bodyPr>
          <a:lstStyle/>
          <a:p>
            <a:pPr algn="ctr"/>
            <a:r>
              <a:rPr lang="mt-MT" sz="600">
                <a:solidFill>
                  <a:schemeClr val="bg1"/>
                </a:solidFill>
              </a:rPr>
              <a:t>Realistiku</a:t>
            </a:r>
          </a:p>
        </p:txBody>
      </p:sp>
      <p:sp>
        <p:nvSpPr>
          <p:cNvPr id="7" name="TextBox 6">
            <a:extLst>
              <a:ext uri="{FF2B5EF4-FFF2-40B4-BE49-F238E27FC236}">
                <a16:creationId xmlns:a16="http://schemas.microsoft.com/office/drawing/2014/main" id="{A62DB264-7B32-0FE6-D0D4-99205B3509C3}"/>
              </a:ext>
            </a:extLst>
          </p:cNvPr>
          <p:cNvSpPr txBox="1"/>
          <p:nvPr/>
        </p:nvSpPr>
        <p:spPr>
          <a:xfrm>
            <a:off x="4971375" y="3859151"/>
            <a:ext cx="589691" cy="158997"/>
          </a:xfrm>
          <a:prstGeom prst="rect">
            <a:avLst/>
          </a:prstGeom>
          <a:solidFill>
            <a:srgbClr val="B6C625"/>
          </a:solidFill>
        </p:spPr>
        <p:txBody>
          <a:bodyPr wrap="square" lIns="0" tIns="0" rIns="0" bIns="0" rtlCol="0" anchor="ctr" anchorCtr="0">
            <a:noAutofit/>
          </a:bodyPr>
          <a:lstStyle/>
          <a:p>
            <a:pPr algn="ctr"/>
            <a:r>
              <a:rPr lang="mt-MT" sz="600">
                <a:solidFill>
                  <a:schemeClr val="bg1"/>
                </a:solidFill>
              </a:rPr>
              <a:t>F’waqtu</a:t>
            </a:r>
          </a:p>
        </p:txBody>
      </p:sp>
      <p:sp>
        <p:nvSpPr>
          <p:cNvPr id="9" name="TextBox 8">
            <a:extLst>
              <a:ext uri="{FF2B5EF4-FFF2-40B4-BE49-F238E27FC236}">
                <a16:creationId xmlns:a16="http://schemas.microsoft.com/office/drawing/2014/main" id="{4FD794C6-330D-FF83-71A9-922816A9D48B}"/>
              </a:ext>
            </a:extLst>
          </p:cNvPr>
          <p:cNvSpPr txBox="1"/>
          <p:nvPr/>
        </p:nvSpPr>
        <p:spPr>
          <a:xfrm>
            <a:off x="2394976" y="4042536"/>
            <a:ext cx="546685" cy="632555"/>
          </a:xfrm>
          <a:prstGeom prst="rect">
            <a:avLst/>
          </a:prstGeom>
          <a:solidFill>
            <a:srgbClr val="0E82B5"/>
          </a:solidFill>
        </p:spPr>
        <p:txBody>
          <a:bodyPr wrap="square" lIns="0" tIns="0" rIns="0" bIns="0" rtlCol="0" anchor="ctr" anchorCtr="0">
            <a:noAutofit/>
          </a:bodyPr>
          <a:lstStyle/>
          <a:p>
            <a:pPr algn="ctr"/>
            <a:r>
              <a:rPr lang="mt-MT" sz="3600" b="1">
                <a:solidFill>
                  <a:schemeClr val="bg1"/>
                </a:solidFill>
              </a:rPr>
              <a:t>S</a:t>
            </a:r>
          </a:p>
        </p:txBody>
      </p:sp>
      <p:sp>
        <p:nvSpPr>
          <p:cNvPr id="10" name="TextBox 9">
            <a:extLst>
              <a:ext uri="{FF2B5EF4-FFF2-40B4-BE49-F238E27FC236}">
                <a16:creationId xmlns:a16="http://schemas.microsoft.com/office/drawing/2014/main" id="{F5A8F45C-6CBA-BF89-189C-206DFC847A5C}"/>
              </a:ext>
            </a:extLst>
          </p:cNvPr>
          <p:cNvSpPr txBox="1"/>
          <p:nvPr/>
        </p:nvSpPr>
        <p:spPr>
          <a:xfrm>
            <a:off x="3047026" y="4034654"/>
            <a:ext cx="546685" cy="632555"/>
          </a:xfrm>
          <a:prstGeom prst="rect">
            <a:avLst/>
          </a:prstGeom>
          <a:solidFill>
            <a:srgbClr val="05AFAF"/>
          </a:solidFill>
        </p:spPr>
        <p:txBody>
          <a:bodyPr wrap="square" lIns="0" tIns="0" rIns="0" bIns="0" rtlCol="0" anchor="ctr" anchorCtr="0">
            <a:noAutofit/>
          </a:bodyPr>
          <a:lstStyle/>
          <a:p>
            <a:pPr algn="ctr"/>
            <a:r>
              <a:rPr lang="mt-MT" sz="3600" b="1">
                <a:solidFill>
                  <a:schemeClr val="bg1"/>
                </a:solidFill>
              </a:rPr>
              <a:t>M</a:t>
            </a:r>
          </a:p>
        </p:txBody>
      </p:sp>
      <p:sp>
        <p:nvSpPr>
          <p:cNvPr id="11" name="TextBox 10">
            <a:extLst>
              <a:ext uri="{FF2B5EF4-FFF2-40B4-BE49-F238E27FC236}">
                <a16:creationId xmlns:a16="http://schemas.microsoft.com/office/drawing/2014/main" id="{2138141E-77FB-B207-8025-665C77F52E4D}"/>
              </a:ext>
            </a:extLst>
          </p:cNvPr>
          <p:cNvSpPr txBox="1"/>
          <p:nvPr/>
        </p:nvSpPr>
        <p:spPr>
          <a:xfrm>
            <a:off x="3713692" y="4034653"/>
            <a:ext cx="546685" cy="632555"/>
          </a:xfrm>
          <a:prstGeom prst="rect">
            <a:avLst/>
          </a:prstGeom>
          <a:solidFill>
            <a:srgbClr val="00AA7B"/>
          </a:solidFill>
        </p:spPr>
        <p:txBody>
          <a:bodyPr wrap="square" lIns="0" tIns="0" rIns="0" bIns="0" rtlCol="0" anchor="ctr" anchorCtr="0">
            <a:noAutofit/>
          </a:bodyPr>
          <a:lstStyle/>
          <a:p>
            <a:pPr algn="ctr"/>
            <a:r>
              <a:rPr lang="mt-MT" sz="3600" b="1">
                <a:solidFill>
                  <a:schemeClr val="bg1"/>
                </a:solidFill>
              </a:rPr>
              <a:t>A</a:t>
            </a:r>
          </a:p>
        </p:txBody>
      </p:sp>
      <p:sp>
        <p:nvSpPr>
          <p:cNvPr id="12" name="TextBox 11">
            <a:extLst>
              <a:ext uri="{FF2B5EF4-FFF2-40B4-BE49-F238E27FC236}">
                <a16:creationId xmlns:a16="http://schemas.microsoft.com/office/drawing/2014/main" id="{13218614-55AF-39CC-530B-7A6A24259A6A}"/>
              </a:ext>
            </a:extLst>
          </p:cNvPr>
          <p:cNvSpPr txBox="1"/>
          <p:nvPr/>
        </p:nvSpPr>
        <p:spPr>
          <a:xfrm>
            <a:off x="4347827" y="4034653"/>
            <a:ext cx="546685" cy="632555"/>
          </a:xfrm>
          <a:prstGeom prst="rect">
            <a:avLst/>
          </a:prstGeom>
          <a:solidFill>
            <a:srgbClr val="59BB18"/>
          </a:solidFill>
        </p:spPr>
        <p:txBody>
          <a:bodyPr wrap="square" lIns="0" tIns="0" rIns="0" bIns="0" rtlCol="0" anchor="ctr" anchorCtr="0">
            <a:noAutofit/>
          </a:bodyPr>
          <a:lstStyle/>
          <a:p>
            <a:pPr algn="ctr"/>
            <a:r>
              <a:rPr lang="mt-MT" sz="3600" b="1">
                <a:solidFill>
                  <a:schemeClr val="bg1"/>
                </a:solidFill>
              </a:rPr>
              <a:t>R</a:t>
            </a:r>
          </a:p>
        </p:txBody>
      </p:sp>
      <p:sp>
        <p:nvSpPr>
          <p:cNvPr id="13" name="TextBox 12">
            <a:extLst>
              <a:ext uri="{FF2B5EF4-FFF2-40B4-BE49-F238E27FC236}">
                <a16:creationId xmlns:a16="http://schemas.microsoft.com/office/drawing/2014/main" id="{DDEDE61F-380E-DA92-DF97-66270111766F}"/>
              </a:ext>
            </a:extLst>
          </p:cNvPr>
          <p:cNvSpPr txBox="1"/>
          <p:nvPr/>
        </p:nvSpPr>
        <p:spPr>
          <a:xfrm>
            <a:off x="4982349" y="4034653"/>
            <a:ext cx="546685" cy="632555"/>
          </a:xfrm>
          <a:prstGeom prst="rect">
            <a:avLst/>
          </a:prstGeom>
          <a:solidFill>
            <a:srgbClr val="B6C625"/>
          </a:solidFill>
        </p:spPr>
        <p:txBody>
          <a:bodyPr wrap="square" lIns="0" tIns="0" rIns="0" bIns="0" rtlCol="0" anchor="ctr" anchorCtr="0">
            <a:noAutofit/>
          </a:bodyPr>
          <a:lstStyle/>
          <a:p>
            <a:pPr algn="ctr"/>
            <a:r>
              <a:rPr lang="mt-MT" sz="3600" b="1">
                <a:solidFill>
                  <a:schemeClr val="bg1"/>
                </a:solidFill>
              </a:rPr>
              <a:t>T</a:t>
            </a:r>
          </a:p>
        </p:txBody>
      </p:sp>
      <p:sp>
        <p:nvSpPr>
          <p:cNvPr id="14" name="TextBox 13">
            <a:extLst>
              <a:ext uri="{FF2B5EF4-FFF2-40B4-BE49-F238E27FC236}">
                <a16:creationId xmlns:a16="http://schemas.microsoft.com/office/drawing/2014/main" id="{37DDCFAB-52BD-ECDD-D2A9-94F1A5E0CD1B}"/>
              </a:ext>
            </a:extLst>
          </p:cNvPr>
          <p:cNvSpPr txBox="1"/>
          <p:nvPr/>
        </p:nvSpPr>
        <p:spPr>
          <a:xfrm>
            <a:off x="2404245" y="4642649"/>
            <a:ext cx="546685" cy="322913"/>
          </a:xfrm>
          <a:prstGeom prst="rect">
            <a:avLst/>
          </a:prstGeom>
          <a:solidFill>
            <a:srgbClr val="0E82B5"/>
          </a:solidFill>
        </p:spPr>
        <p:txBody>
          <a:bodyPr wrap="square" lIns="0" tIns="0" rIns="0" bIns="0" rtlCol="0" anchor="ctr" anchorCtr="0">
            <a:noAutofit/>
          </a:bodyPr>
          <a:lstStyle/>
          <a:p>
            <a:pPr algn="ctr"/>
            <a:r>
              <a:rPr lang="mt-MT" sz="1600">
                <a:solidFill>
                  <a:schemeClr val="bg1"/>
                </a:solidFill>
              </a:rPr>
              <a:t>G</a:t>
            </a:r>
          </a:p>
        </p:txBody>
      </p:sp>
      <p:sp>
        <p:nvSpPr>
          <p:cNvPr id="17" name="TextBox 16">
            <a:extLst>
              <a:ext uri="{FF2B5EF4-FFF2-40B4-BE49-F238E27FC236}">
                <a16:creationId xmlns:a16="http://schemas.microsoft.com/office/drawing/2014/main" id="{979EAD53-872E-8468-4C54-A1C03E03A43D}"/>
              </a:ext>
            </a:extLst>
          </p:cNvPr>
          <p:cNvSpPr txBox="1"/>
          <p:nvPr/>
        </p:nvSpPr>
        <p:spPr>
          <a:xfrm>
            <a:off x="3056295" y="4634767"/>
            <a:ext cx="546685" cy="322913"/>
          </a:xfrm>
          <a:prstGeom prst="rect">
            <a:avLst/>
          </a:prstGeom>
          <a:solidFill>
            <a:srgbClr val="05AFAF"/>
          </a:solidFill>
        </p:spPr>
        <p:txBody>
          <a:bodyPr wrap="square" lIns="0" tIns="0" rIns="0" bIns="0" rtlCol="0" anchor="ctr" anchorCtr="0">
            <a:noAutofit/>
          </a:bodyPr>
          <a:lstStyle/>
          <a:p>
            <a:pPr algn="ctr"/>
            <a:r>
              <a:rPr lang="mt-MT" sz="1600">
                <a:solidFill>
                  <a:schemeClr val="bg1"/>
                </a:solidFill>
              </a:rPr>
              <a:t>O</a:t>
            </a:r>
          </a:p>
        </p:txBody>
      </p:sp>
      <p:sp>
        <p:nvSpPr>
          <p:cNvPr id="18" name="TextBox 17">
            <a:extLst>
              <a:ext uri="{FF2B5EF4-FFF2-40B4-BE49-F238E27FC236}">
                <a16:creationId xmlns:a16="http://schemas.microsoft.com/office/drawing/2014/main" id="{1FE1192C-1894-91E0-E1BA-A6A58F945962}"/>
              </a:ext>
            </a:extLst>
          </p:cNvPr>
          <p:cNvSpPr txBox="1"/>
          <p:nvPr/>
        </p:nvSpPr>
        <p:spPr>
          <a:xfrm>
            <a:off x="3722961" y="4634766"/>
            <a:ext cx="546685" cy="322913"/>
          </a:xfrm>
          <a:prstGeom prst="rect">
            <a:avLst/>
          </a:prstGeom>
          <a:solidFill>
            <a:srgbClr val="00AA7B"/>
          </a:solidFill>
        </p:spPr>
        <p:txBody>
          <a:bodyPr wrap="square" lIns="0" tIns="0" rIns="0" bIns="0" rtlCol="0" anchor="ctr" anchorCtr="0">
            <a:noAutofit/>
          </a:bodyPr>
          <a:lstStyle/>
          <a:p>
            <a:pPr algn="ctr"/>
            <a:r>
              <a:rPr lang="mt-MT" sz="1600">
                <a:solidFill>
                  <a:schemeClr val="bg1"/>
                </a:solidFill>
              </a:rPr>
              <a:t>A</a:t>
            </a:r>
          </a:p>
        </p:txBody>
      </p:sp>
      <p:sp>
        <p:nvSpPr>
          <p:cNvPr id="19" name="TextBox 18">
            <a:extLst>
              <a:ext uri="{FF2B5EF4-FFF2-40B4-BE49-F238E27FC236}">
                <a16:creationId xmlns:a16="http://schemas.microsoft.com/office/drawing/2014/main" id="{37A5F685-D35F-614F-0005-D0653E67FAC8}"/>
              </a:ext>
            </a:extLst>
          </p:cNvPr>
          <p:cNvSpPr txBox="1"/>
          <p:nvPr/>
        </p:nvSpPr>
        <p:spPr>
          <a:xfrm>
            <a:off x="4357096" y="4634766"/>
            <a:ext cx="546685" cy="322913"/>
          </a:xfrm>
          <a:prstGeom prst="rect">
            <a:avLst/>
          </a:prstGeom>
          <a:solidFill>
            <a:srgbClr val="59BB18"/>
          </a:solidFill>
        </p:spPr>
        <p:txBody>
          <a:bodyPr wrap="square" lIns="0" tIns="0" rIns="0" bIns="0" rtlCol="0" anchor="ctr" anchorCtr="0">
            <a:noAutofit/>
          </a:bodyPr>
          <a:lstStyle/>
          <a:p>
            <a:pPr algn="ctr"/>
            <a:r>
              <a:rPr lang="mt-MT" sz="1600">
                <a:solidFill>
                  <a:schemeClr val="bg1"/>
                </a:solidFill>
              </a:rPr>
              <a:t>L</a:t>
            </a:r>
          </a:p>
        </p:txBody>
      </p:sp>
      <p:sp>
        <p:nvSpPr>
          <p:cNvPr id="20" name="TextBox 19">
            <a:extLst>
              <a:ext uri="{FF2B5EF4-FFF2-40B4-BE49-F238E27FC236}">
                <a16:creationId xmlns:a16="http://schemas.microsoft.com/office/drawing/2014/main" id="{5A1C1849-495E-B820-94A5-3D7715A37A2B}"/>
              </a:ext>
            </a:extLst>
          </p:cNvPr>
          <p:cNvSpPr txBox="1"/>
          <p:nvPr/>
        </p:nvSpPr>
        <p:spPr>
          <a:xfrm>
            <a:off x="4991618" y="4634766"/>
            <a:ext cx="546685" cy="322913"/>
          </a:xfrm>
          <a:prstGeom prst="rect">
            <a:avLst/>
          </a:prstGeom>
          <a:solidFill>
            <a:srgbClr val="B6C625"/>
          </a:solidFill>
        </p:spPr>
        <p:txBody>
          <a:bodyPr wrap="square" lIns="0" tIns="0" rIns="0" bIns="0" rtlCol="0" anchor="ctr" anchorCtr="0">
            <a:noAutofit/>
          </a:bodyPr>
          <a:lstStyle/>
          <a:p>
            <a:pPr algn="ctr"/>
            <a:r>
              <a:rPr lang="mt-MT" sz="1600">
                <a:solidFill>
                  <a:schemeClr val="bg1"/>
                </a:solidFill>
              </a:rPr>
              <a:t>S</a:t>
            </a:r>
          </a:p>
        </p:txBody>
      </p:sp>
      <p:sp>
        <p:nvSpPr>
          <p:cNvPr id="21" name="TextBox 20">
            <a:extLst>
              <a:ext uri="{FF2B5EF4-FFF2-40B4-BE49-F238E27FC236}">
                <a16:creationId xmlns:a16="http://schemas.microsoft.com/office/drawing/2014/main" id="{30725B40-F751-4843-37A5-01734F2FEA0B}"/>
              </a:ext>
            </a:extLst>
          </p:cNvPr>
          <p:cNvSpPr txBox="1"/>
          <p:nvPr/>
        </p:nvSpPr>
        <p:spPr>
          <a:xfrm>
            <a:off x="2385756" y="5042255"/>
            <a:ext cx="600332" cy="365398"/>
          </a:xfrm>
          <a:prstGeom prst="rect">
            <a:avLst/>
          </a:prstGeom>
          <a:solidFill>
            <a:schemeClr val="bg1"/>
          </a:solidFill>
        </p:spPr>
        <p:txBody>
          <a:bodyPr wrap="square" lIns="0" tIns="0" rIns="0" bIns="0" rtlCol="0" anchor="t" anchorCtr="0">
            <a:noAutofit/>
          </a:bodyPr>
          <a:lstStyle/>
          <a:p>
            <a:pPr algn="ctr"/>
            <a:r>
              <a:rPr lang="mt-MT" sz="500">
                <a:solidFill>
                  <a:srgbClr val="0E82B5"/>
                </a:solidFill>
              </a:rPr>
              <a:t>Xi trid tagħmel?</a:t>
            </a:r>
          </a:p>
        </p:txBody>
      </p:sp>
      <p:sp>
        <p:nvSpPr>
          <p:cNvPr id="22" name="TextBox 21">
            <a:extLst>
              <a:ext uri="{FF2B5EF4-FFF2-40B4-BE49-F238E27FC236}">
                <a16:creationId xmlns:a16="http://schemas.microsoft.com/office/drawing/2014/main" id="{5913E176-1502-C524-9B2F-B358A2D5D2C2}"/>
              </a:ext>
            </a:extLst>
          </p:cNvPr>
          <p:cNvSpPr txBox="1"/>
          <p:nvPr/>
        </p:nvSpPr>
        <p:spPr>
          <a:xfrm>
            <a:off x="3012232" y="5042255"/>
            <a:ext cx="612563" cy="443029"/>
          </a:xfrm>
          <a:prstGeom prst="rect">
            <a:avLst/>
          </a:prstGeom>
          <a:solidFill>
            <a:schemeClr val="bg1"/>
          </a:solidFill>
        </p:spPr>
        <p:txBody>
          <a:bodyPr wrap="square" lIns="0" tIns="0" rIns="0" bIns="0" rtlCol="0" anchor="t" anchorCtr="0">
            <a:noAutofit/>
          </a:bodyPr>
          <a:lstStyle/>
          <a:p>
            <a:pPr algn="ctr"/>
            <a:r>
              <a:rPr lang="mt-MT" sz="500">
                <a:solidFill>
                  <a:srgbClr val="05AFAF"/>
                </a:solidFill>
              </a:rPr>
              <a:t>Kif se tkun taf meta dan ikun intlaħaq?</a:t>
            </a:r>
          </a:p>
        </p:txBody>
      </p:sp>
      <p:sp>
        <p:nvSpPr>
          <p:cNvPr id="23" name="TextBox 22">
            <a:extLst>
              <a:ext uri="{FF2B5EF4-FFF2-40B4-BE49-F238E27FC236}">
                <a16:creationId xmlns:a16="http://schemas.microsoft.com/office/drawing/2014/main" id="{18500010-A234-BFDF-E30F-526E989DDD39}"/>
              </a:ext>
            </a:extLst>
          </p:cNvPr>
          <p:cNvSpPr txBox="1"/>
          <p:nvPr/>
        </p:nvSpPr>
        <p:spPr>
          <a:xfrm>
            <a:off x="3660575" y="5042254"/>
            <a:ext cx="612563" cy="443029"/>
          </a:xfrm>
          <a:prstGeom prst="rect">
            <a:avLst/>
          </a:prstGeom>
          <a:solidFill>
            <a:schemeClr val="bg1"/>
          </a:solidFill>
        </p:spPr>
        <p:txBody>
          <a:bodyPr wrap="square" lIns="0" tIns="0" rIns="0" bIns="0" rtlCol="0" anchor="t" anchorCtr="0">
            <a:noAutofit/>
          </a:bodyPr>
          <a:lstStyle/>
          <a:p>
            <a:pPr algn="ctr"/>
            <a:r>
              <a:rPr lang="mt-MT" sz="500">
                <a:solidFill>
                  <a:srgbClr val="00AA7B"/>
                </a:solidFill>
              </a:rPr>
              <a:t>Huwa fil-poter tiegħek li twettaq dan?</a:t>
            </a:r>
          </a:p>
        </p:txBody>
      </p:sp>
      <p:sp>
        <p:nvSpPr>
          <p:cNvPr id="24" name="TextBox 23">
            <a:extLst>
              <a:ext uri="{FF2B5EF4-FFF2-40B4-BE49-F238E27FC236}">
                <a16:creationId xmlns:a16="http://schemas.microsoft.com/office/drawing/2014/main" id="{0D987CDB-F94B-E8C5-2840-912A52BFFAB9}"/>
              </a:ext>
            </a:extLst>
          </p:cNvPr>
          <p:cNvSpPr txBox="1"/>
          <p:nvPr/>
        </p:nvSpPr>
        <p:spPr>
          <a:xfrm>
            <a:off x="4310228" y="5042253"/>
            <a:ext cx="612563" cy="443029"/>
          </a:xfrm>
          <a:prstGeom prst="rect">
            <a:avLst/>
          </a:prstGeom>
          <a:solidFill>
            <a:schemeClr val="bg1"/>
          </a:solidFill>
        </p:spPr>
        <p:txBody>
          <a:bodyPr wrap="square" lIns="0" tIns="0" rIns="0" bIns="0" rtlCol="0" anchor="t" anchorCtr="0">
            <a:noAutofit/>
          </a:bodyPr>
          <a:lstStyle/>
          <a:p>
            <a:pPr algn="ctr"/>
            <a:r>
              <a:rPr lang="mt-MT" sz="500">
                <a:solidFill>
                  <a:srgbClr val="59BB18"/>
                </a:solidFill>
              </a:rPr>
              <a:t>Tista’ realistikament tikseb dan?</a:t>
            </a:r>
          </a:p>
        </p:txBody>
      </p:sp>
      <p:sp>
        <p:nvSpPr>
          <p:cNvPr id="25" name="TextBox 24">
            <a:extLst>
              <a:ext uri="{FF2B5EF4-FFF2-40B4-BE49-F238E27FC236}">
                <a16:creationId xmlns:a16="http://schemas.microsoft.com/office/drawing/2014/main" id="{2388B1F0-6519-429D-896C-E31A3CE1BAF7}"/>
              </a:ext>
            </a:extLst>
          </p:cNvPr>
          <p:cNvSpPr txBox="1"/>
          <p:nvPr/>
        </p:nvSpPr>
        <p:spPr>
          <a:xfrm>
            <a:off x="4971375" y="5047612"/>
            <a:ext cx="612563" cy="443029"/>
          </a:xfrm>
          <a:prstGeom prst="rect">
            <a:avLst/>
          </a:prstGeom>
          <a:solidFill>
            <a:schemeClr val="bg1"/>
          </a:solidFill>
        </p:spPr>
        <p:txBody>
          <a:bodyPr wrap="square" lIns="0" tIns="0" rIns="0" bIns="0" rtlCol="0" anchor="t" anchorCtr="0">
            <a:noAutofit/>
          </a:bodyPr>
          <a:lstStyle/>
          <a:p>
            <a:pPr algn="ctr"/>
            <a:r>
              <a:rPr lang="mt-MT" sz="500">
                <a:solidFill>
                  <a:srgbClr val="B6C625"/>
                </a:solidFill>
              </a:rPr>
              <a:t>Meta eżattament tixtieq tiksbu?</a:t>
            </a:r>
          </a:p>
        </p:txBody>
      </p:sp>
    </p:spTree>
    <p:extLst>
      <p:ext uri="{BB962C8B-B14F-4D97-AF65-F5344CB8AC3E}">
        <p14:creationId xmlns:p14="http://schemas.microsoft.com/office/powerpoint/2010/main" val="3824595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55"/>
                                        </p:tgtEl>
                                        <p:attrNameLst>
                                          <p:attrName>style.visibility</p:attrName>
                                        </p:attrNameLst>
                                      </p:cBhvr>
                                      <p:to>
                                        <p:strVal val="visible"/>
                                      </p:to>
                                    </p:set>
                                    <p:animEffect transition="in" filter="fade">
                                      <p:cBhvr>
                                        <p:cTn id="11" dur="1000"/>
                                        <p:tgtEl>
                                          <p:spTgt spid="55"/>
                                        </p:tgtEl>
                                      </p:cBhvr>
                                    </p:animEffect>
                                    <p:anim calcmode="lin" valueType="num">
                                      <p:cBhvr>
                                        <p:cTn id="12" dur="1000" fill="hold"/>
                                        <p:tgtEl>
                                          <p:spTgt spid="55"/>
                                        </p:tgtEl>
                                        <p:attrNameLst>
                                          <p:attrName>ppt_x</p:attrName>
                                        </p:attrNameLst>
                                      </p:cBhvr>
                                      <p:tavLst>
                                        <p:tav tm="0">
                                          <p:val>
                                            <p:strVal val="#ppt_x"/>
                                          </p:val>
                                        </p:tav>
                                        <p:tav tm="100000">
                                          <p:val>
                                            <p:strVal val="#ppt_x"/>
                                          </p:val>
                                        </p:tav>
                                      </p:tavLst>
                                    </p:anim>
                                    <p:anim calcmode="lin" valueType="num">
                                      <p:cBhvr>
                                        <p:cTn id="13" dur="1000" fill="hold"/>
                                        <p:tgtEl>
                                          <p:spTgt spid="55"/>
                                        </p:tgtEl>
                                        <p:attrNameLst>
                                          <p:attrName>ppt_y</p:attrName>
                                        </p:attrNameLst>
                                      </p:cBhvr>
                                      <p:tavLst>
                                        <p:tav tm="0">
                                          <p:val>
                                            <p:strVal val="#ppt_y+.1"/>
                                          </p:val>
                                        </p:tav>
                                        <p:tav tm="100000">
                                          <p:val>
                                            <p:strVal val="#ppt_y"/>
                                          </p:val>
                                        </p:tav>
                                      </p:tavLst>
                                    </p:anim>
                                  </p:childTnLst>
                                </p:cTn>
                              </p:par>
                              <p:par>
                                <p:cTn id="14" presetID="42" presetClass="entr" presetSubtype="0" fill="hold" grpId="0" nodeType="withEffect">
                                  <p:stCondLst>
                                    <p:cond delay="0"/>
                                  </p:stCondLst>
                                  <p:childTnLst>
                                    <p:set>
                                      <p:cBhvr>
                                        <p:cTn id="15" dur="1" fill="hold">
                                          <p:stCondLst>
                                            <p:cond delay="0"/>
                                          </p:stCondLst>
                                        </p:cTn>
                                        <p:tgtEl>
                                          <p:spTgt spid="34"/>
                                        </p:tgtEl>
                                        <p:attrNameLst>
                                          <p:attrName>style.visibility</p:attrName>
                                        </p:attrNameLst>
                                      </p:cBhvr>
                                      <p:to>
                                        <p:strVal val="visible"/>
                                      </p:to>
                                    </p:set>
                                    <p:animEffect transition="in" filter="fade">
                                      <p:cBhvr>
                                        <p:cTn id="16" dur="1000"/>
                                        <p:tgtEl>
                                          <p:spTgt spid="34"/>
                                        </p:tgtEl>
                                      </p:cBhvr>
                                    </p:animEffect>
                                    <p:anim calcmode="lin" valueType="num">
                                      <p:cBhvr>
                                        <p:cTn id="17" dur="1000" fill="hold"/>
                                        <p:tgtEl>
                                          <p:spTgt spid="34"/>
                                        </p:tgtEl>
                                        <p:attrNameLst>
                                          <p:attrName>ppt_x</p:attrName>
                                        </p:attrNameLst>
                                      </p:cBhvr>
                                      <p:tavLst>
                                        <p:tav tm="0">
                                          <p:val>
                                            <p:strVal val="#ppt_x"/>
                                          </p:val>
                                        </p:tav>
                                        <p:tav tm="100000">
                                          <p:val>
                                            <p:strVal val="#ppt_x"/>
                                          </p:val>
                                        </p:tav>
                                      </p:tavLst>
                                    </p:anim>
                                    <p:anim calcmode="lin" valueType="num">
                                      <p:cBhvr>
                                        <p:cTn id="18" dur="1000" fill="hold"/>
                                        <p:tgtEl>
                                          <p:spTgt spid="34"/>
                                        </p:tgtEl>
                                        <p:attrNameLst>
                                          <p:attrName>ppt_y</p:attrName>
                                        </p:attrNameLst>
                                      </p:cBhvr>
                                      <p:tavLst>
                                        <p:tav tm="0">
                                          <p:val>
                                            <p:strVal val="#ppt_y+.1"/>
                                          </p:val>
                                        </p:tav>
                                        <p:tav tm="100000">
                                          <p:val>
                                            <p:strVal val="#ppt_y"/>
                                          </p:val>
                                        </p:tav>
                                      </p:tavLst>
                                    </p:anim>
                                  </p:childTnLst>
                                </p:cTn>
                              </p:par>
                              <p:par>
                                <p:cTn id="19" presetID="42" presetClass="entr" presetSubtype="0" fill="hold" grpId="0" nodeType="withEffect">
                                  <p:stCondLst>
                                    <p:cond delay="0"/>
                                  </p:stCondLst>
                                  <p:childTnLst>
                                    <p:set>
                                      <p:cBhvr>
                                        <p:cTn id="20" dur="1" fill="hold">
                                          <p:stCondLst>
                                            <p:cond delay="0"/>
                                          </p:stCondLst>
                                        </p:cTn>
                                        <p:tgtEl>
                                          <p:spTgt spid="38"/>
                                        </p:tgtEl>
                                        <p:attrNameLst>
                                          <p:attrName>style.visibility</p:attrName>
                                        </p:attrNameLst>
                                      </p:cBhvr>
                                      <p:to>
                                        <p:strVal val="visible"/>
                                      </p:to>
                                    </p:set>
                                    <p:animEffect transition="in" filter="fade">
                                      <p:cBhvr>
                                        <p:cTn id="21" dur="1000"/>
                                        <p:tgtEl>
                                          <p:spTgt spid="38"/>
                                        </p:tgtEl>
                                      </p:cBhvr>
                                    </p:animEffect>
                                    <p:anim calcmode="lin" valueType="num">
                                      <p:cBhvr>
                                        <p:cTn id="22" dur="1000" fill="hold"/>
                                        <p:tgtEl>
                                          <p:spTgt spid="38"/>
                                        </p:tgtEl>
                                        <p:attrNameLst>
                                          <p:attrName>ppt_x</p:attrName>
                                        </p:attrNameLst>
                                      </p:cBhvr>
                                      <p:tavLst>
                                        <p:tav tm="0">
                                          <p:val>
                                            <p:strVal val="#ppt_x"/>
                                          </p:val>
                                        </p:tav>
                                        <p:tav tm="100000">
                                          <p:val>
                                            <p:strVal val="#ppt_x"/>
                                          </p:val>
                                        </p:tav>
                                      </p:tavLst>
                                    </p:anim>
                                    <p:anim calcmode="lin" valueType="num">
                                      <p:cBhvr>
                                        <p:cTn id="23" dur="1000" fill="hold"/>
                                        <p:tgtEl>
                                          <p:spTgt spid="38"/>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40"/>
                                        </p:tgtEl>
                                        <p:attrNameLst>
                                          <p:attrName>style.visibility</p:attrName>
                                        </p:attrNameLst>
                                      </p:cBhvr>
                                      <p:to>
                                        <p:strVal val="visible"/>
                                      </p:to>
                                    </p:set>
                                    <p:animEffect transition="in" filter="fade">
                                      <p:cBhvr>
                                        <p:cTn id="26" dur="1000"/>
                                        <p:tgtEl>
                                          <p:spTgt spid="40"/>
                                        </p:tgtEl>
                                      </p:cBhvr>
                                    </p:animEffect>
                                    <p:anim calcmode="lin" valueType="num">
                                      <p:cBhvr>
                                        <p:cTn id="27" dur="1000" fill="hold"/>
                                        <p:tgtEl>
                                          <p:spTgt spid="40"/>
                                        </p:tgtEl>
                                        <p:attrNameLst>
                                          <p:attrName>ppt_x</p:attrName>
                                        </p:attrNameLst>
                                      </p:cBhvr>
                                      <p:tavLst>
                                        <p:tav tm="0">
                                          <p:val>
                                            <p:strVal val="#ppt_x"/>
                                          </p:val>
                                        </p:tav>
                                        <p:tav tm="100000">
                                          <p:val>
                                            <p:strVal val="#ppt_x"/>
                                          </p:val>
                                        </p:tav>
                                      </p:tavLst>
                                    </p:anim>
                                    <p:anim calcmode="lin" valueType="num">
                                      <p:cBhvr>
                                        <p:cTn id="28" dur="1000" fill="hold"/>
                                        <p:tgtEl>
                                          <p:spTgt spid="40"/>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42"/>
                                        </p:tgtEl>
                                        <p:attrNameLst>
                                          <p:attrName>style.visibility</p:attrName>
                                        </p:attrNameLst>
                                      </p:cBhvr>
                                      <p:to>
                                        <p:strVal val="visible"/>
                                      </p:to>
                                    </p:set>
                                    <p:animEffect transition="in" filter="fade">
                                      <p:cBhvr>
                                        <p:cTn id="31" dur="1000"/>
                                        <p:tgtEl>
                                          <p:spTgt spid="42"/>
                                        </p:tgtEl>
                                      </p:cBhvr>
                                    </p:animEffect>
                                    <p:anim calcmode="lin" valueType="num">
                                      <p:cBhvr>
                                        <p:cTn id="32" dur="1000" fill="hold"/>
                                        <p:tgtEl>
                                          <p:spTgt spid="42"/>
                                        </p:tgtEl>
                                        <p:attrNameLst>
                                          <p:attrName>ppt_x</p:attrName>
                                        </p:attrNameLst>
                                      </p:cBhvr>
                                      <p:tavLst>
                                        <p:tav tm="0">
                                          <p:val>
                                            <p:strVal val="#ppt_x"/>
                                          </p:val>
                                        </p:tav>
                                        <p:tav tm="100000">
                                          <p:val>
                                            <p:strVal val="#ppt_x"/>
                                          </p:val>
                                        </p:tav>
                                      </p:tavLst>
                                    </p:anim>
                                    <p:anim calcmode="lin" valueType="num">
                                      <p:cBhvr>
                                        <p:cTn id="33" dur="1000" fill="hold"/>
                                        <p:tgtEl>
                                          <p:spTgt spid="42"/>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fade">
                                      <p:cBhvr>
                                        <p:cTn id="36" dur="1000"/>
                                        <p:tgtEl>
                                          <p:spTgt spid="15"/>
                                        </p:tgtEl>
                                      </p:cBhvr>
                                    </p:animEffect>
                                    <p:anim calcmode="lin" valueType="num">
                                      <p:cBhvr>
                                        <p:cTn id="37" dur="1000" fill="hold"/>
                                        <p:tgtEl>
                                          <p:spTgt spid="15"/>
                                        </p:tgtEl>
                                        <p:attrNameLst>
                                          <p:attrName>ppt_x</p:attrName>
                                        </p:attrNameLst>
                                      </p:cBhvr>
                                      <p:tavLst>
                                        <p:tav tm="0">
                                          <p:val>
                                            <p:strVal val="#ppt_x"/>
                                          </p:val>
                                        </p:tav>
                                        <p:tav tm="100000">
                                          <p:val>
                                            <p:strVal val="#ppt_x"/>
                                          </p:val>
                                        </p:tav>
                                      </p:tavLst>
                                    </p:anim>
                                    <p:anim calcmode="lin" valueType="num">
                                      <p:cBhvr>
                                        <p:cTn id="38"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28"/>
                                        </p:tgtEl>
                                        <p:attrNameLst>
                                          <p:attrName>style.visibility</p:attrName>
                                        </p:attrNameLst>
                                      </p:cBhvr>
                                      <p:to>
                                        <p:strVal val="visible"/>
                                      </p:to>
                                    </p:set>
                                    <p:animEffect transition="in" filter="fade">
                                      <p:cBhvr>
                                        <p:cTn id="43" dur="1000"/>
                                        <p:tgtEl>
                                          <p:spTgt spid="28"/>
                                        </p:tgtEl>
                                      </p:cBhvr>
                                    </p:animEffect>
                                    <p:anim calcmode="lin" valueType="num">
                                      <p:cBhvr>
                                        <p:cTn id="44" dur="1000" fill="hold"/>
                                        <p:tgtEl>
                                          <p:spTgt spid="28"/>
                                        </p:tgtEl>
                                        <p:attrNameLst>
                                          <p:attrName>ppt_x</p:attrName>
                                        </p:attrNameLst>
                                      </p:cBhvr>
                                      <p:tavLst>
                                        <p:tav tm="0">
                                          <p:val>
                                            <p:strVal val="#ppt_x"/>
                                          </p:val>
                                        </p:tav>
                                        <p:tav tm="100000">
                                          <p:val>
                                            <p:strVal val="#ppt_x"/>
                                          </p:val>
                                        </p:tav>
                                      </p:tavLst>
                                    </p:anim>
                                    <p:anim calcmode="lin" valueType="num">
                                      <p:cBhvr>
                                        <p:cTn id="45" dur="1000" fill="hold"/>
                                        <p:tgtEl>
                                          <p:spTgt spid="28"/>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6"/>
                                        </p:tgtEl>
                                        <p:attrNameLst>
                                          <p:attrName>style.visibility</p:attrName>
                                        </p:attrNameLst>
                                      </p:cBhvr>
                                      <p:to>
                                        <p:strVal val="visible"/>
                                      </p:to>
                                    </p:set>
                                    <p:animEffect transition="in" filter="fade">
                                      <p:cBhvr>
                                        <p:cTn id="48" dur="1000"/>
                                        <p:tgtEl>
                                          <p:spTgt spid="36"/>
                                        </p:tgtEl>
                                      </p:cBhvr>
                                    </p:animEffect>
                                    <p:anim calcmode="lin" valueType="num">
                                      <p:cBhvr>
                                        <p:cTn id="49" dur="1000" fill="hold"/>
                                        <p:tgtEl>
                                          <p:spTgt spid="36"/>
                                        </p:tgtEl>
                                        <p:attrNameLst>
                                          <p:attrName>ppt_x</p:attrName>
                                        </p:attrNameLst>
                                      </p:cBhvr>
                                      <p:tavLst>
                                        <p:tav tm="0">
                                          <p:val>
                                            <p:strVal val="#ppt_x"/>
                                          </p:val>
                                        </p:tav>
                                        <p:tav tm="100000">
                                          <p:val>
                                            <p:strVal val="#ppt_x"/>
                                          </p:val>
                                        </p:tav>
                                      </p:tavLst>
                                    </p:anim>
                                    <p:anim calcmode="lin" valueType="num">
                                      <p:cBhvr>
                                        <p:cTn id="50" dur="1000" fill="hold"/>
                                        <p:tgtEl>
                                          <p:spTgt spid="36"/>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0"/>
                                  </p:stCondLst>
                                  <p:childTnLst>
                                    <p:set>
                                      <p:cBhvr>
                                        <p:cTn id="52" dur="1" fill="hold">
                                          <p:stCondLst>
                                            <p:cond delay="0"/>
                                          </p:stCondLst>
                                        </p:cTn>
                                        <p:tgtEl>
                                          <p:spTgt spid="45"/>
                                        </p:tgtEl>
                                        <p:attrNameLst>
                                          <p:attrName>style.visibility</p:attrName>
                                        </p:attrNameLst>
                                      </p:cBhvr>
                                      <p:to>
                                        <p:strVal val="visible"/>
                                      </p:to>
                                    </p:set>
                                    <p:animEffect transition="in" filter="fade">
                                      <p:cBhvr>
                                        <p:cTn id="53" dur="1000"/>
                                        <p:tgtEl>
                                          <p:spTgt spid="45"/>
                                        </p:tgtEl>
                                      </p:cBhvr>
                                    </p:animEffect>
                                    <p:anim calcmode="lin" valueType="num">
                                      <p:cBhvr>
                                        <p:cTn id="54" dur="1000" fill="hold"/>
                                        <p:tgtEl>
                                          <p:spTgt spid="45"/>
                                        </p:tgtEl>
                                        <p:attrNameLst>
                                          <p:attrName>ppt_x</p:attrName>
                                        </p:attrNameLst>
                                      </p:cBhvr>
                                      <p:tavLst>
                                        <p:tav tm="0">
                                          <p:val>
                                            <p:strVal val="#ppt_x"/>
                                          </p:val>
                                        </p:tav>
                                        <p:tav tm="100000">
                                          <p:val>
                                            <p:strVal val="#ppt_x"/>
                                          </p:val>
                                        </p:tav>
                                      </p:tavLst>
                                    </p:anim>
                                    <p:anim calcmode="lin" valueType="num">
                                      <p:cBhvr>
                                        <p:cTn id="55" dur="1000" fill="hold"/>
                                        <p:tgtEl>
                                          <p:spTgt spid="45"/>
                                        </p:tgtEl>
                                        <p:attrNameLst>
                                          <p:attrName>ppt_y</p:attrName>
                                        </p:attrNameLst>
                                      </p:cBhvr>
                                      <p:tavLst>
                                        <p:tav tm="0">
                                          <p:val>
                                            <p:strVal val="#ppt_y+.1"/>
                                          </p:val>
                                        </p:tav>
                                        <p:tav tm="100000">
                                          <p:val>
                                            <p:strVal val="#ppt_y"/>
                                          </p:val>
                                        </p:tav>
                                      </p:tavLst>
                                    </p:anim>
                                  </p:childTnLst>
                                </p:cTn>
                              </p:par>
                              <p:par>
                                <p:cTn id="56" presetID="42" presetClass="entr" presetSubtype="0" fill="hold" grpId="0" nodeType="withEffect">
                                  <p:stCondLst>
                                    <p:cond delay="0"/>
                                  </p:stCondLst>
                                  <p:childTnLst>
                                    <p:set>
                                      <p:cBhvr>
                                        <p:cTn id="57" dur="1" fill="hold">
                                          <p:stCondLst>
                                            <p:cond delay="0"/>
                                          </p:stCondLst>
                                        </p:cTn>
                                        <p:tgtEl>
                                          <p:spTgt spid="46"/>
                                        </p:tgtEl>
                                        <p:attrNameLst>
                                          <p:attrName>style.visibility</p:attrName>
                                        </p:attrNameLst>
                                      </p:cBhvr>
                                      <p:to>
                                        <p:strVal val="visible"/>
                                      </p:to>
                                    </p:set>
                                    <p:animEffect transition="in" filter="fade">
                                      <p:cBhvr>
                                        <p:cTn id="58" dur="1000"/>
                                        <p:tgtEl>
                                          <p:spTgt spid="46"/>
                                        </p:tgtEl>
                                      </p:cBhvr>
                                    </p:animEffect>
                                    <p:anim calcmode="lin" valueType="num">
                                      <p:cBhvr>
                                        <p:cTn id="59" dur="1000" fill="hold"/>
                                        <p:tgtEl>
                                          <p:spTgt spid="46"/>
                                        </p:tgtEl>
                                        <p:attrNameLst>
                                          <p:attrName>ppt_x</p:attrName>
                                        </p:attrNameLst>
                                      </p:cBhvr>
                                      <p:tavLst>
                                        <p:tav tm="0">
                                          <p:val>
                                            <p:strVal val="#ppt_x"/>
                                          </p:val>
                                        </p:tav>
                                        <p:tav tm="100000">
                                          <p:val>
                                            <p:strVal val="#ppt_x"/>
                                          </p:val>
                                        </p:tav>
                                      </p:tavLst>
                                    </p:anim>
                                    <p:anim calcmode="lin" valueType="num">
                                      <p:cBhvr>
                                        <p:cTn id="60" dur="1000" fill="hold"/>
                                        <p:tgtEl>
                                          <p:spTgt spid="46"/>
                                        </p:tgtEl>
                                        <p:attrNameLst>
                                          <p:attrName>ppt_y</p:attrName>
                                        </p:attrNameLst>
                                      </p:cBhvr>
                                      <p:tavLst>
                                        <p:tav tm="0">
                                          <p:val>
                                            <p:strVal val="#ppt_y+.1"/>
                                          </p:val>
                                        </p:tav>
                                        <p:tav tm="100000">
                                          <p:val>
                                            <p:strVal val="#ppt_y"/>
                                          </p:val>
                                        </p:tav>
                                      </p:tavLst>
                                    </p:anim>
                                  </p:childTnLst>
                                </p:cTn>
                              </p:par>
                              <p:par>
                                <p:cTn id="61" presetID="42" presetClass="entr" presetSubtype="0" fill="hold" grpId="0" nodeType="withEffect">
                                  <p:stCondLst>
                                    <p:cond delay="0"/>
                                  </p:stCondLst>
                                  <p:childTnLst>
                                    <p:set>
                                      <p:cBhvr>
                                        <p:cTn id="62" dur="1" fill="hold">
                                          <p:stCondLst>
                                            <p:cond delay="0"/>
                                          </p:stCondLst>
                                        </p:cTn>
                                        <p:tgtEl>
                                          <p:spTgt spid="47"/>
                                        </p:tgtEl>
                                        <p:attrNameLst>
                                          <p:attrName>style.visibility</p:attrName>
                                        </p:attrNameLst>
                                      </p:cBhvr>
                                      <p:to>
                                        <p:strVal val="visible"/>
                                      </p:to>
                                    </p:set>
                                    <p:animEffect transition="in" filter="fade">
                                      <p:cBhvr>
                                        <p:cTn id="63" dur="1000"/>
                                        <p:tgtEl>
                                          <p:spTgt spid="47"/>
                                        </p:tgtEl>
                                      </p:cBhvr>
                                    </p:animEffect>
                                    <p:anim calcmode="lin" valueType="num">
                                      <p:cBhvr>
                                        <p:cTn id="64" dur="1000" fill="hold"/>
                                        <p:tgtEl>
                                          <p:spTgt spid="47"/>
                                        </p:tgtEl>
                                        <p:attrNameLst>
                                          <p:attrName>ppt_x</p:attrName>
                                        </p:attrNameLst>
                                      </p:cBhvr>
                                      <p:tavLst>
                                        <p:tav tm="0">
                                          <p:val>
                                            <p:strVal val="#ppt_x"/>
                                          </p:val>
                                        </p:tav>
                                        <p:tav tm="100000">
                                          <p:val>
                                            <p:strVal val="#ppt_x"/>
                                          </p:val>
                                        </p:tav>
                                      </p:tavLst>
                                    </p:anim>
                                    <p:anim calcmode="lin" valueType="num">
                                      <p:cBhvr>
                                        <p:cTn id="65" dur="1000" fill="hold"/>
                                        <p:tgtEl>
                                          <p:spTgt spid="47"/>
                                        </p:tgtEl>
                                        <p:attrNameLst>
                                          <p:attrName>ppt_y</p:attrName>
                                        </p:attrNameLst>
                                      </p:cBhvr>
                                      <p:tavLst>
                                        <p:tav tm="0">
                                          <p:val>
                                            <p:strVal val="#ppt_y+.1"/>
                                          </p:val>
                                        </p:tav>
                                        <p:tav tm="100000">
                                          <p:val>
                                            <p:strVal val="#ppt_y"/>
                                          </p:val>
                                        </p:tav>
                                      </p:tavLst>
                                    </p:anim>
                                  </p:childTnLst>
                                </p:cTn>
                              </p:par>
                              <p:par>
                                <p:cTn id="66" presetID="42" presetClass="entr" presetSubtype="0" fill="hold" grpId="0" nodeType="withEffect">
                                  <p:stCondLst>
                                    <p:cond delay="0"/>
                                  </p:stCondLst>
                                  <p:childTnLst>
                                    <p:set>
                                      <p:cBhvr>
                                        <p:cTn id="67" dur="1" fill="hold">
                                          <p:stCondLst>
                                            <p:cond delay="0"/>
                                          </p:stCondLst>
                                        </p:cTn>
                                        <p:tgtEl>
                                          <p:spTgt spid="48"/>
                                        </p:tgtEl>
                                        <p:attrNameLst>
                                          <p:attrName>style.visibility</p:attrName>
                                        </p:attrNameLst>
                                      </p:cBhvr>
                                      <p:to>
                                        <p:strVal val="visible"/>
                                      </p:to>
                                    </p:set>
                                    <p:animEffect transition="in" filter="fade">
                                      <p:cBhvr>
                                        <p:cTn id="68" dur="1000"/>
                                        <p:tgtEl>
                                          <p:spTgt spid="48"/>
                                        </p:tgtEl>
                                      </p:cBhvr>
                                    </p:animEffect>
                                    <p:anim calcmode="lin" valueType="num">
                                      <p:cBhvr>
                                        <p:cTn id="69" dur="1000" fill="hold"/>
                                        <p:tgtEl>
                                          <p:spTgt spid="48"/>
                                        </p:tgtEl>
                                        <p:attrNameLst>
                                          <p:attrName>ppt_x</p:attrName>
                                        </p:attrNameLst>
                                      </p:cBhvr>
                                      <p:tavLst>
                                        <p:tav tm="0">
                                          <p:val>
                                            <p:strVal val="#ppt_x"/>
                                          </p:val>
                                        </p:tav>
                                        <p:tav tm="100000">
                                          <p:val>
                                            <p:strVal val="#ppt_x"/>
                                          </p:val>
                                        </p:tav>
                                      </p:tavLst>
                                    </p:anim>
                                    <p:anim calcmode="lin" valueType="num">
                                      <p:cBhvr>
                                        <p:cTn id="70" dur="1000" fill="hold"/>
                                        <p:tgtEl>
                                          <p:spTgt spid="48"/>
                                        </p:tgtEl>
                                        <p:attrNameLst>
                                          <p:attrName>ppt_y</p:attrName>
                                        </p:attrNameLst>
                                      </p:cBhvr>
                                      <p:tavLst>
                                        <p:tav tm="0">
                                          <p:val>
                                            <p:strVal val="#ppt_y+.1"/>
                                          </p:val>
                                        </p:tav>
                                        <p:tav tm="100000">
                                          <p:val>
                                            <p:strVal val="#ppt_y"/>
                                          </p:val>
                                        </p:tav>
                                      </p:tavLst>
                                    </p:anim>
                                  </p:childTnLst>
                                </p:cTn>
                              </p:par>
                              <p:par>
                                <p:cTn id="71" presetID="42" presetClass="entr" presetSubtype="0" fill="hold" grpId="0" nodeType="withEffect">
                                  <p:stCondLst>
                                    <p:cond delay="0"/>
                                  </p:stCondLst>
                                  <p:childTnLst>
                                    <p:set>
                                      <p:cBhvr>
                                        <p:cTn id="72" dur="1" fill="hold">
                                          <p:stCondLst>
                                            <p:cond delay="0"/>
                                          </p:stCondLst>
                                        </p:cTn>
                                        <p:tgtEl>
                                          <p:spTgt spid="32"/>
                                        </p:tgtEl>
                                        <p:attrNameLst>
                                          <p:attrName>style.visibility</p:attrName>
                                        </p:attrNameLst>
                                      </p:cBhvr>
                                      <p:to>
                                        <p:strVal val="visible"/>
                                      </p:to>
                                    </p:set>
                                    <p:animEffect transition="in" filter="fade">
                                      <p:cBhvr>
                                        <p:cTn id="73" dur="1000"/>
                                        <p:tgtEl>
                                          <p:spTgt spid="32"/>
                                        </p:tgtEl>
                                      </p:cBhvr>
                                    </p:animEffect>
                                    <p:anim calcmode="lin" valueType="num">
                                      <p:cBhvr>
                                        <p:cTn id="74" dur="1000" fill="hold"/>
                                        <p:tgtEl>
                                          <p:spTgt spid="32"/>
                                        </p:tgtEl>
                                        <p:attrNameLst>
                                          <p:attrName>ppt_x</p:attrName>
                                        </p:attrNameLst>
                                      </p:cBhvr>
                                      <p:tavLst>
                                        <p:tav tm="0">
                                          <p:val>
                                            <p:strVal val="#ppt_x"/>
                                          </p:val>
                                        </p:tav>
                                        <p:tav tm="100000">
                                          <p:val>
                                            <p:strVal val="#ppt_x"/>
                                          </p:val>
                                        </p:tav>
                                      </p:tavLst>
                                    </p:anim>
                                    <p:anim calcmode="lin" valueType="num">
                                      <p:cBhvr>
                                        <p:cTn id="75" dur="1000" fill="hold"/>
                                        <p:tgtEl>
                                          <p:spTgt spid="32"/>
                                        </p:tgtEl>
                                        <p:attrNameLst>
                                          <p:attrName>ppt_y</p:attrName>
                                        </p:attrNameLst>
                                      </p:cBhvr>
                                      <p:tavLst>
                                        <p:tav tm="0">
                                          <p:val>
                                            <p:strVal val="#ppt_y+.1"/>
                                          </p:val>
                                        </p:tav>
                                        <p:tav tm="100000">
                                          <p:val>
                                            <p:strVal val="#ppt_y"/>
                                          </p:val>
                                        </p:tav>
                                      </p:tavLst>
                                    </p:anim>
                                  </p:childTnLst>
                                </p:cTn>
                              </p:par>
                              <p:par>
                                <p:cTn id="76" presetID="42" presetClass="entr" presetSubtype="0" fill="hold" nodeType="withEffect">
                                  <p:stCondLst>
                                    <p:cond delay="0"/>
                                  </p:stCondLst>
                                  <p:childTnLst>
                                    <p:set>
                                      <p:cBhvr>
                                        <p:cTn id="77" dur="1" fill="hold">
                                          <p:stCondLst>
                                            <p:cond delay="0"/>
                                          </p:stCondLst>
                                        </p:cTn>
                                        <p:tgtEl>
                                          <p:spTgt spid="16"/>
                                        </p:tgtEl>
                                        <p:attrNameLst>
                                          <p:attrName>style.visibility</p:attrName>
                                        </p:attrNameLst>
                                      </p:cBhvr>
                                      <p:to>
                                        <p:strVal val="visible"/>
                                      </p:to>
                                    </p:set>
                                    <p:animEffect transition="in" filter="fade">
                                      <p:cBhvr>
                                        <p:cTn id="78" dur="1000"/>
                                        <p:tgtEl>
                                          <p:spTgt spid="16"/>
                                        </p:tgtEl>
                                      </p:cBhvr>
                                    </p:animEffect>
                                    <p:anim calcmode="lin" valueType="num">
                                      <p:cBhvr>
                                        <p:cTn id="79" dur="1000" fill="hold"/>
                                        <p:tgtEl>
                                          <p:spTgt spid="16"/>
                                        </p:tgtEl>
                                        <p:attrNameLst>
                                          <p:attrName>ppt_x</p:attrName>
                                        </p:attrNameLst>
                                      </p:cBhvr>
                                      <p:tavLst>
                                        <p:tav tm="0">
                                          <p:val>
                                            <p:strVal val="#ppt_x"/>
                                          </p:val>
                                        </p:tav>
                                        <p:tav tm="100000">
                                          <p:val>
                                            <p:strVal val="#ppt_x"/>
                                          </p:val>
                                        </p:tav>
                                      </p:tavLst>
                                    </p:anim>
                                    <p:anim calcmode="lin" valueType="num">
                                      <p:cBhvr>
                                        <p:cTn id="80"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42" presetClass="entr" presetSubtype="0" fill="hold" nodeType="clickEffect">
                                  <p:stCondLst>
                                    <p:cond delay="0"/>
                                  </p:stCondLst>
                                  <p:childTnLst>
                                    <p:set>
                                      <p:cBhvr>
                                        <p:cTn id="84" dur="1" fill="hold">
                                          <p:stCondLst>
                                            <p:cond delay="0"/>
                                          </p:stCondLst>
                                        </p:cTn>
                                        <p:tgtEl>
                                          <p:spTgt spid="30"/>
                                        </p:tgtEl>
                                        <p:attrNameLst>
                                          <p:attrName>style.visibility</p:attrName>
                                        </p:attrNameLst>
                                      </p:cBhvr>
                                      <p:to>
                                        <p:strVal val="visible"/>
                                      </p:to>
                                    </p:set>
                                    <p:animEffect transition="in" filter="fade">
                                      <p:cBhvr>
                                        <p:cTn id="85" dur="1000"/>
                                        <p:tgtEl>
                                          <p:spTgt spid="30"/>
                                        </p:tgtEl>
                                      </p:cBhvr>
                                    </p:animEffect>
                                    <p:anim calcmode="lin" valueType="num">
                                      <p:cBhvr>
                                        <p:cTn id="86" dur="1000" fill="hold"/>
                                        <p:tgtEl>
                                          <p:spTgt spid="30"/>
                                        </p:tgtEl>
                                        <p:attrNameLst>
                                          <p:attrName>ppt_x</p:attrName>
                                        </p:attrNameLst>
                                      </p:cBhvr>
                                      <p:tavLst>
                                        <p:tav tm="0">
                                          <p:val>
                                            <p:strVal val="#ppt_x"/>
                                          </p:val>
                                        </p:tav>
                                        <p:tav tm="100000">
                                          <p:val>
                                            <p:strVal val="#ppt_x"/>
                                          </p:val>
                                        </p:tav>
                                      </p:tavLst>
                                    </p:anim>
                                    <p:anim calcmode="lin" valueType="num">
                                      <p:cBhvr>
                                        <p:cTn id="87" dur="1000" fill="hold"/>
                                        <p:tgtEl>
                                          <p:spTgt spid="30"/>
                                        </p:tgtEl>
                                        <p:attrNameLst>
                                          <p:attrName>ppt_y</p:attrName>
                                        </p:attrNameLst>
                                      </p:cBhvr>
                                      <p:tavLst>
                                        <p:tav tm="0">
                                          <p:val>
                                            <p:strVal val="#ppt_y+.1"/>
                                          </p:val>
                                        </p:tav>
                                        <p:tav tm="100000">
                                          <p:val>
                                            <p:strVal val="#ppt_y"/>
                                          </p:val>
                                        </p:tav>
                                      </p:tavLst>
                                    </p:anim>
                                  </p:childTnLst>
                                </p:cTn>
                              </p:par>
                              <p:par>
                                <p:cTn id="88" presetID="42" presetClass="entr" presetSubtype="0" fill="hold" grpId="0" nodeType="withEffect">
                                  <p:stCondLst>
                                    <p:cond delay="0"/>
                                  </p:stCondLst>
                                  <p:childTnLst>
                                    <p:set>
                                      <p:cBhvr>
                                        <p:cTn id="89" dur="1" fill="hold">
                                          <p:stCondLst>
                                            <p:cond delay="0"/>
                                          </p:stCondLst>
                                        </p:cTn>
                                        <p:tgtEl>
                                          <p:spTgt spid="35"/>
                                        </p:tgtEl>
                                        <p:attrNameLst>
                                          <p:attrName>style.visibility</p:attrName>
                                        </p:attrNameLst>
                                      </p:cBhvr>
                                      <p:to>
                                        <p:strVal val="visible"/>
                                      </p:to>
                                    </p:set>
                                    <p:animEffect transition="in" filter="fade">
                                      <p:cBhvr>
                                        <p:cTn id="90" dur="1000"/>
                                        <p:tgtEl>
                                          <p:spTgt spid="35"/>
                                        </p:tgtEl>
                                      </p:cBhvr>
                                    </p:animEffect>
                                    <p:anim calcmode="lin" valueType="num">
                                      <p:cBhvr>
                                        <p:cTn id="91" dur="1000" fill="hold"/>
                                        <p:tgtEl>
                                          <p:spTgt spid="35"/>
                                        </p:tgtEl>
                                        <p:attrNameLst>
                                          <p:attrName>ppt_x</p:attrName>
                                        </p:attrNameLst>
                                      </p:cBhvr>
                                      <p:tavLst>
                                        <p:tav tm="0">
                                          <p:val>
                                            <p:strVal val="#ppt_x"/>
                                          </p:val>
                                        </p:tav>
                                        <p:tav tm="100000">
                                          <p:val>
                                            <p:strVal val="#ppt_x"/>
                                          </p:val>
                                        </p:tav>
                                      </p:tavLst>
                                    </p:anim>
                                    <p:anim calcmode="lin" valueType="num">
                                      <p:cBhvr>
                                        <p:cTn id="92"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42" presetClass="entr" presetSubtype="0" fill="hold" grpId="0" nodeType="clickEffect">
                                  <p:stCondLst>
                                    <p:cond delay="0"/>
                                  </p:stCondLst>
                                  <p:childTnLst>
                                    <p:set>
                                      <p:cBhvr>
                                        <p:cTn id="96" dur="1" fill="hold">
                                          <p:stCondLst>
                                            <p:cond delay="0"/>
                                          </p:stCondLst>
                                        </p:cTn>
                                        <p:tgtEl>
                                          <p:spTgt spid="29"/>
                                        </p:tgtEl>
                                        <p:attrNameLst>
                                          <p:attrName>style.visibility</p:attrName>
                                        </p:attrNameLst>
                                      </p:cBhvr>
                                      <p:to>
                                        <p:strVal val="visible"/>
                                      </p:to>
                                    </p:set>
                                    <p:animEffect transition="in" filter="fade">
                                      <p:cBhvr>
                                        <p:cTn id="97" dur="1000"/>
                                        <p:tgtEl>
                                          <p:spTgt spid="29"/>
                                        </p:tgtEl>
                                      </p:cBhvr>
                                    </p:animEffect>
                                    <p:anim calcmode="lin" valueType="num">
                                      <p:cBhvr>
                                        <p:cTn id="98" dur="1000" fill="hold"/>
                                        <p:tgtEl>
                                          <p:spTgt spid="29"/>
                                        </p:tgtEl>
                                        <p:attrNameLst>
                                          <p:attrName>ppt_x</p:attrName>
                                        </p:attrNameLst>
                                      </p:cBhvr>
                                      <p:tavLst>
                                        <p:tav tm="0">
                                          <p:val>
                                            <p:strVal val="#ppt_x"/>
                                          </p:val>
                                        </p:tav>
                                        <p:tav tm="100000">
                                          <p:val>
                                            <p:strVal val="#ppt_x"/>
                                          </p:val>
                                        </p:tav>
                                      </p:tavLst>
                                    </p:anim>
                                    <p:anim calcmode="lin" valueType="num">
                                      <p:cBhvr>
                                        <p:cTn id="99" dur="1000" fill="hold"/>
                                        <p:tgtEl>
                                          <p:spTgt spid="29"/>
                                        </p:tgtEl>
                                        <p:attrNameLst>
                                          <p:attrName>ppt_y</p:attrName>
                                        </p:attrNameLst>
                                      </p:cBhvr>
                                      <p:tavLst>
                                        <p:tav tm="0">
                                          <p:val>
                                            <p:strVal val="#ppt_y+.1"/>
                                          </p:val>
                                        </p:tav>
                                        <p:tav tm="100000">
                                          <p:val>
                                            <p:strVal val="#ppt_y"/>
                                          </p:val>
                                        </p:tav>
                                      </p:tavLst>
                                    </p:anim>
                                  </p:childTnLst>
                                </p:cTn>
                              </p:par>
                              <p:par>
                                <p:cTn id="100" presetID="42" presetClass="entr" presetSubtype="0" fill="hold" grpId="0" nodeType="withEffect">
                                  <p:stCondLst>
                                    <p:cond delay="0"/>
                                  </p:stCondLst>
                                  <p:childTnLst>
                                    <p:set>
                                      <p:cBhvr>
                                        <p:cTn id="101" dur="1" fill="hold">
                                          <p:stCondLst>
                                            <p:cond delay="0"/>
                                          </p:stCondLst>
                                        </p:cTn>
                                        <p:tgtEl>
                                          <p:spTgt spid="50"/>
                                        </p:tgtEl>
                                        <p:attrNameLst>
                                          <p:attrName>style.visibility</p:attrName>
                                        </p:attrNameLst>
                                      </p:cBhvr>
                                      <p:to>
                                        <p:strVal val="visible"/>
                                      </p:to>
                                    </p:set>
                                    <p:animEffect transition="in" filter="fade">
                                      <p:cBhvr>
                                        <p:cTn id="102" dur="1000"/>
                                        <p:tgtEl>
                                          <p:spTgt spid="50"/>
                                        </p:tgtEl>
                                      </p:cBhvr>
                                    </p:animEffect>
                                    <p:anim calcmode="lin" valueType="num">
                                      <p:cBhvr>
                                        <p:cTn id="103" dur="1000" fill="hold"/>
                                        <p:tgtEl>
                                          <p:spTgt spid="50"/>
                                        </p:tgtEl>
                                        <p:attrNameLst>
                                          <p:attrName>ppt_x</p:attrName>
                                        </p:attrNameLst>
                                      </p:cBhvr>
                                      <p:tavLst>
                                        <p:tav tm="0">
                                          <p:val>
                                            <p:strVal val="#ppt_x"/>
                                          </p:val>
                                        </p:tav>
                                        <p:tav tm="100000">
                                          <p:val>
                                            <p:strVal val="#ppt_x"/>
                                          </p:val>
                                        </p:tav>
                                      </p:tavLst>
                                    </p:anim>
                                    <p:anim calcmode="lin" valueType="num">
                                      <p:cBhvr>
                                        <p:cTn id="104" dur="1000" fill="hold"/>
                                        <p:tgtEl>
                                          <p:spTgt spid="50"/>
                                        </p:tgtEl>
                                        <p:attrNameLst>
                                          <p:attrName>ppt_y</p:attrName>
                                        </p:attrNameLst>
                                      </p:cBhvr>
                                      <p:tavLst>
                                        <p:tav tm="0">
                                          <p:val>
                                            <p:strVal val="#ppt_y+.1"/>
                                          </p:val>
                                        </p:tav>
                                        <p:tav tm="100000">
                                          <p:val>
                                            <p:strVal val="#ppt_y"/>
                                          </p:val>
                                        </p:tav>
                                      </p:tavLst>
                                    </p:anim>
                                  </p:childTnLst>
                                </p:cTn>
                              </p:par>
                              <p:par>
                                <p:cTn id="105" presetID="42" presetClass="entr" presetSubtype="0" fill="hold" grpId="0" nodeType="withEffect">
                                  <p:stCondLst>
                                    <p:cond delay="0"/>
                                  </p:stCondLst>
                                  <p:childTnLst>
                                    <p:set>
                                      <p:cBhvr>
                                        <p:cTn id="106" dur="1" fill="hold">
                                          <p:stCondLst>
                                            <p:cond delay="0"/>
                                          </p:stCondLst>
                                        </p:cTn>
                                        <p:tgtEl>
                                          <p:spTgt spid="51"/>
                                        </p:tgtEl>
                                        <p:attrNameLst>
                                          <p:attrName>style.visibility</p:attrName>
                                        </p:attrNameLst>
                                      </p:cBhvr>
                                      <p:to>
                                        <p:strVal val="visible"/>
                                      </p:to>
                                    </p:set>
                                    <p:animEffect transition="in" filter="fade">
                                      <p:cBhvr>
                                        <p:cTn id="107" dur="1000"/>
                                        <p:tgtEl>
                                          <p:spTgt spid="51"/>
                                        </p:tgtEl>
                                      </p:cBhvr>
                                    </p:animEffect>
                                    <p:anim calcmode="lin" valueType="num">
                                      <p:cBhvr>
                                        <p:cTn id="108" dur="1000" fill="hold"/>
                                        <p:tgtEl>
                                          <p:spTgt spid="51"/>
                                        </p:tgtEl>
                                        <p:attrNameLst>
                                          <p:attrName>ppt_x</p:attrName>
                                        </p:attrNameLst>
                                      </p:cBhvr>
                                      <p:tavLst>
                                        <p:tav tm="0">
                                          <p:val>
                                            <p:strVal val="#ppt_x"/>
                                          </p:val>
                                        </p:tav>
                                        <p:tav tm="100000">
                                          <p:val>
                                            <p:strVal val="#ppt_x"/>
                                          </p:val>
                                        </p:tav>
                                      </p:tavLst>
                                    </p:anim>
                                    <p:anim calcmode="lin" valueType="num">
                                      <p:cBhvr>
                                        <p:cTn id="109" dur="1000" fill="hold"/>
                                        <p:tgtEl>
                                          <p:spTgt spid="51"/>
                                        </p:tgtEl>
                                        <p:attrNameLst>
                                          <p:attrName>ppt_y</p:attrName>
                                        </p:attrNameLst>
                                      </p:cBhvr>
                                      <p:tavLst>
                                        <p:tav tm="0">
                                          <p:val>
                                            <p:strVal val="#ppt_y+.1"/>
                                          </p:val>
                                        </p:tav>
                                        <p:tav tm="100000">
                                          <p:val>
                                            <p:strVal val="#ppt_y"/>
                                          </p:val>
                                        </p:tav>
                                      </p:tavLst>
                                    </p:anim>
                                  </p:childTnLst>
                                </p:cTn>
                              </p:par>
                              <p:par>
                                <p:cTn id="110" presetID="42" presetClass="entr" presetSubtype="0" fill="hold" grpId="0" nodeType="withEffect">
                                  <p:stCondLst>
                                    <p:cond delay="0"/>
                                  </p:stCondLst>
                                  <p:childTnLst>
                                    <p:set>
                                      <p:cBhvr>
                                        <p:cTn id="111" dur="1" fill="hold">
                                          <p:stCondLst>
                                            <p:cond delay="0"/>
                                          </p:stCondLst>
                                        </p:cTn>
                                        <p:tgtEl>
                                          <p:spTgt spid="52"/>
                                        </p:tgtEl>
                                        <p:attrNameLst>
                                          <p:attrName>style.visibility</p:attrName>
                                        </p:attrNameLst>
                                      </p:cBhvr>
                                      <p:to>
                                        <p:strVal val="visible"/>
                                      </p:to>
                                    </p:set>
                                    <p:animEffect transition="in" filter="fade">
                                      <p:cBhvr>
                                        <p:cTn id="112" dur="1000"/>
                                        <p:tgtEl>
                                          <p:spTgt spid="52"/>
                                        </p:tgtEl>
                                      </p:cBhvr>
                                    </p:animEffect>
                                    <p:anim calcmode="lin" valueType="num">
                                      <p:cBhvr>
                                        <p:cTn id="113" dur="1000" fill="hold"/>
                                        <p:tgtEl>
                                          <p:spTgt spid="52"/>
                                        </p:tgtEl>
                                        <p:attrNameLst>
                                          <p:attrName>ppt_x</p:attrName>
                                        </p:attrNameLst>
                                      </p:cBhvr>
                                      <p:tavLst>
                                        <p:tav tm="0">
                                          <p:val>
                                            <p:strVal val="#ppt_x"/>
                                          </p:val>
                                        </p:tav>
                                        <p:tav tm="100000">
                                          <p:val>
                                            <p:strVal val="#ppt_x"/>
                                          </p:val>
                                        </p:tav>
                                      </p:tavLst>
                                    </p:anim>
                                    <p:anim calcmode="lin" valueType="num">
                                      <p:cBhvr>
                                        <p:cTn id="114" dur="1000" fill="hold"/>
                                        <p:tgtEl>
                                          <p:spTgt spid="52"/>
                                        </p:tgtEl>
                                        <p:attrNameLst>
                                          <p:attrName>ppt_y</p:attrName>
                                        </p:attrNameLst>
                                      </p:cBhvr>
                                      <p:tavLst>
                                        <p:tav tm="0">
                                          <p:val>
                                            <p:strVal val="#ppt_y+.1"/>
                                          </p:val>
                                        </p:tav>
                                        <p:tav tm="100000">
                                          <p:val>
                                            <p:strVal val="#ppt_y"/>
                                          </p:val>
                                        </p:tav>
                                      </p:tavLst>
                                    </p:anim>
                                  </p:childTnLst>
                                </p:cTn>
                              </p:par>
                              <p:par>
                                <p:cTn id="115" presetID="42" presetClass="entr" presetSubtype="0" fill="hold" grpId="0" nodeType="withEffect">
                                  <p:stCondLst>
                                    <p:cond delay="0"/>
                                  </p:stCondLst>
                                  <p:childTnLst>
                                    <p:set>
                                      <p:cBhvr>
                                        <p:cTn id="116" dur="1" fill="hold">
                                          <p:stCondLst>
                                            <p:cond delay="0"/>
                                          </p:stCondLst>
                                        </p:cTn>
                                        <p:tgtEl>
                                          <p:spTgt spid="53"/>
                                        </p:tgtEl>
                                        <p:attrNameLst>
                                          <p:attrName>style.visibility</p:attrName>
                                        </p:attrNameLst>
                                      </p:cBhvr>
                                      <p:to>
                                        <p:strVal val="visible"/>
                                      </p:to>
                                    </p:set>
                                    <p:animEffect transition="in" filter="fade">
                                      <p:cBhvr>
                                        <p:cTn id="117" dur="1000"/>
                                        <p:tgtEl>
                                          <p:spTgt spid="53"/>
                                        </p:tgtEl>
                                      </p:cBhvr>
                                    </p:animEffect>
                                    <p:anim calcmode="lin" valueType="num">
                                      <p:cBhvr>
                                        <p:cTn id="118" dur="1000" fill="hold"/>
                                        <p:tgtEl>
                                          <p:spTgt spid="53"/>
                                        </p:tgtEl>
                                        <p:attrNameLst>
                                          <p:attrName>ppt_x</p:attrName>
                                        </p:attrNameLst>
                                      </p:cBhvr>
                                      <p:tavLst>
                                        <p:tav tm="0">
                                          <p:val>
                                            <p:strVal val="#ppt_x"/>
                                          </p:val>
                                        </p:tav>
                                        <p:tav tm="100000">
                                          <p:val>
                                            <p:strVal val="#ppt_x"/>
                                          </p:val>
                                        </p:tav>
                                      </p:tavLst>
                                    </p:anim>
                                    <p:anim calcmode="lin" valueType="num">
                                      <p:cBhvr>
                                        <p:cTn id="119" dur="1000" fill="hold"/>
                                        <p:tgtEl>
                                          <p:spTgt spid="53"/>
                                        </p:tgtEl>
                                        <p:attrNameLst>
                                          <p:attrName>ppt_y</p:attrName>
                                        </p:attrNameLst>
                                      </p:cBhvr>
                                      <p:tavLst>
                                        <p:tav tm="0">
                                          <p:val>
                                            <p:strVal val="#ppt_y+.1"/>
                                          </p:val>
                                        </p:tav>
                                        <p:tav tm="100000">
                                          <p:val>
                                            <p:strVal val="#ppt_y"/>
                                          </p:val>
                                        </p:tav>
                                      </p:tavLst>
                                    </p:anim>
                                  </p:childTnLst>
                                </p:cTn>
                              </p:par>
                              <p:par>
                                <p:cTn id="120" presetID="42" presetClass="entr" presetSubtype="0" fill="hold" grpId="0" nodeType="withEffect">
                                  <p:stCondLst>
                                    <p:cond delay="0"/>
                                  </p:stCondLst>
                                  <p:childTnLst>
                                    <p:set>
                                      <p:cBhvr>
                                        <p:cTn id="121" dur="1" fill="hold">
                                          <p:stCondLst>
                                            <p:cond delay="0"/>
                                          </p:stCondLst>
                                        </p:cTn>
                                        <p:tgtEl>
                                          <p:spTgt spid="54"/>
                                        </p:tgtEl>
                                        <p:attrNameLst>
                                          <p:attrName>style.visibility</p:attrName>
                                        </p:attrNameLst>
                                      </p:cBhvr>
                                      <p:to>
                                        <p:strVal val="visible"/>
                                      </p:to>
                                    </p:set>
                                    <p:animEffect transition="in" filter="fade">
                                      <p:cBhvr>
                                        <p:cTn id="122" dur="1000"/>
                                        <p:tgtEl>
                                          <p:spTgt spid="54"/>
                                        </p:tgtEl>
                                      </p:cBhvr>
                                    </p:animEffect>
                                    <p:anim calcmode="lin" valueType="num">
                                      <p:cBhvr>
                                        <p:cTn id="123" dur="1000" fill="hold"/>
                                        <p:tgtEl>
                                          <p:spTgt spid="54"/>
                                        </p:tgtEl>
                                        <p:attrNameLst>
                                          <p:attrName>ppt_x</p:attrName>
                                        </p:attrNameLst>
                                      </p:cBhvr>
                                      <p:tavLst>
                                        <p:tav tm="0">
                                          <p:val>
                                            <p:strVal val="#ppt_x"/>
                                          </p:val>
                                        </p:tav>
                                        <p:tav tm="100000">
                                          <p:val>
                                            <p:strVal val="#ppt_x"/>
                                          </p:val>
                                        </p:tav>
                                      </p:tavLst>
                                    </p:anim>
                                    <p:anim calcmode="lin" valueType="num">
                                      <p:cBhvr>
                                        <p:cTn id="124" dur="1000" fill="hold"/>
                                        <p:tgtEl>
                                          <p:spTgt spid="54"/>
                                        </p:tgtEl>
                                        <p:attrNameLst>
                                          <p:attrName>ppt_y</p:attrName>
                                        </p:attrNameLst>
                                      </p:cBhvr>
                                      <p:tavLst>
                                        <p:tav tm="0">
                                          <p:val>
                                            <p:strVal val="#ppt_y+.1"/>
                                          </p:val>
                                        </p:tav>
                                        <p:tav tm="100000">
                                          <p:val>
                                            <p:strVal val="#ppt_y"/>
                                          </p:val>
                                        </p:tav>
                                      </p:tavLst>
                                    </p:anim>
                                  </p:childTnLst>
                                </p:cTn>
                              </p:par>
                              <p:par>
                                <p:cTn id="125" presetID="42" presetClass="entr" presetSubtype="0" fill="hold" grpId="0" nodeType="withEffect">
                                  <p:stCondLst>
                                    <p:cond delay="0"/>
                                  </p:stCondLst>
                                  <p:childTnLst>
                                    <p:set>
                                      <p:cBhvr>
                                        <p:cTn id="126" dur="1" fill="hold">
                                          <p:stCondLst>
                                            <p:cond delay="0"/>
                                          </p:stCondLst>
                                        </p:cTn>
                                        <p:tgtEl>
                                          <p:spTgt spid="33"/>
                                        </p:tgtEl>
                                        <p:attrNameLst>
                                          <p:attrName>style.visibility</p:attrName>
                                        </p:attrNameLst>
                                      </p:cBhvr>
                                      <p:to>
                                        <p:strVal val="visible"/>
                                      </p:to>
                                    </p:set>
                                    <p:animEffect transition="in" filter="fade">
                                      <p:cBhvr>
                                        <p:cTn id="127" dur="1000"/>
                                        <p:tgtEl>
                                          <p:spTgt spid="33"/>
                                        </p:tgtEl>
                                      </p:cBhvr>
                                    </p:animEffect>
                                    <p:anim calcmode="lin" valueType="num">
                                      <p:cBhvr>
                                        <p:cTn id="128" dur="1000" fill="hold"/>
                                        <p:tgtEl>
                                          <p:spTgt spid="33"/>
                                        </p:tgtEl>
                                        <p:attrNameLst>
                                          <p:attrName>ppt_x</p:attrName>
                                        </p:attrNameLst>
                                      </p:cBhvr>
                                      <p:tavLst>
                                        <p:tav tm="0">
                                          <p:val>
                                            <p:strVal val="#ppt_x"/>
                                          </p:val>
                                        </p:tav>
                                        <p:tav tm="100000">
                                          <p:val>
                                            <p:strVal val="#ppt_x"/>
                                          </p:val>
                                        </p:tav>
                                      </p:tavLst>
                                    </p:anim>
                                    <p:anim calcmode="lin" valueType="num">
                                      <p:cBhvr>
                                        <p:cTn id="129" dur="1000" fill="hold"/>
                                        <p:tgtEl>
                                          <p:spTgt spid="33"/>
                                        </p:tgtEl>
                                        <p:attrNameLst>
                                          <p:attrName>ppt_y</p:attrName>
                                        </p:attrNameLst>
                                      </p:cBhvr>
                                      <p:tavLst>
                                        <p:tav tm="0">
                                          <p:val>
                                            <p:strVal val="#ppt_y+.1"/>
                                          </p:val>
                                        </p:tav>
                                        <p:tav tm="100000">
                                          <p:val>
                                            <p:strVal val="#ppt_y"/>
                                          </p:val>
                                        </p:tav>
                                      </p:tavLst>
                                    </p:anim>
                                  </p:childTnLst>
                                </p:cTn>
                              </p:par>
                              <p:par>
                                <p:cTn id="130" presetID="42" presetClass="entr" presetSubtype="0" fill="hold" grpId="0" nodeType="withEffect">
                                  <p:stCondLst>
                                    <p:cond delay="0"/>
                                  </p:stCondLst>
                                  <p:childTnLst>
                                    <p:set>
                                      <p:cBhvr>
                                        <p:cTn id="131" dur="1" fill="hold">
                                          <p:stCondLst>
                                            <p:cond delay="0"/>
                                          </p:stCondLst>
                                        </p:cTn>
                                        <p:tgtEl>
                                          <p:spTgt spid="177"/>
                                        </p:tgtEl>
                                        <p:attrNameLst>
                                          <p:attrName>style.visibility</p:attrName>
                                        </p:attrNameLst>
                                      </p:cBhvr>
                                      <p:to>
                                        <p:strVal val="visible"/>
                                      </p:to>
                                    </p:set>
                                    <p:animEffect transition="in" filter="fade">
                                      <p:cBhvr>
                                        <p:cTn id="132" dur="1000"/>
                                        <p:tgtEl>
                                          <p:spTgt spid="177"/>
                                        </p:tgtEl>
                                      </p:cBhvr>
                                    </p:animEffect>
                                    <p:anim calcmode="lin" valueType="num">
                                      <p:cBhvr>
                                        <p:cTn id="133" dur="1000" fill="hold"/>
                                        <p:tgtEl>
                                          <p:spTgt spid="177"/>
                                        </p:tgtEl>
                                        <p:attrNameLst>
                                          <p:attrName>ppt_x</p:attrName>
                                        </p:attrNameLst>
                                      </p:cBhvr>
                                      <p:tavLst>
                                        <p:tav tm="0">
                                          <p:val>
                                            <p:strVal val="#ppt_x"/>
                                          </p:val>
                                        </p:tav>
                                        <p:tav tm="100000">
                                          <p:val>
                                            <p:strVal val="#ppt_x"/>
                                          </p:val>
                                        </p:tav>
                                      </p:tavLst>
                                    </p:anim>
                                    <p:anim calcmode="lin" valueType="num">
                                      <p:cBhvr>
                                        <p:cTn id="134" dur="1000" fill="hold"/>
                                        <p:tgtEl>
                                          <p:spTgt spid="177"/>
                                        </p:tgtEl>
                                        <p:attrNameLst>
                                          <p:attrName>ppt_y</p:attrName>
                                        </p:attrNameLst>
                                      </p:cBhvr>
                                      <p:tavLst>
                                        <p:tav tm="0">
                                          <p:val>
                                            <p:strVal val="#ppt_y+.1"/>
                                          </p:val>
                                        </p:tav>
                                        <p:tav tm="100000">
                                          <p:val>
                                            <p:strVal val="#ppt_y"/>
                                          </p:val>
                                        </p:tav>
                                      </p:tavLst>
                                    </p:anim>
                                  </p:childTnLst>
                                </p:cTn>
                              </p:par>
                              <p:par>
                                <p:cTn id="135" presetID="42" presetClass="entr" presetSubtype="0" fill="hold" grpId="0" nodeType="withEffect">
                                  <p:stCondLst>
                                    <p:cond delay="0"/>
                                  </p:stCondLst>
                                  <p:childTnLst>
                                    <p:set>
                                      <p:cBhvr>
                                        <p:cTn id="136" dur="1" fill="hold">
                                          <p:stCondLst>
                                            <p:cond delay="0"/>
                                          </p:stCondLst>
                                        </p:cTn>
                                        <p:tgtEl>
                                          <p:spTgt spid="178"/>
                                        </p:tgtEl>
                                        <p:attrNameLst>
                                          <p:attrName>style.visibility</p:attrName>
                                        </p:attrNameLst>
                                      </p:cBhvr>
                                      <p:to>
                                        <p:strVal val="visible"/>
                                      </p:to>
                                    </p:set>
                                    <p:animEffect transition="in" filter="fade">
                                      <p:cBhvr>
                                        <p:cTn id="137" dur="1000"/>
                                        <p:tgtEl>
                                          <p:spTgt spid="178"/>
                                        </p:tgtEl>
                                      </p:cBhvr>
                                    </p:animEffect>
                                    <p:anim calcmode="lin" valueType="num">
                                      <p:cBhvr>
                                        <p:cTn id="138" dur="1000" fill="hold"/>
                                        <p:tgtEl>
                                          <p:spTgt spid="178"/>
                                        </p:tgtEl>
                                        <p:attrNameLst>
                                          <p:attrName>ppt_x</p:attrName>
                                        </p:attrNameLst>
                                      </p:cBhvr>
                                      <p:tavLst>
                                        <p:tav tm="0">
                                          <p:val>
                                            <p:strVal val="#ppt_x"/>
                                          </p:val>
                                        </p:tav>
                                        <p:tav tm="100000">
                                          <p:val>
                                            <p:strVal val="#ppt_x"/>
                                          </p:val>
                                        </p:tav>
                                      </p:tavLst>
                                    </p:anim>
                                    <p:anim calcmode="lin" valueType="num">
                                      <p:cBhvr>
                                        <p:cTn id="139" dur="1000" fill="hold"/>
                                        <p:tgtEl>
                                          <p:spTgt spid="178"/>
                                        </p:tgtEl>
                                        <p:attrNameLst>
                                          <p:attrName>ppt_y</p:attrName>
                                        </p:attrNameLst>
                                      </p:cBhvr>
                                      <p:tavLst>
                                        <p:tav tm="0">
                                          <p:val>
                                            <p:strVal val="#ppt_y+.1"/>
                                          </p:val>
                                        </p:tav>
                                        <p:tav tm="100000">
                                          <p:val>
                                            <p:strVal val="#ppt_y"/>
                                          </p:val>
                                        </p:tav>
                                      </p:tavLst>
                                    </p:anim>
                                  </p:childTnLst>
                                </p:cTn>
                              </p:par>
                              <p:par>
                                <p:cTn id="140" presetID="42" presetClass="entr" presetSubtype="0" fill="hold" grpId="0" nodeType="withEffect">
                                  <p:stCondLst>
                                    <p:cond delay="0"/>
                                  </p:stCondLst>
                                  <p:childTnLst>
                                    <p:set>
                                      <p:cBhvr>
                                        <p:cTn id="141" dur="1" fill="hold">
                                          <p:stCondLst>
                                            <p:cond delay="0"/>
                                          </p:stCondLst>
                                        </p:cTn>
                                        <p:tgtEl>
                                          <p:spTgt spid="179"/>
                                        </p:tgtEl>
                                        <p:attrNameLst>
                                          <p:attrName>style.visibility</p:attrName>
                                        </p:attrNameLst>
                                      </p:cBhvr>
                                      <p:to>
                                        <p:strVal val="visible"/>
                                      </p:to>
                                    </p:set>
                                    <p:animEffect transition="in" filter="fade">
                                      <p:cBhvr>
                                        <p:cTn id="142" dur="1000"/>
                                        <p:tgtEl>
                                          <p:spTgt spid="179"/>
                                        </p:tgtEl>
                                      </p:cBhvr>
                                    </p:animEffect>
                                    <p:anim calcmode="lin" valueType="num">
                                      <p:cBhvr>
                                        <p:cTn id="143" dur="1000" fill="hold"/>
                                        <p:tgtEl>
                                          <p:spTgt spid="179"/>
                                        </p:tgtEl>
                                        <p:attrNameLst>
                                          <p:attrName>ppt_x</p:attrName>
                                        </p:attrNameLst>
                                      </p:cBhvr>
                                      <p:tavLst>
                                        <p:tav tm="0">
                                          <p:val>
                                            <p:strVal val="#ppt_x"/>
                                          </p:val>
                                        </p:tav>
                                        <p:tav tm="100000">
                                          <p:val>
                                            <p:strVal val="#ppt_x"/>
                                          </p:val>
                                        </p:tav>
                                      </p:tavLst>
                                    </p:anim>
                                    <p:anim calcmode="lin" valueType="num">
                                      <p:cBhvr>
                                        <p:cTn id="144" dur="1000" fill="hold"/>
                                        <p:tgtEl>
                                          <p:spTgt spid="179"/>
                                        </p:tgtEl>
                                        <p:attrNameLst>
                                          <p:attrName>ppt_y</p:attrName>
                                        </p:attrNameLst>
                                      </p:cBhvr>
                                      <p:tavLst>
                                        <p:tav tm="0">
                                          <p:val>
                                            <p:strVal val="#ppt_y+.1"/>
                                          </p:val>
                                        </p:tav>
                                        <p:tav tm="100000">
                                          <p:val>
                                            <p:strVal val="#ppt_y"/>
                                          </p:val>
                                        </p:tav>
                                      </p:tavLst>
                                    </p:anim>
                                  </p:childTnLst>
                                </p:cTn>
                              </p:par>
                              <p:par>
                                <p:cTn id="145" presetID="42" presetClass="entr" presetSubtype="0" fill="hold" grpId="0" nodeType="withEffect">
                                  <p:stCondLst>
                                    <p:cond delay="0"/>
                                  </p:stCondLst>
                                  <p:childTnLst>
                                    <p:set>
                                      <p:cBhvr>
                                        <p:cTn id="146" dur="1" fill="hold">
                                          <p:stCondLst>
                                            <p:cond delay="0"/>
                                          </p:stCondLst>
                                        </p:cTn>
                                        <p:tgtEl>
                                          <p:spTgt spid="180"/>
                                        </p:tgtEl>
                                        <p:attrNameLst>
                                          <p:attrName>style.visibility</p:attrName>
                                        </p:attrNameLst>
                                      </p:cBhvr>
                                      <p:to>
                                        <p:strVal val="visible"/>
                                      </p:to>
                                    </p:set>
                                    <p:animEffect transition="in" filter="fade">
                                      <p:cBhvr>
                                        <p:cTn id="147" dur="1000"/>
                                        <p:tgtEl>
                                          <p:spTgt spid="180"/>
                                        </p:tgtEl>
                                      </p:cBhvr>
                                    </p:animEffect>
                                    <p:anim calcmode="lin" valueType="num">
                                      <p:cBhvr>
                                        <p:cTn id="148" dur="1000" fill="hold"/>
                                        <p:tgtEl>
                                          <p:spTgt spid="180"/>
                                        </p:tgtEl>
                                        <p:attrNameLst>
                                          <p:attrName>ppt_x</p:attrName>
                                        </p:attrNameLst>
                                      </p:cBhvr>
                                      <p:tavLst>
                                        <p:tav tm="0">
                                          <p:val>
                                            <p:strVal val="#ppt_x"/>
                                          </p:val>
                                        </p:tav>
                                        <p:tav tm="100000">
                                          <p:val>
                                            <p:strVal val="#ppt_x"/>
                                          </p:val>
                                        </p:tav>
                                      </p:tavLst>
                                    </p:anim>
                                    <p:anim calcmode="lin" valueType="num">
                                      <p:cBhvr>
                                        <p:cTn id="149" dur="1000" fill="hold"/>
                                        <p:tgtEl>
                                          <p:spTgt spid="180"/>
                                        </p:tgtEl>
                                        <p:attrNameLst>
                                          <p:attrName>ppt_y</p:attrName>
                                        </p:attrNameLst>
                                      </p:cBhvr>
                                      <p:tavLst>
                                        <p:tav tm="0">
                                          <p:val>
                                            <p:strVal val="#ppt_y+.1"/>
                                          </p:val>
                                        </p:tav>
                                        <p:tav tm="100000">
                                          <p:val>
                                            <p:strVal val="#ppt_y"/>
                                          </p:val>
                                        </p:tav>
                                      </p:tavLst>
                                    </p:anim>
                                  </p:childTnLst>
                                </p:cTn>
                              </p:par>
                              <p:par>
                                <p:cTn id="150" presetID="42" presetClass="entr" presetSubtype="0" fill="hold" grpId="0" nodeType="withEffect">
                                  <p:stCondLst>
                                    <p:cond delay="0"/>
                                  </p:stCondLst>
                                  <p:childTnLst>
                                    <p:set>
                                      <p:cBhvr>
                                        <p:cTn id="151" dur="1" fill="hold">
                                          <p:stCondLst>
                                            <p:cond delay="0"/>
                                          </p:stCondLst>
                                        </p:cTn>
                                        <p:tgtEl>
                                          <p:spTgt spid="181"/>
                                        </p:tgtEl>
                                        <p:attrNameLst>
                                          <p:attrName>style.visibility</p:attrName>
                                        </p:attrNameLst>
                                      </p:cBhvr>
                                      <p:to>
                                        <p:strVal val="visible"/>
                                      </p:to>
                                    </p:set>
                                    <p:animEffect transition="in" filter="fade">
                                      <p:cBhvr>
                                        <p:cTn id="152" dur="1000"/>
                                        <p:tgtEl>
                                          <p:spTgt spid="181"/>
                                        </p:tgtEl>
                                      </p:cBhvr>
                                    </p:animEffect>
                                    <p:anim calcmode="lin" valueType="num">
                                      <p:cBhvr>
                                        <p:cTn id="153" dur="1000" fill="hold"/>
                                        <p:tgtEl>
                                          <p:spTgt spid="181"/>
                                        </p:tgtEl>
                                        <p:attrNameLst>
                                          <p:attrName>ppt_x</p:attrName>
                                        </p:attrNameLst>
                                      </p:cBhvr>
                                      <p:tavLst>
                                        <p:tav tm="0">
                                          <p:val>
                                            <p:strVal val="#ppt_x"/>
                                          </p:val>
                                        </p:tav>
                                        <p:tav tm="100000">
                                          <p:val>
                                            <p:strVal val="#ppt_x"/>
                                          </p:val>
                                        </p:tav>
                                      </p:tavLst>
                                    </p:anim>
                                    <p:anim calcmode="lin" valueType="num">
                                      <p:cBhvr>
                                        <p:cTn id="154" dur="1000" fill="hold"/>
                                        <p:tgtEl>
                                          <p:spTgt spid="18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28" grpId="0" animBg="1"/>
      <p:bldP spid="55" grpId="0" animBg="1"/>
      <p:bldP spid="8" grpId="0"/>
      <p:bldP spid="34" grpId="0"/>
      <p:bldP spid="36" grpId="0" animBg="1"/>
      <p:bldP spid="38" grpId="0" animBg="1"/>
      <p:bldP spid="40" grpId="0" animBg="1"/>
      <p:bldP spid="42" grpId="0"/>
      <p:bldP spid="45" grpId="0"/>
      <p:bldP spid="46" grpId="0" animBg="1"/>
      <p:bldP spid="47" grpId="0"/>
      <p:bldP spid="48" grpId="0"/>
      <p:bldP spid="50" grpId="0"/>
      <p:bldP spid="51" grpId="0" animBg="1"/>
      <p:bldP spid="52" grpId="0" animBg="1"/>
      <p:bldP spid="53" grpId="0"/>
      <p:bldP spid="54" grpId="0"/>
      <p:bldP spid="32" grpId="0"/>
      <p:bldP spid="33" grpId="0"/>
      <p:bldP spid="35" grpId="0"/>
      <p:bldP spid="177" grpId="0" animBg="1"/>
      <p:bldP spid="178" grpId="0" animBg="1"/>
      <p:bldP spid="179" grpId="0" animBg="1"/>
      <p:bldP spid="180" grpId="0"/>
      <p:bldP spid="18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Marcador de texto 1">
            <a:extLst>
              <a:ext uri="{FF2B5EF4-FFF2-40B4-BE49-F238E27FC236}">
                <a16:creationId xmlns:a16="http://schemas.microsoft.com/office/drawing/2014/main" id="{767F662A-3096-4DC1-9F4F-04F96759A1DE}"/>
              </a:ext>
            </a:extLst>
          </p:cNvPr>
          <p:cNvSpPr>
            <a:spLocks noGrp="1"/>
          </p:cNvSpPr>
          <p:nvPr>
            <p:ph type="body" sz="quarter" idx="10"/>
          </p:nvPr>
        </p:nvSpPr>
        <p:spPr>
          <a:xfrm>
            <a:off x="762002" y="310575"/>
            <a:ext cx="7585586" cy="475849"/>
          </a:xfrm>
        </p:spPr>
        <p:txBody>
          <a:bodyPr/>
          <a:lstStyle/>
          <a:p>
            <a:r>
              <a:rPr lang="mt-MT">
                <a:latin typeface="EC Square Sans Pro" panose="020B0506040000020004" pitchFamily="34" charset="0"/>
              </a:rPr>
              <a:t>Tħabbira</a:t>
            </a:r>
          </a:p>
        </p:txBody>
      </p:sp>
      <p:sp>
        <p:nvSpPr>
          <p:cNvPr id="106" name="Tijdelijke aanduiding voor inhoud 2">
            <a:extLst>
              <a:ext uri="{FF2B5EF4-FFF2-40B4-BE49-F238E27FC236}">
                <a16:creationId xmlns:a16="http://schemas.microsoft.com/office/drawing/2014/main" id="{76622FAD-AD92-4721-B978-2B27DEAD22ED}"/>
              </a:ext>
            </a:extLst>
          </p:cNvPr>
          <p:cNvSpPr txBox="1">
            <a:spLocks/>
          </p:cNvSpPr>
          <p:nvPr/>
        </p:nvSpPr>
        <p:spPr>
          <a:xfrm>
            <a:off x="144334" y="1417924"/>
            <a:ext cx="5504625" cy="2178339"/>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mt-MT" sz="2800">
                <a:solidFill>
                  <a:sysClr val="windowText" lastClr="000000"/>
                </a:solidFill>
                <a:latin typeface="EC Square Sans Pro" panose="020B0506040000020004" pitchFamily="34" charset="0"/>
                <a:cs typeface="Arial" panose="020B0604020202020204" pitchFamily="34" charset="0"/>
              </a:rPr>
              <a:t>Wara l-eżerċizzju fi grupp 2a u 2b, se tintalab tikteb </a:t>
            </a:r>
            <a:r>
              <a:rPr lang="mt-MT" sz="2800" b="1">
                <a:solidFill>
                  <a:sysClr val="windowText" lastClr="000000"/>
                </a:solidFill>
                <a:latin typeface="EC Square Sans Pro" panose="020B0506040000020004" pitchFamily="34" charset="0"/>
                <a:cs typeface="Arial" panose="020B0604020202020204" pitchFamily="34" charset="0"/>
              </a:rPr>
              <a:t>punt ta’ azzjoni SMART għalik stess</a:t>
            </a:r>
            <a:r>
              <a:rPr lang="mt-MT" sz="2800">
                <a:solidFill>
                  <a:sysClr val="windowText" lastClr="000000"/>
                </a:solidFill>
                <a:latin typeface="EC Square Sans Pro" panose="020B0506040000020004" pitchFamily="34" charset="0"/>
                <a:cs typeface="Arial" panose="020B0604020202020204" pitchFamily="34" charset="0"/>
              </a:rPr>
              <a:t> – biex jiġi implimentat fl-azjenda agrikola tiegħek/tal-klijent tiegħek</a:t>
            </a:r>
          </a:p>
          <a:p>
            <a:endParaRPr lang="nl-NL" sz="2800" kern="0" dirty="0">
              <a:solidFill>
                <a:sysClr val="windowText" lastClr="000000"/>
              </a:solidFill>
              <a:latin typeface="EC Square Sans Pro" panose="020B0506040000020004" pitchFamily="34" charset="0"/>
              <a:cs typeface="Arial" panose="020B0604020202020204" pitchFamily="34" charset="0"/>
            </a:endParaRPr>
          </a:p>
        </p:txBody>
      </p:sp>
      <p:pic>
        <p:nvPicPr>
          <p:cNvPr id="107" name="Picture 2" descr="SMART Goal Setting, Action Plan and Effective Decision Making">
            <a:extLst>
              <a:ext uri="{FF2B5EF4-FFF2-40B4-BE49-F238E27FC236}">
                <a16:creationId xmlns:a16="http://schemas.microsoft.com/office/drawing/2014/main" id="{51A04337-FE51-479F-9496-866F14B17170}"/>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5825787" y="977031"/>
            <a:ext cx="6366213" cy="3680466"/>
          </a:xfrm>
          <a:prstGeom prst="rect">
            <a:avLst/>
          </a:prstGeom>
          <a:noFill/>
          <a:ln cap="flat">
            <a:noFill/>
          </a:ln>
        </p:spPr>
      </p:pic>
      <p:sp>
        <p:nvSpPr>
          <p:cNvPr id="108" name="CuadroTexto 107">
            <a:extLst>
              <a:ext uri="{FF2B5EF4-FFF2-40B4-BE49-F238E27FC236}">
                <a16:creationId xmlns:a16="http://schemas.microsoft.com/office/drawing/2014/main" id="{2AA9CC43-B373-4104-BCAB-083C86E11C57}"/>
              </a:ext>
            </a:extLst>
          </p:cNvPr>
          <p:cNvSpPr txBox="1"/>
          <p:nvPr/>
        </p:nvSpPr>
        <p:spPr>
          <a:xfrm>
            <a:off x="246314" y="4350906"/>
            <a:ext cx="11392692" cy="1815882"/>
          </a:xfrm>
          <a:prstGeom prst="rect">
            <a:avLst/>
          </a:prstGeom>
          <a:noFill/>
        </p:spPr>
        <p:txBody>
          <a:bodyPr wrap="square">
            <a:spAutoFit/>
          </a:bodyPr>
          <a:lstStyle/>
          <a:p>
            <a:r>
              <a:rPr lang="mt-MT" sz="2800" i="1" dirty="0">
                <a:solidFill>
                  <a:sysClr val="windowText" lastClr="000000"/>
                </a:solidFill>
                <a:latin typeface="EC Square Sans Pro" panose="020B0506040000020004" pitchFamily="34" charset="0"/>
                <a:cs typeface="Arial" panose="020B0604020202020204" pitchFamily="34" charset="0"/>
              </a:rPr>
              <a:t>Pereżempju: </a:t>
            </a:r>
          </a:p>
          <a:p>
            <a:r>
              <a:rPr lang="mt-MT" sz="2800" i="1" dirty="0">
                <a:solidFill>
                  <a:sysClr val="windowText" lastClr="000000"/>
                </a:solidFill>
                <a:latin typeface="EC Square Sans Pro" panose="020B0506040000020004" pitchFamily="34" charset="0"/>
                <a:cs typeface="Arial" panose="020B0604020202020204" pitchFamily="34" charset="0"/>
              </a:rPr>
              <a:t>Billi tanalizza r-riżultati tat-testijiet tad-demm u tal-linja tat-tbiċċir u taġġusta l-politika tat-tilqim kif xieraq, ma jkun hemmx sogħla fil-qżieqeż tal-ftim fi żmien xahrejn.</a:t>
            </a:r>
          </a:p>
        </p:txBody>
      </p:sp>
      <p:sp>
        <p:nvSpPr>
          <p:cNvPr id="2" name="TextBox 1">
            <a:extLst>
              <a:ext uri="{FF2B5EF4-FFF2-40B4-BE49-F238E27FC236}">
                <a16:creationId xmlns:a16="http://schemas.microsoft.com/office/drawing/2014/main" id="{B589AFE6-D483-E90B-9783-86BC61F70746}"/>
              </a:ext>
            </a:extLst>
          </p:cNvPr>
          <p:cNvSpPr txBox="1"/>
          <p:nvPr/>
        </p:nvSpPr>
        <p:spPr>
          <a:xfrm>
            <a:off x="5965027" y="1381441"/>
            <a:ext cx="1043836" cy="288755"/>
          </a:xfrm>
          <a:prstGeom prst="rect">
            <a:avLst/>
          </a:prstGeom>
          <a:solidFill>
            <a:srgbClr val="0E82B5"/>
          </a:solidFill>
        </p:spPr>
        <p:txBody>
          <a:bodyPr wrap="square" lIns="0" tIns="0" rIns="0" bIns="0" rtlCol="0" anchor="ctr" anchorCtr="0">
            <a:noAutofit/>
          </a:bodyPr>
          <a:lstStyle/>
          <a:p>
            <a:pPr algn="ctr"/>
            <a:r>
              <a:rPr lang="mt-MT" sz="1600">
                <a:solidFill>
                  <a:schemeClr val="bg1"/>
                </a:solidFill>
              </a:rPr>
              <a:t>Speċifiċi</a:t>
            </a:r>
          </a:p>
        </p:txBody>
      </p:sp>
      <p:sp>
        <p:nvSpPr>
          <p:cNvPr id="3" name="TextBox 2">
            <a:extLst>
              <a:ext uri="{FF2B5EF4-FFF2-40B4-BE49-F238E27FC236}">
                <a16:creationId xmlns:a16="http://schemas.microsoft.com/office/drawing/2014/main" id="{C429A9C8-44E5-DE1D-56F1-A5FD593EEAFE}"/>
              </a:ext>
            </a:extLst>
          </p:cNvPr>
          <p:cNvSpPr txBox="1"/>
          <p:nvPr/>
        </p:nvSpPr>
        <p:spPr>
          <a:xfrm>
            <a:off x="7148103" y="1386843"/>
            <a:ext cx="1199485" cy="251741"/>
          </a:xfrm>
          <a:prstGeom prst="rect">
            <a:avLst/>
          </a:prstGeom>
          <a:solidFill>
            <a:srgbClr val="04AEAE"/>
          </a:solidFill>
        </p:spPr>
        <p:txBody>
          <a:bodyPr wrap="square" lIns="0" tIns="0" rIns="0" bIns="0" rtlCol="0" anchor="ctr" anchorCtr="0">
            <a:noAutofit/>
          </a:bodyPr>
          <a:lstStyle/>
          <a:p>
            <a:pPr algn="ctr"/>
            <a:r>
              <a:rPr lang="mt-MT" sz="1600">
                <a:solidFill>
                  <a:schemeClr val="bg1"/>
                </a:solidFill>
              </a:rPr>
              <a:t>Jitkejlu</a:t>
            </a:r>
          </a:p>
        </p:txBody>
      </p:sp>
      <p:sp>
        <p:nvSpPr>
          <p:cNvPr id="4" name="TextBox 3">
            <a:extLst>
              <a:ext uri="{FF2B5EF4-FFF2-40B4-BE49-F238E27FC236}">
                <a16:creationId xmlns:a16="http://schemas.microsoft.com/office/drawing/2014/main" id="{0B287A0B-D64B-24E1-0084-2DE4E4C57565}"/>
              </a:ext>
            </a:extLst>
          </p:cNvPr>
          <p:cNvSpPr txBox="1"/>
          <p:nvPr/>
        </p:nvSpPr>
        <p:spPr>
          <a:xfrm>
            <a:off x="8419202" y="1366437"/>
            <a:ext cx="1199485" cy="303759"/>
          </a:xfrm>
          <a:prstGeom prst="rect">
            <a:avLst/>
          </a:prstGeom>
          <a:solidFill>
            <a:srgbClr val="00AA7B"/>
          </a:solidFill>
        </p:spPr>
        <p:txBody>
          <a:bodyPr wrap="square" lIns="0" tIns="0" rIns="0" bIns="0" rtlCol="0" anchor="ctr" anchorCtr="0">
            <a:noAutofit/>
          </a:bodyPr>
          <a:lstStyle/>
          <a:p>
            <a:pPr algn="ctr"/>
            <a:r>
              <a:rPr lang="mt-MT" sz="1600">
                <a:solidFill>
                  <a:schemeClr val="bg1"/>
                </a:solidFill>
              </a:rPr>
              <a:t>Jintlaħaq</a:t>
            </a:r>
          </a:p>
        </p:txBody>
      </p:sp>
      <p:sp>
        <p:nvSpPr>
          <p:cNvPr id="5" name="TextBox 4">
            <a:extLst>
              <a:ext uri="{FF2B5EF4-FFF2-40B4-BE49-F238E27FC236}">
                <a16:creationId xmlns:a16="http://schemas.microsoft.com/office/drawing/2014/main" id="{88E2110D-2D6F-BD7B-D14D-FE390C243234}"/>
              </a:ext>
            </a:extLst>
          </p:cNvPr>
          <p:cNvSpPr txBox="1"/>
          <p:nvPr/>
        </p:nvSpPr>
        <p:spPr>
          <a:xfrm>
            <a:off x="9690301" y="1379958"/>
            <a:ext cx="1117399" cy="258626"/>
          </a:xfrm>
          <a:prstGeom prst="rect">
            <a:avLst/>
          </a:prstGeom>
          <a:solidFill>
            <a:srgbClr val="59BB18"/>
          </a:solidFill>
        </p:spPr>
        <p:txBody>
          <a:bodyPr wrap="square" lIns="0" tIns="0" rIns="0" bIns="0" rtlCol="0" anchor="ctr" anchorCtr="0">
            <a:noAutofit/>
          </a:bodyPr>
          <a:lstStyle/>
          <a:p>
            <a:pPr algn="ctr"/>
            <a:r>
              <a:rPr lang="mt-MT" sz="1600">
                <a:solidFill>
                  <a:schemeClr val="bg1"/>
                </a:solidFill>
              </a:rPr>
              <a:t>Realistiku</a:t>
            </a:r>
          </a:p>
        </p:txBody>
      </p:sp>
      <p:sp>
        <p:nvSpPr>
          <p:cNvPr id="6" name="TextBox 5">
            <a:extLst>
              <a:ext uri="{FF2B5EF4-FFF2-40B4-BE49-F238E27FC236}">
                <a16:creationId xmlns:a16="http://schemas.microsoft.com/office/drawing/2014/main" id="{8EB17094-B9A0-19C5-3153-3E2F4FF29F1D}"/>
              </a:ext>
            </a:extLst>
          </p:cNvPr>
          <p:cNvSpPr txBox="1"/>
          <p:nvPr/>
        </p:nvSpPr>
        <p:spPr>
          <a:xfrm>
            <a:off x="10958986" y="1359319"/>
            <a:ext cx="1114080" cy="279265"/>
          </a:xfrm>
          <a:prstGeom prst="rect">
            <a:avLst/>
          </a:prstGeom>
          <a:solidFill>
            <a:srgbClr val="B6C625"/>
          </a:solidFill>
        </p:spPr>
        <p:txBody>
          <a:bodyPr wrap="square" lIns="0" tIns="0" rIns="0" bIns="0" rtlCol="0" anchor="ctr" anchorCtr="0">
            <a:noAutofit/>
          </a:bodyPr>
          <a:lstStyle/>
          <a:p>
            <a:pPr algn="ctr"/>
            <a:r>
              <a:rPr lang="mt-MT" sz="1600">
                <a:solidFill>
                  <a:schemeClr val="bg1"/>
                </a:solidFill>
              </a:rPr>
              <a:t>F’waqtu</a:t>
            </a:r>
          </a:p>
        </p:txBody>
      </p:sp>
      <p:sp>
        <p:nvSpPr>
          <p:cNvPr id="7" name="TextBox 6">
            <a:extLst>
              <a:ext uri="{FF2B5EF4-FFF2-40B4-BE49-F238E27FC236}">
                <a16:creationId xmlns:a16="http://schemas.microsoft.com/office/drawing/2014/main" id="{DA01D20F-A71E-683A-AF13-58AAFE0B695B}"/>
              </a:ext>
            </a:extLst>
          </p:cNvPr>
          <p:cNvSpPr txBox="1"/>
          <p:nvPr/>
        </p:nvSpPr>
        <p:spPr>
          <a:xfrm>
            <a:off x="5999704" y="1764938"/>
            <a:ext cx="968760" cy="1064463"/>
          </a:xfrm>
          <a:prstGeom prst="rect">
            <a:avLst/>
          </a:prstGeom>
          <a:solidFill>
            <a:srgbClr val="0E82B5"/>
          </a:solidFill>
        </p:spPr>
        <p:txBody>
          <a:bodyPr wrap="square" lIns="0" tIns="0" rIns="0" bIns="0" rtlCol="0" anchor="ctr" anchorCtr="0">
            <a:noAutofit/>
          </a:bodyPr>
          <a:lstStyle/>
          <a:p>
            <a:pPr algn="ctr"/>
            <a:r>
              <a:rPr lang="mt-MT" sz="11000" b="1" dirty="0">
                <a:solidFill>
                  <a:schemeClr val="bg1"/>
                </a:solidFill>
              </a:rPr>
              <a:t>S</a:t>
            </a:r>
          </a:p>
        </p:txBody>
      </p:sp>
      <p:sp>
        <p:nvSpPr>
          <p:cNvPr id="8" name="TextBox 7">
            <a:extLst>
              <a:ext uri="{FF2B5EF4-FFF2-40B4-BE49-F238E27FC236}">
                <a16:creationId xmlns:a16="http://schemas.microsoft.com/office/drawing/2014/main" id="{9BC8D0A5-2892-E458-5C00-C553C628E61D}"/>
              </a:ext>
            </a:extLst>
          </p:cNvPr>
          <p:cNvSpPr txBox="1"/>
          <p:nvPr/>
        </p:nvSpPr>
        <p:spPr>
          <a:xfrm>
            <a:off x="7148103" y="1672770"/>
            <a:ext cx="1199485" cy="1182360"/>
          </a:xfrm>
          <a:prstGeom prst="rect">
            <a:avLst/>
          </a:prstGeom>
          <a:solidFill>
            <a:srgbClr val="05AFAF"/>
          </a:solidFill>
        </p:spPr>
        <p:txBody>
          <a:bodyPr wrap="square" lIns="0" tIns="0" rIns="0" bIns="0" rtlCol="0" anchor="ctr" anchorCtr="0">
            <a:noAutofit/>
          </a:bodyPr>
          <a:lstStyle/>
          <a:p>
            <a:pPr algn="ctr"/>
            <a:r>
              <a:rPr lang="mt-MT" sz="11000" b="1" dirty="0">
                <a:solidFill>
                  <a:schemeClr val="bg1"/>
                </a:solidFill>
              </a:rPr>
              <a:t>M</a:t>
            </a:r>
          </a:p>
        </p:txBody>
      </p:sp>
      <p:sp>
        <p:nvSpPr>
          <p:cNvPr id="9" name="TextBox 8">
            <a:extLst>
              <a:ext uri="{FF2B5EF4-FFF2-40B4-BE49-F238E27FC236}">
                <a16:creationId xmlns:a16="http://schemas.microsoft.com/office/drawing/2014/main" id="{E42529E1-2993-8A9B-2EDC-1A77EA8EA561}"/>
              </a:ext>
            </a:extLst>
          </p:cNvPr>
          <p:cNvSpPr txBox="1"/>
          <p:nvPr/>
        </p:nvSpPr>
        <p:spPr>
          <a:xfrm>
            <a:off x="8456715" y="1656347"/>
            <a:ext cx="1094996" cy="1182360"/>
          </a:xfrm>
          <a:prstGeom prst="rect">
            <a:avLst/>
          </a:prstGeom>
          <a:solidFill>
            <a:srgbClr val="00AA7B"/>
          </a:solidFill>
        </p:spPr>
        <p:txBody>
          <a:bodyPr wrap="square" lIns="0" tIns="0" rIns="0" bIns="0" rtlCol="0" anchor="ctr" anchorCtr="0">
            <a:noAutofit/>
          </a:bodyPr>
          <a:lstStyle/>
          <a:p>
            <a:pPr algn="ctr"/>
            <a:r>
              <a:rPr lang="mt-MT" sz="11000" b="1">
                <a:solidFill>
                  <a:schemeClr val="bg1"/>
                </a:solidFill>
              </a:rPr>
              <a:t>A</a:t>
            </a:r>
          </a:p>
        </p:txBody>
      </p:sp>
      <p:sp>
        <p:nvSpPr>
          <p:cNvPr id="10" name="TextBox 9">
            <a:extLst>
              <a:ext uri="{FF2B5EF4-FFF2-40B4-BE49-F238E27FC236}">
                <a16:creationId xmlns:a16="http://schemas.microsoft.com/office/drawing/2014/main" id="{2C54D121-4200-E99E-0FF3-232C696D2352}"/>
              </a:ext>
            </a:extLst>
          </p:cNvPr>
          <p:cNvSpPr txBox="1"/>
          <p:nvPr/>
        </p:nvSpPr>
        <p:spPr>
          <a:xfrm>
            <a:off x="9696045" y="1741347"/>
            <a:ext cx="1084078" cy="1064463"/>
          </a:xfrm>
          <a:prstGeom prst="rect">
            <a:avLst/>
          </a:prstGeom>
          <a:solidFill>
            <a:srgbClr val="59BB18"/>
          </a:solidFill>
        </p:spPr>
        <p:txBody>
          <a:bodyPr wrap="square" lIns="0" tIns="0" rIns="0" bIns="0" rtlCol="0" anchor="ctr" anchorCtr="0">
            <a:noAutofit/>
          </a:bodyPr>
          <a:lstStyle/>
          <a:p>
            <a:pPr algn="ctr"/>
            <a:r>
              <a:rPr lang="mt-MT" sz="11000" b="1">
                <a:solidFill>
                  <a:schemeClr val="bg1"/>
                </a:solidFill>
              </a:rPr>
              <a:t>R</a:t>
            </a:r>
          </a:p>
        </p:txBody>
      </p:sp>
      <p:sp>
        <p:nvSpPr>
          <p:cNvPr id="11" name="TextBox 10">
            <a:extLst>
              <a:ext uri="{FF2B5EF4-FFF2-40B4-BE49-F238E27FC236}">
                <a16:creationId xmlns:a16="http://schemas.microsoft.com/office/drawing/2014/main" id="{EEC03BB4-DEB8-5F9B-FC69-4773B92986C5}"/>
              </a:ext>
            </a:extLst>
          </p:cNvPr>
          <p:cNvSpPr txBox="1"/>
          <p:nvPr/>
        </p:nvSpPr>
        <p:spPr>
          <a:xfrm>
            <a:off x="11011271" y="1774244"/>
            <a:ext cx="1036395" cy="1064463"/>
          </a:xfrm>
          <a:prstGeom prst="rect">
            <a:avLst/>
          </a:prstGeom>
          <a:solidFill>
            <a:srgbClr val="B6C625"/>
          </a:solidFill>
        </p:spPr>
        <p:txBody>
          <a:bodyPr wrap="square" lIns="0" tIns="0" rIns="0" bIns="0" rtlCol="0" anchor="ctr" anchorCtr="0">
            <a:noAutofit/>
          </a:bodyPr>
          <a:lstStyle/>
          <a:p>
            <a:pPr algn="ctr"/>
            <a:r>
              <a:rPr lang="mt-MT" sz="11000" b="1">
                <a:solidFill>
                  <a:schemeClr val="bg1"/>
                </a:solidFill>
              </a:rPr>
              <a:t>T</a:t>
            </a:r>
          </a:p>
        </p:txBody>
      </p:sp>
      <p:sp>
        <p:nvSpPr>
          <p:cNvPr id="12" name="TextBox 11">
            <a:extLst>
              <a:ext uri="{FF2B5EF4-FFF2-40B4-BE49-F238E27FC236}">
                <a16:creationId xmlns:a16="http://schemas.microsoft.com/office/drawing/2014/main" id="{7E604B81-892A-DFCC-79FE-31895D2E7278}"/>
              </a:ext>
            </a:extLst>
          </p:cNvPr>
          <p:cNvSpPr txBox="1"/>
          <p:nvPr/>
        </p:nvSpPr>
        <p:spPr>
          <a:xfrm>
            <a:off x="6166029" y="2955678"/>
            <a:ext cx="682727" cy="567798"/>
          </a:xfrm>
          <a:prstGeom prst="rect">
            <a:avLst/>
          </a:prstGeom>
          <a:solidFill>
            <a:srgbClr val="0E82B5"/>
          </a:solidFill>
        </p:spPr>
        <p:txBody>
          <a:bodyPr wrap="square" lIns="0" tIns="0" rIns="0" bIns="0" rtlCol="0" anchor="ctr" anchorCtr="0">
            <a:noAutofit/>
          </a:bodyPr>
          <a:lstStyle/>
          <a:p>
            <a:pPr algn="ctr"/>
            <a:r>
              <a:rPr lang="mt-MT" sz="4400">
                <a:solidFill>
                  <a:schemeClr val="bg1"/>
                </a:solidFill>
              </a:rPr>
              <a:t>G</a:t>
            </a:r>
          </a:p>
        </p:txBody>
      </p:sp>
      <p:sp>
        <p:nvSpPr>
          <p:cNvPr id="13" name="TextBox 12">
            <a:extLst>
              <a:ext uri="{FF2B5EF4-FFF2-40B4-BE49-F238E27FC236}">
                <a16:creationId xmlns:a16="http://schemas.microsoft.com/office/drawing/2014/main" id="{E90F8CFA-6E8F-2BC4-1BBB-03AC9AE77300}"/>
              </a:ext>
            </a:extLst>
          </p:cNvPr>
          <p:cNvSpPr txBox="1"/>
          <p:nvPr/>
        </p:nvSpPr>
        <p:spPr>
          <a:xfrm>
            <a:off x="7354300" y="2938731"/>
            <a:ext cx="784542" cy="579714"/>
          </a:xfrm>
          <a:prstGeom prst="rect">
            <a:avLst/>
          </a:prstGeom>
          <a:solidFill>
            <a:srgbClr val="05AFAF"/>
          </a:solidFill>
        </p:spPr>
        <p:txBody>
          <a:bodyPr wrap="square" lIns="0" tIns="0" rIns="0" bIns="0" rtlCol="0" anchor="ctr" anchorCtr="0">
            <a:noAutofit/>
          </a:bodyPr>
          <a:lstStyle/>
          <a:p>
            <a:pPr algn="ctr"/>
            <a:r>
              <a:rPr lang="mt-MT" sz="4400">
                <a:solidFill>
                  <a:schemeClr val="bg1"/>
                </a:solidFill>
              </a:rPr>
              <a:t>O</a:t>
            </a:r>
          </a:p>
        </p:txBody>
      </p:sp>
      <p:sp>
        <p:nvSpPr>
          <p:cNvPr id="14" name="TextBox 13">
            <a:extLst>
              <a:ext uri="{FF2B5EF4-FFF2-40B4-BE49-F238E27FC236}">
                <a16:creationId xmlns:a16="http://schemas.microsoft.com/office/drawing/2014/main" id="{1112B960-3B8A-253C-28DA-8092162E882D}"/>
              </a:ext>
            </a:extLst>
          </p:cNvPr>
          <p:cNvSpPr txBox="1"/>
          <p:nvPr/>
        </p:nvSpPr>
        <p:spPr>
          <a:xfrm>
            <a:off x="8745601" y="3002512"/>
            <a:ext cx="546685" cy="477886"/>
          </a:xfrm>
          <a:prstGeom prst="rect">
            <a:avLst/>
          </a:prstGeom>
          <a:solidFill>
            <a:srgbClr val="00AA7B"/>
          </a:solidFill>
        </p:spPr>
        <p:txBody>
          <a:bodyPr wrap="square" lIns="0" tIns="0" rIns="0" bIns="0" rtlCol="0" anchor="ctr" anchorCtr="0">
            <a:noAutofit/>
          </a:bodyPr>
          <a:lstStyle/>
          <a:p>
            <a:pPr algn="ctr"/>
            <a:r>
              <a:rPr lang="mt-MT" sz="4400">
                <a:solidFill>
                  <a:schemeClr val="bg1"/>
                </a:solidFill>
              </a:rPr>
              <a:t>A</a:t>
            </a:r>
          </a:p>
        </p:txBody>
      </p:sp>
      <p:sp>
        <p:nvSpPr>
          <p:cNvPr id="15" name="TextBox 14">
            <a:extLst>
              <a:ext uri="{FF2B5EF4-FFF2-40B4-BE49-F238E27FC236}">
                <a16:creationId xmlns:a16="http://schemas.microsoft.com/office/drawing/2014/main" id="{A507A5E1-5E2C-7D5B-03C6-14C678212491}"/>
              </a:ext>
            </a:extLst>
          </p:cNvPr>
          <p:cNvSpPr txBox="1"/>
          <p:nvPr/>
        </p:nvSpPr>
        <p:spPr>
          <a:xfrm>
            <a:off x="9832658" y="2996417"/>
            <a:ext cx="784542" cy="486101"/>
          </a:xfrm>
          <a:prstGeom prst="rect">
            <a:avLst/>
          </a:prstGeom>
          <a:solidFill>
            <a:srgbClr val="59BB18"/>
          </a:solidFill>
        </p:spPr>
        <p:txBody>
          <a:bodyPr wrap="square" lIns="0" tIns="0" rIns="0" bIns="0" rtlCol="0" anchor="ctr" anchorCtr="0">
            <a:noAutofit/>
          </a:bodyPr>
          <a:lstStyle/>
          <a:p>
            <a:pPr algn="ctr"/>
            <a:r>
              <a:rPr lang="mt-MT" sz="4400">
                <a:solidFill>
                  <a:schemeClr val="bg1"/>
                </a:solidFill>
              </a:rPr>
              <a:t>L</a:t>
            </a:r>
          </a:p>
        </p:txBody>
      </p:sp>
      <p:sp>
        <p:nvSpPr>
          <p:cNvPr id="16" name="TextBox 15">
            <a:extLst>
              <a:ext uri="{FF2B5EF4-FFF2-40B4-BE49-F238E27FC236}">
                <a16:creationId xmlns:a16="http://schemas.microsoft.com/office/drawing/2014/main" id="{C64474AA-1B07-D569-C7B2-5C80D540678D}"/>
              </a:ext>
            </a:extLst>
          </p:cNvPr>
          <p:cNvSpPr txBox="1"/>
          <p:nvPr/>
        </p:nvSpPr>
        <p:spPr>
          <a:xfrm>
            <a:off x="11270970" y="2974367"/>
            <a:ext cx="546685" cy="544078"/>
          </a:xfrm>
          <a:prstGeom prst="rect">
            <a:avLst/>
          </a:prstGeom>
          <a:solidFill>
            <a:srgbClr val="B6C625"/>
          </a:solidFill>
        </p:spPr>
        <p:txBody>
          <a:bodyPr wrap="square" lIns="0" tIns="0" rIns="0" bIns="0" rtlCol="0" anchor="ctr" anchorCtr="0">
            <a:noAutofit/>
          </a:bodyPr>
          <a:lstStyle/>
          <a:p>
            <a:pPr algn="ctr"/>
            <a:r>
              <a:rPr lang="mt-MT" sz="4400">
                <a:solidFill>
                  <a:schemeClr val="bg1"/>
                </a:solidFill>
              </a:rPr>
              <a:t>S</a:t>
            </a:r>
          </a:p>
        </p:txBody>
      </p:sp>
      <p:sp>
        <p:nvSpPr>
          <p:cNvPr id="17" name="TextBox 16">
            <a:extLst>
              <a:ext uri="{FF2B5EF4-FFF2-40B4-BE49-F238E27FC236}">
                <a16:creationId xmlns:a16="http://schemas.microsoft.com/office/drawing/2014/main" id="{7E5AF7B5-3667-85FA-0BB4-928D07E0AC96}"/>
              </a:ext>
            </a:extLst>
          </p:cNvPr>
          <p:cNvSpPr txBox="1"/>
          <p:nvPr/>
        </p:nvSpPr>
        <p:spPr>
          <a:xfrm>
            <a:off x="5947139" y="3671168"/>
            <a:ext cx="1118540" cy="867084"/>
          </a:xfrm>
          <a:prstGeom prst="rect">
            <a:avLst/>
          </a:prstGeom>
          <a:solidFill>
            <a:schemeClr val="bg1"/>
          </a:solidFill>
        </p:spPr>
        <p:txBody>
          <a:bodyPr wrap="square" lIns="0" tIns="0" rIns="0" bIns="0" rtlCol="0" anchor="t" anchorCtr="0">
            <a:noAutofit/>
          </a:bodyPr>
          <a:lstStyle/>
          <a:p>
            <a:pPr algn="ctr"/>
            <a:r>
              <a:rPr lang="mt-MT" sz="1300">
                <a:solidFill>
                  <a:srgbClr val="0E82B5"/>
                </a:solidFill>
              </a:rPr>
              <a:t>Xi trid tagħmel?</a:t>
            </a:r>
          </a:p>
        </p:txBody>
      </p:sp>
      <p:sp>
        <p:nvSpPr>
          <p:cNvPr id="18" name="TextBox 17">
            <a:extLst>
              <a:ext uri="{FF2B5EF4-FFF2-40B4-BE49-F238E27FC236}">
                <a16:creationId xmlns:a16="http://schemas.microsoft.com/office/drawing/2014/main" id="{612BE523-8C38-01B9-FA15-F9082928800E}"/>
              </a:ext>
            </a:extLst>
          </p:cNvPr>
          <p:cNvSpPr txBox="1"/>
          <p:nvPr/>
        </p:nvSpPr>
        <p:spPr>
          <a:xfrm>
            <a:off x="7182552" y="3668159"/>
            <a:ext cx="1110165" cy="878442"/>
          </a:xfrm>
          <a:prstGeom prst="rect">
            <a:avLst/>
          </a:prstGeom>
          <a:solidFill>
            <a:schemeClr val="bg1"/>
          </a:solidFill>
        </p:spPr>
        <p:txBody>
          <a:bodyPr wrap="square" lIns="0" tIns="0" rIns="0" bIns="0" rtlCol="0" anchor="t" anchorCtr="0">
            <a:noAutofit/>
          </a:bodyPr>
          <a:lstStyle/>
          <a:p>
            <a:pPr algn="ctr"/>
            <a:r>
              <a:rPr lang="mt-MT" sz="1300">
                <a:solidFill>
                  <a:srgbClr val="05AFAF"/>
                </a:solidFill>
              </a:rPr>
              <a:t>Kif se tkun taf meta dan ikun intlaħaq?</a:t>
            </a:r>
          </a:p>
        </p:txBody>
      </p:sp>
      <p:sp>
        <p:nvSpPr>
          <p:cNvPr id="19" name="TextBox 18">
            <a:extLst>
              <a:ext uri="{FF2B5EF4-FFF2-40B4-BE49-F238E27FC236}">
                <a16:creationId xmlns:a16="http://schemas.microsoft.com/office/drawing/2014/main" id="{14709325-F8F7-0573-CD83-512C11974CBE}"/>
              </a:ext>
            </a:extLst>
          </p:cNvPr>
          <p:cNvSpPr txBox="1"/>
          <p:nvPr/>
        </p:nvSpPr>
        <p:spPr>
          <a:xfrm>
            <a:off x="8456715" y="3668158"/>
            <a:ext cx="1133416" cy="878442"/>
          </a:xfrm>
          <a:prstGeom prst="rect">
            <a:avLst/>
          </a:prstGeom>
          <a:solidFill>
            <a:schemeClr val="bg1"/>
          </a:solidFill>
        </p:spPr>
        <p:txBody>
          <a:bodyPr wrap="square" lIns="0" tIns="0" rIns="0" bIns="0" rtlCol="0" anchor="t" anchorCtr="0">
            <a:noAutofit/>
          </a:bodyPr>
          <a:lstStyle/>
          <a:p>
            <a:pPr algn="ctr"/>
            <a:r>
              <a:rPr lang="mt-MT" sz="1300">
                <a:solidFill>
                  <a:srgbClr val="00AA7B"/>
                </a:solidFill>
              </a:rPr>
              <a:t>Huwa fil-poter tiegħek li twettaq dan?</a:t>
            </a:r>
          </a:p>
        </p:txBody>
      </p:sp>
      <p:sp>
        <p:nvSpPr>
          <p:cNvPr id="20" name="TextBox 19">
            <a:extLst>
              <a:ext uri="{FF2B5EF4-FFF2-40B4-BE49-F238E27FC236}">
                <a16:creationId xmlns:a16="http://schemas.microsoft.com/office/drawing/2014/main" id="{68BDCBE3-CF48-D047-EDF1-BF494646B3D6}"/>
              </a:ext>
            </a:extLst>
          </p:cNvPr>
          <p:cNvSpPr txBox="1"/>
          <p:nvPr/>
        </p:nvSpPr>
        <p:spPr>
          <a:xfrm>
            <a:off x="9711440" y="3668157"/>
            <a:ext cx="1084078" cy="878442"/>
          </a:xfrm>
          <a:prstGeom prst="rect">
            <a:avLst/>
          </a:prstGeom>
          <a:solidFill>
            <a:schemeClr val="bg1"/>
          </a:solidFill>
        </p:spPr>
        <p:txBody>
          <a:bodyPr wrap="square" lIns="0" tIns="0" rIns="0" bIns="0" rtlCol="0" anchor="t" anchorCtr="0">
            <a:noAutofit/>
          </a:bodyPr>
          <a:lstStyle/>
          <a:p>
            <a:pPr algn="ctr"/>
            <a:r>
              <a:rPr lang="mt-MT" sz="1300" dirty="0">
                <a:solidFill>
                  <a:srgbClr val="59BB18"/>
                </a:solidFill>
              </a:rPr>
              <a:t>Tista’ tirealistikamentkseb dan?</a:t>
            </a:r>
          </a:p>
        </p:txBody>
      </p:sp>
      <p:sp>
        <p:nvSpPr>
          <p:cNvPr id="21" name="TextBox 20">
            <a:extLst>
              <a:ext uri="{FF2B5EF4-FFF2-40B4-BE49-F238E27FC236}">
                <a16:creationId xmlns:a16="http://schemas.microsoft.com/office/drawing/2014/main" id="{A398E2C4-7954-E0BE-1F1F-F8D7E55B0684}"/>
              </a:ext>
            </a:extLst>
          </p:cNvPr>
          <p:cNvSpPr txBox="1"/>
          <p:nvPr/>
        </p:nvSpPr>
        <p:spPr>
          <a:xfrm>
            <a:off x="10958986" y="3665441"/>
            <a:ext cx="1118559" cy="878442"/>
          </a:xfrm>
          <a:prstGeom prst="rect">
            <a:avLst/>
          </a:prstGeom>
          <a:solidFill>
            <a:schemeClr val="bg1"/>
          </a:solidFill>
        </p:spPr>
        <p:txBody>
          <a:bodyPr wrap="square" lIns="0" tIns="0" rIns="0" bIns="0" rtlCol="0" anchor="t" anchorCtr="0">
            <a:noAutofit/>
          </a:bodyPr>
          <a:lstStyle/>
          <a:p>
            <a:pPr algn="ctr"/>
            <a:r>
              <a:rPr lang="mt-MT" sz="1300" dirty="0">
                <a:solidFill>
                  <a:srgbClr val="B6C625"/>
                </a:solidFill>
              </a:rPr>
              <a:t>Meta eżattament tixtieq tiksbu?</a:t>
            </a:r>
          </a:p>
        </p:txBody>
      </p:sp>
    </p:spTree>
    <p:extLst>
      <p:ext uri="{BB962C8B-B14F-4D97-AF65-F5344CB8AC3E}">
        <p14:creationId xmlns:p14="http://schemas.microsoft.com/office/powerpoint/2010/main" val="1867348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ijdelijke aanduiding voor inhoud 2">
            <a:extLst>
              <a:ext uri="{FF2B5EF4-FFF2-40B4-BE49-F238E27FC236}">
                <a16:creationId xmlns:a16="http://schemas.microsoft.com/office/drawing/2014/main" id="{9AFC0F6C-8903-4F0E-A0F1-CFC198D6AFA2}"/>
              </a:ext>
            </a:extLst>
          </p:cNvPr>
          <p:cNvSpPr txBox="1">
            <a:spLocks/>
          </p:cNvSpPr>
          <p:nvPr/>
        </p:nvSpPr>
        <p:spPr>
          <a:xfrm>
            <a:off x="541087" y="1962683"/>
            <a:ext cx="8682561" cy="1349035"/>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mt-MT" sz="2800" dirty="0">
                <a:solidFill>
                  <a:srgbClr val="002060"/>
                </a:solidFill>
                <a:latin typeface="EC Square Sans Pro" panose="020B0506040000020004" pitchFamily="34" charset="0"/>
                <a:cs typeface="Arial" panose="020B0604020202020204" pitchFamily="34" charset="0"/>
              </a:rPr>
              <a:t>…</a:t>
            </a:r>
            <a:r>
              <a:rPr lang="mt-MT" sz="2800" b="1" dirty="0">
                <a:solidFill>
                  <a:srgbClr val="002060"/>
                </a:solidFill>
                <a:latin typeface="EC Square Sans Pro" panose="020B0506040000020004" pitchFamily="34" charset="0"/>
                <a:cs typeface="Arial" panose="020B0604020202020204" pitchFamily="34" charset="0"/>
              </a:rPr>
              <a:t>biex titnaqqas aktar il-ħtieġa li jintużaw l-antimikrobiċi</a:t>
            </a:r>
          </a:p>
          <a:p>
            <a:endParaRPr lang="nl-NL" sz="2800" kern="0" dirty="0">
              <a:solidFill>
                <a:srgbClr val="002060"/>
              </a:solidFill>
              <a:latin typeface="EC Square Sans Pro" panose="020B0506040000020004" pitchFamily="34" charset="0"/>
              <a:cs typeface="Arial" panose="020B0604020202020204" pitchFamily="34" charset="0"/>
            </a:endParaRPr>
          </a:p>
          <a:p>
            <a:r>
              <a:rPr lang="mt-MT" sz="2800" dirty="0">
                <a:solidFill>
                  <a:srgbClr val="002060"/>
                </a:solidFill>
                <a:latin typeface="EC Square Sans Pro" panose="020B0506040000020004" pitchFamily="34" charset="0"/>
                <a:cs typeface="Arial" panose="020B0604020202020204" pitchFamily="34" charset="0"/>
              </a:rPr>
              <a:t>Gruppi maqsuma skont l-ispeċi:</a:t>
            </a:r>
          </a:p>
          <a:p>
            <a:endParaRPr lang="nl-NL" sz="2800" kern="0" dirty="0">
              <a:solidFill>
                <a:srgbClr val="002060"/>
              </a:solidFill>
              <a:latin typeface="EC Square Sans Pro" panose="020B0506040000020004" pitchFamily="34" charset="0"/>
              <a:cs typeface="Arial" panose="020B0604020202020204" pitchFamily="34" charset="0"/>
            </a:endParaRPr>
          </a:p>
          <a:p>
            <a:r>
              <a:rPr lang="mt-MT" sz="2800" b="1" dirty="0">
                <a:solidFill>
                  <a:srgbClr val="2C7470"/>
                </a:solidFill>
                <a:latin typeface="EC Square Sans Pro" panose="020B0506040000020004" pitchFamily="34" charset="0"/>
                <a:cs typeface="Arial" panose="020B0604020202020204" pitchFamily="34" charset="0"/>
              </a:rPr>
              <a:t>Malta</a:t>
            </a:r>
          </a:p>
          <a:p>
            <a:endParaRPr lang="nl-NL" sz="2800" kern="0" dirty="0">
              <a:solidFill>
                <a:srgbClr val="002060"/>
              </a:solidFill>
              <a:latin typeface="EC Square Sans Pro" panose="020B0506040000020004" pitchFamily="34" charset="0"/>
              <a:cs typeface="Arial" panose="020B0604020202020204" pitchFamily="34" charset="0"/>
            </a:endParaRPr>
          </a:p>
          <a:p>
            <a:pPr marL="457200" lvl="1"/>
            <a:endParaRPr lang="nl-NL" kern="0" dirty="0">
              <a:solidFill>
                <a:srgbClr val="002060"/>
              </a:solidFill>
            </a:endParaRPr>
          </a:p>
        </p:txBody>
      </p:sp>
      <p:sp>
        <p:nvSpPr>
          <p:cNvPr id="34" name="Ovaal 6">
            <a:extLst>
              <a:ext uri="{FF2B5EF4-FFF2-40B4-BE49-F238E27FC236}">
                <a16:creationId xmlns:a16="http://schemas.microsoft.com/office/drawing/2014/main" id="{578736E5-493F-43ED-8EBD-3ED5F8A885D4}"/>
              </a:ext>
            </a:extLst>
          </p:cNvPr>
          <p:cNvSpPr/>
          <p:nvPr/>
        </p:nvSpPr>
        <p:spPr>
          <a:xfrm>
            <a:off x="8860630" y="1978752"/>
            <a:ext cx="3331369" cy="1882118"/>
          </a:xfrm>
          <a:prstGeom prst="ellipse">
            <a:avLst/>
          </a:prstGeom>
          <a:solidFill>
            <a:srgbClr val="6BB18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mt-MT" sz="2400" dirty="0">
                <a:solidFill>
                  <a:srgbClr val="002060"/>
                </a:solidFill>
              </a:rPr>
              <a:t>Tistgħu tmorru fin-numru tal-mejda tagħkom!</a:t>
            </a:r>
          </a:p>
        </p:txBody>
      </p:sp>
      <p:sp>
        <p:nvSpPr>
          <p:cNvPr id="35" name="Marcador de texto 1">
            <a:extLst>
              <a:ext uri="{FF2B5EF4-FFF2-40B4-BE49-F238E27FC236}">
                <a16:creationId xmlns:a16="http://schemas.microsoft.com/office/drawing/2014/main" id="{8D99BAF4-63C6-40AD-8DAA-E1188C4CAFE1}"/>
              </a:ext>
            </a:extLst>
          </p:cNvPr>
          <p:cNvSpPr txBox="1">
            <a:spLocks/>
          </p:cNvSpPr>
          <p:nvPr/>
        </p:nvSpPr>
        <p:spPr>
          <a:xfrm>
            <a:off x="457199" y="188784"/>
            <a:ext cx="7512819" cy="749285"/>
          </a:xfrm>
          <a:prstGeom prst="rect">
            <a:avLst/>
          </a:prstGeom>
        </p:spPr>
        <p:txBody>
          <a:bodyPr/>
          <a:lstStyle>
            <a:lvl1pPr marL="0">
              <a:defRPr sz="2396">
                <a:solidFill>
                  <a:srgbClr val="003399"/>
                </a:solidFill>
                <a:latin typeface="Arial" panose="020B0604020202020204" pitchFamily="34" charset="0"/>
                <a:ea typeface="+mn-ea"/>
                <a:cs typeface="Arial" panose="020B0604020202020204" pitchFamily="34" charset="0"/>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mt-MT" sz="3200" dirty="0">
                <a:latin typeface="EC Square Sans Pro" panose="020B0506040000020004" pitchFamily="34" charset="0"/>
              </a:rPr>
              <a:t>Eżerċizzju fi grupp 1 </a:t>
            </a:r>
          </a:p>
          <a:p>
            <a:r>
              <a:rPr lang="mt-MT" sz="3200" b="1" dirty="0">
                <a:latin typeface="EC Square Sans Pro" panose="020B0506040000020004" pitchFamily="34" charset="0"/>
              </a:rPr>
              <a:t>Identifikazzjoni tal-ostakli għall-</a:t>
            </a:r>
            <a:r>
              <a:rPr lang="mt-MT" sz="3200" b="1" u="sng" dirty="0">
                <a:latin typeface="EC Square Sans Pro" panose="020B0506040000020004" pitchFamily="34" charset="0"/>
              </a:rPr>
              <a:t>implimentazzjoni tal-aħjar prattiki</a:t>
            </a:r>
          </a:p>
        </p:txBody>
      </p:sp>
      <p:grpSp>
        <p:nvGrpSpPr>
          <p:cNvPr id="36" name="Grupo 35">
            <a:extLst>
              <a:ext uri="{FF2B5EF4-FFF2-40B4-BE49-F238E27FC236}">
                <a16:creationId xmlns:a16="http://schemas.microsoft.com/office/drawing/2014/main" id="{677F9CA3-0DF3-49D7-874C-B522D6BECBF0}"/>
              </a:ext>
            </a:extLst>
          </p:cNvPr>
          <p:cNvGrpSpPr/>
          <p:nvPr/>
        </p:nvGrpSpPr>
        <p:grpSpPr>
          <a:xfrm>
            <a:off x="8655803" y="0"/>
            <a:ext cx="1682901" cy="1546999"/>
            <a:chOff x="10133729" y="-46716"/>
            <a:chExt cx="1682901" cy="1546999"/>
          </a:xfrm>
        </p:grpSpPr>
        <p:sp>
          <p:nvSpPr>
            <p:cNvPr id="37" name="CuadroTexto 36">
              <a:extLst>
                <a:ext uri="{FF2B5EF4-FFF2-40B4-BE49-F238E27FC236}">
                  <a16:creationId xmlns:a16="http://schemas.microsoft.com/office/drawing/2014/main" id="{16F2F623-9190-41C6-9F9A-7CD15B015CA2}"/>
                </a:ext>
              </a:extLst>
            </p:cNvPr>
            <p:cNvSpPr txBox="1"/>
            <p:nvPr/>
          </p:nvSpPr>
          <p:spPr>
            <a:xfrm>
              <a:off x="10327771" y="458783"/>
              <a:ext cx="1294819" cy="892552"/>
            </a:xfrm>
            <a:prstGeom prst="rect">
              <a:avLst/>
            </a:prstGeom>
            <a:solidFill>
              <a:schemeClr val="bg1"/>
            </a:solidFill>
          </p:spPr>
          <p:txBody>
            <a:bodyPr wrap="square" rtlCol="0">
              <a:spAutoFit/>
            </a:bodyPr>
            <a:lstStyle/>
            <a:p>
              <a:pPr algn="ctr"/>
              <a:r>
                <a:rPr lang="mt-MT" sz="3600" b="1">
                  <a:solidFill>
                    <a:srgbClr val="C00000"/>
                  </a:solidFill>
                  <a:latin typeface="EC Square Sans Pro" panose="020B0506040000020004" pitchFamily="34" charset="0"/>
                </a:rPr>
                <a:t>45 </a:t>
              </a:r>
            </a:p>
            <a:p>
              <a:pPr algn="ctr"/>
              <a:r>
                <a:rPr lang="mt-MT" sz="1400" b="1">
                  <a:solidFill>
                    <a:srgbClr val="C00000"/>
                  </a:solidFill>
                  <a:latin typeface="EC Square Sans Pro" panose="020B0506040000020004" pitchFamily="34" charset="0"/>
                </a:rPr>
                <a:t>MIN</a:t>
              </a:r>
            </a:p>
          </p:txBody>
        </p:sp>
        <p:grpSp>
          <p:nvGrpSpPr>
            <p:cNvPr id="38" name="Grupo 37">
              <a:extLst>
                <a:ext uri="{FF2B5EF4-FFF2-40B4-BE49-F238E27FC236}">
                  <a16:creationId xmlns:a16="http://schemas.microsoft.com/office/drawing/2014/main" id="{CFB9670D-5DB0-4A46-A398-4C40AE8C6FC8}"/>
                </a:ext>
              </a:extLst>
            </p:cNvPr>
            <p:cNvGrpSpPr/>
            <p:nvPr/>
          </p:nvGrpSpPr>
          <p:grpSpPr>
            <a:xfrm>
              <a:off x="10133729" y="-46716"/>
              <a:ext cx="1682901" cy="1546999"/>
              <a:chOff x="9836637" y="106015"/>
              <a:chExt cx="1929565" cy="2078540"/>
            </a:xfrm>
          </p:grpSpPr>
          <p:sp>
            <p:nvSpPr>
              <p:cNvPr id="39" name="Elipse 38">
                <a:extLst>
                  <a:ext uri="{FF2B5EF4-FFF2-40B4-BE49-F238E27FC236}">
                    <a16:creationId xmlns:a16="http://schemas.microsoft.com/office/drawing/2014/main" id="{34B12050-F430-43FB-BF1C-B5BA2CE7A16A}"/>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0" name="Conector recto 39">
                <a:extLst>
                  <a:ext uri="{FF2B5EF4-FFF2-40B4-BE49-F238E27FC236}">
                    <a16:creationId xmlns:a16="http://schemas.microsoft.com/office/drawing/2014/main" id="{1381F1E8-8FE8-4B4A-9A79-FA14B3E6DB34}"/>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41" name="Conector recto 40">
                <a:extLst>
                  <a:ext uri="{FF2B5EF4-FFF2-40B4-BE49-F238E27FC236}">
                    <a16:creationId xmlns:a16="http://schemas.microsoft.com/office/drawing/2014/main" id="{E34A2C5D-D31F-4469-9361-A054F55225DB}"/>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2" name="Conector recto 41">
                <a:extLst>
                  <a:ext uri="{FF2B5EF4-FFF2-40B4-BE49-F238E27FC236}">
                    <a16:creationId xmlns:a16="http://schemas.microsoft.com/office/drawing/2014/main" id="{6746C081-1BE6-477D-B3BA-33DCDDF62467}"/>
                  </a:ext>
                </a:extLst>
              </p:cNvPr>
              <p:cNvCxnSpPr>
                <a:cxnSpLocks/>
                <a:stCxn id="39"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3" name="Conector recto 42">
                <a:extLst>
                  <a:ext uri="{FF2B5EF4-FFF2-40B4-BE49-F238E27FC236}">
                    <a16:creationId xmlns:a16="http://schemas.microsoft.com/office/drawing/2014/main" id="{8A2AFA78-3627-4FA3-AAE9-5A8B4136A478}"/>
                  </a:ext>
                </a:extLst>
              </p:cNvPr>
              <p:cNvCxnSpPr>
                <a:cxnSpLocks/>
                <a:stCxn id="39"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44" name="Cuerda 43">
                <a:extLst>
                  <a:ext uri="{FF2B5EF4-FFF2-40B4-BE49-F238E27FC236}">
                    <a16:creationId xmlns:a16="http://schemas.microsoft.com/office/drawing/2014/main" id="{622F5FFB-C5F0-4ABB-9243-AF93864CDDBC}"/>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Cuerda 44">
                <a:extLst>
                  <a:ext uri="{FF2B5EF4-FFF2-40B4-BE49-F238E27FC236}">
                    <a16:creationId xmlns:a16="http://schemas.microsoft.com/office/drawing/2014/main" id="{81318734-BBE8-41D4-9938-5A51F3C73D6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46" name="Elipse 45">
            <a:extLst>
              <a:ext uri="{FF2B5EF4-FFF2-40B4-BE49-F238E27FC236}">
                <a16:creationId xmlns:a16="http://schemas.microsoft.com/office/drawing/2014/main" id="{40052694-8F7C-4EA0-87C7-8A1890A1FC01}"/>
              </a:ext>
            </a:extLst>
          </p:cNvPr>
          <p:cNvSpPr/>
          <p:nvPr/>
        </p:nvSpPr>
        <p:spPr>
          <a:xfrm>
            <a:off x="9909170" y="5694359"/>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7" name="Elipse 46">
            <a:extLst>
              <a:ext uri="{FF2B5EF4-FFF2-40B4-BE49-F238E27FC236}">
                <a16:creationId xmlns:a16="http://schemas.microsoft.com/office/drawing/2014/main" id="{81738D1B-37AE-4589-994E-751A313E29F2}"/>
              </a:ext>
            </a:extLst>
          </p:cNvPr>
          <p:cNvSpPr/>
          <p:nvPr/>
        </p:nvSpPr>
        <p:spPr>
          <a:xfrm flipH="1">
            <a:off x="10072548" y="5688279"/>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8" name="Elipse 47">
            <a:extLst>
              <a:ext uri="{FF2B5EF4-FFF2-40B4-BE49-F238E27FC236}">
                <a16:creationId xmlns:a16="http://schemas.microsoft.com/office/drawing/2014/main" id="{7C9DE364-F0BE-430A-8EEA-7F56A68B30FA}"/>
              </a:ext>
            </a:extLst>
          </p:cNvPr>
          <p:cNvSpPr/>
          <p:nvPr/>
        </p:nvSpPr>
        <p:spPr>
          <a:xfrm>
            <a:off x="820307" y="5738328"/>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9" name="Elipse 48">
            <a:extLst>
              <a:ext uri="{FF2B5EF4-FFF2-40B4-BE49-F238E27FC236}">
                <a16:creationId xmlns:a16="http://schemas.microsoft.com/office/drawing/2014/main" id="{35E6885A-DEC1-48EA-BDE2-AEE30D04FF4E}"/>
              </a:ext>
            </a:extLst>
          </p:cNvPr>
          <p:cNvSpPr/>
          <p:nvPr/>
        </p:nvSpPr>
        <p:spPr>
          <a:xfrm flipH="1">
            <a:off x="983685" y="5732248"/>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50" name="Picture 4" descr="840+ Heifer Illustrations, Royalty-Free Vector Graphics &amp; Clip Art - iStock  | Heifer cows, Heifer vector, Heifer milk">
            <a:extLst>
              <a:ext uri="{FF2B5EF4-FFF2-40B4-BE49-F238E27FC236}">
                <a16:creationId xmlns:a16="http://schemas.microsoft.com/office/drawing/2014/main" id="{C8F6D431-0A44-4775-9A5F-423D8E2B40B5}"/>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l="16340" t="28652" r="15867" b="28682"/>
          <a:stretch/>
        </p:blipFill>
        <p:spPr bwMode="auto">
          <a:xfrm>
            <a:off x="1114153" y="5954185"/>
            <a:ext cx="355510" cy="223747"/>
          </a:xfrm>
          <a:prstGeom prst="rect">
            <a:avLst/>
          </a:prstGeom>
          <a:noFill/>
          <a:extLst>
            <a:ext uri="{909E8E84-426E-40DD-AFC4-6F175D3DCCD1}">
              <a14:hiddenFill xmlns:a14="http://schemas.microsoft.com/office/drawing/2010/main">
                <a:solidFill>
                  <a:srgbClr val="FFFFFF"/>
                </a:solidFill>
              </a14:hiddenFill>
            </a:ext>
          </a:extLst>
        </p:spPr>
      </p:pic>
      <p:pic>
        <p:nvPicPr>
          <p:cNvPr id="51" name="Picture 2" descr="Silhouette of a pig Royalty Free Vector Image - VectorStock">
            <a:extLst>
              <a:ext uri="{FF2B5EF4-FFF2-40B4-BE49-F238E27FC236}">
                <a16:creationId xmlns:a16="http://schemas.microsoft.com/office/drawing/2014/main" id="{90209C39-0849-43B5-A737-DBA2A88EE723}"/>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l="1844" t="18131" r="2411" b="24735"/>
          <a:stretch/>
        </p:blipFill>
        <p:spPr bwMode="auto">
          <a:xfrm>
            <a:off x="10205354" y="5938798"/>
            <a:ext cx="409896" cy="222740"/>
          </a:xfrm>
          <a:prstGeom prst="rect">
            <a:avLst/>
          </a:prstGeom>
          <a:noFill/>
          <a:extLst>
            <a:ext uri="{909E8E84-426E-40DD-AFC4-6F175D3DCCD1}">
              <a14:hiddenFill xmlns:a14="http://schemas.microsoft.com/office/drawing/2010/main">
                <a:solidFill>
                  <a:srgbClr val="FFFFFF"/>
                </a:solidFill>
              </a14:hiddenFill>
            </a:ext>
          </a:extLst>
        </p:spPr>
      </p:pic>
      <p:sp>
        <p:nvSpPr>
          <p:cNvPr id="52" name="CuadroTexto 51">
            <a:extLst>
              <a:ext uri="{FF2B5EF4-FFF2-40B4-BE49-F238E27FC236}">
                <a16:creationId xmlns:a16="http://schemas.microsoft.com/office/drawing/2014/main" id="{56AA4F4D-FBCF-40F9-807C-7A35B5D26902}"/>
              </a:ext>
            </a:extLst>
          </p:cNvPr>
          <p:cNvSpPr txBox="1"/>
          <p:nvPr/>
        </p:nvSpPr>
        <p:spPr>
          <a:xfrm>
            <a:off x="664272" y="4189548"/>
            <a:ext cx="1227110" cy="830997"/>
          </a:xfrm>
          <a:prstGeom prst="rect">
            <a:avLst/>
          </a:prstGeom>
          <a:noFill/>
        </p:spPr>
        <p:txBody>
          <a:bodyPr wrap="square">
            <a:spAutoFit/>
          </a:bodyPr>
          <a:lstStyle/>
          <a:p>
            <a:pPr algn="ctr"/>
            <a:r>
              <a:rPr lang="mt-MT" sz="2400">
                <a:solidFill>
                  <a:srgbClr val="002060"/>
                </a:solidFill>
                <a:latin typeface="EC Square Sans Pro" panose="020B0506040000020004" pitchFamily="34" charset="0"/>
                <a:cs typeface="Arial" panose="020B0604020202020204" pitchFamily="34" charset="0"/>
              </a:rPr>
              <a:t>Grupp 1</a:t>
            </a:r>
          </a:p>
          <a:p>
            <a:pPr algn="ctr"/>
            <a:r>
              <a:rPr lang="mt-MT" sz="2400">
                <a:solidFill>
                  <a:srgbClr val="002060"/>
                </a:solidFill>
                <a:latin typeface="EC Square Sans Pro" panose="020B0506040000020004" pitchFamily="34" charset="0"/>
                <a:cs typeface="Arial" panose="020B0604020202020204" pitchFamily="34" charset="0"/>
              </a:rPr>
              <a:t> </a:t>
            </a:r>
            <a:r>
              <a:rPr lang="mt-MT" sz="2400" b="1">
                <a:solidFill>
                  <a:srgbClr val="002060"/>
                </a:solidFill>
                <a:latin typeface="EC Square Sans Pro" panose="020B0506040000020004" pitchFamily="34" charset="0"/>
                <a:cs typeface="Arial" panose="020B0604020202020204" pitchFamily="34" charset="0"/>
              </a:rPr>
              <a:t>Bovini</a:t>
            </a:r>
          </a:p>
        </p:txBody>
      </p:sp>
      <p:sp>
        <p:nvSpPr>
          <p:cNvPr id="53" name="Elipse 52">
            <a:extLst>
              <a:ext uri="{FF2B5EF4-FFF2-40B4-BE49-F238E27FC236}">
                <a16:creationId xmlns:a16="http://schemas.microsoft.com/office/drawing/2014/main" id="{25403B6B-16B3-4AB1-81FA-E22DEF483604}"/>
              </a:ext>
            </a:extLst>
          </p:cNvPr>
          <p:cNvSpPr/>
          <p:nvPr/>
        </p:nvSpPr>
        <p:spPr>
          <a:xfrm>
            <a:off x="2398235" y="5736891"/>
            <a:ext cx="1036341"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4" name="Elipse 53">
            <a:extLst>
              <a:ext uri="{FF2B5EF4-FFF2-40B4-BE49-F238E27FC236}">
                <a16:creationId xmlns:a16="http://schemas.microsoft.com/office/drawing/2014/main" id="{1B3DD1AA-15BB-4A77-ABEC-B697FAB6BAB6}"/>
              </a:ext>
            </a:extLst>
          </p:cNvPr>
          <p:cNvSpPr/>
          <p:nvPr/>
        </p:nvSpPr>
        <p:spPr>
          <a:xfrm flipH="1">
            <a:off x="2561610" y="5730811"/>
            <a:ext cx="1034373"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5" name="CuadroTexto 54">
            <a:extLst>
              <a:ext uri="{FF2B5EF4-FFF2-40B4-BE49-F238E27FC236}">
                <a16:creationId xmlns:a16="http://schemas.microsoft.com/office/drawing/2014/main" id="{2B376672-7A00-4C82-AE50-E7B5D890F770}"/>
              </a:ext>
            </a:extLst>
          </p:cNvPr>
          <p:cNvSpPr txBox="1"/>
          <p:nvPr/>
        </p:nvSpPr>
        <p:spPr>
          <a:xfrm>
            <a:off x="1904515" y="4189548"/>
            <a:ext cx="2371870" cy="1200329"/>
          </a:xfrm>
          <a:prstGeom prst="rect">
            <a:avLst/>
          </a:prstGeom>
          <a:noFill/>
        </p:spPr>
        <p:txBody>
          <a:bodyPr wrap="square">
            <a:spAutoFit/>
          </a:bodyPr>
          <a:lstStyle/>
          <a:p>
            <a:pPr algn="ctr"/>
            <a:r>
              <a:rPr lang="mt-MT" sz="2400">
                <a:solidFill>
                  <a:srgbClr val="002060"/>
                </a:solidFill>
                <a:latin typeface="EC Square Sans Pro" panose="020B0506040000020004" pitchFamily="34" charset="0"/>
                <a:cs typeface="Arial" panose="020B0604020202020204" pitchFamily="34" charset="0"/>
              </a:rPr>
              <a:t>Grupp 2</a:t>
            </a:r>
          </a:p>
          <a:p>
            <a:pPr algn="ctr"/>
            <a:r>
              <a:rPr lang="mt-MT" sz="2400">
                <a:solidFill>
                  <a:srgbClr val="002060"/>
                </a:solidFill>
                <a:latin typeface="EC Square Sans Pro" panose="020B0506040000020004" pitchFamily="34" charset="0"/>
                <a:cs typeface="Arial" panose="020B0604020202020204" pitchFamily="34" charset="0"/>
              </a:rPr>
              <a:t> </a:t>
            </a:r>
            <a:r>
              <a:rPr lang="mt-MT" sz="2400" b="1">
                <a:solidFill>
                  <a:srgbClr val="002060"/>
                </a:solidFill>
                <a:latin typeface="EC Square Sans Pro" panose="020B0506040000020004" pitchFamily="34" charset="0"/>
                <a:cs typeface="Arial" panose="020B0604020202020204" pitchFamily="34" charset="0"/>
              </a:rPr>
              <a:t>Tjur u akkwakultura</a:t>
            </a:r>
          </a:p>
        </p:txBody>
      </p:sp>
      <p:pic>
        <p:nvPicPr>
          <p:cNvPr id="56" name="Picture 6" descr="Chicken Icon Vector Art, Icons, and Graphics for Free Download">
            <a:extLst>
              <a:ext uri="{FF2B5EF4-FFF2-40B4-BE49-F238E27FC236}">
                <a16:creationId xmlns:a16="http://schemas.microsoft.com/office/drawing/2014/main" id="{E63D3669-82A5-4C2E-96F7-104E056E96DA}"/>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a:stretch/>
        </p:blipFill>
        <p:spPr bwMode="auto">
          <a:xfrm flipH="1">
            <a:off x="2710854" y="5858808"/>
            <a:ext cx="290281" cy="330166"/>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4" descr="Fish Icon Vector Isolated Stock Illustration - Download Image Now - Fish,  Icon, Vector - iStock">
            <a:extLst>
              <a:ext uri="{FF2B5EF4-FFF2-40B4-BE49-F238E27FC236}">
                <a16:creationId xmlns:a16="http://schemas.microsoft.com/office/drawing/2014/main" id="{51EEAE63-5163-4FB0-8323-31BF7865038A}"/>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12037" t="29604" r="9625" b="30401"/>
          <a:stretch/>
        </p:blipFill>
        <p:spPr bwMode="auto">
          <a:xfrm>
            <a:off x="3020294" y="5936149"/>
            <a:ext cx="414282" cy="211507"/>
          </a:xfrm>
          <a:prstGeom prst="rect">
            <a:avLst/>
          </a:prstGeom>
          <a:noFill/>
          <a:extLst>
            <a:ext uri="{909E8E84-426E-40DD-AFC4-6F175D3DCCD1}">
              <a14:hiddenFill xmlns:a14="http://schemas.microsoft.com/office/drawing/2010/main">
                <a:solidFill>
                  <a:srgbClr val="FFFFFF"/>
                </a:solidFill>
              </a14:hiddenFill>
            </a:ext>
          </a:extLst>
        </p:spPr>
      </p:pic>
      <p:sp>
        <p:nvSpPr>
          <p:cNvPr id="58" name="Elipse 57">
            <a:extLst>
              <a:ext uri="{FF2B5EF4-FFF2-40B4-BE49-F238E27FC236}">
                <a16:creationId xmlns:a16="http://schemas.microsoft.com/office/drawing/2014/main" id="{4395888B-3D4D-42BF-A405-A13378952382}"/>
              </a:ext>
            </a:extLst>
          </p:cNvPr>
          <p:cNvSpPr/>
          <p:nvPr/>
        </p:nvSpPr>
        <p:spPr>
          <a:xfrm>
            <a:off x="4488223" y="5745350"/>
            <a:ext cx="856568"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9" name="Elipse 58">
            <a:extLst>
              <a:ext uri="{FF2B5EF4-FFF2-40B4-BE49-F238E27FC236}">
                <a16:creationId xmlns:a16="http://schemas.microsoft.com/office/drawing/2014/main" id="{096F2161-EA4D-4EA9-A2DC-56D0E8216E07}"/>
              </a:ext>
            </a:extLst>
          </p:cNvPr>
          <p:cNvSpPr/>
          <p:nvPr/>
        </p:nvSpPr>
        <p:spPr>
          <a:xfrm flipH="1">
            <a:off x="4651596" y="5739270"/>
            <a:ext cx="890711"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0" name="Picture 6" descr="Chicken Icon Vector Art, Icons, and Graphics for Free Download">
            <a:extLst>
              <a:ext uri="{FF2B5EF4-FFF2-40B4-BE49-F238E27FC236}">
                <a16:creationId xmlns:a16="http://schemas.microsoft.com/office/drawing/2014/main" id="{F4C84096-87AA-4F5A-B357-EBCF1740385E}"/>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a:stretch/>
        </p:blipFill>
        <p:spPr bwMode="auto">
          <a:xfrm flipH="1">
            <a:off x="4907171" y="5867267"/>
            <a:ext cx="290281" cy="330166"/>
          </a:xfrm>
          <a:prstGeom prst="rect">
            <a:avLst/>
          </a:prstGeom>
          <a:noFill/>
          <a:extLst>
            <a:ext uri="{909E8E84-426E-40DD-AFC4-6F175D3DCCD1}">
              <a14:hiddenFill xmlns:a14="http://schemas.microsoft.com/office/drawing/2010/main">
                <a:solidFill>
                  <a:srgbClr val="FFFFFF"/>
                </a:solidFill>
              </a14:hiddenFill>
            </a:ext>
          </a:extLst>
        </p:spPr>
      </p:pic>
      <p:sp>
        <p:nvSpPr>
          <p:cNvPr id="61" name="CuadroTexto 60">
            <a:extLst>
              <a:ext uri="{FF2B5EF4-FFF2-40B4-BE49-F238E27FC236}">
                <a16:creationId xmlns:a16="http://schemas.microsoft.com/office/drawing/2014/main" id="{1EF948B1-6396-43BE-B0DD-309C7C3DDED0}"/>
              </a:ext>
            </a:extLst>
          </p:cNvPr>
          <p:cNvSpPr txBox="1"/>
          <p:nvPr/>
        </p:nvSpPr>
        <p:spPr>
          <a:xfrm>
            <a:off x="3908712" y="4189548"/>
            <a:ext cx="2371870" cy="830997"/>
          </a:xfrm>
          <a:prstGeom prst="rect">
            <a:avLst/>
          </a:prstGeom>
          <a:noFill/>
        </p:spPr>
        <p:txBody>
          <a:bodyPr wrap="square">
            <a:spAutoFit/>
          </a:bodyPr>
          <a:lstStyle/>
          <a:p>
            <a:pPr algn="ctr"/>
            <a:r>
              <a:rPr lang="mt-MT" sz="2400">
                <a:solidFill>
                  <a:srgbClr val="002060"/>
                </a:solidFill>
                <a:latin typeface="EC Square Sans Pro" panose="020B0506040000020004" pitchFamily="34" charset="0"/>
                <a:cs typeface="Arial" panose="020B0604020202020204" pitchFamily="34" charset="0"/>
              </a:rPr>
              <a:t>Grupp 3</a:t>
            </a:r>
          </a:p>
          <a:p>
            <a:pPr algn="ctr"/>
            <a:r>
              <a:rPr lang="mt-MT" sz="2400">
                <a:solidFill>
                  <a:srgbClr val="002060"/>
                </a:solidFill>
                <a:latin typeface="EC Square Sans Pro" panose="020B0506040000020004" pitchFamily="34" charset="0"/>
                <a:cs typeface="Arial" panose="020B0604020202020204" pitchFamily="34" charset="0"/>
              </a:rPr>
              <a:t> </a:t>
            </a:r>
            <a:r>
              <a:rPr lang="mt-MT" sz="2400" b="1">
                <a:solidFill>
                  <a:srgbClr val="002060"/>
                </a:solidFill>
                <a:latin typeface="EC Square Sans Pro" panose="020B0506040000020004" pitchFamily="34" charset="0"/>
                <a:cs typeface="Arial" panose="020B0604020202020204" pitchFamily="34" charset="0"/>
              </a:rPr>
              <a:t>Tjur</a:t>
            </a:r>
          </a:p>
        </p:txBody>
      </p:sp>
      <p:sp>
        <p:nvSpPr>
          <p:cNvPr id="62" name="Elipse 61">
            <a:extLst>
              <a:ext uri="{FF2B5EF4-FFF2-40B4-BE49-F238E27FC236}">
                <a16:creationId xmlns:a16="http://schemas.microsoft.com/office/drawing/2014/main" id="{7983C688-2ED9-4237-BA28-AF1FBD4E9E06}"/>
              </a:ext>
            </a:extLst>
          </p:cNvPr>
          <p:cNvSpPr/>
          <p:nvPr/>
        </p:nvSpPr>
        <p:spPr>
          <a:xfrm>
            <a:off x="6283228" y="5725849"/>
            <a:ext cx="856568"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Elipse 62">
            <a:extLst>
              <a:ext uri="{FF2B5EF4-FFF2-40B4-BE49-F238E27FC236}">
                <a16:creationId xmlns:a16="http://schemas.microsoft.com/office/drawing/2014/main" id="{5D4161F7-900E-4791-8808-2A4042A60EA3}"/>
              </a:ext>
            </a:extLst>
          </p:cNvPr>
          <p:cNvSpPr/>
          <p:nvPr/>
        </p:nvSpPr>
        <p:spPr>
          <a:xfrm flipH="1">
            <a:off x="6446601" y="5719769"/>
            <a:ext cx="890711"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CuadroTexto 63">
            <a:extLst>
              <a:ext uri="{FF2B5EF4-FFF2-40B4-BE49-F238E27FC236}">
                <a16:creationId xmlns:a16="http://schemas.microsoft.com/office/drawing/2014/main" id="{00FC2A89-5180-4E56-82C9-DED75D14FE53}"/>
              </a:ext>
            </a:extLst>
          </p:cNvPr>
          <p:cNvSpPr txBox="1"/>
          <p:nvPr/>
        </p:nvSpPr>
        <p:spPr>
          <a:xfrm>
            <a:off x="5567625" y="4189548"/>
            <a:ext cx="2186205" cy="1200329"/>
          </a:xfrm>
          <a:prstGeom prst="rect">
            <a:avLst/>
          </a:prstGeom>
          <a:noFill/>
        </p:spPr>
        <p:txBody>
          <a:bodyPr wrap="square">
            <a:spAutoFit/>
          </a:bodyPr>
          <a:lstStyle/>
          <a:p>
            <a:pPr algn="ctr"/>
            <a:r>
              <a:rPr lang="mt-MT" sz="2400">
                <a:solidFill>
                  <a:srgbClr val="002060"/>
                </a:solidFill>
                <a:latin typeface="EC Square Sans Pro" panose="020B0506040000020004" pitchFamily="34" charset="0"/>
                <a:cs typeface="Arial" panose="020B0604020202020204" pitchFamily="34" charset="0"/>
              </a:rPr>
              <a:t>Grupp 4</a:t>
            </a:r>
          </a:p>
          <a:p>
            <a:pPr algn="ctr"/>
            <a:r>
              <a:rPr lang="mt-MT" sz="2400">
                <a:solidFill>
                  <a:srgbClr val="002060"/>
                </a:solidFill>
                <a:latin typeface="EC Square Sans Pro" panose="020B0506040000020004" pitchFamily="34" charset="0"/>
                <a:cs typeface="Arial" panose="020B0604020202020204" pitchFamily="34" charset="0"/>
              </a:rPr>
              <a:t> </a:t>
            </a:r>
            <a:r>
              <a:rPr lang="mt-MT" sz="2400" b="1">
                <a:solidFill>
                  <a:srgbClr val="002060"/>
                </a:solidFill>
                <a:latin typeface="EC Square Sans Pro" panose="020B0506040000020004" pitchFamily="34" charset="0"/>
                <a:cs typeface="Arial" panose="020B0604020202020204" pitchFamily="34" charset="0"/>
              </a:rPr>
              <a:t>Ruminanti żgħar 1</a:t>
            </a:r>
          </a:p>
        </p:txBody>
      </p:sp>
      <p:pic>
        <p:nvPicPr>
          <p:cNvPr id="65" name="Picture 10" descr="Goat Vector Art Stock Images | Depositphotos">
            <a:extLst>
              <a:ext uri="{FF2B5EF4-FFF2-40B4-BE49-F238E27FC236}">
                <a16:creationId xmlns:a16="http://schemas.microsoft.com/office/drawing/2014/main" id="{C4D250E7-4D35-4F62-8DAE-86ED464E582E}"/>
              </a:ext>
            </a:extLst>
          </p:cNvPr>
          <p:cNvPicPr>
            <a:picLocks noChangeAspect="1" noChangeArrowheads="1"/>
          </p:cNvPicPr>
          <p:nvPr/>
        </p:nvPicPr>
        <p:blipFill rotWithShape="1">
          <a:blip r:embed="rId7" cstate="email">
            <a:extLst>
              <a:ext uri="{28A0092B-C50C-407E-A947-70E740481C1C}">
                <a14:useLocalDpi xmlns:a14="http://schemas.microsoft.com/office/drawing/2010/main"/>
              </a:ext>
            </a:extLst>
          </a:blip>
          <a:srcRect l="8755" t="14682" r="10177" b="14207"/>
          <a:stretch/>
        </p:blipFill>
        <p:spPr bwMode="auto">
          <a:xfrm>
            <a:off x="6653242" y="5867267"/>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6" name="Elipse 65">
            <a:extLst>
              <a:ext uri="{FF2B5EF4-FFF2-40B4-BE49-F238E27FC236}">
                <a16:creationId xmlns:a16="http://schemas.microsoft.com/office/drawing/2014/main" id="{C4656743-ED4B-4688-BC9A-CC4D1DF59162}"/>
              </a:ext>
            </a:extLst>
          </p:cNvPr>
          <p:cNvSpPr/>
          <p:nvPr/>
        </p:nvSpPr>
        <p:spPr>
          <a:xfrm>
            <a:off x="8004063" y="5718555"/>
            <a:ext cx="856568"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Elipse 66">
            <a:extLst>
              <a:ext uri="{FF2B5EF4-FFF2-40B4-BE49-F238E27FC236}">
                <a16:creationId xmlns:a16="http://schemas.microsoft.com/office/drawing/2014/main" id="{AD515D1E-CB37-4D74-BE9B-02B0CC6A5391}"/>
              </a:ext>
            </a:extLst>
          </p:cNvPr>
          <p:cNvSpPr/>
          <p:nvPr/>
        </p:nvSpPr>
        <p:spPr>
          <a:xfrm flipH="1">
            <a:off x="8167436" y="5712475"/>
            <a:ext cx="890711"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8" name="CuadroTexto 67">
            <a:extLst>
              <a:ext uri="{FF2B5EF4-FFF2-40B4-BE49-F238E27FC236}">
                <a16:creationId xmlns:a16="http://schemas.microsoft.com/office/drawing/2014/main" id="{A5B48C0C-352F-4789-A45C-478BD837389D}"/>
              </a:ext>
            </a:extLst>
          </p:cNvPr>
          <p:cNvSpPr txBox="1"/>
          <p:nvPr/>
        </p:nvSpPr>
        <p:spPr>
          <a:xfrm>
            <a:off x="7421434" y="4189548"/>
            <a:ext cx="2220118" cy="1200329"/>
          </a:xfrm>
          <a:prstGeom prst="rect">
            <a:avLst/>
          </a:prstGeom>
          <a:noFill/>
        </p:spPr>
        <p:txBody>
          <a:bodyPr wrap="square">
            <a:spAutoFit/>
          </a:bodyPr>
          <a:lstStyle/>
          <a:p>
            <a:pPr algn="ctr"/>
            <a:r>
              <a:rPr lang="mt-MT" sz="2400">
                <a:solidFill>
                  <a:srgbClr val="002060"/>
                </a:solidFill>
                <a:latin typeface="EC Square Sans Pro" panose="020B0506040000020004" pitchFamily="34" charset="0"/>
                <a:cs typeface="Arial" panose="020B0604020202020204" pitchFamily="34" charset="0"/>
              </a:rPr>
              <a:t>Grupp 5</a:t>
            </a:r>
          </a:p>
          <a:p>
            <a:pPr algn="ctr"/>
            <a:r>
              <a:rPr lang="mt-MT" sz="2400">
                <a:solidFill>
                  <a:srgbClr val="002060"/>
                </a:solidFill>
                <a:latin typeface="EC Square Sans Pro" panose="020B0506040000020004" pitchFamily="34" charset="0"/>
                <a:cs typeface="Arial" panose="020B0604020202020204" pitchFamily="34" charset="0"/>
              </a:rPr>
              <a:t> </a:t>
            </a:r>
            <a:r>
              <a:rPr lang="mt-MT" sz="2400" b="1">
                <a:solidFill>
                  <a:srgbClr val="002060"/>
                </a:solidFill>
                <a:latin typeface="EC Square Sans Pro" panose="020B0506040000020004" pitchFamily="34" charset="0"/>
                <a:cs typeface="Arial" panose="020B0604020202020204" pitchFamily="34" charset="0"/>
              </a:rPr>
              <a:t>Ruminanti żgħar 2</a:t>
            </a:r>
          </a:p>
        </p:txBody>
      </p:sp>
      <p:pic>
        <p:nvPicPr>
          <p:cNvPr id="69" name="Picture 8" descr="Sheep Vector Illustration Black Silhouette. Stock Vector - Illustration of  raphic, husbandry: 140349495">
            <a:extLst>
              <a:ext uri="{FF2B5EF4-FFF2-40B4-BE49-F238E27FC236}">
                <a16:creationId xmlns:a16="http://schemas.microsoft.com/office/drawing/2014/main" id="{4DFF1CD8-FCB6-4D22-AF14-7E86F6F77552}"/>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3743" t="7481" r="11426" b="9237"/>
          <a:stretch/>
        </p:blipFill>
        <p:spPr bwMode="auto">
          <a:xfrm>
            <a:off x="8368200" y="5905783"/>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70" name="CuadroTexto 69">
            <a:extLst>
              <a:ext uri="{FF2B5EF4-FFF2-40B4-BE49-F238E27FC236}">
                <a16:creationId xmlns:a16="http://schemas.microsoft.com/office/drawing/2014/main" id="{AD4EB5CF-2B02-4837-BADE-039C271F01B4}"/>
              </a:ext>
            </a:extLst>
          </p:cNvPr>
          <p:cNvSpPr txBox="1"/>
          <p:nvPr/>
        </p:nvSpPr>
        <p:spPr>
          <a:xfrm>
            <a:off x="9223649" y="4189548"/>
            <a:ext cx="2371870" cy="830997"/>
          </a:xfrm>
          <a:prstGeom prst="rect">
            <a:avLst/>
          </a:prstGeom>
          <a:noFill/>
        </p:spPr>
        <p:txBody>
          <a:bodyPr wrap="square">
            <a:spAutoFit/>
          </a:bodyPr>
          <a:lstStyle/>
          <a:p>
            <a:pPr algn="ctr"/>
            <a:r>
              <a:rPr lang="mt-MT" sz="2400">
                <a:solidFill>
                  <a:srgbClr val="002060"/>
                </a:solidFill>
                <a:latin typeface="EC Square Sans Pro" panose="020B0506040000020004" pitchFamily="34" charset="0"/>
                <a:cs typeface="Arial" panose="020B0604020202020204" pitchFamily="34" charset="0"/>
              </a:rPr>
              <a:t>Grupp 6</a:t>
            </a:r>
          </a:p>
          <a:p>
            <a:pPr algn="ctr"/>
            <a:r>
              <a:rPr lang="mt-MT" sz="2400">
                <a:solidFill>
                  <a:srgbClr val="002060"/>
                </a:solidFill>
                <a:latin typeface="EC Square Sans Pro" panose="020B0506040000020004" pitchFamily="34" charset="0"/>
                <a:cs typeface="Arial" panose="020B0604020202020204" pitchFamily="34" charset="0"/>
              </a:rPr>
              <a:t> </a:t>
            </a:r>
            <a:r>
              <a:rPr lang="mt-MT" sz="2400" b="1">
                <a:solidFill>
                  <a:srgbClr val="002060"/>
                </a:solidFill>
                <a:latin typeface="EC Square Sans Pro" panose="020B0506040000020004" pitchFamily="34" charset="0"/>
                <a:cs typeface="Arial" panose="020B0604020202020204" pitchFamily="34" charset="0"/>
              </a:rPr>
              <a:t>Ħnieżer</a:t>
            </a:r>
          </a:p>
        </p:txBody>
      </p:sp>
    </p:spTree>
    <p:extLst>
      <p:ext uri="{BB962C8B-B14F-4D97-AF65-F5344CB8AC3E}">
        <p14:creationId xmlns:p14="http://schemas.microsoft.com/office/powerpoint/2010/main" val="1893817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Marcador de texto 1">
            <a:extLst>
              <a:ext uri="{FF2B5EF4-FFF2-40B4-BE49-F238E27FC236}">
                <a16:creationId xmlns:a16="http://schemas.microsoft.com/office/drawing/2014/main" id="{8D99BAF4-63C6-40AD-8DAA-E1188C4CAFE1}"/>
              </a:ext>
            </a:extLst>
          </p:cNvPr>
          <p:cNvSpPr txBox="1">
            <a:spLocks/>
          </p:cNvSpPr>
          <p:nvPr/>
        </p:nvSpPr>
        <p:spPr>
          <a:xfrm>
            <a:off x="457199" y="188784"/>
            <a:ext cx="7512819" cy="749285"/>
          </a:xfrm>
          <a:prstGeom prst="rect">
            <a:avLst/>
          </a:prstGeom>
        </p:spPr>
        <p:txBody>
          <a:bodyPr/>
          <a:lstStyle>
            <a:lvl1pPr marL="0">
              <a:defRPr sz="2396">
                <a:solidFill>
                  <a:srgbClr val="003399"/>
                </a:solidFill>
                <a:latin typeface="Arial" panose="020B0604020202020204" pitchFamily="34" charset="0"/>
                <a:ea typeface="+mn-ea"/>
                <a:cs typeface="Arial" panose="020B0604020202020204" pitchFamily="34" charset="0"/>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mt-MT" sz="3200">
                <a:latin typeface="EC Square Sans Pro" panose="020B0506040000020004" pitchFamily="34" charset="0"/>
              </a:rPr>
              <a:t>Eżerċizzju fi grupp 1 </a:t>
            </a:r>
          </a:p>
          <a:p>
            <a:r>
              <a:rPr lang="mt-MT" sz="3200" b="1">
                <a:latin typeface="EC Square Sans Pro" panose="020B0506040000020004" pitchFamily="34" charset="0"/>
              </a:rPr>
              <a:t>Identifikazzjoni tal-ostakli għall-</a:t>
            </a:r>
            <a:r>
              <a:rPr lang="mt-MT" sz="3200" b="1" u="sng">
                <a:latin typeface="EC Square Sans Pro" panose="020B0506040000020004" pitchFamily="34" charset="0"/>
              </a:rPr>
              <a:t>implimentazzjoni tal-aħjar prattiki</a:t>
            </a:r>
          </a:p>
        </p:txBody>
      </p:sp>
      <p:grpSp>
        <p:nvGrpSpPr>
          <p:cNvPr id="36" name="Grupo 35">
            <a:extLst>
              <a:ext uri="{FF2B5EF4-FFF2-40B4-BE49-F238E27FC236}">
                <a16:creationId xmlns:a16="http://schemas.microsoft.com/office/drawing/2014/main" id="{677F9CA3-0DF3-49D7-874C-B522D6BECBF0}"/>
              </a:ext>
            </a:extLst>
          </p:cNvPr>
          <p:cNvGrpSpPr/>
          <p:nvPr/>
        </p:nvGrpSpPr>
        <p:grpSpPr>
          <a:xfrm>
            <a:off x="8655803" y="0"/>
            <a:ext cx="1682901" cy="1546999"/>
            <a:chOff x="10133729" y="-46716"/>
            <a:chExt cx="1682901" cy="1546999"/>
          </a:xfrm>
        </p:grpSpPr>
        <p:sp>
          <p:nvSpPr>
            <p:cNvPr id="37" name="CuadroTexto 36">
              <a:extLst>
                <a:ext uri="{FF2B5EF4-FFF2-40B4-BE49-F238E27FC236}">
                  <a16:creationId xmlns:a16="http://schemas.microsoft.com/office/drawing/2014/main" id="{16F2F623-9190-41C6-9F9A-7CD15B015CA2}"/>
                </a:ext>
              </a:extLst>
            </p:cNvPr>
            <p:cNvSpPr txBox="1"/>
            <p:nvPr/>
          </p:nvSpPr>
          <p:spPr>
            <a:xfrm>
              <a:off x="10327771" y="458783"/>
              <a:ext cx="1294819" cy="892552"/>
            </a:xfrm>
            <a:prstGeom prst="rect">
              <a:avLst/>
            </a:prstGeom>
            <a:solidFill>
              <a:schemeClr val="bg1"/>
            </a:solidFill>
          </p:spPr>
          <p:txBody>
            <a:bodyPr wrap="square" rtlCol="0">
              <a:spAutoFit/>
            </a:bodyPr>
            <a:lstStyle/>
            <a:p>
              <a:pPr algn="ctr"/>
              <a:r>
                <a:rPr lang="mt-MT" sz="3600" b="1">
                  <a:solidFill>
                    <a:srgbClr val="C00000"/>
                  </a:solidFill>
                  <a:latin typeface="EC Square Sans Pro" panose="020B0506040000020004" pitchFamily="34" charset="0"/>
                </a:rPr>
                <a:t>45 </a:t>
              </a:r>
            </a:p>
            <a:p>
              <a:pPr algn="ctr"/>
              <a:r>
                <a:rPr lang="mt-MT" sz="1400" b="1">
                  <a:solidFill>
                    <a:srgbClr val="C00000"/>
                  </a:solidFill>
                  <a:latin typeface="EC Square Sans Pro" panose="020B0506040000020004" pitchFamily="34" charset="0"/>
                </a:rPr>
                <a:t>MIN</a:t>
              </a:r>
            </a:p>
          </p:txBody>
        </p:sp>
        <p:grpSp>
          <p:nvGrpSpPr>
            <p:cNvPr id="38" name="Grupo 37">
              <a:extLst>
                <a:ext uri="{FF2B5EF4-FFF2-40B4-BE49-F238E27FC236}">
                  <a16:creationId xmlns:a16="http://schemas.microsoft.com/office/drawing/2014/main" id="{CFB9670D-5DB0-4A46-A398-4C40AE8C6FC8}"/>
                </a:ext>
              </a:extLst>
            </p:cNvPr>
            <p:cNvGrpSpPr/>
            <p:nvPr/>
          </p:nvGrpSpPr>
          <p:grpSpPr>
            <a:xfrm>
              <a:off x="10133729" y="-46716"/>
              <a:ext cx="1682901" cy="1546999"/>
              <a:chOff x="9836637" y="106015"/>
              <a:chExt cx="1929565" cy="2078540"/>
            </a:xfrm>
          </p:grpSpPr>
          <p:sp>
            <p:nvSpPr>
              <p:cNvPr id="39" name="Elipse 38">
                <a:extLst>
                  <a:ext uri="{FF2B5EF4-FFF2-40B4-BE49-F238E27FC236}">
                    <a16:creationId xmlns:a16="http://schemas.microsoft.com/office/drawing/2014/main" id="{34B12050-F430-43FB-BF1C-B5BA2CE7A16A}"/>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0" name="Conector recto 39">
                <a:extLst>
                  <a:ext uri="{FF2B5EF4-FFF2-40B4-BE49-F238E27FC236}">
                    <a16:creationId xmlns:a16="http://schemas.microsoft.com/office/drawing/2014/main" id="{1381F1E8-8FE8-4B4A-9A79-FA14B3E6DB34}"/>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41" name="Conector recto 40">
                <a:extLst>
                  <a:ext uri="{FF2B5EF4-FFF2-40B4-BE49-F238E27FC236}">
                    <a16:creationId xmlns:a16="http://schemas.microsoft.com/office/drawing/2014/main" id="{E34A2C5D-D31F-4469-9361-A054F55225DB}"/>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2" name="Conector recto 41">
                <a:extLst>
                  <a:ext uri="{FF2B5EF4-FFF2-40B4-BE49-F238E27FC236}">
                    <a16:creationId xmlns:a16="http://schemas.microsoft.com/office/drawing/2014/main" id="{6746C081-1BE6-477D-B3BA-33DCDDF62467}"/>
                  </a:ext>
                </a:extLst>
              </p:cNvPr>
              <p:cNvCxnSpPr>
                <a:cxnSpLocks/>
                <a:stCxn id="39"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3" name="Conector recto 42">
                <a:extLst>
                  <a:ext uri="{FF2B5EF4-FFF2-40B4-BE49-F238E27FC236}">
                    <a16:creationId xmlns:a16="http://schemas.microsoft.com/office/drawing/2014/main" id="{8A2AFA78-3627-4FA3-AAE9-5A8B4136A478}"/>
                  </a:ext>
                </a:extLst>
              </p:cNvPr>
              <p:cNvCxnSpPr>
                <a:cxnSpLocks/>
                <a:stCxn id="39"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44" name="Cuerda 43">
                <a:extLst>
                  <a:ext uri="{FF2B5EF4-FFF2-40B4-BE49-F238E27FC236}">
                    <a16:creationId xmlns:a16="http://schemas.microsoft.com/office/drawing/2014/main" id="{622F5FFB-C5F0-4ABB-9243-AF93864CDDBC}"/>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Cuerda 44">
                <a:extLst>
                  <a:ext uri="{FF2B5EF4-FFF2-40B4-BE49-F238E27FC236}">
                    <a16:creationId xmlns:a16="http://schemas.microsoft.com/office/drawing/2014/main" id="{81318734-BBE8-41D4-9938-5A51F3C73D6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71" name="Tijdelijke aanduiding voor inhoud 2">
            <a:extLst>
              <a:ext uri="{FF2B5EF4-FFF2-40B4-BE49-F238E27FC236}">
                <a16:creationId xmlns:a16="http://schemas.microsoft.com/office/drawing/2014/main" id="{8A41CD31-4C99-4D8E-9494-0314A6525F65}"/>
              </a:ext>
            </a:extLst>
          </p:cNvPr>
          <p:cNvSpPr txBox="1">
            <a:spLocks/>
          </p:cNvSpPr>
          <p:nvPr/>
        </p:nvSpPr>
        <p:spPr>
          <a:xfrm>
            <a:off x="546476" y="1628411"/>
            <a:ext cx="11645524" cy="4351336"/>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endParaRPr lang="en-US" sz="1600" kern="0" dirty="0">
              <a:solidFill>
                <a:sysClr val="windowText" lastClr="000000"/>
              </a:solidFill>
              <a:latin typeface="Arial" panose="020B0604020202020204" pitchFamily="34" charset="0"/>
              <a:cs typeface="Arial" panose="020B0604020202020204" pitchFamily="34" charset="0"/>
            </a:endParaRPr>
          </a:p>
          <a:p>
            <a:r>
              <a:rPr lang="mt-MT" sz="2000" dirty="0">
                <a:solidFill>
                  <a:srgbClr val="002060"/>
                </a:solidFill>
                <a:latin typeface="EC Square Sans Pro" panose="020B0506040000020004" pitchFamily="34" charset="0"/>
                <a:cs typeface="Arial" panose="020B0604020202020204" pitchFamily="34" charset="0"/>
              </a:rPr>
              <a:t>Jekk jogħġobkom, wieġbu l-mistoqsijiet li ġejjin:</a:t>
            </a:r>
          </a:p>
          <a:p>
            <a:endParaRPr lang="en-US" sz="2000" kern="0" dirty="0">
              <a:solidFill>
                <a:srgbClr val="002060"/>
              </a:solidFill>
              <a:latin typeface="EC Square Sans Pro" panose="020B0506040000020004" pitchFamily="34" charset="0"/>
              <a:cs typeface="Arial" panose="020B0604020202020204" pitchFamily="34" charset="0"/>
            </a:endParaRPr>
          </a:p>
          <a:p>
            <a:pPr marL="970727" lvl="1" indent="-514350">
              <a:buFont typeface="+mj-lt"/>
              <a:buAutoNum type="arabicPeriod"/>
            </a:pPr>
            <a:r>
              <a:rPr lang="mt-MT" sz="2800" b="1" dirty="0">
                <a:solidFill>
                  <a:srgbClr val="002060"/>
                </a:solidFill>
                <a:latin typeface="EC Square Sans Pro" panose="020B0506040000020004" pitchFamily="34" charset="0"/>
                <a:cs typeface="Arial" panose="020B0604020202020204" pitchFamily="34" charset="0"/>
              </a:rPr>
              <a:t>X’inhuma l-aktar antimikrobiċi użati fl-ispeċi tagħkom u għal liema kundizzjonijiet? </a:t>
            </a:r>
          </a:p>
          <a:p>
            <a:pPr marL="970727" lvl="1" indent="-514350">
              <a:buFont typeface="+mj-lt"/>
              <a:buAutoNum type="arabicPeriod"/>
            </a:pPr>
            <a:endParaRPr lang="en-US" sz="2800" b="1" kern="0" dirty="0">
              <a:solidFill>
                <a:srgbClr val="002060"/>
              </a:solidFill>
              <a:latin typeface="EC Square Sans Pro" panose="020B0506040000020004" pitchFamily="34" charset="0"/>
              <a:cs typeface="Arial" panose="020B0604020202020204" pitchFamily="34" charset="0"/>
            </a:endParaRPr>
          </a:p>
          <a:p>
            <a:pPr marL="970727" lvl="1" indent="-514350">
              <a:buFont typeface="+mj-lt"/>
              <a:buAutoNum type="arabicPeriod"/>
            </a:pPr>
            <a:r>
              <a:rPr lang="mt-MT" sz="2800" b="1" dirty="0">
                <a:solidFill>
                  <a:srgbClr val="002060"/>
                </a:solidFill>
                <a:latin typeface="EC Square Sans Pro" panose="020B0506040000020004" pitchFamily="34" charset="0"/>
                <a:cs typeface="Arial" panose="020B0604020202020204" pitchFamily="34" charset="0"/>
              </a:rPr>
              <a:t>X’inhuma l-ostakli biex jitnaqqas l-AMU għal dawn il-kundizzjonijiet? </a:t>
            </a:r>
          </a:p>
          <a:p>
            <a:pPr marL="973138" lvl="1"/>
            <a:r>
              <a:rPr lang="mt-MT" dirty="0">
                <a:solidFill>
                  <a:srgbClr val="002060"/>
                </a:solidFill>
                <a:latin typeface="EC Square Sans Pro" panose="020B0506040000020004" pitchFamily="34" charset="0"/>
                <a:cs typeface="Arial" panose="020B0604020202020204" pitchFamily="34" charset="0"/>
              </a:rPr>
              <a:t>Ikkategorizza l-ostakli fi 3 (tip wieħed ta’ ostaklu għal kull paġna)</a:t>
            </a:r>
          </a:p>
          <a:p>
            <a:pPr marL="1654881" lvl="3" indent="-285750">
              <a:buFont typeface="Arial" panose="020B0604020202020204" pitchFamily="34" charset="0"/>
              <a:buChar char="•"/>
            </a:pPr>
            <a:r>
              <a:rPr lang="mt-MT" dirty="0">
                <a:solidFill>
                  <a:srgbClr val="002060"/>
                </a:solidFill>
                <a:latin typeface="EC Square Sans Pro" panose="020B0506040000020004" pitchFamily="34" charset="0"/>
                <a:cs typeface="Arial" panose="020B0604020202020204" pitchFamily="34" charset="0"/>
              </a:rPr>
              <a:t>Prattiki tat-trobbija tal-annimali</a:t>
            </a:r>
          </a:p>
          <a:p>
            <a:pPr marL="1654881" lvl="3" indent="-285750">
              <a:buFont typeface="Arial" panose="020B0604020202020204" pitchFamily="34" charset="0"/>
              <a:buChar char="•"/>
            </a:pPr>
            <a:r>
              <a:rPr lang="mt-MT" dirty="0">
                <a:solidFill>
                  <a:srgbClr val="002060"/>
                </a:solidFill>
                <a:latin typeface="EC Square Sans Pro" panose="020B0506040000020004" pitchFamily="34" charset="0"/>
                <a:cs typeface="Arial" panose="020B0604020202020204" pitchFamily="34" charset="0"/>
              </a:rPr>
              <a:t>Tnaqqis tal-użu u użu responsabbli tal-antibijotiċi</a:t>
            </a:r>
          </a:p>
          <a:p>
            <a:pPr marL="1654881" lvl="3" indent="-285750">
              <a:buFont typeface="Arial" panose="020B0604020202020204" pitchFamily="34" charset="0"/>
              <a:buChar char="•"/>
            </a:pPr>
            <a:r>
              <a:rPr lang="mt-MT" dirty="0">
                <a:solidFill>
                  <a:srgbClr val="002060"/>
                </a:solidFill>
                <a:latin typeface="EC Square Sans Pro" panose="020B0506040000020004" pitchFamily="34" charset="0"/>
                <a:cs typeface="Arial" panose="020B0604020202020204" pitchFamily="34" charset="0"/>
              </a:rPr>
              <a:t>Oħrajn</a:t>
            </a:r>
          </a:p>
          <a:p>
            <a:endParaRPr lang="en-US" sz="2000" kern="0" dirty="0">
              <a:solidFill>
                <a:srgbClr val="002060"/>
              </a:solidFill>
              <a:latin typeface="EC Square Sans Pro" panose="020B0506040000020004" pitchFamily="34" charset="0"/>
              <a:cs typeface="Arial" panose="020B0604020202020204" pitchFamily="34" charset="0"/>
            </a:endParaRPr>
          </a:p>
          <a:p>
            <a:r>
              <a:rPr lang="mt-MT" sz="2000" dirty="0">
                <a:solidFill>
                  <a:srgbClr val="002060"/>
                </a:solidFill>
                <a:latin typeface="EC Square Sans Pro" panose="020B0506040000020004" pitchFamily="34" charset="0"/>
                <a:cs typeface="Arial" panose="020B0604020202020204" pitchFamily="34" charset="0"/>
              </a:rPr>
              <a:t>Aħdmu fuq il-post-its biex tpoġġu t-tweġibiet tagħkom fuq il-flip-overs</a:t>
            </a:r>
          </a:p>
          <a:p>
            <a:endParaRPr lang="nl-NL" sz="1400" kern="0" dirty="0">
              <a:solidFill>
                <a:srgbClr val="002060"/>
              </a:solidFill>
              <a:latin typeface="EC Square Sans Pro" panose="020B0506040000020004" pitchFamily="34" charset="0"/>
            </a:endParaRPr>
          </a:p>
          <a:p>
            <a:pPr marL="457200" lvl="1"/>
            <a:endParaRPr lang="nl-NL" sz="1600" kern="0" dirty="0">
              <a:solidFill>
                <a:sysClr val="windowText" lastClr="000000"/>
              </a:solidFill>
            </a:endParaRPr>
          </a:p>
        </p:txBody>
      </p:sp>
    </p:spTree>
    <p:extLst>
      <p:ext uri="{BB962C8B-B14F-4D97-AF65-F5344CB8AC3E}">
        <p14:creationId xmlns:p14="http://schemas.microsoft.com/office/powerpoint/2010/main" val="351045967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Personalizado 2">
      <a:dk1>
        <a:srgbClr val="000000"/>
      </a:dk1>
      <a:lt1>
        <a:srgbClr val="FFFFFF"/>
      </a:lt1>
      <a:dk2>
        <a:srgbClr val="003399"/>
      </a:dk2>
      <a:lt2>
        <a:srgbClr val="2C7471"/>
      </a:lt2>
      <a:accent1>
        <a:srgbClr val="6BB289"/>
      </a:accent1>
      <a:accent2>
        <a:srgbClr val="EDECEC"/>
      </a:accent2>
      <a:accent3>
        <a:srgbClr val="8ACEA6"/>
      </a:accent3>
      <a:accent4>
        <a:srgbClr val="126660"/>
      </a:accent4>
      <a:accent5>
        <a:srgbClr val="3163B5"/>
      </a:accent5>
      <a:accent6>
        <a:srgbClr val="FFFFFF"/>
      </a:accent6>
      <a:hlink>
        <a:srgbClr val="4F81BD"/>
      </a:hlink>
      <a:folHlink>
        <a:srgbClr val="8064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1811</Words>
  <Application>Microsoft Office PowerPoint</Application>
  <PresentationFormat>Panorámica</PresentationFormat>
  <Paragraphs>364</Paragraphs>
  <Slides>19</Slides>
  <Notes>17</Notes>
  <HiddenSlides>3</HiddenSlides>
  <MMClips>2</MMClips>
  <ScaleCrop>false</ScaleCrop>
  <HeadingPairs>
    <vt:vector size="6" baseType="variant">
      <vt:variant>
        <vt:lpstr>Fuentes usadas</vt:lpstr>
      </vt:variant>
      <vt:variant>
        <vt:i4>8</vt:i4>
      </vt:variant>
      <vt:variant>
        <vt:lpstr>Tema</vt:lpstr>
      </vt:variant>
      <vt:variant>
        <vt:i4>2</vt:i4>
      </vt:variant>
      <vt:variant>
        <vt:lpstr>Títulos de diapositiva</vt:lpstr>
      </vt:variant>
      <vt:variant>
        <vt:i4>19</vt:i4>
      </vt:variant>
    </vt:vector>
  </HeadingPairs>
  <TitlesOfParts>
    <vt:vector size="29" baseType="lpstr">
      <vt:lpstr>Aptos</vt:lpstr>
      <vt:lpstr>Aptos Display</vt:lpstr>
      <vt:lpstr>Arial</vt:lpstr>
      <vt:lpstr>Calibri</vt:lpstr>
      <vt:lpstr>Courier New</vt:lpstr>
      <vt:lpstr>EC Square Sans Pro</vt:lpstr>
      <vt:lpstr>Times New Roman</vt:lpstr>
      <vt:lpstr>Wingdings</vt:lpstr>
      <vt:lpstr>Kantoorthema</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Participants - Malta</vt:lpstr>
      <vt:lpstr>Needed material</vt:lpstr>
      <vt:lpstr>Needed help from other trainers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Hands-on training</dc:title>
  <dc:creator>Spaans, Annick</dc:creator>
  <cp:lastModifiedBy>Andrea Castro Troya</cp:lastModifiedBy>
  <cp:revision>35</cp:revision>
  <dcterms:created xsi:type="dcterms:W3CDTF">2024-02-14T08:46:14Z</dcterms:created>
  <dcterms:modified xsi:type="dcterms:W3CDTF">2024-03-05T11:32:15Z</dcterms:modified>
</cp:coreProperties>
</file>