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19"/>
  </p:notesMasterIdLst>
  <p:sldIdLst>
    <p:sldId id="261" r:id="rId3"/>
    <p:sldId id="272" r:id="rId4"/>
    <p:sldId id="263" r:id="rId5"/>
    <p:sldId id="264" r:id="rId6"/>
    <p:sldId id="274" r:id="rId7"/>
    <p:sldId id="275" r:id="rId8"/>
    <p:sldId id="276" r:id="rId9"/>
    <p:sldId id="284" r:id="rId10"/>
    <p:sldId id="282" r:id="rId11"/>
    <p:sldId id="280" r:id="rId12"/>
    <p:sldId id="279" r:id="rId13"/>
    <p:sldId id="281" r:id="rId14"/>
    <p:sldId id="287" r:id="rId15"/>
    <p:sldId id="289" r:id="rId16"/>
    <p:sldId id="286" r:id="rId17"/>
    <p:sldId id="283" r:id="rId18"/>
  </p:sldIdLst>
  <p:sldSz cx="12192000" cy="6870700"/>
  <p:notesSz cx="12192000" cy="6870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4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Zabala Utrillas" initials="MZU" lastIdx="5" clrIdx="0">
    <p:extLst>
      <p:ext uri="{19B8F6BF-5375-455C-9EA6-DF929625EA0E}">
        <p15:presenceInfo xmlns:p15="http://schemas.microsoft.com/office/powerpoint/2012/main" userId="S::MZABALA@aenor.com::d2bf3cba-a650-4e0c-9b0d-61a84d2d83d5" providerId="AD"/>
      </p:ext>
    </p:extLst>
  </p:cmAuthor>
  <p:cmAuthor id="2" name="cmunoz@aemps.es" initials="cm" lastIdx="1" clrIdx="1">
    <p:extLst>
      <p:ext uri="{19B8F6BF-5375-455C-9EA6-DF929625EA0E}">
        <p15:presenceInfo xmlns:p15="http://schemas.microsoft.com/office/powerpoint/2012/main" userId="S::urn:spo:guest#cmunoz@aemps.es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FA1"/>
    <a:srgbClr val="002764"/>
    <a:srgbClr val="056AB7"/>
    <a:srgbClr val="E8E8E9"/>
    <a:srgbClr val="C2D829"/>
    <a:srgbClr val="A02D8D"/>
    <a:srgbClr val="F2286B"/>
    <a:srgbClr val="003399"/>
    <a:srgbClr val="2C7470"/>
    <a:srgbClr val="6BB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E3448-E03A-4941-B040-EA1D138A2A37}" v="8" dt="2024-02-14T17:02:04.22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845" autoAdjust="0"/>
  </p:normalViewPr>
  <p:slideViewPr>
    <p:cSldViewPr>
      <p:cViewPr varScale="1">
        <p:scale>
          <a:sx n="59" d="100"/>
          <a:sy n="59" d="100"/>
        </p:scale>
        <p:origin x="96" y="660"/>
      </p:cViewPr>
      <p:guideLst>
        <p:guide orient="horz" pos="288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ás Juhász" userId="09a58b91f9e979a1" providerId="LiveId" clId="{274E3448-E03A-4941-B040-EA1D138A2A37}"/>
    <pc:docChg chg="undo custSel modSld modMainMaster">
      <pc:chgData name="András Juhász" userId="09a58b91f9e979a1" providerId="LiveId" clId="{274E3448-E03A-4941-B040-EA1D138A2A37}" dt="2024-02-14T17:02:24.817" v="24" actId="478"/>
      <pc:docMkLst>
        <pc:docMk/>
      </pc:docMkLst>
      <pc:sldChg chg="delSp modSp mod">
        <pc:chgData name="András Juhász" userId="09a58b91f9e979a1" providerId="LiveId" clId="{274E3448-E03A-4941-B040-EA1D138A2A37}" dt="2024-02-14T17:02:07.394" v="22" actId="478"/>
        <pc:sldMkLst>
          <pc:docMk/>
          <pc:sldMk cId="2499853343" sldId="261"/>
        </pc:sldMkLst>
        <pc:spChg chg="del mod">
          <ac:chgData name="András Juhász" userId="09a58b91f9e979a1" providerId="LiveId" clId="{274E3448-E03A-4941-B040-EA1D138A2A37}" dt="2024-02-14T17:02:07.394" v="22" actId="478"/>
          <ac:spMkLst>
            <pc:docMk/>
            <pc:sldMk cId="2499853343" sldId="261"/>
            <ac:spMk id="4" creationId="{FE4FA9D6-4789-C487-1271-8D50B8F9D5D1}"/>
          </ac:spMkLst>
        </pc:spChg>
      </pc:sldChg>
      <pc:sldChg chg="modSp mod">
        <pc:chgData name="András Juhász" userId="09a58b91f9e979a1" providerId="LiveId" clId="{274E3448-E03A-4941-B040-EA1D138A2A37}" dt="2024-02-14T16:25:11.008" v="5" actId="14100"/>
        <pc:sldMkLst>
          <pc:docMk/>
          <pc:sldMk cId="1451190187" sldId="263"/>
        </pc:sldMkLst>
        <pc:spChg chg="mod">
          <ac:chgData name="András Juhász" userId="09a58b91f9e979a1" providerId="LiveId" clId="{274E3448-E03A-4941-B040-EA1D138A2A37}" dt="2024-02-14T16:25:11.008" v="5" actId="14100"/>
          <ac:spMkLst>
            <pc:docMk/>
            <pc:sldMk cId="1451190187" sldId="263"/>
            <ac:spMk id="3" creationId="{B5FE635C-E70F-8B1F-2FAD-7C287FAAC353}"/>
          </ac:spMkLst>
        </pc:spChg>
      </pc:sldChg>
      <pc:sldChg chg="delSp modSp mod">
        <pc:chgData name="András Juhász" userId="09a58b91f9e979a1" providerId="LiveId" clId="{274E3448-E03A-4941-B040-EA1D138A2A37}" dt="2024-02-14T17:02:09.409" v="23" actId="478"/>
        <pc:sldMkLst>
          <pc:docMk/>
          <pc:sldMk cId="23003404" sldId="272"/>
        </pc:sldMkLst>
        <pc:spChg chg="mod">
          <ac:chgData name="András Juhász" userId="09a58b91f9e979a1" providerId="LiveId" clId="{274E3448-E03A-4941-B040-EA1D138A2A37}" dt="2024-02-14T16:25:00.207" v="2" actId="14100"/>
          <ac:spMkLst>
            <pc:docMk/>
            <pc:sldMk cId="23003404" sldId="272"/>
            <ac:spMk id="2" creationId="{411CE633-EB29-E927-F456-A78DDF0F09C5}"/>
          </ac:spMkLst>
        </pc:spChg>
        <pc:spChg chg="del">
          <ac:chgData name="András Juhász" userId="09a58b91f9e979a1" providerId="LiveId" clId="{274E3448-E03A-4941-B040-EA1D138A2A37}" dt="2024-02-14T17:02:09.409" v="23" actId="478"/>
          <ac:spMkLst>
            <pc:docMk/>
            <pc:sldMk cId="23003404" sldId="272"/>
            <ac:spMk id="4" creationId="{79E2012F-1C06-14BC-C50C-C8B49BB1DFAB}"/>
          </ac:spMkLst>
        </pc:spChg>
        <pc:spChg chg="mod">
          <ac:chgData name="András Juhász" userId="09a58b91f9e979a1" providerId="LiveId" clId="{274E3448-E03A-4941-B040-EA1D138A2A37}" dt="2024-02-14T16:25:02.606" v="3" actId="1076"/>
          <ac:spMkLst>
            <pc:docMk/>
            <pc:sldMk cId="23003404" sldId="272"/>
            <ac:spMk id="5" creationId="{CBC18AA7-8C1D-4C1C-B629-AA10E16721CA}"/>
          </ac:spMkLst>
        </pc:spChg>
      </pc:sldChg>
      <pc:sldChg chg="modSp mod">
        <pc:chgData name="András Juhász" userId="09a58b91f9e979a1" providerId="LiveId" clId="{274E3448-E03A-4941-B040-EA1D138A2A37}" dt="2024-02-14T16:48:17.119" v="7" actId="14100"/>
        <pc:sldMkLst>
          <pc:docMk/>
          <pc:sldMk cId="1325050069" sldId="274"/>
        </pc:sldMkLst>
        <pc:spChg chg="mod">
          <ac:chgData name="András Juhász" userId="09a58b91f9e979a1" providerId="LiveId" clId="{274E3448-E03A-4941-B040-EA1D138A2A37}" dt="2024-02-14T16:25:15.372" v="6" actId="20577"/>
          <ac:spMkLst>
            <pc:docMk/>
            <pc:sldMk cId="1325050069" sldId="274"/>
            <ac:spMk id="2" creationId="{D35F7D5A-9A12-4EB9-829F-CE869FE35561}"/>
          </ac:spMkLst>
        </pc:spChg>
        <pc:spChg chg="mod">
          <ac:chgData name="András Juhász" userId="09a58b91f9e979a1" providerId="LiveId" clId="{274E3448-E03A-4941-B040-EA1D138A2A37}" dt="2024-02-14T16:48:17.119" v="7" actId="14100"/>
          <ac:spMkLst>
            <pc:docMk/>
            <pc:sldMk cId="1325050069" sldId="274"/>
            <ac:spMk id="3" creationId="{00000000-0000-0000-0000-000000000000}"/>
          </ac:spMkLst>
        </pc:spChg>
      </pc:sldChg>
      <pc:sldChg chg="modSp mod">
        <pc:chgData name="András Juhász" userId="09a58b91f9e979a1" providerId="LiveId" clId="{274E3448-E03A-4941-B040-EA1D138A2A37}" dt="2024-02-14T16:49:31.847" v="12" actId="14100"/>
        <pc:sldMkLst>
          <pc:docMk/>
          <pc:sldMk cId="2693004534" sldId="275"/>
        </pc:sldMkLst>
        <pc:spChg chg="mod">
          <ac:chgData name="András Juhász" userId="09a58b91f9e979a1" providerId="LiveId" clId="{274E3448-E03A-4941-B040-EA1D138A2A37}" dt="2024-02-14T16:49:25.867" v="10" actId="14100"/>
          <ac:spMkLst>
            <pc:docMk/>
            <pc:sldMk cId="2693004534" sldId="275"/>
            <ac:spMk id="3" creationId="{F785B181-37C4-6337-3D09-EB01F82F9604}"/>
          </ac:spMkLst>
        </pc:spChg>
        <pc:spChg chg="mod">
          <ac:chgData name="András Juhász" userId="09a58b91f9e979a1" providerId="LiveId" clId="{274E3448-E03A-4941-B040-EA1D138A2A37}" dt="2024-02-14T16:48:21.365" v="8" actId="1076"/>
          <ac:spMkLst>
            <pc:docMk/>
            <pc:sldMk cId="2693004534" sldId="275"/>
            <ac:spMk id="4" creationId="{6135D339-F385-4F96-8521-9EA99C890917}"/>
          </ac:spMkLst>
        </pc:spChg>
        <pc:spChg chg="mod">
          <ac:chgData name="András Juhász" userId="09a58b91f9e979a1" providerId="LiveId" clId="{274E3448-E03A-4941-B040-EA1D138A2A37}" dt="2024-02-14T16:49:28.314" v="11" actId="1076"/>
          <ac:spMkLst>
            <pc:docMk/>
            <pc:sldMk cId="2693004534" sldId="275"/>
            <ac:spMk id="7" creationId="{06E91C70-FF35-088D-22F5-329EFA94CDC2}"/>
          </ac:spMkLst>
        </pc:spChg>
        <pc:spChg chg="mod">
          <ac:chgData name="András Juhász" userId="09a58b91f9e979a1" providerId="LiveId" clId="{274E3448-E03A-4941-B040-EA1D138A2A37}" dt="2024-02-14T16:49:31.847" v="12" actId="14100"/>
          <ac:spMkLst>
            <pc:docMk/>
            <pc:sldMk cId="2693004534" sldId="275"/>
            <ac:spMk id="9" creationId="{DF367DC2-EC51-6564-AD27-F2273D45F00C}"/>
          </ac:spMkLst>
        </pc:spChg>
      </pc:sldChg>
      <pc:sldChg chg="modSp mod">
        <pc:chgData name="András Juhász" userId="09a58b91f9e979a1" providerId="LiveId" clId="{274E3448-E03A-4941-B040-EA1D138A2A37}" dt="2024-02-14T16:49:44.620" v="13" actId="404"/>
        <pc:sldMkLst>
          <pc:docMk/>
          <pc:sldMk cId="2101256733" sldId="276"/>
        </pc:sldMkLst>
        <pc:spChg chg="mod">
          <ac:chgData name="András Juhász" userId="09a58b91f9e979a1" providerId="LiveId" clId="{274E3448-E03A-4941-B040-EA1D138A2A37}" dt="2024-02-14T16:49:44.620" v="13" actId="404"/>
          <ac:spMkLst>
            <pc:docMk/>
            <pc:sldMk cId="2101256733" sldId="276"/>
            <ac:spMk id="9" creationId="{D3D5898F-F375-489E-901B-A22AC9EFCE86}"/>
          </ac:spMkLst>
        </pc:spChg>
      </pc:sldChg>
      <pc:sldChg chg="delSp mod">
        <pc:chgData name="András Juhász" userId="09a58b91f9e979a1" providerId="LiveId" clId="{274E3448-E03A-4941-B040-EA1D138A2A37}" dt="2024-02-14T17:02:24.817" v="24" actId="478"/>
        <pc:sldMkLst>
          <pc:docMk/>
          <pc:sldMk cId="3253062422" sldId="283"/>
        </pc:sldMkLst>
        <pc:spChg chg="del">
          <ac:chgData name="András Juhász" userId="09a58b91f9e979a1" providerId="LiveId" clId="{274E3448-E03A-4941-B040-EA1D138A2A37}" dt="2024-02-14T17:02:24.817" v="24" actId="478"/>
          <ac:spMkLst>
            <pc:docMk/>
            <pc:sldMk cId="3253062422" sldId="283"/>
            <ac:spMk id="2" creationId="{06F56069-61E0-F2CA-D6A8-ED2C3FB0F7D1}"/>
          </ac:spMkLst>
        </pc:spChg>
      </pc:sldChg>
      <pc:sldMasterChg chg="modSldLayout">
        <pc:chgData name="András Juhász" userId="09a58b91f9e979a1" providerId="LiveId" clId="{274E3448-E03A-4941-B040-EA1D138A2A37}" dt="2024-02-14T17:01:43.055" v="17" actId="14826"/>
        <pc:sldMasterMkLst>
          <pc:docMk/>
          <pc:sldMasterMk cId="0" sldId="2147483648"/>
        </pc:sldMasterMkLst>
        <pc:sldLayoutChg chg="modSp">
          <pc:chgData name="András Juhász" userId="09a58b91f9e979a1" providerId="LiveId" clId="{274E3448-E03A-4941-B040-EA1D138A2A37}" dt="2024-02-14T17:01:30.287" v="15" actId="14826"/>
          <pc:sldLayoutMkLst>
            <pc:docMk/>
            <pc:sldMasterMk cId="0" sldId="2147483648"/>
            <pc:sldLayoutMk cId="0" sldId="2147483662"/>
          </pc:sldLayoutMkLst>
          <pc:picChg chg="mod">
            <ac:chgData name="András Juhász" userId="09a58b91f9e979a1" providerId="LiveId" clId="{274E3448-E03A-4941-B040-EA1D138A2A37}" dt="2024-02-14T17:01:30.287" v="15" actId="14826"/>
            <ac:picMkLst>
              <pc:docMk/>
              <pc:sldMasterMk cId="0" sldId="2147483648"/>
              <pc:sldLayoutMk cId="0" sldId="2147483662"/>
              <ac:picMk id="51" creationId="{1007B104-92BA-4BA5-A656-DA433D20A54C}"/>
            </ac:picMkLst>
          </pc:picChg>
        </pc:sldLayoutChg>
        <pc:sldLayoutChg chg="modSp">
          <pc:chgData name="András Juhász" userId="09a58b91f9e979a1" providerId="LiveId" clId="{274E3448-E03A-4941-B040-EA1D138A2A37}" dt="2024-02-14T17:01:43.055" v="17" actId="14826"/>
          <pc:sldLayoutMkLst>
            <pc:docMk/>
            <pc:sldMasterMk cId="0" sldId="2147483648"/>
            <pc:sldLayoutMk cId="1616781686" sldId="2147483670"/>
          </pc:sldLayoutMkLst>
          <pc:picChg chg="mod">
            <ac:chgData name="András Juhász" userId="09a58b91f9e979a1" providerId="LiveId" clId="{274E3448-E03A-4941-B040-EA1D138A2A37}" dt="2024-02-14T17:01:43.055" v="17" actId="14826"/>
            <ac:picMkLst>
              <pc:docMk/>
              <pc:sldMasterMk cId="0" sldId="2147483648"/>
              <pc:sldLayoutMk cId="1616781686" sldId="2147483670"/>
              <ac:picMk id="37" creationId="{C53E509D-9C05-4F64-B596-3792F76B9CA7}"/>
            </ac:picMkLst>
          </pc:picChg>
        </pc:sldLayoutChg>
        <pc:sldLayoutChg chg="modSp">
          <pc:chgData name="András Juhász" userId="09a58b91f9e979a1" providerId="LiveId" clId="{274E3448-E03A-4941-B040-EA1D138A2A37}" dt="2024-02-14T17:01:23.692" v="14" actId="14826"/>
          <pc:sldLayoutMkLst>
            <pc:docMk/>
            <pc:sldMasterMk cId="0" sldId="2147483648"/>
            <pc:sldLayoutMk cId="2338063851" sldId="2147483671"/>
          </pc:sldLayoutMkLst>
          <pc:picChg chg="mod">
            <ac:chgData name="András Juhász" userId="09a58b91f9e979a1" providerId="LiveId" clId="{274E3448-E03A-4941-B040-EA1D138A2A37}" dt="2024-02-14T17:01:23.692" v="14" actId="14826"/>
            <ac:picMkLst>
              <pc:docMk/>
              <pc:sldMasterMk cId="0" sldId="2147483648"/>
              <pc:sldLayoutMk cId="2338063851" sldId="2147483671"/>
              <ac:picMk id="31" creationId="{CAFA4BC5-2257-40A4-B395-98CD2A8A41B0}"/>
            </ac:picMkLst>
          </pc:picChg>
        </pc:sldLayoutChg>
        <pc:sldLayoutChg chg="modSp">
          <pc:chgData name="András Juhász" userId="09a58b91f9e979a1" providerId="LiveId" clId="{274E3448-E03A-4941-B040-EA1D138A2A37}" dt="2024-02-14T17:01:35.331" v="16" actId="14826"/>
          <pc:sldLayoutMkLst>
            <pc:docMk/>
            <pc:sldMasterMk cId="0" sldId="2147483648"/>
            <pc:sldLayoutMk cId="417991825" sldId="2147483672"/>
          </pc:sldLayoutMkLst>
          <pc:picChg chg="mod">
            <ac:chgData name="András Juhász" userId="09a58b91f9e979a1" providerId="LiveId" clId="{274E3448-E03A-4941-B040-EA1D138A2A37}" dt="2024-02-14T17:01:35.331" v="16" actId="14826"/>
            <ac:picMkLst>
              <pc:docMk/>
              <pc:sldMasterMk cId="0" sldId="2147483648"/>
              <pc:sldLayoutMk cId="417991825" sldId="2147483672"/>
              <ac:picMk id="37" creationId="{5505FB79-408A-43F3-9FF6-95F9DFF43961}"/>
            </ac:picMkLst>
          </pc:picChg>
        </pc:sldLayoutChg>
      </pc:sldMasterChg>
      <pc:sldMasterChg chg="modSldLayout">
        <pc:chgData name="András Juhász" userId="09a58b91f9e979a1" providerId="LiveId" clId="{274E3448-E03A-4941-B040-EA1D138A2A37}" dt="2024-02-14T17:02:04.223" v="21" actId="14826"/>
        <pc:sldMasterMkLst>
          <pc:docMk/>
          <pc:sldMasterMk cId="3465158713" sldId="2147483675"/>
        </pc:sldMasterMkLst>
        <pc:sldLayoutChg chg="modSp">
          <pc:chgData name="András Juhász" userId="09a58b91f9e979a1" providerId="LiveId" clId="{274E3448-E03A-4941-B040-EA1D138A2A37}" dt="2024-02-14T17:01:47.758" v="18" actId="14826"/>
          <pc:sldLayoutMkLst>
            <pc:docMk/>
            <pc:sldMasterMk cId="3465158713" sldId="2147483675"/>
            <pc:sldLayoutMk cId="1413523471" sldId="2147483676"/>
          </pc:sldLayoutMkLst>
          <pc:picChg chg="mod">
            <ac:chgData name="András Juhász" userId="09a58b91f9e979a1" providerId="LiveId" clId="{274E3448-E03A-4941-B040-EA1D138A2A37}" dt="2024-02-14T17:01:47.758" v="18" actId="14826"/>
            <ac:picMkLst>
              <pc:docMk/>
              <pc:sldMasterMk cId="3465158713" sldId="2147483675"/>
              <pc:sldLayoutMk cId="1413523471" sldId="2147483676"/>
              <ac:picMk id="34" creationId="{582D17B3-5A6C-42CA-853B-4103A0708918}"/>
            </ac:picMkLst>
          </pc:picChg>
        </pc:sldLayoutChg>
        <pc:sldLayoutChg chg="modSp">
          <pc:chgData name="András Juhász" userId="09a58b91f9e979a1" providerId="LiveId" clId="{274E3448-E03A-4941-B040-EA1D138A2A37}" dt="2024-02-14T17:01:52.107" v="19" actId="14826"/>
          <pc:sldLayoutMkLst>
            <pc:docMk/>
            <pc:sldMasterMk cId="3465158713" sldId="2147483675"/>
            <pc:sldLayoutMk cId="3377854443" sldId="2147483677"/>
          </pc:sldLayoutMkLst>
          <pc:picChg chg="mod">
            <ac:chgData name="András Juhász" userId="09a58b91f9e979a1" providerId="LiveId" clId="{274E3448-E03A-4941-B040-EA1D138A2A37}" dt="2024-02-14T17:01:52.107" v="19" actId="14826"/>
            <ac:picMkLst>
              <pc:docMk/>
              <pc:sldMasterMk cId="3465158713" sldId="2147483675"/>
              <pc:sldLayoutMk cId="3377854443" sldId="2147483677"/>
              <ac:picMk id="51" creationId="{1007B104-92BA-4BA5-A656-DA433D20A54C}"/>
            </ac:picMkLst>
          </pc:picChg>
        </pc:sldLayoutChg>
        <pc:sldLayoutChg chg="modSp">
          <pc:chgData name="András Juhász" userId="09a58b91f9e979a1" providerId="LiveId" clId="{274E3448-E03A-4941-B040-EA1D138A2A37}" dt="2024-02-14T17:01:56.876" v="20" actId="14826"/>
          <pc:sldLayoutMkLst>
            <pc:docMk/>
            <pc:sldMasterMk cId="3465158713" sldId="2147483675"/>
            <pc:sldLayoutMk cId="927347273" sldId="2147483678"/>
          </pc:sldLayoutMkLst>
          <pc:picChg chg="mod">
            <ac:chgData name="András Juhász" userId="09a58b91f9e979a1" providerId="LiveId" clId="{274E3448-E03A-4941-B040-EA1D138A2A37}" dt="2024-02-14T17:01:56.876" v="20" actId="14826"/>
            <ac:picMkLst>
              <pc:docMk/>
              <pc:sldMasterMk cId="3465158713" sldId="2147483675"/>
              <pc:sldLayoutMk cId="927347273" sldId="2147483678"/>
              <ac:picMk id="37" creationId="{5505FB79-408A-43F3-9FF6-95F9DFF43961}"/>
            </ac:picMkLst>
          </pc:picChg>
        </pc:sldLayoutChg>
        <pc:sldLayoutChg chg="modSp">
          <pc:chgData name="András Juhász" userId="09a58b91f9e979a1" providerId="LiveId" clId="{274E3448-E03A-4941-B040-EA1D138A2A37}" dt="2024-02-14T17:02:04.223" v="21" actId="14826"/>
          <pc:sldLayoutMkLst>
            <pc:docMk/>
            <pc:sldMasterMk cId="3465158713" sldId="2147483675"/>
            <pc:sldLayoutMk cId="3003449662" sldId="2147483688"/>
          </pc:sldLayoutMkLst>
          <pc:picChg chg="mod">
            <ac:chgData name="András Juhász" userId="09a58b91f9e979a1" providerId="LiveId" clId="{274E3448-E03A-4941-B040-EA1D138A2A37}" dt="2024-02-14T17:02:04.223" v="21" actId="14826"/>
            <ac:picMkLst>
              <pc:docMk/>
              <pc:sldMasterMk cId="3465158713" sldId="2147483675"/>
              <pc:sldLayoutMk cId="3003449662" sldId="2147483688"/>
              <ac:picMk id="37" creationId="{C53E509D-9C05-4F64-B596-3792F76B9CA7}"/>
            </ac:picMkLst>
          </pc:picChg>
        </pc:sldLayoutChg>
      </pc:sldMasterChg>
    </pc:docChg>
  </pc:docChgLst>
  <pc:docChgLst>
    <pc:chgData name="András Juhász" userId="09a58b91f9e979a1" providerId="LiveId" clId="{15A59E45-174D-4EF4-90FA-25F0145CAAC8}"/>
    <pc:docChg chg="custSel modSld modMainMaster">
      <pc:chgData name="András Juhász" userId="09a58b91f9e979a1" providerId="LiveId" clId="{15A59E45-174D-4EF4-90FA-25F0145CAAC8}" dt="2024-01-26T15:29:19.213" v="2" actId="14826"/>
      <pc:docMkLst>
        <pc:docMk/>
      </pc:docMkLst>
      <pc:sldChg chg="addSp modSp">
        <pc:chgData name="András Juhász" userId="09a58b91f9e979a1" providerId="LiveId" clId="{15A59E45-174D-4EF4-90FA-25F0145CAAC8}" dt="2024-01-26T13:46:24.077" v="1"/>
        <pc:sldMkLst>
          <pc:docMk/>
          <pc:sldMk cId="23003404" sldId="272"/>
        </pc:sldMkLst>
        <pc:spChg chg="add mod">
          <ac:chgData name="András Juhász" userId="09a58b91f9e979a1" providerId="LiveId" clId="{15A59E45-174D-4EF4-90FA-25F0145CAAC8}" dt="2024-01-26T13:46:24.077" v="1"/>
          <ac:spMkLst>
            <pc:docMk/>
            <pc:sldMk cId="23003404" sldId="272"/>
            <ac:spMk id="5" creationId="{CBC18AA7-8C1D-4C1C-B629-AA10E16721CA}"/>
          </ac:spMkLst>
        </pc:spChg>
      </pc:sldChg>
      <pc:sldChg chg="modSp">
        <pc:chgData name="András Juhász" userId="09a58b91f9e979a1" providerId="LiveId" clId="{15A59E45-174D-4EF4-90FA-25F0145CAAC8}" dt="2024-01-26T15:29:19.213" v="2" actId="14826"/>
        <pc:sldMkLst>
          <pc:docMk/>
          <pc:sldMk cId="2693004534" sldId="275"/>
        </pc:sldMkLst>
        <pc:picChg chg="mod">
          <ac:chgData name="András Juhász" userId="09a58b91f9e979a1" providerId="LiveId" clId="{15A59E45-174D-4EF4-90FA-25F0145CAAC8}" dt="2024-01-26T15:29:19.213" v="2" actId="14826"/>
          <ac:picMkLst>
            <pc:docMk/>
            <pc:sldMk cId="2693004534" sldId="275"/>
            <ac:picMk id="8" creationId="{E5E1A337-80E7-44C6-9C40-39B65AED3634}"/>
          </ac:picMkLst>
        </pc:picChg>
      </pc:sldChg>
      <pc:sldMasterChg chg="modSldLayout">
        <pc:chgData name="András Juhász" userId="09a58b91f9e979a1" providerId="LiveId" clId="{15A59E45-174D-4EF4-90FA-25F0145CAAC8}" dt="2024-01-26T13:46:22.650" v="0" actId="21"/>
        <pc:sldMasterMkLst>
          <pc:docMk/>
          <pc:sldMasterMk cId="0" sldId="2147483648"/>
        </pc:sldMasterMkLst>
        <pc:sldLayoutChg chg="delSp mod">
          <pc:chgData name="András Juhász" userId="09a58b91f9e979a1" providerId="LiveId" clId="{15A59E45-174D-4EF4-90FA-25F0145CAAC8}" dt="2024-01-26T13:46:22.650" v="0" actId="21"/>
          <pc:sldLayoutMkLst>
            <pc:docMk/>
            <pc:sldMasterMk cId="0" sldId="2147483648"/>
            <pc:sldLayoutMk cId="0" sldId="2147483662"/>
          </pc:sldLayoutMkLst>
          <pc:spChg chg="del">
            <ac:chgData name="András Juhász" userId="09a58b91f9e979a1" providerId="LiveId" clId="{15A59E45-174D-4EF4-90FA-25F0145CAAC8}" dt="2024-01-26T13:46:22.650" v="0" actId="21"/>
            <ac:spMkLst>
              <pc:docMk/>
              <pc:sldMasterMk cId="0" sldId="2147483648"/>
              <pc:sldLayoutMk cId="0" sldId="2147483662"/>
              <ac:spMk id="5" creationId="{CBC18AA7-8C1D-4C1C-B629-AA10E16721CA}"/>
            </ac:spMkLst>
          </pc:spChg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15T18:40:27.791" idx="2">
    <p:pos x="4888" y="2728"/>
    <p:text>Comentario de goraunlu:</p:text>
    <p:extLst>
      <p:ext uri="{C676402C-5697-4E1C-873F-D02D1690AC5C}">
        <p15:threadingInfo xmlns:p15="http://schemas.microsoft.com/office/powerpoint/2012/main" timeZoneBias="-60"/>
      </p:ext>
    </p:extLst>
  </p:cm>
  <p:cm authorId="1" dt="2023-12-15T18:40:54.936" idx="3">
    <p:pos x="4888" y="2824"/>
    <p:text>maybe reword to point out that a prescription is required, not that it is mandatory to prescribe a MF as opposed to a VMP</p:text>
    <p:extLst>
      <p:ext uri="{C676402C-5697-4E1C-873F-D02D1690AC5C}">
        <p15:threadingInfo xmlns:p15="http://schemas.microsoft.com/office/powerpoint/2012/main" timeZoneBias="-60">
          <p15:parentCm authorId="1" idx="2"/>
        </p15:threadingInfo>
      </p:ext>
    </p:extLst>
  </p:cm>
  <p:cm authorId="2" dt="2023-12-18T03:22:43.277" idx="1">
    <p:pos x="4888" y="2920"/>
    <p:text>Cambiado
</p:text>
    <p:extLst>
      <p:ext uri="{C676402C-5697-4E1C-873F-D02D1690AC5C}">
        <p15:threadingInfo xmlns:p15="http://schemas.microsoft.com/office/powerpoint/2012/main" timeZoneBias="480">
          <p15:parentCm authorId="1" idx="2"/>
        </p15:threadingInfo>
      </p:ext>
    </p:extLst>
  </p:cm>
  <p:cm authorId="1" dt="2023-12-19T00:26:44.908" idx="5">
    <p:pos x="4888" y="3016"/>
    <p:text>Ok
</p:text>
    <p:extLst>
      <p:ext uri="{C676402C-5697-4E1C-873F-D02D1690AC5C}">
        <p15:threadingInfo xmlns:p15="http://schemas.microsoft.com/office/powerpoint/2012/main" timeZoneBias="480">
          <p15:parentCm authorId="1" idx="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268AF-4920-4F59-8916-D5F4CA0E2B9C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9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63001-12F0-4728-A742-2BF345E96C8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1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59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b="0" i="0" dirty="0">
                <a:solidFill>
                  <a:srgbClr val="474747"/>
                </a:solidFill>
                <a:effectLst/>
                <a:latin typeface="Google Sans"/>
              </a:rPr>
              <a:t>Profilassi: Il-kelma ġejja mill-Grieg għal “gwardja fuq quddiem nett,” terminu xieraq għal miżura meħuda biex tiġi missielta marda jew konsegwenza oħra mhux mixtieqa. Profilattiku huwa </a:t>
            </a:r>
            <a:r>
              <a:rPr lang="mt-MT" b="0" i="0" dirty="0">
                <a:solidFill>
                  <a:srgbClr val="040C28"/>
                </a:solidFill>
                <a:effectLst/>
                <a:latin typeface="Google Sans"/>
              </a:rPr>
              <a:t>medikazzjoni jew </a:t>
            </a:r>
            <a:r>
              <a:rPr lang="mt-MT" b="1" i="0" dirty="0">
                <a:solidFill>
                  <a:srgbClr val="040C28"/>
                </a:solidFill>
                <a:effectLst/>
                <a:latin typeface="Google Sans"/>
              </a:rPr>
              <a:t>trattament iddisinjat u użat biex jipprevjeni marda milli sseħħ</a:t>
            </a:r>
            <a:r>
              <a:rPr lang="mt-MT" b="0" i="0" dirty="0">
                <a:solidFill>
                  <a:srgbClr val="474747"/>
                </a:solidFill>
                <a:effectLst/>
                <a:latin typeface="Google Sans"/>
              </a:rPr>
              <a:t>, qabel ma jkun hemm evidenza tal-marda. </a:t>
            </a:r>
          </a:p>
          <a:p>
            <a:pPr algn="ctr"/>
            <a:endParaRPr lang="en-GB" sz="1800" b="0" i="0" u="none" strike="noStrike" baseline="0" dirty="0">
              <a:solidFill>
                <a:srgbClr val="000000"/>
              </a:solidFill>
              <a:latin typeface="EUAlbertina"/>
            </a:endParaRPr>
          </a:p>
          <a:p>
            <a:r>
              <a:rPr lang="mt-MT" sz="1800" b="1" i="0" u="none" strike="noStrike" baseline="0" dirty="0">
                <a:solidFill>
                  <a:srgbClr val="19161A"/>
                </a:solidFill>
                <a:latin typeface="EUAlbertina"/>
              </a:rPr>
              <a:t>“Profilassi”</a:t>
            </a:r>
            <a:r>
              <a:rPr lang="mt-MT" sz="1800" i="0" u="none" strike="noStrike" baseline="0" dirty="0">
                <a:solidFill>
                  <a:srgbClr val="19161A"/>
                </a:solidFill>
                <a:latin typeface="EUAlbertina"/>
              </a:rPr>
              <a:t> </a:t>
            </a:r>
            <a:r>
              <a:rPr lang="mt-MT" sz="1800" b="0" i="0" u="none" strike="noStrike" baseline="0" dirty="0">
                <a:solidFill>
                  <a:srgbClr val="19161A"/>
                </a:solidFill>
                <a:latin typeface="EUAlbertina"/>
              </a:rPr>
              <a:t>tfisser is-somministrazzjoni ta’ prodott mediċinali lil annimal jew grupp ta’ annimali qabel ma jkun hemm sinjali kliniċi ta’ marda, sabiex tiġi evitata l-okkorrenza ta’ mard jew infezzjoni.</a:t>
            </a:r>
            <a:r>
              <a:rPr lang="mt-MT" sz="1800" b="0" i="0" u="none" strike="noStrike" baseline="0" dirty="0">
                <a:solidFill>
                  <a:srgbClr val="000000"/>
                </a:solidFill>
                <a:latin typeface="EUAlbertina"/>
              </a:rPr>
              <a:t> L-Artikolu 4(16) tar-Regolament (UE) 2019/6 dwar il-VMP.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800" b="1" i="0" u="none" strike="noStrike" baseline="0" dirty="0">
                <a:solidFill>
                  <a:srgbClr val="19161A"/>
                </a:solidFill>
                <a:latin typeface="EUAlbertina"/>
              </a:rPr>
              <a:t>“Metafilassi”</a:t>
            </a:r>
            <a:r>
              <a:rPr lang="mt-MT" sz="1800" i="0" u="none" strike="noStrike" baseline="0" dirty="0">
                <a:solidFill>
                  <a:srgbClr val="19161A"/>
                </a:solidFill>
                <a:latin typeface="EUAlbertina"/>
              </a:rPr>
              <a:t> </a:t>
            </a:r>
            <a:r>
              <a:rPr lang="mt-MT" sz="1800" b="0" i="0" u="none" strike="noStrike" baseline="0" dirty="0">
                <a:solidFill>
                  <a:srgbClr val="19161A"/>
                </a:solidFill>
                <a:latin typeface="EUAlbertina"/>
              </a:rPr>
              <a:t>tfisser is-somministrazzjoni ta’ prodott mediċinali lil grupp ta’ annimali wara dijanjożi li tistabbilixxi marda klinika f’parti mill-grupp, bl-għan li jiġu trattati l-annimali klinikament morda u jiġi kkontrollat it-tixrid ta’ din il-marda f’annimali f’kuntatt mill-qrib u li jinsabu f’riskju u li jistgħu jkunu diġà subklinikament infettati; </a:t>
            </a:r>
            <a:r>
              <a:rPr lang="mt-MT" sz="1200" b="0" i="0" u="none" strike="noStrike" baseline="0" dirty="0">
                <a:solidFill>
                  <a:srgbClr val="000000"/>
                </a:solidFill>
                <a:latin typeface="EUAlbertina"/>
              </a:rPr>
              <a:t>L-Artikolu 4(15) tar-Regolament (UE) 2019/6 dwar il-VMP.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b="0" i="0" dirty="0">
                <a:solidFill>
                  <a:srgbClr val="474747"/>
                </a:solidFill>
                <a:effectLst/>
                <a:latin typeface="Google Sans"/>
              </a:rPr>
              <a:t>Metafilassi: </a:t>
            </a:r>
            <a:r>
              <a:rPr lang="mt-MT" b="0" i="0" dirty="0">
                <a:solidFill>
                  <a:srgbClr val="040C28"/>
                </a:solidFill>
                <a:effectLst/>
                <a:latin typeface="Google Sans"/>
              </a:rPr>
              <a:t>It-trattament ta’ grupp ta’ annimali mingħajr evidenza ta’ mard, li huma f’kuntatt mill-qrib ma’ annimali oħra li għandhom evidenza ta’ mard infettiv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b="0" i="0" dirty="0">
                <a:solidFill>
                  <a:srgbClr val="474747"/>
                </a:solidFill>
                <a:effectLst/>
                <a:latin typeface="Google Sans"/>
              </a:rPr>
              <a:t>Il-profilassi/prevenzjoni u l-metafilassi jinvolvu l-amministrazzjoni ta’ antimikrobiċi lil individwi “f’saħħithom” biex “jipprevjenu” infezzjonijiet, iżda </a:t>
            </a:r>
            <a:r>
              <a:rPr lang="mt-MT" b="0" i="0" dirty="0">
                <a:solidFill>
                  <a:srgbClr val="040C28"/>
                </a:solidFill>
                <a:effectLst/>
                <a:latin typeface="Google Sans"/>
              </a:rPr>
              <a:t>għall-profilassi/prevenzjoni hemm “riskju” perċepit, filwaqt li l-metafilassi tista’ tkun “periklu” definit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33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60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8.jpeg"/><Relationship Id="rId2" Type="http://schemas.openxmlformats.org/officeDocument/2006/relationships/image" Target="../media/image1.png"/><Relationship Id="rId16" Type="http://schemas.openxmlformats.org/officeDocument/2006/relationships/hyperlink" Target="http://www.amrfvtraining.e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5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8.jpeg"/><Relationship Id="rId2" Type="http://schemas.openxmlformats.org/officeDocument/2006/relationships/image" Target="../media/image1.png"/><Relationship Id="rId16" Type="http://schemas.openxmlformats.org/officeDocument/2006/relationships/hyperlink" Target="http://www.amrfvtraining.eu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5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0296" cy="3468560"/>
          </a:xfrm>
          <a:prstGeom prst="rect">
            <a:avLst/>
          </a:prstGeom>
        </p:spPr>
      </p:pic>
      <p:sp>
        <p:nvSpPr>
          <p:cNvPr id="9" name="object 21">
            <a:extLst>
              <a:ext uri="{FF2B5EF4-FFF2-40B4-BE49-F238E27FC236}">
                <a16:creationId xmlns:a16="http://schemas.microsoft.com/office/drawing/2014/main" id="{E547769E-C798-E733-21F6-6FBFA1D54900}"/>
              </a:ext>
            </a:extLst>
          </p:cNvPr>
          <p:cNvSpPr/>
          <p:nvPr userDrawn="1"/>
        </p:nvSpPr>
        <p:spPr>
          <a:xfrm>
            <a:off x="0" y="5187950"/>
            <a:ext cx="8712200" cy="1677670"/>
          </a:xfrm>
          <a:custGeom>
            <a:avLst/>
            <a:gdLst/>
            <a:ahLst/>
            <a:cxnLst/>
            <a:rect l="l" t="t" r="r" b="b"/>
            <a:pathLst>
              <a:path w="8712200" h="1633220">
                <a:moveTo>
                  <a:pt x="8712200" y="1632800"/>
                </a:moveTo>
                <a:lnTo>
                  <a:pt x="0" y="1632800"/>
                </a:lnTo>
                <a:lnTo>
                  <a:pt x="0" y="0"/>
                </a:lnTo>
                <a:lnTo>
                  <a:pt x="8712200" y="0"/>
                </a:lnTo>
                <a:lnTo>
                  <a:pt x="8712200" y="1632800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CF4B79-D988-D340-D3EB-0BF9D9F52272}"/>
              </a:ext>
            </a:extLst>
          </p:cNvPr>
          <p:cNvSpPr/>
          <p:nvPr userDrawn="1"/>
        </p:nvSpPr>
        <p:spPr>
          <a:xfrm>
            <a:off x="5225099" y="1727682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8E1E59-A00D-A8DD-3D7E-F74445859AA3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5" y="1727682"/>
            <a:ext cx="1746000" cy="17460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5" y="2061761"/>
            <a:ext cx="1105152" cy="1181369"/>
          </a:xfrm>
          <a:prstGeom prst="rect">
            <a:avLst/>
          </a:prstGeom>
        </p:spPr>
      </p:pic>
      <p:pic>
        <p:nvPicPr>
          <p:cNvPr id="27" name="Imagen 26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27DBD291-B2BD-7D5A-4D91-2972E57171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162" y="2214195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07E29EFD-C0C4-495B-1ABB-1ABCDF3987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586413"/>
            <a:ext cx="7874000" cy="7816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53BDFECB-4DA6-72A4-8ABD-2FC20B988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402744"/>
            <a:ext cx="2971800" cy="37108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CAFA4BC5-2257-40A4-B395-98CD2A8A41B0}"/>
              </a:ext>
            </a:extLst>
          </p:cNvPr>
          <p:cNvPicPr/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71579" y="5837620"/>
            <a:ext cx="3429000" cy="758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6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7805FF-5857-A6EE-E6AF-EDF3B41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86600" y="0"/>
            <a:ext cx="5105400" cy="68706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023879" y="130606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311150"/>
            <a:ext cx="608614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0" name="Imagen 1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D91507A-E5FD-4F81-8084-ED0CF4493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804" y="859216"/>
            <a:ext cx="426085" cy="2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9663"/>
            <a:ext cx="1166832" cy="2216150"/>
          </a:xfrm>
          <a:prstGeom prst="rect">
            <a:avLst/>
          </a:prstGeom>
        </p:spPr>
      </p:pic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FD5042EF-2420-4752-126A-B99C1EF849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154113"/>
            <a:ext cx="5105400" cy="5716587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173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740296" cy="346856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3" y="1734990"/>
            <a:ext cx="3469745" cy="173228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246" y="1905634"/>
            <a:ext cx="1105152" cy="118136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61" y="2162432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181AEA2E-1C99-4294-892E-2840BA551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193" y="2056688"/>
            <a:ext cx="3488650" cy="781632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Thank you!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53E509D-9C05-4F64-B596-3792F76B9CA7}"/>
              </a:ext>
            </a:extLst>
          </p:cNvPr>
          <p:cNvPicPr/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0809" y="5821816"/>
            <a:ext cx="3418791" cy="755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B12C3DE7-53C0-4BC5-BCFB-CAB7D8B057D6}"/>
              </a:ext>
            </a:extLst>
          </p:cNvPr>
          <p:cNvGrpSpPr/>
          <p:nvPr userDrawn="1"/>
        </p:nvGrpSpPr>
        <p:grpSpPr>
          <a:xfrm>
            <a:off x="0" y="5763684"/>
            <a:ext cx="5350796" cy="633222"/>
            <a:chOff x="1448755" y="3047555"/>
            <a:chExt cx="5350796" cy="633222"/>
          </a:xfrm>
        </p:grpSpPr>
        <p:pic>
          <p:nvPicPr>
            <p:cNvPr id="39" name="Picture 2" descr="imagen">
              <a:extLst>
                <a:ext uri="{FF2B5EF4-FFF2-40B4-BE49-F238E27FC236}">
                  <a16:creationId xmlns:a16="http://schemas.microsoft.com/office/drawing/2014/main" id="{F2C85C64-5194-4F83-83F6-857D4C6D2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163"/>
            <a:stretch/>
          </p:blipFill>
          <p:spPr bwMode="auto">
            <a:xfrm>
              <a:off x="1448755" y="3047555"/>
              <a:ext cx="2114191" cy="63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A picture containing text, font, symbol, typography&#10;&#10;Description automatically generated">
              <a:extLst>
                <a:ext uri="{FF2B5EF4-FFF2-40B4-BE49-F238E27FC236}">
                  <a16:creationId xmlns:a16="http://schemas.microsoft.com/office/drawing/2014/main" id="{616377A2-39DF-447D-B18F-0E33E62D6510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434" y="3177222"/>
              <a:ext cx="1785620" cy="503555"/>
            </a:xfrm>
            <a:prstGeom prst="rect">
              <a:avLst/>
            </a:prstGeom>
          </p:spPr>
        </p:pic>
        <p:pic>
          <p:nvPicPr>
            <p:cNvPr id="41" name="Imagen 40" descr="Texto&#10;&#10;Descripción generada automáticamente">
              <a:extLst>
                <a:ext uri="{FF2B5EF4-FFF2-40B4-BE49-F238E27FC236}">
                  <a16:creationId xmlns:a16="http://schemas.microsoft.com/office/drawing/2014/main" id="{27CD1840-7ABE-4462-BC91-7E7C5F3BAF2E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541" y="3360102"/>
              <a:ext cx="1604010" cy="320675"/>
            </a:xfrm>
            <a:prstGeom prst="rect">
              <a:avLst/>
            </a:prstGeom>
          </p:spPr>
        </p:pic>
      </p:grpSp>
      <p:pic>
        <p:nvPicPr>
          <p:cNvPr id="42" name="Imagen 41" descr="Patrón de fondo&#10;&#10;Descripción generada automáticamente">
            <a:extLst>
              <a:ext uri="{FF2B5EF4-FFF2-40B4-BE49-F238E27FC236}">
                <a16:creationId xmlns:a16="http://schemas.microsoft.com/office/drawing/2014/main" id="{E19A0AE5-6F2A-4C46-BFBA-717A1DBB4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211120" y="3482587"/>
            <a:ext cx="1756206" cy="1716761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E2D3912A-1E4E-402A-A3C0-9761CDC5901B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A525F01-F612-45D5-BEA3-7A4BBA36EA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2C7F8E-841D-4355-9AF1-D492BA4BF8E2}"/>
              </a:ext>
            </a:extLst>
          </p:cNvPr>
          <p:cNvSpPr txBox="1"/>
          <p:nvPr userDrawn="1"/>
        </p:nvSpPr>
        <p:spPr>
          <a:xfrm>
            <a:off x="218393" y="639690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EC Square Sans Pro" panose="020B0506040000020004" pitchFamily="34" charset="0"/>
                <a:hlinkClick r:id="rId16"/>
              </a:rPr>
              <a:t>www.amrfvtraining.eu</a:t>
            </a:r>
            <a:r>
              <a:rPr lang="en-GB" dirty="0">
                <a:latin typeface="EC Square Sans Pro" panose="020B05060400000200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6781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0296" cy="3468560"/>
          </a:xfrm>
          <a:prstGeom prst="rect">
            <a:avLst/>
          </a:prstGeom>
        </p:spPr>
      </p:pic>
      <p:sp>
        <p:nvSpPr>
          <p:cNvPr id="9" name="object 21">
            <a:extLst>
              <a:ext uri="{FF2B5EF4-FFF2-40B4-BE49-F238E27FC236}">
                <a16:creationId xmlns:a16="http://schemas.microsoft.com/office/drawing/2014/main" id="{E547769E-C798-E733-21F6-6FBFA1D54900}"/>
              </a:ext>
            </a:extLst>
          </p:cNvPr>
          <p:cNvSpPr/>
          <p:nvPr userDrawn="1"/>
        </p:nvSpPr>
        <p:spPr>
          <a:xfrm>
            <a:off x="0" y="5187950"/>
            <a:ext cx="8712200" cy="1677670"/>
          </a:xfrm>
          <a:custGeom>
            <a:avLst/>
            <a:gdLst/>
            <a:ahLst/>
            <a:cxnLst/>
            <a:rect l="l" t="t" r="r" b="b"/>
            <a:pathLst>
              <a:path w="8712200" h="1633220">
                <a:moveTo>
                  <a:pt x="8712200" y="1632800"/>
                </a:moveTo>
                <a:lnTo>
                  <a:pt x="0" y="1632800"/>
                </a:lnTo>
                <a:lnTo>
                  <a:pt x="0" y="0"/>
                </a:lnTo>
                <a:lnTo>
                  <a:pt x="8712200" y="0"/>
                </a:lnTo>
                <a:lnTo>
                  <a:pt x="8712200" y="1632800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CF4B79-D988-D340-D3EB-0BF9D9F52272}"/>
              </a:ext>
            </a:extLst>
          </p:cNvPr>
          <p:cNvSpPr/>
          <p:nvPr userDrawn="1"/>
        </p:nvSpPr>
        <p:spPr>
          <a:xfrm>
            <a:off x="5225099" y="1727682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8E1E59-A00D-A8DD-3D7E-F74445859AA3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5" y="1727682"/>
            <a:ext cx="1746000" cy="17460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5" y="2061761"/>
            <a:ext cx="1105152" cy="1181369"/>
          </a:xfrm>
          <a:prstGeom prst="rect">
            <a:avLst/>
          </a:prstGeom>
        </p:spPr>
      </p:pic>
      <p:pic>
        <p:nvPicPr>
          <p:cNvPr id="27" name="Imagen 26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27DBD291-B2BD-7D5A-4D91-2972E57171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162" y="2214195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07E29EFD-C0C4-495B-1ABB-1ABCDF3987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586413"/>
            <a:ext cx="7874000" cy="7816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53BDFECB-4DA6-72A4-8ABD-2FC20B988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402744"/>
            <a:ext cx="2971800" cy="37108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582D17B3-5A6C-42CA-853B-4103A0708918}"/>
              </a:ext>
            </a:extLst>
          </p:cNvPr>
          <p:cNvPicPr/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1600" y="5669995"/>
            <a:ext cx="3022600" cy="668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523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1" y="0"/>
            <a:ext cx="6142017" cy="602615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40623"/>
            <a:ext cx="2149620" cy="954357"/>
          </a:xfrm>
          <a:prstGeom prst="rect">
            <a:avLst/>
          </a:prstGeom>
        </p:spPr>
      </p:pic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2925" y="5520247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C18AA7-8C1D-4C1C-B629-AA10E16721CA}"/>
              </a:ext>
            </a:extLst>
          </p:cNvPr>
          <p:cNvSpPr txBox="1"/>
          <p:nvPr userDrawn="1"/>
        </p:nvSpPr>
        <p:spPr>
          <a:xfrm>
            <a:off x="6147014" y="3768943"/>
            <a:ext cx="6044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noProof="0" dirty="0">
                <a:solidFill>
                  <a:srgbClr val="003399"/>
                </a:solidFill>
                <a:latin typeface="EC Square Sans Pro" panose="020B0506040000020004" pitchFamily="34" charset="0"/>
              </a:rPr>
              <a:t>Hands-on Training for Farmers and Veterinarians: New measures to fight antimicrobial resistance</a:t>
            </a:r>
          </a:p>
          <a:p>
            <a:endParaRPr lang="es-ES" dirty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99B70937-9FCE-4E40-9DC7-4643157CE967}"/>
              </a:ext>
            </a:extLst>
          </p:cNvPr>
          <p:cNvSpPr/>
          <p:nvPr userDrawn="1"/>
        </p:nvSpPr>
        <p:spPr>
          <a:xfrm>
            <a:off x="11117114" y="37"/>
            <a:ext cx="596428" cy="1094944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BC2C4231-8099-45D5-A8F4-A94E560FC273}"/>
              </a:ext>
            </a:extLst>
          </p:cNvPr>
          <p:cNvSpPr/>
          <p:nvPr userDrawn="1"/>
        </p:nvSpPr>
        <p:spPr>
          <a:xfrm>
            <a:off x="11691448" y="1"/>
            <a:ext cx="546569" cy="109483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007B104-92BA-4BA5-A656-DA433D20A54C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9800" y="6194157"/>
            <a:ext cx="2338705" cy="51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D0623596-029B-4771-9426-C8E363EAA4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521" y="6212610"/>
            <a:ext cx="471757" cy="49886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BB0B30D-01E9-4A41-88D1-70C8118CB0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19" y="6283101"/>
            <a:ext cx="347040" cy="42837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8A7E0D9-EDEA-4FCF-A76C-ED2C5DD3E8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73" y="6413241"/>
            <a:ext cx="444645" cy="29823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A02A5FD-DBD4-4C48-8334-C26BA224D2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41" y="6427744"/>
            <a:ext cx="300184" cy="28373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EAAA8FFC-E26C-4A95-A0EA-8FA61291F3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039" y="6369106"/>
            <a:ext cx="325466" cy="3423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34038C9-3152-4362-9043-8EE045E000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96" y="6492569"/>
            <a:ext cx="208231" cy="2189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10C091FD-F9B0-47C5-9AE9-239540332D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32" y="6300126"/>
            <a:ext cx="574476" cy="41135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BCC77BE-E2CE-47F7-9BAB-806A9D6BA77C}"/>
              </a:ext>
            </a:extLst>
          </p:cNvPr>
          <p:cNvSpPr txBox="1"/>
          <p:nvPr userDrawn="1"/>
        </p:nvSpPr>
        <p:spPr>
          <a:xfrm>
            <a:off x="6096001" y="1758950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Introduction to overall EU regulatory framework supporting best practices implementation to fight AMR. </a:t>
            </a:r>
            <a:r>
              <a:rPr lang="en-GB" sz="2800" dirty="0">
                <a:latin typeface="EC Square Sans Pro" panose="020B050604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854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0" y="0"/>
            <a:ext cx="6093675" cy="4445005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B86B49A-E309-306F-54EA-1E91AEFD27BB}"/>
              </a:ext>
            </a:extLst>
          </p:cNvPr>
          <p:cNvSpPr/>
          <p:nvPr userDrawn="1"/>
        </p:nvSpPr>
        <p:spPr>
          <a:xfrm>
            <a:off x="3657179" y="5634288"/>
            <a:ext cx="1236412" cy="123641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FE8D229-B039-4150-3CC7-A90C7A82C428}"/>
              </a:ext>
            </a:extLst>
          </p:cNvPr>
          <p:cNvSpPr/>
          <p:nvPr userDrawn="1"/>
        </p:nvSpPr>
        <p:spPr>
          <a:xfrm>
            <a:off x="2428304" y="4438510"/>
            <a:ext cx="1242631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6BB1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D247D67-8E2B-31C5-C8A0-D5D6C35C3466}"/>
              </a:ext>
            </a:extLst>
          </p:cNvPr>
          <p:cNvSpPr/>
          <p:nvPr userDrawn="1"/>
        </p:nvSpPr>
        <p:spPr>
          <a:xfrm>
            <a:off x="1212899" y="5634288"/>
            <a:ext cx="1236412" cy="12364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D11B8C-5E46-1D50-21DC-A81F63330B4D}"/>
              </a:ext>
            </a:extLst>
          </p:cNvPr>
          <p:cNvSpPr/>
          <p:nvPr userDrawn="1"/>
        </p:nvSpPr>
        <p:spPr>
          <a:xfrm>
            <a:off x="5012862" y="2"/>
            <a:ext cx="1083138" cy="98716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15ECAC5-8F58-7F5F-622B-0B7282FFADD6}"/>
              </a:ext>
            </a:extLst>
          </p:cNvPr>
          <p:cNvSpPr/>
          <p:nvPr userDrawn="1"/>
        </p:nvSpPr>
        <p:spPr>
          <a:xfrm>
            <a:off x="3946062" y="2"/>
            <a:ext cx="1083138" cy="987162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8E09E6-072B-3BB2-09B2-2F1D41A6B4AE}"/>
              </a:ext>
            </a:extLst>
          </p:cNvPr>
          <p:cNvSpPr/>
          <p:nvPr userDrawn="1"/>
        </p:nvSpPr>
        <p:spPr>
          <a:xfrm>
            <a:off x="2879262" y="2"/>
            <a:ext cx="1083138" cy="98716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D4448343-1AE6-F56C-54AC-92A22E41A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510"/>
            <a:ext cx="1233122" cy="243219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8B60C17B-0742-9FC2-AB7E-A06FF6B60618}"/>
              </a:ext>
            </a:extLst>
          </p:cNvPr>
          <p:cNvSpPr/>
          <p:nvPr userDrawn="1"/>
        </p:nvSpPr>
        <p:spPr>
          <a:xfrm>
            <a:off x="4885851" y="4445005"/>
            <a:ext cx="1223010" cy="1212850"/>
          </a:xfrm>
          <a:custGeom>
            <a:avLst/>
            <a:gdLst/>
            <a:ahLst/>
            <a:cxnLst/>
            <a:rect l="l" t="t" r="r" b="b"/>
            <a:pathLst>
              <a:path w="1223010" h="1212850">
                <a:moveTo>
                  <a:pt x="1222997" y="0"/>
                </a:moveTo>
                <a:lnTo>
                  <a:pt x="1212697" y="0"/>
                </a:lnTo>
                <a:lnTo>
                  <a:pt x="1163924" y="962"/>
                </a:lnTo>
                <a:lnTo>
                  <a:pt x="1115639" y="3827"/>
                </a:lnTo>
                <a:lnTo>
                  <a:pt x="1067879" y="8557"/>
                </a:lnTo>
                <a:lnTo>
                  <a:pt x="1020681" y="15116"/>
                </a:lnTo>
                <a:lnTo>
                  <a:pt x="974080" y="23469"/>
                </a:lnTo>
                <a:lnTo>
                  <a:pt x="928112" y="33578"/>
                </a:lnTo>
                <a:lnTo>
                  <a:pt x="882815" y="45407"/>
                </a:lnTo>
                <a:lnTo>
                  <a:pt x="838224" y="58921"/>
                </a:lnTo>
                <a:lnTo>
                  <a:pt x="794375" y="74083"/>
                </a:lnTo>
                <a:lnTo>
                  <a:pt x="751305" y="90857"/>
                </a:lnTo>
                <a:lnTo>
                  <a:pt x="709050" y="109207"/>
                </a:lnTo>
                <a:lnTo>
                  <a:pt x="667646" y="129096"/>
                </a:lnTo>
                <a:lnTo>
                  <a:pt x="627129" y="150488"/>
                </a:lnTo>
                <a:lnTo>
                  <a:pt x="587536" y="173348"/>
                </a:lnTo>
                <a:lnTo>
                  <a:pt x="548902" y="197638"/>
                </a:lnTo>
                <a:lnTo>
                  <a:pt x="511265" y="223322"/>
                </a:lnTo>
                <a:lnTo>
                  <a:pt x="474660" y="250365"/>
                </a:lnTo>
                <a:lnTo>
                  <a:pt x="439123" y="278730"/>
                </a:lnTo>
                <a:lnTo>
                  <a:pt x="404691" y="308380"/>
                </a:lnTo>
                <a:lnTo>
                  <a:pt x="371400" y="339281"/>
                </a:lnTo>
                <a:lnTo>
                  <a:pt x="339286" y="371395"/>
                </a:lnTo>
                <a:lnTo>
                  <a:pt x="308385" y="404686"/>
                </a:lnTo>
                <a:lnTo>
                  <a:pt x="278734" y="439117"/>
                </a:lnTo>
                <a:lnTo>
                  <a:pt x="250369" y="474654"/>
                </a:lnTo>
                <a:lnTo>
                  <a:pt x="223326" y="511259"/>
                </a:lnTo>
                <a:lnTo>
                  <a:pt x="197641" y="548897"/>
                </a:lnTo>
                <a:lnTo>
                  <a:pt x="173350" y="587530"/>
                </a:lnTo>
                <a:lnTo>
                  <a:pt x="150491" y="627123"/>
                </a:lnTo>
                <a:lnTo>
                  <a:pt x="129098" y="667640"/>
                </a:lnTo>
                <a:lnTo>
                  <a:pt x="109209" y="709044"/>
                </a:lnTo>
                <a:lnTo>
                  <a:pt x="90859" y="751300"/>
                </a:lnTo>
                <a:lnTo>
                  <a:pt x="74085" y="794370"/>
                </a:lnTo>
                <a:lnTo>
                  <a:pt x="58923" y="838219"/>
                </a:lnTo>
                <a:lnTo>
                  <a:pt x="45408" y="882811"/>
                </a:lnTo>
                <a:lnTo>
                  <a:pt x="33578" y="928108"/>
                </a:lnTo>
                <a:lnTo>
                  <a:pt x="23469" y="974076"/>
                </a:lnTo>
                <a:lnTo>
                  <a:pt x="15117" y="1020678"/>
                </a:lnTo>
                <a:lnTo>
                  <a:pt x="8557" y="1067877"/>
                </a:lnTo>
                <a:lnTo>
                  <a:pt x="3827" y="1115637"/>
                </a:lnTo>
                <a:lnTo>
                  <a:pt x="962" y="1163923"/>
                </a:lnTo>
                <a:lnTo>
                  <a:pt x="0" y="1212697"/>
                </a:lnTo>
                <a:lnTo>
                  <a:pt x="1222997" y="1212697"/>
                </a:lnTo>
                <a:lnTo>
                  <a:pt x="122299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1098FAB-F165-EE15-2E69-55924EE693FB}"/>
              </a:ext>
            </a:extLst>
          </p:cNvPr>
          <p:cNvSpPr/>
          <p:nvPr userDrawn="1"/>
        </p:nvSpPr>
        <p:spPr>
          <a:xfrm>
            <a:off x="4889500" y="5650725"/>
            <a:ext cx="1221740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387D0DD-C550-57B3-4353-CB37A181170D}"/>
              </a:ext>
            </a:extLst>
          </p:cNvPr>
          <p:cNvSpPr/>
          <p:nvPr userDrawn="1"/>
        </p:nvSpPr>
        <p:spPr>
          <a:xfrm>
            <a:off x="5029200" y="996950"/>
            <a:ext cx="1073624" cy="963131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2F1D396-F8FA-9C63-E0DC-3CD1D006BAC1}"/>
              </a:ext>
            </a:extLst>
          </p:cNvPr>
          <p:cNvGrpSpPr/>
          <p:nvPr userDrawn="1"/>
        </p:nvGrpSpPr>
        <p:grpSpPr>
          <a:xfrm>
            <a:off x="-6824" y="4425950"/>
            <a:ext cx="1224979" cy="1231900"/>
            <a:chOff x="-6824" y="4376003"/>
            <a:chExt cx="1224979" cy="123190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32DD6C-C583-2520-AAFF-39D40ED291C8}"/>
                </a:ext>
              </a:extLst>
            </p:cNvPr>
            <p:cNvSpPr/>
            <p:nvPr/>
          </p:nvSpPr>
          <p:spPr>
            <a:xfrm>
              <a:off x="-6824" y="4376003"/>
              <a:ext cx="615950" cy="1231900"/>
            </a:xfrm>
            <a:custGeom>
              <a:avLst/>
              <a:gdLst/>
              <a:ahLst/>
              <a:cxnLst/>
              <a:rect l="l" t="t" r="r" b="b"/>
              <a:pathLst>
                <a:path w="615950" h="1231900">
                  <a:moveTo>
                    <a:pt x="615950" y="0"/>
                  </a:moveTo>
                  <a:lnTo>
                    <a:pt x="567813" y="1853"/>
                  </a:lnTo>
                  <a:lnTo>
                    <a:pt x="520690" y="7321"/>
                  </a:lnTo>
                  <a:lnTo>
                    <a:pt x="474717" y="16267"/>
                  </a:lnTo>
                  <a:lnTo>
                    <a:pt x="430031" y="28554"/>
                  </a:lnTo>
                  <a:lnTo>
                    <a:pt x="386770" y="44046"/>
                  </a:lnTo>
                  <a:lnTo>
                    <a:pt x="345069" y="62605"/>
                  </a:lnTo>
                  <a:lnTo>
                    <a:pt x="305067" y="84094"/>
                  </a:lnTo>
                  <a:lnTo>
                    <a:pt x="266899" y="108377"/>
                  </a:lnTo>
                  <a:lnTo>
                    <a:pt x="230703" y="135316"/>
                  </a:lnTo>
                  <a:lnTo>
                    <a:pt x="196616" y="164775"/>
                  </a:lnTo>
                  <a:lnTo>
                    <a:pt x="164775" y="196616"/>
                  </a:lnTo>
                  <a:lnTo>
                    <a:pt x="135316" y="230703"/>
                  </a:lnTo>
                  <a:lnTo>
                    <a:pt x="108377" y="266899"/>
                  </a:lnTo>
                  <a:lnTo>
                    <a:pt x="84094" y="305067"/>
                  </a:lnTo>
                  <a:lnTo>
                    <a:pt x="62605" y="345069"/>
                  </a:lnTo>
                  <a:lnTo>
                    <a:pt x="44046" y="386770"/>
                  </a:lnTo>
                  <a:lnTo>
                    <a:pt x="28554" y="430031"/>
                  </a:lnTo>
                  <a:lnTo>
                    <a:pt x="16267" y="474717"/>
                  </a:lnTo>
                  <a:lnTo>
                    <a:pt x="7321" y="520690"/>
                  </a:lnTo>
                  <a:lnTo>
                    <a:pt x="1853" y="567813"/>
                  </a:lnTo>
                  <a:lnTo>
                    <a:pt x="0" y="615950"/>
                  </a:lnTo>
                  <a:lnTo>
                    <a:pt x="1853" y="664086"/>
                  </a:lnTo>
                  <a:lnTo>
                    <a:pt x="7321" y="711209"/>
                  </a:lnTo>
                  <a:lnTo>
                    <a:pt x="16267" y="757182"/>
                  </a:lnTo>
                  <a:lnTo>
                    <a:pt x="28554" y="801868"/>
                  </a:lnTo>
                  <a:lnTo>
                    <a:pt x="44046" y="845129"/>
                  </a:lnTo>
                  <a:lnTo>
                    <a:pt x="62605" y="886830"/>
                  </a:lnTo>
                  <a:lnTo>
                    <a:pt x="84094" y="926832"/>
                  </a:lnTo>
                  <a:lnTo>
                    <a:pt x="108377" y="965000"/>
                  </a:lnTo>
                  <a:lnTo>
                    <a:pt x="135316" y="1001196"/>
                  </a:lnTo>
                  <a:lnTo>
                    <a:pt x="164775" y="1035283"/>
                  </a:lnTo>
                  <a:lnTo>
                    <a:pt x="196616" y="1067124"/>
                  </a:lnTo>
                  <a:lnTo>
                    <a:pt x="230703" y="1096583"/>
                  </a:lnTo>
                  <a:lnTo>
                    <a:pt x="266899" y="1123522"/>
                  </a:lnTo>
                  <a:lnTo>
                    <a:pt x="305067" y="1147805"/>
                  </a:lnTo>
                  <a:lnTo>
                    <a:pt x="345069" y="1169294"/>
                  </a:lnTo>
                  <a:lnTo>
                    <a:pt x="386770" y="1187853"/>
                  </a:lnTo>
                  <a:lnTo>
                    <a:pt x="430031" y="1203345"/>
                  </a:lnTo>
                  <a:lnTo>
                    <a:pt x="474717" y="1215632"/>
                  </a:lnTo>
                  <a:lnTo>
                    <a:pt x="520690" y="1224578"/>
                  </a:lnTo>
                  <a:lnTo>
                    <a:pt x="567813" y="1230046"/>
                  </a:lnTo>
                  <a:lnTo>
                    <a:pt x="615950" y="123190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581D127E-3ED2-80E2-B593-0306FA07AC23}"/>
                </a:ext>
              </a:extLst>
            </p:cNvPr>
            <p:cNvSpPr/>
            <p:nvPr/>
          </p:nvSpPr>
          <p:spPr>
            <a:xfrm>
              <a:off x="609600" y="4381083"/>
              <a:ext cx="608555" cy="1221740"/>
            </a:xfrm>
            <a:custGeom>
              <a:avLst/>
              <a:gdLst>
                <a:gd name="connsiteX0" fmla="*/ 0 w 859370"/>
                <a:gd name="connsiteY0" fmla="*/ 0 h 1725280"/>
                <a:gd name="connsiteX1" fmla="*/ 4111 w 859370"/>
                <a:gd name="connsiteY1" fmla="*/ 0 h 1725280"/>
                <a:gd name="connsiteX2" fmla="*/ 84676 w 859370"/>
                <a:gd name="connsiteY2" fmla="*/ 4068 h 1725280"/>
                <a:gd name="connsiteX3" fmla="*/ 859370 w 859370"/>
                <a:gd name="connsiteY3" fmla="*/ 862536 h 1725280"/>
                <a:gd name="connsiteX4" fmla="*/ 84676 w 859370"/>
                <a:gd name="connsiteY4" fmla="*/ 1721004 h 1725280"/>
                <a:gd name="connsiteX5" fmla="*/ 0 w 859370"/>
                <a:gd name="connsiteY5" fmla="*/ 1725280 h 17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0" h="1725280">
                  <a:moveTo>
                    <a:pt x="0" y="0"/>
                  </a:moveTo>
                  <a:lnTo>
                    <a:pt x="4111" y="0"/>
                  </a:lnTo>
                  <a:lnTo>
                    <a:pt x="84676" y="4068"/>
                  </a:lnTo>
                  <a:cubicBezTo>
                    <a:pt x="519810" y="48259"/>
                    <a:pt x="859370" y="415743"/>
                    <a:pt x="859370" y="862536"/>
                  </a:cubicBezTo>
                  <a:cubicBezTo>
                    <a:pt x="859370" y="1309329"/>
                    <a:pt x="519810" y="1676814"/>
                    <a:pt x="84676" y="1721004"/>
                  </a:cubicBezTo>
                  <a:lnTo>
                    <a:pt x="0" y="1725280"/>
                  </a:lnTo>
                  <a:close/>
                </a:path>
              </a:pathLst>
            </a:custGeom>
            <a:solidFill>
              <a:srgbClr val="6BB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6" y="108052"/>
            <a:ext cx="2223512" cy="987162"/>
          </a:xfrm>
          <a:prstGeom prst="rect">
            <a:avLst/>
          </a:prstGeom>
        </p:spPr>
      </p:pic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376ADDD9-F84C-BEC0-1BFA-10C920124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437" y="158750"/>
            <a:ext cx="658385" cy="703791"/>
          </a:xfrm>
          <a:prstGeom prst="rect">
            <a:avLst/>
          </a:prstGeom>
        </p:spPr>
      </p:pic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1146FC4-63CA-7E60-F573-701E17416F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010" y="4746528"/>
            <a:ext cx="490696" cy="605704"/>
          </a:xfrm>
          <a:prstGeom prst="rect">
            <a:avLst/>
          </a:prstGeom>
        </p:spPr>
      </p:pic>
      <p:pic>
        <p:nvPicPr>
          <p:cNvPr id="27" name="Imagen 2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9215EF1C-A878-5A3F-37E5-F719033B4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8" y="337795"/>
            <a:ext cx="612979" cy="423788"/>
          </a:xfrm>
          <a:prstGeom prst="rect">
            <a:avLst/>
          </a:prstGeom>
        </p:spPr>
      </p:pic>
      <p:pic>
        <p:nvPicPr>
          <p:cNvPr id="28" name="Imagen 27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55DDD743-CAE6-4771-0A9B-B1F3BBD38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285033"/>
            <a:ext cx="552437" cy="522167"/>
          </a:xfrm>
          <a:prstGeom prst="rect">
            <a:avLst/>
          </a:prstGeom>
        </p:spPr>
      </p:pic>
      <p:pic>
        <p:nvPicPr>
          <p:cNvPr id="29" name="Imagen 2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03888B-AF6E-9876-98EC-66A1AAB79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49" y="5951076"/>
            <a:ext cx="590369" cy="621037"/>
          </a:xfrm>
          <a:prstGeom prst="rect">
            <a:avLst/>
          </a:prstGeom>
        </p:spPr>
      </p:pic>
      <p:pic>
        <p:nvPicPr>
          <p:cNvPr id="31" name="Imagen 3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C6FA8A68-E321-F480-0EEB-D680C1776B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1" y="1238539"/>
            <a:ext cx="454410" cy="477712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1B8AE0-AB3C-E529-4BB5-52CCEEC942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25" y="5951076"/>
            <a:ext cx="825311" cy="601153"/>
          </a:xfrm>
          <a:prstGeom prst="rect">
            <a:avLst/>
          </a:prstGeo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DFC5C3F9-259A-36CA-3B03-0D0FA6D95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1736324"/>
            <a:ext cx="4495800" cy="14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4200" y="4102095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505FB79-408A-43F3-9FF6-95F9DFF43961}"/>
              </a:ext>
            </a:extLst>
          </p:cNvPr>
          <p:cNvPicPr/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7705" y="6181329"/>
            <a:ext cx="2534295" cy="56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347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CA36E8E-0A33-5274-9B20-FA55833A1773}"/>
              </a:ext>
            </a:extLst>
          </p:cNvPr>
          <p:cNvSpPr/>
          <p:nvPr userDrawn="1"/>
        </p:nvSpPr>
        <p:spPr>
          <a:xfrm>
            <a:off x="0" y="0"/>
            <a:ext cx="12190095" cy="13334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22D81F-284A-1E86-CDFC-06EBD9FC61C1}"/>
              </a:ext>
            </a:extLst>
          </p:cNvPr>
          <p:cNvSpPr/>
          <p:nvPr userDrawn="1"/>
        </p:nvSpPr>
        <p:spPr>
          <a:xfrm>
            <a:off x="0" y="1346198"/>
            <a:ext cx="12190095" cy="551180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4A85037-8DE1-0DBD-A171-577658B9F160}"/>
              </a:ext>
            </a:extLst>
          </p:cNvPr>
          <p:cNvSpPr/>
          <p:nvPr userDrawn="1"/>
        </p:nvSpPr>
        <p:spPr>
          <a:xfrm>
            <a:off x="0" y="-1"/>
            <a:ext cx="666750" cy="1333500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D010E416-D3B4-FC0D-F665-03FDFBA7F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528" y="-33210"/>
            <a:ext cx="1364472" cy="2630360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67356BD-4749-0896-0E29-3E10E5E24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674A61-571D-8459-8B4C-3884F8256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006599"/>
            <a:ext cx="9677400" cy="419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00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P</a:t>
            </a:r>
            <a:r>
              <a:rPr lang="es-ES" dirty="0"/>
              <a:t>unto 1</a:t>
            </a:r>
          </a:p>
          <a:p>
            <a:pPr lvl="0"/>
            <a:r>
              <a:rPr lang="es-ES" dirty="0"/>
              <a:t>Punto 2</a:t>
            </a:r>
          </a:p>
          <a:p>
            <a:pPr lvl="0"/>
            <a:r>
              <a:rPr lang="es-ES" dirty="0"/>
              <a:t>Punto 3</a:t>
            </a:r>
          </a:p>
          <a:p>
            <a:pPr lvl="0"/>
            <a:r>
              <a:rPr lang="es-ES" dirty="0"/>
              <a:t>Punto 4</a:t>
            </a:r>
          </a:p>
          <a:p>
            <a:pPr lvl="0"/>
            <a:r>
              <a:rPr lang="es-ES" dirty="0"/>
              <a:t>Punto 5</a:t>
            </a:r>
          </a:p>
          <a:p>
            <a:pPr lvl="0"/>
            <a:r>
              <a:rPr lang="es-ES" dirty="0"/>
              <a:t>Punto 6</a:t>
            </a:r>
          </a:p>
          <a:p>
            <a:pPr lvl="0"/>
            <a:r>
              <a:rPr lang="es-ES" dirty="0"/>
              <a:t>Punto 7</a:t>
            </a:r>
          </a:p>
          <a:p>
            <a:pPr lvl="0"/>
            <a:r>
              <a:rPr lang="es-ES" dirty="0"/>
              <a:t>Punto 8</a:t>
            </a:r>
          </a:p>
          <a:p>
            <a:pPr lvl="0"/>
            <a:r>
              <a:rPr lang="es-ES" dirty="0"/>
              <a:t>Punto 9</a:t>
            </a:r>
          </a:p>
          <a:p>
            <a:pPr lvl="0"/>
            <a:r>
              <a:rPr lang="es-ES" dirty="0"/>
              <a:t>Punto 10</a:t>
            </a:r>
          </a:p>
        </p:txBody>
      </p:sp>
    </p:spTree>
    <p:extLst>
      <p:ext uri="{BB962C8B-B14F-4D97-AF65-F5344CB8AC3E}">
        <p14:creationId xmlns:p14="http://schemas.microsoft.com/office/powerpoint/2010/main" val="2094232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686469" y="78788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01EFBFAC-F326-45C6-ABF7-4AD0BDCB4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7" y="126931"/>
            <a:ext cx="562243" cy="4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44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32833A-DE42-477E-8ECB-D31CF4665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126" y="102088"/>
            <a:ext cx="277784" cy="3238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31C6246-1E84-4ABA-962E-B846279FA4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04" y="209388"/>
            <a:ext cx="164961" cy="221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89277BF-206A-4189-B191-D6B66D4EC1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05" y="244114"/>
            <a:ext cx="247162" cy="1864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3C3A26-923F-4AA9-8A83-9442CE625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199" y="213985"/>
            <a:ext cx="209412" cy="216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BECE55-D510-45A4-BC30-0396507BF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452" y="193210"/>
            <a:ext cx="209411" cy="2373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42D8253-937C-4829-BEC8-A9989C111E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15" y="256274"/>
            <a:ext cx="150143" cy="174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F3FD2C-58EA-4684-A79C-DBB58F2D30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508" y="191783"/>
            <a:ext cx="300983" cy="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7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1" y="0"/>
            <a:ext cx="6142017" cy="602615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40623"/>
            <a:ext cx="2149620" cy="954357"/>
          </a:xfrm>
          <a:prstGeom prst="rect">
            <a:avLst/>
          </a:prstGeom>
        </p:spPr>
      </p:pic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2925" y="5520247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99B70937-9FCE-4E40-9DC7-4643157CE967}"/>
              </a:ext>
            </a:extLst>
          </p:cNvPr>
          <p:cNvSpPr/>
          <p:nvPr userDrawn="1"/>
        </p:nvSpPr>
        <p:spPr>
          <a:xfrm>
            <a:off x="11117114" y="37"/>
            <a:ext cx="596428" cy="1094944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BC2C4231-8099-45D5-A8F4-A94E560FC273}"/>
              </a:ext>
            </a:extLst>
          </p:cNvPr>
          <p:cNvSpPr/>
          <p:nvPr userDrawn="1"/>
        </p:nvSpPr>
        <p:spPr>
          <a:xfrm>
            <a:off x="11691448" y="1"/>
            <a:ext cx="546569" cy="109483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007B104-92BA-4BA5-A656-DA433D20A54C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9800" y="6194157"/>
            <a:ext cx="2338705" cy="51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D0623596-029B-4771-9426-C8E363EAA4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521" y="6212610"/>
            <a:ext cx="471757" cy="49886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BB0B30D-01E9-4A41-88D1-70C8118CB0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19" y="6283101"/>
            <a:ext cx="347040" cy="42837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8A7E0D9-EDEA-4FCF-A76C-ED2C5DD3E8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73" y="6413241"/>
            <a:ext cx="444645" cy="29823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A02A5FD-DBD4-4C48-8334-C26BA224D2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41" y="6427744"/>
            <a:ext cx="300184" cy="28373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EAAA8FFC-E26C-4A95-A0EA-8FA61291F3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039" y="6369106"/>
            <a:ext cx="325466" cy="3423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34038C9-3152-4362-9043-8EE045E000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96" y="6492569"/>
            <a:ext cx="208231" cy="2189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10C091FD-F9B0-47C5-9AE9-239540332D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32" y="6300126"/>
            <a:ext cx="574476" cy="411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683122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1691078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7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5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6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115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3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campo, mujer&#10;&#10;Descripción generada automáticamente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44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7805FF-5857-A6EE-E6AF-EDF3B41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86600" y="0"/>
            <a:ext cx="5105400" cy="68706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023879" y="130606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311150"/>
            <a:ext cx="608614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0" name="Imagen 1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D91507A-E5FD-4F81-8084-ED0CF4493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804" y="859216"/>
            <a:ext cx="426085" cy="2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9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19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9663"/>
            <a:ext cx="1166832" cy="2216150"/>
          </a:xfrm>
          <a:prstGeom prst="rect">
            <a:avLst/>
          </a:prstGeom>
        </p:spPr>
      </p:pic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FD5042EF-2420-4752-126A-B99C1EF849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154113"/>
            <a:ext cx="5105400" cy="5716587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3346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740296" cy="346856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3" y="1734990"/>
            <a:ext cx="3469745" cy="173228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246" y="1905634"/>
            <a:ext cx="1105152" cy="118136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61" y="2162432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53E509D-9C05-4F64-B596-3792F76B9CA7}"/>
              </a:ext>
            </a:extLst>
          </p:cNvPr>
          <p:cNvPicPr/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0809" y="5821816"/>
            <a:ext cx="3418791" cy="755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B12C3DE7-53C0-4BC5-BCFB-CAB7D8B057D6}"/>
              </a:ext>
            </a:extLst>
          </p:cNvPr>
          <p:cNvGrpSpPr/>
          <p:nvPr userDrawn="1"/>
        </p:nvGrpSpPr>
        <p:grpSpPr>
          <a:xfrm>
            <a:off x="0" y="5763684"/>
            <a:ext cx="5350796" cy="633222"/>
            <a:chOff x="1448755" y="3047555"/>
            <a:chExt cx="5350796" cy="633222"/>
          </a:xfrm>
        </p:grpSpPr>
        <p:pic>
          <p:nvPicPr>
            <p:cNvPr id="39" name="Picture 2" descr="imagen">
              <a:extLst>
                <a:ext uri="{FF2B5EF4-FFF2-40B4-BE49-F238E27FC236}">
                  <a16:creationId xmlns:a16="http://schemas.microsoft.com/office/drawing/2014/main" id="{F2C85C64-5194-4F83-83F6-857D4C6D2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163"/>
            <a:stretch/>
          </p:blipFill>
          <p:spPr bwMode="auto">
            <a:xfrm>
              <a:off x="1448755" y="3047555"/>
              <a:ext cx="2114191" cy="63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A picture containing text, font, symbol, typography&#10;&#10;Description automatically generated">
              <a:extLst>
                <a:ext uri="{FF2B5EF4-FFF2-40B4-BE49-F238E27FC236}">
                  <a16:creationId xmlns:a16="http://schemas.microsoft.com/office/drawing/2014/main" id="{616377A2-39DF-447D-B18F-0E33E62D6510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434" y="3177222"/>
              <a:ext cx="1785620" cy="503555"/>
            </a:xfrm>
            <a:prstGeom prst="rect">
              <a:avLst/>
            </a:prstGeom>
          </p:spPr>
        </p:pic>
        <p:pic>
          <p:nvPicPr>
            <p:cNvPr id="41" name="Imagen 40" descr="Texto&#10;&#10;Descripción generada automáticamente">
              <a:extLst>
                <a:ext uri="{FF2B5EF4-FFF2-40B4-BE49-F238E27FC236}">
                  <a16:creationId xmlns:a16="http://schemas.microsoft.com/office/drawing/2014/main" id="{27CD1840-7ABE-4462-BC91-7E7C5F3BAF2E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541" y="3360102"/>
              <a:ext cx="1604010" cy="320675"/>
            </a:xfrm>
            <a:prstGeom prst="rect">
              <a:avLst/>
            </a:prstGeom>
          </p:spPr>
        </p:pic>
      </p:grpSp>
      <p:pic>
        <p:nvPicPr>
          <p:cNvPr id="42" name="Imagen 41" descr="Patrón de fondo&#10;&#10;Descripción generada automáticamente">
            <a:extLst>
              <a:ext uri="{FF2B5EF4-FFF2-40B4-BE49-F238E27FC236}">
                <a16:creationId xmlns:a16="http://schemas.microsoft.com/office/drawing/2014/main" id="{E19A0AE5-6F2A-4C46-BFBA-717A1DBB4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211120" y="3482587"/>
            <a:ext cx="1756206" cy="1716761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E2D3912A-1E4E-402A-A3C0-9761CDC5901B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A525F01-F612-45D5-BEA3-7A4BBA36EA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2C7F8E-841D-4355-9AF1-D492BA4BF8E2}"/>
              </a:ext>
            </a:extLst>
          </p:cNvPr>
          <p:cNvSpPr txBox="1"/>
          <p:nvPr userDrawn="1"/>
        </p:nvSpPr>
        <p:spPr>
          <a:xfrm>
            <a:off x="218393" y="639690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EC Square Sans Pro" panose="020B0506040000020004" pitchFamily="34" charset="0"/>
                <a:hlinkClick r:id="rId16"/>
              </a:rPr>
              <a:t>www.amrfvtraining.eu</a:t>
            </a:r>
            <a:r>
              <a:rPr lang="en-GB" dirty="0">
                <a:latin typeface="EC Square Sans Pro" panose="020B05060400000200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0344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0" y="0"/>
            <a:ext cx="6093675" cy="4445005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B86B49A-E309-306F-54EA-1E91AEFD27BB}"/>
              </a:ext>
            </a:extLst>
          </p:cNvPr>
          <p:cNvSpPr/>
          <p:nvPr userDrawn="1"/>
        </p:nvSpPr>
        <p:spPr>
          <a:xfrm>
            <a:off x="3657179" y="5634288"/>
            <a:ext cx="1236412" cy="123641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FE8D229-B039-4150-3CC7-A90C7A82C428}"/>
              </a:ext>
            </a:extLst>
          </p:cNvPr>
          <p:cNvSpPr/>
          <p:nvPr userDrawn="1"/>
        </p:nvSpPr>
        <p:spPr>
          <a:xfrm>
            <a:off x="2428304" y="4438510"/>
            <a:ext cx="1242631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6BB1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D247D67-8E2B-31C5-C8A0-D5D6C35C3466}"/>
              </a:ext>
            </a:extLst>
          </p:cNvPr>
          <p:cNvSpPr/>
          <p:nvPr userDrawn="1"/>
        </p:nvSpPr>
        <p:spPr>
          <a:xfrm>
            <a:off x="1212899" y="5634288"/>
            <a:ext cx="1236412" cy="12364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D11B8C-5E46-1D50-21DC-A81F63330B4D}"/>
              </a:ext>
            </a:extLst>
          </p:cNvPr>
          <p:cNvSpPr/>
          <p:nvPr userDrawn="1"/>
        </p:nvSpPr>
        <p:spPr>
          <a:xfrm>
            <a:off x="5012862" y="2"/>
            <a:ext cx="1083138" cy="98716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15ECAC5-8F58-7F5F-622B-0B7282FFADD6}"/>
              </a:ext>
            </a:extLst>
          </p:cNvPr>
          <p:cNvSpPr/>
          <p:nvPr userDrawn="1"/>
        </p:nvSpPr>
        <p:spPr>
          <a:xfrm>
            <a:off x="3946062" y="2"/>
            <a:ext cx="1083138" cy="987162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8E09E6-072B-3BB2-09B2-2F1D41A6B4AE}"/>
              </a:ext>
            </a:extLst>
          </p:cNvPr>
          <p:cNvSpPr/>
          <p:nvPr userDrawn="1"/>
        </p:nvSpPr>
        <p:spPr>
          <a:xfrm>
            <a:off x="2879262" y="2"/>
            <a:ext cx="1083138" cy="98716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D4448343-1AE6-F56C-54AC-92A22E41A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510"/>
            <a:ext cx="1233122" cy="243219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8B60C17B-0742-9FC2-AB7E-A06FF6B60618}"/>
              </a:ext>
            </a:extLst>
          </p:cNvPr>
          <p:cNvSpPr/>
          <p:nvPr userDrawn="1"/>
        </p:nvSpPr>
        <p:spPr>
          <a:xfrm>
            <a:off x="4885851" y="4445005"/>
            <a:ext cx="1223010" cy="1212850"/>
          </a:xfrm>
          <a:custGeom>
            <a:avLst/>
            <a:gdLst/>
            <a:ahLst/>
            <a:cxnLst/>
            <a:rect l="l" t="t" r="r" b="b"/>
            <a:pathLst>
              <a:path w="1223010" h="1212850">
                <a:moveTo>
                  <a:pt x="1222997" y="0"/>
                </a:moveTo>
                <a:lnTo>
                  <a:pt x="1212697" y="0"/>
                </a:lnTo>
                <a:lnTo>
                  <a:pt x="1163924" y="962"/>
                </a:lnTo>
                <a:lnTo>
                  <a:pt x="1115639" y="3827"/>
                </a:lnTo>
                <a:lnTo>
                  <a:pt x="1067879" y="8557"/>
                </a:lnTo>
                <a:lnTo>
                  <a:pt x="1020681" y="15116"/>
                </a:lnTo>
                <a:lnTo>
                  <a:pt x="974080" y="23469"/>
                </a:lnTo>
                <a:lnTo>
                  <a:pt x="928112" y="33578"/>
                </a:lnTo>
                <a:lnTo>
                  <a:pt x="882815" y="45407"/>
                </a:lnTo>
                <a:lnTo>
                  <a:pt x="838224" y="58921"/>
                </a:lnTo>
                <a:lnTo>
                  <a:pt x="794375" y="74083"/>
                </a:lnTo>
                <a:lnTo>
                  <a:pt x="751305" y="90857"/>
                </a:lnTo>
                <a:lnTo>
                  <a:pt x="709050" y="109207"/>
                </a:lnTo>
                <a:lnTo>
                  <a:pt x="667646" y="129096"/>
                </a:lnTo>
                <a:lnTo>
                  <a:pt x="627129" y="150488"/>
                </a:lnTo>
                <a:lnTo>
                  <a:pt x="587536" y="173348"/>
                </a:lnTo>
                <a:lnTo>
                  <a:pt x="548902" y="197638"/>
                </a:lnTo>
                <a:lnTo>
                  <a:pt x="511265" y="223322"/>
                </a:lnTo>
                <a:lnTo>
                  <a:pt x="474660" y="250365"/>
                </a:lnTo>
                <a:lnTo>
                  <a:pt x="439123" y="278730"/>
                </a:lnTo>
                <a:lnTo>
                  <a:pt x="404691" y="308380"/>
                </a:lnTo>
                <a:lnTo>
                  <a:pt x="371400" y="339281"/>
                </a:lnTo>
                <a:lnTo>
                  <a:pt x="339286" y="371395"/>
                </a:lnTo>
                <a:lnTo>
                  <a:pt x="308385" y="404686"/>
                </a:lnTo>
                <a:lnTo>
                  <a:pt x="278734" y="439117"/>
                </a:lnTo>
                <a:lnTo>
                  <a:pt x="250369" y="474654"/>
                </a:lnTo>
                <a:lnTo>
                  <a:pt x="223326" y="511259"/>
                </a:lnTo>
                <a:lnTo>
                  <a:pt x="197641" y="548897"/>
                </a:lnTo>
                <a:lnTo>
                  <a:pt x="173350" y="587530"/>
                </a:lnTo>
                <a:lnTo>
                  <a:pt x="150491" y="627123"/>
                </a:lnTo>
                <a:lnTo>
                  <a:pt x="129098" y="667640"/>
                </a:lnTo>
                <a:lnTo>
                  <a:pt x="109209" y="709044"/>
                </a:lnTo>
                <a:lnTo>
                  <a:pt x="90859" y="751300"/>
                </a:lnTo>
                <a:lnTo>
                  <a:pt x="74085" y="794370"/>
                </a:lnTo>
                <a:lnTo>
                  <a:pt x="58923" y="838219"/>
                </a:lnTo>
                <a:lnTo>
                  <a:pt x="45408" y="882811"/>
                </a:lnTo>
                <a:lnTo>
                  <a:pt x="33578" y="928108"/>
                </a:lnTo>
                <a:lnTo>
                  <a:pt x="23469" y="974076"/>
                </a:lnTo>
                <a:lnTo>
                  <a:pt x="15117" y="1020678"/>
                </a:lnTo>
                <a:lnTo>
                  <a:pt x="8557" y="1067877"/>
                </a:lnTo>
                <a:lnTo>
                  <a:pt x="3827" y="1115637"/>
                </a:lnTo>
                <a:lnTo>
                  <a:pt x="962" y="1163923"/>
                </a:lnTo>
                <a:lnTo>
                  <a:pt x="0" y="1212697"/>
                </a:lnTo>
                <a:lnTo>
                  <a:pt x="1222997" y="1212697"/>
                </a:lnTo>
                <a:lnTo>
                  <a:pt x="122299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1098FAB-F165-EE15-2E69-55924EE693FB}"/>
              </a:ext>
            </a:extLst>
          </p:cNvPr>
          <p:cNvSpPr/>
          <p:nvPr userDrawn="1"/>
        </p:nvSpPr>
        <p:spPr>
          <a:xfrm>
            <a:off x="4889500" y="5650725"/>
            <a:ext cx="1221740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387D0DD-C550-57B3-4353-CB37A181170D}"/>
              </a:ext>
            </a:extLst>
          </p:cNvPr>
          <p:cNvSpPr/>
          <p:nvPr userDrawn="1"/>
        </p:nvSpPr>
        <p:spPr>
          <a:xfrm>
            <a:off x="5029200" y="996950"/>
            <a:ext cx="1073624" cy="963131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2F1D396-F8FA-9C63-E0DC-3CD1D006BAC1}"/>
              </a:ext>
            </a:extLst>
          </p:cNvPr>
          <p:cNvGrpSpPr/>
          <p:nvPr userDrawn="1"/>
        </p:nvGrpSpPr>
        <p:grpSpPr>
          <a:xfrm>
            <a:off x="-6824" y="4425950"/>
            <a:ext cx="1224979" cy="1231900"/>
            <a:chOff x="-6824" y="4376003"/>
            <a:chExt cx="1224979" cy="123190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32DD6C-C583-2520-AAFF-39D40ED291C8}"/>
                </a:ext>
              </a:extLst>
            </p:cNvPr>
            <p:cNvSpPr/>
            <p:nvPr/>
          </p:nvSpPr>
          <p:spPr>
            <a:xfrm>
              <a:off x="-6824" y="4376003"/>
              <a:ext cx="615950" cy="1231900"/>
            </a:xfrm>
            <a:custGeom>
              <a:avLst/>
              <a:gdLst/>
              <a:ahLst/>
              <a:cxnLst/>
              <a:rect l="l" t="t" r="r" b="b"/>
              <a:pathLst>
                <a:path w="615950" h="1231900">
                  <a:moveTo>
                    <a:pt x="615950" y="0"/>
                  </a:moveTo>
                  <a:lnTo>
                    <a:pt x="567813" y="1853"/>
                  </a:lnTo>
                  <a:lnTo>
                    <a:pt x="520690" y="7321"/>
                  </a:lnTo>
                  <a:lnTo>
                    <a:pt x="474717" y="16267"/>
                  </a:lnTo>
                  <a:lnTo>
                    <a:pt x="430031" y="28554"/>
                  </a:lnTo>
                  <a:lnTo>
                    <a:pt x="386770" y="44046"/>
                  </a:lnTo>
                  <a:lnTo>
                    <a:pt x="345069" y="62605"/>
                  </a:lnTo>
                  <a:lnTo>
                    <a:pt x="305067" y="84094"/>
                  </a:lnTo>
                  <a:lnTo>
                    <a:pt x="266899" y="108377"/>
                  </a:lnTo>
                  <a:lnTo>
                    <a:pt x="230703" y="135316"/>
                  </a:lnTo>
                  <a:lnTo>
                    <a:pt x="196616" y="164775"/>
                  </a:lnTo>
                  <a:lnTo>
                    <a:pt x="164775" y="196616"/>
                  </a:lnTo>
                  <a:lnTo>
                    <a:pt x="135316" y="230703"/>
                  </a:lnTo>
                  <a:lnTo>
                    <a:pt x="108377" y="266899"/>
                  </a:lnTo>
                  <a:lnTo>
                    <a:pt x="84094" y="305067"/>
                  </a:lnTo>
                  <a:lnTo>
                    <a:pt x="62605" y="345069"/>
                  </a:lnTo>
                  <a:lnTo>
                    <a:pt x="44046" y="386770"/>
                  </a:lnTo>
                  <a:lnTo>
                    <a:pt x="28554" y="430031"/>
                  </a:lnTo>
                  <a:lnTo>
                    <a:pt x="16267" y="474717"/>
                  </a:lnTo>
                  <a:lnTo>
                    <a:pt x="7321" y="520690"/>
                  </a:lnTo>
                  <a:lnTo>
                    <a:pt x="1853" y="567813"/>
                  </a:lnTo>
                  <a:lnTo>
                    <a:pt x="0" y="615950"/>
                  </a:lnTo>
                  <a:lnTo>
                    <a:pt x="1853" y="664086"/>
                  </a:lnTo>
                  <a:lnTo>
                    <a:pt x="7321" y="711209"/>
                  </a:lnTo>
                  <a:lnTo>
                    <a:pt x="16267" y="757182"/>
                  </a:lnTo>
                  <a:lnTo>
                    <a:pt x="28554" y="801868"/>
                  </a:lnTo>
                  <a:lnTo>
                    <a:pt x="44046" y="845129"/>
                  </a:lnTo>
                  <a:lnTo>
                    <a:pt x="62605" y="886830"/>
                  </a:lnTo>
                  <a:lnTo>
                    <a:pt x="84094" y="926832"/>
                  </a:lnTo>
                  <a:lnTo>
                    <a:pt x="108377" y="965000"/>
                  </a:lnTo>
                  <a:lnTo>
                    <a:pt x="135316" y="1001196"/>
                  </a:lnTo>
                  <a:lnTo>
                    <a:pt x="164775" y="1035283"/>
                  </a:lnTo>
                  <a:lnTo>
                    <a:pt x="196616" y="1067124"/>
                  </a:lnTo>
                  <a:lnTo>
                    <a:pt x="230703" y="1096583"/>
                  </a:lnTo>
                  <a:lnTo>
                    <a:pt x="266899" y="1123522"/>
                  </a:lnTo>
                  <a:lnTo>
                    <a:pt x="305067" y="1147805"/>
                  </a:lnTo>
                  <a:lnTo>
                    <a:pt x="345069" y="1169294"/>
                  </a:lnTo>
                  <a:lnTo>
                    <a:pt x="386770" y="1187853"/>
                  </a:lnTo>
                  <a:lnTo>
                    <a:pt x="430031" y="1203345"/>
                  </a:lnTo>
                  <a:lnTo>
                    <a:pt x="474717" y="1215632"/>
                  </a:lnTo>
                  <a:lnTo>
                    <a:pt x="520690" y="1224578"/>
                  </a:lnTo>
                  <a:lnTo>
                    <a:pt x="567813" y="1230046"/>
                  </a:lnTo>
                  <a:lnTo>
                    <a:pt x="615950" y="123190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581D127E-3ED2-80E2-B593-0306FA07AC23}"/>
                </a:ext>
              </a:extLst>
            </p:cNvPr>
            <p:cNvSpPr/>
            <p:nvPr/>
          </p:nvSpPr>
          <p:spPr>
            <a:xfrm>
              <a:off x="609600" y="4381083"/>
              <a:ext cx="608555" cy="1221740"/>
            </a:xfrm>
            <a:custGeom>
              <a:avLst/>
              <a:gdLst>
                <a:gd name="connsiteX0" fmla="*/ 0 w 859370"/>
                <a:gd name="connsiteY0" fmla="*/ 0 h 1725280"/>
                <a:gd name="connsiteX1" fmla="*/ 4111 w 859370"/>
                <a:gd name="connsiteY1" fmla="*/ 0 h 1725280"/>
                <a:gd name="connsiteX2" fmla="*/ 84676 w 859370"/>
                <a:gd name="connsiteY2" fmla="*/ 4068 h 1725280"/>
                <a:gd name="connsiteX3" fmla="*/ 859370 w 859370"/>
                <a:gd name="connsiteY3" fmla="*/ 862536 h 1725280"/>
                <a:gd name="connsiteX4" fmla="*/ 84676 w 859370"/>
                <a:gd name="connsiteY4" fmla="*/ 1721004 h 1725280"/>
                <a:gd name="connsiteX5" fmla="*/ 0 w 859370"/>
                <a:gd name="connsiteY5" fmla="*/ 1725280 h 17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0" h="1725280">
                  <a:moveTo>
                    <a:pt x="0" y="0"/>
                  </a:moveTo>
                  <a:lnTo>
                    <a:pt x="4111" y="0"/>
                  </a:lnTo>
                  <a:lnTo>
                    <a:pt x="84676" y="4068"/>
                  </a:lnTo>
                  <a:cubicBezTo>
                    <a:pt x="519810" y="48259"/>
                    <a:pt x="859370" y="415743"/>
                    <a:pt x="859370" y="862536"/>
                  </a:cubicBezTo>
                  <a:cubicBezTo>
                    <a:pt x="859370" y="1309329"/>
                    <a:pt x="519810" y="1676814"/>
                    <a:pt x="84676" y="1721004"/>
                  </a:cubicBezTo>
                  <a:lnTo>
                    <a:pt x="0" y="1725280"/>
                  </a:lnTo>
                  <a:close/>
                </a:path>
              </a:pathLst>
            </a:custGeom>
            <a:solidFill>
              <a:srgbClr val="6BB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6" y="108052"/>
            <a:ext cx="2223512" cy="987162"/>
          </a:xfrm>
          <a:prstGeom prst="rect">
            <a:avLst/>
          </a:prstGeom>
        </p:spPr>
      </p:pic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376ADDD9-F84C-BEC0-1BFA-10C920124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437" y="158750"/>
            <a:ext cx="658385" cy="703791"/>
          </a:xfrm>
          <a:prstGeom prst="rect">
            <a:avLst/>
          </a:prstGeom>
        </p:spPr>
      </p:pic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1146FC4-63CA-7E60-F573-701E17416F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010" y="4746528"/>
            <a:ext cx="490696" cy="605704"/>
          </a:xfrm>
          <a:prstGeom prst="rect">
            <a:avLst/>
          </a:prstGeom>
        </p:spPr>
      </p:pic>
      <p:pic>
        <p:nvPicPr>
          <p:cNvPr id="27" name="Imagen 2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9215EF1C-A878-5A3F-37E5-F719033B4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8" y="337795"/>
            <a:ext cx="612979" cy="423788"/>
          </a:xfrm>
          <a:prstGeom prst="rect">
            <a:avLst/>
          </a:prstGeom>
        </p:spPr>
      </p:pic>
      <p:pic>
        <p:nvPicPr>
          <p:cNvPr id="28" name="Imagen 27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55DDD743-CAE6-4771-0A9B-B1F3BBD38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285033"/>
            <a:ext cx="552437" cy="522167"/>
          </a:xfrm>
          <a:prstGeom prst="rect">
            <a:avLst/>
          </a:prstGeom>
        </p:spPr>
      </p:pic>
      <p:pic>
        <p:nvPicPr>
          <p:cNvPr id="29" name="Imagen 2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03888B-AF6E-9876-98EC-66A1AAB79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49" y="5951076"/>
            <a:ext cx="590369" cy="621037"/>
          </a:xfrm>
          <a:prstGeom prst="rect">
            <a:avLst/>
          </a:prstGeom>
        </p:spPr>
      </p:pic>
      <p:pic>
        <p:nvPicPr>
          <p:cNvPr id="31" name="Imagen 3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C6FA8A68-E321-F480-0EEB-D680C1776B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1" y="1238539"/>
            <a:ext cx="454410" cy="477712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1B8AE0-AB3C-E529-4BB5-52CCEEC942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25" y="5951076"/>
            <a:ext cx="825311" cy="601153"/>
          </a:xfrm>
          <a:prstGeom prst="rect">
            <a:avLst/>
          </a:prstGeo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DFC5C3F9-259A-36CA-3B03-0D0FA6D95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1736324"/>
            <a:ext cx="4495800" cy="14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4200" y="4102095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505FB79-408A-43F3-9FF6-95F9DFF43961}"/>
              </a:ext>
            </a:extLst>
          </p:cNvPr>
          <p:cNvPicPr/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7705" y="6181329"/>
            <a:ext cx="2534295" cy="56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9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CA36E8E-0A33-5274-9B20-FA55833A1773}"/>
              </a:ext>
            </a:extLst>
          </p:cNvPr>
          <p:cNvSpPr/>
          <p:nvPr userDrawn="1"/>
        </p:nvSpPr>
        <p:spPr>
          <a:xfrm>
            <a:off x="0" y="0"/>
            <a:ext cx="12190095" cy="13334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22D81F-284A-1E86-CDFC-06EBD9FC61C1}"/>
              </a:ext>
            </a:extLst>
          </p:cNvPr>
          <p:cNvSpPr/>
          <p:nvPr userDrawn="1"/>
        </p:nvSpPr>
        <p:spPr>
          <a:xfrm>
            <a:off x="0" y="1346198"/>
            <a:ext cx="12190095" cy="551180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4A85037-8DE1-0DBD-A171-577658B9F160}"/>
              </a:ext>
            </a:extLst>
          </p:cNvPr>
          <p:cNvSpPr/>
          <p:nvPr userDrawn="1"/>
        </p:nvSpPr>
        <p:spPr>
          <a:xfrm>
            <a:off x="0" y="-1"/>
            <a:ext cx="666750" cy="1333500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D010E416-D3B4-FC0D-F665-03FDFBA7F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528" y="-33210"/>
            <a:ext cx="1364472" cy="2630360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67356BD-4749-0896-0E29-3E10E5E24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674A61-571D-8459-8B4C-3884F8256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006599"/>
            <a:ext cx="9677400" cy="419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00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P</a:t>
            </a:r>
            <a:r>
              <a:rPr lang="es-ES" dirty="0"/>
              <a:t>unto 1</a:t>
            </a:r>
          </a:p>
          <a:p>
            <a:pPr lvl="0"/>
            <a:r>
              <a:rPr lang="es-ES" dirty="0"/>
              <a:t>Punto 2</a:t>
            </a:r>
          </a:p>
          <a:p>
            <a:pPr lvl="0"/>
            <a:r>
              <a:rPr lang="es-ES" dirty="0"/>
              <a:t>Punto 3</a:t>
            </a:r>
          </a:p>
          <a:p>
            <a:pPr lvl="0"/>
            <a:r>
              <a:rPr lang="es-ES" dirty="0"/>
              <a:t>Punto 4</a:t>
            </a:r>
          </a:p>
          <a:p>
            <a:pPr lvl="0"/>
            <a:r>
              <a:rPr lang="es-ES" dirty="0"/>
              <a:t>Punto 5</a:t>
            </a:r>
          </a:p>
          <a:p>
            <a:pPr lvl="0"/>
            <a:r>
              <a:rPr lang="es-ES" dirty="0"/>
              <a:t>Punto 6</a:t>
            </a:r>
          </a:p>
          <a:p>
            <a:pPr lvl="0"/>
            <a:r>
              <a:rPr lang="es-ES" dirty="0"/>
              <a:t>Punto 7</a:t>
            </a:r>
          </a:p>
          <a:p>
            <a:pPr lvl="0"/>
            <a:r>
              <a:rPr lang="es-ES" dirty="0"/>
              <a:t>Punto 8</a:t>
            </a:r>
          </a:p>
          <a:p>
            <a:pPr lvl="0"/>
            <a:r>
              <a:rPr lang="es-ES" dirty="0"/>
              <a:t>Punto 9</a:t>
            </a:r>
          </a:p>
          <a:p>
            <a:pPr lvl="0"/>
            <a:r>
              <a:rPr lang="es-ES" dirty="0"/>
              <a:t>Punto 10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686469" y="78788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01EFBFAC-F326-45C6-ABF7-4AD0BDCB4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7" y="126931"/>
            <a:ext cx="562243" cy="4095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32833A-DE42-477E-8ECB-D31CF4665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126" y="102088"/>
            <a:ext cx="277784" cy="3238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31C6246-1E84-4ABA-962E-B846279FA4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04" y="209388"/>
            <a:ext cx="164961" cy="221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89277BF-206A-4189-B191-D6B66D4EC1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05" y="244114"/>
            <a:ext cx="247162" cy="1864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3C3A26-923F-4AA9-8A83-9442CE625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199" y="213985"/>
            <a:ext cx="209412" cy="216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BECE55-D510-45A4-BC30-0396507BF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452" y="193210"/>
            <a:ext cx="209411" cy="2373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42D8253-937C-4829-BEC8-A9989C111E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15" y="256274"/>
            <a:ext cx="150143" cy="174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F3FD2C-58EA-4684-A79C-DBB58F2D30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508" y="191783"/>
            <a:ext cx="300983" cy="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683122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1691078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7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5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11537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campo, mujer&#10;&#10;Descripción generada automáticamente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73" r:id="rId6"/>
    <p:sldLayoutId id="214748367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1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c.europa.eu/health/amr/antimicrobial-resistance_en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microsoft.com/office/2017/06/relationships/model3d" Target="../media/model3d1.glb"/><Relationship Id="rId7" Type="http://schemas.openxmlformats.org/officeDocument/2006/relationships/image" Target="../media/image60.png"/><Relationship Id="rId12" Type="http://schemas.microsoft.com/office/2017/06/relationships/model3d" Target="../media/model3d3.glb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microsoft.com/office/2017/06/relationships/model3d" Target="../media/model3d2.glb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FCA7E40-6B2B-9773-C96F-35BFBF343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3600" b="1" dirty="0">
                <a:latin typeface="EC Square Sans Pro" panose="020B0506040000020004" pitchFamily="34" charset="0"/>
              </a:rPr>
              <a:t>MALTA</a:t>
            </a:r>
            <a:endParaRPr lang="mt-MT" sz="3600" b="1" dirty="0">
              <a:latin typeface="EC Square Sans Pro" panose="020B05060400000200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99F5CC-8AF0-EA86-41C2-17755419A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mt-MT" dirty="0">
                <a:latin typeface="EC Square Sans Pro" panose="020B0506040000020004" pitchFamily="34" charset="0"/>
              </a:rPr>
              <a:t>Malta, 7-8 ta’ Marzu 2024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985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D6F110D-1615-41F7-8B60-0F0BEF82F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8763000" cy="533400"/>
          </a:xfrm>
        </p:spPr>
        <p:txBody>
          <a:bodyPr/>
          <a:lstStyle/>
          <a:p>
            <a:pPr marL="263525" indent="-263525"/>
            <a:r>
              <a:rPr lang="mt-MT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Qafas tal-UE dwar prodotti mediċinali veterinarji u għalf medikat</a:t>
            </a:r>
            <a:endParaRPr lang="en-GB" dirty="0"/>
          </a:p>
        </p:txBody>
      </p:sp>
      <p:sp>
        <p:nvSpPr>
          <p:cNvPr id="6" name="Rectángulo redondeado 13">
            <a:extLst>
              <a:ext uri="{FF2B5EF4-FFF2-40B4-BE49-F238E27FC236}">
                <a16:creationId xmlns:a16="http://schemas.microsoft.com/office/drawing/2014/main" id="{7BB00CA2-36EA-4098-ACE2-7D5A391017AD}"/>
              </a:ext>
            </a:extLst>
          </p:cNvPr>
          <p:cNvSpPr/>
          <p:nvPr/>
        </p:nvSpPr>
        <p:spPr>
          <a:xfrm>
            <a:off x="0" y="1377950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A5793A-350F-438B-B8B9-FAF0FC93B2DA}"/>
              </a:ext>
            </a:extLst>
          </p:cNvPr>
          <p:cNvSpPr txBox="1"/>
          <p:nvPr/>
        </p:nvSpPr>
        <p:spPr>
          <a:xfrm>
            <a:off x="19050" y="1493635"/>
            <a:ext cx="1144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Regolament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(UE) 2019/6 </a:t>
            </a:r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dwar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Prodotti </a:t>
            </a:r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Mediċinali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Veterinarji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(</a:t>
            </a:r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Regolament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VMP)</a:t>
            </a:r>
            <a:endParaRPr lang="mt-MT" sz="2400" b="1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588E113-3114-4B57-ADF6-E17A89A23322}"/>
              </a:ext>
            </a:extLst>
          </p:cNvPr>
          <p:cNvSpPr/>
          <p:nvPr/>
        </p:nvSpPr>
        <p:spPr>
          <a:xfrm>
            <a:off x="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Il-prodotti mediċinali veterinarji għandhom jintużaw skont it-</a:t>
            </a:r>
            <a:r>
              <a:rPr lang="mt-MT" sz="24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termini tal-awtorizzazzjoni għat-tqegħid fis-suq</a:t>
            </a:r>
            <a:r>
              <a:rPr lang="mt-MT" sz="2400" b="1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82AA52A-2426-4FD9-857D-26DB0489176A}"/>
              </a:ext>
            </a:extLst>
          </p:cNvPr>
          <p:cNvSpPr/>
          <p:nvPr/>
        </p:nvSpPr>
        <p:spPr>
          <a:xfrm>
            <a:off x="619760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</a:rPr>
              <a:t>Lista ta’ antimikrobiċi </a:t>
            </a:r>
            <a:r>
              <a:rPr lang="mt-MT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riservati għall-bnedmin biss</a:t>
            </a:r>
            <a:r>
              <a:rPr lang="mt-MT">
                <a:solidFill>
                  <a:srgbClr val="003399"/>
                </a:solidFill>
                <a:latin typeface="EC Square Sans Pro" panose="020B0506040000020004" pitchFamily="34" charset="0"/>
              </a:rPr>
              <a:t>*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CF66E4B-4CF6-482C-9A7E-40F15E8847C4}"/>
              </a:ext>
            </a:extLst>
          </p:cNvPr>
          <p:cNvSpPr/>
          <p:nvPr/>
        </p:nvSpPr>
        <p:spPr>
          <a:xfrm>
            <a:off x="9296401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</a:rPr>
              <a:t>Obbligu għall-Istati Membri li </a:t>
            </a:r>
            <a:r>
              <a:rPr lang="mt-MT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jiġbru data dwar il-bejgħ u l-użu tal-antimikrobiċi</a:t>
            </a:r>
          </a:p>
        </p:txBody>
      </p:sp>
      <p:pic>
        <p:nvPicPr>
          <p:cNvPr id="17" name="Gráfico 16" descr="Aguja con relleno sólido">
            <a:extLst>
              <a:ext uri="{FF2B5EF4-FFF2-40B4-BE49-F238E27FC236}">
                <a16:creationId xmlns:a16="http://schemas.microsoft.com/office/drawing/2014/main" id="{3BDC9485-0094-4EFF-8575-C8E6BC5420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200" y="1377950"/>
            <a:ext cx="587570" cy="58757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C714553-9698-4F42-B238-F625AD217C3C}"/>
              </a:ext>
            </a:extLst>
          </p:cNvPr>
          <p:cNvSpPr/>
          <p:nvPr/>
        </p:nvSpPr>
        <p:spPr>
          <a:xfrm>
            <a:off x="3098799" y="261620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</a:rPr>
              <a:t>Ir-</a:t>
            </a:r>
            <a:r>
              <a:rPr lang="mt-MT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riċetti </a:t>
            </a:r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</a:rPr>
              <a:t>veterinarji kollha għandhom ikunu </a:t>
            </a:r>
            <a:r>
              <a:rPr lang="mt-MT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bbażati fuq eżami kliniku </a:t>
            </a:r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</a:rPr>
              <a:t>jew valutazzjoni xierqa oħra minn veterinarju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32E65C-AEA4-4E48-9B43-919CE68E4672}"/>
              </a:ext>
            </a:extLst>
          </p:cNvPr>
          <p:cNvSpPr txBox="1"/>
          <p:nvPr/>
        </p:nvSpPr>
        <p:spPr>
          <a:xfrm>
            <a:off x="0" y="648335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1000" i="0" u="none" strike="noStrike" baseline="0">
                <a:solidFill>
                  <a:srgbClr val="003399"/>
                </a:solidFill>
                <a:latin typeface="EC Square Sans Pro" panose="020B0506040000020004" pitchFamily="34" charset="0"/>
              </a:rPr>
              <a:t>Ir-Regolament ta’ Implimentazzjoni tal-Kummissjoni (UE) 2022/1255 tad-19 ta’ Lulju 2022 li jiddeżinja l-antimikrobiċi jew il-gruppi ta’ antimikrobiċi riżervati għat-trattament ta’ ċerti infezzjonijiet fil-bniedem, f’konformità mar-Regolament (UE) 2019/6 tal-Parlament Ewropew u tal-Kunsill </a:t>
            </a:r>
          </a:p>
        </p:txBody>
      </p:sp>
    </p:spTree>
    <p:extLst>
      <p:ext uri="{BB962C8B-B14F-4D97-AF65-F5344CB8AC3E}">
        <p14:creationId xmlns:p14="http://schemas.microsoft.com/office/powerpoint/2010/main" val="26526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D6F110D-1615-41F7-8B60-0F0BEF82F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8763000" cy="533400"/>
          </a:xfrm>
        </p:spPr>
        <p:txBody>
          <a:bodyPr/>
          <a:lstStyle/>
          <a:p>
            <a:pPr marL="263525" indent="-263525"/>
            <a:r>
              <a:rPr lang="mt-MT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Qafas tal-UE dwar prodotti mediċinali veterinarji u għalf medikat</a:t>
            </a:r>
            <a:endParaRPr lang="en-GB" dirty="0"/>
          </a:p>
        </p:txBody>
      </p:sp>
      <p:sp>
        <p:nvSpPr>
          <p:cNvPr id="8" name="Rectángulo redondeado 13">
            <a:extLst>
              <a:ext uri="{FF2B5EF4-FFF2-40B4-BE49-F238E27FC236}">
                <a16:creationId xmlns:a16="http://schemas.microsoft.com/office/drawing/2014/main" id="{80340A44-7A77-4C88-8B48-9D6F88BFB5C4}"/>
              </a:ext>
            </a:extLst>
          </p:cNvPr>
          <p:cNvSpPr/>
          <p:nvPr/>
        </p:nvSpPr>
        <p:spPr>
          <a:xfrm>
            <a:off x="0" y="1378012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D4C8FE-7C1F-44E6-9E7E-2FC368BB4227}"/>
              </a:ext>
            </a:extLst>
          </p:cNvPr>
          <p:cNvSpPr txBox="1"/>
          <p:nvPr/>
        </p:nvSpPr>
        <p:spPr>
          <a:xfrm>
            <a:off x="220980" y="1539912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Regulation (EU) 2019/4 on Medicated Feed (MF Regulation)</a:t>
            </a:r>
            <a:endParaRPr lang="en-GB" sz="2400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12" name="Gráfico 11" descr="Medicina con relleno sólido">
            <a:extLst>
              <a:ext uri="{FF2B5EF4-FFF2-40B4-BE49-F238E27FC236}">
                <a16:creationId xmlns:a16="http://schemas.microsoft.com/office/drawing/2014/main" id="{99FEB681-FF7F-4CDE-B37C-4BEB7BEEB7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0" y="1461274"/>
            <a:ext cx="609600" cy="6096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999B40C-5FBD-4070-B614-8D80A041FA41}"/>
              </a:ext>
            </a:extLst>
          </p:cNvPr>
          <p:cNvSpPr/>
          <p:nvPr/>
        </p:nvSpPr>
        <p:spPr>
          <a:xfrm>
            <a:off x="457200" y="2807117"/>
            <a:ext cx="3428999" cy="3048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t-MT" sz="2400" b="1">
                <a:solidFill>
                  <a:srgbClr val="002060"/>
                </a:solidFill>
                <a:latin typeface="EC Square Sans Pro" panose="020B0506040000020004" pitchFamily="34" charset="0"/>
              </a:rPr>
              <a:t>Projbizzjoni </a:t>
            </a:r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</a:rPr>
              <a:t>tal-użu ta’ MF ma’ antimikrobiċi </a:t>
            </a:r>
            <a:r>
              <a:rPr lang="mt-MT" sz="2400" b="1">
                <a:solidFill>
                  <a:srgbClr val="002060"/>
                </a:solidFill>
                <a:latin typeface="EC Square Sans Pro" panose="020B0506040000020004" pitchFamily="34" charset="0"/>
              </a:rPr>
              <a:t>għal trattament preventiv jew għall-promozzjoni tat-tkabbir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92A63BC-F733-4BC7-9DB1-63AAC45C99A6}"/>
              </a:ext>
            </a:extLst>
          </p:cNvPr>
          <p:cNvSpPr/>
          <p:nvPr/>
        </p:nvSpPr>
        <p:spPr>
          <a:xfrm>
            <a:off x="4343401" y="2807117"/>
            <a:ext cx="3428999" cy="3048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mt-MT" sz="2400">
                <a:solidFill>
                  <a:srgbClr val="002060"/>
                </a:solidFill>
                <a:latin typeface="EC Square Sans Pro"/>
              </a:rPr>
              <a:t>Rekwiżit għad-</a:t>
            </a:r>
            <a:r>
              <a:rPr lang="mt-MT" sz="2400" b="1">
                <a:solidFill>
                  <a:srgbClr val="002060"/>
                </a:solidFill>
                <a:latin typeface="EC Square Sans Pro"/>
              </a:rPr>
              <a:t>dijanjożi</a:t>
            </a:r>
            <a:r>
              <a:rPr lang="mt-MT" sz="2400">
                <a:solidFill>
                  <a:srgbClr val="002060"/>
                </a:solidFill>
                <a:latin typeface="EC Square Sans Pro"/>
              </a:rPr>
              <a:t> tal-marda qabel ir-</a:t>
            </a:r>
            <a:r>
              <a:rPr lang="mt-MT" sz="2400" b="1">
                <a:solidFill>
                  <a:srgbClr val="002060"/>
                </a:solidFill>
                <a:latin typeface="EC Square Sans Pro"/>
              </a:rPr>
              <a:t>riċetta meħtieġa għal MF</a:t>
            </a:r>
            <a:r>
              <a:rPr lang="mt-MT" sz="2400">
                <a:solidFill>
                  <a:srgbClr val="002060"/>
                </a:solidFill>
                <a:latin typeface="EC Square Sans Pro"/>
              </a:rPr>
              <a:t>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2EEE05D-BF91-43A3-BAB4-DB3C61EA130D}"/>
              </a:ext>
            </a:extLst>
          </p:cNvPr>
          <p:cNvSpPr/>
          <p:nvPr/>
        </p:nvSpPr>
        <p:spPr>
          <a:xfrm>
            <a:off x="8229601" y="2807117"/>
            <a:ext cx="3428999" cy="3048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spcBef>
                <a:spcPts val="600"/>
              </a:spcBef>
              <a:spcAft>
                <a:spcPts val="600"/>
              </a:spcAft>
              <a:buClrTx/>
            </a:pPr>
            <a:r>
              <a:rPr lang="mt-MT" sz="2400" b="1">
                <a:solidFill>
                  <a:srgbClr val="002060"/>
                </a:solidFill>
                <a:latin typeface="EC Square Sans Pro" panose="020B0506040000020004" pitchFamily="34" charset="0"/>
              </a:rPr>
              <a:t>Limitazzjoni</a:t>
            </a:r>
            <a:r>
              <a:rPr lang="mt-MT" sz="2400" b="1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</a:rPr>
              <a:t>fuq it-tul ta’ trattament u l-validità ta’ riċetta.</a:t>
            </a:r>
          </a:p>
        </p:txBody>
      </p:sp>
    </p:spTree>
    <p:extLst>
      <p:ext uri="{BB962C8B-B14F-4D97-AF65-F5344CB8AC3E}">
        <p14:creationId xmlns:p14="http://schemas.microsoft.com/office/powerpoint/2010/main" val="46890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D6F110D-1615-41F7-8B60-0F0BEF82F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8763000" cy="533400"/>
          </a:xfrm>
        </p:spPr>
        <p:txBody>
          <a:bodyPr/>
          <a:lstStyle/>
          <a:p>
            <a:pPr marL="263525" indent="-263525"/>
            <a:r>
              <a:rPr lang="mt-MT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</a:t>
            </a:r>
            <a:r>
              <a:rPr lang="en-US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EU </a:t>
            </a:r>
            <a:r>
              <a:rPr lang="en-US" dirty="0">
                <a:solidFill>
                  <a:srgbClr val="002060"/>
                </a:solidFill>
                <a:latin typeface="EC Square Sans Pro" panose="020B0506040000020004" pitchFamily="34" charset="0"/>
              </a:rPr>
              <a:t>framework on veterinary medicinal products and medicated feed</a:t>
            </a:r>
            <a:endParaRPr lang="en-GB" sz="2800" strike="dblStrike" dirty="0">
              <a:solidFill>
                <a:srgbClr val="FF0000"/>
              </a:solidFill>
              <a:latin typeface="EC Square Sans Pro" panose="020B0506040000020004" pitchFamily="34" charset="0"/>
            </a:endParaRPr>
          </a:p>
          <a:p>
            <a:endParaRPr lang="en-GB" dirty="0"/>
          </a:p>
        </p:txBody>
      </p:sp>
      <p:sp>
        <p:nvSpPr>
          <p:cNvPr id="7" name="Rectángulo redondeado 1">
            <a:extLst>
              <a:ext uri="{FF2B5EF4-FFF2-40B4-BE49-F238E27FC236}">
                <a16:creationId xmlns:a16="http://schemas.microsoft.com/office/drawing/2014/main" id="{6C960887-4C8D-4BC9-8A1C-2C74A7812E68}"/>
              </a:ext>
            </a:extLst>
          </p:cNvPr>
          <p:cNvSpPr/>
          <p:nvPr/>
        </p:nvSpPr>
        <p:spPr>
          <a:xfrm>
            <a:off x="304800" y="2755838"/>
            <a:ext cx="11263449" cy="2743200"/>
          </a:xfrm>
          <a:prstGeom prst="roundRect">
            <a:avLst>
              <a:gd name="adj" fmla="val 1191"/>
            </a:avLst>
          </a:prstGeom>
          <a:solidFill>
            <a:schemeClr val="bg1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 algn="just">
              <a:spcBef>
                <a:spcPts val="600"/>
              </a:spcBef>
              <a:spcAft>
                <a:spcPts val="600"/>
              </a:spcAft>
              <a:buClrTx/>
            </a:pPr>
            <a:endParaRPr lang="en-GB" sz="2400" dirty="0">
              <a:solidFill>
                <a:srgbClr val="002060"/>
              </a:solidFill>
              <a:latin typeface="EC Square Sans Pro" panose="020B0506040000020004" pitchFamily="34" charset="0"/>
            </a:endParaRPr>
          </a:p>
          <a:p>
            <a:pPr marL="342900" lvl="1" indent="-342900" algn="just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mt-MT" sz="2400" dirty="0">
                <a:solidFill>
                  <a:srgbClr val="002060"/>
                </a:solidFill>
                <a:latin typeface="EC Square Sans Pro"/>
              </a:rPr>
              <a:t>Stabbiliment ta' limiti madwar l-UE, ibbażati fuq ix-xjenza għal-livelli residwi tal-antimikrobiċi ewlenin fl-għalf kompost mhux fil-mira.</a:t>
            </a:r>
            <a:endParaRPr lang="es-ES" sz="2400" dirty="0">
              <a:solidFill>
                <a:srgbClr val="002060"/>
              </a:solidFill>
              <a:latin typeface="EC Square Sans Pro"/>
            </a:endParaRPr>
          </a:p>
          <a:p>
            <a:pPr marL="342900" lvl="1" indent="-342900" algn="just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342900" lvl="1" indent="-342900" algn="just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mt-MT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Miżuri biex </a:t>
            </a:r>
            <a:r>
              <a:rPr lang="mt-MT" sz="24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tiżdied il-kwalità tal-produzzjoni tal-għalf medikat</a:t>
            </a:r>
            <a:r>
              <a:rPr lang="mt-MT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 (dożaġġ aktar preċiż) biex jiġi evitat esponiment subterapewtiku u t-trasferiment tal-antimikrobiċi f’għalf mhux fil-mira.</a:t>
            </a:r>
          </a:p>
          <a:p>
            <a:pPr algn="just"/>
            <a:endParaRPr lang="en-GB" sz="20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Rectángulo redondeado 13">
            <a:extLst>
              <a:ext uri="{FF2B5EF4-FFF2-40B4-BE49-F238E27FC236}">
                <a16:creationId xmlns:a16="http://schemas.microsoft.com/office/drawing/2014/main" id="{C286091C-9101-45A9-92DB-F5C34D3F3C2A}"/>
              </a:ext>
            </a:extLst>
          </p:cNvPr>
          <p:cNvSpPr/>
          <p:nvPr/>
        </p:nvSpPr>
        <p:spPr>
          <a:xfrm>
            <a:off x="0" y="1378012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8A139B-D1D5-4DED-A05E-BDC38C2BF5C7}"/>
              </a:ext>
            </a:extLst>
          </p:cNvPr>
          <p:cNvSpPr txBox="1"/>
          <p:nvPr/>
        </p:nvSpPr>
        <p:spPr>
          <a:xfrm>
            <a:off x="220980" y="1539912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Regolament (UE) 2019/4 dwar Għalf Medikat (Regolament MF)</a:t>
            </a:r>
          </a:p>
        </p:txBody>
      </p:sp>
      <p:pic>
        <p:nvPicPr>
          <p:cNvPr id="9" name="Gráfico 8" descr="Medicina con relleno sólido">
            <a:extLst>
              <a:ext uri="{FF2B5EF4-FFF2-40B4-BE49-F238E27FC236}">
                <a16:creationId xmlns:a16="http://schemas.microsoft.com/office/drawing/2014/main" id="{1AA5815F-0329-48EF-9452-FF5CA19194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0" y="1461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96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24BB1BD-B7B1-4E70-ABA2-FDDD49A09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it-IT" b="1" dirty="0">
                <a:latin typeface="Arial"/>
                <a:cs typeface="Arial"/>
              </a:rPr>
              <a:t>Atti Legali Delegati u </a:t>
            </a:r>
            <a:r>
              <a:rPr lang="it-IT" b="1" dirty="0" err="1">
                <a:latin typeface="Arial"/>
                <a:cs typeface="Arial"/>
              </a:rPr>
              <a:t>ta</a:t>
            </a:r>
            <a:r>
              <a:rPr lang="it-IT" b="1" dirty="0">
                <a:latin typeface="Arial"/>
                <a:cs typeface="Arial"/>
              </a:rPr>
              <a:t>' </a:t>
            </a:r>
            <a:r>
              <a:rPr lang="it-IT" b="1" dirty="0" err="1">
                <a:latin typeface="Arial"/>
                <a:cs typeface="Arial"/>
              </a:rPr>
              <a:t>Implimentazzjoni</a:t>
            </a:r>
            <a:r>
              <a:rPr lang="it-IT" b="1" dirty="0">
                <a:latin typeface="Arial"/>
                <a:cs typeface="Arial"/>
              </a:rPr>
              <a:t> li </a:t>
            </a:r>
            <a:r>
              <a:rPr lang="it-IT" b="1" dirty="0" err="1">
                <a:latin typeface="Arial"/>
                <a:cs typeface="Arial"/>
              </a:rPr>
              <a:t>ġejjin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A1712A-12B1-48B4-3847-F1672708EEA6}"/>
              </a:ext>
            </a:extLst>
          </p:cNvPr>
          <p:cNvSpPr txBox="1"/>
          <p:nvPr/>
        </p:nvSpPr>
        <p:spPr>
          <a:xfrm>
            <a:off x="226998" y="1659009"/>
            <a:ext cx="1151402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  <a:latin typeface="EC Square Sans Pro"/>
              </a:rPr>
              <a:t>L</a:t>
            </a:r>
            <a:r>
              <a:rPr lang="mt-MT" sz="2000" dirty="0">
                <a:solidFill>
                  <a:srgbClr val="002060"/>
                </a:solidFill>
                <a:latin typeface="EC Square Sans Pro"/>
              </a:rPr>
              <a:t>ista ta’ sustanzi użati fi prodotti mediċinali veterinarji awtorizzati fl-Unjoni għall-użu fi speċijiet ta’ annimali terrestri li jipproduċu l-ikel jew sustanzi li jinsabu fi prodott mediċinali għall-użu mill-bniedem awtorizzati fl-Unjoni skont id-Direttiva 2001/83/KE jew ir-Regolament (KE) Nru 726/2004, li jistgħu jintużaw fi speċijiet akkwatiċi li jipproduċu l-ikel skont l-Artikolu 114(1).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E5DF66-CEEA-CD42-E844-4DB9137313EA}"/>
              </a:ext>
            </a:extLst>
          </p:cNvPr>
          <p:cNvSpPr txBox="1"/>
          <p:nvPr/>
        </p:nvSpPr>
        <p:spPr>
          <a:xfrm>
            <a:off x="262310" y="3884088"/>
            <a:ext cx="113749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  <a:latin typeface="EC Square Sans Pro"/>
              </a:rPr>
              <a:t>L</a:t>
            </a:r>
            <a:r>
              <a:rPr lang="mt-MT" sz="2000" dirty="0">
                <a:solidFill>
                  <a:srgbClr val="002060"/>
                </a:solidFill>
                <a:latin typeface="EC Square Sans Pro"/>
              </a:rPr>
              <a:t>ista ta’ sustanzi li huma essenzjali għat-trattament tal-ispeċijiet ekwini, jew li jġibu benefiċċju kliniku akbar meta mqabbel ma’ għażliet oħra ta’ trattament disponibbli għall-ispeċijiet ekwini u li għalihom il-perjodu tal-irtirar għall-ispeċijiet ekwini għandu jkun ta’ sitt xhur. </a:t>
            </a:r>
          </a:p>
        </p:txBody>
      </p:sp>
    </p:spTree>
    <p:extLst>
      <p:ext uri="{BB962C8B-B14F-4D97-AF65-F5344CB8AC3E}">
        <p14:creationId xmlns:p14="http://schemas.microsoft.com/office/powerpoint/2010/main" val="2485187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C2AFD-9F6B-00F7-B139-026D00938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61AE648-0906-276E-EA60-82189DF9B5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mt-MT" b="1">
                <a:latin typeface="Arial"/>
                <a:cs typeface="Arial"/>
              </a:rPr>
              <a:t>Regolament Delegat u ta’ Implimentazzjoni Futur Ieħor </a:t>
            </a:r>
          </a:p>
          <a:p>
            <a:endParaRPr lang="es-ES" dirty="0"/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5EFE85E5-790D-F559-BBFC-5D0A2B2B18F9}"/>
              </a:ext>
            </a:extLst>
          </p:cNvPr>
          <p:cNvSpPr txBox="1"/>
          <p:nvPr/>
        </p:nvSpPr>
        <p:spPr>
          <a:xfrm>
            <a:off x="415153" y="1974118"/>
            <a:ext cx="11421305" cy="44012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kern="0"/>
            </a:defPPr>
          </a:lstStyle>
          <a:p>
            <a:pPr algn="just"/>
            <a:r>
              <a:rPr lang="mt-MT" sz="2000">
                <a:solidFill>
                  <a:srgbClr val="002060"/>
                </a:solidFill>
                <a:latin typeface="EC Square Sans Pro"/>
              </a:rPr>
              <a:t>Artikolu 106(6) Regoli dwar miżuri xierqa biex jiġi żgurat l-użu effettiv u sigur ta’ prodotti mediċinali veterinarji awtorizzati u preskritti għal amministrazzjoni orali permezz ta’ rotot minbarra għalf medikat u somministrati minn min irabbi l-annimali lill-annimali li jipproduċu l-ikel (abbozz)</a:t>
            </a:r>
          </a:p>
          <a:p>
            <a:pPr algn="just"/>
            <a:endParaRPr lang="en-US" sz="2000" dirty="0">
              <a:solidFill>
                <a:srgbClr val="002060"/>
              </a:solidFill>
              <a:latin typeface="EC Square Sans Pro"/>
              <a:ea typeface="+mn-ea"/>
              <a:cs typeface="+mn-cs"/>
            </a:endParaRPr>
          </a:p>
          <a:p>
            <a:pPr algn="just"/>
            <a:r>
              <a:rPr lang="mt-MT" sz="2000">
                <a:solidFill>
                  <a:srgbClr val="002060"/>
                </a:solidFill>
                <a:latin typeface="EC Square Sans Pro"/>
              </a:rPr>
              <a:t>Artikolu 107(6) Lista ta’ antimikrobiċi li m’għandhomx jintużaw skont l-Artikoli 112, 113 u 114; jew għandhom jintużaw biss skont l-Artikoli 112, 113 u 114 jekk jiġu sodisfatti ċerti kundizzjonijiet (Parir xjentifiku) </a:t>
            </a:r>
          </a:p>
          <a:p>
            <a:pPr algn="just"/>
            <a:endParaRPr lang="en-US" sz="2000" dirty="0">
              <a:solidFill>
                <a:srgbClr val="002060"/>
              </a:solidFill>
              <a:latin typeface="EC Square Sans Pro"/>
            </a:endParaRPr>
          </a:p>
          <a:p>
            <a:pPr algn="l"/>
            <a:r>
              <a:rPr lang="mt-MT" sz="2000">
                <a:solidFill>
                  <a:srgbClr val="002060"/>
                </a:solidFill>
                <a:latin typeface="EC Square Sans Pro"/>
              </a:rPr>
              <a:t>Ir-Regolament Delegat tal-Kummissjoni (UE) 2023/905 li jissupplimenta r-Regolament (UE) 2019/6 tal-Parlament Ewropew u tal-Kunsill fir-rigward tal-applikazzjoni tal-projbizzjoni tal-użu ta’ ċerti prodotti mediċinali antimikrobiċi f’annimali jew fi prodotti li joriġinaw mill-annimali esportati minn pajjiżi terzi lejn l-Unjoni</a:t>
            </a:r>
          </a:p>
          <a:p>
            <a:pPr algn="just"/>
            <a:endParaRPr lang="en-US" sz="2000" dirty="0">
              <a:solidFill>
                <a:srgbClr val="002060"/>
              </a:solidFill>
              <a:latin typeface="EC Square Sans Pro"/>
            </a:endParaRPr>
          </a:p>
          <a:p>
            <a:pPr algn="just"/>
            <a:endParaRPr lang="en-US" sz="2000" dirty="0">
              <a:solidFill>
                <a:srgbClr val="002060"/>
              </a:solidFill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1778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D411D83-B87A-6460-82ED-63D29A7601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mt-MT" b="1">
                <a:latin typeface="Arial"/>
                <a:cs typeface="Arial"/>
              </a:rPr>
              <a:t>Linji Gwida dwar l-Użu Prudenti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271D7FC-38CE-C1DA-EBD7-7F51432E06CD}"/>
              </a:ext>
            </a:extLst>
          </p:cNvPr>
          <p:cNvSpPr/>
          <p:nvPr/>
        </p:nvSpPr>
        <p:spPr>
          <a:xfrm>
            <a:off x="383062" y="1759102"/>
            <a:ext cx="5635611" cy="465209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GB" sz="2400" b="1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B7E57-D92C-1F72-0297-1EA5121A2B31}"/>
              </a:ext>
            </a:extLst>
          </p:cNvPr>
          <p:cNvSpPr txBox="1"/>
          <p:nvPr/>
        </p:nvSpPr>
        <p:spPr>
          <a:xfrm>
            <a:off x="806145" y="2289174"/>
            <a:ext cx="4959259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mt-MT" sz="2400" baseline="0">
                <a:solidFill>
                  <a:srgbClr val="002060"/>
                </a:solidFill>
                <a:latin typeface="EC Square Sans Pro"/>
                <a:ea typeface="EC Square Sans Pro"/>
                <a:cs typeface="EC Square Sans Pro"/>
              </a:rPr>
              <a:t>Linji Gwida għall-użu prudenti ta’ antimikrobiċi fil-mediċina veterinarja 2015/C 299/04</a:t>
            </a:r>
          </a:p>
          <a:p>
            <a:pPr algn="l"/>
            <a:endParaRPr lang="es-ES" sz="2800" dirty="0">
              <a:solidFill>
                <a:srgbClr val="002060"/>
              </a:solidFill>
              <a:latin typeface="EC Square Sans Pro"/>
            </a:endParaRPr>
          </a:p>
          <a:p>
            <a:pPr algn="l"/>
            <a:r>
              <a:rPr lang="mt-MT" sz="1600">
                <a:solidFill>
                  <a:srgbClr val="002060"/>
                </a:solidFill>
                <a:latin typeface="EC Square Sans Pro"/>
              </a:rPr>
              <a:t>https://health.ec.europa.eu/system/files/2016-11/2015_prudent_use_guidelines_mt_0.pdf</a:t>
            </a:r>
          </a:p>
          <a:p>
            <a:pPr algn="l"/>
            <a:endParaRPr lang="es-ES" sz="1600" dirty="0">
              <a:solidFill>
                <a:srgbClr val="002060"/>
              </a:solidFill>
              <a:latin typeface="EC Square Sans Pro"/>
            </a:endParaRPr>
          </a:p>
          <a:p>
            <a:pPr algn="l"/>
            <a:endParaRPr lang="es-ES" sz="2400" dirty="0">
              <a:solidFill>
                <a:srgbClr val="002060"/>
              </a:solidFill>
              <a:latin typeface="EC Square Sans Pro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B53290D-DC25-D02B-252D-06B24A349D71}"/>
              </a:ext>
            </a:extLst>
          </p:cNvPr>
          <p:cNvSpPr/>
          <p:nvPr/>
        </p:nvSpPr>
        <p:spPr>
          <a:xfrm>
            <a:off x="6146953" y="1777709"/>
            <a:ext cx="5431638" cy="4605729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GB" sz="2400" b="1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3B1CED-CE99-A895-64A0-46F5ADA70862}"/>
              </a:ext>
            </a:extLst>
          </p:cNvPr>
          <p:cNvSpPr txBox="1"/>
          <p:nvPr/>
        </p:nvSpPr>
        <p:spPr>
          <a:xfrm>
            <a:off x="6401228" y="2205816"/>
            <a:ext cx="4643854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mt-MT" sz="2400">
                <a:solidFill>
                  <a:srgbClr val="002060"/>
                </a:solidFill>
                <a:latin typeface="EC Square Sans Pro"/>
              </a:rPr>
              <a:t>Qafas tal-aħjar prattiki għall-użu tal-antimikrobiċi f’annimali li jipproduċu l-ikel fl-UE - Lejn il-livell li jmiss.</a:t>
            </a:r>
          </a:p>
          <a:p>
            <a:endParaRPr lang="en-US" sz="2400" dirty="0">
              <a:solidFill>
                <a:srgbClr val="002060"/>
              </a:solidFill>
              <a:latin typeface="EC Square Sans Pro"/>
            </a:endParaRPr>
          </a:p>
          <a:p>
            <a:r>
              <a:rPr lang="mt-MT" sz="1600">
                <a:solidFill>
                  <a:srgbClr val="002060"/>
                </a:solidFill>
                <a:latin typeface="EC Square Sans Pro"/>
              </a:rPr>
              <a:t> https://epruma.eu/home/best-practice-guides/best-practice-framework-for-the-use-of-antimicrobials-in-food-producing-animals-in-the-eu-reaching-for-the-next-level/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302BFA3-B0D0-C0A7-AE3A-CDC0AE18117E}"/>
              </a:ext>
            </a:extLst>
          </p:cNvPr>
          <p:cNvSpPr txBox="1"/>
          <p:nvPr/>
        </p:nvSpPr>
        <p:spPr>
          <a:xfrm>
            <a:off x="609600" y="1215987"/>
            <a:ext cx="764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  <a:latin typeface="EC Square Sans Pro" panose="020B0506040000020004" pitchFamily="34" charset="0"/>
              </a:rPr>
              <a:t>L-</a:t>
            </a:r>
            <a:r>
              <a:rPr lang="es-ES" dirty="0" err="1">
                <a:solidFill>
                  <a:schemeClr val="accent5"/>
                </a:solidFill>
                <a:latin typeface="EC Square Sans Pro" panose="020B0506040000020004" pitchFamily="34" charset="0"/>
              </a:rPr>
              <a:t>ebda</a:t>
            </a:r>
            <a:r>
              <a:rPr lang="es-ES" dirty="0">
                <a:solidFill>
                  <a:schemeClr val="accent5"/>
                </a:solidFill>
                <a:latin typeface="EC Square Sans Pro" panose="020B0506040000020004" pitchFamily="34" charset="0"/>
              </a:rPr>
              <a:t> </a:t>
            </a:r>
            <a:r>
              <a:rPr lang="es-ES" dirty="0" err="1">
                <a:solidFill>
                  <a:schemeClr val="accent5"/>
                </a:solidFill>
                <a:latin typeface="EC Square Sans Pro" panose="020B0506040000020004" pitchFamily="34" charset="0"/>
              </a:rPr>
              <a:t>jorbot</a:t>
            </a:r>
            <a:r>
              <a:rPr lang="es-ES" dirty="0">
                <a:solidFill>
                  <a:schemeClr val="accent5"/>
                </a:solidFill>
                <a:latin typeface="EC Square Sans Pro" panose="020B0506040000020004" pitchFamily="34" charset="0"/>
              </a:rPr>
              <a:t> </a:t>
            </a:r>
            <a:r>
              <a:rPr lang="es-ES" dirty="0" err="1">
                <a:solidFill>
                  <a:schemeClr val="accent5"/>
                </a:solidFill>
                <a:latin typeface="EC Square Sans Pro" panose="020B0506040000020004" pitchFamily="34" charset="0"/>
              </a:rPr>
              <a:t>legalment</a:t>
            </a:r>
            <a:r>
              <a:rPr lang="es-ES" dirty="0">
                <a:solidFill>
                  <a:schemeClr val="accent5"/>
                </a:solidFill>
                <a:latin typeface="EC Square Sans Pro" panose="020B0506040000020004" pitchFamily="34" charset="0"/>
              </a:rPr>
              <a:t> </a:t>
            </a:r>
            <a:r>
              <a:rPr lang="es-ES" dirty="0" err="1">
                <a:solidFill>
                  <a:schemeClr val="accent5"/>
                </a:solidFill>
                <a:latin typeface="EC Square Sans Pro" panose="020B0506040000020004" pitchFamily="34" charset="0"/>
              </a:rPr>
              <a:t>bħall-atti</a:t>
            </a:r>
            <a:r>
              <a:rPr lang="es-ES" dirty="0">
                <a:solidFill>
                  <a:schemeClr val="accent5"/>
                </a:solidFill>
                <a:latin typeface="EC Square Sans Pro" panose="020B0506040000020004" pitchFamily="34" charset="0"/>
              </a:rPr>
              <a:t>/</a:t>
            </a:r>
            <a:r>
              <a:rPr lang="es-ES" dirty="0" err="1">
                <a:solidFill>
                  <a:schemeClr val="accent5"/>
                </a:solidFill>
                <a:latin typeface="EC Square Sans Pro" panose="020B0506040000020004" pitchFamily="34" charset="0"/>
              </a:rPr>
              <a:t>dispożizzjonijiet</a:t>
            </a:r>
            <a:r>
              <a:rPr lang="es-ES" dirty="0">
                <a:solidFill>
                  <a:schemeClr val="accent5"/>
                </a:solidFill>
                <a:latin typeface="EC Square Sans Pro" panose="020B0506040000020004" pitchFamily="34" charset="0"/>
              </a:rPr>
              <a:t> </a:t>
            </a:r>
            <a:r>
              <a:rPr lang="es-ES" dirty="0" err="1">
                <a:solidFill>
                  <a:schemeClr val="accent5"/>
                </a:solidFill>
                <a:latin typeface="EC Square Sans Pro" panose="020B0506040000020004" pitchFamily="34" charset="0"/>
              </a:rPr>
              <a:t>preċedenti</a:t>
            </a:r>
            <a:endParaRPr lang="es-ES" dirty="0">
              <a:solidFill>
                <a:schemeClr val="accent5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5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4">
            <a:extLst>
              <a:ext uri="{FF2B5EF4-FFF2-40B4-BE49-F238E27FC236}">
                <a16:creationId xmlns:a16="http://schemas.microsoft.com/office/drawing/2014/main" id="{F14716CD-A60B-44E0-B79E-19772F5B96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71875" y="2057400"/>
            <a:ext cx="3487738" cy="781050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mt-MT" noProof="0"/>
              <a:t>Grazzi!</a:t>
            </a:r>
          </a:p>
        </p:txBody>
      </p:sp>
    </p:spTree>
    <p:extLst>
      <p:ext uri="{BB962C8B-B14F-4D97-AF65-F5344CB8AC3E}">
        <p14:creationId xmlns:p14="http://schemas.microsoft.com/office/powerpoint/2010/main" val="325306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11CE633-EB29-E927-F456-A78DDF0F09C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24600" y="1225550"/>
            <a:ext cx="5525675" cy="202460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mt-MT" sz="32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Introduzzjoni għall-qafas regolatorju ġenerali tal-UE li jappoġġa l- tal-aħjar prattiki għall-ġlieda kontra l-AMR. </a:t>
            </a:r>
            <a:r>
              <a:rPr lang="mt-MT" sz="3200" dirty="0">
                <a:solidFill>
                  <a:srgbClr val="003399"/>
                </a:solidFill>
                <a:latin typeface="EC Square Sans Pro" panose="020B0506040000020004" pitchFamily="34" charset="0"/>
              </a:rPr>
              <a:t> </a:t>
            </a:r>
          </a:p>
          <a:p>
            <a:pPr algn="l"/>
            <a:endParaRPr lang="es-ES" sz="3600" b="1" dirty="0">
              <a:solidFill>
                <a:srgbClr val="003399"/>
              </a:solidFill>
              <a:effectLst/>
              <a:latin typeface="EC Square Sans Pro" panose="020B0506040000020004" pitchFamily="34" charset="0"/>
            </a:endParaRP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9E58-19B1-E7ED-7608-24282A0A68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mt-MT" dirty="0">
                <a:latin typeface="EC Square Sans Pro" panose="020B0506040000020004" pitchFamily="34" charset="0"/>
              </a:rPr>
              <a:t>Malta, 7-8 ta’ Marzu 2024</a:t>
            </a:r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C18AA7-8C1D-4C1C-B629-AA10E16721CA}"/>
              </a:ext>
            </a:extLst>
          </p:cNvPr>
          <p:cNvSpPr txBox="1"/>
          <p:nvPr/>
        </p:nvSpPr>
        <p:spPr>
          <a:xfrm>
            <a:off x="6147014" y="4055619"/>
            <a:ext cx="6044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mt-MT" sz="2400" noProof="0" dirty="0">
                <a:solidFill>
                  <a:srgbClr val="003399"/>
                </a:solidFill>
                <a:latin typeface="EC Square Sans Pro" panose="020B0506040000020004" pitchFamily="34" charset="0"/>
              </a:rPr>
              <a:t>Taħriġ Prattiku għall-Bdiewa u l-Veterinarji: Miżuri ġodda għall-ġlieda kontra r-reżistenza għall-antimikrobiċi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0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A7A4201-8AA6-A250-A578-E785FB6D6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t-MT" sz="2800" b="1">
                <a:latin typeface="EC Square Sans Pro" panose="020B0506040000020004" pitchFamily="34" charset="0"/>
              </a:rPr>
              <a:t>Għan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FE635C-E70F-8B1F-2FAD-7C287FAAC3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400" y="2006599"/>
            <a:ext cx="8610600" cy="41910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mt-MT" sz="3200" b="1" dirty="0">
                <a:latin typeface="EC Square Sans Pro" panose="020B0506040000020004" pitchFamily="34" charset="0"/>
              </a:rPr>
              <a:t>Introduzzjoni tad-dispożizzjonijiet ewlenin inklużi fir-regolamenti l-ġodda fir-rigward tal-użu prudenti tal-antimikrobiċi</a:t>
            </a:r>
          </a:p>
        </p:txBody>
      </p:sp>
    </p:spTree>
    <p:extLst>
      <p:ext uri="{BB962C8B-B14F-4D97-AF65-F5344CB8AC3E}">
        <p14:creationId xmlns:p14="http://schemas.microsoft.com/office/powerpoint/2010/main" val="145119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FF0C3B0-8099-791F-475C-767B65B12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t-MT" sz="2800">
                <a:latin typeface="EC Square Sans Pro" panose="020B0506040000020004" pitchFamily="34" charset="0"/>
              </a:rPr>
              <a:t>Kontenut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83A1A9-65D4-4E6A-85BE-FE18C703815C}"/>
              </a:ext>
            </a:extLst>
          </p:cNvPr>
          <p:cNvSpPr txBox="1"/>
          <p:nvPr/>
        </p:nvSpPr>
        <p:spPr>
          <a:xfrm>
            <a:off x="838200" y="1682750"/>
            <a:ext cx="10439400" cy="3162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lnSpc>
                <a:spcPct val="120000"/>
              </a:lnSpc>
              <a:buAutoNum type="arabicPeriod"/>
            </a:pPr>
            <a:r>
              <a:rPr lang="mt-MT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Pjan ta' Azzjoni tal-UE dwar l-AMR</a:t>
            </a:r>
          </a:p>
          <a:p>
            <a:pPr marL="446088" indent="-446088">
              <a:lnSpc>
                <a:spcPct val="120000"/>
              </a:lnSpc>
              <a:buAutoNum type="arabicPeriod"/>
            </a:pPr>
            <a:r>
              <a:rPr lang="mt-MT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Strateġija tal-UE mill-għalqa sal-platt </a:t>
            </a:r>
          </a:p>
          <a:p>
            <a:pPr marL="446088" indent="-446088">
              <a:lnSpc>
                <a:spcPct val="120000"/>
              </a:lnSpc>
              <a:buAutoNum type="arabicPeriod"/>
            </a:pPr>
            <a:r>
              <a:rPr lang="mt-MT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Ir-Regolament (UE) 2016/429 dwar il-mard li jittieħed mill-annimali, Liġi dwar is-Saħħa tal-Annimali (AHL) </a:t>
            </a:r>
          </a:p>
          <a:p>
            <a:pPr marL="446088" indent="-446088">
              <a:lnSpc>
                <a:spcPct val="120000"/>
              </a:lnSpc>
              <a:buAutoNum type="arabicPeriod"/>
            </a:pPr>
            <a:r>
              <a:rPr lang="mt-MT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Qafas tal-UE dwar prodotti mediċinali veterinarji (Regolament (UE) 2019/6) u għalf medikat (Regolament (UE) 2019/4)</a:t>
            </a:r>
            <a:endParaRPr lang="en-GB" sz="2800" dirty="0"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7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35F7D5A-9A12-4EB9-829F-CE869FE35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3844" y="1035452"/>
            <a:ext cx="7848600" cy="990600"/>
          </a:xfrm>
        </p:spPr>
        <p:txBody>
          <a:bodyPr/>
          <a:lstStyle/>
          <a:p>
            <a:pPr algn="ctr"/>
            <a:r>
              <a:rPr lang="mt-MT" dirty="0">
                <a:latin typeface="EC Square Sans Pro" panose="020B0506040000020004" pitchFamily="34" charset="0"/>
              </a:rPr>
              <a:t>L-għanijiet ewlenin ta’ dan il-pjan huma </a:t>
            </a:r>
            <a:br>
              <a:rPr lang="en-US" dirty="0">
                <a:latin typeface="EC Square Sans Pro" panose="020B0506040000020004" pitchFamily="34" charset="0"/>
              </a:rPr>
            </a:br>
            <a:r>
              <a:rPr lang="mt-MT" dirty="0">
                <a:latin typeface="EC Square Sans Pro" panose="020B0506040000020004" pitchFamily="34" charset="0"/>
              </a:rPr>
              <a:t>mibnija fuq tliet pilastri ewlenin:</a:t>
            </a:r>
          </a:p>
        </p:txBody>
      </p:sp>
      <p:pic>
        <p:nvPicPr>
          <p:cNvPr id="5" name="Picture 2" descr="Imagen que contiene foto, diferente, artículos, tabla&#10;&#10;Descripción generada automáticamente">
            <a:extLst>
              <a:ext uri="{FF2B5EF4-FFF2-40B4-BE49-F238E27FC236}">
                <a16:creationId xmlns:a16="http://schemas.microsoft.com/office/drawing/2014/main" id="{F9004507-1354-418A-846A-8A5FB10D2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893" y="2055735"/>
            <a:ext cx="2394195" cy="3291186"/>
          </a:xfrm>
          <a:prstGeom prst="rect">
            <a:avLst/>
          </a:prstGeom>
          <a:noFill/>
          <a:ln w="28575">
            <a:solidFill>
              <a:srgbClr val="6FA528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3DDE249-6840-49E2-95C2-68084889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846" y="2032099"/>
            <a:ext cx="809461" cy="84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D3279F1-DDDF-41FF-8F3A-3AB5E0A8A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5576" y="3067539"/>
            <a:ext cx="7620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35C8FD2-17B0-4E90-A3E1-4FEE0039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718" y="4391017"/>
            <a:ext cx="929715" cy="95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Marcador de texto 1">
            <a:extLst>
              <a:ext uri="{FF2B5EF4-FFF2-40B4-BE49-F238E27FC236}">
                <a16:creationId xmlns:a16="http://schemas.microsoft.com/office/drawing/2014/main" id="{ABCF5DA6-CD33-48C9-A777-A46CF2660E64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46088" indent="-446088">
              <a:lnSpc>
                <a:spcPct val="120000"/>
              </a:lnSpc>
              <a:buAutoNum type="arabicPeriod"/>
            </a:pPr>
            <a:r>
              <a:rPr lang="mt-MT" dirty="0">
                <a:solidFill>
                  <a:srgbClr val="002060"/>
                </a:solidFill>
                <a:latin typeface="EC Square Sans Pro" panose="020B0506040000020004" pitchFamily="34" charset="0"/>
              </a:rPr>
              <a:t>Pjan ta' Azzjoni tal-UE dwar l-AMR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133600" y="5600845"/>
            <a:ext cx="8729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2"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/>
            </a:pPr>
            <a:r>
              <a:rPr lang="mt-MT" sz="2400" dirty="0">
                <a:latin typeface="EC Square Sans Pro" panose="020B0506040000020004" pitchFamily="34" charset="0"/>
                <a:hlinkClick r:id="rId6"/>
              </a:rPr>
              <a:t>http://ec.europa.eu/health/amr/antimicrobial-resistance_en</a:t>
            </a:r>
            <a:r>
              <a:rPr lang="mt-MT" sz="2400" dirty="0">
                <a:latin typeface="EC Square Sans Pro" panose="020B05060400000200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AA2EA3-1CE7-0763-6340-0C9EC1EC7B19}"/>
              </a:ext>
            </a:extLst>
          </p:cNvPr>
          <p:cNvSpPr txBox="1"/>
          <p:nvPr/>
        </p:nvSpPr>
        <p:spPr>
          <a:xfrm>
            <a:off x="5133975" y="2085625"/>
            <a:ext cx="3672916" cy="8452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mt-MT" sz="2300" dirty="0">
                <a:solidFill>
                  <a:srgbClr val="F228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NAGĦMLU L-UE REĠJUN TAL-AĦJAR PRATTIKA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4AC0F1-EBDF-D97E-8B3F-587AAE5E6912}"/>
              </a:ext>
            </a:extLst>
          </p:cNvPr>
          <p:cNvSpPr txBox="1"/>
          <p:nvPr/>
        </p:nvSpPr>
        <p:spPr>
          <a:xfrm>
            <a:off x="5181600" y="3266933"/>
            <a:ext cx="5681976" cy="6366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mt-MT" sz="2300">
                <a:solidFill>
                  <a:srgbClr val="A02D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SPINTA LIR-RIĊERKA, L-IŻVILUPP U L-INNOVAZZJONI DWAR L-AMR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2B71B-45AF-0D4D-235B-0954D09FD0A9}"/>
              </a:ext>
            </a:extLst>
          </p:cNvPr>
          <p:cNvSpPr txBox="1"/>
          <p:nvPr/>
        </p:nvSpPr>
        <p:spPr>
          <a:xfrm>
            <a:off x="5133975" y="4627498"/>
            <a:ext cx="5290880" cy="6366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mt-MT" sz="2300">
                <a:solidFill>
                  <a:srgbClr val="C2D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IT-TISWIR TAL-AĠENDA GLOBALI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CF0C1-18BF-4774-FF04-049ECFD1B4A3}"/>
              </a:ext>
            </a:extLst>
          </p:cNvPr>
          <p:cNvSpPr txBox="1"/>
          <p:nvPr/>
        </p:nvSpPr>
        <p:spPr>
          <a:xfrm>
            <a:off x="2354642" y="3250586"/>
            <a:ext cx="850521" cy="1311889"/>
          </a:xfrm>
          <a:prstGeom prst="rect">
            <a:avLst/>
          </a:prstGeom>
          <a:solidFill>
            <a:srgbClr val="E8E8E9"/>
          </a:solidFill>
          <a:ln>
            <a:solidFill>
              <a:srgbClr val="E8E8E9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mt-MT" sz="900" dirty="0">
                <a:solidFill>
                  <a:srgbClr val="056A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Il-Pjan ta' Azzjoni Ewropew "Saħħa Waħda" kontra r-Reżistenza </a:t>
            </a:r>
            <a:r>
              <a:rPr lang="mt-MT" sz="900" dirty="0">
                <a:solidFill>
                  <a:srgbClr val="002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għall-Antimikrobiċi (AMR)</a:t>
            </a:r>
          </a:p>
        </p:txBody>
      </p:sp>
    </p:spTree>
    <p:extLst>
      <p:ext uri="{BB962C8B-B14F-4D97-AF65-F5344CB8AC3E}">
        <p14:creationId xmlns:p14="http://schemas.microsoft.com/office/powerpoint/2010/main" val="132505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C5A2D60-A492-40C0-A429-2351C1506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t-MT" sz="2400">
                <a:solidFill>
                  <a:srgbClr val="002060"/>
                </a:solidFill>
                <a:latin typeface="EC Square Sans Pro" panose="020B0506040000020004" pitchFamily="34" charset="0"/>
              </a:rPr>
              <a:t>2. Strateġija tal-UE mill-għalqa sal-platt </a:t>
            </a:r>
          </a:p>
          <a:p>
            <a:endParaRPr lang="en-GB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35D339-F385-4F96-8521-9EA99C890917}"/>
              </a:ext>
            </a:extLst>
          </p:cNvPr>
          <p:cNvSpPr/>
          <p:nvPr/>
        </p:nvSpPr>
        <p:spPr>
          <a:xfrm>
            <a:off x="609600" y="4810117"/>
            <a:ext cx="112969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t-MT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Ir-rapport ESVAC inkluda, għall-ewwel darba, informazzjoni dwar il-progress lejn l-Istrateġija mill-farm sal-furketta tal-Kummissjoni Ewropea. F’erba’ snin biss, bejn l-2018 u l-2022, is-27 Stat Membru tal-UE kisbu tnaqqis ta’ 33,5 mg/PCU, aktar minn nofs il-mira ta’ tnaqqis ta’ 50 % stabbilita għall-2030.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B69E64-67F2-4693-A223-7B0228543008}"/>
              </a:ext>
            </a:extLst>
          </p:cNvPr>
          <p:cNvSpPr txBox="1"/>
          <p:nvPr/>
        </p:nvSpPr>
        <p:spPr>
          <a:xfrm>
            <a:off x="5334000" y="1131361"/>
            <a:ext cx="4191000" cy="3549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5E1A337-80E7-44C6-9C40-39B65AED36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1131361"/>
            <a:ext cx="3108343" cy="354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0CFBCF-8937-461B-BC37-157644082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8097" y="1185807"/>
            <a:ext cx="2512849" cy="3462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85B181-37C4-6337-3D09-EB01F82F9604}"/>
              </a:ext>
            </a:extLst>
          </p:cNvPr>
          <p:cNvSpPr txBox="1"/>
          <p:nvPr/>
        </p:nvSpPr>
        <p:spPr>
          <a:xfrm>
            <a:off x="2408885" y="1485609"/>
            <a:ext cx="1878946" cy="774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mt-MT" sz="2400" dirty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L-Istrateġija Mill-Għalqa sal-Platt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91C70-FF35-088D-22F5-329EFA94CDC2}"/>
              </a:ext>
            </a:extLst>
          </p:cNvPr>
          <p:cNvSpPr txBox="1"/>
          <p:nvPr/>
        </p:nvSpPr>
        <p:spPr>
          <a:xfrm>
            <a:off x="2667000" y="2614556"/>
            <a:ext cx="1878945" cy="8017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mt-MT" sz="1300" dirty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Għal sistema tal-ikel ġusta, tajba għas-saħħa u favur l-ambjent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67DC2-EC51-6564-AD27-F2273D45F00C}"/>
              </a:ext>
            </a:extLst>
          </p:cNvPr>
          <p:cNvSpPr txBox="1"/>
          <p:nvPr/>
        </p:nvSpPr>
        <p:spPr>
          <a:xfrm>
            <a:off x="6386193" y="2316163"/>
            <a:ext cx="2072007" cy="43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mt-MT" sz="1100" b="1" dirty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Bejgħ ta' sustanzi antimikrobiċi veterinarji f'31 pajjiż Ewropew fl-2022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993E3-99CE-B8B6-B02B-B30054B37ED1}"/>
              </a:ext>
            </a:extLst>
          </p:cNvPr>
          <p:cNvSpPr txBox="1"/>
          <p:nvPr/>
        </p:nvSpPr>
        <p:spPr>
          <a:xfrm>
            <a:off x="6363969" y="2904315"/>
            <a:ext cx="1179832" cy="302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mt-MT" sz="650" dirty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Xejriet mill-2010 sal-2022</a:t>
            </a:r>
            <a:endParaRPr lang="en-US" sz="650" dirty="0">
              <a:solidFill>
                <a:srgbClr val="054F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t-MT" sz="650" dirty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It-tlettax-il rapport tal-ESVAC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95CCC0-D3A9-E514-D20A-09A0622C15FE}"/>
              </a:ext>
            </a:extLst>
          </p:cNvPr>
          <p:cNvSpPr txBox="1"/>
          <p:nvPr/>
        </p:nvSpPr>
        <p:spPr>
          <a:xfrm>
            <a:off x="8012906" y="2911475"/>
            <a:ext cx="639917" cy="646877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Down">
              <a:avLst/>
            </a:prstTxWarp>
            <a:noAutofit/>
          </a:bodyPr>
          <a:lstStyle/>
          <a:p>
            <a:pPr algn="ctr"/>
            <a:r>
              <a:rPr lang="mt-MT" sz="400" b="1" dirty="0">
                <a:solidFill>
                  <a:srgbClr val="054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KOOPERAZZJONI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76048-DAE0-AD39-C581-9D85178E9CD7}"/>
              </a:ext>
            </a:extLst>
          </p:cNvPr>
          <p:cNvSpPr txBox="1"/>
          <p:nvPr/>
        </p:nvSpPr>
        <p:spPr>
          <a:xfrm>
            <a:off x="8148637" y="3338840"/>
            <a:ext cx="157163" cy="45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mt-MT" sz="200" b="1" dirty="0">
                <a:solidFill>
                  <a:srgbClr val="054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-il sena ta’</a:t>
            </a:r>
          </a:p>
        </p:txBody>
      </p:sp>
    </p:spTree>
    <p:extLst>
      <p:ext uri="{BB962C8B-B14F-4D97-AF65-F5344CB8AC3E}">
        <p14:creationId xmlns:p14="http://schemas.microsoft.com/office/powerpoint/2010/main" val="269300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0D00EA2-ADF9-4541-BC2E-B213C063C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11150"/>
            <a:ext cx="11125200" cy="533400"/>
          </a:xfrm>
        </p:spPr>
        <p:txBody>
          <a:bodyPr/>
          <a:lstStyle/>
          <a:p>
            <a:r>
              <a:rPr lang="mt-MT" dirty="0">
                <a:solidFill>
                  <a:srgbClr val="002060"/>
                </a:solidFill>
                <a:latin typeface="EC Square Sans Pro" panose="020B0506040000020004" pitchFamily="34" charset="0"/>
              </a:rPr>
              <a:t>3. </a:t>
            </a:r>
            <a:r>
              <a:rPr lang="mt-MT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Liġi dwar is-Saħħa tal-Annimali (ir-Regolament (UE) 2016/429 tal-PE u dwar il-mard tal-annimali li jittieħed)</a:t>
            </a:r>
            <a:endParaRPr lang="mt-MT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Rectángulo redondeado 13">
            <a:extLst>
              <a:ext uri="{FF2B5EF4-FFF2-40B4-BE49-F238E27FC236}">
                <a16:creationId xmlns:a16="http://schemas.microsoft.com/office/drawing/2014/main" id="{1C8A5D96-79CC-49D4-9958-218917ABEFF5}"/>
              </a:ext>
            </a:extLst>
          </p:cNvPr>
          <p:cNvSpPr/>
          <p:nvPr/>
        </p:nvSpPr>
        <p:spPr>
          <a:xfrm>
            <a:off x="0" y="1377950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B06E44-AA44-47B7-AAF6-04F925D1A917}"/>
              </a:ext>
            </a:extLst>
          </p:cNvPr>
          <p:cNvSpPr txBox="1"/>
          <p:nvPr/>
        </p:nvSpPr>
        <p:spPr>
          <a:xfrm>
            <a:off x="594851" y="1496775"/>
            <a:ext cx="1144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400" b="1">
                <a:solidFill>
                  <a:schemeClr val="bg1"/>
                </a:solidFill>
                <a:latin typeface="EC Square Sans Pro" panose="020B0506040000020004" pitchFamily="34" charset="0"/>
              </a:rPr>
              <a:t>"Il-prevenzjoni hija aqwa mill-kura"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D5898F-F375-489E-901B-A22AC9EFCE86}"/>
              </a:ext>
            </a:extLst>
          </p:cNvPr>
          <p:cNvSpPr txBox="1"/>
          <p:nvPr/>
        </p:nvSpPr>
        <p:spPr>
          <a:xfrm>
            <a:off x="3429000" y="2970628"/>
            <a:ext cx="4267200" cy="30162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mt-MT" sz="16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Responsabbiltà</a:t>
            </a:r>
            <a:r>
              <a:rPr lang="mt-MT" sz="1600" dirty="0">
                <a:solidFill>
                  <a:srgbClr val="002060"/>
                </a:solidFill>
                <a:latin typeface="EC Square Sans Pro" panose="020B0506040000020004" pitchFamily="34" charset="0"/>
              </a:rPr>
              <a:t> ċara għall-atturi kollha għas-saħħa tal-annimali</a:t>
            </a:r>
          </a:p>
          <a:p>
            <a:pPr marL="285750" lvl="1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mt-MT" sz="1600" b="1" dirty="0">
                <a:solidFill>
                  <a:srgbClr val="002060"/>
                </a:solidFill>
                <a:latin typeface="EC Square Sans Pro"/>
                <a:sym typeface="Wingdings" panose="05000000000000000000" pitchFamily="2" charset="2"/>
              </a:rPr>
              <a:t>L-operaturi</a:t>
            </a:r>
            <a:r>
              <a:rPr lang="mt-MT" sz="1600" dirty="0">
                <a:solidFill>
                  <a:srgbClr val="002060"/>
                </a:solidFill>
                <a:latin typeface="EC Square Sans Pro"/>
                <a:sym typeface="Wingdings" panose="05000000000000000000" pitchFamily="2" charset="2"/>
              </a:rPr>
              <a:t>  jiżguraw livell għoli ta’ saħħa u benesseri tal-annimali, u ta’ bijosigurtà</a:t>
            </a:r>
          </a:p>
          <a:p>
            <a:pPr marL="285750" lvl="1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mt-MT" sz="1600" b="1" dirty="0">
                <a:solidFill>
                  <a:srgbClr val="002060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Il-veterinarji </a:t>
            </a:r>
            <a:r>
              <a:rPr lang="mt-MT" sz="1600" dirty="0">
                <a:solidFill>
                  <a:srgbClr val="002060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 jqajmu kuxjenza u jgħinu fil-prevenzjoni u t-tixrid tal-patoġeni</a:t>
            </a:r>
          </a:p>
          <a:p>
            <a:pPr marL="285750" lvl="1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mt-MT" sz="1600" b="1" dirty="0">
                <a:solidFill>
                  <a:srgbClr val="002060"/>
                </a:solidFill>
                <a:latin typeface="EC Square Sans Pro"/>
                <a:sym typeface="Wingdings" panose="05000000000000000000" pitchFamily="2" charset="2"/>
              </a:rPr>
              <a:t>L-awtoritajiet kompetenti</a:t>
            </a:r>
            <a:r>
              <a:rPr lang="mt-MT" sz="1600" dirty="0">
                <a:solidFill>
                  <a:srgbClr val="002060"/>
                </a:solidFill>
                <a:latin typeface="EC Square Sans Pro"/>
                <a:sym typeface="Wingdings" panose="05000000000000000000" pitchFamily="2" charset="2"/>
              </a:rPr>
              <a:t>  jipproteġu s-saħħa tal-annimali, is-saħħa</a:t>
            </a:r>
          </a:p>
          <a:p>
            <a:pPr lvl="1" algn="l">
              <a:spcAft>
                <a:spcPts val="1200"/>
              </a:spcAft>
            </a:pPr>
            <a:r>
              <a:rPr lang="mt-MT" sz="1600" dirty="0">
                <a:solidFill>
                  <a:srgbClr val="002060"/>
                </a:solidFill>
                <a:latin typeface="EC Square Sans Pro"/>
              </a:rPr>
              <a:t> tal-bnedmin u l-ambjent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4ED37D-C482-486E-AF69-173FCDD414FE}"/>
              </a:ext>
            </a:extLst>
          </p:cNvPr>
          <p:cNvSpPr txBox="1"/>
          <p:nvPr/>
        </p:nvSpPr>
        <p:spPr>
          <a:xfrm>
            <a:off x="7882194" y="2970628"/>
            <a:ext cx="4309806" cy="2769989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002060"/>
              </a:solidFill>
              <a:latin typeface="EC Square Sans Pro" panose="020B05060400000200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mt-MT" b="1">
                <a:solidFill>
                  <a:schemeClr val="bg1"/>
                </a:solidFill>
                <a:latin typeface="EC Square Sans Pro" panose="020B0506040000020004" pitchFamily="34" charset="0"/>
              </a:rPr>
              <a:t>Prijoritizzazzjoni </a:t>
            </a:r>
            <a:r>
              <a:rPr lang="mt-MT">
                <a:solidFill>
                  <a:schemeClr val="bg1"/>
                </a:solidFill>
                <a:latin typeface="EC Square Sans Pro" panose="020B0506040000020004" pitchFamily="34" charset="0"/>
              </a:rPr>
              <a:t>tal-intervent tal-UE</a:t>
            </a:r>
          </a:p>
          <a:p>
            <a:pPr marL="182563" indent="-1825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mt-MT">
                <a:solidFill>
                  <a:schemeClr val="bg1"/>
                </a:solidFill>
                <a:latin typeface="EC Square Sans Pro" panose="020B0506040000020004" pitchFamily="34" charset="0"/>
              </a:rPr>
              <a:t>Għodod/interventi regolatorji għal patoġeni reżistenti: “aġenti tal-mard”</a:t>
            </a:r>
          </a:p>
          <a:p>
            <a:pPr marL="182563" indent="-1825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mt-MT">
                <a:solidFill>
                  <a:schemeClr val="bg1"/>
                </a:solidFill>
                <a:latin typeface="EC Square Sans Pro" panose="020B0506040000020004" pitchFamily="34" charset="0"/>
              </a:rPr>
              <a:t>Jistgħu japplikaw miżuri ta’ prevenzjoni u kontroll tal-mard (sorveljanza, qerda eċċ.)</a:t>
            </a:r>
          </a:p>
          <a:p>
            <a:pPr marL="182563" indent="-1825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mt-MT">
                <a:solidFill>
                  <a:schemeClr val="bg1"/>
                </a:solidFill>
                <a:latin typeface="EC Square Sans Pro" panose="020B0506040000020004" pitchFamily="34" charset="0"/>
              </a:rPr>
              <a:t>Il-bażi legali tal-monitoraġġ tal-AMR fil-patoġeni tal-annimali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773ED4B-94AE-4043-B465-D839C22AE128}"/>
              </a:ext>
            </a:extLst>
          </p:cNvPr>
          <p:cNvSpPr/>
          <p:nvPr/>
        </p:nvSpPr>
        <p:spPr>
          <a:xfrm>
            <a:off x="76200" y="2970628"/>
            <a:ext cx="3157798" cy="2769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mt-MT" b="1">
                <a:solidFill>
                  <a:srgbClr val="002060"/>
                </a:solidFill>
                <a:latin typeface="EC Square Sans Pro" panose="020B0506040000020004" pitchFamily="34" charset="0"/>
              </a:rPr>
              <a:t>Approċċ</a:t>
            </a:r>
            <a:r>
              <a:rPr lang="mt-MT">
                <a:solidFill>
                  <a:srgbClr val="002060"/>
                </a:solidFill>
                <a:latin typeface="EC Square Sans Pro" panose="020B0506040000020004" pitchFamily="34" charset="0"/>
              </a:rPr>
              <a:t> </a:t>
            </a:r>
            <a:r>
              <a:rPr lang="mt-MT" b="1">
                <a:solidFill>
                  <a:srgbClr val="002060"/>
                </a:solidFill>
                <a:latin typeface="EC Square Sans Pro" panose="020B0506040000020004" pitchFamily="34" charset="0"/>
              </a:rPr>
              <a:t>preventiv</a:t>
            </a:r>
            <a:r>
              <a:rPr lang="mt-MT">
                <a:solidFill>
                  <a:srgbClr val="002060"/>
                </a:solidFill>
                <a:latin typeface="EC Square Sans Pro" panose="020B0506040000020004" pitchFamily="34" charset="0"/>
              </a:rPr>
              <a:t>: </a:t>
            </a:r>
          </a:p>
          <a:p>
            <a:pPr algn="l"/>
            <a:endParaRPr lang="en-GB" dirty="0">
              <a:solidFill>
                <a:srgbClr val="002060"/>
              </a:solidFill>
              <a:latin typeface="EC Square Sans Pro" panose="020B0506040000020004" pitchFamily="34" charset="0"/>
            </a:endParaRPr>
          </a:p>
          <a:p>
            <a:pPr algn="l"/>
            <a:r>
              <a:rPr lang="mt-MT">
                <a:solidFill>
                  <a:srgbClr val="002060"/>
                </a:solidFill>
                <a:latin typeface="EC Square Sans Pro" panose="020B0506040000020004" pitchFamily="34" charset="0"/>
              </a:rPr>
              <a:t>titjib tas-saħħa tal-annimali u tal-miżuri ta’ bijosigurtà, prattiki tajba tal-biedja</a:t>
            </a:r>
          </a:p>
        </p:txBody>
      </p:sp>
    </p:spTree>
    <p:extLst>
      <p:ext uri="{BB962C8B-B14F-4D97-AF65-F5344CB8AC3E}">
        <p14:creationId xmlns:p14="http://schemas.microsoft.com/office/powerpoint/2010/main" val="210125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iángulo rectángulo 59">
            <a:extLst>
              <a:ext uri="{FF2B5EF4-FFF2-40B4-BE49-F238E27FC236}">
                <a16:creationId xmlns:a16="http://schemas.microsoft.com/office/drawing/2014/main" id="{91AE9F8B-591C-471E-9408-F8FA09AFAE7B}"/>
              </a:ext>
            </a:extLst>
          </p:cNvPr>
          <p:cNvSpPr/>
          <p:nvPr/>
        </p:nvSpPr>
        <p:spPr>
          <a:xfrm rot="10800000">
            <a:off x="5314877" y="3708720"/>
            <a:ext cx="5771378" cy="1333943"/>
          </a:xfrm>
          <a:prstGeom prst="rtTriangle">
            <a:avLst/>
          </a:prstGeom>
          <a:solidFill>
            <a:srgbClr val="2C747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riángulo rectángulo 55">
            <a:extLst>
              <a:ext uri="{FF2B5EF4-FFF2-40B4-BE49-F238E27FC236}">
                <a16:creationId xmlns:a16="http://schemas.microsoft.com/office/drawing/2014/main" id="{42E40196-8169-48DF-B4F0-2F231F7F6D01}"/>
              </a:ext>
            </a:extLst>
          </p:cNvPr>
          <p:cNvSpPr/>
          <p:nvPr/>
        </p:nvSpPr>
        <p:spPr>
          <a:xfrm rot="10800000">
            <a:off x="5295410" y="3708720"/>
            <a:ext cx="2857989" cy="641030"/>
          </a:xfrm>
          <a:prstGeom prst="rtTriangle">
            <a:avLst/>
          </a:prstGeom>
          <a:solidFill>
            <a:srgbClr val="6BB28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FD83F6-7DFB-4CD5-97B6-20D985066CD1}"/>
              </a:ext>
            </a:extLst>
          </p:cNvPr>
          <p:cNvSpPr txBox="1"/>
          <p:nvPr/>
        </p:nvSpPr>
        <p:spPr>
          <a:xfrm>
            <a:off x="169343" y="275951"/>
            <a:ext cx="1144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4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Użi ta' antimikrobiċi għajr għall-kura ta' annimali morda</a:t>
            </a:r>
            <a:br>
              <a:rPr lang="mt-MT" sz="2400" b="1" dirty="0">
                <a:solidFill>
                  <a:srgbClr val="003399"/>
                </a:solidFill>
              </a:rPr>
            </a:br>
            <a:endParaRPr lang="mt-MT" sz="2400" b="1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8133060"/>
                  </p:ext>
                </p:extLst>
              </p:nvPr>
            </p:nvGraphicFramePr>
            <p:xfrm rot="16409527" flipV="1">
              <a:off x="3277647" y="4927491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3277647" y="4927491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elo 3D 21" descr="Cerdo">
                <a:extLst>
                  <a:ext uri="{FF2B5EF4-FFF2-40B4-BE49-F238E27FC236}">
                    <a16:creationId xmlns:a16="http://schemas.microsoft.com/office/drawing/2014/main" id="{6CCFB756-AC1F-412F-9CFD-431C906E6A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8771944"/>
                  </p:ext>
                </p:extLst>
              </p:nvPr>
            </p:nvGraphicFramePr>
            <p:xfrm rot="10800000">
              <a:off x="9616454" y="5492750"/>
              <a:ext cx="1360037" cy="819571"/>
            </p:xfrm>
            <a:graphic>
              <a:graphicData uri="http://schemas.microsoft.com/office/drawing/2017/model3d">
                <am3d:model3d r:embed="rId5">
                  <am3d:spPr>
                    <a:xfrm rot="10800000">
                      <a:off x="0" y="0"/>
                      <a:ext cx="1360037" cy="819571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-4943173" ay="4376298" az="587771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59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elo 3D 21" descr="Cerdo">
                <a:extLst>
                  <a:ext uri="{FF2B5EF4-FFF2-40B4-BE49-F238E27FC236}">
                    <a16:creationId xmlns:a16="http://schemas.microsoft.com/office/drawing/2014/main" id="{6CCFB756-AC1F-412F-9CFD-431C906E6A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9616454" y="5492750"/>
                <a:ext cx="1360037" cy="819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2452319"/>
                  </p:ext>
                </p:extLst>
              </p:nvPr>
            </p:nvGraphicFramePr>
            <p:xfrm rot="11636975" flipV="1">
              <a:off x="776390" y="5485663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1636975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1636975" flipV="1">
                <a:off x="776390" y="5485663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0647897"/>
                  </p:ext>
                </p:extLst>
              </p:nvPr>
            </p:nvGraphicFramePr>
            <p:xfrm rot="2179987">
              <a:off x="9288222" y="412293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2179987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79987">
                <a:off x="9288222" y="412293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1876738"/>
                  </p:ext>
                </p:extLst>
              </p:nvPr>
            </p:nvGraphicFramePr>
            <p:xfrm rot="18607136">
              <a:off x="9235918" y="4842846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607136">
                <a:off x="9235918" y="4842846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4272779"/>
                  </p:ext>
                </p:extLst>
              </p:nvPr>
            </p:nvGraphicFramePr>
            <p:xfrm rot="4974280">
              <a:off x="9153109" y="571245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974280">
                <a:off x="9153109" y="571245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2323767"/>
                  </p:ext>
                </p:extLst>
              </p:nvPr>
            </p:nvGraphicFramePr>
            <p:xfrm rot="20431456">
              <a:off x="9423302" y="5501900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431456">
                <a:off x="9423302" y="5501900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CuadroTexto 29">
            <a:extLst>
              <a:ext uri="{FF2B5EF4-FFF2-40B4-BE49-F238E27FC236}">
                <a16:creationId xmlns:a16="http://schemas.microsoft.com/office/drawing/2014/main" id="{860330F9-515B-4D50-A325-75EDD009F801}"/>
              </a:ext>
            </a:extLst>
          </p:cNvPr>
          <p:cNvSpPr txBox="1"/>
          <p:nvPr/>
        </p:nvSpPr>
        <p:spPr>
          <a:xfrm>
            <a:off x="380999" y="130340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8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Profilassi 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566560A-25A2-4D0E-9E0D-3E4FAE343945}"/>
              </a:ext>
            </a:extLst>
          </p:cNvPr>
          <p:cNvSpPr txBox="1"/>
          <p:nvPr/>
        </p:nvSpPr>
        <p:spPr>
          <a:xfrm>
            <a:off x="6934200" y="1319631"/>
            <a:ext cx="3380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8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Metafilassi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0CD6074-ED78-4578-979A-6E7675342252}"/>
              </a:ext>
            </a:extLst>
          </p:cNvPr>
          <p:cNvSpPr txBox="1"/>
          <p:nvPr/>
        </p:nvSpPr>
        <p:spPr>
          <a:xfrm>
            <a:off x="226689" y="1682750"/>
            <a:ext cx="50311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t-MT" sz="1800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 l-antimikrobiċi jingħataw lil annimali f'riskju ta' infezzjoni jew marda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mt-MT" sz="1800" dirty="0">
              <a:solidFill>
                <a:srgbClr val="003399"/>
              </a:solidFill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t-MT" sz="1800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Miżura meħuda biex iżżomm is-saħħa u tevita milli jseħħ infezzjoni jew mard</a:t>
            </a:r>
            <a:endParaRPr lang="en-US" sz="1800" b="1" dirty="0">
              <a:solidFill>
                <a:srgbClr val="003399"/>
              </a:solidFill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9C3BEC4-BD35-4549-A66D-0FB41E26A6D7}"/>
              </a:ext>
            </a:extLst>
          </p:cNvPr>
          <p:cNvSpPr txBox="1"/>
          <p:nvPr/>
        </p:nvSpPr>
        <p:spPr>
          <a:xfrm>
            <a:off x="5791201" y="1682750"/>
            <a:ext cx="52402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t-MT" sz="1800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 l-antimikrobiċi jingħataw lil annimali b’sinjali kliniċi u lil annimali klinikament b’saħħithom li jappartjenu għall-istess merħla jew pinna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mt-MT" sz="1800" dirty="0">
              <a:solidFill>
                <a:srgbClr val="003399"/>
              </a:solidFill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t-MT" sz="1800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Xi wħud mill-infezzjonijiet jiġu ttrattati qabel id-dehra klinika tagħhom</a:t>
            </a:r>
            <a:endParaRPr lang="mt-MT" dirty="0">
              <a:solidFill>
                <a:srgbClr val="003399"/>
              </a:solidFill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4ADC0DC6-46F8-42C0-A858-F7E4F90907C0}"/>
              </a:ext>
            </a:extLst>
          </p:cNvPr>
          <p:cNvCxnSpPr>
            <a:cxnSpLocks/>
          </p:cNvCxnSpPr>
          <p:nvPr/>
        </p:nvCxnSpPr>
        <p:spPr>
          <a:xfrm>
            <a:off x="244001" y="3683504"/>
            <a:ext cx="10881200" cy="0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010B747-1A6B-4E83-AA56-C77E3B14A187}"/>
              </a:ext>
            </a:extLst>
          </p:cNvPr>
          <p:cNvSpPr txBox="1"/>
          <p:nvPr/>
        </p:nvSpPr>
        <p:spPr>
          <a:xfrm>
            <a:off x="187753" y="3386453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800" b="1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SAĦĦA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C43DD83-6147-441B-9544-6E10130F8060}"/>
              </a:ext>
            </a:extLst>
          </p:cNvPr>
          <p:cNvSpPr txBox="1"/>
          <p:nvPr/>
        </p:nvSpPr>
        <p:spPr>
          <a:xfrm>
            <a:off x="6582740" y="3390421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800" b="1">
                <a:solidFill>
                  <a:srgbClr val="2C747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MARDA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05A8B45C-02AE-4837-8A52-BBF28D9B231A}"/>
              </a:ext>
            </a:extLst>
          </p:cNvPr>
          <p:cNvCxnSpPr>
            <a:cxnSpLocks/>
          </p:cNvCxnSpPr>
          <p:nvPr/>
        </p:nvCxnSpPr>
        <p:spPr>
          <a:xfrm>
            <a:off x="5295409" y="794213"/>
            <a:ext cx="43290" cy="5765337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2AF69EE-53E3-4D26-8FEA-456E096B71AF}"/>
              </a:ext>
            </a:extLst>
          </p:cNvPr>
          <p:cNvSpPr txBox="1"/>
          <p:nvPr/>
        </p:nvSpPr>
        <p:spPr>
          <a:xfrm>
            <a:off x="3086936" y="3397211"/>
            <a:ext cx="4503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4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Bidu tal-marda infettiva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03C3617-EBE4-41D4-BFE6-EC9ACEA76436}"/>
              </a:ext>
            </a:extLst>
          </p:cNvPr>
          <p:cNvSpPr txBox="1"/>
          <p:nvPr/>
        </p:nvSpPr>
        <p:spPr>
          <a:xfrm>
            <a:off x="6663639" y="3783148"/>
            <a:ext cx="1799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400">
                <a:solidFill>
                  <a:srgbClr val="2C747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L-ebda sintomi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1F6B308-F310-4F46-8B5B-11DD93324E25}"/>
              </a:ext>
            </a:extLst>
          </p:cNvPr>
          <p:cNvSpPr txBox="1"/>
          <p:nvPr/>
        </p:nvSpPr>
        <p:spPr>
          <a:xfrm>
            <a:off x="8411325" y="3755785"/>
            <a:ext cx="3394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400">
                <a:solidFill>
                  <a:srgbClr val="2C747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sintomi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1" name="Modelo 3D 60" descr="Gallina picoteando">
                <a:extLst>
                  <a:ext uri="{FF2B5EF4-FFF2-40B4-BE49-F238E27FC236}">
                    <a16:creationId xmlns:a16="http://schemas.microsoft.com/office/drawing/2014/main" id="{4451E715-241D-4F5F-8BF9-9DA725BDE8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3433109"/>
                  </p:ext>
                </p:extLst>
              </p:nvPr>
            </p:nvGraphicFramePr>
            <p:xfrm>
              <a:off x="1063142" y="4742634"/>
              <a:ext cx="1451458" cy="1062878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451458" cy="1062878"/>
                    </a:xfrm>
                    <a:prstGeom prst="rect">
                      <a:avLst/>
                    </a:prstGeom>
                  </am3d:spPr>
                  <am3d:camera>
                    <am3d:pos x="0" y="0" z="59340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612993" d="1000000"/>
                    <am3d:preTrans dx="112946" dy="-11862568" dz="-3291180"/>
                    <am3d:scale>
                      <am3d:sx n="1000000" d="1000000"/>
                      <am3d:sy n="1000000" d="1000000"/>
                      <am3d:sz n="1000000" d="1000000"/>
                    </am3d:scale>
                    <am3d:rot ax="-89208" ay="-2926076" az="6706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083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1" name="Modelo 3D 60" descr="Gallina picoteando">
                <a:extLst>
                  <a:ext uri="{FF2B5EF4-FFF2-40B4-BE49-F238E27FC236}">
                    <a16:creationId xmlns:a16="http://schemas.microsoft.com/office/drawing/2014/main" id="{4451E715-241D-4F5F-8BF9-9DA725BDE8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63142" y="4742634"/>
                <a:ext cx="1451458" cy="1062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3955375"/>
                  </p:ext>
                </p:extLst>
              </p:nvPr>
            </p:nvGraphicFramePr>
            <p:xfrm>
              <a:off x="1976637" y="3904916"/>
              <a:ext cx="1684206" cy="1221616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684206" cy="1221616"/>
                    </a:xfrm>
                    <a:prstGeom prst="rect">
                      <a:avLst/>
                    </a:prstGeom>
                  </am3d:spPr>
                  <am3d:camera>
                    <am3d:pos x="0" y="0" z="59340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612993" d="1000000"/>
                    <am3d:preTrans dx="112946" dy="-11862568" dz="-329118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4513" ay="4534911" az="566273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0838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76637" y="3904916"/>
                <a:ext cx="1684206" cy="1221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786252"/>
                  </p:ext>
                </p:extLst>
              </p:nvPr>
            </p:nvGraphicFramePr>
            <p:xfrm rot="18607136" flipV="1">
              <a:off x="1143855" y="5844487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8607136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 flipV="1">
                <a:off x="1143855" y="5844487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8984887"/>
                  </p:ext>
                </p:extLst>
              </p:nvPr>
            </p:nvGraphicFramePr>
            <p:xfrm rot="16409527" flipV="1">
              <a:off x="1040117" y="5624659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1040117" y="5624659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4571961"/>
                  </p:ext>
                </p:extLst>
              </p:nvPr>
            </p:nvGraphicFramePr>
            <p:xfrm rot="1934225" flipH="1">
              <a:off x="3566250" y="4905514"/>
              <a:ext cx="114130" cy="317179"/>
            </p:xfrm>
            <a:graphic>
              <a:graphicData uri="http://schemas.microsoft.com/office/drawing/2017/model3d">
                <am3d:model3d r:embed="rId3">
                  <am3d:spPr>
                    <a:xfrm rot="1934225" flipH="1">
                      <a:off x="0" y="0"/>
                      <a:ext cx="114130" cy="317179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0612" ay="-1297697" az="-518484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343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934225" flipH="1">
                <a:off x="3566250" y="4905514"/>
                <a:ext cx="114130" cy="317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0" name="Modelo 3D 79" descr="Cerdo">
                <a:extLst>
                  <a:ext uri="{FF2B5EF4-FFF2-40B4-BE49-F238E27FC236}">
                    <a16:creationId xmlns:a16="http://schemas.microsoft.com/office/drawing/2014/main" id="{3E6BC581-7AA5-4576-B2CF-35E6154990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8480920"/>
                  </p:ext>
                </p:extLst>
              </p:nvPr>
            </p:nvGraphicFramePr>
            <p:xfrm rot="10800000">
              <a:off x="9529993" y="3968750"/>
              <a:ext cx="1360037" cy="819571"/>
            </p:xfrm>
            <a:graphic>
              <a:graphicData uri="http://schemas.microsoft.com/office/drawing/2017/model3d">
                <am3d:model3d r:embed="rId5">
                  <am3d:spPr>
                    <a:xfrm rot="10800000">
                      <a:off x="0" y="0"/>
                      <a:ext cx="1360037" cy="819571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-4943173" ay="4376298" az="587771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59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0" name="Modelo 3D 79" descr="Cerdo">
                <a:extLst>
                  <a:ext uri="{FF2B5EF4-FFF2-40B4-BE49-F238E27FC236}">
                    <a16:creationId xmlns:a16="http://schemas.microsoft.com/office/drawing/2014/main" id="{3E6BC581-7AA5-4576-B2CF-35E6154990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9529993" y="3968750"/>
                <a:ext cx="1360037" cy="819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1" name="Modelo 3D 80" descr="Cerdo">
                <a:extLst>
                  <a:ext uri="{FF2B5EF4-FFF2-40B4-BE49-F238E27FC236}">
                    <a16:creationId xmlns:a16="http://schemas.microsoft.com/office/drawing/2014/main" id="{2C35BBF2-E525-4F5C-BF57-66553F1A23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603572"/>
                  </p:ext>
                </p:extLst>
              </p:nvPr>
            </p:nvGraphicFramePr>
            <p:xfrm rot="11040000">
              <a:off x="9616453" y="4795990"/>
              <a:ext cx="1360037" cy="819571"/>
            </p:xfrm>
            <a:graphic>
              <a:graphicData uri="http://schemas.microsoft.com/office/drawing/2017/model3d">
                <am3d:model3d r:embed="rId5">
                  <am3d:spPr>
                    <a:xfrm rot="11040000">
                      <a:off x="0" y="0"/>
                      <a:ext cx="1360037" cy="819571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-4943173" ay="4376298" az="587771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59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1" name="Modelo 3D 80" descr="Cerdo">
                <a:extLst>
                  <a:ext uri="{FF2B5EF4-FFF2-40B4-BE49-F238E27FC236}">
                    <a16:creationId xmlns:a16="http://schemas.microsoft.com/office/drawing/2014/main" id="{2C35BBF2-E525-4F5C-BF57-66553F1A23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1040000">
                <a:off x="9616453" y="4795990"/>
                <a:ext cx="1360037" cy="819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2" name="Modelo 3D 81" descr="Cerdo">
                <a:extLst>
                  <a:ext uri="{FF2B5EF4-FFF2-40B4-BE49-F238E27FC236}">
                    <a16:creationId xmlns:a16="http://schemas.microsoft.com/office/drawing/2014/main" id="{BE5AB9E4-773A-44A7-8712-1E6793BD5B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33424946"/>
                  </p:ext>
                </p:extLst>
              </p:nvPr>
            </p:nvGraphicFramePr>
            <p:xfrm rot="10800000">
              <a:off x="6953942" y="4481931"/>
              <a:ext cx="1336945" cy="919743"/>
            </p:xfrm>
            <a:graphic>
              <a:graphicData uri="http://schemas.microsoft.com/office/drawing/2017/model3d">
                <am3d:model3d r:embed="rId5">
                  <am3d:spPr>
                    <a:xfrm rot="10800000">
                      <a:off x="0" y="0"/>
                      <a:ext cx="1336945" cy="91974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1955486" ay="-2391708" az="9463287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16593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2" name="Modelo 3D 81" descr="Cerdo">
                <a:extLst>
                  <a:ext uri="{FF2B5EF4-FFF2-40B4-BE49-F238E27FC236}">
                    <a16:creationId xmlns:a16="http://schemas.microsoft.com/office/drawing/2014/main" id="{BE5AB9E4-773A-44A7-8712-1E6793BD5B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0800000">
                <a:off x="6953942" y="4481931"/>
                <a:ext cx="1336945" cy="919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3" name="Modelo 3D 82" descr="Cerdo">
                <a:extLst>
                  <a:ext uri="{FF2B5EF4-FFF2-40B4-BE49-F238E27FC236}">
                    <a16:creationId xmlns:a16="http://schemas.microsoft.com/office/drawing/2014/main" id="{A80EFCD8-499E-46A2-A321-24AF7255C2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8458664"/>
                  </p:ext>
                </p:extLst>
              </p:nvPr>
            </p:nvGraphicFramePr>
            <p:xfrm rot="10800000">
              <a:off x="5584076" y="4636913"/>
              <a:ext cx="900779" cy="938707"/>
            </p:xfrm>
            <a:graphic>
              <a:graphicData uri="http://schemas.microsoft.com/office/drawing/2017/model3d">
                <am3d:model3d r:embed="rId5">
                  <am3d:spPr>
                    <a:xfrm rot="10800000">
                      <a:off x="0" y="0"/>
                      <a:ext cx="900779" cy="938707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1197795" ay="-786186" az="10517734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16593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3" name="Modelo 3D 82" descr="Cerdo">
                <a:extLst>
                  <a:ext uri="{FF2B5EF4-FFF2-40B4-BE49-F238E27FC236}">
                    <a16:creationId xmlns:a16="http://schemas.microsoft.com/office/drawing/2014/main" id="{A80EFCD8-499E-46A2-A321-24AF7255C2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10800000">
                <a:off x="5584076" y="4636913"/>
                <a:ext cx="900779" cy="938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4" name="Modelo 3D 83" descr="Cerdo">
                <a:extLst>
                  <a:ext uri="{FF2B5EF4-FFF2-40B4-BE49-F238E27FC236}">
                    <a16:creationId xmlns:a16="http://schemas.microsoft.com/office/drawing/2014/main" id="{EE78E873-2AEC-4078-B519-7F96D4106B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0466061"/>
                  </p:ext>
                </p:extLst>
              </p:nvPr>
            </p:nvGraphicFramePr>
            <p:xfrm rot="10800000">
              <a:off x="5938614" y="4120443"/>
              <a:ext cx="1412801" cy="805961"/>
            </p:xfrm>
            <a:graphic>
              <a:graphicData uri="http://schemas.microsoft.com/office/drawing/2017/model3d">
                <am3d:model3d r:embed="rId5">
                  <am3d:spPr>
                    <a:xfrm rot="10800000">
                      <a:off x="0" y="0"/>
                      <a:ext cx="1412801" cy="805961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1980786" ay="2920083" az="-9239394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16593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4" name="Modelo 3D 83" descr="Cerdo">
                <a:extLst>
                  <a:ext uri="{FF2B5EF4-FFF2-40B4-BE49-F238E27FC236}">
                    <a16:creationId xmlns:a16="http://schemas.microsoft.com/office/drawing/2014/main" id="{EE78E873-2AEC-4078-B519-7F96D4106B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0800000">
                <a:off x="5938614" y="4120443"/>
                <a:ext cx="1412801" cy="805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5" name="Modelo 3D 84" descr="Cerdo">
                <a:extLst>
                  <a:ext uri="{FF2B5EF4-FFF2-40B4-BE49-F238E27FC236}">
                    <a16:creationId xmlns:a16="http://schemas.microsoft.com/office/drawing/2014/main" id="{B3F30E26-1877-4FEA-87E2-370A715428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4627271"/>
                  </p:ext>
                </p:extLst>
              </p:nvPr>
            </p:nvGraphicFramePr>
            <p:xfrm rot="10800000">
              <a:off x="6229116" y="5346908"/>
              <a:ext cx="1469693" cy="768033"/>
            </p:xfrm>
            <a:graphic>
              <a:graphicData uri="http://schemas.microsoft.com/office/drawing/2017/model3d">
                <am3d:model3d r:embed="rId5">
                  <am3d:spPr>
                    <a:xfrm rot="10800000">
                      <a:off x="0" y="0"/>
                      <a:ext cx="1469693" cy="76803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3699519" ay="3835762" az="-725882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6593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5" name="Modelo 3D 84" descr="Cerdo">
                <a:extLst>
                  <a:ext uri="{FF2B5EF4-FFF2-40B4-BE49-F238E27FC236}">
                    <a16:creationId xmlns:a16="http://schemas.microsoft.com/office/drawing/2014/main" id="{B3F30E26-1877-4FEA-87E2-370A715428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10800000">
                <a:off x="6229116" y="5346908"/>
                <a:ext cx="1469693" cy="768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2839337"/>
                  </p:ext>
                </p:extLst>
              </p:nvPr>
            </p:nvGraphicFramePr>
            <p:xfrm rot="7460079">
              <a:off x="5595207" y="5689245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7460079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7460079">
                <a:off x="5595207" y="5689245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381183"/>
                  </p:ext>
                </p:extLst>
              </p:nvPr>
            </p:nvGraphicFramePr>
            <p:xfrm rot="18607136">
              <a:off x="5786726" y="5486561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607136">
                <a:off x="5786726" y="5486561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9878085"/>
                  </p:ext>
                </p:extLst>
              </p:nvPr>
            </p:nvGraphicFramePr>
            <p:xfrm rot="4974280">
              <a:off x="5831452" y="5985667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974280">
                <a:off x="5831452" y="5985667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1488430"/>
                  </p:ext>
                </p:extLst>
              </p:nvPr>
            </p:nvGraphicFramePr>
            <p:xfrm rot="20431456">
              <a:off x="6101645" y="5775117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431456">
                <a:off x="6101645" y="5775117"/>
                <a:ext cx="215908" cy="338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8822869"/>
                  </p:ext>
                </p:extLst>
              </p:nvPr>
            </p:nvGraphicFramePr>
            <p:xfrm rot="18879530">
              <a:off x="7779287" y="541346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18879530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879530">
                <a:off x="7779287" y="541346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4346440"/>
                  </p:ext>
                </p:extLst>
              </p:nvPr>
            </p:nvGraphicFramePr>
            <p:xfrm rot="18607136">
              <a:off x="6596946" y="4748350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607136">
                <a:off x="6596946" y="4748350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3715423"/>
                  </p:ext>
                </p:extLst>
              </p:nvPr>
            </p:nvGraphicFramePr>
            <p:xfrm rot="4974280">
              <a:off x="7646357" y="580577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974280">
                <a:off x="7646357" y="580577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416706"/>
                  </p:ext>
                </p:extLst>
              </p:nvPr>
            </p:nvGraphicFramePr>
            <p:xfrm rot="20431456">
              <a:off x="6771995" y="5001105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431456">
                <a:off x="6771995" y="5001105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CuadroTexto 94">
            <a:extLst>
              <a:ext uri="{FF2B5EF4-FFF2-40B4-BE49-F238E27FC236}">
                <a16:creationId xmlns:a16="http://schemas.microsoft.com/office/drawing/2014/main" id="{BD087643-78C6-4BF0-A06E-21CB7D86A574}"/>
              </a:ext>
            </a:extLst>
          </p:cNvPr>
          <p:cNvSpPr txBox="1"/>
          <p:nvPr/>
        </p:nvSpPr>
        <p:spPr>
          <a:xfrm>
            <a:off x="60582" y="6508986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8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Preventiva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82ECCE2-DBF6-4D54-ABB5-9506BC54BC7B}"/>
              </a:ext>
            </a:extLst>
          </p:cNvPr>
          <p:cNvSpPr txBox="1"/>
          <p:nvPr/>
        </p:nvSpPr>
        <p:spPr>
          <a:xfrm>
            <a:off x="4712199" y="62547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8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bikrija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552F9A22-375F-41B8-ADF1-FCD3C37145DA}"/>
              </a:ext>
            </a:extLst>
          </p:cNvPr>
          <p:cNvSpPr txBox="1"/>
          <p:nvPr/>
        </p:nvSpPr>
        <p:spPr>
          <a:xfrm>
            <a:off x="6262769" y="65595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8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Trattament / kontroll kurattiv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BD6AB503-9AEA-4E39-8B61-3F8C9559E868}"/>
              </a:ext>
            </a:extLst>
          </p:cNvPr>
          <p:cNvSpPr txBox="1"/>
          <p:nvPr/>
        </p:nvSpPr>
        <p:spPr>
          <a:xfrm>
            <a:off x="7382128" y="62547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18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konvenzjonali</a:t>
            </a:r>
          </a:p>
        </p:txBody>
      </p:sp>
    </p:spTree>
    <p:extLst>
      <p:ext uri="{BB962C8B-B14F-4D97-AF65-F5344CB8AC3E}">
        <p14:creationId xmlns:p14="http://schemas.microsoft.com/office/powerpoint/2010/main" val="334102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0D00EA2-ADF9-4541-BC2E-B213C063C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11150"/>
            <a:ext cx="11125200" cy="533400"/>
          </a:xfrm>
        </p:spPr>
        <p:txBody>
          <a:bodyPr/>
          <a:lstStyle/>
          <a:p>
            <a:pPr marL="263525" indent="-263525"/>
            <a:r>
              <a:rPr lang="mt-MT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Qafas tal-UE dwar prodotti mediċinali veterinarji u għalf medikat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3D5A23C4-C1FD-4346-A7B7-89B649D12B8B}"/>
              </a:ext>
            </a:extLst>
          </p:cNvPr>
          <p:cNvSpPr txBox="1">
            <a:spLocks/>
          </p:cNvSpPr>
          <p:nvPr/>
        </p:nvSpPr>
        <p:spPr>
          <a:xfrm>
            <a:off x="5029200" y="3282950"/>
            <a:ext cx="10905699" cy="53750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lvl="1" algn="just">
              <a:spcAft>
                <a:spcPts val="1200"/>
              </a:spcAft>
            </a:pPr>
            <a:endParaRPr lang="en-GB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algn="just">
              <a:spcAft>
                <a:spcPts val="1200"/>
              </a:spcAft>
            </a:pPr>
            <a:endParaRPr lang="en-GB" dirty="0"/>
          </a:p>
        </p:txBody>
      </p:sp>
      <p:sp>
        <p:nvSpPr>
          <p:cNvPr id="5" name="Rectángulo redondeado 13">
            <a:extLst>
              <a:ext uri="{FF2B5EF4-FFF2-40B4-BE49-F238E27FC236}">
                <a16:creationId xmlns:a16="http://schemas.microsoft.com/office/drawing/2014/main" id="{1C8A5D96-79CC-49D4-9958-218917ABEFF5}"/>
              </a:ext>
            </a:extLst>
          </p:cNvPr>
          <p:cNvSpPr/>
          <p:nvPr/>
        </p:nvSpPr>
        <p:spPr>
          <a:xfrm>
            <a:off x="0" y="1377950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B06E44-AA44-47B7-AAF6-04F925D1A917}"/>
              </a:ext>
            </a:extLst>
          </p:cNvPr>
          <p:cNvSpPr txBox="1"/>
          <p:nvPr/>
        </p:nvSpPr>
        <p:spPr>
          <a:xfrm>
            <a:off x="594851" y="1496775"/>
            <a:ext cx="1144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Regolament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(UE) 2019/6 </a:t>
            </a:r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dwar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Prodotti </a:t>
            </a:r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Mediċinali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Veterinarji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(</a:t>
            </a:r>
            <a:r>
              <a:rPr lang="it-IT" sz="2400" b="1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Regolament</a:t>
            </a:r>
            <a:r>
              <a:rPr lang="it-IT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VMP)</a:t>
            </a:r>
            <a:endParaRPr lang="mt-MT" sz="2400" b="1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773ED4B-94AE-4043-B465-D839C22AE128}"/>
              </a:ext>
            </a:extLst>
          </p:cNvPr>
          <p:cNvSpPr/>
          <p:nvPr/>
        </p:nvSpPr>
        <p:spPr>
          <a:xfrm>
            <a:off x="76200" y="2618504"/>
            <a:ext cx="56388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mt-MT" sz="1800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Profilassi  </a:t>
            </a:r>
          </a:p>
          <a:p>
            <a:endParaRPr lang="en-US" b="1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r>
              <a:rPr lang="mt-MT" dirty="0">
                <a:solidFill>
                  <a:srgbClr val="002060"/>
                </a:solidFill>
                <a:latin typeface="EC Square Sans Pro"/>
              </a:rPr>
              <a:t>F'każijiet eċċezzjonali biss, għall-amministrazzjoni lil annimal individwali (antibijotiċi) jew numru ristrett ta' annimali (antimikrobiċi oħra) meta r-riskju ta' infezzjoni jew ta' marda infettiva huwa għoli ħafna u l-konsegwenzi x'aktarx ikunu severi.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E1452DA-6B90-407A-9D93-E75B265E7734}"/>
              </a:ext>
            </a:extLst>
          </p:cNvPr>
          <p:cNvSpPr/>
          <p:nvPr/>
        </p:nvSpPr>
        <p:spPr>
          <a:xfrm>
            <a:off x="6096000" y="2640094"/>
            <a:ext cx="5562600" cy="3386056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mt-MT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Metafilassi</a:t>
            </a:r>
            <a:r>
              <a:rPr lang="mt-MT" sz="1800" b="1" dirty="0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r>
              <a:rPr lang="es-ES" dirty="0" err="1">
                <a:solidFill>
                  <a:srgbClr val="002060"/>
                </a:solidFill>
                <a:latin typeface="EC Square Sans Pro"/>
              </a:rPr>
              <a:t>Huwa</a:t>
            </a:r>
            <a:r>
              <a:rPr lang="es-ES" dirty="0">
                <a:solidFill>
                  <a:srgbClr val="002060"/>
                </a:solidFill>
                <a:latin typeface="EC Square Sans Pro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EC Square Sans Pro"/>
              </a:rPr>
              <a:t>biss</a:t>
            </a:r>
            <a:r>
              <a:rPr lang="es-ES" dirty="0">
                <a:solidFill>
                  <a:srgbClr val="002060"/>
                </a:solidFill>
                <a:latin typeface="EC Square Sans Pro"/>
              </a:rPr>
              <a:t> m</a:t>
            </a:r>
            <a:r>
              <a:rPr lang="mt-MT" dirty="0">
                <a:solidFill>
                  <a:srgbClr val="002060"/>
                </a:solidFill>
                <a:latin typeface="EC Square Sans Pro"/>
              </a:rPr>
              <a:t>eta r-riskju ta’ tixrid ta’ infezzjoni jew ta’ marda infettiva fil-grupp ta’ annimali jkun għoli u fejn ma jkun hemm l-ebda alternattiva xierqa oħra disponibbli.</a:t>
            </a:r>
            <a:endParaRPr lang="es-ES" dirty="0">
              <a:solidFill>
                <a:srgbClr val="002060"/>
              </a:solidFill>
              <a:latin typeface="EC Square Sans Pro"/>
            </a:endParaRPr>
          </a:p>
          <a:p>
            <a:endParaRPr lang="es-ES" dirty="0">
              <a:solidFill>
                <a:srgbClr val="002060"/>
              </a:solidFill>
              <a:latin typeface="EC Square Sans Pro"/>
            </a:endParaRPr>
          </a:p>
          <a:p>
            <a:r>
              <a:rPr lang="mt-MT" dirty="0">
                <a:solidFill>
                  <a:srgbClr val="002060"/>
                </a:solidFill>
                <a:latin typeface="EC Square Sans Pro"/>
              </a:rPr>
              <a:t>L-Istati Membri jistgħu jipprovdu gwida dwar tali alternattivi xierqa oħra u għandhom jappoġġjaw b’mod attiv l-iżvilupp u l-applikazzjoni ta’ linji gwida li jippromwovu l-fehim tal-fatturi ta’ riskju assoċjati mal-metafilassi u jinkludu kriterji għall-bidu tagħha. </a:t>
            </a:r>
          </a:p>
        </p:txBody>
      </p:sp>
      <p:pic>
        <p:nvPicPr>
          <p:cNvPr id="12" name="Gráfico 11" descr="Aguja con relleno sólido">
            <a:extLst>
              <a:ext uri="{FF2B5EF4-FFF2-40B4-BE49-F238E27FC236}">
                <a16:creationId xmlns:a16="http://schemas.microsoft.com/office/drawing/2014/main" id="{A223D45C-594E-4790-9CA7-8182DAAD57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5671" y="1411082"/>
            <a:ext cx="587570" cy="5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96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2">
      <a:dk1>
        <a:srgbClr val="000000"/>
      </a:dk1>
      <a:lt1>
        <a:srgbClr val="FFFFFF"/>
      </a:lt1>
      <a:dk2>
        <a:srgbClr val="003399"/>
      </a:dk2>
      <a:lt2>
        <a:srgbClr val="2C7471"/>
      </a:lt2>
      <a:accent1>
        <a:srgbClr val="6BB289"/>
      </a:accent1>
      <a:accent2>
        <a:srgbClr val="EDECEC"/>
      </a:accent2>
      <a:accent3>
        <a:srgbClr val="8ACEA6"/>
      </a:accent3>
      <a:accent4>
        <a:srgbClr val="126660"/>
      </a:accent4>
      <a:accent5>
        <a:srgbClr val="3163B5"/>
      </a:accent5>
      <a:accent6>
        <a:srgbClr val="FFFFFF"/>
      </a:accent6>
      <a:hlink>
        <a:srgbClr val="4F81BD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ersonalizado 2">
      <a:dk1>
        <a:srgbClr val="000000"/>
      </a:dk1>
      <a:lt1>
        <a:srgbClr val="FFFFFF"/>
      </a:lt1>
      <a:dk2>
        <a:srgbClr val="003399"/>
      </a:dk2>
      <a:lt2>
        <a:srgbClr val="2C7471"/>
      </a:lt2>
      <a:accent1>
        <a:srgbClr val="6BB289"/>
      </a:accent1>
      <a:accent2>
        <a:srgbClr val="EDECEC"/>
      </a:accent2>
      <a:accent3>
        <a:srgbClr val="8ACEA6"/>
      </a:accent3>
      <a:accent4>
        <a:srgbClr val="126660"/>
      </a:accent4>
      <a:accent5>
        <a:srgbClr val="3163B5"/>
      </a:accent5>
      <a:accent6>
        <a:srgbClr val="FFFFFF"/>
      </a:accent6>
      <a:hlink>
        <a:srgbClr val="4F81BD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1395</Words>
  <Application>Microsoft Office PowerPoint</Application>
  <PresentationFormat>Personalizado</PresentationFormat>
  <Paragraphs>119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Arial</vt:lpstr>
      <vt:lpstr>Calibri</vt:lpstr>
      <vt:lpstr>EC Square Sans Pro</vt:lpstr>
      <vt:lpstr>EUAlbertina</vt:lpstr>
      <vt:lpstr>Google Sans</vt:lpstr>
      <vt:lpstr>Montserrat</vt:lpstr>
      <vt:lpstr>Verdana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PLANTILLA_PPT</dc:title>
  <dc:creator>Monica Zabala Utrillas</dc:creator>
  <cp:lastModifiedBy>Andrea Castro Troya</cp:lastModifiedBy>
  <cp:revision>249</cp:revision>
  <dcterms:created xsi:type="dcterms:W3CDTF">2023-11-20T15:58:16Z</dcterms:created>
  <dcterms:modified xsi:type="dcterms:W3CDTF">2024-03-04T16:01:19Z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2023-11-20T00:00:00Z</vt:filetime>
  </property>
  <property fmtid="{D5CDD505-2E9C-101B-9397-08002B2CF9AE}" pid="3" name="Creator">
    <vt:lpwstr>Adobe Illustrator 28.0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2023-11-20T00:00:00Z</vt:filetime>
  </property>
  <property fmtid="{D5CDD505-2E9C-101B-9397-08002B2CF9AE}" pid="6" name="Producer">
    <vt:lpwstr>Adobe PDF library 17.00</vt:lpwstr>
  </property>
</Properties>
</file>