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61" r:id="rId2"/>
    <p:sldId id="262" r:id="rId3"/>
    <p:sldId id="272" r:id="rId4"/>
    <p:sldId id="273" r:id="rId5"/>
    <p:sldId id="279" r:id="rId6"/>
    <p:sldId id="2420" r:id="rId7"/>
    <p:sldId id="275" r:id="rId8"/>
    <p:sldId id="2422" r:id="rId9"/>
    <p:sldId id="2423" r:id="rId10"/>
    <p:sldId id="2424" r:id="rId11"/>
    <p:sldId id="2425" r:id="rId12"/>
    <p:sldId id="2426" r:id="rId13"/>
    <p:sldId id="2427" r:id="rId14"/>
    <p:sldId id="2428" r:id="rId15"/>
    <p:sldId id="2429" r:id="rId16"/>
    <p:sldId id="2430" r:id="rId17"/>
    <p:sldId id="2431" r:id="rId18"/>
    <p:sldId id="2432" r:id="rId19"/>
    <p:sldId id="2433" r:id="rId20"/>
    <p:sldId id="2435" r:id="rId21"/>
    <p:sldId id="2436" r:id="rId22"/>
    <p:sldId id="2440" r:id="rId23"/>
    <p:sldId id="267" r:id="rId24"/>
    <p:sldId id="2434" r:id="rId25"/>
    <p:sldId id="268" r:id="rId26"/>
    <p:sldId id="270" r:id="rId27"/>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422"/>
    <a:srgbClr val="B3BB34"/>
    <a:srgbClr val="F2F3E8"/>
    <a:srgbClr val="E5E7CD"/>
    <a:srgbClr val="003399"/>
    <a:srgbClr val="6BB188"/>
    <a:srgbClr val="2C7470"/>
    <a:srgbClr val="ECEBEB"/>
    <a:srgbClr val="E7CE37"/>
    <a:srgbClr val="E8DB36"/>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ADF6F-C8B9-4DF0-A838-E77AC98532C2}" v="9" dt="2024-02-14T17:03:23.0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80145" autoAdjust="0"/>
  </p:normalViewPr>
  <p:slideViewPr>
    <p:cSldViewPr>
      <p:cViewPr varScale="1">
        <p:scale>
          <a:sx n="59" d="100"/>
          <a:sy n="59" d="100"/>
        </p:scale>
        <p:origin x="90" y="720"/>
      </p:cViewPr>
      <p:guideLst>
        <p:guide orient="horz" pos="2884"/>
        <p:guide pos="2160"/>
      </p:guideLst>
    </p:cSldViewPr>
  </p:slideViewPr>
  <p:notesTextViewPr>
    <p:cViewPr>
      <p:scale>
        <a:sx n="100" d="100"/>
        <a:sy n="100" d="100"/>
      </p:scale>
      <p:origin x="0" y="0"/>
    </p:cViewPr>
  </p:notesTextViewPr>
  <p:sorterViewPr>
    <p:cViewPr>
      <p:scale>
        <a:sx n="100" d="100"/>
        <a:sy n="100" d="100"/>
      </p:scale>
      <p:origin x="0" y="-6936"/>
    </p:cViewPr>
  </p:sorterViewPr>
  <p:notesViewPr>
    <p:cSldViewPr>
      <p:cViewPr varScale="1">
        <p:scale>
          <a:sx n="172" d="100"/>
          <a:sy n="172" d="100"/>
        </p:scale>
        <p:origin x="4788" y="12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ás Juhász" userId="09a58b91f9e979a1" providerId="LiveId" clId="{DD9ADF6F-C8B9-4DF0-A838-E77AC98532C2}"/>
    <pc:docChg chg="custSel modSld modMainMaster">
      <pc:chgData name="András Juhász" userId="09a58b91f9e979a1" providerId="LiveId" clId="{DD9ADF6F-C8B9-4DF0-A838-E77AC98532C2}" dt="2024-02-14T17:03:37.857" v="29" actId="478"/>
      <pc:docMkLst>
        <pc:docMk/>
      </pc:docMkLst>
      <pc:sldChg chg="delSp mod">
        <pc:chgData name="András Juhász" userId="09a58b91f9e979a1" providerId="LiveId" clId="{DD9ADF6F-C8B9-4DF0-A838-E77AC98532C2}" dt="2024-02-14T17:03:27.041" v="27" actId="478"/>
        <pc:sldMkLst>
          <pc:docMk/>
          <pc:sldMk cId="2499853343" sldId="261"/>
        </pc:sldMkLst>
        <pc:spChg chg="del">
          <ac:chgData name="András Juhász" userId="09a58b91f9e979a1" providerId="LiveId" clId="{DD9ADF6F-C8B9-4DF0-A838-E77AC98532C2}" dt="2024-02-14T17:03:27.041" v="27" actId="478"/>
          <ac:spMkLst>
            <pc:docMk/>
            <pc:sldMk cId="2499853343" sldId="261"/>
            <ac:spMk id="4" creationId="{45007515-950B-701A-DE10-BAB0C6D218EB}"/>
          </ac:spMkLst>
        </pc:spChg>
      </pc:sldChg>
      <pc:sldChg chg="delSp modSp mod">
        <pc:chgData name="András Juhász" userId="09a58b91f9e979a1" providerId="LiveId" clId="{DD9ADF6F-C8B9-4DF0-A838-E77AC98532C2}" dt="2024-02-14T17:03:29.537" v="28" actId="478"/>
        <pc:sldMkLst>
          <pc:docMk/>
          <pc:sldMk cId="3971793997" sldId="262"/>
        </pc:sldMkLst>
        <pc:spChg chg="mod">
          <ac:chgData name="András Juhász" userId="09a58b91f9e979a1" providerId="LiveId" clId="{DD9ADF6F-C8B9-4DF0-A838-E77AC98532C2}" dt="2024-02-14T16:51:12.745" v="1" actId="1076"/>
          <ac:spMkLst>
            <pc:docMk/>
            <pc:sldMk cId="3971793997" sldId="262"/>
            <ac:spMk id="2" creationId="{411CE633-EB29-E927-F456-A78DDF0F09C5}"/>
          </ac:spMkLst>
        </pc:spChg>
        <pc:spChg chg="del">
          <ac:chgData name="András Juhász" userId="09a58b91f9e979a1" providerId="LiveId" clId="{DD9ADF6F-C8B9-4DF0-A838-E77AC98532C2}" dt="2024-02-14T17:03:29.537" v="28" actId="478"/>
          <ac:spMkLst>
            <pc:docMk/>
            <pc:sldMk cId="3971793997" sldId="262"/>
            <ac:spMk id="4" creationId="{80BB05C7-5BB6-2889-F466-58355EE69399}"/>
          </ac:spMkLst>
        </pc:spChg>
      </pc:sldChg>
      <pc:sldChg chg="delSp mod">
        <pc:chgData name="András Juhász" userId="09a58b91f9e979a1" providerId="LiveId" clId="{DD9ADF6F-C8B9-4DF0-A838-E77AC98532C2}" dt="2024-02-14T17:03:37.857" v="29" actId="478"/>
        <pc:sldMkLst>
          <pc:docMk/>
          <pc:sldMk cId="98415862" sldId="270"/>
        </pc:sldMkLst>
        <pc:spChg chg="del">
          <ac:chgData name="András Juhász" userId="09a58b91f9e979a1" providerId="LiveId" clId="{DD9ADF6F-C8B9-4DF0-A838-E77AC98532C2}" dt="2024-02-14T17:03:37.857" v="29" actId="478"/>
          <ac:spMkLst>
            <pc:docMk/>
            <pc:sldMk cId="98415862" sldId="270"/>
            <ac:spMk id="2" creationId="{9B79753F-FE88-6157-6E3D-CB53AB83C957}"/>
          </ac:spMkLst>
        </pc:spChg>
      </pc:sldChg>
      <pc:sldChg chg="modSp mod">
        <pc:chgData name="András Juhász" userId="09a58b91f9e979a1" providerId="LiveId" clId="{DD9ADF6F-C8B9-4DF0-A838-E77AC98532C2}" dt="2024-02-14T16:51:21.088" v="2" actId="404"/>
        <pc:sldMkLst>
          <pc:docMk/>
          <pc:sldMk cId="2690364126" sldId="2420"/>
        </pc:sldMkLst>
        <pc:spChg chg="mod">
          <ac:chgData name="András Juhász" userId="09a58b91f9e979a1" providerId="LiveId" clId="{DD9ADF6F-C8B9-4DF0-A838-E77AC98532C2}" dt="2024-02-14T16:51:21.088" v="2" actId="404"/>
          <ac:spMkLst>
            <pc:docMk/>
            <pc:sldMk cId="2690364126" sldId="2420"/>
            <ac:spMk id="23" creationId="{C227E684-6068-4A9C-801B-9F7D9E5BE020}"/>
          </ac:spMkLst>
        </pc:spChg>
      </pc:sldChg>
      <pc:sldChg chg="modSp mod">
        <pc:chgData name="András Juhász" userId="09a58b91f9e979a1" providerId="LiveId" clId="{DD9ADF6F-C8B9-4DF0-A838-E77AC98532C2}" dt="2024-02-14T16:51:30.357" v="3" actId="404"/>
        <pc:sldMkLst>
          <pc:docMk/>
          <pc:sldMk cId="3288537766" sldId="2422"/>
        </pc:sldMkLst>
        <pc:spChg chg="mod">
          <ac:chgData name="András Juhász" userId="09a58b91f9e979a1" providerId="LiveId" clId="{DD9ADF6F-C8B9-4DF0-A838-E77AC98532C2}" dt="2024-02-14T16:51:30.357" v="3" actId="404"/>
          <ac:spMkLst>
            <pc:docMk/>
            <pc:sldMk cId="3288537766" sldId="2422"/>
            <ac:spMk id="6" creationId="{E2241DCB-BD3D-4A57-BF34-E8045FEDB660}"/>
          </ac:spMkLst>
        </pc:spChg>
      </pc:sldChg>
      <pc:sldChg chg="modSp mod">
        <pc:chgData name="András Juhász" userId="09a58b91f9e979a1" providerId="LiveId" clId="{DD9ADF6F-C8B9-4DF0-A838-E77AC98532C2}" dt="2024-02-14T16:51:39.125" v="6" actId="404"/>
        <pc:sldMkLst>
          <pc:docMk/>
          <pc:sldMk cId="345245682" sldId="2424"/>
        </pc:sldMkLst>
        <pc:spChg chg="mod">
          <ac:chgData name="András Juhász" userId="09a58b91f9e979a1" providerId="LiveId" clId="{DD9ADF6F-C8B9-4DF0-A838-E77AC98532C2}" dt="2024-02-14T16:51:36.065" v="5" actId="404"/>
          <ac:spMkLst>
            <pc:docMk/>
            <pc:sldMk cId="345245682" sldId="2424"/>
            <ac:spMk id="13" creationId="{27E0B672-6AF0-4BAD-9A7E-FFFD0315AFA6}"/>
          </ac:spMkLst>
        </pc:spChg>
        <pc:spChg chg="mod">
          <ac:chgData name="András Juhász" userId="09a58b91f9e979a1" providerId="LiveId" clId="{DD9ADF6F-C8B9-4DF0-A838-E77AC98532C2}" dt="2024-02-14T16:51:39.125" v="6" actId="404"/>
          <ac:spMkLst>
            <pc:docMk/>
            <pc:sldMk cId="345245682" sldId="2424"/>
            <ac:spMk id="33" creationId="{D73860A3-CDA5-4E10-853B-CF537A85DFB0}"/>
          </ac:spMkLst>
        </pc:spChg>
        <pc:cxnChg chg="mod">
          <ac:chgData name="András Juhász" userId="09a58b91f9e979a1" providerId="LiveId" clId="{DD9ADF6F-C8B9-4DF0-A838-E77AC98532C2}" dt="2024-02-14T16:51:39.125" v="6" actId="404"/>
          <ac:cxnSpMkLst>
            <pc:docMk/>
            <pc:sldMk cId="345245682" sldId="2424"/>
            <ac:cxnSpMk id="42" creationId="{8B0FC049-9EB2-4121-A610-B73533CB65E7}"/>
          </ac:cxnSpMkLst>
        </pc:cxnChg>
      </pc:sldChg>
      <pc:sldChg chg="modSp">
        <pc:chgData name="András Juhász" userId="09a58b91f9e979a1" providerId="LiveId" clId="{DD9ADF6F-C8B9-4DF0-A838-E77AC98532C2}" dt="2024-02-14T16:51:46.378" v="9" actId="20577"/>
        <pc:sldMkLst>
          <pc:docMk/>
          <pc:sldMk cId="3943193106" sldId="2425"/>
        </pc:sldMkLst>
        <pc:graphicFrameChg chg="mod">
          <ac:chgData name="András Juhász" userId="09a58b91f9e979a1" providerId="LiveId" clId="{DD9ADF6F-C8B9-4DF0-A838-E77AC98532C2}" dt="2024-02-14T16:51:46.378" v="9" actId="20577"/>
          <ac:graphicFrameMkLst>
            <pc:docMk/>
            <pc:sldMk cId="3943193106" sldId="2425"/>
            <ac:graphicFrameMk id="10" creationId="{1C8ADAF5-76AF-4855-936C-9D2CB57C2C3C}"/>
          </ac:graphicFrameMkLst>
        </pc:graphicFrameChg>
      </pc:sldChg>
      <pc:sldChg chg="modSp">
        <pc:chgData name="András Juhász" userId="09a58b91f9e979a1" providerId="LiveId" clId="{DD9ADF6F-C8B9-4DF0-A838-E77AC98532C2}" dt="2024-02-14T16:58:27.571" v="22" actId="14826"/>
        <pc:sldMkLst>
          <pc:docMk/>
          <pc:sldMk cId="944194152" sldId="2428"/>
        </pc:sldMkLst>
        <pc:picChg chg="mod">
          <ac:chgData name="András Juhász" userId="09a58b91f9e979a1" providerId="LiveId" clId="{DD9ADF6F-C8B9-4DF0-A838-E77AC98532C2}" dt="2024-02-14T16:58:23.813" v="21" actId="14826"/>
          <ac:picMkLst>
            <pc:docMk/>
            <pc:sldMk cId="944194152" sldId="2428"/>
            <ac:picMk id="15" creationId="{F94BF2AF-5A6C-4B2C-B014-C47A4CD105D4}"/>
          </ac:picMkLst>
        </pc:picChg>
        <pc:picChg chg="mod">
          <ac:chgData name="András Juhász" userId="09a58b91f9e979a1" providerId="LiveId" clId="{DD9ADF6F-C8B9-4DF0-A838-E77AC98532C2}" dt="2024-02-14T16:58:27.571" v="22" actId="14826"/>
          <ac:picMkLst>
            <pc:docMk/>
            <pc:sldMk cId="944194152" sldId="2428"/>
            <ac:picMk id="17" creationId="{4ABD333F-97D8-41DE-B6F0-40ABA42FAC6F}"/>
          </ac:picMkLst>
        </pc:picChg>
      </pc:sldChg>
      <pc:sldChg chg="modSp mod">
        <pc:chgData name="András Juhász" userId="09a58b91f9e979a1" providerId="LiveId" clId="{DD9ADF6F-C8B9-4DF0-A838-E77AC98532C2}" dt="2024-02-14T16:53:36.482" v="16" actId="404"/>
        <pc:sldMkLst>
          <pc:docMk/>
          <pc:sldMk cId="1279130326" sldId="2431"/>
        </pc:sldMkLst>
        <pc:spChg chg="mod">
          <ac:chgData name="András Juhász" userId="09a58b91f9e979a1" providerId="LiveId" clId="{DD9ADF6F-C8B9-4DF0-A838-E77AC98532C2}" dt="2024-02-14T16:53:24.654" v="11" actId="404"/>
          <ac:spMkLst>
            <pc:docMk/>
            <pc:sldMk cId="1279130326" sldId="2431"/>
            <ac:spMk id="12" creationId="{FB890F7B-FD8B-4B2B-B7E0-AA6C2D64ACC7}"/>
          </ac:spMkLst>
        </pc:spChg>
        <pc:spChg chg="mod">
          <ac:chgData name="András Juhász" userId="09a58b91f9e979a1" providerId="LiveId" clId="{DD9ADF6F-C8B9-4DF0-A838-E77AC98532C2}" dt="2024-02-14T16:53:28.598" v="12" actId="14100"/>
          <ac:spMkLst>
            <pc:docMk/>
            <pc:sldMk cId="1279130326" sldId="2431"/>
            <ac:spMk id="25" creationId="{85AB590C-E616-498F-B4C0-539B365F84A2}"/>
          </ac:spMkLst>
        </pc:spChg>
        <pc:spChg chg="mod">
          <ac:chgData name="András Juhász" userId="09a58b91f9e979a1" providerId="LiveId" clId="{DD9ADF6F-C8B9-4DF0-A838-E77AC98532C2}" dt="2024-02-14T16:53:36.482" v="16" actId="404"/>
          <ac:spMkLst>
            <pc:docMk/>
            <pc:sldMk cId="1279130326" sldId="2431"/>
            <ac:spMk id="52" creationId="{E8EB0811-57B5-4783-A1D3-DB86F6C44A22}"/>
          </ac:spMkLst>
        </pc:spChg>
        <pc:spChg chg="mod">
          <ac:chgData name="András Juhász" userId="09a58b91f9e979a1" providerId="LiveId" clId="{DD9ADF6F-C8B9-4DF0-A838-E77AC98532C2}" dt="2024-02-14T16:53:33.121" v="14" actId="404"/>
          <ac:spMkLst>
            <pc:docMk/>
            <pc:sldMk cId="1279130326" sldId="2431"/>
            <ac:spMk id="53" creationId="{606B0BE0-EEAA-4E87-A383-E392F9411C9D}"/>
          </ac:spMkLst>
        </pc:spChg>
      </pc:sldChg>
      <pc:sldChg chg="modSp mod">
        <pc:chgData name="András Juhász" userId="09a58b91f9e979a1" providerId="LiveId" clId="{DD9ADF6F-C8B9-4DF0-A838-E77AC98532C2}" dt="2024-02-14T16:53:40.771" v="18" actId="404"/>
        <pc:sldMkLst>
          <pc:docMk/>
          <pc:sldMk cId="2844523372" sldId="2432"/>
        </pc:sldMkLst>
        <pc:spChg chg="mod">
          <ac:chgData name="András Juhász" userId="09a58b91f9e979a1" providerId="LiveId" clId="{DD9ADF6F-C8B9-4DF0-A838-E77AC98532C2}" dt="2024-02-14T16:53:40.771" v="18" actId="404"/>
          <ac:spMkLst>
            <pc:docMk/>
            <pc:sldMk cId="2844523372" sldId="2432"/>
            <ac:spMk id="12" creationId="{FB890F7B-FD8B-4B2B-B7E0-AA6C2D64ACC7}"/>
          </ac:spMkLst>
        </pc:spChg>
      </pc:sldChg>
      <pc:sldChg chg="modSp mod">
        <pc:chgData name="András Juhász" userId="09a58b91f9e979a1" providerId="LiveId" clId="{DD9ADF6F-C8B9-4DF0-A838-E77AC98532C2}" dt="2024-02-14T16:53:48.805" v="19" actId="14100"/>
        <pc:sldMkLst>
          <pc:docMk/>
          <pc:sldMk cId="3352468186" sldId="2433"/>
        </pc:sldMkLst>
        <pc:spChg chg="mod">
          <ac:chgData name="András Juhász" userId="09a58b91f9e979a1" providerId="LiveId" clId="{DD9ADF6F-C8B9-4DF0-A838-E77AC98532C2}" dt="2024-02-14T16:53:48.805" v="19" actId="14100"/>
          <ac:spMkLst>
            <pc:docMk/>
            <pc:sldMk cId="3352468186" sldId="2433"/>
            <ac:spMk id="16" creationId="{B9D76421-A179-B480-ADCA-5C5591E6F023}"/>
          </ac:spMkLst>
        </pc:spChg>
      </pc:sldChg>
      <pc:sldChg chg="modSp mod">
        <pc:chgData name="András Juhász" userId="09a58b91f9e979a1" providerId="LiveId" clId="{DD9ADF6F-C8B9-4DF0-A838-E77AC98532C2}" dt="2024-02-14T16:53:53.936" v="20" actId="14100"/>
        <pc:sldMkLst>
          <pc:docMk/>
          <pc:sldMk cId="2048628594" sldId="2435"/>
        </pc:sldMkLst>
        <pc:spChg chg="mod">
          <ac:chgData name="András Juhász" userId="09a58b91f9e979a1" providerId="LiveId" clId="{DD9ADF6F-C8B9-4DF0-A838-E77AC98532C2}" dt="2024-02-14T16:53:53.936" v="20" actId="14100"/>
          <ac:spMkLst>
            <pc:docMk/>
            <pc:sldMk cId="2048628594" sldId="2435"/>
            <ac:spMk id="5" creationId="{111945F7-0D14-D743-BFDA-035538ED41B2}"/>
          </ac:spMkLst>
        </pc:spChg>
      </pc:sldChg>
      <pc:sldMasterChg chg="modSldLayout">
        <pc:chgData name="András Juhász" userId="09a58b91f9e979a1" providerId="LiveId" clId="{DD9ADF6F-C8B9-4DF0-A838-E77AC98532C2}" dt="2024-02-14T17:03:23.008" v="26" actId="14826"/>
        <pc:sldMasterMkLst>
          <pc:docMk/>
          <pc:sldMasterMk cId="0" sldId="2147483648"/>
        </pc:sldMasterMkLst>
        <pc:sldLayoutChg chg="modSp">
          <pc:chgData name="András Juhász" userId="09a58b91f9e979a1" providerId="LiveId" clId="{DD9ADF6F-C8B9-4DF0-A838-E77AC98532C2}" dt="2024-02-14T17:03:12.080" v="24" actId="14826"/>
          <pc:sldLayoutMkLst>
            <pc:docMk/>
            <pc:sldMasterMk cId="0" sldId="2147483648"/>
            <pc:sldLayoutMk cId="0" sldId="2147483662"/>
          </pc:sldLayoutMkLst>
          <pc:picChg chg="mod">
            <ac:chgData name="András Juhász" userId="09a58b91f9e979a1" providerId="LiveId" clId="{DD9ADF6F-C8B9-4DF0-A838-E77AC98532C2}" dt="2024-02-14T17:03:12.080" v="24" actId="14826"/>
            <ac:picMkLst>
              <pc:docMk/>
              <pc:sldMasterMk cId="0" sldId="2147483648"/>
              <pc:sldLayoutMk cId="0" sldId="2147483662"/>
              <ac:picMk id="51" creationId="{1007B104-92BA-4BA5-A656-DA433D20A54C}"/>
            </ac:picMkLst>
          </pc:picChg>
        </pc:sldLayoutChg>
        <pc:sldLayoutChg chg="modSp">
          <pc:chgData name="András Juhász" userId="09a58b91f9e979a1" providerId="LiveId" clId="{DD9ADF6F-C8B9-4DF0-A838-E77AC98532C2}" dt="2024-02-14T17:03:23.008" v="26" actId="14826"/>
          <pc:sldLayoutMkLst>
            <pc:docMk/>
            <pc:sldMasterMk cId="0" sldId="2147483648"/>
            <pc:sldLayoutMk cId="1616781686" sldId="2147483670"/>
          </pc:sldLayoutMkLst>
          <pc:picChg chg="mod">
            <ac:chgData name="András Juhász" userId="09a58b91f9e979a1" providerId="LiveId" clId="{DD9ADF6F-C8B9-4DF0-A838-E77AC98532C2}" dt="2024-02-14T17:03:23.008" v="26" actId="14826"/>
            <ac:picMkLst>
              <pc:docMk/>
              <pc:sldMasterMk cId="0" sldId="2147483648"/>
              <pc:sldLayoutMk cId="1616781686" sldId="2147483670"/>
              <ac:picMk id="37" creationId="{C53E509D-9C05-4F64-B596-3792F76B9CA7}"/>
            </ac:picMkLst>
          </pc:picChg>
        </pc:sldLayoutChg>
        <pc:sldLayoutChg chg="modSp">
          <pc:chgData name="András Juhász" userId="09a58b91f9e979a1" providerId="LiveId" clId="{DD9ADF6F-C8B9-4DF0-A838-E77AC98532C2}" dt="2024-02-14T17:03:07.525" v="23" actId="14826"/>
          <pc:sldLayoutMkLst>
            <pc:docMk/>
            <pc:sldMasterMk cId="0" sldId="2147483648"/>
            <pc:sldLayoutMk cId="2338063851" sldId="2147483671"/>
          </pc:sldLayoutMkLst>
          <pc:picChg chg="mod">
            <ac:chgData name="András Juhász" userId="09a58b91f9e979a1" providerId="LiveId" clId="{DD9ADF6F-C8B9-4DF0-A838-E77AC98532C2}" dt="2024-02-14T17:03:07.525" v="23" actId="14826"/>
            <ac:picMkLst>
              <pc:docMk/>
              <pc:sldMasterMk cId="0" sldId="2147483648"/>
              <pc:sldLayoutMk cId="2338063851" sldId="2147483671"/>
              <ac:picMk id="31" creationId="{E3F0AC27-0329-449C-87F4-FCDBCE9D0F13}"/>
            </ac:picMkLst>
          </pc:picChg>
        </pc:sldLayoutChg>
        <pc:sldLayoutChg chg="modSp">
          <pc:chgData name="András Juhász" userId="09a58b91f9e979a1" providerId="LiveId" clId="{DD9ADF6F-C8B9-4DF0-A838-E77AC98532C2}" dt="2024-02-14T17:03:15.819" v="25" actId="14826"/>
          <pc:sldLayoutMkLst>
            <pc:docMk/>
            <pc:sldMasterMk cId="0" sldId="2147483648"/>
            <pc:sldLayoutMk cId="417991825" sldId="2147483672"/>
          </pc:sldLayoutMkLst>
          <pc:picChg chg="mod">
            <ac:chgData name="András Juhász" userId="09a58b91f9e979a1" providerId="LiveId" clId="{DD9ADF6F-C8B9-4DF0-A838-E77AC98532C2}" dt="2024-02-14T17:03:15.819" v="25" actId="14826"/>
            <ac:picMkLst>
              <pc:docMk/>
              <pc:sldMasterMk cId="0" sldId="2147483648"/>
              <pc:sldLayoutMk cId="417991825" sldId="2147483672"/>
              <ac:picMk id="37" creationId="{5505FB79-408A-43F3-9FF6-95F9DFF43961}"/>
            </ac:picMkLst>
          </pc:picChg>
        </pc:sldLayoutChg>
      </pc:sldMasterChg>
    </pc:docChg>
  </pc:docChgLst>
  <pc:docChgLst>
    <pc:chgData name="András Juhász" userId="09a58b91f9e979a1" providerId="LiveId" clId="{14925D43-D3C8-476B-A930-84DD1FA3083E}"/>
    <pc:docChg chg="custSel modSld modMainMaster">
      <pc:chgData name="András Juhász" userId="09a58b91f9e979a1" providerId="LiveId" clId="{14925D43-D3C8-476B-A930-84DD1FA3083E}" dt="2024-01-26T15:33:06.387" v="3" actId="14826"/>
      <pc:docMkLst>
        <pc:docMk/>
      </pc:docMkLst>
      <pc:sldChg chg="addSp modSp">
        <pc:chgData name="András Juhász" userId="09a58b91f9e979a1" providerId="LiveId" clId="{14925D43-D3C8-476B-A930-84DD1FA3083E}" dt="2024-01-26T13:41:57.853" v="1"/>
        <pc:sldMkLst>
          <pc:docMk/>
          <pc:sldMk cId="3971793997" sldId="262"/>
        </pc:sldMkLst>
        <pc:spChg chg="add mod">
          <ac:chgData name="András Juhász" userId="09a58b91f9e979a1" providerId="LiveId" clId="{14925D43-D3C8-476B-A930-84DD1FA3083E}" dt="2024-01-26T13:41:57.853" v="1"/>
          <ac:spMkLst>
            <pc:docMk/>
            <pc:sldMk cId="3971793997" sldId="262"/>
            <ac:spMk id="5" creationId="{CBC18AA7-8C1D-4C1C-B629-AA10E16721CA}"/>
          </ac:spMkLst>
        </pc:spChg>
      </pc:sldChg>
      <pc:sldChg chg="modSp">
        <pc:chgData name="András Juhász" userId="09a58b91f9e979a1" providerId="LiveId" clId="{14925D43-D3C8-476B-A930-84DD1FA3083E}" dt="2024-01-26T15:33:01.018" v="2" actId="14826"/>
        <pc:sldMkLst>
          <pc:docMk/>
          <pc:sldMk cId="3352468186" sldId="2433"/>
        </pc:sldMkLst>
        <pc:picChg chg="mod">
          <ac:chgData name="András Juhász" userId="09a58b91f9e979a1" providerId="LiveId" clId="{14925D43-D3C8-476B-A930-84DD1FA3083E}" dt="2024-01-26T15:33:01.018" v="2" actId="14826"/>
          <ac:picMkLst>
            <pc:docMk/>
            <pc:sldMk cId="3352468186" sldId="2433"/>
            <ac:picMk id="37" creationId="{17169259-76FD-4ED0-9D85-D3AB3A160329}"/>
          </ac:picMkLst>
        </pc:picChg>
      </pc:sldChg>
      <pc:sldChg chg="modSp">
        <pc:chgData name="András Juhász" userId="09a58b91f9e979a1" providerId="LiveId" clId="{14925D43-D3C8-476B-A930-84DD1FA3083E}" dt="2024-01-26T15:33:06.387" v="3" actId="14826"/>
        <pc:sldMkLst>
          <pc:docMk/>
          <pc:sldMk cId="2048628594" sldId="2435"/>
        </pc:sldMkLst>
        <pc:picChg chg="mod">
          <ac:chgData name="András Juhász" userId="09a58b91f9e979a1" providerId="LiveId" clId="{14925D43-D3C8-476B-A930-84DD1FA3083E}" dt="2024-01-26T15:33:06.387" v="3" actId="14826"/>
          <ac:picMkLst>
            <pc:docMk/>
            <pc:sldMk cId="2048628594" sldId="2435"/>
            <ac:picMk id="10" creationId="{1DD0C357-48C7-6236-F82D-8340A6A08F6F}"/>
          </ac:picMkLst>
        </pc:picChg>
      </pc:sldChg>
      <pc:sldMasterChg chg="modSldLayout">
        <pc:chgData name="András Juhász" userId="09a58b91f9e979a1" providerId="LiveId" clId="{14925D43-D3C8-476B-A930-84DD1FA3083E}" dt="2024-01-26T13:41:56.913" v="0" actId="21"/>
        <pc:sldMasterMkLst>
          <pc:docMk/>
          <pc:sldMasterMk cId="0" sldId="2147483648"/>
        </pc:sldMasterMkLst>
        <pc:sldLayoutChg chg="delSp mod">
          <pc:chgData name="András Juhász" userId="09a58b91f9e979a1" providerId="LiveId" clId="{14925D43-D3C8-476B-A930-84DD1FA3083E}" dt="2024-01-26T13:41:56.913" v="0" actId="21"/>
          <pc:sldLayoutMkLst>
            <pc:docMk/>
            <pc:sldMasterMk cId="0" sldId="2147483648"/>
            <pc:sldLayoutMk cId="0" sldId="2147483662"/>
          </pc:sldLayoutMkLst>
          <pc:spChg chg="del">
            <ac:chgData name="András Juhász" userId="09a58b91f9e979a1" providerId="LiveId" clId="{14925D43-D3C8-476B-A930-84DD1FA3083E}" dt="2024-01-26T13:41:56.913" v="0" actId="21"/>
            <ac:spMkLst>
              <pc:docMk/>
              <pc:sldMasterMk cId="0" sldId="2147483648"/>
              <pc:sldLayoutMk cId="0" sldId="2147483662"/>
              <ac:spMk id="5" creationId="{CBC18AA7-8C1D-4C1C-B629-AA10E16721CA}"/>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E9538-C70F-480F-A041-F26019CA0F29}" type="doc">
      <dgm:prSet loTypeId="urn:microsoft.com/office/officeart/2005/8/layout/orgChart1" loCatId="hierarchy" qsTypeId="urn:microsoft.com/office/officeart/2005/8/quickstyle/simple3" qsCatId="simple" csTypeId="urn:microsoft.com/office/officeart/2005/8/colors/accent0_2" csCatId="mainScheme" phldr="1"/>
      <dgm:spPr/>
      <dgm:t>
        <a:bodyPr/>
        <a:lstStyle/>
        <a:p>
          <a:endParaRPr lang="en-GB"/>
        </a:p>
      </dgm:t>
    </dgm:pt>
    <dgm:pt modelId="{70616961-3CAB-4A6F-ABD6-F89EAC9B54B1}">
      <dgm:prSet phldrT="[Text]"/>
      <dgm:spPr/>
      <dgm:t>
        <a:bodyPr/>
        <a:lstStyle/>
        <a:p>
          <a:r>
            <a:rPr lang="mt-MT">
              <a:latin typeface="EC Square Sans Pro" panose="020B0506040000020004" pitchFamily="34" charset="0"/>
            </a:rPr>
            <a:t>Antimikrobiċi</a:t>
          </a:r>
        </a:p>
      </dgm:t>
    </dgm:pt>
    <dgm:pt modelId="{342937CC-BB4C-4F87-AB79-6B17372A4064}" type="parTrans" cxnId="{A1DCEDD8-B401-4476-B3A5-62CCDB460163}">
      <dgm:prSet/>
      <dgm:spPr/>
      <dgm:t>
        <a:bodyPr/>
        <a:lstStyle/>
        <a:p>
          <a:endParaRPr lang="en-GB">
            <a:latin typeface="EC Square Sans Pro" panose="020B0506040000020004" pitchFamily="34" charset="0"/>
          </a:endParaRPr>
        </a:p>
      </dgm:t>
    </dgm:pt>
    <dgm:pt modelId="{C9846F41-CE29-4AC6-96F2-18A62F6E07BE}" type="sibTrans" cxnId="{A1DCEDD8-B401-4476-B3A5-62CCDB460163}">
      <dgm:prSet/>
      <dgm:spPr/>
      <dgm:t>
        <a:bodyPr/>
        <a:lstStyle/>
        <a:p>
          <a:endParaRPr lang="en-GB">
            <a:latin typeface="EC Square Sans Pro" panose="020B0506040000020004" pitchFamily="34" charset="0"/>
          </a:endParaRPr>
        </a:p>
      </dgm:t>
    </dgm:pt>
    <dgm:pt modelId="{21197F1B-0BC8-494C-B051-533C288516D4}">
      <dgm:prSet phldrT="[Text]" custT="1"/>
      <dgm:spPr/>
      <dgm:t>
        <a:bodyPr/>
        <a:lstStyle/>
        <a:p>
          <a:pPr marL="0" lvl="0" indent="0" algn="ctr" defTabSz="1555750">
            <a:lnSpc>
              <a:spcPct val="90000"/>
            </a:lnSpc>
            <a:spcBef>
              <a:spcPct val="0"/>
            </a:spcBef>
            <a:spcAft>
              <a:spcPct val="35000"/>
            </a:spcAft>
            <a:buNone/>
          </a:pPr>
          <a:r>
            <a:rPr lang="mt-MT" sz="3500">
              <a:latin typeface="EC Square Sans Pro" panose="020B0506040000020004" pitchFamily="34" charset="0"/>
              <a:ea typeface="+mn-ea"/>
              <a:cs typeface="+mn-cs"/>
            </a:rPr>
            <a:t>Antibijotiċi</a:t>
          </a:r>
        </a:p>
      </dgm:t>
    </dgm:pt>
    <dgm:pt modelId="{AD0D69B8-624E-4110-AC8B-0CF030FD0826}" type="parTrans" cxnId="{F5EF5C63-4872-4E76-AEFF-727F1EFA99EB}">
      <dgm:prSet/>
      <dgm:spPr/>
      <dgm:t>
        <a:bodyPr/>
        <a:lstStyle/>
        <a:p>
          <a:endParaRPr lang="en-GB">
            <a:latin typeface="EC Square Sans Pro" panose="020B0506040000020004" pitchFamily="34" charset="0"/>
          </a:endParaRPr>
        </a:p>
      </dgm:t>
    </dgm:pt>
    <dgm:pt modelId="{A54ADC29-6286-4824-BB60-EE9B365E3933}" type="sibTrans" cxnId="{F5EF5C63-4872-4E76-AEFF-727F1EFA99EB}">
      <dgm:prSet/>
      <dgm:spPr/>
      <dgm:t>
        <a:bodyPr/>
        <a:lstStyle/>
        <a:p>
          <a:endParaRPr lang="en-GB">
            <a:latin typeface="EC Square Sans Pro" panose="020B0506040000020004" pitchFamily="34" charset="0"/>
          </a:endParaRPr>
        </a:p>
      </dgm:t>
    </dgm:pt>
    <dgm:pt modelId="{FE965841-04E1-444F-B976-1FACF1498245}">
      <dgm:prSet phldrT="[Text]"/>
      <dgm:spPr/>
      <dgm:t>
        <a:bodyPr/>
        <a:lstStyle/>
        <a:p>
          <a:r>
            <a:rPr lang="mt-MT">
              <a:latin typeface="EC Square Sans Pro" panose="020B0506040000020004" pitchFamily="34" charset="0"/>
            </a:rPr>
            <a:t>Antifungali, Antiprotozoals</a:t>
          </a:r>
        </a:p>
      </dgm:t>
    </dgm:pt>
    <dgm:pt modelId="{6E5DCDA2-A9C1-42FB-B04C-79016636820A}" type="parTrans" cxnId="{5028338A-5D9E-4562-9D68-C3C1726BBD69}">
      <dgm:prSet/>
      <dgm:spPr/>
      <dgm:t>
        <a:bodyPr/>
        <a:lstStyle/>
        <a:p>
          <a:endParaRPr lang="en-GB">
            <a:latin typeface="EC Square Sans Pro" panose="020B0506040000020004" pitchFamily="34" charset="0"/>
          </a:endParaRPr>
        </a:p>
      </dgm:t>
    </dgm:pt>
    <dgm:pt modelId="{7AE0A5A3-0EA6-4CCD-971D-67E28A84AFDB}" type="sibTrans" cxnId="{5028338A-5D9E-4562-9D68-C3C1726BBD69}">
      <dgm:prSet/>
      <dgm:spPr/>
      <dgm:t>
        <a:bodyPr/>
        <a:lstStyle/>
        <a:p>
          <a:endParaRPr lang="en-GB">
            <a:latin typeface="EC Square Sans Pro" panose="020B0506040000020004" pitchFamily="34" charset="0"/>
          </a:endParaRPr>
        </a:p>
      </dgm:t>
    </dgm:pt>
    <dgm:pt modelId="{3A5FC350-809A-420E-B508-F86CFE56F9EC}">
      <dgm:prSet phldrT="[Text]" custT="1"/>
      <dgm:spPr/>
      <dgm:t>
        <a:bodyPr/>
        <a:lstStyle/>
        <a:p>
          <a:pPr marL="0" lvl="0" indent="0" algn="ctr" defTabSz="1555750">
            <a:lnSpc>
              <a:spcPct val="90000"/>
            </a:lnSpc>
            <a:spcBef>
              <a:spcPct val="0"/>
            </a:spcBef>
            <a:spcAft>
              <a:spcPct val="35000"/>
            </a:spcAft>
            <a:buNone/>
          </a:pPr>
          <a:r>
            <a:rPr lang="mt-MT" sz="3500">
              <a:latin typeface="EC Square Sans Pro" panose="020B0506040000020004" pitchFamily="34" charset="0"/>
              <a:ea typeface="+mn-ea"/>
              <a:cs typeface="+mn-cs"/>
            </a:rPr>
            <a:t>Antivirali</a:t>
          </a:r>
        </a:p>
      </dgm:t>
    </dgm:pt>
    <dgm:pt modelId="{0B0DBA1E-0CDC-4F1B-ACDD-828BA6AEC98E}" type="parTrans" cxnId="{3ED45DCC-7302-4CC6-BCD7-61222340F4A3}">
      <dgm:prSet/>
      <dgm:spPr/>
      <dgm:t>
        <a:bodyPr/>
        <a:lstStyle/>
        <a:p>
          <a:endParaRPr lang="en-GB">
            <a:latin typeface="EC Square Sans Pro" panose="020B0506040000020004" pitchFamily="34" charset="0"/>
          </a:endParaRPr>
        </a:p>
      </dgm:t>
    </dgm:pt>
    <dgm:pt modelId="{FD968D5E-6217-4805-8B0B-878FAC32FC8B}" type="sibTrans" cxnId="{3ED45DCC-7302-4CC6-BCD7-61222340F4A3}">
      <dgm:prSet/>
      <dgm:spPr/>
      <dgm:t>
        <a:bodyPr/>
        <a:lstStyle/>
        <a:p>
          <a:endParaRPr lang="en-GB">
            <a:latin typeface="EC Square Sans Pro" panose="020B0506040000020004" pitchFamily="34" charset="0"/>
          </a:endParaRPr>
        </a:p>
      </dgm:t>
    </dgm:pt>
    <dgm:pt modelId="{376D0E75-E68B-4E43-B2DC-DE2FF9225CA2}" type="pres">
      <dgm:prSet presAssocID="{A55E9538-C70F-480F-A041-F26019CA0F29}" presName="hierChild1" presStyleCnt="0">
        <dgm:presLayoutVars>
          <dgm:orgChart val="1"/>
          <dgm:chPref val="1"/>
          <dgm:dir/>
          <dgm:animOne val="branch"/>
          <dgm:animLvl val="lvl"/>
          <dgm:resizeHandles/>
        </dgm:presLayoutVars>
      </dgm:prSet>
      <dgm:spPr/>
    </dgm:pt>
    <dgm:pt modelId="{DEC55474-1144-4FD5-AD23-EB0E95DA5373}" type="pres">
      <dgm:prSet presAssocID="{70616961-3CAB-4A6F-ABD6-F89EAC9B54B1}" presName="hierRoot1" presStyleCnt="0">
        <dgm:presLayoutVars>
          <dgm:hierBranch val="init"/>
        </dgm:presLayoutVars>
      </dgm:prSet>
      <dgm:spPr/>
    </dgm:pt>
    <dgm:pt modelId="{CB49D5F9-5A14-47AC-83BF-E1B99AE01C27}" type="pres">
      <dgm:prSet presAssocID="{70616961-3CAB-4A6F-ABD6-F89EAC9B54B1}" presName="rootComposite1" presStyleCnt="0"/>
      <dgm:spPr/>
    </dgm:pt>
    <dgm:pt modelId="{19469F1B-1071-4499-AEE7-48C480D0B929}" type="pres">
      <dgm:prSet presAssocID="{70616961-3CAB-4A6F-ABD6-F89EAC9B54B1}" presName="rootText1" presStyleLbl="node0" presStyleIdx="0" presStyleCnt="1" custScaleX="134524">
        <dgm:presLayoutVars>
          <dgm:chPref val="3"/>
        </dgm:presLayoutVars>
      </dgm:prSet>
      <dgm:spPr/>
    </dgm:pt>
    <dgm:pt modelId="{8D92AC8A-EAA6-440E-A44C-BC8887014636}" type="pres">
      <dgm:prSet presAssocID="{70616961-3CAB-4A6F-ABD6-F89EAC9B54B1}" presName="rootConnector1" presStyleLbl="node1" presStyleIdx="0" presStyleCnt="0"/>
      <dgm:spPr/>
    </dgm:pt>
    <dgm:pt modelId="{2DF92994-2F41-4F96-8574-774DAC9D5D68}" type="pres">
      <dgm:prSet presAssocID="{70616961-3CAB-4A6F-ABD6-F89EAC9B54B1}" presName="hierChild2" presStyleCnt="0"/>
      <dgm:spPr/>
    </dgm:pt>
    <dgm:pt modelId="{835F75F1-6B72-49C0-8059-11DF6D3833F5}" type="pres">
      <dgm:prSet presAssocID="{AD0D69B8-624E-4110-AC8B-0CF030FD0826}" presName="Name37" presStyleLbl="parChTrans1D2" presStyleIdx="0" presStyleCnt="3"/>
      <dgm:spPr/>
    </dgm:pt>
    <dgm:pt modelId="{4C25607C-DCD1-45D1-B4F0-E92C6358DA74}" type="pres">
      <dgm:prSet presAssocID="{21197F1B-0BC8-494C-B051-533C288516D4}" presName="hierRoot2" presStyleCnt="0">
        <dgm:presLayoutVars>
          <dgm:hierBranch val="init"/>
        </dgm:presLayoutVars>
      </dgm:prSet>
      <dgm:spPr/>
    </dgm:pt>
    <dgm:pt modelId="{BFFA24E1-C3BD-4D8F-8A8E-A5A69250A493}" type="pres">
      <dgm:prSet presAssocID="{21197F1B-0BC8-494C-B051-533C288516D4}" presName="rootComposite" presStyleCnt="0"/>
      <dgm:spPr/>
    </dgm:pt>
    <dgm:pt modelId="{8BADFCBF-D1DC-4E42-979C-F40C472F8488}" type="pres">
      <dgm:prSet presAssocID="{21197F1B-0BC8-494C-B051-533C288516D4}" presName="rootText" presStyleLbl="node2" presStyleIdx="0" presStyleCnt="3">
        <dgm:presLayoutVars>
          <dgm:chPref val="3"/>
        </dgm:presLayoutVars>
      </dgm:prSet>
      <dgm:spPr/>
    </dgm:pt>
    <dgm:pt modelId="{3B3120E9-2578-4302-893B-16F92B698C88}" type="pres">
      <dgm:prSet presAssocID="{21197F1B-0BC8-494C-B051-533C288516D4}" presName="rootConnector" presStyleLbl="node2" presStyleIdx="0" presStyleCnt="3"/>
      <dgm:spPr/>
    </dgm:pt>
    <dgm:pt modelId="{CD9B10F5-9751-49B5-A8BB-62CE31AB50EA}" type="pres">
      <dgm:prSet presAssocID="{21197F1B-0BC8-494C-B051-533C288516D4}" presName="hierChild4" presStyleCnt="0"/>
      <dgm:spPr/>
    </dgm:pt>
    <dgm:pt modelId="{C76A93F1-2A41-48AE-B763-79516560615A}" type="pres">
      <dgm:prSet presAssocID="{21197F1B-0BC8-494C-B051-533C288516D4}" presName="hierChild5" presStyleCnt="0"/>
      <dgm:spPr/>
    </dgm:pt>
    <dgm:pt modelId="{33EE5E58-D6C6-4E24-BF1C-969A5FD6A277}" type="pres">
      <dgm:prSet presAssocID="{6E5DCDA2-A9C1-42FB-B04C-79016636820A}" presName="Name37" presStyleLbl="parChTrans1D2" presStyleIdx="1" presStyleCnt="3"/>
      <dgm:spPr/>
    </dgm:pt>
    <dgm:pt modelId="{2D38E391-8681-44AD-99AE-ACEFAFA537EB}" type="pres">
      <dgm:prSet presAssocID="{FE965841-04E1-444F-B976-1FACF1498245}" presName="hierRoot2" presStyleCnt="0">
        <dgm:presLayoutVars>
          <dgm:hierBranch val="init"/>
        </dgm:presLayoutVars>
      </dgm:prSet>
      <dgm:spPr/>
    </dgm:pt>
    <dgm:pt modelId="{163C6337-1278-4503-9511-87D591204FE6}" type="pres">
      <dgm:prSet presAssocID="{FE965841-04E1-444F-B976-1FACF1498245}" presName="rootComposite" presStyleCnt="0"/>
      <dgm:spPr/>
    </dgm:pt>
    <dgm:pt modelId="{79CA2D34-2210-4B8A-A54C-05755DE52FC2}" type="pres">
      <dgm:prSet presAssocID="{FE965841-04E1-444F-B976-1FACF1498245}" presName="rootText" presStyleLbl="node2" presStyleIdx="1" presStyleCnt="3">
        <dgm:presLayoutVars>
          <dgm:chPref val="3"/>
        </dgm:presLayoutVars>
      </dgm:prSet>
      <dgm:spPr/>
    </dgm:pt>
    <dgm:pt modelId="{CA84C03A-3A7B-4E32-BAFF-68EB69A559B9}" type="pres">
      <dgm:prSet presAssocID="{FE965841-04E1-444F-B976-1FACF1498245}" presName="rootConnector" presStyleLbl="node2" presStyleIdx="1" presStyleCnt="3"/>
      <dgm:spPr/>
    </dgm:pt>
    <dgm:pt modelId="{51897740-1387-41E9-963D-334C6F5767E9}" type="pres">
      <dgm:prSet presAssocID="{FE965841-04E1-444F-B976-1FACF1498245}" presName="hierChild4" presStyleCnt="0"/>
      <dgm:spPr/>
    </dgm:pt>
    <dgm:pt modelId="{8A2CF7AA-C2BC-4AA3-8F0E-2C5108CBD041}" type="pres">
      <dgm:prSet presAssocID="{FE965841-04E1-444F-B976-1FACF1498245}" presName="hierChild5" presStyleCnt="0"/>
      <dgm:spPr/>
    </dgm:pt>
    <dgm:pt modelId="{818AC5D6-F4D0-4580-B032-72BD5EFED5A0}" type="pres">
      <dgm:prSet presAssocID="{0B0DBA1E-0CDC-4F1B-ACDD-828BA6AEC98E}" presName="Name37" presStyleLbl="parChTrans1D2" presStyleIdx="2" presStyleCnt="3"/>
      <dgm:spPr/>
    </dgm:pt>
    <dgm:pt modelId="{AA35F75C-5675-4E5E-B0F5-DD507409D8C9}" type="pres">
      <dgm:prSet presAssocID="{3A5FC350-809A-420E-B508-F86CFE56F9EC}" presName="hierRoot2" presStyleCnt="0">
        <dgm:presLayoutVars>
          <dgm:hierBranch val="init"/>
        </dgm:presLayoutVars>
      </dgm:prSet>
      <dgm:spPr/>
    </dgm:pt>
    <dgm:pt modelId="{69B645EC-8408-4760-B662-4FFDD12C5B56}" type="pres">
      <dgm:prSet presAssocID="{3A5FC350-809A-420E-B508-F86CFE56F9EC}" presName="rootComposite" presStyleCnt="0"/>
      <dgm:spPr/>
    </dgm:pt>
    <dgm:pt modelId="{E1EE393F-8641-4D6B-B63A-A168979238BF}" type="pres">
      <dgm:prSet presAssocID="{3A5FC350-809A-420E-B508-F86CFE56F9EC}" presName="rootText" presStyleLbl="node2" presStyleIdx="2" presStyleCnt="3">
        <dgm:presLayoutVars>
          <dgm:chPref val="3"/>
        </dgm:presLayoutVars>
      </dgm:prSet>
      <dgm:spPr/>
    </dgm:pt>
    <dgm:pt modelId="{DB54BCDD-FEAA-4C45-8C88-7FC13D2AFB55}" type="pres">
      <dgm:prSet presAssocID="{3A5FC350-809A-420E-B508-F86CFE56F9EC}" presName="rootConnector" presStyleLbl="node2" presStyleIdx="2" presStyleCnt="3"/>
      <dgm:spPr/>
    </dgm:pt>
    <dgm:pt modelId="{3E9F8D0D-A30B-4B25-9683-A40C065A5A55}" type="pres">
      <dgm:prSet presAssocID="{3A5FC350-809A-420E-B508-F86CFE56F9EC}" presName="hierChild4" presStyleCnt="0"/>
      <dgm:spPr/>
    </dgm:pt>
    <dgm:pt modelId="{F015672C-D80A-4E03-A066-F82D2F949D38}" type="pres">
      <dgm:prSet presAssocID="{3A5FC350-809A-420E-B508-F86CFE56F9EC}" presName="hierChild5" presStyleCnt="0"/>
      <dgm:spPr/>
    </dgm:pt>
    <dgm:pt modelId="{BB4CEE56-E6B8-48F2-87DC-28AEA1C2CC2F}" type="pres">
      <dgm:prSet presAssocID="{70616961-3CAB-4A6F-ABD6-F89EAC9B54B1}" presName="hierChild3" presStyleCnt="0"/>
      <dgm:spPr/>
    </dgm:pt>
  </dgm:ptLst>
  <dgm:cxnLst>
    <dgm:cxn modelId="{67DA160D-58B7-4938-84AD-DC297B56770D}" type="presOf" srcId="{A55E9538-C70F-480F-A041-F26019CA0F29}" destId="{376D0E75-E68B-4E43-B2DC-DE2FF9225CA2}" srcOrd="0" destOrd="0" presId="urn:microsoft.com/office/officeart/2005/8/layout/orgChart1"/>
    <dgm:cxn modelId="{ED4D441A-7325-4BF1-A3BD-D2DE0AD68402}" type="presOf" srcId="{FE965841-04E1-444F-B976-1FACF1498245}" destId="{79CA2D34-2210-4B8A-A54C-05755DE52FC2}" srcOrd="0" destOrd="0" presId="urn:microsoft.com/office/officeart/2005/8/layout/orgChart1"/>
    <dgm:cxn modelId="{D4BF6723-7E00-40BA-9CFA-E8BCD692DAB3}" type="presOf" srcId="{21197F1B-0BC8-494C-B051-533C288516D4}" destId="{8BADFCBF-D1DC-4E42-979C-F40C472F8488}" srcOrd="0" destOrd="0" presId="urn:microsoft.com/office/officeart/2005/8/layout/orgChart1"/>
    <dgm:cxn modelId="{74AB375C-32F1-49A9-A983-3CA45F040304}" type="presOf" srcId="{3A5FC350-809A-420E-B508-F86CFE56F9EC}" destId="{DB54BCDD-FEAA-4C45-8C88-7FC13D2AFB55}" srcOrd="1" destOrd="0" presId="urn:microsoft.com/office/officeart/2005/8/layout/orgChart1"/>
    <dgm:cxn modelId="{F5EF5C63-4872-4E76-AEFF-727F1EFA99EB}" srcId="{70616961-3CAB-4A6F-ABD6-F89EAC9B54B1}" destId="{21197F1B-0BC8-494C-B051-533C288516D4}" srcOrd="0" destOrd="0" parTransId="{AD0D69B8-624E-4110-AC8B-0CF030FD0826}" sibTransId="{A54ADC29-6286-4824-BB60-EE9B365E3933}"/>
    <dgm:cxn modelId="{873AE24F-98D3-4324-87AA-0BC2452C4878}" type="presOf" srcId="{70616961-3CAB-4A6F-ABD6-F89EAC9B54B1}" destId="{8D92AC8A-EAA6-440E-A44C-BC8887014636}" srcOrd="1" destOrd="0" presId="urn:microsoft.com/office/officeart/2005/8/layout/orgChart1"/>
    <dgm:cxn modelId="{B9EA0A5A-5811-4536-A90B-1B5C9DF2B73D}" type="presOf" srcId="{AD0D69B8-624E-4110-AC8B-0CF030FD0826}" destId="{835F75F1-6B72-49C0-8059-11DF6D3833F5}" srcOrd="0" destOrd="0" presId="urn:microsoft.com/office/officeart/2005/8/layout/orgChart1"/>
    <dgm:cxn modelId="{BD053D80-9BC7-4E04-BCD6-956BFC743C8A}" type="presOf" srcId="{21197F1B-0BC8-494C-B051-533C288516D4}" destId="{3B3120E9-2578-4302-893B-16F92B698C88}" srcOrd="1" destOrd="0" presId="urn:microsoft.com/office/officeart/2005/8/layout/orgChart1"/>
    <dgm:cxn modelId="{5028338A-5D9E-4562-9D68-C3C1726BBD69}" srcId="{70616961-3CAB-4A6F-ABD6-F89EAC9B54B1}" destId="{FE965841-04E1-444F-B976-1FACF1498245}" srcOrd="1" destOrd="0" parTransId="{6E5DCDA2-A9C1-42FB-B04C-79016636820A}" sibTransId="{7AE0A5A3-0EA6-4CCD-971D-67E28A84AFDB}"/>
    <dgm:cxn modelId="{8986F1AE-AC82-43E8-B3D8-BFAA21724A3C}" type="presOf" srcId="{6E5DCDA2-A9C1-42FB-B04C-79016636820A}" destId="{33EE5E58-D6C6-4E24-BF1C-969A5FD6A277}" srcOrd="0" destOrd="0" presId="urn:microsoft.com/office/officeart/2005/8/layout/orgChart1"/>
    <dgm:cxn modelId="{DADBF2B9-74F5-4F01-B299-8EC8BFA881CA}" type="presOf" srcId="{3A5FC350-809A-420E-B508-F86CFE56F9EC}" destId="{E1EE393F-8641-4D6B-B63A-A168979238BF}" srcOrd="0" destOrd="0" presId="urn:microsoft.com/office/officeart/2005/8/layout/orgChart1"/>
    <dgm:cxn modelId="{3ED45DCC-7302-4CC6-BCD7-61222340F4A3}" srcId="{70616961-3CAB-4A6F-ABD6-F89EAC9B54B1}" destId="{3A5FC350-809A-420E-B508-F86CFE56F9EC}" srcOrd="2" destOrd="0" parTransId="{0B0DBA1E-0CDC-4F1B-ACDD-828BA6AEC98E}" sibTransId="{FD968D5E-6217-4805-8B0B-878FAC32FC8B}"/>
    <dgm:cxn modelId="{07495ECF-8175-44E2-BD51-FFDCD1BFB5EE}" type="presOf" srcId="{70616961-3CAB-4A6F-ABD6-F89EAC9B54B1}" destId="{19469F1B-1071-4499-AEE7-48C480D0B929}" srcOrd="0" destOrd="0" presId="urn:microsoft.com/office/officeart/2005/8/layout/orgChart1"/>
    <dgm:cxn modelId="{A1DCEDD8-B401-4476-B3A5-62CCDB460163}" srcId="{A55E9538-C70F-480F-A041-F26019CA0F29}" destId="{70616961-3CAB-4A6F-ABD6-F89EAC9B54B1}" srcOrd="0" destOrd="0" parTransId="{342937CC-BB4C-4F87-AB79-6B17372A4064}" sibTransId="{C9846F41-CE29-4AC6-96F2-18A62F6E07BE}"/>
    <dgm:cxn modelId="{9D9BEEF7-5D6C-4D12-B5BE-DBF88431D416}" type="presOf" srcId="{FE965841-04E1-444F-B976-1FACF1498245}" destId="{CA84C03A-3A7B-4E32-BAFF-68EB69A559B9}" srcOrd="1" destOrd="0" presId="urn:microsoft.com/office/officeart/2005/8/layout/orgChart1"/>
    <dgm:cxn modelId="{C7731AFE-0DAC-4A35-B144-00816CEFE4A9}" type="presOf" srcId="{0B0DBA1E-0CDC-4F1B-ACDD-828BA6AEC98E}" destId="{818AC5D6-F4D0-4580-B032-72BD5EFED5A0}" srcOrd="0" destOrd="0" presId="urn:microsoft.com/office/officeart/2005/8/layout/orgChart1"/>
    <dgm:cxn modelId="{D57A3000-5B83-4BE3-B68F-C93468A7F8C1}" type="presParOf" srcId="{376D0E75-E68B-4E43-B2DC-DE2FF9225CA2}" destId="{DEC55474-1144-4FD5-AD23-EB0E95DA5373}" srcOrd="0" destOrd="0" presId="urn:microsoft.com/office/officeart/2005/8/layout/orgChart1"/>
    <dgm:cxn modelId="{30EC5F42-2956-4F5F-AF91-3C3566677D3E}" type="presParOf" srcId="{DEC55474-1144-4FD5-AD23-EB0E95DA5373}" destId="{CB49D5F9-5A14-47AC-83BF-E1B99AE01C27}" srcOrd="0" destOrd="0" presId="urn:microsoft.com/office/officeart/2005/8/layout/orgChart1"/>
    <dgm:cxn modelId="{80533382-04BB-42B8-B165-D60E7925D09A}" type="presParOf" srcId="{CB49D5F9-5A14-47AC-83BF-E1B99AE01C27}" destId="{19469F1B-1071-4499-AEE7-48C480D0B929}" srcOrd="0" destOrd="0" presId="urn:microsoft.com/office/officeart/2005/8/layout/orgChart1"/>
    <dgm:cxn modelId="{DE5BDC98-5A6B-4F67-B97E-E4439BD35AB4}" type="presParOf" srcId="{CB49D5F9-5A14-47AC-83BF-E1B99AE01C27}" destId="{8D92AC8A-EAA6-440E-A44C-BC8887014636}" srcOrd="1" destOrd="0" presId="urn:microsoft.com/office/officeart/2005/8/layout/orgChart1"/>
    <dgm:cxn modelId="{F8D127B3-9CA4-4906-9A29-923F2A0E2497}" type="presParOf" srcId="{DEC55474-1144-4FD5-AD23-EB0E95DA5373}" destId="{2DF92994-2F41-4F96-8574-774DAC9D5D68}" srcOrd="1" destOrd="0" presId="urn:microsoft.com/office/officeart/2005/8/layout/orgChart1"/>
    <dgm:cxn modelId="{FD74F71F-684D-4E40-AE65-C7AB8951F755}" type="presParOf" srcId="{2DF92994-2F41-4F96-8574-774DAC9D5D68}" destId="{835F75F1-6B72-49C0-8059-11DF6D3833F5}" srcOrd="0" destOrd="0" presId="urn:microsoft.com/office/officeart/2005/8/layout/orgChart1"/>
    <dgm:cxn modelId="{CA13B5C5-FBAA-4E21-81F6-5F6669067F11}" type="presParOf" srcId="{2DF92994-2F41-4F96-8574-774DAC9D5D68}" destId="{4C25607C-DCD1-45D1-B4F0-E92C6358DA74}" srcOrd="1" destOrd="0" presId="urn:microsoft.com/office/officeart/2005/8/layout/orgChart1"/>
    <dgm:cxn modelId="{B9D81EBF-BBC0-4740-A14E-1D5E839165E1}" type="presParOf" srcId="{4C25607C-DCD1-45D1-B4F0-E92C6358DA74}" destId="{BFFA24E1-C3BD-4D8F-8A8E-A5A69250A493}" srcOrd="0" destOrd="0" presId="urn:microsoft.com/office/officeart/2005/8/layout/orgChart1"/>
    <dgm:cxn modelId="{FD70DA2E-32D8-40E5-AFAF-9D25C94A1148}" type="presParOf" srcId="{BFFA24E1-C3BD-4D8F-8A8E-A5A69250A493}" destId="{8BADFCBF-D1DC-4E42-979C-F40C472F8488}" srcOrd="0" destOrd="0" presId="urn:microsoft.com/office/officeart/2005/8/layout/orgChart1"/>
    <dgm:cxn modelId="{56149F9D-582C-4EA8-9D61-7F0B4E1B36BC}" type="presParOf" srcId="{BFFA24E1-C3BD-4D8F-8A8E-A5A69250A493}" destId="{3B3120E9-2578-4302-893B-16F92B698C88}" srcOrd="1" destOrd="0" presId="urn:microsoft.com/office/officeart/2005/8/layout/orgChart1"/>
    <dgm:cxn modelId="{DDB24C1F-C8D4-41C2-9A67-BE8E46AA3F08}" type="presParOf" srcId="{4C25607C-DCD1-45D1-B4F0-E92C6358DA74}" destId="{CD9B10F5-9751-49B5-A8BB-62CE31AB50EA}" srcOrd="1" destOrd="0" presId="urn:microsoft.com/office/officeart/2005/8/layout/orgChart1"/>
    <dgm:cxn modelId="{6B3DC3E2-694C-4D12-8779-E302EABB1FB9}" type="presParOf" srcId="{4C25607C-DCD1-45D1-B4F0-E92C6358DA74}" destId="{C76A93F1-2A41-48AE-B763-79516560615A}" srcOrd="2" destOrd="0" presId="urn:microsoft.com/office/officeart/2005/8/layout/orgChart1"/>
    <dgm:cxn modelId="{0343046B-603F-4575-A592-433EF3748CF2}" type="presParOf" srcId="{2DF92994-2F41-4F96-8574-774DAC9D5D68}" destId="{33EE5E58-D6C6-4E24-BF1C-969A5FD6A277}" srcOrd="2" destOrd="0" presId="urn:microsoft.com/office/officeart/2005/8/layout/orgChart1"/>
    <dgm:cxn modelId="{9E1EF7E0-3DCE-4AE8-9230-9B2E6D2C6D6E}" type="presParOf" srcId="{2DF92994-2F41-4F96-8574-774DAC9D5D68}" destId="{2D38E391-8681-44AD-99AE-ACEFAFA537EB}" srcOrd="3" destOrd="0" presId="urn:microsoft.com/office/officeart/2005/8/layout/orgChart1"/>
    <dgm:cxn modelId="{9E738488-7C1B-4977-B8C3-D3CBBD00D468}" type="presParOf" srcId="{2D38E391-8681-44AD-99AE-ACEFAFA537EB}" destId="{163C6337-1278-4503-9511-87D591204FE6}" srcOrd="0" destOrd="0" presId="urn:microsoft.com/office/officeart/2005/8/layout/orgChart1"/>
    <dgm:cxn modelId="{60E8DB87-B283-40E8-8BE8-6E3E4C7E1139}" type="presParOf" srcId="{163C6337-1278-4503-9511-87D591204FE6}" destId="{79CA2D34-2210-4B8A-A54C-05755DE52FC2}" srcOrd="0" destOrd="0" presId="urn:microsoft.com/office/officeart/2005/8/layout/orgChart1"/>
    <dgm:cxn modelId="{8A28F23A-0F85-4AAD-A2E1-E576605C9736}" type="presParOf" srcId="{163C6337-1278-4503-9511-87D591204FE6}" destId="{CA84C03A-3A7B-4E32-BAFF-68EB69A559B9}" srcOrd="1" destOrd="0" presId="urn:microsoft.com/office/officeart/2005/8/layout/orgChart1"/>
    <dgm:cxn modelId="{214B8347-380B-429C-9183-090657BA3A96}" type="presParOf" srcId="{2D38E391-8681-44AD-99AE-ACEFAFA537EB}" destId="{51897740-1387-41E9-963D-334C6F5767E9}" srcOrd="1" destOrd="0" presId="urn:microsoft.com/office/officeart/2005/8/layout/orgChart1"/>
    <dgm:cxn modelId="{D9FEAABB-28DA-4E77-9CC1-ABEC27DB6704}" type="presParOf" srcId="{2D38E391-8681-44AD-99AE-ACEFAFA537EB}" destId="{8A2CF7AA-C2BC-4AA3-8F0E-2C5108CBD041}" srcOrd="2" destOrd="0" presId="urn:microsoft.com/office/officeart/2005/8/layout/orgChart1"/>
    <dgm:cxn modelId="{27AA2EC1-B3E3-4F12-9FA4-ECB61FABA2ED}" type="presParOf" srcId="{2DF92994-2F41-4F96-8574-774DAC9D5D68}" destId="{818AC5D6-F4D0-4580-B032-72BD5EFED5A0}" srcOrd="4" destOrd="0" presId="urn:microsoft.com/office/officeart/2005/8/layout/orgChart1"/>
    <dgm:cxn modelId="{F3597B5D-BCC6-4AA6-A74D-F52BDE9FD1A3}" type="presParOf" srcId="{2DF92994-2F41-4F96-8574-774DAC9D5D68}" destId="{AA35F75C-5675-4E5E-B0F5-DD507409D8C9}" srcOrd="5" destOrd="0" presId="urn:microsoft.com/office/officeart/2005/8/layout/orgChart1"/>
    <dgm:cxn modelId="{9E081E82-C2A3-49BB-8DB0-D02414266926}" type="presParOf" srcId="{AA35F75C-5675-4E5E-B0F5-DD507409D8C9}" destId="{69B645EC-8408-4760-B662-4FFDD12C5B56}" srcOrd="0" destOrd="0" presId="urn:microsoft.com/office/officeart/2005/8/layout/orgChart1"/>
    <dgm:cxn modelId="{1DBCA1D4-CB9E-4DB8-9828-E1ED910BFCDC}" type="presParOf" srcId="{69B645EC-8408-4760-B662-4FFDD12C5B56}" destId="{E1EE393F-8641-4D6B-B63A-A168979238BF}" srcOrd="0" destOrd="0" presId="urn:microsoft.com/office/officeart/2005/8/layout/orgChart1"/>
    <dgm:cxn modelId="{9D1D6A9A-C7EA-4AEE-AC75-186A4D49C749}" type="presParOf" srcId="{69B645EC-8408-4760-B662-4FFDD12C5B56}" destId="{DB54BCDD-FEAA-4C45-8C88-7FC13D2AFB55}" srcOrd="1" destOrd="0" presId="urn:microsoft.com/office/officeart/2005/8/layout/orgChart1"/>
    <dgm:cxn modelId="{899419B1-CEBE-478E-841A-5A28457B5EF3}" type="presParOf" srcId="{AA35F75C-5675-4E5E-B0F5-DD507409D8C9}" destId="{3E9F8D0D-A30B-4B25-9683-A40C065A5A55}" srcOrd="1" destOrd="0" presId="urn:microsoft.com/office/officeart/2005/8/layout/orgChart1"/>
    <dgm:cxn modelId="{EFC8DCDF-FDBA-4068-B4A3-202D10CC7C4E}" type="presParOf" srcId="{AA35F75C-5675-4E5E-B0F5-DD507409D8C9}" destId="{F015672C-D80A-4E03-A066-F82D2F949D38}" srcOrd="2" destOrd="0" presId="urn:microsoft.com/office/officeart/2005/8/layout/orgChart1"/>
    <dgm:cxn modelId="{F6F2DB4C-A903-4575-93FC-F03448B01916}" type="presParOf" srcId="{DEC55474-1144-4FD5-AD23-EB0E95DA5373}" destId="{BB4CEE56-E6B8-48F2-87DC-28AEA1C2CC2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5E9538-C70F-480F-A041-F26019CA0F29}" type="doc">
      <dgm:prSet loTypeId="urn:microsoft.com/office/officeart/2005/8/layout/orgChart1" loCatId="hierarchy" qsTypeId="urn:microsoft.com/office/officeart/2005/8/quickstyle/simple3" qsCatId="simple" csTypeId="urn:microsoft.com/office/officeart/2005/8/colors/accent0_2" csCatId="mainScheme" phldr="1"/>
      <dgm:spPr/>
      <dgm:t>
        <a:bodyPr/>
        <a:lstStyle/>
        <a:p>
          <a:endParaRPr lang="en-GB"/>
        </a:p>
      </dgm:t>
    </dgm:pt>
    <dgm:pt modelId="{70616961-3CAB-4A6F-ABD6-F89EAC9B54B1}">
      <dgm:prSet phldrT="[Text]" custT="1"/>
      <dgm:spPr>
        <a:solidFill>
          <a:srgbClr val="003399"/>
        </a:solidFill>
      </dgm:spPr>
      <dgm:t>
        <a:bodyPr/>
        <a:lstStyle/>
        <a:p>
          <a:r>
            <a:rPr lang="mt-MT" sz="3200" b="1">
              <a:solidFill>
                <a:schemeClr val="bg1"/>
              </a:solidFill>
              <a:latin typeface="EC Square Sans Pro" panose="020B0506040000020004" pitchFamily="34" charset="0"/>
            </a:rPr>
            <a:t>Modi ta’ użu tal-antimikrobiċi</a:t>
          </a:r>
        </a:p>
      </dgm:t>
    </dgm:pt>
    <dgm:pt modelId="{342937CC-BB4C-4F87-AB79-6B17372A4064}" type="parTrans" cxnId="{A1DCEDD8-B401-4476-B3A5-62CCDB460163}">
      <dgm:prSet/>
      <dgm:spPr/>
      <dgm:t>
        <a:bodyPr/>
        <a:lstStyle/>
        <a:p>
          <a:endParaRPr lang="en-GB">
            <a:latin typeface="EC Square Sans Pro" panose="020B0506040000020004" pitchFamily="34" charset="0"/>
          </a:endParaRPr>
        </a:p>
      </dgm:t>
    </dgm:pt>
    <dgm:pt modelId="{C9846F41-CE29-4AC6-96F2-18A62F6E07BE}" type="sibTrans" cxnId="{A1DCEDD8-B401-4476-B3A5-62CCDB460163}">
      <dgm:prSet/>
      <dgm:spPr/>
      <dgm:t>
        <a:bodyPr/>
        <a:lstStyle/>
        <a:p>
          <a:endParaRPr lang="en-GB">
            <a:latin typeface="EC Square Sans Pro" panose="020B0506040000020004" pitchFamily="34" charset="0"/>
          </a:endParaRPr>
        </a:p>
      </dgm:t>
    </dgm:pt>
    <dgm:pt modelId="{21197F1B-0BC8-494C-B051-533C288516D4}">
      <dgm:prSet phldrT="[Text]" custT="1"/>
      <dgm:spPr/>
      <dgm:t>
        <a:bodyPr/>
        <a:lstStyle/>
        <a:p>
          <a:r>
            <a:rPr lang="mt-MT" sz="2400">
              <a:latin typeface="EC Square Sans Pro"/>
            </a:rPr>
            <a:t>Preventiv (Profilassi)</a:t>
          </a:r>
        </a:p>
      </dgm:t>
    </dgm:pt>
    <dgm:pt modelId="{AD0D69B8-624E-4110-AC8B-0CF030FD0826}" type="parTrans" cxnId="{F5EF5C63-4872-4E76-AEFF-727F1EFA99EB}">
      <dgm:prSet/>
      <dgm:spPr/>
      <dgm:t>
        <a:bodyPr/>
        <a:lstStyle/>
        <a:p>
          <a:endParaRPr lang="en-GB">
            <a:latin typeface="EC Square Sans Pro" panose="020B0506040000020004" pitchFamily="34" charset="0"/>
          </a:endParaRPr>
        </a:p>
      </dgm:t>
    </dgm:pt>
    <dgm:pt modelId="{A54ADC29-6286-4824-BB60-EE9B365E3933}" type="sibTrans" cxnId="{F5EF5C63-4872-4E76-AEFF-727F1EFA99EB}">
      <dgm:prSet/>
      <dgm:spPr/>
      <dgm:t>
        <a:bodyPr/>
        <a:lstStyle/>
        <a:p>
          <a:endParaRPr lang="en-GB">
            <a:latin typeface="EC Square Sans Pro" panose="020B0506040000020004" pitchFamily="34" charset="0"/>
          </a:endParaRPr>
        </a:p>
      </dgm:t>
    </dgm:pt>
    <dgm:pt modelId="{FE965841-04E1-444F-B976-1FACF1498245}">
      <dgm:prSet phldrT="[Text]" custT="1"/>
      <dgm:spPr/>
      <dgm:t>
        <a:bodyPr/>
        <a:lstStyle/>
        <a:p>
          <a:pPr rtl="0"/>
          <a:r>
            <a:rPr lang="mt-MT" sz="2400">
              <a:latin typeface="EC Square Sans Pro"/>
            </a:rPr>
            <a:t>Somministrazzjoni lil grupp (metafilassi)</a:t>
          </a:r>
        </a:p>
      </dgm:t>
    </dgm:pt>
    <dgm:pt modelId="{6E5DCDA2-A9C1-42FB-B04C-79016636820A}" type="parTrans" cxnId="{5028338A-5D9E-4562-9D68-C3C1726BBD69}">
      <dgm:prSet/>
      <dgm:spPr/>
      <dgm:t>
        <a:bodyPr/>
        <a:lstStyle/>
        <a:p>
          <a:endParaRPr lang="en-GB">
            <a:latin typeface="EC Square Sans Pro" panose="020B0506040000020004" pitchFamily="34" charset="0"/>
          </a:endParaRPr>
        </a:p>
      </dgm:t>
    </dgm:pt>
    <dgm:pt modelId="{7AE0A5A3-0EA6-4CCD-971D-67E28A84AFDB}" type="sibTrans" cxnId="{5028338A-5D9E-4562-9D68-C3C1726BBD69}">
      <dgm:prSet/>
      <dgm:spPr/>
      <dgm:t>
        <a:bodyPr/>
        <a:lstStyle/>
        <a:p>
          <a:endParaRPr lang="en-GB">
            <a:latin typeface="EC Square Sans Pro" panose="020B0506040000020004" pitchFamily="34" charset="0"/>
          </a:endParaRPr>
        </a:p>
      </dgm:t>
    </dgm:pt>
    <dgm:pt modelId="{3A5FC350-809A-420E-B508-F86CFE56F9EC}">
      <dgm:prSet phldrT="[Text]" custT="1"/>
      <dgm:spPr/>
      <dgm:t>
        <a:bodyPr/>
        <a:lstStyle/>
        <a:p>
          <a:r>
            <a:rPr lang="mt-MT" sz="2400">
              <a:latin typeface="EC Square Sans Pro"/>
            </a:rPr>
            <a:t>Trattament</a:t>
          </a:r>
        </a:p>
      </dgm:t>
    </dgm:pt>
    <dgm:pt modelId="{0B0DBA1E-0CDC-4F1B-ACDD-828BA6AEC98E}" type="parTrans" cxnId="{3ED45DCC-7302-4CC6-BCD7-61222340F4A3}">
      <dgm:prSet/>
      <dgm:spPr/>
      <dgm:t>
        <a:bodyPr/>
        <a:lstStyle/>
        <a:p>
          <a:endParaRPr lang="en-GB">
            <a:latin typeface="EC Square Sans Pro" panose="020B0506040000020004" pitchFamily="34" charset="0"/>
          </a:endParaRPr>
        </a:p>
      </dgm:t>
    </dgm:pt>
    <dgm:pt modelId="{FD968D5E-6217-4805-8B0B-878FAC32FC8B}" type="sibTrans" cxnId="{3ED45DCC-7302-4CC6-BCD7-61222340F4A3}">
      <dgm:prSet/>
      <dgm:spPr/>
      <dgm:t>
        <a:bodyPr/>
        <a:lstStyle/>
        <a:p>
          <a:endParaRPr lang="en-GB">
            <a:latin typeface="EC Square Sans Pro" panose="020B0506040000020004" pitchFamily="34" charset="0"/>
          </a:endParaRPr>
        </a:p>
      </dgm:t>
    </dgm:pt>
    <dgm:pt modelId="{2FE7B394-D92C-4802-90F6-8F14C473F1F6}">
      <dgm:prSet phldrT="[Text]" custT="1"/>
      <dgm:spPr/>
      <dgm:t>
        <a:bodyPr/>
        <a:lstStyle/>
        <a:p>
          <a:r>
            <a:rPr lang="mt-MT" sz="2400">
              <a:latin typeface="EC Square Sans Pro"/>
            </a:rPr>
            <a:t>Promozzjoni tat-tkabbir</a:t>
          </a:r>
        </a:p>
      </dgm:t>
    </dgm:pt>
    <dgm:pt modelId="{821E0042-9021-4DC3-B505-188991416569}" type="parTrans" cxnId="{52F33EC9-6314-4065-9FCA-D23CD2D68E67}">
      <dgm:prSet/>
      <dgm:spPr/>
      <dgm:t>
        <a:bodyPr/>
        <a:lstStyle/>
        <a:p>
          <a:endParaRPr lang="en-GB">
            <a:latin typeface="EC Square Sans Pro" panose="020B0506040000020004" pitchFamily="34" charset="0"/>
          </a:endParaRPr>
        </a:p>
      </dgm:t>
    </dgm:pt>
    <dgm:pt modelId="{49092274-3B57-4AC7-BA58-7BE003062D09}" type="sibTrans" cxnId="{52F33EC9-6314-4065-9FCA-D23CD2D68E67}">
      <dgm:prSet/>
      <dgm:spPr/>
      <dgm:t>
        <a:bodyPr/>
        <a:lstStyle/>
        <a:p>
          <a:endParaRPr lang="en-GB">
            <a:latin typeface="EC Square Sans Pro" panose="020B0506040000020004" pitchFamily="34" charset="0"/>
          </a:endParaRPr>
        </a:p>
      </dgm:t>
    </dgm:pt>
    <dgm:pt modelId="{176166B7-1AD9-419F-B43F-D7395DE73958}">
      <dgm:prSet phldrT="[Text]" custT="1"/>
      <dgm:spPr>
        <a:solidFill>
          <a:srgbClr val="6BB188"/>
        </a:solidFill>
      </dgm:spPr>
      <dgm:t>
        <a:bodyPr/>
        <a:lstStyle/>
        <a:p>
          <a:r>
            <a:rPr lang="mt-MT" sz="1800">
              <a:latin typeface="EC Square Sans Pro" panose="020B0506040000020004" pitchFamily="34" charset="0"/>
            </a:rPr>
            <a:t>Trattament individwali</a:t>
          </a:r>
        </a:p>
      </dgm:t>
    </dgm:pt>
    <dgm:pt modelId="{A5D48CD2-4518-4505-B18E-CECFAC10C376}" type="parTrans" cxnId="{E22DE5FE-16C6-45DE-AF62-6681FD929CD3}">
      <dgm:prSet/>
      <dgm:spPr/>
      <dgm:t>
        <a:bodyPr/>
        <a:lstStyle/>
        <a:p>
          <a:endParaRPr lang="en-GB">
            <a:latin typeface="EC Square Sans Pro" panose="020B0506040000020004" pitchFamily="34" charset="0"/>
          </a:endParaRPr>
        </a:p>
      </dgm:t>
    </dgm:pt>
    <dgm:pt modelId="{37636444-98B7-4BE7-9CBA-5D6C1892F993}" type="sibTrans" cxnId="{E22DE5FE-16C6-45DE-AF62-6681FD929CD3}">
      <dgm:prSet/>
      <dgm:spPr/>
      <dgm:t>
        <a:bodyPr/>
        <a:lstStyle/>
        <a:p>
          <a:endParaRPr lang="en-GB">
            <a:latin typeface="EC Square Sans Pro" panose="020B0506040000020004" pitchFamily="34" charset="0"/>
          </a:endParaRPr>
        </a:p>
      </dgm:t>
    </dgm:pt>
    <dgm:pt modelId="{D6F12267-5ACB-4918-A932-2EE35059A542}">
      <dgm:prSet phldrT="[Text]" custT="1"/>
      <dgm:spPr>
        <a:solidFill>
          <a:srgbClr val="2C7470"/>
        </a:solidFill>
      </dgm:spPr>
      <dgm:t>
        <a:bodyPr/>
        <a:lstStyle/>
        <a:p>
          <a:r>
            <a:rPr lang="mt-MT" sz="1800">
              <a:solidFill>
                <a:schemeClr val="bg1"/>
              </a:solidFill>
              <a:latin typeface="EC Square Sans Pro" panose="020B0506040000020004" pitchFamily="34" charset="0"/>
            </a:rPr>
            <a:t>Trattament tal-grupp</a:t>
          </a:r>
        </a:p>
      </dgm:t>
    </dgm:pt>
    <dgm:pt modelId="{91F69EEA-8BC8-4DEA-A12D-94ED96263425}" type="parTrans" cxnId="{3DAD3A3B-58E5-4E12-8CD1-F9959ADB2491}">
      <dgm:prSet/>
      <dgm:spPr/>
      <dgm:t>
        <a:bodyPr/>
        <a:lstStyle/>
        <a:p>
          <a:endParaRPr lang="en-GB">
            <a:latin typeface="EC Square Sans Pro" panose="020B0506040000020004" pitchFamily="34" charset="0"/>
          </a:endParaRPr>
        </a:p>
      </dgm:t>
    </dgm:pt>
    <dgm:pt modelId="{D18C6239-60A6-473F-B2E3-F3ED02F4ACDF}" type="sibTrans" cxnId="{3DAD3A3B-58E5-4E12-8CD1-F9959ADB2491}">
      <dgm:prSet/>
      <dgm:spPr/>
      <dgm:t>
        <a:bodyPr/>
        <a:lstStyle/>
        <a:p>
          <a:endParaRPr lang="en-GB">
            <a:latin typeface="EC Square Sans Pro" panose="020B0506040000020004" pitchFamily="34" charset="0"/>
          </a:endParaRPr>
        </a:p>
      </dgm:t>
    </dgm:pt>
    <dgm:pt modelId="{3188FC8E-9FD1-466B-94DD-16005085AE83}">
      <dgm:prSet/>
      <dgm:spPr>
        <a:solidFill>
          <a:srgbClr val="ECEBEB"/>
        </a:solidFill>
      </dgm:spPr>
      <dgm:t>
        <a:bodyPr/>
        <a:lstStyle/>
        <a:p>
          <a:pPr rtl="0"/>
          <a:r>
            <a:rPr lang="mt-MT">
              <a:latin typeface="EC Square Sans Pro"/>
            </a:rPr>
            <a:t>Għal każijiet eċċezzjonali BISS (meta r-riskju ta’ infezzjoni jkun għoli ħafna/ikun hemm konsegwenzi severi)</a:t>
          </a:r>
        </a:p>
      </dgm:t>
    </dgm:pt>
    <dgm:pt modelId="{5C42E7A7-4E85-455E-B011-1669A7275624}" type="parTrans" cxnId="{CAE30CC2-1B6A-4E3C-9808-1651CE3E27EC}">
      <dgm:prSet/>
      <dgm:spPr/>
      <dgm:t>
        <a:bodyPr/>
        <a:lstStyle/>
        <a:p>
          <a:endParaRPr lang="LID4096">
            <a:latin typeface="EC Square Sans Pro" panose="020B0506040000020004" pitchFamily="34" charset="0"/>
          </a:endParaRPr>
        </a:p>
      </dgm:t>
    </dgm:pt>
    <dgm:pt modelId="{A7A37DC2-A0AB-4390-8625-F3AD5DFB996E}" type="sibTrans" cxnId="{CAE30CC2-1B6A-4E3C-9808-1651CE3E27EC}">
      <dgm:prSet/>
      <dgm:spPr/>
      <dgm:t>
        <a:bodyPr/>
        <a:lstStyle/>
        <a:p>
          <a:endParaRPr lang="LID4096">
            <a:latin typeface="EC Square Sans Pro" panose="020B0506040000020004" pitchFamily="34" charset="0"/>
          </a:endParaRPr>
        </a:p>
      </dgm:t>
    </dgm:pt>
    <dgm:pt modelId="{003C9CF6-9CEA-4F0C-AD0C-A9FCC60E84A8}">
      <dgm:prSet/>
      <dgm:spPr>
        <a:solidFill>
          <a:srgbClr val="ECEBEB"/>
        </a:solidFill>
      </dgm:spPr>
      <dgm:t>
        <a:bodyPr/>
        <a:lstStyle/>
        <a:p>
          <a:pPr rtl="0"/>
          <a:r>
            <a:rPr lang="it-IT" dirty="0" err="1">
              <a:latin typeface="EC Square Sans Pro"/>
            </a:rPr>
            <a:t>Trattament</a:t>
          </a:r>
          <a:r>
            <a:rPr lang="it-IT" dirty="0">
              <a:latin typeface="EC Square Sans Pro"/>
            </a:rPr>
            <a:t> </a:t>
          </a:r>
          <a:r>
            <a:rPr lang="it-IT" dirty="0" err="1">
              <a:latin typeface="EC Square Sans Pro"/>
            </a:rPr>
            <a:t>antibijotiku</a:t>
          </a:r>
          <a:r>
            <a:rPr lang="it-IT" dirty="0">
              <a:latin typeface="EC Square Sans Pro"/>
            </a:rPr>
            <a:t> BISS </a:t>
          </a:r>
          <a:r>
            <a:rPr lang="it-IT" dirty="0" err="1">
              <a:latin typeface="EC Square Sans Pro"/>
            </a:rPr>
            <a:t>għal</a:t>
          </a:r>
          <a:r>
            <a:rPr lang="it-IT" dirty="0">
              <a:latin typeface="EC Square Sans Pro"/>
            </a:rPr>
            <a:t> </a:t>
          </a:r>
          <a:r>
            <a:rPr lang="it-IT" dirty="0" err="1">
              <a:latin typeface="EC Square Sans Pro"/>
            </a:rPr>
            <a:t>annimali</a:t>
          </a:r>
          <a:r>
            <a:rPr lang="it-IT" dirty="0">
              <a:latin typeface="EC Square Sans Pro"/>
            </a:rPr>
            <a:t> </a:t>
          </a:r>
          <a:r>
            <a:rPr lang="it-IT" dirty="0" err="1">
              <a:latin typeface="EC Square Sans Pro"/>
            </a:rPr>
            <a:t>individwali</a:t>
          </a:r>
          <a:endParaRPr lang="es-ES" dirty="0">
            <a:latin typeface="EC Square Sans Pro"/>
          </a:endParaRPr>
        </a:p>
        <a:p>
          <a:r>
            <a:rPr lang="es-ES" dirty="0" err="1">
              <a:latin typeface="EC Square Sans Pro"/>
            </a:rPr>
            <a:t>Antimikrobiċi</a:t>
          </a:r>
          <a:r>
            <a:rPr lang="es-ES" dirty="0">
              <a:latin typeface="EC Square Sans Pro"/>
            </a:rPr>
            <a:t> </a:t>
          </a:r>
          <a:r>
            <a:rPr lang="es-ES" dirty="0" err="1">
              <a:latin typeface="EC Square Sans Pro"/>
            </a:rPr>
            <a:t>oħra</a:t>
          </a:r>
          <a:r>
            <a:rPr lang="es-ES" dirty="0">
              <a:latin typeface="EC Square Sans Pro"/>
            </a:rPr>
            <a:t> BISS </a:t>
          </a:r>
          <a:r>
            <a:rPr lang="es-ES" dirty="0" err="1">
              <a:latin typeface="EC Square Sans Pro"/>
            </a:rPr>
            <a:t>għal</a:t>
          </a:r>
          <a:r>
            <a:rPr lang="es-ES" dirty="0">
              <a:latin typeface="EC Square Sans Pro"/>
            </a:rPr>
            <a:t> </a:t>
          </a:r>
          <a:r>
            <a:rPr lang="es-ES" dirty="0" err="1">
              <a:latin typeface="EC Square Sans Pro"/>
            </a:rPr>
            <a:t>numru</a:t>
          </a:r>
          <a:r>
            <a:rPr lang="es-ES" dirty="0">
              <a:latin typeface="EC Square Sans Pro"/>
            </a:rPr>
            <a:t> </a:t>
          </a:r>
          <a:r>
            <a:rPr lang="es-ES" dirty="0" err="1">
              <a:latin typeface="EC Square Sans Pro"/>
            </a:rPr>
            <a:t>ristrett</a:t>
          </a:r>
          <a:r>
            <a:rPr lang="es-ES" dirty="0">
              <a:latin typeface="EC Square Sans Pro"/>
            </a:rPr>
            <a:t> </a:t>
          </a:r>
          <a:r>
            <a:rPr lang="es-ES" dirty="0" err="1">
              <a:latin typeface="EC Square Sans Pro"/>
            </a:rPr>
            <a:t>ta</a:t>
          </a:r>
          <a:r>
            <a:rPr lang="es-ES" dirty="0">
              <a:latin typeface="EC Square Sans Pro"/>
            </a:rPr>
            <a:t>' </a:t>
          </a:r>
          <a:r>
            <a:rPr lang="es-ES" dirty="0" err="1">
              <a:latin typeface="EC Square Sans Pro"/>
            </a:rPr>
            <a:t>annimali</a:t>
          </a:r>
          <a:endParaRPr lang="mt-MT" dirty="0">
            <a:latin typeface="EC Square Sans Pro"/>
          </a:endParaRPr>
        </a:p>
      </dgm:t>
    </dgm:pt>
    <dgm:pt modelId="{94564E4D-4C54-4D26-A457-93C709F16AA3}" type="parTrans" cxnId="{0B7D6FB9-DB1B-4062-80F2-0DEE8E2596D9}">
      <dgm:prSet/>
      <dgm:spPr/>
      <dgm:t>
        <a:bodyPr/>
        <a:lstStyle/>
        <a:p>
          <a:endParaRPr lang="LID4096">
            <a:latin typeface="EC Square Sans Pro" panose="020B0506040000020004" pitchFamily="34" charset="0"/>
          </a:endParaRPr>
        </a:p>
      </dgm:t>
    </dgm:pt>
    <dgm:pt modelId="{60B9CABD-ACA7-430E-9051-730C857EE2C0}" type="sibTrans" cxnId="{0B7D6FB9-DB1B-4062-80F2-0DEE8E2596D9}">
      <dgm:prSet/>
      <dgm:spPr/>
      <dgm:t>
        <a:bodyPr/>
        <a:lstStyle/>
        <a:p>
          <a:endParaRPr lang="LID4096">
            <a:latin typeface="EC Square Sans Pro" panose="020B0506040000020004" pitchFamily="34" charset="0"/>
          </a:endParaRPr>
        </a:p>
      </dgm:t>
    </dgm:pt>
    <dgm:pt modelId="{E40B37E3-1031-44AB-AC30-353AFC1FEBE0}">
      <dgm:prSet/>
      <dgm:spPr>
        <a:solidFill>
          <a:srgbClr val="ECEBEB"/>
        </a:solidFill>
      </dgm:spPr>
      <dgm:t>
        <a:bodyPr/>
        <a:lstStyle/>
        <a:p>
          <a:r>
            <a:rPr lang="mt-MT">
              <a:latin typeface="EC Square Sans Pro" panose="020B0506040000020004" pitchFamily="34" charset="0"/>
            </a:rPr>
            <a:t>Meta r-riskju ta’ tixrid ta’ infezzjoni jew ta’ marda infettiva fil-grupp ta’ annimali jkun għoli BISS</a:t>
          </a:r>
        </a:p>
      </dgm:t>
    </dgm:pt>
    <dgm:pt modelId="{FB16CC43-DDEF-4BE2-9474-2D52117CE695}" type="parTrans" cxnId="{8E60BE64-2554-4E8F-9E4A-EFED58D3ADCB}">
      <dgm:prSet/>
      <dgm:spPr/>
      <dgm:t>
        <a:bodyPr/>
        <a:lstStyle/>
        <a:p>
          <a:endParaRPr lang="LID4096">
            <a:latin typeface="EC Square Sans Pro" panose="020B0506040000020004" pitchFamily="34" charset="0"/>
          </a:endParaRPr>
        </a:p>
      </dgm:t>
    </dgm:pt>
    <dgm:pt modelId="{C518E7FA-7F4C-4826-A8EE-9B57904AD12D}" type="sibTrans" cxnId="{8E60BE64-2554-4E8F-9E4A-EFED58D3ADCB}">
      <dgm:prSet/>
      <dgm:spPr/>
      <dgm:t>
        <a:bodyPr/>
        <a:lstStyle/>
        <a:p>
          <a:endParaRPr lang="LID4096">
            <a:latin typeface="EC Square Sans Pro" panose="020B0506040000020004" pitchFamily="34" charset="0"/>
          </a:endParaRPr>
        </a:p>
      </dgm:t>
    </dgm:pt>
    <dgm:pt modelId="{7D1B31A2-A6A7-480C-9723-5D7F22A9364F}">
      <dgm:prSet/>
      <dgm:spPr>
        <a:solidFill>
          <a:srgbClr val="ECEBEB"/>
        </a:solidFill>
      </dgm:spPr>
      <dgm:t>
        <a:bodyPr/>
        <a:lstStyle/>
        <a:p>
          <a:r>
            <a:rPr lang="mt-MT">
              <a:latin typeface="EC Square Sans Pro" panose="020B0506040000020004" pitchFamily="34" charset="0"/>
            </a:rPr>
            <a:t>meta ma jkun hemm l-ebda alternattiva xierqa oħra disponibbli</a:t>
          </a:r>
        </a:p>
      </dgm:t>
    </dgm:pt>
    <dgm:pt modelId="{FE465904-CAB5-498B-B1E5-AF603E4A4654}" type="parTrans" cxnId="{787B443C-9982-4789-9A81-6EBF8DC37972}">
      <dgm:prSet/>
      <dgm:spPr/>
      <dgm:t>
        <a:bodyPr/>
        <a:lstStyle/>
        <a:p>
          <a:endParaRPr lang="LID4096">
            <a:latin typeface="EC Square Sans Pro" panose="020B0506040000020004" pitchFamily="34" charset="0"/>
          </a:endParaRPr>
        </a:p>
      </dgm:t>
    </dgm:pt>
    <dgm:pt modelId="{8B53AEBB-B4DC-4F53-AD3D-A4EA542A8DDB}" type="sibTrans" cxnId="{787B443C-9982-4789-9A81-6EBF8DC37972}">
      <dgm:prSet/>
      <dgm:spPr/>
      <dgm:t>
        <a:bodyPr/>
        <a:lstStyle/>
        <a:p>
          <a:endParaRPr lang="LID4096">
            <a:latin typeface="EC Square Sans Pro" panose="020B0506040000020004" pitchFamily="34" charset="0"/>
          </a:endParaRPr>
        </a:p>
      </dgm:t>
    </dgm:pt>
    <dgm:pt modelId="{06E34F59-F514-4E94-A81B-D7CA268EAD41}">
      <dgm:prSet custT="1"/>
      <dgm:spPr>
        <a:solidFill>
          <a:srgbClr val="ECEBEB"/>
        </a:solidFill>
      </dgm:spPr>
      <dgm:t>
        <a:bodyPr/>
        <a:lstStyle/>
        <a:p>
          <a:r>
            <a:rPr lang="mt-MT" sz="1800" b="1">
              <a:solidFill>
                <a:srgbClr val="C00000"/>
              </a:solidFill>
              <a:latin typeface="EC Square Sans Pro" panose="020B0506040000020004" pitchFamily="34" charset="0"/>
            </a:rPr>
            <a:t>IPPROJBIT!</a:t>
          </a:r>
        </a:p>
      </dgm:t>
    </dgm:pt>
    <dgm:pt modelId="{26AC9B98-C77C-4C00-AB44-22618E6DC88E}" type="parTrans" cxnId="{5D2A24D1-F598-482E-868E-93550B4F6B3F}">
      <dgm:prSet/>
      <dgm:spPr/>
      <dgm:t>
        <a:bodyPr/>
        <a:lstStyle/>
        <a:p>
          <a:endParaRPr lang="LID4096">
            <a:latin typeface="EC Square Sans Pro" panose="020B0506040000020004" pitchFamily="34" charset="0"/>
          </a:endParaRPr>
        </a:p>
      </dgm:t>
    </dgm:pt>
    <dgm:pt modelId="{F5246992-DAAC-4A36-A7B6-120E942722A3}" type="sibTrans" cxnId="{5D2A24D1-F598-482E-868E-93550B4F6B3F}">
      <dgm:prSet/>
      <dgm:spPr/>
      <dgm:t>
        <a:bodyPr/>
        <a:lstStyle/>
        <a:p>
          <a:endParaRPr lang="LID4096">
            <a:latin typeface="EC Square Sans Pro" panose="020B0506040000020004" pitchFamily="34" charset="0"/>
          </a:endParaRPr>
        </a:p>
      </dgm:t>
    </dgm:pt>
    <dgm:pt modelId="{376D0E75-E68B-4E43-B2DC-DE2FF9225CA2}" type="pres">
      <dgm:prSet presAssocID="{A55E9538-C70F-480F-A041-F26019CA0F29}" presName="hierChild1" presStyleCnt="0">
        <dgm:presLayoutVars>
          <dgm:orgChart val="1"/>
          <dgm:chPref val="1"/>
          <dgm:dir/>
          <dgm:animOne val="branch"/>
          <dgm:animLvl val="lvl"/>
          <dgm:resizeHandles/>
        </dgm:presLayoutVars>
      </dgm:prSet>
      <dgm:spPr/>
    </dgm:pt>
    <dgm:pt modelId="{DEC55474-1144-4FD5-AD23-EB0E95DA5373}" type="pres">
      <dgm:prSet presAssocID="{70616961-3CAB-4A6F-ABD6-F89EAC9B54B1}" presName="hierRoot1" presStyleCnt="0">
        <dgm:presLayoutVars>
          <dgm:hierBranch val="init"/>
        </dgm:presLayoutVars>
      </dgm:prSet>
      <dgm:spPr/>
    </dgm:pt>
    <dgm:pt modelId="{CB49D5F9-5A14-47AC-83BF-E1B99AE01C27}" type="pres">
      <dgm:prSet presAssocID="{70616961-3CAB-4A6F-ABD6-F89EAC9B54B1}" presName="rootComposite1" presStyleCnt="0"/>
      <dgm:spPr/>
    </dgm:pt>
    <dgm:pt modelId="{19469F1B-1071-4499-AEE7-48C480D0B929}" type="pres">
      <dgm:prSet presAssocID="{70616961-3CAB-4A6F-ABD6-F89EAC9B54B1}" presName="rootText1" presStyleLbl="node0" presStyleIdx="0" presStyleCnt="1" custScaleX="267462">
        <dgm:presLayoutVars>
          <dgm:chPref val="3"/>
        </dgm:presLayoutVars>
      </dgm:prSet>
      <dgm:spPr/>
    </dgm:pt>
    <dgm:pt modelId="{8D92AC8A-EAA6-440E-A44C-BC8887014636}" type="pres">
      <dgm:prSet presAssocID="{70616961-3CAB-4A6F-ABD6-F89EAC9B54B1}" presName="rootConnector1" presStyleLbl="node1" presStyleIdx="0" presStyleCnt="0"/>
      <dgm:spPr/>
    </dgm:pt>
    <dgm:pt modelId="{2DF92994-2F41-4F96-8574-774DAC9D5D68}" type="pres">
      <dgm:prSet presAssocID="{70616961-3CAB-4A6F-ABD6-F89EAC9B54B1}" presName="hierChild2" presStyleCnt="0"/>
      <dgm:spPr/>
    </dgm:pt>
    <dgm:pt modelId="{835F75F1-6B72-49C0-8059-11DF6D3833F5}" type="pres">
      <dgm:prSet presAssocID="{AD0D69B8-624E-4110-AC8B-0CF030FD0826}" presName="Name37" presStyleLbl="parChTrans1D2" presStyleIdx="0" presStyleCnt="4"/>
      <dgm:spPr/>
    </dgm:pt>
    <dgm:pt modelId="{4C25607C-DCD1-45D1-B4F0-E92C6358DA74}" type="pres">
      <dgm:prSet presAssocID="{21197F1B-0BC8-494C-B051-533C288516D4}" presName="hierRoot2" presStyleCnt="0">
        <dgm:presLayoutVars>
          <dgm:hierBranch val="init"/>
        </dgm:presLayoutVars>
      </dgm:prSet>
      <dgm:spPr/>
    </dgm:pt>
    <dgm:pt modelId="{BFFA24E1-C3BD-4D8F-8A8E-A5A69250A493}" type="pres">
      <dgm:prSet presAssocID="{21197F1B-0BC8-494C-B051-533C288516D4}" presName="rootComposite" presStyleCnt="0"/>
      <dgm:spPr/>
    </dgm:pt>
    <dgm:pt modelId="{8BADFCBF-D1DC-4E42-979C-F40C472F8488}" type="pres">
      <dgm:prSet presAssocID="{21197F1B-0BC8-494C-B051-533C288516D4}" presName="rootText" presStyleLbl="node2" presStyleIdx="0" presStyleCnt="4">
        <dgm:presLayoutVars>
          <dgm:chPref val="3"/>
        </dgm:presLayoutVars>
      </dgm:prSet>
      <dgm:spPr/>
    </dgm:pt>
    <dgm:pt modelId="{3B3120E9-2578-4302-893B-16F92B698C88}" type="pres">
      <dgm:prSet presAssocID="{21197F1B-0BC8-494C-B051-533C288516D4}" presName="rootConnector" presStyleLbl="node2" presStyleIdx="0" presStyleCnt="4"/>
      <dgm:spPr/>
    </dgm:pt>
    <dgm:pt modelId="{CD9B10F5-9751-49B5-A8BB-62CE31AB50EA}" type="pres">
      <dgm:prSet presAssocID="{21197F1B-0BC8-494C-B051-533C288516D4}" presName="hierChild4" presStyleCnt="0"/>
      <dgm:spPr/>
    </dgm:pt>
    <dgm:pt modelId="{9E067C99-5600-452D-937F-38235D5AA502}" type="pres">
      <dgm:prSet presAssocID="{5C42E7A7-4E85-455E-B011-1669A7275624}" presName="Name37" presStyleLbl="parChTrans1D3" presStyleIdx="0" presStyleCnt="7"/>
      <dgm:spPr/>
    </dgm:pt>
    <dgm:pt modelId="{26365B0F-AFE2-4228-A43A-22F448170464}" type="pres">
      <dgm:prSet presAssocID="{3188FC8E-9FD1-466B-94DD-16005085AE83}" presName="hierRoot2" presStyleCnt="0">
        <dgm:presLayoutVars>
          <dgm:hierBranch val="init"/>
        </dgm:presLayoutVars>
      </dgm:prSet>
      <dgm:spPr/>
    </dgm:pt>
    <dgm:pt modelId="{72A73626-AB86-4602-A49F-39BFDC3D3581}" type="pres">
      <dgm:prSet presAssocID="{3188FC8E-9FD1-466B-94DD-16005085AE83}" presName="rootComposite" presStyleCnt="0"/>
      <dgm:spPr/>
    </dgm:pt>
    <dgm:pt modelId="{A6C8C1EB-8865-484F-BCE3-7F2107D8B6C3}" type="pres">
      <dgm:prSet presAssocID="{3188FC8E-9FD1-466B-94DD-16005085AE83}" presName="rootText" presStyleLbl="node3" presStyleIdx="0" presStyleCnt="7" custScaleX="75355" custLinFactNeighborX="-5846" custLinFactNeighborY="-2338">
        <dgm:presLayoutVars>
          <dgm:chPref val="3"/>
        </dgm:presLayoutVars>
      </dgm:prSet>
      <dgm:spPr/>
    </dgm:pt>
    <dgm:pt modelId="{3A1B6973-9442-4880-B251-237DC77E77DC}" type="pres">
      <dgm:prSet presAssocID="{3188FC8E-9FD1-466B-94DD-16005085AE83}" presName="rootConnector" presStyleLbl="node3" presStyleIdx="0" presStyleCnt="7"/>
      <dgm:spPr/>
    </dgm:pt>
    <dgm:pt modelId="{EE2D4A51-E0DF-4552-B1AF-F59DB52A2ACC}" type="pres">
      <dgm:prSet presAssocID="{3188FC8E-9FD1-466B-94DD-16005085AE83}" presName="hierChild4" presStyleCnt="0"/>
      <dgm:spPr/>
    </dgm:pt>
    <dgm:pt modelId="{76855069-8584-426D-AB7C-4236159F7899}" type="pres">
      <dgm:prSet presAssocID="{3188FC8E-9FD1-466B-94DD-16005085AE83}" presName="hierChild5" presStyleCnt="0"/>
      <dgm:spPr/>
    </dgm:pt>
    <dgm:pt modelId="{EBDCF07C-356A-4AE6-9AD6-0496B7AEFEEB}" type="pres">
      <dgm:prSet presAssocID="{94564E4D-4C54-4D26-A457-93C709F16AA3}" presName="Name37" presStyleLbl="parChTrans1D3" presStyleIdx="1" presStyleCnt="7"/>
      <dgm:spPr/>
    </dgm:pt>
    <dgm:pt modelId="{590057BC-C7F9-457E-96EA-11114F9C461F}" type="pres">
      <dgm:prSet presAssocID="{003C9CF6-9CEA-4F0C-AD0C-A9FCC60E84A8}" presName="hierRoot2" presStyleCnt="0">
        <dgm:presLayoutVars>
          <dgm:hierBranch val="init"/>
        </dgm:presLayoutVars>
      </dgm:prSet>
      <dgm:spPr/>
    </dgm:pt>
    <dgm:pt modelId="{7A8D7767-4DE0-4A55-A1E6-D68B12142E4E}" type="pres">
      <dgm:prSet presAssocID="{003C9CF6-9CEA-4F0C-AD0C-A9FCC60E84A8}" presName="rootComposite" presStyleCnt="0"/>
      <dgm:spPr/>
    </dgm:pt>
    <dgm:pt modelId="{1D468441-9162-423C-890A-1EE79A56B0FE}" type="pres">
      <dgm:prSet presAssocID="{003C9CF6-9CEA-4F0C-AD0C-A9FCC60E84A8}" presName="rootText" presStyleLbl="node3" presStyleIdx="1" presStyleCnt="7" custScaleX="74276">
        <dgm:presLayoutVars>
          <dgm:chPref val="3"/>
        </dgm:presLayoutVars>
      </dgm:prSet>
      <dgm:spPr/>
    </dgm:pt>
    <dgm:pt modelId="{0460D61A-47D8-4E66-A412-8727DD9B068E}" type="pres">
      <dgm:prSet presAssocID="{003C9CF6-9CEA-4F0C-AD0C-A9FCC60E84A8}" presName="rootConnector" presStyleLbl="node3" presStyleIdx="1" presStyleCnt="7"/>
      <dgm:spPr/>
    </dgm:pt>
    <dgm:pt modelId="{BA72BBFD-C668-4A36-BA02-4CEECD72CC6E}" type="pres">
      <dgm:prSet presAssocID="{003C9CF6-9CEA-4F0C-AD0C-A9FCC60E84A8}" presName="hierChild4" presStyleCnt="0"/>
      <dgm:spPr/>
    </dgm:pt>
    <dgm:pt modelId="{F38F7845-B556-482F-B709-CCE629FB588B}" type="pres">
      <dgm:prSet presAssocID="{003C9CF6-9CEA-4F0C-AD0C-A9FCC60E84A8}" presName="hierChild5" presStyleCnt="0"/>
      <dgm:spPr/>
    </dgm:pt>
    <dgm:pt modelId="{C76A93F1-2A41-48AE-B763-79516560615A}" type="pres">
      <dgm:prSet presAssocID="{21197F1B-0BC8-494C-B051-533C288516D4}" presName="hierChild5" presStyleCnt="0"/>
      <dgm:spPr/>
    </dgm:pt>
    <dgm:pt modelId="{33EE5E58-D6C6-4E24-BF1C-969A5FD6A277}" type="pres">
      <dgm:prSet presAssocID="{6E5DCDA2-A9C1-42FB-B04C-79016636820A}" presName="Name37" presStyleLbl="parChTrans1D2" presStyleIdx="1" presStyleCnt="4"/>
      <dgm:spPr/>
    </dgm:pt>
    <dgm:pt modelId="{2D38E391-8681-44AD-99AE-ACEFAFA537EB}" type="pres">
      <dgm:prSet presAssocID="{FE965841-04E1-444F-B976-1FACF1498245}" presName="hierRoot2" presStyleCnt="0">
        <dgm:presLayoutVars>
          <dgm:hierBranch val="init"/>
        </dgm:presLayoutVars>
      </dgm:prSet>
      <dgm:spPr/>
    </dgm:pt>
    <dgm:pt modelId="{163C6337-1278-4503-9511-87D591204FE6}" type="pres">
      <dgm:prSet presAssocID="{FE965841-04E1-444F-B976-1FACF1498245}" presName="rootComposite" presStyleCnt="0"/>
      <dgm:spPr/>
    </dgm:pt>
    <dgm:pt modelId="{79CA2D34-2210-4B8A-A54C-05755DE52FC2}" type="pres">
      <dgm:prSet presAssocID="{FE965841-04E1-444F-B976-1FACF1498245}" presName="rootText" presStyleLbl="node2" presStyleIdx="1" presStyleCnt="4">
        <dgm:presLayoutVars>
          <dgm:chPref val="3"/>
        </dgm:presLayoutVars>
      </dgm:prSet>
      <dgm:spPr/>
    </dgm:pt>
    <dgm:pt modelId="{CA84C03A-3A7B-4E32-BAFF-68EB69A559B9}" type="pres">
      <dgm:prSet presAssocID="{FE965841-04E1-444F-B976-1FACF1498245}" presName="rootConnector" presStyleLbl="node2" presStyleIdx="1" presStyleCnt="4"/>
      <dgm:spPr/>
    </dgm:pt>
    <dgm:pt modelId="{51897740-1387-41E9-963D-334C6F5767E9}" type="pres">
      <dgm:prSet presAssocID="{FE965841-04E1-444F-B976-1FACF1498245}" presName="hierChild4" presStyleCnt="0"/>
      <dgm:spPr/>
    </dgm:pt>
    <dgm:pt modelId="{6A346B9D-CA7E-4111-8B95-B64C84E2753E}" type="pres">
      <dgm:prSet presAssocID="{FB16CC43-DDEF-4BE2-9474-2D52117CE695}" presName="Name37" presStyleLbl="parChTrans1D3" presStyleIdx="2" presStyleCnt="7"/>
      <dgm:spPr/>
    </dgm:pt>
    <dgm:pt modelId="{3FC04528-F745-488C-BA13-59CE1CBC6F90}" type="pres">
      <dgm:prSet presAssocID="{E40B37E3-1031-44AB-AC30-353AFC1FEBE0}" presName="hierRoot2" presStyleCnt="0">
        <dgm:presLayoutVars>
          <dgm:hierBranch val="init"/>
        </dgm:presLayoutVars>
      </dgm:prSet>
      <dgm:spPr/>
    </dgm:pt>
    <dgm:pt modelId="{98749AF1-0E84-491F-9A58-D105049BE13C}" type="pres">
      <dgm:prSet presAssocID="{E40B37E3-1031-44AB-AC30-353AFC1FEBE0}" presName="rootComposite" presStyleCnt="0"/>
      <dgm:spPr/>
    </dgm:pt>
    <dgm:pt modelId="{056FBD11-301E-4E08-BB2D-244024B98DBE}" type="pres">
      <dgm:prSet presAssocID="{E40B37E3-1031-44AB-AC30-353AFC1FEBE0}" presName="rootText" presStyleLbl="node3" presStyleIdx="2" presStyleCnt="7" custScaleX="77005" custScaleY="90646">
        <dgm:presLayoutVars>
          <dgm:chPref val="3"/>
        </dgm:presLayoutVars>
      </dgm:prSet>
      <dgm:spPr/>
    </dgm:pt>
    <dgm:pt modelId="{01F4E229-8F2B-42EA-A2D8-3B76100C8DBD}" type="pres">
      <dgm:prSet presAssocID="{E40B37E3-1031-44AB-AC30-353AFC1FEBE0}" presName="rootConnector" presStyleLbl="node3" presStyleIdx="2" presStyleCnt="7"/>
      <dgm:spPr/>
    </dgm:pt>
    <dgm:pt modelId="{90652709-172E-4D75-8566-8F1933A24245}" type="pres">
      <dgm:prSet presAssocID="{E40B37E3-1031-44AB-AC30-353AFC1FEBE0}" presName="hierChild4" presStyleCnt="0"/>
      <dgm:spPr/>
    </dgm:pt>
    <dgm:pt modelId="{E20A0448-8725-4788-8F45-31B5CE190248}" type="pres">
      <dgm:prSet presAssocID="{E40B37E3-1031-44AB-AC30-353AFC1FEBE0}" presName="hierChild5" presStyleCnt="0"/>
      <dgm:spPr/>
    </dgm:pt>
    <dgm:pt modelId="{4A43AAE7-F5AD-4C04-841D-D7B849F495F0}" type="pres">
      <dgm:prSet presAssocID="{FE465904-CAB5-498B-B1E5-AF603E4A4654}" presName="Name37" presStyleLbl="parChTrans1D3" presStyleIdx="3" presStyleCnt="7"/>
      <dgm:spPr/>
    </dgm:pt>
    <dgm:pt modelId="{1F8B3174-342D-4AFE-B8E7-35CFC47DF152}" type="pres">
      <dgm:prSet presAssocID="{7D1B31A2-A6A7-480C-9723-5D7F22A9364F}" presName="hierRoot2" presStyleCnt="0">
        <dgm:presLayoutVars>
          <dgm:hierBranch val="init"/>
        </dgm:presLayoutVars>
      </dgm:prSet>
      <dgm:spPr/>
    </dgm:pt>
    <dgm:pt modelId="{BFD7DD51-196E-473A-808F-3E3DCAB9B863}" type="pres">
      <dgm:prSet presAssocID="{7D1B31A2-A6A7-480C-9723-5D7F22A9364F}" presName="rootComposite" presStyleCnt="0"/>
      <dgm:spPr/>
    </dgm:pt>
    <dgm:pt modelId="{F84671BE-FF3F-413A-BA64-D7ED5C73F108}" type="pres">
      <dgm:prSet presAssocID="{7D1B31A2-A6A7-480C-9723-5D7F22A9364F}" presName="rootText" presStyleLbl="node3" presStyleIdx="3" presStyleCnt="7" custScaleX="77005">
        <dgm:presLayoutVars>
          <dgm:chPref val="3"/>
        </dgm:presLayoutVars>
      </dgm:prSet>
      <dgm:spPr/>
    </dgm:pt>
    <dgm:pt modelId="{B3A22E51-3F56-4119-9E27-8AD3B6DC5AA8}" type="pres">
      <dgm:prSet presAssocID="{7D1B31A2-A6A7-480C-9723-5D7F22A9364F}" presName="rootConnector" presStyleLbl="node3" presStyleIdx="3" presStyleCnt="7"/>
      <dgm:spPr/>
    </dgm:pt>
    <dgm:pt modelId="{2138B86F-7403-48A2-BD3D-EC8F26716984}" type="pres">
      <dgm:prSet presAssocID="{7D1B31A2-A6A7-480C-9723-5D7F22A9364F}" presName="hierChild4" presStyleCnt="0"/>
      <dgm:spPr/>
    </dgm:pt>
    <dgm:pt modelId="{B7687DD4-2EA6-414B-95B0-8CC30C0BDE68}" type="pres">
      <dgm:prSet presAssocID="{7D1B31A2-A6A7-480C-9723-5D7F22A9364F}" presName="hierChild5" presStyleCnt="0"/>
      <dgm:spPr/>
    </dgm:pt>
    <dgm:pt modelId="{8A2CF7AA-C2BC-4AA3-8F0E-2C5108CBD041}" type="pres">
      <dgm:prSet presAssocID="{FE965841-04E1-444F-B976-1FACF1498245}" presName="hierChild5" presStyleCnt="0"/>
      <dgm:spPr/>
    </dgm:pt>
    <dgm:pt modelId="{818AC5D6-F4D0-4580-B032-72BD5EFED5A0}" type="pres">
      <dgm:prSet presAssocID="{0B0DBA1E-0CDC-4F1B-ACDD-828BA6AEC98E}" presName="Name37" presStyleLbl="parChTrans1D2" presStyleIdx="2" presStyleCnt="4"/>
      <dgm:spPr/>
    </dgm:pt>
    <dgm:pt modelId="{AA35F75C-5675-4E5E-B0F5-DD507409D8C9}" type="pres">
      <dgm:prSet presAssocID="{3A5FC350-809A-420E-B508-F86CFE56F9EC}" presName="hierRoot2" presStyleCnt="0">
        <dgm:presLayoutVars>
          <dgm:hierBranch val="init"/>
        </dgm:presLayoutVars>
      </dgm:prSet>
      <dgm:spPr/>
    </dgm:pt>
    <dgm:pt modelId="{69B645EC-8408-4760-B662-4FFDD12C5B56}" type="pres">
      <dgm:prSet presAssocID="{3A5FC350-809A-420E-B508-F86CFE56F9EC}" presName="rootComposite" presStyleCnt="0"/>
      <dgm:spPr/>
    </dgm:pt>
    <dgm:pt modelId="{E1EE393F-8641-4D6B-B63A-A168979238BF}" type="pres">
      <dgm:prSet presAssocID="{3A5FC350-809A-420E-B508-F86CFE56F9EC}" presName="rootText" presStyleLbl="node2" presStyleIdx="2" presStyleCnt="4">
        <dgm:presLayoutVars>
          <dgm:chPref val="3"/>
        </dgm:presLayoutVars>
      </dgm:prSet>
      <dgm:spPr/>
    </dgm:pt>
    <dgm:pt modelId="{DB54BCDD-FEAA-4C45-8C88-7FC13D2AFB55}" type="pres">
      <dgm:prSet presAssocID="{3A5FC350-809A-420E-B508-F86CFE56F9EC}" presName="rootConnector" presStyleLbl="node2" presStyleIdx="2" presStyleCnt="4"/>
      <dgm:spPr/>
    </dgm:pt>
    <dgm:pt modelId="{3E9F8D0D-A30B-4B25-9683-A40C065A5A55}" type="pres">
      <dgm:prSet presAssocID="{3A5FC350-809A-420E-B508-F86CFE56F9EC}" presName="hierChild4" presStyleCnt="0"/>
      <dgm:spPr/>
    </dgm:pt>
    <dgm:pt modelId="{A2F4E1D3-30E4-4E0D-989D-2B4EF8EB816D}" type="pres">
      <dgm:prSet presAssocID="{A5D48CD2-4518-4505-B18E-CECFAC10C376}" presName="Name37" presStyleLbl="parChTrans1D3" presStyleIdx="4" presStyleCnt="7"/>
      <dgm:spPr/>
    </dgm:pt>
    <dgm:pt modelId="{25E54F3E-5C34-41BD-B922-791306262F2E}" type="pres">
      <dgm:prSet presAssocID="{176166B7-1AD9-419F-B43F-D7395DE73958}" presName="hierRoot2" presStyleCnt="0">
        <dgm:presLayoutVars>
          <dgm:hierBranch val="init"/>
        </dgm:presLayoutVars>
      </dgm:prSet>
      <dgm:spPr/>
    </dgm:pt>
    <dgm:pt modelId="{BC4BCA39-B327-4E15-85A1-D5715F6586A8}" type="pres">
      <dgm:prSet presAssocID="{176166B7-1AD9-419F-B43F-D7395DE73958}" presName="rootComposite" presStyleCnt="0"/>
      <dgm:spPr/>
    </dgm:pt>
    <dgm:pt modelId="{C6758C82-A4AF-43D3-87C2-91E8B51EF3A4}" type="pres">
      <dgm:prSet presAssocID="{176166B7-1AD9-419F-B43F-D7395DE73958}" presName="rootText" presStyleLbl="node3" presStyleIdx="4" presStyleCnt="7">
        <dgm:presLayoutVars>
          <dgm:chPref val="3"/>
        </dgm:presLayoutVars>
      </dgm:prSet>
      <dgm:spPr/>
    </dgm:pt>
    <dgm:pt modelId="{1D0AEE6A-D144-4684-B4A9-972EE3C15345}" type="pres">
      <dgm:prSet presAssocID="{176166B7-1AD9-419F-B43F-D7395DE73958}" presName="rootConnector" presStyleLbl="node3" presStyleIdx="4" presStyleCnt="7"/>
      <dgm:spPr/>
    </dgm:pt>
    <dgm:pt modelId="{18C61C07-64A3-4C8F-9570-31CE0C9FE142}" type="pres">
      <dgm:prSet presAssocID="{176166B7-1AD9-419F-B43F-D7395DE73958}" presName="hierChild4" presStyleCnt="0"/>
      <dgm:spPr/>
    </dgm:pt>
    <dgm:pt modelId="{B65F23AC-4C25-4773-9908-FEFF3F4D83BE}" type="pres">
      <dgm:prSet presAssocID="{176166B7-1AD9-419F-B43F-D7395DE73958}" presName="hierChild5" presStyleCnt="0"/>
      <dgm:spPr/>
    </dgm:pt>
    <dgm:pt modelId="{58D8161E-A69A-43D5-A7DF-4447C38A787D}" type="pres">
      <dgm:prSet presAssocID="{91F69EEA-8BC8-4DEA-A12D-94ED96263425}" presName="Name37" presStyleLbl="parChTrans1D3" presStyleIdx="5" presStyleCnt="7"/>
      <dgm:spPr/>
    </dgm:pt>
    <dgm:pt modelId="{23DD3358-CFAB-4476-9018-4F92B7F9D3C0}" type="pres">
      <dgm:prSet presAssocID="{D6F12267-5ACB-4918-A932-2EE35059A542}" presName="hierRoot2" presStyleCnt="0">
        <dgm:presLayoutVars>
          <dgm:hierBranch val="init"/>
        </dgm:presLayoutVars>
      </dgm:prSet>
      <dgm:spPr/>
    </dgm:pt>
    <dgm:pt modelId="{F2874866-0F5C-4AB2-8F81-7739BA29F7F6}" type="pres">
      <dgm:prSet presAssocID="{D6F12267-5ACB-4918-A932-2EE35059A542}" presName="rootComposite" presStyleCnt="0"/>
      <dgm:spPr/>
    </dgm:pt>
    <dgm:pt modelId="{93C4C636-7764-4E61-88B4-05ADD066EEEB}" type="pres">
      <dgm:prSet presAssocID="{D6F12267-5ACB-4918-A932-2EE35059A542}" presName="rootText" presStyleLbl="node3" presStyleIdx="5" presStyleCnt="7">
        <dgm:presLayoutVars>
          <dgm:chPref val="3"/>
        </dgm:presLayoutVars>
      </dgm:prSet>
      <dgm:spPr/>
    </dgm:pt>
    <dgm:pt modelId="{638E6231-26D7-4B03-BD0C-0374E5E003D2}" type="pres">
      <dgm:prSet presAssocID="{D6F12267-5ACB-4918-A932-2EE35059A542}" presName="rootConnector" presStyleLbl="node3" presStyleIdx="5" presStyleCnt="7"/>
      <dgm:spPr/>
    </dgm:pt>
    <dgm:pt modelId="{897C0D03-691B-414B-89DE-622AB6AD4E5B}" type="pres">
      <dgm:prSet presAssocID="{D6F12267-5ACB-4918-A932-2EE35059A542}" presName="hierChild4" presStyleCnt="0"/>
      <dgm:spPr/>
    </dgm:pt>
    <dgm:pt modelId="{19BD91C8-C0B7-48FB-B050-69724A25822B}" type="pres">
      <dgm:prSet presAssocID="{D6F12267-5ACB-4918-A932-2EE35059A542}" presName="hierChild5" presStyleCnt="0"/>
      <dgm:spPr/>
    </dgm:pt>
    <dgm:pt modelId="{F015672C-D80A-4E03-A066-F82D2F949D38}" type="pres">
      <dgm:prSet presAssocID="{3A5FC350-809A-420E-B508-F86CFE56F9EC}" presName="hierChild5" presStyleCnt="0"/>
      <dgm:spPr/>
    </dgm:pt>
    <dgm:pt modelId="{F4D92A73-4B6E-411C-B810-A0412A985452}" type="pres">
      <dgm:prSet presAssocID="{821E0042-9021-4DC3-B505-188991416569}" presName="Name37" presStyleLbl="parChTrans1D2" presStyleIdx="3" presStyleCnt="4"/>
      <dgm:spPr/>
    </dgm:pt>
    <dgm:pt modelId="{76D73CD7-835A-45BA-8765-6B41ECDF6CBD}" type="pres">
      <dgm:prSet presAssocID="{2FE7B394-D92C-4802-90F6-8F14C473F1F6}" presName="hierRoot2" presStyleCnt="0">
        <dgm:presLayoutVars>
          <dgm:hierBranch val="init"/>
        </dgm:presLayoutVars>
      </dgm:prSet>
      <dgm:spPr/>
    </dgm:pt>
    <dgm:pt modelId="{745C1017-BAFD-456E-9EA7-EDE3412AFC44}" type="pres">
      <dgm:prSet presAssocID="{2FE7B394-D92C-4802-90F6-8F14C473F1F6}" presName="rootComposite" presStyleCnt="0"/>
      <dgm:spPr/>
    </dgm:pt>
    <dgm:pt modelId="{A2722EEE-F459-40F7-832E-C0EB22C38702}" type="pres">
      <dgm:prSet presAssocID="{2FE7B394-D92C-4802-90F6-8F14C473F1F6}" presName="rootText" presStyleLbl="node2" presStyleIdx="3" presStyleCnt="4">
        <dgm:presLayoutVars>
          <dgm:chPref val="3"/>
        </dgm:presLayoutVars>
      </dgm:prSet>
      <dgm:spPr/>
    </dgm:pt>
    <dgm:pt modelId="{C84AF96E-B02D-4B72-848F-61E5827B7D16}" type="pres">
      <dgm:prSet presAssocID="{2FE7B394-D92C-4802-90F6-8F14C473F1F6}" presName="rootConnector" presStyleLbl="node2" presStyleIdx="3" presStyleCnt="4"/>
      <dgm:spPr/>
    </dgm:pt>
    <dgm:pt modelId="{E59193FD-54E2-47FC-8B40-65E68E3CCD7A}" type="pres">
      <dgm:prSet presAssocID="{2FE7B394-D92C-4802-90F6-8F14C473F1F6}" presName="hierChild4" presStyleCnt="0"/>
      <dgm:spPr/>
    </dgm:pt>
    <dgm:pt modelId="{79076BFE-62FA-4234-8B92-0DD57480B97D}" type="pres">
      <dgm:prSet presAssocID="{26AC9B98-C77C-4C00-AB44-22618E6DC88E}" presName="Name37" presStyleLbl="parChTrans1D3" presStyleIdx="6" presStyleCnt="7"/>
      <dgm:spPr/>
    </dgm:pt>
    <dgm:pt modelId="{CBEC1D8E-10AA-42A5-BA31-B87DCD5C4EB3}" type="pres">
      <dgm:prSet presAssocID="{06E34F59-F514-4E94-A81B-D7CA268EAD41}" presName="hierRoot2" presStyleCnt="0">
        <dgm:presLayoutVars>
          <dgm:hierBranch val="init"/>
        </dgm:presLayoutVars>
      </dgm:prSet>
      <dgm:spPr/>
    </dgm:pt>
    <dgm:pt modelId="{300685F1-CC35-42F4-A520-E37EA9C1D381}" type="pres">
      <dgm:prSet presAssocID="{06E34F59-F514-4E94-A81B-D7CA268EAD41}" presName="rootComposite" presStyleCnt="0"/>
      <dgm:spPr/>
    </dgm:pt>
    <dgm:pt modelId="{EC37E445-08B7-481B-8A71-9679E047E10B}" type="pres">
      <dgm:prSet presAssocID="{06E34F59-F514-4E94-A81B-D7CA268EAD41}" presName="rootText" presStyleLbl="node3" presStyleIdx="6" presStyleCnt="7">
        <dgm:presLayoutVars>
          <dgm:chPref val="3"/>
        </dgm:presLayoutVars>
      </dgm:prSet>
      <dgm:spPr/>
    </dgm:pt>
    <dgm:pt modelId="{D8CD7F84-AF8A-44A7-8D01-B452BEE5C193}" type="pres">
      <dgm:prSet presAssocID="{06E34F59-F514-4E94-A81B-D7CA268EAD41}" presName="rootConnector" presStyleLbl="node3" presStyleIdx="6" presStyleCnt="7"/>
      <dgm:spPr/>
    </dgm:pt>
    <dgm:pt modelId="{75CD5D57-EEA8-4B3C-B376-44F7BF21DE55}" type="pres">
      <dgm:prSet presAssocID="{06E34F59-F514-4E94-A81B-D7CA268EAD41}" presName="hierChild4" presStyleCnt="0"/>
      <dgm:spPr/>
    </dgm:pt>
    <dgm:pt modelId="{B9FD0E40-1D9A-490D-91A1-28304AD8152E}" type="pres">
      <dgm:prSet presAssocID="{06E34F59-F514-4E94-A81B-D7CA268EAD41}" presName="hierChild5" presStyleCnt="0"/>
      <dgm:spPr/>
    </dgm:pt>
    <dgm:pt modelId="{78C693A8-5D85-4B93-9D03-642502E02333}" type="pres">
      <dgm:prSet presAssocID="{2FE7B394-D92C-4802-90F6-8F14C473F1F6}" presName="hierChild5" presStyleCnt="0"/>
      <dgm:spPr/>
    </dgm:pt>
    <dgm:pt modelId="{BB4CEE56-E6B8-48F2-87DC-28AEA1C2CC2F}" type="pres">
      <dgm:prSet presAssocID="{70616961-3CAB-4A6F-ABD6-F89EAC9B54B1}" presName="hierChild3" presStyleCnt="0"/>
      <dgm:spPr/>
    </dgm:pt>
  </dgm:ptLst>
  <dgm:cxnLst>
    <dgm:cxn modelId="{5F9D3401-B10E-4F6C-B4A0-D36CBDA5CFF8}" type="presOf" srcId="{176166B7-1AD9-419F-B43F-D7395DE73958}" destId="{1D0AEE6A-D144-4684-B4A9-972EE3C15345}" srcOrd="1" destOrd="0" presId="urn:microsoft.com/office/officeart/2005/8/layout/orgChart1"/>
    <dgm:cxn modelId="{944C0804-27EA-4333-90AA-228D25A1D619}" type="presOf" srcId="{7D1B31A2-A6A7-480C-9723-5D7F22A9364F}" destId="{F84671BE-FF3F-413A-BA64-D7ED5C73F108}" srcOrd="0" destOrd="0" presId="urn:microsoft.com/office/officeart/2005/8/layout/orgChart1"/>
    <dgm:cxn modelId="{8C9BDB08-847E-420C-9AAF-5875EA690C0E}" type="presOf" srcId="{821E0042-9021-4DC3-B505-188991416569}" destId="{F4D92A73-4B6E-411C-B810-A0412A985452}" srcOrd="0" destOrd="0" presId="urn:microsoft.com/office/officeart/2005/8/layout/orgChart1"/>
    <dgm:cxn modelId="{67DA160D-58B7-4938-84AD-DC297B56770D}" type="presOf" srcId="{A55E9538-C70F-480F-A041-F26019CA0F29}" destId="{376D0E75-E68B-4E43-B2DC-DE2FF9225CA2}" srcOrd="0" destOrd="0" presId="urn:microsoft.com/office/officeart/2005/8/layout/orgChart1"/>
    <dgm:cxn modelId="{73B7580F-9015-4DC0-A139-D578059DE2C3}" type="presOf" srcId="{5C42E7A7-4E85-455E-B011-1669A7275624}" destId="{9E067C99-5600-452D-937F-38235D5AA502}" srcOrd="0" destOrd="0" presId="urn:microsoft.com/office/officeart/2005/8/layout/orgChart1"/>
    <dgm:cxn modelId="{9132DE13-42FA-44F2-A9E5-BAA1E8217F31}" type="presOf" srcId="{7D1B31A2-A6A7-480C-9723-5D7F22A9364F}" destId="{B3A22E51-3F56-4119-9E27-8AD3B6DC5AA8}" srcOrd="1" destOrd="0" presId="urn:microsoft.com/office/officeart/2005/8/layout/orgChart1"/>
    <dgm:cxn modelId="{18A9C519-CE25-4E25-B7E2-D12ED6EBE26A}" type="presOf" srcId="{2FE7B394-D92C-4802-90F6-8F14C473F1F6}" destId="{C84AF96E-B02D-4B72-848F-61E5827B7D16}" srcOrd="1" destOrd="0" presId="urn:microsoft.com/office/officeart/2005/8/layout/orgChart1"/>
    <dgm:cxn modelId="{ED4D441A-7325-4BF1-A3BD-D2DE0AD68402}" type="presOf" srcId="{FE965841-04E1-444F-B976-1FACF1498245}" destId="{79CA2D34-2210-4B8A-A54C-05755DE52FC2}" srcOrd="0" destOrd="0" presId="urn:microsoft.com/office/officeart/2005/8/layout/orgChart1"/>
    <dgm:cxn modelId="{D4BF6723-7E00-40BA-9CFA-E8BCD692DAB3}" type="presOf" srcId="{21197F1B-0BC8-494C-B051-533C288516D4}" destId="{8BADFCBF-D1DC-4E42-979C-F40C472F8488}" srcOrd="0" destOrd="0" presId="urn:microsoft.com/office/officeart/2005/8/layout/orgChart1"/>
    <dgm:cxn modelId="{94F58724-0DF4-4D7D-A6B1-D65921F0D277}" type="presOf" srcId="{D6F12267-5ACB-4918-A932-2EE35059A542}" destId="{93C4C636-7764-4E61-88B4-05ADD066EEEB}" srcOrd="0" destOrd="0" presId="urn:microsoft.com/office/officeart/2005/8/layout/orgChart1"/>
    <dgm:cxn modelId="{7924D828-AB34-4A35-A728-33BBF3BD4267}" type="presOf" srcId="{26AC9B98-C77C-4C00-AB44-22618E6DC88E}" destId="{79076BFE-62FA-4234-8B92-0DD57480B97D}" srcOrd="0" destOrd="0" presId="urn:microsoft.com/office/officeart/2005/8/layout/orgChart1"/>
    <dgm:cxn modelId="{255FB833-3AF7-446A-B15A-FA01AF8BF657}" type="presOf" srcId="{3188FC8E-9FD1-466B-94DD-16005085AE83}" destId="{A6C8C1EB-8865-484F-BCE3-7F2107D8B6C3}" srcOrd="0" destOrd="0" presId="urn:microsoft.com/office/officeart/2005/8/layout/orgChart1"/>
    <dgm:cxn modelId="{420F0A35-4359-45EC-9857-1C4F8FAC2FBA}" type="presOf" srcId="{FE465904-CAB5-498B-B1E5-AF603E4A4654}" destId="{4A43AAE7-F5AD-4C04-841D-D7B849F495F0}" srcOrd="0" destOrd="0" presId="urn:microsoft.com/office/officeart/2005/8/layout/orgChart1"/>
    <dgm:cxn modelId="{B0891238-FF46-4D5E-B967-6555B4475D4E}" type="presOf" srcId="{06E34F59-F514-4E94-A81B-D7CA268EAD41}" destId="{D8CD7F84-AF8A-44A7-8D01-B452BEE5C193}" srcOrd="1" destOrd="0" presId="urn:microsoft.com/office/officeart/2005/8/layout/orgChart1"/>
    <dgm:cxn modelId="{42784E39-0505-455C-AAB1-5D928BE9907B}" type="presOf" srcId="{2FE7B394-D92C-4802-90F6-8F14C473F1F6}" destId="{A2722EEE-F459-40F7-832E-C0EB22C38702}" srcOrd="0" destOrd="0" presId="urn:microsoft.com/office/officeart/2005/8/layout/orgChart1"/>
    <dgm:cxn modelId="{3DAD3A3B-58E5-4E12-8CD1-F9959ADB2491}" srcId="{3A5FC350-809A-420E-B508-F86CFE56F9EC}" destId="{D6F12267-5ACB-4918-A932-2EE35059A542}" srcOrd="1" destOrd="0" parTransId="{91F69EEA-8BC8-4DEA-A12D-94ED96263425}" sibTransId="{D18C6239-60A6-473F-B2E3-F3ED02F4ACDF}"/>
    <dgm:cxn modelId="{787B443C-9982-4789-9A81-6EBF8DC37972}" srcId="{FE965841-04E1-444F-B976-1FACF1498245}" destId="{7D1B31A2-A6A7-480C-9723-5D7F22A9364F}" srcOrd="1" destOrd="0" parTransId="{FE465904-CAB5-498B-B1E5-AF603E4A4654}" sibTransId="{8B53AEBB-B4DC-4F53-AD3D-A4EA542A8DDB}"/>
    <dgm:cxn modelId="{74AB375C-32F1-49A9-A983-3CA45F040304}" type="presOf" srcId="{3A5FC350-809A-420E-B508-F86CFE56F9EC}" destId="{DB54BCDD-FEAA-4C45-8C88-7FC13D2AFB55}" srcOrd="1" destOrd="0" presId="urn:microsoft.com/office/officeart/2005/8/layout/orgChart1"/>
    <dgm:cxn modelId="{F5EF5C63-4872-4E76-AEFF-727F1EFA99EB}" srcId="{70616961-3CAB-4A6F-ABD6-F89EAC9B54B1}" destId="{21197F1B-0BC8-494C-B051-533C288516D4}" srcOrd="0" destOrd="0" parTransId="{AD0D69B8-624E-4110-AC8B-0CF030FD0826}" sibTransId="{A54ADC29-6286-4824-BB60-EE9B365E3933}"/>
    <dgm:cxn modelId="{8E60BE64-2554-4E8F-9E4A-EFED58D3ADCB}" srcId="{FE965841-04E1-444F-B976-1FACF1498245}" destId="{E40B37E3-1031-44AB-AC30-353AFC1FEBE0}" srcOrd="0" destOrd="0" parTransId="{FB16CC43-DDEF-4BE2-9474-2D52117CE695}" sibTransId="{C518E7FA-7F4C-4826-A8EE-9B57904AD12D}"/>
    <dgm:cxn modelId="{9FA8A948-7D75-4366-B855-D10A80ABD8FD}" type="presOf" srcId="{176166B7-1AD9-419F-B43F-D7395DE73958}" destId="{C6758C82-A4AF-43D3-87C2-91E8B51EF3A4}" srcOrd="0" destOrd="0" presId="urn:microsoft.com/office/officeart/2005/8/layout/orgChart1"/>
    <dgm:cxn modelId="{873AE24F-98D3-4324-87AA-0BC2452C4878}" type="presOf" srcId="{70616961-3CAB-4A6F-ABD6-F89EAC9B54B1}" destId="{8D92AC8A-EAA6-440E-A44C-BC8887014636}" srcOrd="1" destOrd="0" presId="urn:microsoft.com/office/officeart/2005/8/layout/orgChart1"/>
    <dgm:cxn modelId="{B9EA0A5A-5811-4536-A90B-1B5C9DF2B73D}" type="presOf" srcId="{AD0D69B8-624E-4110-AC8B-0CF030FD0826}" destId="{835F75F1-6B72-49C0-8059-11DF6D3833F5}" srcOrd="0" destOrd="0" presId="urn:microsoft.com/office/officeart/2005/8/layout/orgChart1"/>
    <dgm:cxn modelId="{05DD497A-363E-41EF-A46D-668787036583}" type="presOf" srcId="{003C9CF6-9CEA-4F0C-AD0C-A9FCC60E84A8}" destId="{0460D61A-47D8-4E66-A412-8727DD9B068E}" srcOrd="1" destOrd="0" presId="urn:microsoft.com/office/officeart/2005/8/layout/orgChart1"/>
    <dgm:cxn modelId="{E1D89A7C-753F-4CD3-827C-15CADCBB7792}" type="presOf" srcId="{E40B37E3-1031-44AB-AC30-353AFC1FEBE0}" destId="{01F4E229-8F2B-42EA-A2D8-3B76100C8DBD}" srcOrd="1" destOrd="0" presId="urn:microsoft.com/office/officeart/2005/8/layout/orgChart1"/>
    <dgm:cxn modelId="{69A8CC7C-5C29-4045-A6CE-DEC4669FE37B}" type="presOf" srcId="{94564E4D-4C54-4D26-A457-93C709F16AA3}" destId="{EBDCF07C-356A-4AE6-9AD6-0496B7AEFEEB}" srcOrd="0" destOrd="0" presId="urn:microsoft.com/office/officeart/2005/8/layout/orgChart1"/>
    <dgm:cxn modelId="{EC860480-7B60-4492-AABC-7F14F4BDDB09}" type="presOf" srcId="{3188FC8E-9FD1-466B-94DD-16005085AE83}" destId="{3A1B6973-9442-4880-B251-237DC77E77DC}" srcOrd="1" destOrd="0" presId="urn:microsoft.com/office/officeart/2005/8/layout/orgChart1"/>
    <dgm:cxn modelId="{BD053D80-9BC7-4E04-BCD6-956BFC743C8A}" type="presOf" srcId="{21197F1B-0BC8-494C-B051-533C288516D4}" destId="{3B3120E9-2578-4302-893B-16F92B698C88}" srcOrd="1" destOrd="0" presId="urn:microsoft.com/office/officeart/2005/8/layout/orgChart1"/>
    <dgm:cxn modelId="{5028338A-5D9E-4562-9D68-C3C1726BBD69}" srcId="{70616961-3CAB-4A6F-ABD6-F89EAC9B54B1}" destId="{FE965841-04E1-444F-B976-1FACF1498245}" srcOrd="1" destOrd="0" parTransId="{6E5DCDA2-A9C1-42FB-B04C-79016636820A}" sibTransId="{7AE0A5A3-0EA6-4CCD-971D-67E28A84AFDB}"/>
    <dgm:cxn modelId="{0B5D8B8E-7505-4184-8752-C8FF3E77A2B1}" type="presOf" srcId="{003C9CF6-9CEA-4F0C-AD0C-A9FCC60E84A8}" destId="{1D468441-9162-423C-890A-1EE79A56B0FE}" srcOrd="0" destOrd="0" presId="urn:microsoft.com/office/officeart/2005/8/layout/orgChart1"/>
    <dgm:cxn modelId="{D9C79890-B9FB-4560-B462-CD5CEAA836AE}" type="presOf" srcId="{91F69EEA-8BC8-4DEA-A12D-94ED96263425}" destId="{58D8161E-A69A-43D5-A7DF-4447C38A787D}" srcOrd="0" destOrd="0" presId="urn:microsoft.com/office/officeart/2005/8/layout/orgChart1"/>
    <dgm:cxn modelId="{6A64239D-3A84-49C8-86C8-2A2495E0FC85}" type="presOf" srcId="{FB16CC43-DDEF-4BE2-9474-2D52117CE695}" destId="{6A346B9D-CA7E-4111-8B95-B64C84E2753E}" srcOrd="0" destOrd="0" presId="urn:microsoft.com/office/officeart/2005/8/layout/orgChart1"/>
    <dgm:cxn modelId="{8986F1AE-AC82-43E8-B3D8-BFAA21724A3C}" type="presOf" srcId="{6E5DCDA2-A9C1-42FB-B04C-79016636820A}" destId="{33EE5E58-D6C6-4E24-BF1C-969A5FD6A277}" srcOrd="0" destOrd="0" presId="urn:microsoft.com/office/officeart/2005/8/layout/orgChart1"/>
    <dgm:cxn modelId="{0B7D6FB9-DB1B-4062-80F2-0DEE8E2596D9}" srcId="{21197F1B-0BC8-494C-B051-533C288516D4}" destId="{003C9CF6-9CEA-4F0C-AD0C-A9FCC60E84A8}" srcOrd="1" destOrd="0" parTransId="{94564E4D-4C54-4D26-A457-93C709F16AA3}" sibTransId="{60B9CABD-ACA7-430E-9051-730C857EE2C0}"/>
    <dgm:cxn modelId="{DADBF2B9-74F5-4F01-B299-8EC8BFA881CA}" type="presOf" srcId="{3A5FC350-809A-420E-B508-F86CFE56F9EC}" destId="{E1EE393F-8641-4D6B-B63A-A168979238BF}" srcOrd="0" destOrd="0" presId="urn:microsoft.com/office/officeart/2005/8/layout/orgChart1"/>
    <dgm:cxn modelId="{C040E5BF-9E2F-4FA2-84F4-CE1FA0A3EF0A}" type="presOf" srcId="{06E34F59-F514-4E94-A81B-D7CA268EAD41}" destId="{EC37E445-08B7-481B-8A71-9679E047E10B}" srcOrd="0" destOrd="0" presId="urn:microsoft.com/office/officeart/2005/8/layout/orgChart1"/>
    <dgm:cxn modelId="{CAE30CC2-1B6A-4E3C-9808-1651CE3E27EC}" srcId="{21197F1B-0BC8-494C-B051-533C288516D4}" destId="{3188FC8E-9FD1-466B-94DD-16005085AE83}" srcOrd="0" destOrd="0" parTransId="{5C42E7A7-4E85-455E-B011-1669A7275624}" sibTransId="{A7A37DC2-A0AB-4390-8625-F3AD5DFB996E}"/>
    <dgm:cxn modelId="{4ED463C8-F8EB-4CBB-94EB-60B3C2855324}" type="presOf" srcId="{E40B37E3-1031-44AB-AC30-353AFC1FEBE0}" destId="{056FBD11-301E-4E08-BB2D-244024B98DBE}" srcOrd="0" destOrd="0" presId="urn:microsoft.com/office/officeart/2005/8/layout/orgChart1"/>
    <dgm:cxn modelId="{52F33EC9-6314-4065-9FCA-D23CD2D68E67}" srcId="{70616961-3CAB-4A6F-ABD6-F89EAC9B54B1}" destId="{2FE7B394-D92C-4802-90F6-8F14C473F1F6}" srcOrd="3" destOrd="0" parTransId="{821E0042-9021-4DC3-B505-188991416569}" sibTransId="{49092274-3B57-4AC7-BA58-7BE003062D09}"/>
    <dgm:cxn modelId="{3ED45DCC-7302-4CC6-BCD7-61222340F4A3}" srcId="{70616961-3CAB-4A6F-ABD6-F89EAC9B54B1}" destId="{3A5FC350-809A-420E-B508-F86CFE56F9EC}" srcOrd="2" destOrd="0" parTransId="{0B0DBA1E-0CDC-4F1B-ACDD-828BA6AEC98E}" sibTransId="{FD968D5E-6217-4805-8B0B-878FAC32FC8B}"/>
    <dgm:cxn modelId="{07495ECF-8175-44E2-BD51-FFDCD1BFB5EE}" type="presOf" srcId="{70616961-3CAB-4A6F-ABD6-F89EAC9B54B1}" destId="{19469F1B-1071-4499-AEE7-48C480D0B929}" srcOrd="0" destOrd="0" presId="urn:microsoft.com/office/officeart/2005/8/layout/orgChart1"/>
    <dgm:cxn modelId="{4F7C0BD1-455E-40B0-A43E-CB2DB888BCCB}" type="presOf" srcId="{D6F12267-5ACB-4918-A932-2EE35059A542}" destId="{638E6231-26D7-4B03-BD0C-0374E5E003D2}" srcOrd="1" destOrd="0" presId="urn:microsoft.com/office/officeart/2005/8/layout/orgChart1"/>
    <dgm:cxn modelId="{5D2A24D1-F598-482E-868E-93550B4F6B3F}" srcId="{2FE7B394-D92C-4802-90F6-8F14C473F1F6}" destId="{06E34F59-F514-4E94-A81B-D7CA268EAD41}" srcOrd="0" destOrd="0" parTransId="{26AC9B98-C77C-4C00-AB44-22618E6DC88E}" sibTransId="{F5246992-DAAC-4A36-A7B6-120E942722A3}"/>
    <dgm:cxn modelId="{A1DCEDD8-B401-4476-B3A5-62CCDB460163}" srcId="{A55E9538-C70F-480F-A041-F26019CA0F29}" destId="{70616961-3CAB-4A6F-ABD6-F89EAC9B54B1}" srcOrd="0" destOrd="0" parTransId="{342937CC-BB4C-4F87-AB79-6B17372A4064}" sibTransId="{C9846F41-CE29-4AC6-96F2-18A62F6E07BE}"/>
    <dgm:cxn modelId="{D11E63DB-A92B-4D9A-A36F-1867F7D74241}" type="presOf" srcId="{A5D48CD2-4518-4505-B18E-CECFAC10C376}" destId="{A2F4E1D3-30E4-4E0D-989D-2B4EF8EB816D}" srcOrd="0" destOrd="0" presId="urn:microsoft.com/office/officeart/2005/8/layout/orgChart1"/>
    <dgm:cxn modelId="{9D9BEEF7-5D6C-4D12-B5BE-DBF88431D416}" type="presOf" srcId="{FE965841-04E1-444F-B976-1FACF1498245}" destId="{CA84C03A-3A7B-4E32-BAFF-68EB69A559B9}" srcOrd="1" destOrd="0" presId="urn:microsoft.com/office/officeart/2005/8/layout/orgChart1"/>
    <dgm:cxn modelId="{C7731AFE-0DAC-4A35-B144-00816CEFE4A9}" type="presOf" srcId="{0B0DBA1E-0CDC-4F1B-ACDD-828BA6AEC98E}" destId="{818AC5D6-F4D0-4580-B032-72BD5EFED5A0}" srcOrd="0" destOrd="0" presId="urn:microsoft.com/office/officeart/2005/8/layout/orgChart1"/>
    <dgm:cxn modelId="{E22DE5FE-16C6-45DE-AF62-6681FD929CD3}" srcId="{3A5FC350-809A-420E-B508-F86CFE56F9EC}" destId="{176166B7-1AD9-419F-B43F-D7395DE73958}" srcOrd="0" destOrd="0" parTransId="{A5D48CD2-4518-4505-B18E-CECFAC10C376}" sibTransId="{37636444-98B7-4BE7-9CBA-5D6C1892F993}"/>
    <dgm:cxn modelId="{D57A3000-5B83-4BE3-B68F-C93468A7F8C1}" type="presParOf" srcId="{376D0E75-E68B-4E43-B2DC-DE2FF9225CA2}" destId="{DEC55474-1144-4FD5-AD23-EB0E95DA5373}" srcOrd="0" destOrd="0" presId="urn:microsoft.com/office/officeart/2005/8/layout/orgChart1"/>
    <dgm:cxn modelId="{30EC5F42-2956-4F5F-AF91-3C3566677D3E}" type="presParOf" srcId="{DEC55474-1144-4FD5-AD23-EB0E95DA5373}" destId="{CB49D5F9-5A14-47AC-83BF-E1B99AE01C27}" srcOrd="0" destOrd="0" presId="urn:microsoft.com/office/officeart/2005/8/layout/orgChart1"/>
    <dgm:cxn modelId="{80533382-04BB-42B8-B165-D60E7925D09A}" type="presParOf" srcId="{CB49D5F9-5A14-47AC-83BF-E1B99AE01C27}" destId="{19469F1B-1071-4499-AEE7-48C480D0B929}" srcOrd="0" destOrd="0" presId="urn:microsoft.com/office/officeart/2005/8/layout/orgChart1"/>
    <dgm:cxn modelId="{DE5BDC98-5A6B-4F67-B97E-E4439BD35AB4}" type="presParOf" srcId="{CB49D5F9-5A14-47AC-83BF-E1B99AE01C27}" destId="{8D92AC8A-EAA6-440E-A44C-BC8887014636}" srcOrd="1" destOrd="0" presId="urn:microsoft.com/office/officeart/2005/8/layout/orgChart1"/>
    <dgm:cxn modelId="{F8D127B3-9CA4-4906-9A29-923F2A0E2497}" type="presParOf" srcId="{DEC55474-1144-4FD5-AD23-EB0E95DA5373}" destId="{2DF92994-2F41-4F96-8574-774DAC9D5D68}" srcOrd="1" destOrd="0" presId="urn:microsoft.com/office/officeart/2005/8/layout/orgChart1"/>
    <dgm:cxn modelId="{FD74F71F-684D-4E40-AE65-C7AB8951F755}" type="presParOf" srcId="{2DF92994-2F41-4F96-8574-774DAC9D5D68}" destId="{835F75F1-6B72-49C0-8059-11DF6D3833F5}" srcOrd="0" destOrd="0" presId="urn:microsoft.com/office/officeart/2005/8/layout/orgChart1"/>
    <dgm:cxn modelId="{CA13B5C5-FBAA-4E21-81F6-5F6669067F11}" type="presParOf" srcId="{2DF92994-2F41-4F96-8574-774DAC9D5D68}" destId="{4C25607C-DCD1-45D1-B4F0-E92C6358DA74}" srcOrd="1" destOrd="0" presId="urn:microsoft.com/office/officeart/2005/8/layout/orgChart1"/>
    <dgm:cxn modelId="{B9D81EBF-BBC0-4740-A14E-1D5E839165E1}" type="presParOf" srcId="{4C25607C-DCD1-45D1-B4F0-E92C6358DA74}" destId="{BFFA24E1-C3BD-4D8F-8A8E-A5A69250A493}" srcOrd="0" destOrd="0" presId="urn:microsoft.com/office/officeart/2005/8/layout/orgChart1"/>
    <dgm:cxn modelId="{FD70DA2E-32D8-40E5-AFAF-9D25C94A1148}" type="presParOf" srcId="{BFFA24E1-C3BD-4D8F-8A8E-A5A69250A493}" destId="{8BADFCBF-D1DC-4E42-979C-F40C472F8488}" srcOrd="0" destOrd="0" presId="urn:microsoft.com/office/officeart/2005/8/layout/orgChart1"/>
    <dgm:cxn modelId="{56149F9D-582C-4EA8-9D61-7F0B4E1B36BC}" type="presParOf" srcId="{BFFA24E1-C3BD-4D8F-8A8E-A5A69250A493}" destId="{3B3120E9-2578-4302-893B-16F92B698C88}" srcOrd="1" destOrd="0" presId="urn:microsoft.com/office/officeart/2005/8/layout/orgChart1"/>
    <dgm:cxn modelId="{DDB24C1F-C8D4-41C2-9A67-BE8E46AA3F08}" type="presParOf" srcId="{4C25607C-DCD1-45D1-B4F0-E92C6358DA74}" destId="{CD9B10F5-9751-49B5-A8BB-62CE31AB50EA}" srcOrd="1" destOrd="0" presId="urn:microsoft.com/office/officeart/2005/8/layout/orgChart1"/>
    <dgm:cxn modelId="{900CD417-72E3-40D1-B435-49EDA6C46C65}" type="presParOf" srcId="{CD9B10F5-9751-49B5-A8BB-62CE31AB50EA}" destId="{9E067C99-5600-452D-937F-38235D5AA502}" srcOrd="0" destOrd="0" presId="urn:microsoft.com/office/officeart/2005/8/layout/orgChart1"/>
    <dgm:cxn modelId="{26BDB585-5A51-45C2-A354-4CE562DD2609}" type="presParOf" srcId="{CD9B10F5-9751-49B5-A8BB-62CE31AB50EA}" destId="{26365B0F-AFE2-4228-A43A-22F448170464}" srcOrd="1" destOrd="0" presId="urn:microsoft.com/office/officeart/2005/8/layout/orgChart1"/>
    <dgm:cxn modelId="{A39DBE73-B6DF-4561-9AB0-F3DC5759C9C7}" type="presParOf" srcId="{26365B0F-AFE2-4228-A43A-22F448170464}" destId="{72A73626-AB86-4602-A49F-39BFDC3D3581}" srcOrd="0" destOrd="0" presId="urn:microsoft.com/office/officeart/2005/8/layout/orgChart1"/>
    <dgm:cxn modelId="{47F1578D-5E82-4D87-A1B7-5F39B749AB94}" type="presParOf" srcId="{72A73626-AB86-4602-A49F-39BFDC3D3581}" destId="{A6C8C1EB-8865-484F-BCE3-7F2107D8B6C3}" srcOrd="0" destOrd="0" presId="urn:microsoft.com/office/officeart/2005/8/layout/orgChart1"/>
    <dgm:cxn modelId="{CD7B2A8D-024A-43AC-9493-0BB001F38B5F}" type="presParOf" srcId="{72A73626-AB86-4602-A49F-39BFDC3D3581}" destId="{3A1B6973-9442-4880-B251-237DC77E77DC}" srcOrd="1" destOrd="0" presId="urn:microsoft.com/office/officeart/2005/8/layout/orgChart1"/>
    <dgm:cxn modelId="{A489F286-2F8B-432E-9894-7F1E2B63A538}" type="presParOf" srcId="{26365B0F-AFE2-4228-A43A-22F448170464}" destId="{EE2D4A51-E0DF-4552-B1AF-F59DB52A2ACC}" srcOrd="1" destOrd="0" presId="urn:microsoft.com/office/officeart/2005/8/layout/orgChart1"/>
    <dgm:cxn modelId="{62A98BC2-2D5B-4CA7-ABE8-BF1416663F20}" type="presParOf" srcId="{26365B0F-AFE2-4228-A43A-22F448170464}" destId="{76855069-8584-426D-AB7C-4236159F7899}" srcOrd="2" destOrd="0" presId="urn:microsoft.com/office/officeart/2005/8/layout/orgChart1"/>
    <dgm:cxn modelId="{529AD485-6540-4133-BCFE-94A875484FC4}" type="presParOf" srcId="{CD9B10F5-9751-49B5-A8BB-62CE31AB50EA}" destId="{EBDCF07C-356A-4AE6-9AD6-0496B7AEFEEB}" srcOrd="2" destOrd="0" presId="urn:microsoft.com/office/officeart/2005/8/layout/orgChart1"/>
    <dgm:cxn modelId="{7B6A103B-5664-4C34-B853-B64519C4C695}" type="presParOf" srcId="{CD9B10F5-9751-49B5-A8BB-62CE31AB50EA}" destId="{590057BC-C7F9-457E-96EA-11114F9C461F}" srcOrd="3" destOrd="0" presId="urn:microsoft.com/office/officeart/2005/8/layout/orgChart1"/>
    <dgm:cxn modelId="{7AB51442-7844-4D45-9EC3-78B4F62BACFE}" type="presParOf" srcId="{590057BC-C7F9-457E-96EA-11114F9C461F}" destId="{7A8D7767-4DE0-4A55-A1E6-D68B12142E4E}" srcOrd="0" destOrd="0" presId="urn:microsoft.com/office/officeart/2005/8/layout/orgChart1"/>
    <dgm:cxn modelId="{6EA7C479-E978-4FD4-A6B5-C82F6219ADD7}" type="presParOf" srcId="{7A8D7767-4DE0-4A55-A1E6-D68B12142E4E}" destId="{1D468441-9162-423C-890A-1EE79A56B0FE}" srcOrd="0" destOrd="0" presId="urn:microsoft.com/office/officeart/2005/8/layout/orgChart1"/>
    <dgm:cxn modelId="{7AE277E7-DD18-42D4-8A73-226B0239DEE2}" type="presParOf" srcId="{7A8D7767-4DE0-4A55-A1E6-D68B12142E4E}" destId="{0460D61A-47D8-4E66-A412-8727DD9B068E}" srcOrd="1" destOrd="0" presId="urn:microsoft.com/office/officeart/2005/8/layout/orgChart1"/>
    <dgm:cxn modelId="{6438DDBB-CC4B-4961-BE30-8E41C5871C06}" type="presParOf" srcId="{590057BC-C7F9-457E-96EA-11114F9C461F}" destId="{BA72BBFD-C668-4A36-BA02-4CEECD72CC6E}" srcOrd="1" destOrd="0" presId="urn:microsoft.com/office/officeart/2005/8/layout/orgChart1"/>
    <dgm:cxn modelId="{0457E70C-FB6D-47E8-8820-F98255CD7F3F}" type="presParOf" srcId="{590057BC-C7F9-457E-96EA-11114F9C461F}" destId="{F38F7845-B556-482F-B709-CCE629FB588B}" srcOrd="2" destOrd="0" presId="urn:microsoft.com/office/officeart/2005/8/layout/orgChart1"/>
    <dgm:cxn modelId="{6B3DC3E2-694C-4D12-8779-E302EABB1FB9}" type="presParOf" srcId="{4C25607C-DCD1-45D1-B4F0-E92C6358DA74}" destId="{C76A93F1-2A41-48AE-B763-79516560615A}" srcOrd="2" destOrd="0" presId="urn:microsoft.com/office/officeart/2005/8/layout/orgChart1"/>
    <dgm:cxn modelId="{0343046B-603F-4575-A592-433EF3748CF2}" type="presParOf" srcId="{2DF92994-2F41-4F96-8574-774DAC9D5D68}" destId="{33EE5E58-D6C6-4E24-BF1C-969A5FD6A277}" srcOrd="2" destOrd="0" presId="urn:microsoft.com/office/officeart/2005/8/layout/orgChart1"/>
    <dgm:cxn modelId="{9E1EF7E0-3DCE-4AE8-9230-9B2E6D2C6D6E}" type="presParOf" srcId="{2DF92994-2F41-4F96-8574-774DAC9D5D68}" destId="{2D38E391-8681-44AD-99AE-ACEFAFA537EB}" srcOrd="3" destOrd="0" presId="urn:microsoft.com/office/officeart/2005/8/layout/orgChart1"/>
    <dgm:cxn modelId="{9E738488-7C1B-4977-B8C3-D3CBBD00D468}" type="presParOf" srcId="{2D38E391-8681-44AD-99AE-ACEFAFA537EB}" destId="{163C6337-1278-4503-9511-87D591204FE6}" srcOrd="0" destOrd="0" presId="urn:microsoft.com/office/officeart/2005/8/layout/orgChart1"/>
    <dgm:cxn modelId="{60E8DB87-B283-40E8-8BE8-6E3E4C7E1139}" type="presParOf" srcId="{163C6337-1278-4503-9511-87D591204FE6}" destId="{79CA2D34-2210-4B8A-A54C-05755DE52FC2}" srcOrd="0" destOrd="0" presId="urn:microsoft.com/office/officeart/2005/8/layout/orgChart1"/>
    <dgm:cxn modelId="{8A28F23A-0F85-4AAD-A2E1-E576605C9736}" type="presParOf" srcId="{163C6337-1278-4503-9511-87D591204FE6}" destId="{CA84C03A-3A7B-4E32-BAFF-68EB69A559B9}" srcOrd="1" destOrd="0" presId="urn:microsoft.com/office/officeart/2005/8/layout/orgChart1"/>
    <dgm:cxn modelId="{214B8347-380B-429C-9183-090657BA3A96}" type="presParOf" srcId="{2D38E391-8681-44AD-99AE-ACEFAFA537EB}" destId="{51897740-1387-41E9-963D-334C6F5767E9}" srcOrd="1" destOrd="0" presId="urn:microsoft.com/office/officeart/2005/8/layout/orgChart1"/>
    <dgm:cxn modelId="{6EC8E825-318B-4DF8-9191-889B9767C3C0}" type="presParOf" srcId="{51897740-1387-41E9-963D-334C6F5767E9}" destId="{6A346B9D-CA7E-4111-8B95-B64C84E2753E}" srcOrd="0" destOrd="0" presId="urn:microsoft.com/office/officeart/2005/8/layout/orgChart1"/>
    <dgm:cxn modelId="{D9D9951E-9029-493A-A607-341DBEF4FD64}" type="presParOf" srcId="{51897740-1387-41E9-963D-334C6F5767E9}" destId="{3FC04528-F745-488C-BA13-59CE1CBC6F90}" srcOrd="1" destOrd="0" presId="urn:microsoft.com/office/officeart/2005/8/layout/orgChart1"/>
    <dgm:cxn modelId="{A08F783B-5CC1-465A-9AAA-50F1D702913D}" type="presParOf" srcId="{3FC04528-F745-488C-BA13-59CE1CBC6F90}" destId="{98749AF1-0E84-491F-9A58-D105049BE13C}" srcOrd="0" destOrd="0" presId="urn:microsoft.com/office/officeart/2005/8/layout/orgChart1"/>
    <dgm:cxn modelId="{52AE6EF6-141E-4469-9954-7F4B7A689FA8}" type="presParOf" srcId="{98749AF1-0E84-491F-9A58-D105049BE13C}" destId="{056FBD11-301E-4E08-BB2D-244024B98DBE}" srcOrd="0" destOrd="0" presId="urn:microsoft.com/office/officeart/2005/8/layout/orgChart1"/>
    <dgm:cxn modelId="{BD2810BF-1EA8-41DB-B120-0793EA1F53CB}" type="presParOf" srcId="{98749AF1-0E84-491F-9A58-D105049BE13C}" destId="{01F4E229-8F2B-42EA-A2D8-3B76100C8DBD}" srcOrd="1" destOrd="0" presId="urn:microsoft.com/office/officeart/2005/8/layout/orgChart1"/>
    <dgm:cxn modelId="{4B0F0016-09E4-4F40-BEF7-DB339A0217A5}" type="presParOf" srcId="{3FC04528-F745-488C-BA13-59CE1CBC6F90}" destId="{90652709-172E-4D75-8566-8F1933A24245}" srcOrd="1" destOrd="0" presId="urn:microsoft.com/office/officeart/2005/8/layout/orgChart1"/>
    <dgm:cxn modelId="{6E55F69A-C8D0-441B-A7C5-D20FB68F3E33}" type="presParOf" srcId="{3FC04528-F745-488C-BA13-59CE1CBC6F90}" destId="{E20A0448-8725-4788-8F45-31B5CE190248}" srcOrd="2" destOrd="0" presId="urn:microsoft.com/office/officeart/2005/8/layout/orgChart1"/>
    <dgm:cxn modelId="{C19AF4B9-B5E3-4F19-8B0A-812A1549FBC3}" type="presParOf" srcId="{51897740-1387-41E9-963D-334C6F5767E9}" destId="{4A43AAE7-F5AD-4C04-841D-D7B849F495F0}" srcOrd="2" destOrd="0" presId="urn:microsoft.com/office/officeart/2005/8/layout/orgChart1"/>
    <dgm:cxn modelId="{4B4C0A93-12B8-415B-98EC-E4011D1144EB}" type="presParOf" srcId="{51897740-1387-41E9-963D-334C6F5767E9}" destId="{1F8B3174-342D-4AFE-B8E7-35CFC47DF152}" srcOrd="3" destOrd="0" presId="urn:microsoft.com/office/officeart/2005/8/layout/orgChart1"/>
    <dgm:cxn modelId="{30437B8A-9D93-4338-AF12-189A3B1676B5}" type="presParOf" srcId="{1F8B3174-342D-4AFE-B8E7-35CFC47DF152}" destId="{BFD7DD51-196E-473A-808F-3E3DCAB9B863}" srcOrd="0" destOrd="0" presId="urn:microsoft.com/office/officeart/2005/8/layout/orgChart1"/>
    <dgm:cxn modelId="{53E3CFCF-85E7-4E9B-B23F-C7D2A6C9178F}" type="presParOf" srcId="{BFD7DD51-196E-473A-808F-3E3DCAB9B863}" destId="{F84671BE-FF3F-413A-BA64-D7ED5C73F108}" srcOrd="0" destOrd="0" presId="urn:microsoft.com/office/officeart/2005/8/layout/orgChart1"/>
    <dgm:cxn modelId="{EE399394-19E3-460F-98C6-5CAE518E9D03}" type="presParOf" srcId="{BFD7DD51-196E-473A-808F-3E3DCAB9B863}" destId="{B3A22E51-3F56-4119-9E27-8AD3B6DC5AA8}" srcOrd="1" destOrd="0" presId="urn:microsoft.com/office/officeart/2005/8/layout/orgChart1"/>
    <dgm:cxn modelId="{16D33FFF-38DB-40A6-ACDF-358336C18D48}" type="presParOf" srcId="{1F8B3174-342D-4AFE-B8E7-35CFC47DF152}" destId="{2138B86F-7403-48A2-BD3D-EC8F26716984}" srcOrd="1" destOrd="0" presId="urn:microsoft.com/office/officeart/2005/8/layout/orgChart1"/>
    <dgm:cxn modelId="{25995A5E-68F1-434F-8695-44571262F2F4}" type="presParOf" srcId="{1F8B3174-342D-4AFE-B8E7-35CFC47DF152}" destId="{B7687DD4-2EA6-414B-95B0-8CC30C0BDE68}" srcOrd="2" destOrd="0" presId="urn:microsoft.com/office/officeart/2005/8/layout/orgChart1"/>
    <dgm:cxn modelId="{D9FEAABB-28DA-4E77-9CC1-ABEC27DB6704}" type="presParOf" srcId="{2D38E391-8681-44AD-99AE-ACEFAFA537EB}" destId="{8A2CF7AA-C2BC-4AA3-8F0E-2C5108CBD041}" srcOrd="2" destOrd="0" presId="urn:microsoft.com/office/officeart/2005/8/layout/orgChart1"/>
    <dgm:cxn modelId="{27AA2EC1-B3E3-4F12-9FA4-ECB61FABA2ED}" type="presParOf" srcId="{2DF92994-2F41-4F96-8574-774DAC9D5D68}" destId="{818AC5D6-F4D0-4580-B032-72BD5EFED5A0}" srcOrd="4" destOrd="0" presId="urn:microsoft.com/office/officeart/2005/8/layout/orgChart1"/>
    <dgm:cxn modelId="{F3597B5D-BCC6-4AA6-A74D-F52BDE9FD1A3}" type="presParOf" srcId="{2DF92994-2F41-4F96-8574-774DAC9D5D68}" destId="{AA35F75C-5675-4E5E-B0F5-DD507409D8C9}" srcOrd="5" destOrd="0" presId="urn:microsoft.com/office/officeart/2005/8/layout/orgChart1"/>
    <dgm:cxn modelId="{9E081E82-C2A3-49BB-8DB0-D02414266926}" type="presParOf" srcId="{AA35F75C-5675-4E5E-B0F5-DD507409D8C9}" destId="{69B645EC-8408-4760-B662-4FFDD12C5B56}" srcOrd="0" destOrd="0" presId="urn:microsoft.com/office/officeart/2005/8/layout/orgChart1"/>
    <dgm:cxn modelId="{1DBCA1D4-CB9E-4DB8-9828-E1ED910BFCDC}" type="presParOf" srcId="{69B645EC-8408-4760-B662-4FFDD12C5B56}" destId="{E1EE393F-8641-4D6B-B63A-A168979238BF}" srcOrd="0" destOrd="0" presId="urn:microsoft.com/office/officeart/2005/8/layout/orgChart1"/>
    <dgm:cxn modelId="{9D1D6A9A-C7EA-4AEE-AC75-186A4D49C749}" type="presParOf" srcId="{69B645EC-8408-4760-B662-4FFDD12C5B56}" destId="{DB54BCDD-FEAA-4C45-8C88-7FC13D2AFB55}" srcOrd="1" destOrd="0" presId="urn:microsoft.com/office/officeart/2005/8/layout/orgChart1"/>
    <dgm:cxn modelId="{899419B1-CEBE-478E-841A-5A28457B5EF3}" type="presParOf" srcId="{AA35F75C-5675-4E5E-B0F5-DD507409D8C9}" destId="{3E9F8D0D-A30B-4B25-9683-A40C065A5A55}" srcOrd="1" destOrd="0" presId="urn:microsoft.com/office/officeart/2005/8/layout/orgChart1"/>
    <dgm:cxn modelId="{399544DC-4FC2-48B9-AC05-CBE740966967}" type="presParOf" srcId="{3E9F8D0D-A30B-4B25-9683-A40C065A5A55}" destId="{A2F4E1D3-30E4-4E0D-989D-2B4EF8EB816D}" srcOrd="0" destOrd="0" presId="urn:microsoft.com/office/officeart/2005/8/layout/orgChart1"/>
    <dgm:cxn modelId="{20E034FF-6EBB-45CC-A243-22B33521D907}" type="presParOf" srcId="{3E9F8D0D-A30B-4B25-9683-A40C065A5A55}" destId="{25E54F3E-5C34-41BD-B922-791306262F2E}" srcOrd="1" destOrd="0" presId="urn:microsoft.com/office/officeart/2005/8/layout/orgChart1"/>
    <dgm:cxn modelId="{6763A454-B1D2-4186-89C5-292F01EF8897}" type="presParOf" srcId="{25E54F3E-5C34-41BD-B922-791306262F2E}" destId="{BC4BCA39-B327-4E15-85A1-D5715F6586A8}" srcOrd="0" destOrd="0" presId="urn:microsoft.com/office/officeart/2005/8/layout/orgChart1"/>
    <dgm:cxn modelId="{3BBB11F7-E73B-4B45-9EF2-1EFEA9CF6931}" type="presParOf" srcId="{BC4BCA39-B327-4E15-85A1-D5715F6586A8}" destId="{C6758C82-A4AF-43D3-87C2-91E8B51EF3A4}" srcOrd="0" destOrd="0" presId="urn:microsoft.com/office/officeart/2005/8/layout/orgChart1"/>
    <dgm:cxn modelId="{2F5931FE-90CA-459C-9FF3-E3C7493294B5}" type="presParOf" srcId="{BC4BCA39-B327-4E15-85A1-D5715F6586A8}" destId="{1D0AEE6A-D144-4684-B4A9-972EE3C15345}" srcOrd="1" destOrd="0" presId="urn:microsoft.com/office/officeart/2005/8/layout/orgChart1"/>
    <dgm:cxn modelId="{1ED7E9B8-5BF5-4773-B5AD-404FF6F3EC59}" type="presParOf" srcId="{25E54F3E-5C34-41BD-B922-791306262F2E}" destId="{18C61C07-64A3-4C8F-9570-31CE0C9FE142}" srcOrd="1" destOrd="0" presId="urn:microsoft.com/office/officeart/2005/8/layout/orgChart1"/>
    <dgm:cxn modelId="{8637349D-D78D-4B21-A5F5-44B3344C2109}" type="presParOf" srcId="{25E54F3E-5C34-41BD-B922-791306262F2E}" destId="{B65F23AC-4C25-4773-9908-FEFF3F4D83BE}" srcOrd="2" destOrd="0" presId="urn:microsoft.com/office/officeart/2005/8/layout/orgChart1"/>
    <dgm:cxn modelId="{DE7A17B7-FC4C-4CC3-8E6D-0CC7DA60469B}" type="presParOf" srcId="{3E9F8D0D-A30B-4B25-9683-A40C065A5A55}" destId="{58D8161E-A69A-43D5-A7DF-4447C38A787D}" srcOrd="2" destOrd="0" presId="urn:microsoft.com/office/officeart/2005/8/layout/orgChart1"/>
    <dgm:cxn modelId="{E8674549-18BB-4AC0-9F12-C55895FD4D9F}" type="presParOf" srcId="{3E9F8D0D-A30B-4B25-9683-A40C065A5A55}" destId="{23DD3358-CFAB-4476-9018-4F92B7F9D3C0}" srcOrd="3" destOrd="0" presId="urn:microsoft.com/office/officeart/2005/8/layout/orgChart1"/>
    <dgm:cxn modelId="{D492BF12-F67E-40ED-B73D-E92B6BC9DBA9}" type="presParOf" srcId="{23DD3358-CFAB-4476-9018-4F92B7F9D3C0}" destId="{F2874866-0F5C-4AB2-8F81-7739BA29F7F6}" srcOrd="0" destOrd="0" presId="urn:microsoft.com/office/officeart/2005/8/layout/orgChart1"/>
    <dgm:cxn modelId="{7CB827E5-B2A1-456B-899B-5C1868865DA2}" type="presParOf" srcId="{F2874866-0F5C-4AB2-8F81-7739BA29F7F6}" destId="{93C4C636-7764-4E61-88B4-05ADD066EEEB}" srcOrd="0" destOrd="0" presId="urn:microsoft.com/office/officeart/2005/8/layout/orgChart1"/>
    <dgm:cxn modelId="{FEE3076A-5557-4C7B-B0F8-CCDB11C289CF}" type="presParOf" srcId="{F2874866-0F5C-4AB2-8F81-7739BA29F7F6}" destId="{638E6231-26D7-4B03-BD0C-0374E5E003D2}" srcOrd="1" destOrd="0" presId="urn:microsoft.com/office/officeart/2005/8/layout/orgChart1"/>
    <dgm:cxn modelId="{98848E90-43A7-4DDB-9C01-B41094F1D7C0}" type="presParOf" srcId="{23DD3358-CFAB-4476-9018-4F92B7F9D3C0}" destId="{897C0D03-691B-414B-89DE-622AB6AD4E5B}" srcOrd="1" destOrd="0" presId="urn:microsoft.com/office/officeart/2005/8/layout/orgChart1"/>
    <dgm:cxn modelId="{C70F3F35-AF5D-448B-AB82-C691DD3887D1}" type="presParOf" srcId="{23DD3358-CFAB-4476-9018-4F92B7F9D3C0}" destId="{19BD91C8-C0B7-48FB-B050-69724A25822B}" srcOrd="2" destOrd="0" presId="urn:microsoft.com/office/officeart/2005/8/layout/orgChart1"/>
    <dgm:cxn modelId="{EFC8DCDF-FDBA-4068-B4A3-202D10CC7C4E}" type="presParOf" srcId="{AA35F75C-5675-4E5E-B0F5-DD507409D8C9}" destId="{F015672C-D80A-4E03-A066-F82D2F949D38}" srcOrd="2" destOrd="0" presId="urn:microsoft.com/office/officeart/2005/8/layout/orgChart1"/>
    <dgm:cxn modelId="{99A00D55-912E-4265-B9D2-EEA6A595644D}" type="presParOf" srcId="{2DF92994-2F41-4F96-8574-774DAC9D5D68}" destId="{F4D92A73-4B6E-411C-B810-A0412A985452}" srcOrd="6" destOrd="0" presId="urn:microsoft.com/office/officeart/2005/8/layout/orgChart1"/>
    <dgm:cxn modelId="{BDDB61BE-8423-4AB3-B679-9C903B575AC4}" type="presParOf" srcId="{2DF92994-2F41-4F96-8574-774DAC9D5D68}" destId="{76D73CD7-835A-45BA-8765-6B41ECDF6CBD}" srcOrd="7" destOrd="0" presId="urn:microsoft.com/office/officeart/2005/8/layout/orgChart1"/>
    <dgm:cxn modelId="{B732AA78-91C9-4F08-9768-B757D287AFD4}" type="presParOf" srcId="{76D73CD7-835A-45BA-8765-6B41ECDF6CBD}" destId="{745C1017-BAFD-456E-9EA7-EDE3412AFC44}" srcOrd="0" destOrd="0" presId="urn:microsoft.com/office/officeart/2005/8/layout/orgChart1"/>
    <dgm:cxn modelId="{FAD6E20B-5845-4F2D-AD28-ED66B418944D}" type="presParOf" srcId="{745C1017-BAFD-456E-9EA7-EDE3412AFC44}" destId="{A2722EEE-F459-40F7-832E-C0EB22C38702}" srcOrd="0" destOrd="0" presId="urn:microsoft.com/office/officeart/2005/8/layout/orgChart1"/>
    <dgm:cxn modelId="{308DCB23-8034-4D76-BA2C-0B85975D2722}" type="presParOf" srcId="{745C1017-BAFD-456E-9EA7-EDE3412AFC44}" destId="{C84AF96E-B02D-4B72-848F-61E5827B7D16}" srcOrd="1" destOrd="0" presId="urn:microsoft.com/office/officeart/2005/8/layout/orgChart1"/>
    <dgm:cxn modelId="{2FF6CDA0-C33A-4323-9F05-D89EC1D576B6}" type="presParOf" srcId="{76D73CD7-835A-45BA-8765-6B41ECDF6CBD}" destId="{E59193FD-54E2-47FC-8B40-65E68E3CCD7A}" srcOrd="1" destOrd="0" presId="urn:microsoft.com/office/officeart/2005/8/layout/orgChart1"/>
    <dgm:cxn modelId="{21299533-FA90-4469-9456-B44929C0E818}" type="presParOf" srcId="{E59193FD-54E2-47FC-8B40-65E68E3CCD7A}" destId="{79076BFE-62FA-4234-8B92-0DD57480B97D}" srcOrd="0" destOrd="0" presId="urn:microsoft.com/office/officeart/2005/8/layout/orgChart1"/>
    <dgm:cxn modelId="{9D926FB4-041F-48EE-BC98-314B8005B958}" type="presParOf" srcId="{E59193FD-54E2-47FC-8B40-65E68E3CCD7A}" destId="{CBEC1D8E-10AA-42A5-BA31-B87DCD5C4EB3}" srcOrd="1" destOrd="0" presId="urn:microsoft.com/office/officeart/2005/8/layout/orgChart1"/>
    <dgm:cxn modelId="{BD432393-23AA-4366-AA34-B7AAC3BC9291}" type="presParOf" srcId="{CBEC1D8E-10AA-42A5-BA31-B87DCD5C4EB3}" destId="{300685F1-CC35-42F4-A520-E37EA9C1D381}" srcOrd="0" destOrd="0" presId="urn:microsoft.com/office/officeart/2005/8/layout/orgChart1"/>
    <dgm:cxn modelId="{FF9E8687-CFEA-4072-9999-6915005928F1}" type="presParOf" srcId="{300685F1-CC35-42F4-A520-E37EA9C1D381}" destId="{EC37E445-08B7-481B-8A71-9679E047E10B}" srcOrd="0" destOrd="0" presId="urn:microsoft.com/office/officeart/2005/8/layout/orgChart1"/>
    <dgm:cxn modelId="{91528274-4F45-445A-A1C2-04888F8B240B}" type="presParOf" srcId="{300685F1-CC35-42F4-A520-E37EA9C1D381}" destId="{D8CD7F84-AF8A-44A7-8D01-B452BEE5C193}" srcOrd="1" destOrd="0" presId="urn:microsoft.com/office/officeart/2005/8/layout/orgChart1"/>
    <dgm:cxn modelId="{B1B68DC6-72CD-4F64-AF5A-DB684CC95896}" type="presParOf" srcId="{CBEC1D8E-10AA-42A5-BA31-B87DCD5C4EB3}" destId="{75CD5D57-EEA8-4B3C-B376-44F7BF21DE55}" srcOrd="1" destOrd="0" presId="urn:microsoft.com/office/officeart/2005/8/layout/orgChart1"/>
    <dgm:cxn modelId="{B411AABC-3D69-4523-9F46-0C6181021118}" type="presParOf" srcId="{CBEC1D8E-10AA-42A5-BA31-B87DCD5C4EB3}" destId="{B9FD0E40-1D9A-490D-91A1-28304AD8152E}" srcOrd="2" destOrd="0" presId="urn:microsoft.com/office/officeart/2005/8/layout/orgChart1"/>
    <dgm:cxn modelId="{88B38275-A891-43E4-8C03-2578EB539557}" type="presParOf" srcId="{76D73CD7-835A-45BA-8765-6B41ECDF6CBD}" destId="{78C693A8-5D85-4B93-9D03-642502E02333}" srcOrd="2" destOrd="0" presId="urn:microsoft.com/office/officeart/2005/8/layout/orgChart1"/>
    <dgm:cxn modelId="{F6F2DB4C-A903-4575-93FC-F03448B01916}" type="presParOf" srcId="{DEC55474-1144-4FD5-AD23-EB0E95DA5373}" destId="{BB4CEE56-E6B8-48F2-87DC-28AEA1C2CC2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mt-MT">
              <a:solidFill>
                <a:schemeClr val="tx1"/>
              </a:solidFill>
              <a:latin typeface="EC Square Sans Pro" panose="020B0506040000020004" pitchFamily="34" charset="0"/>
            </a:rPr>
            <a:t>Japplikaw regoli differenti għal </a:t>
          </a: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mt-MT" sz="2800" dirty="0">
              <a:latin typeface="EC Square Sans Pro" panose="020B0506040000020004" pitchFamily="34" charset="0"/>
            </a:rPr>
            <a:t>Medikazzjoni Orali </a:t>
          </a:r>
        </a:p>
        <a:p>
          <a:r>
            <a:rPr lang="mt-MT" sz="2000" dirty="0">
              <a:latin typeface="EC Square Sans Pro" panose="020B0506040000020004" pitchFamily="34" charset="0"/>
            </a:rPr>
            <a:t>(taħlit fir-razzett </a:t>
          </a:r>
          <a:br>
            <a:rPr lang="en-US" sz="2000" dirty="0">
              <a:latin typeface="EC Square Sans Pro" panose="020B0506040000020004" pitchFamily="34" charset="0"/>
            </a:rPr>
          </a:br>
          <a:r>
            <a:rPr lang="mt-MT" sz="2000" dirty="0">
              <a:latin typeface="EC Square Sans Pro" panose="020B0506040000020004" pitchFamily="34" charset="0"/>
            </a:rPr>
            <a:t>fl-għalf jew fl-ilma)</a:t>
          </a: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mt-MT" dirty="0">
              <a:solidFill>
                <a:schemeClr val="bg1"/>
              </a:solidFill>
              <a:latin typeface="EC Square Sans Pro" panose="020B0506040000020004" pitchFamily="34" charset="0"/>
            </a:rPr>
            <a:t>Permezz </a:t>
          </a:r>
          <a:br>
            <a:rPr lang="en-US" dirty="0">
              <a:solidFill>
                <a:schemeClr val="bg1"/>
              </a:solidFill>
              <a:latin typeface="EC Square Sans Pro" panose="020B0506040000020004" pitchFamily="34" charset="0"/>
            </a:rPr>
          </a:br>
          <a:r>
            <a:rPr lang="mt-MT" dirty="0">
              <a:solidFill>
                <a:schemeClr val="bg1"/>
              </a:solidFill>
              <a:latin typeface="EC Square Sans Pro" panose="020B0506040000020004" pitchFamily="34" charset="0"/>
            </a:rPr>
            <a:t>tal-Għalf</a:t>
          </a: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mt-MT" dirty="0">
              <a:latin typeface="EC Square Sans Pro" panose="020B0506040000020004" pitchFamily="34" charset="0"/>
            </a:rPr>
            <a:t>Permezz </a:t>
          </a:r>
          <a:br>
            <a:rPr lang="en-US" dirty="0">
              <a:latin typeface="EC Square Sans Pro" panose="020B0506040000020004" pitchFamily="34" charset="0"/>
            </a:rPr>
          </a:br>
          <a:r>
            <a:rPr lang="mt-MT" dirty="0">
              <a:latin typeface="EC Square Sans Pro" panose="020B0506040000020004" pitchFamily="34" charset="0"/>
            </a:rPr>
            <a:t>tal-Ilma</a:t>
          </a: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mt-MT" sz="2800">
              <a:solidFill>
                <a:schemeClr val="tx1"/>
              </a:solidFill>
              <a:latin typeface="EC Square Sans Pro" panose="020B0506040000020004" pitchFamily="34" charset="0"/>
            </a:rPr>
            <a:t>Għalf Medikat</a:t>
          </a:r>
        </a:p>
        <a:p>
          <a:r>
            <a:rPr lang="mt-MT" sz="2000">
              <a:solidFill>
                <a:schemeClr val="tx1"/>
              </a:solidFill>
              <a:latin typeface="EC Square Sans Pro" panose="020B0506040000020004" pitchFamily="34" charset="0"/>
            </a:rPr>
            <a:t>(għalf imħallat mal-mediċini fil-mitħna tal-għalf)</a:t>
          </a: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pt>
    <dgm:pt modelId="{C8FBC1DD-3B75-4A30-BDF0-72869C171122}" type="pres">
      <dgm:prSet presAssocID="{865A933C-C587-45D5-ADCB-A31B7DCA0276}" presName="connTx" presStyleLbl="parChTrans1D2" presStyleIdx="0" presStyleCnt="2"/>
      <dgm:spPr/>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pt>
    <dgm:pt modelId="{27551C29-51E4-4FD4-9B7D-8BDA8DC047E0}" type="pres">
      <dgm:prSet presAssocID="{EE132CA6-C8A5-488D-8638-EE246B8D858E}" presName="connTx" presStyleLbl="parChTrans1D2" presStyleIdx="1" presStyleCnt="2"/>
      <dgm:spPr/>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pt>
    <dgm:pt modelId="{E2C9B4E6-C99F-4AD2-B0A6-7F40A0A3A94B}" type="pres">
      <dgm:prSet presAssocID="{3D5A27C2-6AFF-4304-BCA4-D3E224288C62}" presName="connTx" presStyleLbl="parChTrans1D3" presStyleIdx="0" presStyleCnt="2"/>
      <dgm:spPr/>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pt>
    <dgm:pt modelId="{48E44880-5249-4A0A-A93C-4199097A5458}" type="pres">
      <dgm:prSet presAssocID="{4024C9D4-D69C-42D8-AD58-E4F4D1B799B8}" presName="connTx" presStyleLbl="parChTrans1D3" presStyleIdx="1" presStyleCnt="2"/>
      <dgm:spPr/>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3BE01E08-3C91-4526-A69A-30E916C1961C}" srcId="{49840940-B5E0-4C2F-A221-69B1A7F07BA3}" destId="{F52243D7-8410-4BE7-A94A-4C97B1EEE0FA}" srcOrd="0" destOrd="0" parTransId="{52DB4A73-99B0-46DE-BAE9-D04FCA0F7A67}" sibTransId="{F3D1F278-7628-498E-AB69-41339A6FF3F2}"/>
    <dgm:cxn modelId="{4298B50F-B5E8-42AE-A28F-3AB58913D9DF}" type="presOf" srcId="{4024C9D4-D69C-42D8-AD58-E4F4D1B799B8}" destId="{48E44880-5249-4A0A-A93C-4199097A5458}" srcOrd="1" destOrd="0" presId="urn:microsoft.com/office/officeart/2005/8/layout/hierarchy5"/>
    <dgm:cxn modelId="{6501F30F-1CDC-4E3A-B1A7-E374F64BB09A}" type="presOf" srcId="{49840940-B5E0-4C2F-A221-69B1A7F07BA3}" destId="{E290FBA2-CC32-43EB-A64A-BB03076940A3}" srcOrd="0" destOrd="0" presId="urn:microsoft.com/office/officeart/2005/8/layout/hierarchy5"/>
    <dgm:cxn modelId="{FE308F1B-17EC-4D29-9A25-928C0D32A8AB}" type="presOf" srcId="{865A933C-C587-45D5-ADCB-A31B7DCA0276}" destId="{C8FBC1DD-3B75-4A30-BDF0-72869C171122}" srcOrd="1"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36826AAA-C6AC-48A3-913F-385ACA1B1592}" type="presOf" srcId="{74F68A50-1B98-476E-BEA5-1D097A21F5CA}" destId="{648DB4D0-7FA0-4BCA-8F42-0ED7942B08C2}" srcOrd="0"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C5EEADD2-3355-4A43-AC18-8B575E5FEC77}" type="presOf" srcId="{6C6F50E1-24CC-4110-86E5-D49A5C367B16}" destId="{2D3E6146-CCB2-4079-B87F-FBE50FFB8125}"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8F1EA0E7-49F4-473B-A0D9-86BB23C98E61}" type="presOf" srcId="{3D5A27C2-6AFF-4304-BCA4-D3E224288C62}" destId="{EEA59F76-1A8C-4C30-BAA1-8734A5405816}"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22080C-6CE8-40C1-A8FF-2A610293F557}" type="doc">
      <dgm:prSet loTypeId="urn:microsoft.com/office/officeart/2008/layout/LinedList" loCatId="list" qsTypeId="urn:microsoft.com/office/officeart/2005/8/quickstyle/simple1" qsCatId="simple" csTypeId="urn:microsoft.com/office/officeart/2005/8/colors/accent1_2" csCatId="accent1" phldr="1"/>
      <dgm:spPr/>
    </dgm:pt>
    <dgm:pt modelId="{86C845BC-9711-475B-980A-0DA147610BBA}">
      <dgm:prSet phldrT="[Texto]"/>
      <dgm:spPr/>
      <dgm:t>
        <a:bodyPr/>
        <a:lstStyle/>
        <a:p>
          <a:r>
            <a:rPr lang="es-ES" dirty="0"/>
            <a:t>1. KIRURGU VETERINARJU </a:t>
          </a:r>
          <a:r>
            <a:rPr lang="es-ES" dirty="0" err="1"/>
            <a:t>jaċċessa</a:t>
          </a:r>
          <a:r>
            <a:rPr lang="es-ES" dirty="0"/>
            <a:t> s-sistema u </a:t>
          </a:r>
          <a:r>
            <a:rPr lang="es-ES" dirty="0" err="1"/>
            <a:t>jiġġenera</a:t>
          </a:r>
          <a:r>
            <a:rPr lang="es-ES" dirty="0"/>
            <a:t> </a:t>
          </a:r>
          <a:r>
            <a:rPr lang="es-ES" dirty="0" err="1"/>
            <a:t>riċetta</a:t>
          </a:r>
          <a:r>
            <a:rPr lang="es-ES" dirty="0"/>
            <a:t> </a:t>
          </a:r>
          <a:r>
            <a:rPr lang="es-ES" dirty="0" err="1"/>
            <a:t>elettronika</a:t>
          </a:r>
          <a:endParaRPr lang="es-ES" dirty="0"/>
        </a:p>
      </dgm:t>
    </dgm:pt>
    <dgm:pt modelId="{D951822B-437B-47AD-B268-BF9CA960F350}" type="parTrans" cxnId="{927B2150-F07E-4848-A7F7-4D613EC5AD49}">
      <dgm:prSet/>
      <dgm:spPr/>
      <dgm:t>
        <a:bodyPr/>
        <a:lstStyle/>
        <a:p>
          <a:endParaRPr lang="es-ES"/>
        </a:p>
      </dgm:t>
    </dgm:pt>
    <dgm:pt modelId="{3C9B1557-4D3C-4AE2-AD13-7111B368F113}" type="sibTrans" cxnId="{927B2150-F07E-4848-A7F7-4D613EC5AD49}">
      <dgm:prSet/>
      <dgm:spPr/>
      <dgm:t>
        <a:bodyPr/>
        <a:lstStyle/>
        <a:p>
          <a:endParaRPr lang="es-ES"/>
        </a:p>
      </dgm:t>
    </dgm:pt>
    <dgm:pt modelId="{807515CC-A63F-41ED-8825-7A8EBEB5A7F9}">
      <dgm:prSet phldrT="[Texto]"/>
      <dgm:spPr/>
      <dgm:t>
        <a:bodyPr/>
        <a:lstStyle/>
        <a:p>
          <a:r>
            <a:rPr lang="es-ES" dirty="0"/>
            <a:t>2. SID TA' L-ANNIMALI </a:t>
          </a:r>
          <a:r>
            <a:rPr lang="es-ES" dirty="0" err="1"/>
            <a:t>jirċievi</a:t>
          </a:r>
          <a:r>
            <a:rPr lang="es-ES" dirty="0"/>
            <a:t> SMS </a:t>
          </a:r>
          <a:r>
            <a:rPr lang="es-ES" dirty="0" err="1"/>
            <a:t>b'xejn</a:t>
          </a:r>
          <a:r>
            <a:rPr lang="es-ES" dirty="0"/>
            <a:t> u email </a:t>
          </a:r>
          <a:r>
            <a:rPr lang="es-ES" dirty="0" err="1"/>
            <a:t>b'numru</a:t>
          </a:r>
          <a:endParaRPr lang="es-ES" dirty="0"/>
        </a:p>
      </dgm:t>
    </dgm:pt>
    <dgm:pt modelId="{27487719-2754-42CE-B98A-51505B1A912F}" type="parTrans" cxnId="{7BB24501-B953-4100-9583-8D5BE222291D}">
      <dgm:prSet/>
      <dgm:spPr/>
      <dgm:t>
        <a:bodyPr/>
        <a:lstStyle/>
        <a:p>
          <a:endParaRPr lang="es-ES"/>
        </a:p>
      </dgm:t>
    </dgm:pt>
    <dgm:pt modelId="{28691B1A-3088-41F2-9878-D1887D8B8067}" type="sibTrans" cxnId="{7BB24501-B953-4100-9583-8D5BE222291D}">
      <dgm:prSet/>
      <dgm:spPr/>
      <dgm:t>
        <a:bodyPr/>
        <a:lstStyle/>
        <a:p>
          <a:endParaRPr lang="es-ES"/>
        </a:p>
      </dgm:t>
    </dgm:pt>
    <dgm:pt modelId="{C11B18C8-BCC6-48C3-910D-67005DB586FA}">
      <dgm:prSet phldrT="[Texto]"/>
      <dgm:spPr/>
      <dgm:t>
        <a:bodyPr/>
        <a:lstStyle/>
        <a:p>
          <a:r>
            <a:rPr lang="es-ES" dirty="0"/>
            <a:t>3. SID TA' L-ANNIMALI </a:t>
          </a:r>
          <a:r>
            <a:rPr lang="es-ES" dirty="0" err="1"/>
            <a:t>jmur</a:t>
          </a:r>
          <a:r>
            <a:rPr lang="es-ES" dirty="0"/>
            <a:t> </a:t>
          </a:r>
          <a:r>
            <a:rPr lang="es-ES" dirty="0" err="1"/>
            <a:t>fl-Ispiżerija</a:t>
          </a:r>
          <a:r>
            <a:rPr lang="es-ES" dirty="0"/>
            <a:t> </a:t>
          </a:r>
          <a:r>
            <a:rPr lang="es-ES" dirty="0" err="1"/>
            <a:t>ta</a:t>
          </a:r>
          <a:r>
            <a:rPr lang="es-ES" dirty="0"/>
            <a:t>' l-</a:t>
          </a:r>
          <a:r>
            <a:rPr lang="es-ES" dirty="0" err="1"/>
            <a:t>għażla</a:t>
          </a:r>
          <a:r>
            <a:rPr lang="es-ES" dirty="0"/>
            <a:t> </a:t>
          </a:r>
          <a:r>
            <a:rPr lang="es-ES" dirty="0" err="1"/>
            <a:t>tiegħu</a:t>
          </a:r>
          <a:r>
            <a:rPr lang="es-ES" dirty="0"/>
            <a:t> u </a:t>
          </a:r>
          <a:r>
            <a:rPr lang="es-ES" dirty="0" err="1"/>
            <a:t>juri</a:t>
          </a:r>
          <a:r>
            <a:rPr lang="es-ES" dirty="0"/>
            <a:t> SMS </a:t>
          </a:r>
          <a:r>
            <a:rPr lang="es-ES" dirty="0" err="1"/>
            <a:t>jew</a:t>
          </a:r>
          <a:r>
            <a:rPr lang="es-ES" dirty="0"/>
            <a:t> email</a:t>
          </a:r>
        </a:p>
      </dgm:t>
    </dgm:pt>
    <dgm:pt modelId="{5BEEBE18-315A-491F-A110-30CD3521AFF0}" type="parTrans" cxnId="{5EC856A5-1BA8-4C70-B219-6ACB55D86374}">
      <dgm:prSet/>
      <dgm:spPr/>
      <dgm:t>
        <a:bodyPr/>
        <a:lstStyle/>
        <a:p>
          <a:endParaRPr lang="es-ES"/>
        </a:p>
      </dgm:t>
    </dgm:pt>
    <dgm:pt modelId="{FC89BB77-D44B-4913-9288-243F471618E8}" type="sibTrans" cxnId="{5EC856A5-1BA8-4C70-B219-6ACB55D86374}">
      <dgm:prSet/>
      <dgm:spPr/>
      <dgm:t>
        <a:bodyPr/>
        <a:lstStyle/>
        <a:p>
          <a:endParaRPr lang="es-ES"/>
        </a:p>
      </dgm:t>
    </dgm:pt>
    <dgm:pt modelId="{42E16E2C-106A-477B-88D4-14D31DE47356}">
      <dgm:prSet phldrT="[Texto]"/>
      <dgm:spPr/>
      <dgm:t>
        <a:bodyPr/>
        <a:lstStyle/>
        <a:p>
          <a:r>
            <a:rPr lang="es-ES" dirty="0"/>
            <a:t>4. L-ISPIZIRJU </a:t>
          </a:r>
          <a:r>
            <a:rPr lang="es-ES" dirty="0" err="1"/>
            <a:t>jaċċessa</a:t>
          </a:r>
          <a:r>
            <a:rPr lang="es-ES" dirty="0"/>
            <a:t> r-</a:t>
          </a:r>
          <a:r>
            <a:rPr lang="es-ES" dirty="0" err="1"/>
            <a:t>riċetta</a:t>
          </a:r>
          <a:r>
            <a:rPr lang="es-ES" dirty="0"/>
            <a:t> </a:t>
          </a:r>
          <a:r>
            <a:rPr lang="es-ES" dirty="0" err="1"/>
            <a:t>elettronika</a:t>
          </a:r>
          <a:endParaRPr lang="es-ES" dirty="0"/>
        </a:p>
      </dgm:t>
    </dgm:pt>
    <dgm:pt modelId="{F7322B71-F306-48F0-B8B6-DE190FA8993F}" type="parTrans" cxnId="{0D71E26B-C6A3-43F7-9DBA-3EED1037E725}">
      <dgm:prSet/>
      <dgm:spPr/>
      <dgm:t>
        <a:bodyPr/>
        <a:lstStyle/>
        <a:p>
          <a:endParaRPr lang="es-ES"/>
        </a:p>
      </dgm:t>
    </dgm:pt>
    <dgm:pt modelId="{06442B09-4184-47B8-A5F6-8B583D69C1D6}" type="sibTrans" cxnId="{0D71E26B-C6A3-43F7-9DBA-3EED1037E725}">
      <dgm:prSet/>
      <dgm:spPr/>
      <dgm:t>
        <a:bodyPr/>
        <a:lstStyle/>
        <a:p>
          <a:endParaRPr lang="es-ES"/>
        </a:p>
      </dgm:t>
    </dgm:pt>
    <dgm:pt modelId="{024E1A2B-4852-420F-A1AA-50D50C3C8A2E}">
      <dgm:prSet phldrT="[Texto]"/>
      <dgm:spPr/>
      <dgm:t>
        <a:bodyPr/>
        <a:lstStyle/>
        <a:p>
          <a:r>
            <a:rPr lang="es-ES" dirty="0"/>
            <a:t>5. L-ISPIZIRJU </a:t>
          </a:r>
          <a:r>
            <a:rPr lang="es-ES" dirty="0" err="1"/>
            <a:t>juża</a:t>
          </a:r>
          <a:r>
            <a:rPr lang="es-ES" dirty="0"/>
            <a:t> n-</a:t>
          </a:r>
          <a:r>
            <a:rPr lang="es-ES" dirty="0" err="1"/>
            <a:t>numru</a:t>
          </a:r>
          <a:r>
            <a:rPr lang="es-ES" dirty="0"/>
            <a:t> </a:t>
          </a:r>
          <a:r>
            <a:rPr lang="es-ES" dirty="0" err="1"/>
            <a:t>fuq</a:t>
          </a:r>
          <a:r>
            <a:rPr lang="es-ES" dirty="0"/>
            <a:t> l-SMS </a:t>
          </a:r>
          <a:r>
            <a:rPr lang="es-ES" dirty="0" err="1"/>
            <a:t>jew</a:t>
          </a:r>
          <a:r>
            <a:rPr lang="es-ES" dirty="0"/>
            <a:t> </a:t>
          </a:r>
          <a:r>
            <a:rPr lang="es-ES" dirty="0" err="1"/>
            <a:t>fuq</a:t>
          </a:r>
          <a:r>
            <a:rPr lang="es-ES" dirty="0"/>
            <a:t> l-email </a:t>
          </a:r>
          <a:r>
            <a:rPr lang="es-ES" dirty="0" err="1"/>
            <a:t>biex</a:t>
          </a:r>
          <a:r>
            <a:rPr lang="es-ES" dirty="0"/>
            <a:t> </a:t>
          </a:r>
          <a:r>
            <a:rPr lang="es-ES" dirty="0" err="1"/>
            <a:t>jiġġenera</a:t>
          </a:r>
          <a:r>
            <a:rPr lang="es-ES" dirty="0"/>
            <a:t> </a:t>
          </a:r>
          <a:r>
            <a:rPr lang="es-ES" dirty="0" err="1"/>
            <a:t>riċetta</a:t>
          </a:r>
          <a:r>
            <a:rPr lang="es-ES" dirty="0"/>
            <a:t> </a:t>
          </a:r>
          <a:r>
            <a:rPr lang="es-ES" dirty="0" err="1"/>
            <a:t>elettronika</a:t>
          </a:r>
          <a:endParaRPr lang="es-ES" dirty="0"/>
        </a:p>
      </dgm:t>
    </dgm:pt>
    <dgm:pt modelId="{3BE53E94-BBAB-4C8F-9269-65D31F2DFF84}" type="parTrans" cxnId="{9C2BC83E-5E18-46C6-8FF4-A8BB7F13A88B}">
      <dgm:prSet/>
      <dgm:spPr/>
      <dgm:t>
        <a:bodyPr/>
        <a:lstStyle/>
        <a:p>
          <a:endParaRPr lang="es-ES"/>
        </a:p>
      </dgm:t>
    </dgm:pt>
    <dgm:pt modelId="{86EBAB3E-AFF1-4E3B-98FD-CC6D4B00D4F3}" type="sibTrans" cxnId="{9C2BC83E-5E18-46C6-8FF4-A8BB7F13A88B}">
      <dgm:prSet/>
      <dgm:spPr/>
      <dgm:t>
        <a:bodyPr/>
        <a:lstStyle/>
        <a:p>
          <a:endParaRPr lang="es-ES"/>
        </a:p>
      </dgm:t>
    </dgm:pt>
    <dgm:pt modelId="{51D02E20-7C4E-47A2-BF1B-6839DA54920C}">
      <dgm:prSet phldrT="[Texto]"/>
      <dgm:spPr/>
      <dgm:t>
        <a:bodyPr/>
        <a:lstStyle/>
        <a:p>
          <a:r>
            <a:rPr lang="it-IT"/>
            <a:t>6. L-ISPIRIKARU jipprovdi l-prodott mediku</a:t>
          </a:r>
          <a:endParaRPr lang="es-ES" dirty="0"/>
        </a:p>
      </dgm:t>
    </dgm:pt>
    <dgm:pt modelId="{D9E9E80A-9EAE-4FB7-A347-1C9DE6D3BD71}" type="parTrans" cxnId="{9A5F55AF-1D40-4ED1-A3F8-B733F5E479A3}">
      <dgm:prSet/>
      <dgm:spPr/>
      <dgm:t>
        <a:bodyPr/>
        <a:lstStyle/>
        <a:p>
          <a:endParaRPr lang="es-ES"/>
        </a:p>
      </dgm:t>
    </dgm:pt>
    <dgm:pt modelId="{12122573-A8CB-47AA-9D46-75123FA9CABB}" type="sibTrans" cxnId="{9A5F55AF-1D40-4ED1-A3F8-B733F5E479A3}">
      <dgm:prSet/>
      <dgm:spPr/>
      <dgm:t>
        <a:bodyPr/>
        <a:lstStyle/>
        <a:p>
          <a:endParaRPr lang="es-ES"/>
        </a:p>
      </dgm:t>
    </dgm:pt>
    <dgm:pt modelId="{481553D5-842E-45F6-B130-4B59FC24FB61}" type="pres">
      <dgm:prSet presAssocID="{7522080C-6CE8-40C1-A8FF-2A610293F557}" presName="vert0" presStyleCnt="0">
        <dgm:presLayoutVars>
          <dgm:dir/>
          <dgm:animOne val="branch"/>
          <dgm:animLvl val="lvl"/>
        </dgm:presLayoutVars>
      </dgm:prSet>
      <dgm:spPr/>
    </dgm:pt>
    <dgm:pt modelId="{AD4A25DA-93AA-40D1-ACA2-7077DE9A785A}" type="pres">
      <dgm:prSet presAssocID="{86C845BC-9711-475B-980A-0DA147610BBA}" presName="thickLine" presStyleLbl="alignNode1" presStyleIdx="0" presStyleCnt="6"/>
      <dgm:spPr/>
    </dgm:pt>
    <dgm:pt modelId="{127055CA-9891-4741-8C98-059E850F2F05}" type="pres">
      <dgm:prSet presAssocID="{86C845BC-9711-475B-980A-0DA147610BBA}" presName="horz1" presStyleCnt="0"/>
      <dgm:spPr/>
    </dgm:pt>
    <dgm:pt modelId="{B9D7B9E5-0D16-440D-9B60-3017AD75E0C3}" type="pres">
      <dgm:prSet presAssocID="{86C845BC-9711-475B-980A-0DA147610BBA}" presName="tx1" presStyleLbl="revTx" presStyleIdx="0" presStyleCnt="6"/>
      <dgm:spPr/>
    </dgm:pt>
    <dgm:pt modelId="{DC552765-B788-4021-B54C-C3E455C71F6D}" type="pres">
      <dgm:prSet presAssocID="{86C845BC-9711-475B-980A-0DA147610BBA}" presName="vert1" presStyleCnt="0"/>
      <dgm:spPr/>
    </dgm:pt>
    <dgm:pt modelId="{DA524987-E1A0-45E9-9545-7ACD7F37FCE2}" type="pres">
      <dgm:prSet presAssocID="{807515CC-A63F-41ED-8825-7A8EBEB5A7F9}" presName="thickLine" presStyleLbl="alignNode1" presStyleIdx="1" presStyleCnt="6"/>
      <dgm:spPr/>
    </dgm:pt>
    <dgm:pt modelId="{8372A12B-8D50-492B-BFA8-3A46529EEB55}" type="pres">
      <dgm:prSet presAssocID="{807515CC-A63F-41ED-8825-7A8EBEB5A7F9}" presName="horz1" presStyleCnt="0"/>
      <dgm:spPr/>
    </dgm:pt>
    <dgm:pt modelId="{2A119E5D-0960-4438-86A3-E483F9295F3E}" type="pres">
      <dgm:prSet presAssocID="{807515CC-A63F-41ED-8825-7A8EBEB5A7F9}" presName="tx1" presStyleLbl="revTx" presStyleIdx="1" presStyleCnt="6"/>
      <dgm:spPr/>
    </dgm:pt>
    <dgm:pt modelId="{7A0B92FF-046D-4CF8-B9B9-0A40CF278E87}" type="pres">
      <dgm:prSet presAssocID="{807515CC-A63F-41ED-8825-7A8EBEB5A7F9}" presName="vert1" presStyleCnt="0"/>
      <dgm:spPr/>
    </dgm:pt>
    <dgm:pt modelId="{C38E75CD-652A-4E61-8649-F51DD8C4B55B}" type="pres">
      <dgm:prSet presAssocID="{C11B18C8-BCC6-48C3-910D-67005DB586FA}" presName="thickLine" presStyleLbl="alignNode1" presStyleIdx="2" presStyleCnt="6"/>
      <dgm:spPr/>
    </dgm:pt>
    <dgm:pt modelId="{1552CD03-2027-46F5-94FA-7815A32458F1}" type="pres">
      <dgm:prSet presAssocID="{C11B18C8-BCC6-48C3-910D-67005DB586FA}" presName="horz1" presStyleCnt="0"/>
      <dgm:spPr/>
    </dgm:pt>
    <dgm:pt modelId="{38666640-26C1-4B4C-B525-80529F510FC9}" type="pres">
      <dgm:prSet presAssocID="{C11B18C8-BCC6-48C3-910D-67005DB586FA}" presName="tx1" presStyleLbl="revTx" presStyleIdx="2" presStyleCnt="6"/>
      <dgm:spPr/>
    </dgm:pt>
    <dgm:pt modelId="{2FAC825A-30D3-464F-B1F6-F9B262680177}" type="pres">
      <dgm:prSet presAssocID="{C11B18C8-BCC6-48C3-910D-67005DB586FA}" presName="vert1" presStyleCnt="0"/>
      <dgm:spPr/>
    </dgm:pt>
    <dgm:pt modelId="{45C1FA80-D9EE-4230-9D74-F00B54288FD6}" type="pres">
      <dgm:prSet presAssocID="{42E16E2C-106A-477B-88D4-14D31DE47356}" presName="thickLine" presStyleLbl="alignNode1" presStyleIdx="3" presStyleCnt="6"/>
      <dgm:spPr/>
    </dgm:pt>
    <dgm:pt modelId="{DF2A1FF6-AFFF-4B4E-A559-40ECC7BB5086}" type="pres">
      <dgm:prSet presAssocID="{42E16E2C-106A-477B-88D4-14D31DE47356}" presName="horz1" presStyleCnt="0"/>
      <dgm:spPr/>
    </dgm:pt>
    <dgm:pt modelId="{DF2E4989-7ECF-471C-A25C-C774507536EA}" type="pres">
      <dgm:prSet presAssocID="{42E16E2C-106A-477B-88D4-14D31DE47356}" presName="tx1" presStyleLbl="revTx" presStyleIdx="3" presStyleCnt="6"/>
      <dgm:spPr/>
    </dgm:pt>
    <dgm:pt modelId="{2BB064D2-3F9D-468D-AF74-81C346E12E87}" type="pres">
      <dgm:prSet presAssocID="{42E16E2C-106A-477B-88D4-14D31DE47356}" presName="vert1" presStyleCnt="0"/>
      <dgm:spPr/>
    </dgm:pt>
    <dgm:pt modelId="{4698B7A2-3643-47C4-A8A6-BBE9DB82F2BB}" type="pres">
      <dgm:prSet presAssocID="{024E1A2B-4852-420F-A1AA-50D50C3C8A2E}" presName="thickLine" presStyleLbl="alignNode1" presStyleIdx="4" presStyleCnt="6"/>
      <dgm:spPr/>
    </dgm:pt>
    <dgm:pt modelId="{7518C7C1-B54C-4C74-9193-3AD747448227}" type="pres">
      <dgm:prSet presAssocID="{024E1A2B-4852-420F-A1AA-50D50C3C8A2E}" presName="horz1" presStyleCnt="0"/>
      <dgm:spPr/>
    </dgm:pt>
    <dgm:pt modelId="{A5079E4E-712D-47AC-B8DC-206004103A81}" type="pres">
      <dgm:prSet presAssocID="{024E1A2B-4852-420F-A1AA-50D50C3C8A2E}" presName="tx1" presStyleLbl="revTx" presStyleIdx="4" presStyleCnt="6"/>
      <dgm:spPr/>
    </dgm:pt>
    <dgm:pt modelId="{27E04964-565D-4257-9563-CAD12EF46BFB}" type="pres">
      <dgm:prSet presAssocID="{024E1A2B-4852-420F-A1AA-50D50C3C8A2E}" presName="vert1" presStyleCnt="0"/>
      <dgm:spPr/>
    </dgm:pt>
    <dgm:pt modelId="{12C2A76C-4045-41D6-A550-9F46FFBDC0EA}" type="pres">
      <dgm:prSet presAssocID="{51D02E20-7C4E-47A2-BF1B-6839DA54920C}" presName="thickLine" presStyleLbl="alignNode1" presStyleIdx="5" presStyleCnt="6"/>
      <dgm:spPr/>
    </dgm:pt>
    <dgm:pt modelId="{EE02A835-A5F5-4881-97FC-AD5964F81099}" type="pres">
      <dgm:prSet presAssocID="{51D02E20-7C4E-47A2-BF1B-6839DA54920C}" presName="horz1" presStyleCnt="0"/>
      <dgm:spPr/>
    </dgm:pt>
    <dgm:pt modelId="{B2DD11F6-0C91-4C78-AD20-2F29021D7252}" type="pres">
      <dgm:prSet presAssocID="{51D02E20-7C4E-47A2-BF1B-6839DA54920C}" presName="tx1" presStyleLbl="revTx" presStyleIdx="5" presStyleCnt="6"/>
      <dgm:spPr/>
    </dgm:pt>
    <dgm:pt modelId="{DF832265-B30C-4034-AD0F-79980AF8EBE9}" type="pres">
      <dgm:prSet presAssocID="{51D02E20-7C4E-47A2-BF1B-6839DA54920C}" presName="vert1" presStyleCnt="0"/>
      <dgm:spPr/>
    </dgm:pt>
  </dgm:ptLst>
  <dgm:cxnLst>
    <dgm:cxn modelId="{7BB24501-B953-4100-9583-8D5BE222291D}" srcId="{7522080C-6CE8-40C1-A8FF-2A610293F557}" destId="{807515CC-A63F-41ED-8825-7A8EBEB5A7F9}" srcOrd="1" destOrd="0" parTransId="{27487719-2754-42CE-B98A-51505B1A912F}" sibTransId="{28691B1A-3088-41F2-9878-D1887D8B8067}"/>
    <dgm:cxn modelId="{01684B02-4D11-4673-8A2B-1CDA227A3319}" type="presOf" srcId="{024E1A2B-4852-420F-A1AA-50D50C3C8A2E}" destId="{A5079E4E-712D-47AC-B8DC-206004103A81}" srcOrd="0" destOrd="0" presId="urn:microsoft.com/office/officeart/2008/layout/LinedList"/>
    <dgm:cxn modelId="{A1119138-9A02-42C7-9527-7954F812E173}" type="presOf" srcId="{86C845BC-9711-475B-980A-0DA147610BBA}" destId="{B9D7B9E5-0D16-440D-9B60-3017AD75E0C3}" srcOrd="0" destOrd="0" presId="urn:microsoft.com/office/officeart/2008/layout/LinedList"/>
    <dgm:cxn modelId="{9C2BC83E-5E18-46C6-8FF4-A8BB7F13A88B}" srcId="{7522080C-6CE8-40C1-A8FF-2A610293F557}" destId="{024E1A2B-4852-420F-A1AA-50D50C3C8A2E}" srcOrd="4" destOrd="0" parTransId="{3BE53E94-BBAB-4C8F-9269-65D31F2DFF84}" sibTransId="{86EBAB3E-AFF1-4E3B-98FD-CC6D4B00D4F3}"/>
    <dgm:cxn modelId="{0D71E26B-C6A3-43F7-9DBA-3EED1037E725}" srcId="{7522080C-6CE8-40C1-A8FF-2A610293F557}" destId="{42E16E2C-106A-477B-88D4-14D31DE47356}" srcOrd="3" destOrd="0" parTransId="{F7322B71-F306-48F0-B8B6-DE190FA8993F}" sibTransId="{06442B09-4184-47B8-A5F6-8B583D69C1D6}"/>
    <dgm:cxn modelId="{927B2150-F07E-4848-A7F7-4D613EC5AD49}" srcId="{7522080C-6CE8-40C1-A8FF-2A610293F557}" destId="{86C845BC-9711-475B-980A-0DA147610BBA}" srcOrd="0" destOrd="0" parTransId="{D951822B-437B-47AD-B268-BF9CA960F350}" sibTransId="{3C9B1557-4D3C-4AE2-AD13-7111B368F113}"/>
    <dgm:cxn modelId="{D4409870-393A-480B-8CE3-F7F657AD95BB}" type="presOf" srcId="{51D02E20-7C4E-47A2-BF1B-6839DA54920C}" destId="{B2DD11F6-0C91-4C78-AD20-2F29021D7252}" srcOrd="0" destOrd="0" presId="urn:microsoft.com/office/officeart/2008/layout/LinedList"/>
    <dgm:cxn modelId="{3EB12C7B-695A-4D68-95F8-6F38A35721B4}" type="presOf" srcId="{C11B18C8-BCC6-48C3-910D-67005DB586FA}" destId="{38666640-26C1-4B4C-B525-80529F510FC9}" srcOrd="0" destOrd="0" presId="urn:microsoft.com/office/officeart/2008/layout/LinedList"/>
    <dgm:cxn modelId="{5EC856A5-1BA8-4C70-B219-6ACB55D86374}" srcId="{7522080C-6CE8-40C1-A8FF-2A610293F557}" destId="{C11B18C8-BCC6-48C3-910D-67005DB586FA}" srcOrd="2" destOrd="0" parTransId="{5BEEBE18-315A-491F-A110-30CD3521AFF0}" sibTransId="{FC89BB77-D44B-4913-9288-243F471618E8}"/>
    <dgm:cxn modelId="{9A5F55AF-1D40-4ED1-A3F8-B733F5E479A3}" srcId="{7522080C-6CE8-40C1-A8FF-2A610293F557}" destId="{51D02E20-7C4E-47A2-BF1B-6839DA54920C}" srcOrd="5" destOrd="0" parTransId="{D9E9E80A-9EAE-4FB7-A347-1C9DE6D3BD71}" sibTransId="{12122573-A8CB-47AA-9D46-75123FA9CABB}"/>
    <dgm:cxn modelId="{C38728B2-9191-4C77-808A-9E8CD3D05BD8}" type="presOf" srcId="{7522080C-6CE8-40C1-A8FF-2A610293F557}" destId="{481553D5-842E-45F6-B130-4B59FC24FB61}" srcOrd="0" destOrd="0" presId="urn:microsoft.com/office/officeart/2008/layout/LinedList"/>
    <dgm:cxn modelId="{C9E493C5-E931-4CA2-BBCC-4FD14CF1E232}" type="presOf" srcId="{807515CC-A63F-41ED-8825-7A8EBEB5A7F9}" destId="{2A119E5D-0960-4438-86A3-E483F9295F3E}" srcOrd="0" destOrd="0" presId="urn:microsoft.com/office/officeart/2008/layout/LinedList"/>
    <dgm:cxn modelId="{BE712DD6-09F4-49CE-B636-1AE3F6D17E2D}" type="presOf" srcId="{42E16E2C-106A-477B-88D4-14D31DE47356}" destId="{DF2E4989-7ECF-471C-A25C-C774507536EA}" srcOrd="0" destOrd="0" presId="urn:microsoft.com/office/officeart/2008/layout/LinedList"/>
    <dgm:cxn modelId="{05FC14CB-1149-4228-BACE-FD60D16BE2FF}" type="presParOf" srcId="{481553D5-842E-45F6-B130-4B59FC24FB61}" destId="{AD4A25DA-93AA-40D1-ACA2-7077DE9A785A}" srcOrd="0" destOrd="0" presId="urn:microsoft.com/office/officeart/2008/layout/LinedList"/>
    <dgm:cxn modelId="{6EA7435D-376C-4F34-AFF8-8358269FD660}" type="presParOf" srcId="{481553D5-842E-45F6-B130-4B59FC24FB61}" destId="{127055CA-9891-4741-8C98-059E850F2F05}" srcOrd="1" destOrd="0" presId="urn:microsoft.com/office/officeart/2008/layout/LinedList"/>
    <dgm:cxn modelId="{CF0BD707-779E-472D-8576-D3E6A34787C0}" type="presParOf" srcId="{127055CA-9891-4741-8C98-059E850F2F05}" destId="{B9D7B9E5-0D16-440D-9B60-3017AD75E0C3}" srcOrd="0" destOrd="0" presId="urn:microsoft.com/office/officeart/2008/layout/LinedList"/>
    <dgm:cxn modelId="{42C416F7-A760-480A-878B-F4A7A61C1B9F}" type="presParOf" srcId="{127055CA-9891-4741-8C98-059E850F2F05}" destId="{DC552765-B788-4021-B54C-C3E455C71F6D}" srcOrd="1" destOrd="0" presId="urn:microsoft.com/office/officeart/2008/layout/LinedList"/>
    <dgm:cxn modelId="{55E0D9E9-76F6-4956-8C05-82F9A8E21A7F}" type="presParOf" srcId="{481553D5-842E-45F6-B130-4B59FC24FB61}" destId="{DA524987-E1A0-45E9-9545-7ACD7F37FCE2}" srcOrd="2" destOrd="0" presId="urn:microsoft.com/office/officeart/2008/layout/LinedList"/>
    <dgm:cxn modelId="{4EA84D41-1DFB-4065-B853-08007D852FC9}" type="presParOf" srcId="{481553D5-842E-45F6-B130-4B59FC24FB61}" destId="{8372A12B-8D50-492B-BFA8-3A46529EEB55}" srcOrd="3" destOrd="0" presId="urn:microsoft.com/office/officeart/2008/layout/LinedList"/>
    <dgm:cxn modelId="{B358BCFA-CA40-4D5A-8094-3DFF20FB099B}" type="presParOf" srcId="{8372A12B-8D50-492B-BFA8-3A46529EEB55}" destId="{2A119E5D-0960-4438-86A3-E483F9295F3E}" srcOrd="0" destOrd="0" presId="urn:microsoft.com/office/officeart/2008/layout/LinedList"/>
    <dgm:cxn modelId="{6E027D82-AE65-4D7F-B668-57D73E35A17F}" type="presParOf" srcId="{8372A12B-8D50-492B-BFA8-3A46529EEB55}" destId="{7A0B92FF-046D-4CF8-B9B9-0A40CF278E87}" srcOrd="1" destOrd="0" presId="urn:microsoft.com/office/officeart/2008/layout/LinedList"/>
    <dgm:cxn modelId="{55256BC6-84F0-4A23-B402-E373F0A3E707}" type="presParOf" srcId="{481553D5-842E-45F6-B130-4B59FC24FB61}" destId="{C38E75CD-652A-4E61-8649-F51DD8C4B55B}" srcOrd="4" destOrd="0" presId="urn:microsoft.com/office/officeart/2008/layout/LinedList"/>
    <dgm:cxn modelId="{A88E9C5F-3E65-4AD7-8162-ADAE7841D6EF}" type="presParOf" srcId="{481553D5-842E-45F6-B130-4B59FC24FB61}" destId="{1552CD03-2027-46F5-94FA-7815A32458F1}" srcOrd="5" destOrd="0" presId="urn:microsoft.com/office/officeart/2008/layout/LinedList"/>
    <dgm:cxn modelId="{09D53950-9E6C-4A26-987A-08A9920DE2A2}" type="presParOf" srcId="{1552CD03-2027-46F5-94FA-7815A32458F1}" destId="{38666640-26C1-4B4C-B525-80529F510FC9}" srcOrd="0" destOrd="0" presId="urn:microsoft.com/office/officeart/2008/layout/LinedList"/>
    <dgm:cxn modelId="{75560E18-B1A8-4346-B142-F073A7FE2D29}" type="presParOf" srcId="{1552CD03-2027-46F5-94FA-7815A32458F1}" destId="{2FAC825A-30D3-464F-B1F6-F9B262680177}" srcOrd="1" destOrd="0" presId="urn:microsoft.com/office/officeart/2008/layout/LinedList"/>
    <dgm:cxn modelId="{E22E1B09-818B-46F2-842D-F4599FA1D233}" type="presParOf" srcId="{481553D5-842E-45F6-B130-4B59FC24FB61}" destId="{45C1FA80-D9EE-4230-9D74-F00B54288FD6}" srcOrd="6" destOrd="0" presId="urn:microsoft.com/office/officeart/2008/layout/LinedList"/>
    <dgm:cxn modelId="{351D8497-7840-4D99-8F34-976C9006A47B}" type="presParOf" srcId="{481553D5-842E-45F6-B130-4B59FC24FB61}" destId="{DF2A1FF6-AFFF-4B4E-A559-40ECC7BB5086}" srcOrd="7" destOrd="0" presId="urn:microsoft.com/office/officeart/2008/layout/LinedList"/>
    <dgm:cxn modelId="{621FB05E-7675-408A-8912-77870D193BEF}" type="presParOf" srcId="{DF2A1FF6-AFFF-4B4E-A559-40ECC7BB5086}" destId="{DF2E4989-7ECF-471C-A25C-C774507536EA}" srcOrd="0" destOrd="0" presId="urn:microsoft.com/office/officeart/2008/layout/LinedList"/>
    <dgm:cxn modelId="{CDBB99D7-7F51-4014-BB40-2F0AE14F78A7}" type="presParOf" srcId="{DF2A1FF6-AFFF-4B4E-A559-40ECC7BB5086}" destId="{2BB064D2-3F9D-468D-AF74-81C346E12E87}" srcOrd="1" destOrd="0" presId="urn:microsoft.com/office/officeart/2008/layout/LinedList"/>
    <dgm:cxn modelId="{6F31FA6D-59AB-4635-8906-F3DF61D567F9}" type="presParOf" srcId="{481553D5-842E-45F6-B130-4B59FC24FB61}" destId="{4698B7A2-3643-47C4-A8A6-BBE9DB82F2BB}" srcOrd="8" destOrd="0" presId="urn:microsoft.com/office/officeart/2008/layout/LinedList"/>
    <dgm:cxn modelId="{D260D4B1-4AB6-421C-B52B-0C8E77ECB78A}" type="presParOf" srcId="{481553D5-842E-45F6-B130-4B59FC24FB61}" destId="{7518C7C1-B54C-4C74-9193-3AD747448227}" srcOrd="9" destOrd="0" presId="urn:microsoft.com/office/officeart/2008/layout/LinedList"/>
    <dgm:cxn modelId="{A9849873-179B-45AF-8960-5F3C4571BAE5}" type="presParOf" srcId="{7518C7C1-B54C-4C74-9193-3AD747448227}" destId="{A5079E4E-712D-47AC-B8DC-206004103A81}" srcOrd="0" destOrd="0" presId="urn:microsoft.com/office/officeart/2008/layout/LinedList"/>
    <dgm:cxn modelId="{56185946-A82D-4445-8DAD-E9FB47D9D11B}" type="presParOf" srcId="{7518C7C1-B54C-4C74-9193-3AD747448227}" destId="{27E04964-565D-4257-9563-CAD12EF46BFB}" srcOrd="1" destOrd="0" presId="urn:microsoft.com/office/officeart/2008/layout/LinedList"/>
    <dgm:cxn modelId="{52370B0A-7BF8-4B77-B8C4-6B336152F16B}" type="presParOf" srcId="{481553D5-842E-45F6-B130-4B59FC24FB61}" destId="{12C2A76C-4045-41D6-A550-9F46FFBDC0EA}" srcOrd="10" destOrd="0" presId="urn:microsoft.com/office/officeart/2008/layout/LinedList"/>
    <dgm:cxn modelId="{AA5B238E-E423-461D-804B-EE12E5F24F46}" type="presParOf" srcId="{481553D5-842E-45F6-B130-4B59FC24FB61}" destId="{EE02A835-A5F5-4881-97FC-AD5964F81099}" srcOrd="11" destOrd="0" presId="urn:microsoft.com/office/officeart/2008/layout/LinedList"/>
    <dgm:cxn modelId="{DF65446D-BA3A-4425-8725-0E3F2435EDA5}" type="presParOf" srcId="{EE02A835-A5F5-4881-97FC-AD5964F81099}" destId="{B2DD11F6-0C91-4C78-AD20-2F29021D7252}" srcOrd="0" destOrd="0" presId="urn:microsoft.com/office/officeart/2008/layout/LinedList"/>
    <dgm:cxn modelId="{10C5AFD4-34DC-4FA5-A3A2-A1736A9E8869}" type="presParOf" srcId="{EE02A835-A5F5-4881-97FC-AD5964F81099}" destId="{DF832265-B30C-4034-AD0F-79980AF8EBE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AC5D6-F4D0-4580-B032-72BD5EFED5A0}">
      <dsp:nvSpPr>
        <dsp:cNvPr id="0" name=""/>
        <dsp:cNvSpPr/>
      </dsp:nvSpPr>
      <dsp:spPr>
        <a:xfrm>
          <a:off x="4064000" y="2074089"/>
          <a:ext cx="2875309" cy="499020"/>
        </a:xfrm>
        <a:custGeom>
          <a:avLst/>
          <a:gdLst/>
          <a:ahLst/>
          <a:cxnLst/>
          <a:rect l="0" t="0" r="0" b="0"/>
          <a:pathLst>
            <a:path>
              <a:moveTo>
                <a:pt x="0" y="0"/>
              </a:moveTo>
              <a:lnTo>
                <a:pt x="0" y="249510"/>
              </a:lnTo>
              <a:lnTo>
                <a:pt x="2875309" y="249510"/>
              </a:lnTo>
              <a:lnTo>
                <a:pt x="2875309"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E5E58-D6C6-4E24-BF1C-969A5FD6A277}">
      <dsp:nvSpPr>
        <dsp:cNvPr id="0" name=""/>
        <dsp:cNvSpPr/>
      </dsp:nvSpPr>
      <dsp:spPr>
        <a:xfrm>
          <a:off x="4018280" y="2074089"/>
          <a:ext cx="91440" cy="499020"/>
        </a:xfrm>
        <a:custGeom>
          <a:avLst/>
          <a:gdLst/>
          <a:ahLst/>
          <a:cxnLst/>
          <a:rect l="0" t="0" r="0" b="0"/>
          <a:pathLst>
            <a:path>
              <a:moveTo>
                <a:pt x="45720" y="0"/>
              </a:moveTo>
              <a:lnTo>
                <a:pt x="45720"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F75F1-6B72-49C0-8059-11DF6D3833F5}">
      <dsp:nvSpPr>
        <dsp:cNvPr id="0" name=""/>
        <dsp:cNvSpPr/>
      </dsp:nvSpPr>
      <dsp:spPr>
        <a:xfrm>
          <a:off x="1188690" y="2074089"/>
          <a:ext cx="2875309" cy="499020"/>
        </a:xfrm>
        <a:custGeom>
          <a:avLst/>
          <a:gdLst/>
          <a:ahLst/>
          <a:cxnLst/>
          <a:rect l="0" t="0" r="0" b="0"/>
          <a:pathLst>
            <a:path>
              <a:moveTo>
                <a:pt x="2875309" y="0"/>
              </a:moveTo>
              <a:lnTo>
                <a:pt x="2875309" y="249510"/>
              </a:lnTo>
              <a:lnTo>
                <a:pt x="0" y="249510"/>
              </a:lnTo>
              <a:lnTo>
                <a:pt x="0" y="49902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69F1B-1071-4499-AEE7-48C480D0B929}">
      <dsp:nvSpPr>
        <dsp:cNvPr id="0" name=""/>
        <dsp:cNvSpPr/>
      </dsp:nvSpPr>
      <dsp:spPr>
        <a:xfrm>
          <a:off x="2465660" y="885944"/>
          <a:ext cx="319667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mt-MT" sz="3100" kern="1200">
              <a:latin typeface="EC Square Sans Pro" panose="020B0506040000020004" pitchFamily="34" charset="0"/>
            </a:rPr>
            <a:t>Antimikrobiċi</a:t>
          </a:r>
        </a:p>
      </dsp:txBody>
      <dsp:txXfrm>
        <a:off x="2465660" y="885944"/>
        <a:ext cx="3196679" cy="1188144"/>
      </dsp:txXfrm>
    </dsp:sp>
    <dsp:sp modelId="{8BADFCBF-D1DC-4E42-979C-F40C472F8488}">
      <dsp:nvSpPr>
        <dsp:cNvPr id="0" name=""/>
        <dsp:cNvSpPr/>
      </dsp:nvSpPr>
      <dsp:spPr>
        <a:xfrm>
          <a:off x="545" y="2573109"/>
          <a:ext cx="237628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mt-MT" sz="3500" kern="1200">
              <a:latin typeface="EC Square Sans Pro" panose="020B0506040000020004" pitchFamily="34" charset="0"/>
              <a:ea typeface="+mn-ea"/>
              <a:cs typeface="+mn-cs"/>
            </a:rPr>
            <a:t>Antibijotiċi</a:t>
          </a:r>
        </a:p>
      </dsp:txBody>
      <dsp:txXfrm>
        <a:off x="545" y="2573109"/>
        <a:ext cx="2376289" cy="1188144"/>
      </dsp:txXfrm>
    </dsp:sp>
    <dsp:sp modelId="{79CA2D34-2210-4B8A-A54C-05755DE52FC2}">
      <dsp:nvSpPr>
        <dsp:cNvPr id="0" name=""/>
        <dsp:cNvSpPr/>
      </dsp:nvSpPr>
      <dsp:spPr>
        <a:xfrm>
          <a:off x="2875855" y="2573109"/>
          <a:ext cx="237628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mt-MT" sz="3100" kern="1200">
              <a:latin typeface="EC Square Sans Pro" panose="020B0506040000020004" pitchFamily="34" charset="0"/>
            </a:rPr>
            <a:t>Antifungali, Antiprotozoals</a:t>
          </a:r>
        </a:p>
      </dsp:txBody>
      <dsp:txXfrm>
        <a:off x="2875855" y="2573109"/>
        <a:ext cx="2376289" cy="1188144"/>
      </dsp:txXfrm>
    </dsp:sp>
    <dsp:sp modelId="{E1EE393F-8641-4D6B-B63A-A168979238BF}">
      <dsp:nvSpPr>
        <dsp:cNvPr id="0" name=""/>
        <dsp:cNvSpPr/>
      </dsp:nvSpPr>
      <dsp:spPr>
        <a:xfrm>
          <a:off x="5751165" y="2573109"/>
          <a:ext cx="2376289" cy="118814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mt-MT" sz="3500" kern="1200">
              <a:latin typeface="EC Square Sans Pro" panose="020B0506040000020004" pitchFamily="34" charset="0"/>
              <a:ea typeface="+mn-ea"/>
              <a:cs typeface="+mn-cs"/>
            </a:rPr>
            <a:t>Antivirali</a:t>
          </a:r>
        </a:p>
      </dsp:txBody>
      <dsp:txXfrm>
        <a:off x="5751165" y="2573109"/>
        <a:ext cx="2376289" cy="118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76BFE-62FA-4234-8B92-0DD57480B97D}">
      <dsp:nvSpPr>
        <dsp:cNvPr id="0" name=""/>
        <dsp:cNvSpPr/>
      </dsp:nvSpPr>
      <dsp:spPr>
        <a:xfrm>
          <a:off x="7833499" y="2454248"/>
          <a:ext cx="303930" cy="932052"/>
        </a:xfrm>
        <a:custGeom>
          <a:avLst/>
          <a:gdLst/>
          <a:ahLst/>
          <a:cxnLst/>
          <a:rect l="0" t="0" r="0" b="0"/>
          <a:pathLst>
            <a:path>
              <a:moveTo>
                <a:pt x="0" y="0"/>
              </a:moveTo>
              <a:lnTo>
                <a:pt x="0" y="932052"/>
              </a:lnTo>
              <a:lnTo>
                <a:pt x="303930" y="93205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D92A73-4B6E-411C-B810-A0412A985452}">
      <dsp:nvSpPr>
        <dsp:cNvPr id="0" name=""/>
        <dsp:cNvSpPr/>
      </dsp:nvSpPr>
      <dsp:spPr>
        <a:xfrm>
          <a:off x="4966424" y="1015645"/>
          <a:ext cx="3677556" cy="425502"/>
        </a:xfrm>
        <a:custGeom>
          <a:avLst/>
          <a:gdLst/>
          <a:ahLst/>
          <a:cxnLst/>
          <a:rect l="0" t="0" r="0" b="0"/>
          <a:pathLst>
            <a:path>
              <a:moveTo>
                <a:pt x="0" y="0"/>
              </a:moveTo>
              <a:lnTo>
                <a:pt x="0" y="212751"/>
              </a:lnTo>
              <a:lnTo>
                <a:pt x="3677556" y="212751"/>
              </a:lnTo>
              <a:lnTo>
                <a:pt x="3677556"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D8161E-A69A-43D5-A7DF-4447C38A787D}">
      <dsp:nvSpPr>
        <dsp:cNvPr id="0" name=""/>
        <dsp:cNvSpPr/>
      </dsp:nvSpPr>
      <dsp:spPr>
        <a:xfrm>
          <a:off x="5381795" y="2454248"/>
          <a:ext cx="303930" cy="2370656"/>
        </a:xfrm>
        <a:custGeom>
          <a:avLst/>
          <a:gdLst/>
          <a:ahLst/>
          <a:cxnLst/>
          <a:rect l="0" t="0" r="0" b="0"/>
          <a:pathLst>
            <a:path>
              <a:moveTo>
                <a:pt x="0" y="0"/>
              </a:moveTo>
              <a:lnTo>
                <a:pt x="0" y="2370656"/>
              </a:lnTo>
              <a:lnTo>
                <a:pt x="303930" y="237065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F4E1D3-30E4-4E0D-989D-2B4EF8EB816D}">
      <dsp:nvSpPr>
        <dsp:cNvPr id="0" name=""/>
        <dsp:cNvSpPr/>
      </dsp:nvSpPr>
      <dsp:spPr>
        <a:xfrm>
          <a:off x="5381795" y="2454248"/>
          <a:ext cx="303930" cy="932052"/>
        </a:xfrm>
        <a:custGeom>
          <a:avLst/>
          <a:gdLst/>
          <a:ahLst/>
          <a:cxnLst/>
          <a:rect l="0" t="0" r="0" b="0"/>
          <a:pathLst>
            <a:path>
              <a:moveTo>
                <a:pt x="0" y="0"/>
              </a:moveTo>
              <a:lnTo>
                <a:pt x="0" y="932052"/>
              </a:lnTo>
              <a:lnTo>
                <a:pt x="303930" y="93205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AC5D6-F4D0-4580-B032-72BD5EFED5A0}">
      <dsp:nvSpPr>
        <dsp:cNvPr id="0" name=""/>
        <dsp:cNvSpPr/>
      </dsp:nvSpPr>
      <dsp:spPr>
        <a:xfrm>
          <a:off x="4966424" y="1015645"/>
          <a:ext cx="1225852" cy="425502"/>
        </a:xfrm>
        <a:custGeom>
          <a:avLst/>
          <a:gdLst/>
          <a:ahLst/>
          <a:cxnLst/>
          <a:rect l="0" t="0" r="0" b="0"/>
          <a:pathLst>
            <a:path>
              <a:moveTo>
                <a:pt x="0" y="0"/>
              </a:moveTo>
              <a:lnTo>
                <a:pt x="0" y="212751"/>
              </a:lnTo>
              <a:lnTo>
                <a:pt x="1225852" y="212751"/>
              </a:lnTo>
              <a:lnTo>
                <a:pt x="1225852"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43AAE7-F5AD-4C04-841D-D7B849F495F0}">
      <dsp:nvSpPr>
        <dsp:cNvPr id="0" name=""/>
        <dsp:cNvSpPr/>
      </dsp:nvSpPr>
      <dsp:spPr>
        <a:xfrm>
          <a:off x="2930091" y="2454248"/>
          <a:ext cx="303930" cy="2275890"/>
        </a:xfrm>
        <a:custGeom>
          <a:avLst/>
          <a:gdLst/>
          <a:ahLst/>
          <a:cxnLst/>
          <a:rect l="0" t="0" r="0" b="0"/>
          <a:pathLst>
            <a:path>
              <a:moveTo>
                <a:pt x="0" y="0"/>
              </a:moveTo>
              <a:lnTo>
                <a:pt x="0" y="2275890"/>
              </a:lnTo>
              <a:lnTo>
                <a:pt x="303930" y="227589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346B9D-CA7E-4111-8B95-B64C84E2753E}">
      <dsp:nvSpPr>
        <dsp:cNvPr id="0" name=""/>
        <dsp:cNvSpPr/>
      </dsp:nvSpPr>
      <dsp:spPr>
        <a:xfrm>
          <a:off x="2930091" y="2454248"/>
          <a:ext cx="303930" cy="884670"/>
        </a:xfrm>
        <a:custGeom>
          <a:avLst/>
          <a:gdLst/>
          <a:ahLst/>
          <a:cxnLst/>
          <a:rect l="0" t="0" r="0" b="0"/>
          <a:pathLst>
            <a:path>
              <a:moveTo>
                <a:pt x="0" y="0"/>
              </a:moveTo>
              <a:lnTo>
                <a:pt x="0" y="884670"/>
              </a:lnTo>
              <a:lnTo>
                <a:pt x="303930" y="88467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EE5E58-D6C6-4E24-BF1C-969A5FD6A277}">
      <dsp:nvSpPr>
        <dsp:cNvPr id="0" name=""/>
        <dsp:cNvSpPr/>
      </dsp:nvSpPr>
      <dsp:spPr>
        <a:xfrm>
          <a:off x="3740572" y="1015645"/>
          <a:ext cx="1225852" cy="425502"/>
        </a:xfrm>
        <a:custGeom>
          <a:avLst/>
          <a:gdLst/>
          <a:ahLst/>
          <a:cxnLst/>
          <a:rect l="0" t="0" r="0" b="0"/>
          <a:pathLst>
            <a:path>
              <a:moveTo>
                <a:pt x="1225852" y="0"/>
              </a:moveTo>
              <a:lnTo>
                <a:pt x="1225852" y="212751"/>
              </a:lnTo>
              <a:lnTo>
                <a:pt x="0" y="212751"/>
              </a:lnTo>
              <a:lnTo>
                <a:pt x="0"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DCF07C-356A-4AE6-9AD6-0496B7AEFEEB}">
      <dsp:nvSpPr>
        <dsp:cNvPr id="0" name=""/>
        <dsp:cNvSpPr/>
      </dsp:nvSpPr>
      <dsp:spPr>
        <a:xfrm>
          <a:off x="478387" y="2454248"/>
          <a:ext cx="303930" cy="2370656"/>
        </a:xfrm>
        <a:custGeom>
          <a:avLst/>
          <a:gdLst/>
          <a:ahLst/>
          <a:cxnLst/>
          <a:rect l="0" t="0" r="0" b="0"/>
          <a:pathLst>
            <a:path>
              <a:moveTo>
                <a:pt x="0" y="0"/>
              </a:moveTo>
              <a:lnTo>
                <a:pt x="0" y="2370656"/>
              </a:lnTo>
              <a:lnTo>
                <a:pt x="303930" y="237065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067C99-5600-452D-937F-38235D5AA502}">
      <dsp:nvSpPr>
        <dsp:cNvPr id="0" name=""/>
        <dsp:cNvSpPr/>
      </dsp:nvSpPr>
      <dsp:spPr>
        <a:xfrm>
          <a:off x="478387" y="2454248"/>
          <a:ext cx="185478" cy="908366"/>
        </a:xfrm>
        <a:custGeom>
          <a:avLst/>
          <a:gdLst/>
          <a:ahLst/>
          <a:cxnLst/>
          <a:rect l="0" t="0" r="0" b="0"/>
          <a:pathLst>
            <a:path>
              <a:moveTo>
                <a:pt x="0" y="0"/>
              </a:moveTo>
              <a:lnTo>
                <a:pt x="0" y="908366"/>
              </a:lnTo>
              <a:lnTo>
                <a:pt x="185478" y="9083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5F75F1-6B72-49C0-8059-11DF6D3833F5}">
      <dsp:nvSpPr>
        <dsp:cNvPr id="0" name=""/>
        <dsp:cNvSpPr/>
      </dsp:nvSpPr>
      <dsp:spPr>
        <a:xfrm>
          <a:off x="1288868" y="1015645"/>
          <a:ext cx="3677556" cy="425502"/>
        </a:xfrm>
        <a:custGeom>
          <a:avLst/>
          <a:gdLst/>
          <a:ahLst/>
          <a:cxnLst/>
          <a:rect l="0" t="0" r="0" b="0"/>
          <a:pathLst>
            <a:path>
              <a:moveTo>
                <a:pt x="3677556" y="0"/>
              </a:moveTo>
              <a:lnTo>
                <a:pt x="3677556" y="212751"/>
              </a:lnTo>
              <a:lnTo>
                <a:pt x="0" y="212751"/>
              </a:lnTo>
              <a:lnTo>
                <a:pt x="0" y="425502"/>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469F1B-1071-4499-AEE7-48C480D0B929}">
      <dsp:nvSpPr>
        <dsp:cNvPr id="0" name=""/>
        <dsp:cNvSpPr/>
      </dsp:nvSpPr>
      <dsp:spPr>
        <a:xfrm>
          <a:off x="2256764" y="2544"/>
          <a:ext cx="5419319" cy="1013100"/>
        </a:xfrm>
        <a:prstGeom prst="rect">
          <a:avLst/>
        </a:prstGeom>
        <a:solidFill>
          <a:srgbClr val="00339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mt-MT" sz="3200" b="1" kern="1200">
              <a:solidFill>
                <a:schemeClr val="bg1"/>
              </a:solidFill>
              <a:latin typeface="EC Square Sans Pro" panose="020B0506040000020004" pitchFamily="34" charset="0"/>
            </a:rPr>
            <a:t>Modi ta’ użu tal-antimikrobiċi</a:t>
          </a:r>
        </a:p>
      </dsp:txBody>
      <dsp:txXfrm>
        <a:off x="2256764" y="2544"/>
        <a:ext cx="5419319" cy="1013100"/>
      </dsp:txXfrm>
    </dsp:sp>
    <dsp:sp modelId="{8BADFCBF-D1DC-4E42-979C-F40C472F8488}">
      <dsp:nvSpPr>
        <dsp:cNvPr id="0" name=""/>
        <dsp:cNvSpPr/>
      </dsp:nvSpPr>
      <dsp:spPr>
        <a:xfrm>
          <a:off x="275767"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t-MT" sz="2400" kern="1200">
              <a:latin typeface="EC Square Sans Pro"/>
            </a:rPr>
            <a:t>Preventiv (Profilassi)</a:t>
          </a:r>
        </a:p>
      </dsp:txBody>
      <dsp:txXfrm>
        <a:off x="275767" y="1441147"/>
        <a:ext cx="2026201" cy="1013100"/>
      </dsp:txXfrm>
    </dsp:sp>
    <dsp:sp modelId="{A6C8C1EB-8865-484F-BCE3-7F2107D8B6C3}">
      <dsp:nvSpPr>
        <dsp:cNvPr id="0" name=""/>
        <dsp:cNvSpPr/>
      </dsp:nvSpPr>
      <dsp:spPr>
        <a:xfrm>
          <a:off x="663866" y="2856064"/>
          <a:ext cx="1526844"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mt-MT" sz="1100" kern="1200">
              <a:latin typeface="EC Square Sans Pro"/>
            </a:rPr>
            <a:t>Għal każijiet eċċezzjonali BISS (meta r-riskju ta’ infezzjoni jkun għoli ħafna/ikun hemm konsegwenzi severi)</a:t>
          </a:r>
        </a:p>
      </dsp:txBody>
      <dsp:txXfrm>
        <a:off x="663866" y="2856064"/>
        <a:ext cx="1526844" cy="1013100"/>
      </dsp:txXfrm>
    </dsp:sp>
    <dsp:sp modelId="{1D468441-9162-423C-890A-1EE79A56B0FE}">
      <dsp:nvSpPr>
        <dsp:cNvPr id="0" name=""/>
        <dsp:cNvSpPr/>
      </dsp:nvSpPr>
      <dsp:spPr>
        <a:xfrm>
          <a:off x="782317" y="4318353"/>
          <a:ext cx="1504981"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rtl="0">
            <a:lnSpc>
              <a:spcPct val="90000"/>
            </a:lnSpc>
            <a:spcBef>
              <a:spcPct val="0"/>
            </a:spcBef>
            <a:spcAft>
              <a:spcPct val="35000"/>
            </a:spcAft>
            <a:buNone/>
          </a:pPr>
          <a:r>
            <a:rPr lang="it-IT" sz="1100" kern="1200" dirty="0" err="1">
              <a:latin typeface="EC Square Sans Pro"/>
            </a:rPr>
            <a:t>Trattament</a:t>
          </a:r>
          <a:r>
            <a:rPr lang="it-IT" sz="1100" kern="1200" dirty="0">
              <a:latin typeface="EC Square Sans Pro"/>
            </a:rPr>
            <a:t> </a:t>
          </a:r>
          <a:r>
            <a:rPr lang="it-IT" sz="1100" kern="1200" dirty="0" err="1">
              <a:latin typeface="EC Square Sans Pro"/>
            </a:rPr>
            <a:t>antibijotiku</a:t>
          </a:r>
          <a:r>
            <a:rPr lang="it-IT" sz="1100" kern="1200" dirty="0">
              <a:latin typeface="EC Square Sans Pro"/>
            </a:rPr>
            <a:t> BISS </a:t>
          </a:r>
          <a:r>
            <a:rPr lang="it-IT" sz="1100" kern="1200" dirty="0" err="1">
              <a:latin typeface="EC Square Sans Pro"/>
            </a:rPr>
            <a:t>għal</a:t>
          </a:r>
          <a:r>
            <a:rPr lang="it-IT" sz="1100" kern="1200" dirty="0">
              <a:latin typeface="EC Square Sans Pro"/>
            </a:rPr>
            <a:t> </a:t>
          </a:r>
          <a:r>
            <a:rPr lang="it-IT" sz="1100" kern="1200" dirty="0" err="1">
              <a:latin typeface="EC Square Sans Pro"/>
            </a:rPr>
            <a:t>annimali</a:t>
          </a:r>
          <a:r>
            <a:rPr lang="it-IT" sz="1100" kern="1200" dirty="0">
              <a:latin typeface="EC Square Sans Pro"/>
            </a:rPr>
            <a:t> </a:t>
          </a:r>
          <a:r>
            <a:rPr lang="it-IT" sz="1100" kern="1200" dirty="0" err="1">
              <a:latin typeface="EC Square Sans Pro"/>
            </a:rPr>
            <a:t>individwali</a:t>
          </a:r>
          <a:endParaRPr lang="es-ES" sz="1100" kern="1200" dirty="0">
            <a:latin typeface="EC Square Sans Pro"/>
          </a:endParaRPr>
        </a:p>
        <a:p>
          <a:pPr marL="0" lvl="0" indent="0" algn="ctr" defTabSz="488950">
            <a:lnSpc>
              <a:spcPct val="90000"/>
            </a:lnSpc>
            <a:spcBef>
              <a:spcPct val="0"/>
            </a:spcBef>
            <a:spcAft>
              <a:spcPct val="35000"/>
            </a:spcAft>
            <a:buNone/>
          </a:pPr>
          <a:r>
            <a:rPr lang="es-ES" sz="1100" kern="1200" dirty="0" err="1">
              <a:latin typeface="EC Square Sans Pro"/>
            </a:rPr>
            <a:t>Antimikrobiċi</a:t>
          </a:r>
          <a:r>
            <a:rPr lang="es-ES" sz="1100" kern="1200" dirty="0">
              <a:latin typeface="EC Square Sans Pro"/>
            </a:rPr>
            <a:t> </a:t>
          </a:r>
          <a:r>
            <a:rPr lang="es-ES" sz="1100" kern="1200" dirty="0" err="1">
              <a:latin typeface="EC Square Sans Pro"/>
            </a:rPr>
            <a:t>oħra</a:t>
          </a:r>
          <a:r>
            <a:rPr lang="es-ES" sz="1100" kern="1200" dirty="0">
              <a:latin typeface="EC Square Sans Pro"/>
            </a:rPr>
            <a:t> BISS </a:t>
          </a:r>
          <a:r>
            <a:rPr lang="es-ES" sz="1100" kern="1200" dirty="0" err="1">
              <a:latin typeface="EC Square Sans Pro"/>
            </a:rPr>
            <a:t>għal</a:t>
          </a:r>
          <a:r>
            <a:rPr lang="es-ES" sz="1100" kern="1200" dirty="0">
              <a:latin typeface="EC Square Sans Pro"/>
            </a:rPr>
            <a:t> </a:t>
          </a:r>
          <a:r>
            <a:rPr lang="es-ES" sz="1100" kern="1200" dirty="0" err="1">
              <a:latin typeface="EC Square Sans Pro"/>
            </a:rPr>
            <a:t>numru</a:t>
          </a:r>
          <a:r>
            <a:rPr lang="es-ES" sz="1100" kern="1200" dirty="0">
              <a:latin typeface="EC Square Sans Pro"/>
            </a:rPr>
            <a:t> </a:t>
          </a:r>
          <a:r>
            <a:rPr lang="es-ES" sz="1100" kern="1200" dirty="0" err="1">
              <a:latin typeface="EC Square Sans Pro"/>
            </a:rPr>
            <a:t>ristrett</a:t>
          </a:r>
          <a:r>
            <a:rPr lang="es-ES" sz="1100" kern="1200" dirty="0">
              <a:latin typeface="EC Square Sans Pro"/>
            </a:rPr>
            <a:t> </a:t>
          </a:r>
          <a:r>
            <a:rPr lang="es-ES" sz="1100" kern="1200" dirty="0" err="1">
              <a:latin typeface="EC Square Sans Pro"/>
            </a:rPr>
            <a:t>ta</a:t>
          </a:r>
          <a:r>
            <a:rPr lang="es-ES" sz="1100" kern="1200" dirty="0">
              <a:latin typeface="EC Square Sans Pro"/>
            </a:rPr>
            <a:t>' </a:t>
          </a:r>
          <a:r>
            <a:rPr lang="es-ES" sz="1100" kern="1200" dirty="0" err="1">
              <a:latin typeface="EC Square Sans Pro"/>
            </a:rPr>
            <a:t>annimali</a:t>
          </a:r>
          <a:endParaRPr lang="mt-MT" sz="1100" kern="1200" dirty="0">
            <a:latin typeface="EC Square Sans Pro"/>
          </a:endParaRPr>
        </a:p>
      </dsp:txBody>
      <dsp:txXfrm>
        <a:off x="782317" y="4318353"/>
        <a:ext cx="1504981" cy="1013100"/>
      </dsp:txXfrm>
    </dsp:sp>
    <dsp:sp modelId="{79CA2D34-2210-4B8A-A54C-05755DE52FC2}">
      <dsp:nvSpPr>
        <dsp:cNvPr id="0" name=""/>
        <dsp:cNvSpPr/>
      </dsp:nvSpPr>
      <dsp:spPr>
        <a:xfrm>
          <a:off x="2727471"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rtl="0">
            <a:lnSpc>
              <a:spcPct val="90000"/>
            </a:lnSpc>
            <a:spcBef>
              <a:spcPct val="0"/>
            </a:spcBef>
            <a:spcAft>
              <a:spcPct val="35000"/>
            </a:spcAft>
            <a:buNone/>
          </a:pPr>
          <a:r>
            <a:rPr lang="mt-MT" sz="2400" kern="1200">
              <a:latin typeface="EC Square Sans Pro"/>
            </a:rPr>
            <a:t>Somministrazzjoni lil grupp (metafilassi)</a:t>
          </a:r>
        </a:p>
      </dsp:txBody>
      <dsp:txXfrm>
        <a:off x="2727471" y="1441147"/>
        <a:ext cx="2026201" cy="1013100"/>
      </dsp:txXfrm>
    </dsp:sp>
    <dsp:sp modelId="{056FBD11-301E-4E08-BB2D-244024B98DBE}">
      <dsp:nvSpPr>
        <dsp:cNvPr id="0" name=""/>
        <dsp:cNvSpPr/>
      </dsp:nvSpPr>
      <dsp:spPr>
        <a:xfrm>
          <a:off x="3234021" y="2879750"/>
          <a:ext cx="1560276" cy="918335"/>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mt-MT" sz="1100" kern="1200">
              <a:latin typeface="EC Square Sans Pro" panose="020B0506040000020004" pitchFamily="34" charset="0"/>
            </a:rPr>
            <a:t>Meta r-riskju ta’ tixrid ta’ infezzjoni jew ta’ marda infettiva fil-grupp ta’ annimali jkun għoli BISS</a:t>
          </a:r>
        </a:p>
      </dsp:txBody>
      <dsp:txXfrm>
        <a:off x="3234021" y="2879750"/>
        <a:ext cx="1560276" cy="918335"/>
      </dsp:txXfrm>
    </dsp:sp>
    <dsp:sp modelId="{F84671BE-FF3F-413A-BA64-D7ED5C73F108}">
      <dsp:nvSpPr>
        <dsp:cNvPr id="0" name=""/>
        <dsp:cNvSpPr/>
      </dsp:nvSpPr>
      <dsp:spPr>
        <a:xfrm>
          <a:off x="3234021" y="4223588"/>
          <a:ext cx="1560276"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mt-MT" sz="1100" kern="1200">
              <a:latin typeface="EC Square Sans Pro" panose="020B0506040000020004" pitchFamily="34" charset="0"/>
            </a:rPr>
            <a:t>meta ma jkun hemm l-ebda alternattiva xierqa oħra disponibbli</a:t>
          </a:r>
        </a:p>
      </dsp:txBody>
      <dsp:txXfrm>
        <a:off x="3234021" y="4223588"/>
        <a:ext cx="1560276" cy="1013100"/>
      </dsp:txXfrm>
    </dsp:sp>
    <dsp:sp modelId="{E1EE393F-8641-4D6B-B63A-A168979238BF}">
      <dsp:nvSpPr>
        <dsp:cNvPr id="0" name=""/>
        <dsp:cNvSpPr/>
      </dsp:nvSpPr>
      <dsp:spPr>
        <a:xfrm>
          <a:off x="5179175"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t-MT" sz="2400" kern="1200">
              <a:latin typeface="EC Square Sans Pro"/>
            </a:rPr>
            <a:t>Trattament</a:t>
          </a:r>
        </a:p>
      </dsp:txBody>
      <dsp:txXfrm>
        <a:off x="5179175" y="1441147"/>
        <a:ext cx="2026201" cy="1013100"/>
      </dsp:txXfrm>
    </dsp:sp>
    <dsp:sp modelId="{C6758C82-A4AF-43D3-87C2-91E8B51EF3A4}">
      <dsp:nvSpPr>
        <dsp:cNvPr id="0" name=""/>
        <dsp:cNvSpPr/>
      </dsp:nvSpPr>
      <dsp:spPr>
        <a:xfrm>
          <a:off x="5685725" y="2879750"/>
          <a:ext cx="2026201" cy="1013100"/>
        </a:xfrm>
        <a:prstGeom prst="rect">
          <a:avLst/>
        </a:prstGeom>
        <a:solidFill>
          <a:srgbClr val="6BB188"/>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mt-MT" sz="1800" kern="1200">
              <a:latin typeface="EC Square Sans Pro" panose="020B0506040000020004" pitchFamily="34" charset="0"/>
            </a:rPr>
            <a:t>Trattament individwali</a:t>
          </a:r>
        </a:p>
      </dsp:txBody>
      <dsp:txXfrm>
        <a:off x="5685725" y="2879750"/>
        <a:ext cx="2026201" cy="1013100"/>
      </dsp:txXfrm>
    </dsp:sp>
    <dsp:sp modelId="{93C4C636-7764-4E61-88B4-05ADD066EEEB}">
      <dsp:nvSpPr>
        <dsp:cNvPr id="0" name=""/>
        <dsp:cNvSpPr/>
      </dsp:nvSpPr>
      <dsp:spPr>
        <a:xfrm>
          <a:off x="5685725" y="4318353"/>
          <a:ext cx="2026201" cy="1013100"/>
        </a:xfrm>
        <a:prstGeom prst="rect">
          <a:avLst/>
        </a:prstGeom>
        <a:solidFill>
          <a:srgbClr val="2C747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mt-MT" sz="1800" kern="1200">
              <a:solidFill>
                <a:schemeClr val="bg1"/>
              </a:solidFill>
              <a:latin typeface="EC Square Sans Pro" panose="020B0506040000020004" pitchFamily="34" charset="0"/>
            </a:rPr>
            <a:t>Trattament tal-grupp</a:t>
          </a:r>
        </a:p>
      </dsp:txBody>
      <dsp:txXfrm>
        <a:off x="5685725" y="4318353"/>
        <a:ext cx="2026201" cy="1013100"/>
      </dsp:txXfrm>
    </dsp:sp>
    <dsp:sp modelId="{A2722EEE-F459-40F7-832E-C0EB22C38702}">
      <dsp:nvSpPr>
        <dsp:cNvPr id="0" name=""/>
        <dsp:cNvSpPr/>
      </dsp:nvSpPr>
      <dsp:spPr>
        <a:xfrm>
          <a:off x="7630879" y="1441147"/>
          <a:ext cx="2026201" cy="10131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mt-MT" sz="2400" kern="1200">
              <a:latin typeface="EC Square Sans Pro"/>
            </a:rPr>
            <a:t>Promozzjoni tat-tkabbir</a:t>
          </a:r>
        </a:p>
      </dsp:txBody>
      <dsp:txXfrm>
        <a:off x="7630879" y="1441147"/>
        <a:ext cx="2026201" cy="1013100"/>
      </dsp:txXfrm>
    </dsp:sp>
    <dsp:sp modelId="{EC37E445-08B7-481B-8A71-9679E047E10B}">
      <dsp:nvSpPr>
        <dsp:cNvPr id="0" name=""/>
        <dsp:cNvSpPr/>
      </dsp:nvSpPr>
      <dsp:spPr>
        <a:xfrm>
          <a:off x="8137429" y="2879750"/>
          <a:ext cx="2026201" cy="1013100"/>
        </a:xfrm>
        <a:prstGeom prst="rect">
          <a:avLst/>
        </a:prstGeom>
        <a:solidFill>
          <a:srgbClr val="ECEBEB"/>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mt-MT" sz="1800" b="1" kern="1200">
              <a:solidFill>
                <a:srgbClr val="C00000"/>
              </a:solidFill>
              <a:latin typeface="EC Square Sans Pro" panose="020B0506040000020004" pitchFamily="34" charset="0"/>
            </a:rPr>
            <a:t>IPPROJBIT!</a:t>
          </a:r>
        </a:p>
      </dsp:txBody>
      <dsp:txXfrm>
        <a:off x="8137429" y="2879750"/>
        <a:ext cx="2026201" cy="10131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mt-MT" sz="2200" kern="1200">
              <a:solidFill>
                <a:schemeClr val="tx1"/>
              </a:solidFill>
              <a:latin typeface="EC Square Sans Pro" panose="020B0506040000020004" pitchFamily="34" charset="0"/>
            </a:rPr>
            <a:t>Japplikaw regoli differenti għal </a:t>
          </a: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mt-MT" sz="2800" kern="1200">
              <a:solidFill>
                <a:schemeClr val="tx1"/>
              </a:solidFill>
              <a:latin typeface="EC Square Sans Pro" panose="020B0506040000020004" pitchFamily="34" charset="0"/>
            </a:rPr>
            <a:t>Għalf Medikat</a:t>
          </a:r>
        </a:p>
        <a:p>
          <a:pPr marL="0" lvl="0" indent="0" algn="ctr" defTabSz="1244600">
            <a:lnSpc>
              <a:spcPct val="90000"/>
            </a:lnSpc>
            <a:spcBef>
              <a:spcPct val="0"/>
            </a:spcBef>
            <a:spcAft>
              <a:spcPct val="35000"/>
            </a:spcAft>
            <a:buNone/>
          </a:pPr>
          <a:r>
            <a:rPr lang="mt-MT" sz="2000" kern="1200">
              <a:solidFill>
                <a:schemeClr val="tx1"/>
              </a:solidFill>
              <a:latin typeface="EC Square Sans Pro" panose="020B0506040000020004" pitchFamily="34" charset="0"/>
            </a:rPr>
            <a:t>(għalf imħallat mal-mediċini fil-mitħna tal-għalf)</a:t>
          </a: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mt-MT" sz="2800" kern="1200" dirty="0">
              <a:latin typeface="EC Square Sans Pro" panose="020B0506040000020004" pitchFamily="34" charset="0"/>
            </a:rPr>
            <a:t>Medikazzjoni Orali </a:t>
          </a:r>
        </a:p>
        <a:p>
          <a:pPr marL="0" lvl="0" indent="0" algn="ctr" defTabSz="1244600">
            <a:lnSpc>
              <a:spcPct val="90000"/>
            </a:lnSpc>
            <a:spcBef>
              <a:spcPct val="0"/>
            </a:spcBef>
            <a:spcAft>
              <a:spcPct val="35000"/>
            </a:spcAft>
            <a:buNone/>
          </a:pPr>
          <a:r>
            <a:rPr lang="mt-MT" sz="2000" kern="1200" dirty="0">
              <a:latin typeface="EC Square Sans Pro" panose="020B0506040000020004" pitchFamily="34" charset="0"/>
            </a:rPr>
            <a:t>(taħlit fir-razzett </a:t>
          </a:r>
          <a:br>
            <a:rPr lang="en-US" sz="2000" kern="1200" dirty="0">
              <a:latin typeface="EC Square Sans Pro" panose="020B0506040000020004" pitchFamily="34" charset="0"/>
            </a:rPr>
          </a:br>
          <a:r>
            <a:rPr lang="mt-MT" sz="2000" kern="1200" dirty="0">
              <a:latin typeface="EC Square Sans Pro" panose="020B0506040000020004" pitchFamily="34" charset="0"/>
            </a:rPr>
            <a:t>fl-għalf jew fl-ilma)</a:t>
          </a: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mt-MT" sz="2200" kern="1200" dirty="0">
              <a:solidFill>
                <a:schemeClr val="bg1"/>
              </a:solidFill>
              <a:latin typeface="EC Square Sans Pro" panose="020B0506040000020004" pitchFamily="34" charset="0"/>
            </a:rPr>
            <a:t>Permezz </a:t>
          </a:r>
          <a:br>
            <a:rPr lang="en-US" sz="2200" kern="1200" dirty="0">
              <a:solidFill>
                <a:schemeClr val="bg1"/>
              </a:solidFill>
              <a:latin typeface="EC Square Sans Pro" panose="020B0506040000020004" pitchFamily="34" charset="0"/>
            </a:rPr>
          </a:br>
          <a:r>
            <a:rPr lang="mt-MT" sz="2200" kern="1200" dirty="0">
              <a:solidFill>
                <a:schemeClr val="bg1"/>
              </a:solidFill>
              <a:latin typeface="EC Square Sans Pro" panose="020B0506040000020004" pitchFamily="34" charset="0"/>
            </a:rPr>
            <a:t>tal-Għalf</a:t>
          </a: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mt-MT" sz="2200" kern="1200" dirty="0">
              <a:latin typeface="EC Square Sans Pro" panose="020B0506040000020004" pitchFamily="34" charset="0"/>
            </a:rPr>
            <a:t>Permezz </a:t>
          </a:r>
          <a:br>
            <a:rPr lang="en-US" sz="2200" kern="1200" dirty="0">
              <a:latin typeface="EC Square Sans Pro" panose="020B0506040000020004" pitchFamily="34" charset="0"/>
            </a:rPr>
          </a:br>
          <a:r>
            <a:rPr lang="mt-MT" sz="2200" kern="1200" dirty="0">
              <a:latin typeface="EC Square Sans Pro" panose="020B0506040000020004" pitchFamily="34" charset="0"/>
            </a:rPr>
            <a:t>tal-Ilma</a:t>
          </a:r>
        </a:p>
      </dsp:txBody>
      <dsp:txXfrm>
        <a:off x="6917423" y="3840875"/>
        <a:ext cx="1919452" cy="9307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4A25DA-93AA-40D1-ACA2-7077DE9A785A}">
      <dsp:nvSpPr>
        <dsp:cNvPr id="0" name=""/>
        <dsp:cNvSpPr/>
      </dsp:nvSpPr>
      <dsp:spPr>
        <a:xfrm>
          <a:off x="0" y="1145"/>
          <a:ext cx="939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D7B9E5-0D16-440D-9B60-3017AD75E0C3}">
      <dsp:nvSpPr>
        <dsp:cNvPr id="0" name=""/>
        <dsp:cNvSpPr/>
      </dsp:nvSpPr>
      <dsp:spPr>
        <a:xfrm>
          <a:off x="0" y="1145"/>
          <a:ext cx="9398000" cy="3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t>1. KIRURGU VETERINARJU </a:t>
          </a:r>
          <a:r>
            <a:rPr lang="es-ES" sz="1800" kern="1200" dirty="0" err="1"/>
            <a:t>jaċċessa</a:t>
          </a:r>
          <a:r>
            <a:rPr lang="es-ES" sz="1800" kern="1200" dirty="0"/>
            <a:t> s-sistema u </a:t>
          </a:r>
          <a:r>
            <a:rPr lang="es-ES" sz="1800" kern="1200" dirty="0" err="1"/>
            <a:t>jiġġenera</a:t>
          </a:r>
          <a:r>
            <a:rPr lang="es-ES" sz="1800" kern="1200" dirty="0"/>
            <a:t> </a:t>
          </a:r>
          <a:r>
            <a:rPr lang="es-ES" sz="1800" kern="1200" dirty="0" err="1"/>
            <a:t>riċetta</a:t>
          </a:r>
          <a:r>
            <a:rPr lang="es-ES" sz="1800" kern="1200" dirty="0"/>
            <a:t> </a:t>
          </a:r>
          <a:r>
            <a:rPr lang="es-ES" sz="1800" kern="1200" dirty="0" err="1"/>
            <a:t>elettronika</a:t>
          </a:r>
          <a:endParaRPr lang="es-ES" sz="1800" kern="1200" dirty="0"/>
        </a:p>
      </dsp:txBody>
      <dsp:txXfrm>
        <a:off x="0" y="1145"/>
        <a:ext cx="9398000" cy="390747"/>
      </dsp:txXfrm>
    </dsp:sp>
    <dsp:sp modelId="{DA524987-E1A0-45E9-9545-7ACD7F37FCE2}">
      <dsp:nvSpPr>
        <dsp:cNvPr id="0" name=""/>
        <dsp:cNvSpPr/>
      </dsp:nvSpPr>
      <dsp:spPr>
        <a:xfrm>
          <a:off x="0" y="391893"/>
          <a:ext cx="939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19E5D-0960-4438-86A3-E483F9295F3E}">
      <dsp:nvSpPr>
        <dsp:cNvPr id="0" name=""/>
        <dsp:cNvSpPr/>
      </dsp:nvSpPr>
      <dsp:spPr>
        <a:xfrm>
          <a:off x="0" y="391893"/>
          <a:ext cx="9398000" cy="3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t>2. SID TA' L-ANNIMALI </a:t>
          </a:r>
          <a:r>
            <a:rPr lang="es-ES" sz="1800" kern="1200" dirty="0" err="1"/>
            <a:t>jirċievi</a:t>
          </a:r>
          <a:r>
            <a:rPr lang="es-ES" sz="1800" kern="1200" dirty="0"/>
            <a:t> SMS </a:t>
          </a:r>
          <a:r>
            <a:rPr lang="es-ES" sz="1800" kern="1200" dirty="0" err="1"/>
            <a:t>b'xejn</a:t>
          </a:r>
          <a:r>
            <a:rPr lang="es-ES" sz="1800" kern="1200" dirty="0"/>
            <a:t> u email </a:t>
          </a:r>
          <a:r>
            <a:rPr lang="es-ES" sz="1800" kern="1200" dirty="0" err="1"/>
            <a:t>b'numru</a:t>
          </a:r>
          <a:endParaRPr lang="es-ES" sz="1800" kern="1200" dirty="0"/>
        </a:p>
      </dsp:txBody>
      <dsp:txXfrm>
        <a:off x="0" y="391893"/>
        <a:ext cx="9398000" cy="390747"/>
      </dsp:txXfrm>
    </dsp:sp>
    <dsp:sp modelId="{C38E75CD-652A-4E61-8649-F51DD8C4B55B}">
      <dsp:nvSpPr>
        <dsp:cNvPr id="0" name=""/>
        <dsp:cNvSpPr/>
      </dsp:nvSpPr>
      <dsp:spPr>
        <a:xfrm>
          <a:off x="0" y="782641"/>
          <a:ext cx="939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666640-26C1-4B4C-B525-80529F510FC9}">
      <dsp:nvSpPr>
        <dsp:cNvPr id="0" name=""/>
        <dsp:cNvSpPr/>
      </dsp:nvSpPr>
      <dsp:spPr>
        <a:xfrm>
          <a:off x="0" y="782641"/>
          <a:ext cx="9398000" cy="3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t>3. SID TA' L-ANNIMALI </a:t>
          </a:r>
          <a:r>
            <a:rPr lang="es-ES" sz="1800" kern="1200" dirty="0" err="1"/>
            <a:t>jmur</a:t>
          </a:r>
          <a:r>
            <a:rPr lang="es-ES" sz="1800" kern="1200" dirty="0"/>
            <a:t> </a:t>
          </a:r>
          <a:r>
            <a:rPr lang="es-ES" sz="1800" kern="1200" dirty="0" err="1"/>
            <a:t>fl-Ispiżerija</a:t>
          </a:r>
          <a:r>
            <a:rPr lang="es-ES" sz="1800" kern="1200" dirty="0"/>
            <a:t> </a:t>
          </a:r>
          <a:r>
            <a:rPr lang="es-ES" sz="1800" kern="1200" dirty="0" err="1"/>
            <a:t>ta</a:t>
          </a:r>
          <a:r>
            <a:rPr lang="es-ES" sz="1800" kern="1200" dirty="0"/>
            <a:t>' l-</a:t>
          </a:r>
          <a:r>
            <a:rPr lang="es-ES" sz="1800" kern="1200" dirty="0" err="1"/>
            <a:t>għażla</a:t>
          </a:r>
          <a:r>
            <a:rPr lang="es-ES" sz="1800" kern="1200" dirty="0"/>
            <a:t> </a:t>
          </a:r>
          <a:r>
            <a:rPr lang="es-ES" sz="1800" kern="1200" dirty="0" err="1"/>
            <a:t>tiegħu</a:t>
          </a:r>
          <a:r>
            <a:rPr lang="es-ES" sz="1800" kern="1200" dirty="0"/>
            <a:t> u </a:t>
          </a:r>
          <a:r>
            <a:rPr lang="es-ES" sz="1800" kern="1200" dirty="0" err="1"/>
            <a:t>juri</a:t>
          </a:r>
          <a:r>
            <a:rPr lang="es-ES" sz="1800" kern="1200" dirty="0"/>
            <a:t> SMS </a:t>
          </a:r>
          <a:r>
            <a:rPr lang="es-ES" sz="1800" kern="1200" dirty="0" err="1"/>
            <a:t>jew</a:t>
          </a:r>
          <a:r>
            <a:rPr lang="es-ES" sz="1800" kern="1200" dirty="0"/>
            <a:t> email</a:t>
          </a:r>
        </a:p>
      </dsp:txBody>
      <dsp:txXfrm>
        <a:off x="0" y="782641"/>
        <a:ext cx="9398000" cy="390747"/>
      </dsp:txXfrm>
    </dsp:sp>
    <dsp:sp modelId="{45C1FA80-D9EE-4230-9D74-F00B54288FD6}">
      <dsp:nvSpPr>
        <dsp:cNvPr id="0" name=""/>
        <dsp:cNvSpPr/>
      </dsp:nvSpPr>
      <dsp:spPr>
        <a:xfrm>
          <a:off x="0" y="1173389"/>
          <a:ext cx="939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2E4989-7ECF-471C-A25C-C774507536EA}">
      <dsp:nvSpPr>
        <dsp:cNvPr id="0" name=""/>
        <dsp:cNvSpPr/>
      </dsp:nvSpPr>
      <dsp:spPr>
        <a:xfrm>
          <a:off x="0" y="1173389"/>
          <a:ext cx="9398000" cy="3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t>4. L-ISPIZIRJU </a:t>
          </a:r>
          <a:r>
            <a:rPr lang="es-ES" sz="1800" kern="1200" dirty="0" err="1"/>
            <a:t>jaċċessa</a:t>
          </a:r>
          <a:r>
            <a:rPr lang="es-ES" sz="1800" kern="1200" dirty="0"/>
            <a:t> r-</a:t>
          </a:r>
          <a:r>
            <a:rPr lang="es-ES" sz="1800" kern="1200" dirty="0" err="1"/>
            <a:t>riċetta</a:t>
          </a:r>
          <a:r>
            <a:rPr lang="es-ES" sz="1800" kern="1200" dirty="0"/>
            <a:t> </a:t>
          </a:r>
          <a:r>
            <a:rPr lang="es-ES" sz="1800" kern="1200" dirty="0" err="1"/>
            <a:t>elettronika</a:t>
          </a:r>
          <a:endParaRPr lang="es-ES" sz="1800" kern="1200" dirty="0"/>
        </a:p>
      </dsp:txBody>
      <dsp:txXfrm>
        <a:off x="0" y="1173389"/>
        <a:ext cx="9398000" cy="390747"/>
      </dsp:txXfrm>
    </dsp:sp>
    <dsp:sp modelId="{4698B7A2-3643-47C4-A8A6-BBE9DB82F2BB}">
      <dsp:nvSpPr>
        <dsp:cNvPr id="0" name=""/>
        <dsp:cNvSpPr/>
      </dsp:nvSpPr>
      <dsp:spPr>
        <a:xfrm>
          <a:off x="0" y="1564137"/>
          <a:ext cx="939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079E4E-712D-47AC-B8DC-206004103A81}">
      <dsp:nvSpPr>
        <dsp:cNvPr id="0" name=""/>
        <dsp:cNvSpPr/>
      </dsp:nvSpPr>
      <dsp:spPr>
        <a:xfrm>
          <a:off x="0" y="1564137"/>
          <a:ext cx="9398000" cy="3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s-ES" sz="1800" kern="1200" dirty="0"/>
            <a:t>5. L-ISPIZIRJU </a:t>
          </a:r>
          <a:r>
            <a:rPr lang="es-ES" sz="1800" kern="1200" dirty="0" err="1"/>
            <a:t>juża</a:t>
          </a:r>
          <a:r>
            <a:rPr lang="es-ES" sz="1800" kern="1200" dirty="0"/>
            <a:t> n-</a:t>
          </a:r>
          <a:r>
            <a:rPr lang="es-ES" sz="1800" kern="1200" dirty="0" err="1"/>
            <a:t>numru</a:t>
          </a:r>
          <a:r>
            <a:rPr lang="es-ES" sz="1800" kern="1200" dirty="0"/>
            <a:t> </a:t>
          </a:r>
          <a:r>
            <a:rPr lang="es-ES" sz="1800" kern="1200" dirty="0" err="1"/>
            <a:t>fuq</a:t>
          </a:r>
          <a:r>
            <a:rPr lang="es-ES" sz="1800" kern="1200" dirty="0"/>
            <a:t> l-SMS </a:t>
          </a:r>
          <a:r>
            <a:rPr lang="es-ES" sz="1800" kern="1200" dirty="0" err="1"/>
            <a:t>jew</a:t>
          </a:r>
          <a:r>
            <a:rPr lang="es-ES" sz="1800" kern="1200" dirty="0"/>
            <a:t> </a:t>
          </a:r>
          <a:r>
            <a:rPr lang="es-ES" sz="1800" kern="1200" dirty="0" err="1"/>
            <a:t>fuq</a:t>
          </a:r>
          <a:r>
            <a:rPr lang="es-ES" sz="1800" kern="1200" dirty="0"/>
            <a:t> l-email </a:t>
          </a:r>
          <a:r>
            <a:rPr lang="es-ES" sz="1800" kern="1200" dirty="0" err="1"/>
            <a:t>biex</a:t>
          </a:r>
          <a:r>
            <a:rPr lang="es-ES" sz="1800" kern="1200" dirty="0"/>
            <a:t> </a:t>
          </a:r>
          <a:r>
            <a:rPr lang="es-ES" sz="1800" kern="1200" dirty="0" err="1"/>
            <a:t>jiġġenera</a:t>
          </a:r>
          <a:r>
            <a:rPr lang="es-ES" sz="1800" kern="1200" dirty="0"/>
            <a:t> </a:t>
          </a:r>
          <a:r>
            <a:rPr lang="es-ES" sz="1800" kern="1200" dirty="0" err="1"/>
            <a:t>riċetta</a:t>
          </a:r>
          <a:r>
            <a:rPr lang="es-ES" sz="1800" kern="1200" dirty="0"/>
            <a:t> </a:t>
          </a:r>
          <a:r>
            <a:rPr lang="es-ES" sz="1800" kern="1200" dirty="0" err="1"/>
            <a:t>elettronika</a:t>
          </a:r>
          <a:endParaRPr lang="es-ES" sz="1800" kern="1200" dirty="0"/>
        </a:p>
      </dsp:txBody>
      <dsp:txXfrm>
        <a:off x="0" y="1564137"/>
        <a:ext cx="9398000" cy="390747"/>
      </dsp:txXfrm>
    </dsp:sp>
    <dsp:sp modelId="{12C2A76C-4045-41D6-A550-9F46FFBDC0EA}">
      <dsp:nvSpPr>
        <dsp:cNvPr id="0" name=""/>
        <dsp:cNvSpPr/>
      </dsp:nvSpPr>
      <dsp:spPr>
        <a:xfrm>
          <a:off x="0" y="1954885"/>
          <a:ext cx="939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DD11F6-0C91-4C78-AD20-2F29021D7252}">
      <dsp:nvSpPr>
        <dsp:cNvPr id="0" name=""/>
        <dsp:cNvSpPr/>
      </dsp:nvSpPr>
      <dsp:spPr>
        <a:xfrm>
          <a:off x="0" y="1954885"/>
          <a:ext cx="9398000" cy="390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kern="1200"/>
            <a:t>6. L-ISPIRIKARU jipprovdi l-prodott mediku</a:t>
          </a:r>
          <a:endParaRPr lang="es-ES" sz="1800" kern="1200" dirty="0"/>
        </a:p>
      </dsp:txBody>
      <dsp:txXfrm>
        <a:off x="0" y="1954885"/>
        <a:ext cx="9398000" cy="39074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CB16B7-B716-DE56-2C99-606E835F71E9}"/>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6E7F3CB-E9FD-700B-86F8-BEAB56DE09FE}"/>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AD32D3FA-24B7-4B44-A801-5F47D77D6985}" type="datetimeFigureOut">
              <a:rPr lang="en-US" smtClean="0"/>
              <a:t>3/4/2024</a:t>
            </a:fld>
            <a:endParaRPr lang="en-US"/>
          </a:p>
        </p:txBody>
      </p:sp>
      <p:sp>
        <p:nvSpPr>
          <p:cNvPr id="4" name="Footer Placeholder 3">
            <a:extLst>
              <a:ext uri="{FF2B5EF4-FFF2-40B4-BE49-F238E27FC236}">
                <a16:creationId xmlns:a16="http://schemas.microsoft.com/office/drawing/2014/main" id="{FC28515A-7BA0-C092-4D96-079A3A6768C1}"/>
              </a:ext>
            </a:extLst>
          </p:cNvPr>
          <p:cNvSpPr>
            <a:spLocks noGrp="1"/>
          </p:cNvSpPr>
          <p:nvPr>
            <p:ph type="ftr" sz="quarter" idx="2"/>
          </p:nvPr>
        </p:nvSpPr>
        <p:spPr>
          <a:xfrm>
            <a:off x="0" y="65262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1A6A2E2-6C8D-6737-82DA-E8ECDFC8A08E}"/>
              </a:ext>
            </a:extLst>
          </p:cNvPr>
          <p:cNvSpPr>
            <a:spLocks noGrp="1"/>
          </p:cNvSpPr>
          <p:nvPr>
            <p:ph type="sldNum" sz="quarter" idx="3"/>
          </p:nvPr>
        </p:nvSpPr>
        <p:spPr>
          <a:xfrm>
            <a:off x="6905625" y="6526213"/>
            <a:ext cx="5283200" cy="344487"/>
          </a:xfrm>
          <a:prstGeom prst="rect">
            <a:avLst/>
          </a:prstGeom>
        </p:spPr>
        <p:txBody>
          <a:bodyPr vert="horz" lIns="91440" tIns="45720" rIns="91440" bIns="45720" rtlCol="0" anchor="b"/>
          <a:lstStyle>
            <a:lvl1pPr algn="r">
              <a:defRPr sz="1200"/>
            </a:lvl1pPr>
          </a:lstStyle>
          <a:p>
            <a:fld id="{2111B5B8-2FEC-403C-8DF2-2F831C5BB9EF}" type="slidenum">
              <a:rPr lang="en-US" smtClean="0"/>
              <a:t>‹Nº›</a:t>
            </a:fld>
            <a:endParaRPr lang="en-US"/>
          </a:p>
        </p:txBody>
      </p:sp>
    </p:spTree>
    <p:extLst>
      <p:ext uri="{BB962C8B-B14F-4D97-AF65-F5344CB8AC3E}">
        <p14:creationId xmlns:p14="http://schemas.microsoft.com/office/powerpoint/2010/main" val="637677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EFBF1D73-B190-4C96-9664-D0929931661E}" type="datetimeFigureOut">
              <a:rPr lang="en-GB" smtClean="0"/>
              <a:t>04/03/2024</a:t>
            </a:fld>
            <a:endParaRPr lang="en-GB"/>
          </a:p>
        </p:txBody>
      </p:sp>
      <p:sp>
        <p:nvSpPr>
          <p:cNvPr id="4" name="Marcador de imagen de diapositiva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8B7EF4CE-A503-4E65-986B-A5ECC6ED22AC}" type="slidenum">
              <a:rPr lang="en-GB" smtClean="0"/>
              <a:t>‹Nº›</a:t>
            </a:fld>
            <a:endParaRPr lang="en-GB"/>
          </a:p>
        </p:txBody>
      </p:sp>
    </p:spTree>
    <p:extLst>
      <p:ext uri="{BB962C8B-B14F-4D97-AF65-F5344CB8AC3E}">
        <p14:creationId xmlns:p14="http://schemas.microsoft.com/office/powerpoint/2010/main" val="3160458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Profilassi</a:t>
            </a:r>
            <a:r>
              <a:rPr lang="es-ES" dirty="0"/>
              <a:t>: Meta </a:t>
            </a:r>
            <a:r>
              <a:rPr lang="es-ES" dirty="0" err="1"/>
              <a:t>jintużaw</a:t>
            </a:r>
            <a:r>
              <a:rPr lang="es-ES" dirty="0"/>
              <a:t> </a:t>
            </a:r>
            <a:r>
              <a:rPr lang="es-ES" dirty="0" err="1"/>
              <a:t>għall-profilassi</a:t>
            </a:r>
            <a:r>
              <a:rPr lang="es-ES" dirty="0"/>
              <a:t>, l-</a:t>
            </a:r>
            <a:r>
              <a:rPr lang="es-ES" dirty="0" err="1"/>
              <a:t>antibijotiċi</a:t>
            </a:r>
            <a:r>
              <a:rPr lang="es-ES" dirty="0"/>
              <a:t> </a:t>
            </a:r>
            <a:r>
              <a:rPr lang="es-ES" dirty="0" err="1"/>
              <a:t>jistgħu</a:t>
            </a:r>
            <a:r>
              <a:rPr lang="es-ES" dirty="0"/>
              <a:t> </a:t>
            </a:r>
            <a:r>
              <a:rPr lang="es-ES" dirty="0" err="1"/>
              <a:t>jiġu</a:t>
            </a:r>
            <a:r>
              <a:rPr lang="es-ES" dirty="0"/>
              <a:t> </a:t>
            </a:r>
            <a:r>
              <a:rPr lang="es-ES" dirty="0" err="1"/>
              <a:t>amministrati</a:t>
            </a:r>
            <a:r>
              <a:rPr lang="es-ES" dirty="0"/>
              <a:t> </a:t>
            </a:r>
            <a:r>
              <a:rPr lang="es-ES" dirty="0" err="1"/>
              <a:t>lil</a:t>
            </a:r>
            <a:r>
              <a:rPr lang="es-ES" dirty="0"/>
              <a:t> </a:t>
            </a:r>
            <a:r>
              <a:rPr lang="es-ES" dirty="0" err="1"/>
              <a:t>annimali</a:t>
            </a:r>
            <a:r>
              <a:rPr lang="es-ES" dirty="0"/>
              <a:t> </a:t>
            </a:r>
            <a:r>
              <a:rPr lang="es-ES" dirty="0" err="1"/>
              <a:t>individwali</a:t>
            </a:r>
            <a:r>
              <a:rPr lang="es-ES" dirty="0"/>
              <a:t> </a:t>
            </a:r>
            <a:r>
              <a:rPr lang="es-ES" dirty="0" err="1"/>
              <a:t>biss</a:t>
            </a:r>
            <a:r>
              <a:rPr lang="es-ES" dirty="0"/>
              <a:t> </a:t>
            </a:r>
            <a:r>
              <a:rPr lang="es-ES" dirty="0" err="1"/>
              <a:t>filwaqt</a:t>
            </a:r>
            <a:r>
              <a:rPr lang="es-ES" dirty="0"/>
              <a:t> </a:t>
            </a:r>
            <a:r>
              <a:rPr lang="es-ES" dirty="0" err="1"/>
              <a:t>li</a:t>
            </a:r>
            <a:r>
              <a:rPr lang="es-ES" dirty="0"/>
              <a:t> </a:t>
            </a:r>
            <a:r>
              <a:rPr lang="es-ES" dirty="0" err="1"/>
              <a:t>antimikrobiċi</a:t>
            </a:r>
            <a:r>
              <a:rPr lang="es-ES" dirty="0"/>
              <a:t> </a:t>
            </a:r>
            <a:r>
              <a:rPr lang="es-ES" dirty="0" err="1"/>
              <a:t>oħra</a:t>
            </a:r>
            <a:r>
              <a:rPr lang="es-ES" dirty="0"/>
              <a:t> </a:t>
            </a:r>
            <a:r>
              <a:rPr lang="es-ES" dirty="0" err="1"/>
              <a:t>jistgħu</a:t>
            </a:r>
            <a:r>
              <a:rPr lang="es-ES" dirty="0"/>
              <a:t> </a:t>
            </a:r>
            <a:r>
              <a:rPr lang="es-ES" dirty="0" err="1"/>
              <a:t>jingħataw</a:t>
            </a:r>
            <a:r>
              <a:rPr lang="es-ES" dirty="0"/>
              <a:t> </a:t>
            </a:r>
            <a:r>
              <a:rPr lang="es-ES" dirty="0" err="1"/>
              <a:t>lil</a:t>
            </a:r>
            <a:r>
              <a:rPr lang="es-ES" dirty="0"/>
              <a:t> </a:t>
            </a:r>
            <a:r>
              <a:rPr lang="es-ES" dirty="0" err="1"/>
              <a:t>numru</a:t>
            </a:r>
            <a:r>
              <a:rPr lang="es-ES" dirty="0"/>
              <a:t> </a:t>
            </a:r>
            <a:r>
              <a:rPr lang="es-ES" dirty="0" err="1"/>
              <a:t>ristrett</a:t>
            </a:r>
            <a:r>
              <a:rPr lang="es-ES" dirty="0"/>
              <a:t> </a:t>
            </a:r>
            <a:r>
              <a:rPr lang="es-ES" dirty="0" err="1"/>
              <a:t>ta</a:t>
            </a:r>
            <a:r>
              <a:rPr lang="es-ES" dirty="0"/>
              <a:t>’ </a:t>
            </a:r>
            <a:r>
              <a:rPr lang="es-ES" dirty="0" err="1"/>
              <a:t>annimali</a:t>
            </a:r>
            <a:endParaRPr lang="es-ES"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8</a:t>
            </a:fld>
            <a:endParaRPr lang="en-GB"/>
          </a:p>
        </p:txBody>
      </p:sp>
    </p:spTree>
    <p:extLst>
      <p:ext uri="{BB962C8B-B14F-4D97-AF65-F5344CB8AC3E}">
        <p14:creationId xmlns:p14="http://schemas.microsoft.com/office/powerpoint/2010/main" val="4189492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mt-MT"/>
              <a:t>Artikolu 114 Użu ta’ prodotti mediċinali għal speċijiet akkwatiċi li jipproduċu l-ikel 1. B’deroga mill-Artikolu 106(1), meta ma jkun hemm l-ebda prodott mediċinali veterinarju awtorizzat fi Stat Membru għal indikazzjoni dwar speċijiet akkwatiċi li jipproduċu l-ikel, il-veterinarju responsabbli jista’, taħt ir-responsabbiltà personali diretta tiegħu jew tagħha, u b’mod partikolari biex jevita l-ikkawżar ta’ tbatija mhux aċċettabbli, jikkura lill-annimal ikkonċernat bil-prodott mediċinali li ġej: (a) prodott mediċinali veterinarju awtorizzat skont dan ir-Regolament fl-Istat Membru rilevanti jew fi Stat Membru ieħor sabiex jintuża fl-istess speċi jew fi speċi akkwatiku ieħor li jipproduċi l-ikel għall-istess indikazzjoni, jew għal indikazzjoni oħra; (b) jekk ma jkun hemm l-ebda prodott mediċinali veterinarju kif imsemmi fil-punt (a) ta’ dan il-paragrafu, prodott mediċinali veterinarju awtorizzat skont dan ir-Regolament fl-Istat Membru rilevanti jew fi Stat Membru ieħor għall-użu ma’ speċijiet terrestri li jipproduċu l-ikel li fihom sustanza preżenti fil-lista stabbilita skont il-paragrafu 3; (c) jekk ma jkun hemm l-ebda prodott mediċinali veterinarju kif imsemmi fil-punti (a) jew (b) ta’ dan il-paragrafu, prodott mediċinali għall-użu mill-bniedem awtorizzat skont id-Direttiva 2001/83/KE jew ir-Regolament (KE) Nru 726/2004 u li fih sustanzi preżenti fil-lista stabbilita skont il-paragrafu 3 ta’ dan l-Artikolu; jew (d) jekk ma hemm l-ebda prodott mediċinali kif imsemmi fil-punti (a), (b) jew (c) ta’ dan il-paragrafu, prodott mediċinali veterinarju ppreparat b’mod estemporanju skont it-termini ta’ riċetta veterinarja. 2. B’deroga mill-punti (b) u (c) tal-paragrafu 1, u sakemm il-lista msemmija fil-paragrafu 3 hija stabbilita, il-veterinarju responsabbli jista’, taħt ir-responsabbiltà personali diretta tiegħu u b’mod partikolari biex jevita l-ikkawżar ta’ tbatija mhux aċċettabbli, b’mod eċċezzjonali jittratta speċijiet akkwatiċi li jipproduċu l-ikel ta’ azjenda partikolari bil-prodott mediċinali li ġej: (a) prodott mediċinali veterinarju awtorizzat skont dan ir-Regolament fl-Istat Membru rilevanti jew fi Stat Membru ieħor għal użu ma’ speċi tal-annimali terrestri li jipproduċu l-ikel; (b) jekk ma jkun hemm l-ebda prodott veterinarju kif imsemmi fil-punt (a) ta’ dan il-paragrafu, prodott mediċinali għall-użu mill-bniedem awtorizzat skont id-Direttiva 2001/83/KE jew ir-Regolament (KE) Nru 726/2004. </a:t>
            </a:r>
          </a:p>
          <a:p>
            <a:r>
              <a:rPr lang="mt-MT"/>
              <a:t>3. Il-Kummissjoni għandha, permezz ta’ atti ta’ implimentazzjoni, sa mhux aktar tard minn ħames snin mit-28 ta’ Jannar 2022, tistabbilixxi lista ta’ sustanzi użati fi prodotti mediċinali veterinarji awtorizzati fl-Unjoni għall-użu fi speċijiet tal-annimali terrestri li jipproduċu l-ikel jew sustanzi li jinsabu fi prodott mediċinali għall-użu mill-bniedem awtorizzati fl-Unjoni skont id-Direttiva 2001/83/KE jew ir-Regolament (KE) Nru 726/2004, li jistgħu jintużaw fi speċijiet akkwatiċi li jipproduċu l-ikel, skont il-paragrafu 1 ta’ dan l-Artikolu. Dawk l-atti ta’ implimentazzjoni għandhom jiġu adottati skont il-proċedura ta’ eżami msemmija fl-Artikolu 145(2).</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18</a:t>
            </a:fld>
            <a:endParaRPr lang="en-GB"/>
          </a:p>
        </p:txBody>
      </p:sp>
    </p:spTree>
    <p:extLst>
      <p:ext uri="{BB962C8B-B14F-4D97-AF65-F5344CB8AC3E}">
        <p14:creationId xmlns:p14="http://schemas.microsoft.com/office/powerpoint/2010/main" val="3577138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19</a:t>
            </a:fld>
            <a:endParaRPr lang="en-GB"/>
          </a:p>
        </p:txBody>
      </p:sp>
    </p:spTree>
    <p:extLst>
      <p:ext uri="{BB962C8B-B14F-4D97-AF65-F5344CB8AC3E}">
        <p14:creationId xmlns:p14="http://schemas.microsoft.com/office/powerpoint/2010/main" val="2899627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20</a:t>
            </a:fld>
            <a:endParaRPr lang="en-GB"/>
          </a:p>
        </p:txBody>
      </p:sp>
    </p:spTree>
    <p:extLst>
      <p:ext uri="{BB962C8B-B14F-4D97-AF65-F5344CB8AC3E}">
        <p14:creationId xmlns:p14="http://schemas.microsoft.com/office/powerpoint/2010/main" val="990650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800" dirty="0">
                <a:effectLst/>
                <a:latin typeface="Segoe UI" panose="020B0502040204020203" pitchFamily="34" charset="0"/>
              </a:rPr>
              <a:t>Annex of Regulation 2021/578. </a:t>
            </a:r>
            <a:r>
              <a:rPr lang="en-US" dirty="0"/>
              <a:t>  https://eur-lex.europa.eu/eli/reg_del/2021/578/oj</a:t>
            </a:r>
          </a:p>
          <a:p>
            <a:endParaRPr lang="en-US" dirty="0"/>
          </a:p>
          <a:p>
            <a:pPr marL="228600" indent="-228600">
              <a:buAutoNum type="arabicPeriod"/>
            </a:pPr>
            <a:r>
              <a:rPr lang="en-US" dirty="0"/>
              <a:t>The first report on the volume of sales of veterinary antimicrobial medicinal products and on the use of antimicrobial medicinal products per animal species shall be published by the Agency by 31 March 2025 and shall include the following: (a) the volume of sales of veterinary antimicrobial medicinal products, covering data from 2023 and submitted by Member States by 30 June 2024; (b) the use of antimicrobial medicinal products for relevant animal species, categories or stages covering data from 2023 and submitted by Member States by 30 September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2. As from 2025, the following reports after the first report shall be published by the Agency by 31 December and shall include the following: (a) the volume of sales of veterinary antimicrobial medicinal products submitted by Member States by 30 June of each year, covering data from the preceding calendar year; (b) the use of antimicrobial medicinal products for relevant animal species, categories or stages submitted by Member States by 30 June of each year, covering data from the preceding calendar year.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latin typeface="Arial" panose="020B0604020202020204" pitchFamily="34" charset="0"/>
                <a:ea typeface="Calibri" panose="020F0502020204030204" pitchFamily="34" charset="0"/>
              </a:rPr>
              <a:t>Data collection will start as of the years mentioned. The reporting will start the following years (i.e. for cattle pigs and poultry reporting is due in 2024, other f-p animals in 2027, dogs cats and fur animas in 2030)</a:t>
            </a:r>
            <a:endParaRPr lang="es-ES" sz="1200" dirty="0">
              <a:effectLst/>
              <a:latin typeface="Calibri" panose="020F0502020204030204" pitchFamily="34" charset="0"/>
              <a:ea typeface="Calibri" panose="020F0502020204030204" pitchFamily="34" charset="0"/>
            </a:endParaRPr>
          </a:p>
        </p:txBody>
      </p:sp>
      <p:sp>
        <p:nvSpPr>
          <p:cNvPr id="4" name="Marcador de número de diapositiva 3"/>
          <p:cNvSpPr>
            <a:spLocks noGrp="1"/>
          </p:cNvSpPr>
          <p:nvPr>
            <p:ph type="sldNum" sz="quarter" idx="5"/>
          </p:nvPr>
        </p:nvSpPr>
        <p:spPr/>
        <p:txBody>
          <a:bodyPr/>
          <a:lstStyle/>
          <a:p>
            <a:fld id="{8B7EF4CE-A503-4E65-986B-A5ECC6ED22AC}" type="slidenum">
              <a:rPr lang="en-GB" smtClean="0"/>
              <a:t>21</a:t>
            </a:fld>
            <a:endParaRPr lang="en-GB"/>
          </a:p>
        </p:txBody>
      </p:sp>
    </p:spTree>
    <p:extLst>
      <p:ext uri="{BB962C8B-B14F-4D97-AF65-F5344CB8AC3E}">
        <p14:creationId xmlns:p14="http://schemas.microsoft.com/office/powerpoint/2010/main" val="3748184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mt-MT"/>
              <a:t>Nistgħu niċċekkjaw jekk hemmx mudell disponibbli f’pajjiżi differenti u jekk iva, ninkludu l-mudell tal-pajjiż</a:t>
            </a:r>
          </a:p>
          <a:p>
            <a:r>
              <a:rPr lang="mt-MT"/>
              <a:t>Dwar il-kaxxa l-blu. Spjega x’inhu l-użu skont l-Artikoli 112-114. </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10</a:t>
            </a:fld>
            <a:endParaRPr lang="en-GB"/>
          </a:p>
        </p:txBody>
      </p:sp>
    </p:spTree>
    <p:extLst>
      <p:ext uri="{BB962C8B-B14F-4D97-AF65-F5344CB8AC3E}">
        <p14:creationId xmlns:p14="http://schemas.microsoft.com/office/powerpoint/2010/main" val="3994251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Għalhekk</a:t>
            </a:r>
            <a:r>
              <a:rPr lang="en-GB" dirty="0"/>
              <a:t>, l-</a:t>
            </a:r>
            <a:r>
              <a:rPr lang="en-GB" dirty="0" err="1"/>
              <a:t>att</a:t>
            </a:r>
            <a:r>
              <a:rPr lang="en-GB" dirty="0"/>
              <a:t> </a:t>
            </a:r>
            <a:r>
              <a:rPr lang="en-GB" dirty="0" err="1"/>
              <a:t>delegat</a:t>
            </a:r>
            <a:r>
              <a:rPr lang="en-GB" dirty="0"/>
              <a:t> </a:t>
            </a:r>
            <a:r>
              <a:rPr lang="en-GB" dirty="0" err="1"/>
              <a:t>dwar</a:t>
            </a:r>
            <a:r>
              <a:rPr lang="en-GB" dirty="0"/>
              <a:t> il-</a:t>
            </a:r>
            <a:r>
              <a:rPr lang="en-GB" dirty="0" err="1"/>
              <a:t>medikazzjoni</a:t>
            </a:r>
            <a:r>
              <a:rPr lang="en-GB" dirty="0"/>
              <a:t> </a:t>
            </a:r>
            <a:r>
              <a:rPr lang="en-GB" dirty="0" err="1"/>
              <a:t>orali</a:t>
            </a:r>
            <a:r>
              <a:rPr lang="en-GB" dirty="0"/>
              <a:t> </a:t>
            </a:r>
            <a:r>
              <a:rPr lang="en-GB" dirty="0" err="1"/>
              <a:t>japplika</a:t>
            </a:r>
            <a:r>
              <a:rPr lang="en-GB" dirty="0"/>
              <a:t> </a:t>
            </a:r>
            <a:r>
              <a:rPr lang="en-GB" dirty="0" err="1"/>
              <a:t>għal</a:t>
            </a:r>
            <a:r>
              <a:rPr lang="en-GB" dirty="0"/>
              <a:t> </a:t>
            </a:r>
            <a:r>
              <a:rPr lang="en-GB" dirty="0" err="1"/>
              <a:t>prodotti</a:t>
            </a:r>
            <a:r>
              <a:rPr lang="en-GB" dirty="0"/>
              <a:t> </a:t>
            </a:r>
            <a:r>
              <a:rPr lang="en-GB" dirty="0" err="1"/>
              <a:t>mediċinali</a:t>
            </a:r>
            <a:r>
              <a:rPr lang="en-GB" dirty="0"/>
              <a:t> </a:t>
            </a:r>
            <a:r>
              <a:rPr lang="en-GB" dirty="0" err="1"/>
              <a:t>veterinarji</a:t>
            </a:r>
            <a:r>
              <a:rPr lang="en-GB" dirty="0"/>
              <a:t> </a:t>
            </a:r>
            <a:r>
              <a:rPr lang="en-GB" dirty="0" err="1"/>
              <a:t>amministrati</a:t>
            </a:r>
            <a:r>
              <a:rPr lang="en-GB" dirty="0"/>
              <a:t> mill-</a:t>
            </a:r>
            <a:r>
              <a:rPr lang="en-GB" dirty="0" err="1"/>
              <a:t>ħalq</a:t>
            </a:r>
            <a:r>
              <a:rPr lang="en-GB" dirty="0"/>
              <a:t> </a:t>
            </a:r>
            <a:r>
              <a:rPr lang="en-GB" dirty="0" err="1"/>
              <a:t>permezz</a:t>
            </a:r>
            <a:r>
              <a:rPr lang="en-GB" dirty="0"/>
              <a:t> ta' </a:t>
            </a:r>
            <a:r>
              <a:rPr lang="en-GB" dirty="0" err="1"/>
              <a:t>taħlit</a:t>
            </a:r>
            <a:r>
              <a:rPr lang="en-GB" dirty="0"/>
              <a:t> ma' jew </a:t>
            </a:r>
            <a:r>
              <a:rPr lang="en-GB" dirty="0" err="1"/>
              <a:t>żieda</a:t>
            </a:r>
            <a:r>
              <a:rPr lang="en-GB" dirty="0"/>
              <a:t> </a:t>
            </a:r>
            <a:r>
              <a:rPr lang="en-GB" dirty="0" err="1"/>
              <a:t>fl-għalf</a:t>
            </a:r>
            <a:r>
              <a:rPr lang="en-GB" dirty="0"/>
              <a:t> u </a:t>
            </a:r>
            <a:r>
              <a:rPr lang="en-GB" dirty="0" err="1"/>
              <a:t>għat-taħlit</a:t>
            </a:r>
            <a:r>
              <a:rPr lang="en-GB" dirty="0"/>
              <a:t> ta' </a:t>
            </a:r>
            <a:r>
              <a:rPr lang="en-GB" dirty="0" err="1"/>
              <a:t>prodotti</a:t>
            </a:r>
            <a:r>
              <a:rPr lang="en-GB" dirty="0"/>
              <a:t> </a:t>
            </a:r>
            <a:r>
              <a:rPr lang="en-GB" dirty="0" err="1"/>
              <a:t>mediċinali</a:t>
            </a:r>
            <a:r>
              <a:rPr lang="en-GB" dirty="0"/>
              <a:t> </a:t>
            </a:r>
            <a:r>
              <a:rPr lang="en-GB" dirty="0" err="1"/>
              <a:t>veterinarji</a:t>
            </a:r>
            <a:r>
              <a:rPr lang="en-GB" dirty="0"/>
              <a:t> </a:t>
            </a:r>
            <a:r>
              <a:rPr lang="en-GB" dirty="0" err="1"/>
              <a:t>fl-ilma</a:t>
            </a:r>
            <a:r>
              <a:rPr lang="en-GB" dirty="0"/>
              <a:t> tax-</a:t>
            </a:r>
            <a:r>
              <a:rPr lang="en-GB" dirty="0" err="1"/>
              <a:t>xorb</a:t>
            </a:r>
            <a:r>
              <a:rPr lang="en-GB" dirty="0"/>
              <a:t> jew </a:t>
            </a:r>
            <a:r>
              <a:rPr lang="en-GB" dirty="0" err="1"/>
              <a:t>f'għalf</a:t>
            </a:r>
            <a:r>
              <a:rPr lang="en-GB" dirty="0"/>
              <a:t> </a:t>
            </a:r>
            <a:r>
              <a:rPr lang="en-GB" dirty="0" err="1"/>
              <a:t>likwidu</a:t>
            </a:r>
            <a:r>
              <a:rPr lang="en-GB" dirty="0"/>
              <a:t> </a:t>
            </a:r>
            <a:r>
              <a:rPr lang="en-GB" dirty="0" err="1"/>
              <a:t>minn</a:t>
            </a:r>
            <a:r>
              <a:rPr lang="en-GB" dirty="0"/>
              <a:t> min </a:t>
            </a:r>
            <a:r>
              <a:rPr lang="en-GB" dirty="0" err="1"/>
              <a:t>iżomm</a:t>
            </a:r>
            <a:r>
              <a:rPr lang="en-GB" dirty="0"/>
              <a:t> l-</a:t>
            </a:r>
            <a:r>
              <a:rPr lang="en-GB" dirty="0" err="1"/>
              <a:t>annimali</a:t>
            </a:r>
            <a:r>
              <a:rPr lang="en-GB" dirty="0"/>
              <a:t>. </a:t>
            </a:r>
            <a:r>
              <a:rPr lang="en-GB" dirty="0" err="1"/>
              <a:t>M'għandhiex</a:t>
            </a:r>
            <a:r>
              <a:rPr lang="en-GB" dirty="0"/>
              <a:t> </a:t>
            </a:r>
            <a:r>
              <a:rPr lang="en-GB" dirty="0" err="1"/>
              <a:t>tapplika</a:t>
            </a:r>
            <a:r>
              <a:rPr lang="en-GB" dirty="0"/>
              <a:t> </a:t>
            </a:r>
            <a:r>
              <a:rPr lang="en-GB" dirty="0" err="1"/>
              <a:t>għat-taħlit</a:t>
            </a:r>
            <a:r>
              <a:rPr lang="en-GB" dirty="0"/>
              <a:t> ta' </a:t>
            </a:r>
            <a:r>
              <a:rPr lang="en-GB" dirty="0" err="1"/>
              <a:t>prodott</a:t>
            </a:r>
            <a:r>
              <a:rPr lang="en-GB" dirty="0"/>
              <a:t> </a:t>
            </a:r>
            <a:r>
              <a:rPr lang="en-GB" dirty="0" err="1"/>
              <a:t>mediċinali</a:t>
            </a:r>
            <a:r>
              <a:rPr lang="en-GB" dirty="0"/>
              <a:t> </a:t>
            </a:r>
            <a:r>
              <a:rPr lang="en-GB" dirty="0" err="1"/>
              <a:t>veterinarju</a:t>
            </a:r>
            <a:r>
              <a:rPr lang="en-GB" dirty="0"/>
              <a:t> ma' </a:t>
            </a:r>
            <a:r>
              <a:rPr lang="en-GB" dirty="0" err="1"/>
              <a:t>għalf</a:t>
            </a:r>
            <a:r>
              <a:rPr lang="en-GB" dirty="0"/>
              <a:t> </a:t>
            </a:r>
            <a:r>
              <a:rPr lang="en-GB" dirty="0" err="1"/>
              <a:t>minn</a:t>
            </a:r>
            <a:r>
              <a:rPr lang="en-GB" dirty="0"/>
              <a:t> </a:t>
            </a:r>
            <a:r>
              <a:rPr lang="en-GB" dirty="0" err="1"/>
              <a:t>operaturi</a:t>
            </a:r>
            <a:r>
              <a:rPr lang="en-GB" dirty="0"/>
              <a:t> tan-</a:t>
            </a:r>
            <a:r>
              <a:rPr lang="en-GB" dirty="0" err="1"/>
              <a:t>negozju</a:t>
            </a:r>
            <a:r>
              <a:rPr lang="en-GB" dirty="0"/>
              <a:t> ta' l-</a:t>
            </a:r>
            <a:r>
              <a:rPr lang="en-GB" dirty="0" err="1"/>
              <a:t>għalf</a:t>
            </a:r>
            <a:r>
              <a:rPr lang="en-GB" dirty="0"/>
              <a:t> </a:t>
            </a:r>
            <a:r>
              <a:rPr lang="en-GB" dirty="0" err="1"/>
              <a:t>irrispettivament</a:t>
            </a:r>
            <a:r>
              <a:rPr lang="en-GB" dirty="0"/>
              <a:t> </a:t>
            </a:r>
            <a:r>
              <a:rPr lang="en-GB" dirty="0" err="1"/>
              <a:t>minn</a:t>
            </a:r>
            <a:r>
              <a:rPr lang="en-GB" dirty="0"/>
              <a:t> </a:t>
            </a:r>
            <a:r>
              <a:rPr lang="en-GB" dirty="0" err="1"/>
              <a:t>jekk</a:t>
            </a:r>
            <a:r>
              <a:rPr lang="en-GB" dirty="0"/>
              <a:t> </a:t>
            </a:r>
            <a:r>
              <a:rPr lang="en-GB" dirty="0" err="1"/>
              <a:t>joperawx</a:t>
            </a:r>
            <a:r>
              <a:rPr lang="en-GB" dirty="0"/>
              <a:t> </a:t>
            </a:r>
            <a:r>
              <a:rPr lang="en-GB" dirty="0" err="1"/>
              <a:t>f'mitħna</a:t>
            </a:r>
            <a:r>
              <a:rPr lang="en-GB" dirty="0"/>
              <a:t> ta' l-</a:t>
            </a:r>
            <a:r>
              <a:rPr lang="en-GB" dirty="0" err="1"/>
              <a:t>għalf</a:t>
            </a:r>
            <a:r>
              <a:rPr lang="en-GB" dirty="0"/>
              <a:t>, </a:t>
            </a:r>
            <a:r>
              <a:rPr lang="en-GB" dirty="0" err="1"/>
              <a:t>b'mixer</a:t>
            </a:r>
            <a:r>
              <a:rPr lang="en-GB" dirty="0"/>
              <a:t> </a:t>
            </a:r>
            <a:r>
              <a:rPr lang="en-GB" dirty="0" err="1"/>
              <a:t>mobbli</a:t>
            </a:r>
            <a:r>
              <a:rPr lang="en-GB" dirty="0"/>
              <a:t> jew mixer fir-</a:t>
            </a:r>
            <a:r>
              <a:rPr lang="en-GB" dirty="0" err="1"/>
              <a:t>razzett</a:t>
            </a:r>
            <a:r>
              <a:rPr lang="en-GB" dirty="0"/>
              <a:t>, li </a:t>
            </a:r>
            <a:r>
              <a:rPr lang="en-GB" dirty="0" err="1"/>
              <a:t>huwa</a:t>
            </a:r>
            <a:r>
              <a:rPr lang="en-GB" dirty="0"/>
              <a:t> </a:t>
            </a:r>
            <a:r>
              <a:rPr lang="en-GB" dirty="0" err="1"/>
              <a:t>kopert</a:t>
            </a:r>
            <a:r>
              <a:rPr lang="en-GB" dirty="0"/>
              <a:t> mir-</a:t>
            </a:r>
            <a:r>
              <a:rPr lang="en-GB" dirty="0" err="1"/>
              <a:t>Regolament</a:t>
            </a:r>
            <a:r>
              <a:rPr lang="en-GB" dirty="0"/>
              <a:t> (UE) 2019/4. .</a:t>
            </a:r>
          </a:p>
          <a:p>
            <a:endParaRPr lang="en-GB" dirty="0"/>
          </a:p>
          <a:p>
            <a:r>
              <a:rPr lang="en-GB" dirty="0"/>
              <a:t>(f) ‘mixer </a:t>
            </a:r>
            <a:r>
              <a:rPr lang="en-GB" dirty="0" err="1"/>
              <a:t>mobbli</a:t>
            </a:r>
            <a:r>
              <a:rPr lang="en-GB" dirty="0"/>
              <a:t>’ </a:t>
            </a:r>
            <a:r>
              <a:rPr lang="en-GB" dirty="0" err="1"/>
              <a:t>tfisser</a:t>
            </a:r>
            <a:r>
              <a:rPr lang="en-GB" dirty="0"/>
              <a:t> </a:t>
            </a:r>
            <a:r>
              <a:rPr lang="en-GB" dirty="0" err="1"/>
              <a:t>operatur</a:t>
            </a:r>
            <a:r>
              <a:rPr lang="en-GB" dirty="0"/>
              <a:t> tan-</a:t>
            </a:r>
            <a:r>
              <a:rPr lang="en-GB" dirty="0" err="1"/>
              <a:t>negozju</a:t>
            </a:r>
            <a:r>
              <a:rPr lang="en-GB" dirty="0"/>
              <a:t> </a:t>
            </a:r>
            <a:r>
              <a:rPr lang="en-GB" dirty="0" err="1"/>
              <a:t>tal-għalf</a:t>
            </a:r>
            <a:r>
              <a:rPr lang="en-GB" dirty="0"/>
              <a:t> bi </a:t>
            </a:r>
            <a:r>
              <a:rPr lang="en-GB" dirty="0" err="1"/>
              <a:t>stabbiliment</a:t>
            </a:r>
            <a:r>
              <a:rPr lang="en-GB" dirty="0"/>
              <a:t> </a:t>
            </a:r>
            <a:r>
              <a:rPr lang="en-GB" dirty="0" err="1"/>
              <a:t>tal-għalf</a:t>
            </a:r>
            <a:r>
              <a:rPr lang="en-GB" dirty="0"/>
              <a:t> li </a:t>
            </a:r>
            <a:r>
              <a:rPr lang="en-GB" dirty="0" err="1"/>
              <a:t>jikkonsisti</a:t>
            </a:r>
            <a:r>
              <a:rPr lang="en-GB" dirty="0"/>
              <a:t> </a:t>
            </a:r>
            <a:r>
              <a:rPr lang="en-GB" dirty="0" err="1"/>
              <a:t>minn</a:t>
            </a:r>
            <a:r>
              <a:rPr lang="en-GB" dirty="0"/>
              <a:t> vettura </a:t>
            </a:r>
            <a:r>
              <a:rPr lang="en-GB" dirty="0" err="1"/>
              <a:t>mgħammra</a:t>
            </a:r>
            <a:r>
              <a:rPr lang="en-GB" dirty="0"/>
              <a:t> </a:t>
            </a:r>
            <a:r>
              <a:rPr lang="en-GB" dirty="0" err="1"/>
              <a:t>speċifikament</a:t>
            </a:r>
            <a:r>
              <a:rPr lang="en-GB" dirty="0"/>
              <a:t> </a:t>
            </a:r>
            <a:r>
              <a:rPr lang="en-GB" dirty="0" err="1"/>
              <a:t>għall-manifattura</a:t>
            </a:r>
            <a:r>
              <a:rPr lang="en-GB" dirty="0"/>
              <a:t> ta’ </a:t>
            </a:r>
            <a:r>
              <a:rPr lang="en-GB" dirty="0" err="1"/>
              <a:t>għalf</a:t>
            </a:r>
            <a:r>
              <a:rPr lang="en-GB" dirty="0"/>
              <a:t> </a:t>
            </a:r>
            <a:r>
              <a:rPr lang="en-GB" dirty="0" err="1"/>
              <a:t>medikat</a:t>
            </a:r>
            <a:r>
              <a:rPr lang="en-GB" dirty="0"/>
              <a:t>; (g) ‘</a:t>
            </a:r>
            <a:r>
              <a:rPr lang="en-GB" dirty="0" err="1"/>
              <a:t>mikser</a:t>
            </a:r>
            <a:r>
              <a:rPr lang="en-GB" dirty="0"/>
              <a:t> fir-</a:t>
            </a:r>
            <a:r>
              <a:rPr lang="en-GB" dirty="0" err="1"/>
              <a:t>razzett</a:t>
            </a:r>
            <a:r>
              <a:rPr lang="en-GB" dirty="0"/>
              <a:t>’ </a:t>
            </a:r>
            <a:r>
              <a:rPr lang="en-GB" dirty="0" err="1"/>
              <a:t>tfisser</a:t>
            </a:r>
            <a:r>
              <a:rPr lang="en-GB" dirty="0"/>
              <a:t> </a:t>
            </a:r>
            <a:r>
              <a:rPr lang="en-GB" dirty="0" err="1"/>
              <a:t>operatur</a:t>
            </a:r>
            <a:r>
              <a:rPr lang="en-GB" dirty="0"/>
              <a:t> tan-</a:t>
            </a:r>
            <a:r>
              <a:rPr lang="en-GB" dirty="0" err="1"/>
              <a:t>negozju</a:t>
            </a:r>
            <a:r>
              <a:rPr lang="en-GB" dirty="0"/>
              <a:t> </a:t>
            </a:r>
            <a:r>
              <a:rPr lang="en-GB" dirty="0" err="1"/>
              <a:t>tal-għalf</a:t>
            </a:r>
            <a:r>
              <a:rPr lang="en-GB" dirty="0"/>
              <a:t> li </a:t>
            </a:r>
            <a:r>
              <a:rPr lang="en-GB" dirty="0" err="1"/>
              <a:t>jimmanifattura</a:t>
            </a:r>
            <a:r>
              <a:rPr lang="en-GB" dirty="0"/>
              <a:t> </a:t>
            </a:r>
            <a:r>
              <a:rPr lang="en-GB" dirty="0" err="1"/>
              <a:t>għalf</a:t>
            </a:r>
            <a:r>
              <a:rPr lang="en-GB" dirty="0"/>
              <a:t> </a:t>
            </a:r>
            <a:r>
              <a:rPr lang="en-GB" dirty="0" err="1"/>
              <a:t>medikat</a:t>
            </a:r>
            <a:r>
              <a:rPr lang="en-GB" dirty="0"/>
              <a:t> </a:t>
            </a:r>
            <a:r>
              <a:rPr lang="en-GB" dirty="0" err="1"/>
              <a:t>għall</a:t>
            </a:r>
            <a:r>
              <a:rPr lang="en-GB" dirty="0"/>
              <a:t>-</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11</a:t>
            </a:fld>
            <a:endParaRPr lang="en-GB"/>
          </a:p>
        </p:txBody>
      </p:sp>
    </p:spTree>
    <p:extLst>
      <p:ext uri="{BB962C8B-B14F-4D97-AF65-F5344CB8AC3E}">
        <p14:creationId xmlns:p14="http://schemas.microsoft.com/office/powerpoint/2010/main" val="2439947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1. Il-</a:t>
            </a:r>
            <a:r>
              <a:rPr lang="en-GB" dirty="0" err="1"/>
              <a:t>provvista</a:t>
            </a:r>
            <a:r>
              <a:rPr lang="en-GB" dirty="0"/>
              <a:t> ta' </a:t>
            </a:r>
            <a:r>
              <a:rPr lang="en-GB" dirty="0" err="1"/>
              <a:t>għalf</a:t>
            </a:r>
            <a:r>
              <a:rPr lang="en-GB" dirty="0"/>
              <a:t> </a:t>
            </a:r>
            <a:r>
              <a:rPr lang="en-GB" dirty="0" err="1"/>
              <a:t>medikat</a:t>
            </a:r>
            <a:r>
              <a:rPr lang="en-GB" dirty="0"/>
              <a:t> </a:t>
            </a:r>
            <a:r>
              <a:rPr lang="en-GB" dirty="0" err="1"/>
              <a:t>lil</a:t>
            </a:r>
            <a:r>
              <a:rPr lang="en-GB" dirty="0"/>
              <a:t> </a:t>
            </a:r>
            <a:r>
              <a:rPr lang="en-GB" dirty="0" err="1"/>
              <a:t>dawk</a:t>
            </a:r>
            <a:r>
              <a:rPr lang="en-GB" dirty="0"/>
              <a:t> li </a:t>
            </a:r>
            <a:r>
              <a:rPr lang="en-GB" dirty="0" err="1"/>
              <a:t>jżommu</a:t>
            </a:r>
            <a:r>
              <a:rPr lang="en-GB" dirty="0"/>
              <a:t> l-</a:t>
            </a:r>
            <a:r>
              <a:rPr lang="en-GB" dirty="0" err="1"/>
              <a:t>annimali</a:t>
            </a:r>
            <a:r>
              <a:rPr lang="en-GB" dirty="0"/>
              <a:t> </a:t>
            </a:r>
            <a:r>
              <a:rPr lang="en-GB" dirty="0" err="1"/>
              <a:t>għandha</a:t>
            </a:r>
            <a:r>
              <a:rPr lang="en-GB" dirty="0"/>
              <a:t> </a:t>
            </a:r>
            <a:r>
              <a:rPr lang="en-GB" dirty="0" err="1"/>
              <a:t>tkun</a:t>
            </a:r>
            <a:r>
              <a:rPr lang="en-GB" dirty="0"/>
              <a:t> </a:t>
            </a:r>
            <a:r>
              <a:rPr lang="en-GB" dirty="0" err="1"/>
              <a:t>soġġetta</a:t>
            </a:r>
            <a:r>
              <a:rPr lang="en-GB" dirty="0"/>
              <a:t> </a:t>
            </a:r>
            <a:r>
              <a:rPr lang="en-GB" dirty="0" err="1"/>
              <a:t>għal</a:t>
            </a:r>
            <a:r>
              <a:rPr lang="en-GB" dirty="0"/>
              <a:t>:</a:t>
            </a:r>
          </a:p>
          <a:p>
            <a:r>
              <a:rPr lang="en-GB" dirty="0"/>
              <a:t>(a) il-</a:t>
            </a:r>
            <a:r>
              <a:rPr lang="en-GB" dirty="0" err="1"/>
              <a:t>preżentazzjoni</a:t>
            </a:r>
            <a:r>
              <a:rPr lang="en-GB" dirty="0"/>
              <a:t> u, fil-</a:t>
            </a:r>
            <a:r>
              <a:rPr lang="en-GB" dirty="0" err="1"/>
              <a:t>każ</a:t>
            </a:r>
            <a:r>
              <a:rPr lang="en-GB" dirty="0"/>
              <a:t> ta' </a:t>
            </a:r>
            <a:r>
              <a:rPr lang="en-GB" dirty="0" err="1"/>
              <a:t>manifattura</a:t>
            </a:r>
            <a:r>
              <a:rPr lang="en-GB" dirty="0"/>
              <a:t> </a:t>
            </a:r>
            <a:r>
              <a:rPr lang="en-GB" dirty="0" err="1"/>
              <a:t>minn</a:t>
            </a:r>
            <a:r>
              <a:rPr lang="en-GB" dirty="0"/>
              <a:t> </a:t>
            </a:r>
            <a:r>
              <a:rPr lang="en-GB" dirty="0" err="1"/>
              <a:t>miksers</a:t>
            </a:r>
            <a:r>
              <a:rPr lang="en-GB" dirty="0"/>
              <a:t> fir-</a:t>
            </a:r>
            <a:r>
              <a:rPr lang="en-GB" dirty="0" err="1"/>
              <a:t>razzett</a:t>
            </a:r>
            <a:r>
              <a:rPr lang="en-GB" dirty="0"/>
              <a:t>, il-</a:t>
            </a:r>
            <a:r>
              <a:rPr lang="en-GB" dirty="0" err="1"/>
              <a:t>pussess</a:t>
            </a:r>
            <a:r>
              <a:rPr lang="en-GB" dirty="0"/>
              <a:t> ta' </a:t>
            </a:r>
            <a:r>
              <a:rPr lang="en-GB" dirty="0" err="1"/>
              <a:t>riċetta</a:t>
            </a:r>
            <a:r>
              <a:rPr lang="en-GB" dirty="0"/>
              <a:t> </a:t>
            </a:r>
            <a:r>
              <a:rPr lang="en-GB" dirty="0" err="1"/>
              <a:t>veterinarja</a:t>
            </a:r>
            <a:r>
              <a:rPr lang="en-GB" dirty="0"/>
              <a:t> </a:t>
            </a:r>
            <a:r>
              <a:rPr lang="en-GB" dirty="0" err="1"/>
              <a:t>għal</a:t>
            </a:r>
            <a:r>
              <a:rPr lang="en-GB" dirty="0"/>
              <a:t> </a:t>
            </a:r>
            <a:r>
              <a:rPr lang="en-GB" dirty="0" err="1"/>
              <a:t>għalf</a:t>
            </a:r>
            <a:r>
              <a:rPr lang="en-GB" dirty="0"/>
              <a:t> </a:t>
            </a:r>
            <a:r>
              <a:rPr lang="en-GB" dirty="0" err="1"/>
              <a:t>medikat</a:t>
            </a:r>
            <a:r>
              <a:rPr lang="en-GB" dirty="0"/>
              <a:t>; u</a:t>
            </a:r>
          </a:p>
          <a:p>
            <a:r>
              <a:rPr lang="en-GB" dirty="0"/>
              <a:t>(b) il-</a:t>
            </a:r>
            <a:r>
              <a:rPr lang="en-GB" dirty="0" err="1"/>
              <a:t>kundizzjonijiet</a:t>
            </a:r>
            <a:r>
              <a:rPr lang="en-GB" dirty="0"/>
              <a:t> </a:t>
            </a:r>
            <a:r>
              <a:rPr lang="en-GB" dirty="0" err="1"/>
              <a:t>stabbiliti</a:t>
            </a:r>
            <a:r>
              <a:rPr lang="en-GB" dirty="0"/>
              <a:t> fil-</a:t>
            </a:r>
            <a:r>
              <a:rPr lang="en-GB" dirty="0" err="1"/>
              <a:t>paragrafi</a:t>
            </a:r>
            <a:r>
              <a:rPr lang="en-GB" dirty="0"/>
              <a:t> 2 </a:t>
            </a:r>
            <a:r>
              <a:rPr lang="en-GB" dirty="0" err="1"/>
              <a:t>sa</a:t>
            </a:r>
            <a:r>
              <a:rPr lang="en-GB" dirty="0"/>
              <a:t> 10.</a:t>
            </a:r>
          </a:p>
          <a:p>
            <a:r>
              <a:rPr lang="en-GB" dirty="0"/>
              <a:t>2. </a:t>
            </a:r>
            <a:r>
              <a:rPr lang="en-GB" dirty="0" err="1"/>
              <a:t>Riċetta</a:t>
            </a:r>
            <a:r>
              <a:rPr lang="en-GB" dirty="0"/>
              <a:t> </a:t>
            </a:r>
            <a:r>
              <a:rPr lang="en-GB" dirty="0" err="1"/>
              <a:t>veterinarja</a:t>
            </a:r>
            <a:r>
              <a:rPr lang="en-GB" dirty="0"/>
              <a:t> </a:t>
            </a:r>
            <a:r>
              <a:rPr lang="en-GB" dirty="0" err="1"/>
              <a:t>għal</a:t>
            </a:r>
            <a:r>
              <a:rPr lang="en-GB" dirty="0"/>
              <a:t> </a:t>
            </a:r>
            <a:r>
              <a:rPr lang="en-GB" dirty="0" err="1"/>
              <a:t>għalf</a:t>
            </a:r>
            <a:r>
              <a:rPr lang="en-GB" dirty="0"/>
              <a:t> </a:t>
            </a:r>
            <a:r>
              <a:rPr lang="en-GB" dirty="0" err="1"/>
              <a:t>medikat</a:t>
            </a:r>
            <a:r>
              <a:rPr lang="en-GB" dirty="0"/>
              <a:t> </a:t>
            </a:r>
            <a:r>
              <a:rPr lang="en-GB" dirty="0" err="1"/>
              <a:t>għandha</a:t>
            </a:r>
            <a:r>
              <a:rPr lang="en-GB" dirty="0"/>
              <a:t> </a:t>
            </a:r>
            <a:r>
              <a:rPr lang="en-GB" dirty="0" err="1"/>
              <a:t>tinħareġ</a:t>
            </a:r>
            <a:r>
              <a:rPr lang="en-GB" dirty="0"/>
              <a:t> </a:t>
            </a:r>
            <a:r>
              <a:rPr lang="en-GB" dirty="0" err="1"/>
              <a:t>biss</a:t>
            </a:r>
            <a:r>
              <a:rPr lang="en-GB" dirty="0"/>
              <a:t> </a:t>
            </a:r>
            <a:r>
              <a:rPr lang="en-GB" dirty="0" err="1"/>
              <a:t>wara</a:t>
            </a:r>
            <a:r>
              <a:rPr lang="en-GB" dirty="0"/>
              <a:t> </a:t>
            </a:r>
            <a:r>
              <a:rPr lang="en-GB" dirty="0" err="1"/>
              <a:t>eżami</a:t>
            </a:r>
            <a:r>
              <a:rPr lang="en-GB" dirty="0"/>
              <a:t> </a:t>
            </a:r>
            <a:r>
              <a:rPr lang="en-GB" dirty="0" err="1"/>
              <a:t>kliniku</a:t>
            </a:r>
            <a:r>
              <a:rPr lang="en-GB" dirty="0"/>
              <a:t> jew </a:t>
            </a:r>
            <a:r>
              <a:rPr lang="en-GB" dirty="0" err="1"/>
              <a:t>kwalunkwe</a:t>
            </a:r>
            <a:r>
              <a:rPr lang="en-GB" dirty="0"/>
              <a:t> </a:t>
            </a:r>
            <a:r>
              <a:rPr lang="en-GB" dirty="0" err="1"/>
              <a:t>valutazzjoni</a:t>
            </a:r>
            <a:r>
              <a:rPr lang="en-GB" dirty="0"/>
              <a:t> </a:t>
            </a:r>
            <a:r>
              <a:rPr lang="en-GB" dirty="0" err="1"/>
              <a:t>xierqa</a:t>
            </a:r>
            <a:r>
              <a:rPr lang="en-GB" dirty="0"/>
              <a:t> </a:t>
            </a:r>
            <a:r>
              <a:rPr lang="en-GB" dirty="0" err="1"/>
              <a:t>oħra</a:t>
            </a:r>
            <a:r>
              <a:rPr lang="en-GB" dirty="0"/>
              <a:t> ta' l-</a:t>
            </a:r>
            <a:r>
              <a:rPr lang="en-GB" dirty="0" err="1"/>
              <a:t>istat</a:t>
            </a:r>
            <a:r>
              <a:rPr lang="en-GB" dirty="0"/>
              <a:t> </a:t>
            </a:r>
            <a:r>
              <a:rPr lang="en-GB" dirty="0" err="1"/>
              <a:t>tas-saħħa</a:t>
            </a:r>
            <a:r>
              <a:rPr lang="en-GB" dirty="0"/>
              <a:t> ta' l-</a:t>
            </a:r>
            <a:r>
              <a:rPr lang="en-GB" dirty="0" err="1"/>
              <a:t>annimal</a:t>
            </a:r>
            <a:r>
              <a:rPr lang="en-GB" dirty="0"/>
              <a:t> jew </a:t>
            </a:r>
            <a:r>
              <a:rPr lang="en-GB" dirty="0" err="1"/>
              <a:t>grupp</a:t>
            </a:r>
            <a:r>
              <a:rPr lang="en-GB" dirty="0"/>
              <a:t> ta' </a:t>
            </a:r>
            <a:r>
              <a:rPr lang="en-GB" dirty="0" err="1"/>
              <a:t>annimali</a:t>
            </a:r>
            <a:r>
              <a:rPr lang="en-GB" dirty="0"/>
              <a:t> </a:t>
            </a:r>
            <a:r>
              <a:rPr lang="en-GB" dirty="0" err="1"/>
              <a:t>minn</a:t>
            </a:r>
            <a:r>
              <a:rPr lang="en-GB" dirty="0"/>
              <a:t> </a:t>
            </a:r>
            <a:r>
              <a:rPr lang="en-GB" dirty="0" err="1"/>
              <a:t>veterinarju</a:t>
            </a:r>
            <a:r>
              <a:rPr lang="en-GB" dirty="0"/>
              <a:t> u </a:t>
            </a:r>
            <a:r>
              <a:rPr lang="en-GB" dirty="0" err="1"/>
              <a:t>biss</a:t>
            </a:r>
            <a:r>
              <a:rPr lang="en-GB" dirty="0"/>
              <a:t> </a:t>
            </a:r>
            <a:r>
              <a:rPr lang="en-GB" dirty="0" err="1"/>
              <a:t>għal</a:t>
            </a:r>
            <a:r>
              <a:rPr lang="en-GB" dirty="0"/>
              <a:t> </a:t>
            </a:r>
            <a:r>
              <a:rPr lang="en-GB" dirty="0" err="1"/>
              <a:t>marda</a:t>
            </a:r>
            <a:r>
              <a:rPr lang="en-GB" dirty="0"/>
              <a:t> </a:t>
            </a:r>
            <a:r>
              <a:rPr lang="en-GB" dirty="0" err="1"/>
              <a:t>dijanjostikata</a:t>
            </a:r>
            <a:r>
              <a:rPr lang="en-GB" dirty="0"/>
              <a:t>.</a:t>
            </a:r>
          </a:p>
          <a:p>
            <a:r>
              <a:rPr lang="en-GB" dirty="0"/>
              <a:t>3. </a:t>
            </a:r>
            <a:r>
              <a:rPr lang="en-GB" dirty="0" err="1"/>
              <a:t>B'deroga</a:t>
            </a:r>
            <a:r>
              <a:rPr lang="en-GB" dirty="0"/>
              <a:t> mill-</a:t>
            </a:r>
            <a:r>
              <a:rPr lang="en-GB" dirty="0" err="1"/>
              <a:t>paragrafu</a:t>
            </a:r>
            <a:r>
              <a:rPr lang="en-GB" dirty="0"/>
              <a:t> 2, </a:t>
            </a:r>
            <a:r>
              <a:rPr lang="en-GB" dirty="0" err="1"/>
              <a:t>riċetta</a:t>
            </a:r>
            <a:r>
              <a:rPr lang="en-GB" dirty="0"/>
              <a:t> </a:t>
            </a:r>
            <a:r>
              <a:rPr lang="en-GB" dirty="0" err="1"/>
              <a:t>veterinarja</a:t>
            </a:r>
            <a:r>
              <a:rPr lang="en-GB" dirty="0"/>
              <a:t> </a:t>
            </a:r>
            <a:r>
              <a:rPr lang="en-GB" dirty="0" err="1"/>
              <a:t>għal</a:t>
            </a:r>
            <a:r>
              <a:rPr lang="en-GB" dirty="0"/>
              <a:t> </a:t>
            </a:r>
            <a:r>
              <a:rPr lang="en-GB" dirty="0" err="1"/>
              <a:t>għalf</a:t>
            </a:r>
            <a:r>
              <a:rPr lang="en-GB" dirty="0"/>
              <a:t> </a:t>
            </a:r>
            <a:r>
              <a:rPr lang="en-GB" dirty="0" err="1"/>
              <a:t>medikat</a:t>
            </a:r>
            <a:r>
              <a:rPr lang="en-GB" dirty="0"/>
              <a:t> li </a:t>
            </a:r>
            <a:r>
              <a:rPr lang="en-GB" dirty="0" err="1"/>
              <a:t>jkun</a:t>
            </a:r>
            <a:r>
              <a:rPr lang="en-GB" dirty="0"/>
              <a:t> </a:t>
            </a:r>
            <a:r>
              <a:rPr lang="en-GB" dirty="0" err="1"/>
              <a:t>fih</a:t>
            </a:r>
            <a:r>
              <a:rPr lang="en-GB" dirty="0"/>
              <a:t> </a:t>
            </a:r>
            <a:r>
              <a:rPr lang="en-GB" dirty="0" err="1"/>
              <a:t>prodotti</a:t>
            </a:r>
            <a:r>
              <a:rPr lang="en-GB" dirty="0"/>
              <a:t> </a:t>
            </a:r>
            <a:r>
              <a:rPr lang="en-GB" dirty="0" err="1"/>
              <a:t>mediċinali</a:t>
            </a:r>
            <a:r>
              <a:rPr lang="en-GB" dirty="0"/>
              <a:t> </a:t>
            </a:r>
            <a:r>
              <a:rPr lang="en-GB" dirty="0" err="1"/>
              <a:t>veterinarji</a:t>
            </a:r>
            <a:r>
              <a:rPr lang="en-GB" dirty="0"/>
              <a:t> </a:t>
            </a:r>
            <a:r>
              <a:rPr lang="en-GB" dirty="0" err="1"/>
              <a:t>immunoloġiċi</a:t>
            </a:r>
            <a:r>
              <a:rPr lang="en-GB" dirty="0"/>
              <a:t> </a:t>
            </a:r>
            <a:r>
              <a:rPr lang="en-GB" dirty="0" err="1"/>
              <a:t>tista</a:t>
            </a:r>
            <a:r>
              <a:rPr lang="en-GB" dirty="0"/>
              <a:t>' </a:t>
            </a:r>
            <a:r>
              <a:rPr lang="en-GB" dirty="0" err="1"/>
              <a:t>tinħareġ</a:t>
            </a:r>
            <a:r>
              <a:rPr lang="en-GB" dirty="0"/>
              <a:t> </a:t>
            </a:r>
            <a:r>
              <a:rPr lang="en-GB" dirty="0" err="1"/>
              <a:t>ukoll</a:t>
            </a:r>
            <a:r>
              <a:rPr lang="en-GB" dirty="0"/>
              <a:t> fin-</a:t>
            </a:r>
            <a:r>
              <a:rPr lang="en-GB" dirty="0" err="1"/>
              <a:t>nuqqas</a:t>
            </a:r>
            <a:r>
              <a:rPr lang="en-GB" dirty="0"/>
              <a:t> ta' </a:t>
            </a:r>
            <a:r>
              <a:rPr lang="en-GB" dirty="0" err="1"/>
              <a:t>marda</a:t>
            </a:r>
            <a:r>
              <a:rPr lang="en-GB" dirty="0"/>
              <a:t> </a:t>
            </a:r>
            <a:r>
              <a:rPr lang="en-GB" dirty="0" err="1"/>
              <a:t>dijanjostikata</a:t>
            </a:r>
            <a:r>
              <a:rPr lang="en-GB" dirty="0"/>
              <a:t>.</a:t>
            </a:r>
          </a:p>
          <a:p>
            <a:r>
              <a:rPr lang="en-GB" dirty="0"/>
              <a:t>4. </a:t>
            </a:r>
            <a:r>
              <a:rPr lang="en-GB" dirty="0" err="1"/>
              <a:t>B'deroga</a:t>
            </a:r>
            <a:r>
              <a:rPr lang="en-GB" dirty="0"/>
              <a:t> mill-</a:t>
            </a:r>
            <a:r>
              <a:rPr lang="en-GB" dirty="0" err="1"/>
              <a:t>paragrafu</a:t>
            </a:r>
            <a:r>
              <a:rPr lang="en-GB" dirty="0"/>
              <a:t> 2, </a:t>
            </a:r>
            <a:r>
              <a:rPr lang="en-GB" dirty="0" err="1"/>
              <a:t>jekk</a:t>
            </a:r>
            <a:r>
              <a:rPr lang="en-GB" dirty="0"/>
              <a:t> ma </a:t>
            </a:r>
            <a:r>
              <a:rPr lang="en-GB" dirty="0" err="1"/>
              <a:t>jkunx</a:t>
            </a:r>
            <a:r>
              <a:rPr lang="en-GB" dirty="0"/>
              <a:t> </a:t>
            </a:r>
            <a:r>
              <a:rPr lang="en-GB" dirty="0" err="1"/>
              <a:t>possibbli</a:t>
            </a:r>
            <a:r>
              <a:rPr lang="en-GB" dirty="0"/>
              <a:t> li </a:t>
            </a:r>
            <a:r>
              <a:rPr lang="en-GB" dirty="0" err="1"/>
              <a:t>tiġi</a:t>
            </a:r>
            <a:r>
              <a:rPr lang="en-GB" dirty="0"/>
              <a:t> </a:t>
            </a:r>
            <a:r>
              <a:rPr lang="en-GB" dirty="0" err="1"/>
              <a:t>kkonfermata</a:t>
            </a:r>
            <a:r>
              <a:rPr lang="en-GB" dirty="0"/>
              <a:t> l-</a:t>
            </a:r>
            <a:r>
              <a:rPr lang="en-GB" dirty="0" err="1"/>
              <a:t>preżenza</a:t>
            </a:r>
            <a:r>
              <a:rPr lang="en-GB" dirty="0"/>
              <a:t> ta' </a:t>
            </a:r>
            <a:r>
              <a:rPr lang="en-GB" dirty="0" err="1"/>
              <a:t>marda</a:t>
            </a:r>
            <a:r>
              <a:rPr lang="en-GB" dirty="0"/>
              <a:t> </a:t>
            </a:r>
            <a:r>
              <a:rPr lang="en-GB" dirty="0" err="1"/>
              <a:t>dijanjostikata</a:t>
            </a:r>
            <a:r>
              <a:rPr lang="en-GB" dirty="0"/>
              <a:t>, </a:t>
            </a:r>
            <a:r>
              <a:rPr lang="en-GB" dirty="0" err="1"/>
              <a:t>tista</a:t>
            </a:r>
            <a:r>
              <a:rPr lang="en-GB" dirty="0"/>
              <a:t>' </a:t>
            </a:r>
            <a:r>
              <a:rPr lang="en-GB" dirty="0" err="1"/>
              <a:t>tinħareġ</a:t>
            </a:r>
            <a:r>
              <a:rPr lang="en-GB" dirty="0"/>
              <a:t> </a:t>
            </a:r>
            <a:r>
              <a:rPr lang="en-GB" dirty="0" err="1"/>
              <a:t>riċetta</a:t>
            </a:r>
            <a:r>
              <a:rPr lang="en-GB" dirty="0"/>
              <a:t> </a:t>
            </a:r>
            <a:r>
              <a:rPr lang="en-GB" dirty="0" err="1"/>
              <a:t>veterinarja</a:t>
            </a:r>
            <a:r>
              <a:rPr lang="en-GB" dirty="0"/>
              <a:t> </a:t>
            </a:r>
            <a:r>
              <a:rPr lang="en-GB" dirty="0" err="1"/>
              <a:t>għal</a:t>
            </a:r>
            <a:r>
              <a:rPr lang="en-GB" dirty="0"/>
              <a:t> </a:t>
            </a:r>
            <a:r>
              <a:rPr lang="en-GB" dirty="0" err="1"/>
              <a:t>għalf</a:t>
            </a:r>
            <a:r>
              <a:rPr lang="en-GB" dirty="0"/>
              <a:t> </a:t>
            </a:r>
            <a:r>
              <a:rPr lang="en-GB" dirty="0" err="1"/>
              <a:t>medikat</a:t>
            </a:r>
            <a:r>
              <a:rPr lang="en-GB" dirty="0"/>
              <a:t> li </a:t>
            </a:r>
            <a:r>
              <a:rPr lang="en-GB" dirty="0" err="1"/>
              <a:t>jkun</a:t>
            </a:r>
            <a:r>
              <a:rPr lang="en-GB" dirty="0"/>
              <a:t> </a:t>
            </a:r>
            <a:r>
              <a:rPr lang="en-GB" dirty="0" err="1"/>
              <a:t>fih</a:t>
            </a:r>
            <a:r>
              <a:rPr lang="en-GB" dirty="0"/>
              <a:t> </a:t>
            </a:r>
            <a:r>
              <a:rPr lang="en-GB" dirty="0" err="1"/>
              <a:t>antiparassitiċi</a:t>
            </a:r>
            <a:r>
              <a:rPr lang="en-GB" dirty="0"/>
              <a:t> </a:t>
            </a:r>
            <a:r>
              <a:rPr lang="en-GB" dirty="0" err="1"/>
              <a:t>mingħajr</a:t>
            </a:r>
            <a:r>
              <a:rPr lang="en-GB" dirty="0"/>
              <a:t> </a:t>
            </a:r>
            <a:r>
              <a:rPr lang="en-GB" dirty="0" err="1"/>
              <a:t>effetti</a:t>
            </a:r>
            <a:r>
              <a:rPr lang="en-GB" dirty="0"/>
              <a:t> </a:t>
            </a:r>
            <a:r>
              <a:rPr lang="en-GB" dirty="0" err="1"/>
              <a:t>antimikrobiċi</a:t>
            </a:r>
            <a:r>
              <a:rPr lang="en-GB" dirty="0"/>
              <a:t> </a:t>
            </a:r>
            <a:r>
              <a:rPr lang="en-GB" dirty="0" err="1"/>
              <a:t>bbażata</a:t>
            </a:r>
            <a:r>
              <a:rPr lang="en-GB" dirty="0"/>
              <a:t> </a:t>
            </a:r>
            <a:r>
              <a:rPr lang="en-GB" dirty="0" err="1"/>
              <a:t>fuq</a:t>
            </a:r>
            <a:endParaRPr lang="en-GB" dirty="0"/>
          </a:p>
          <a:p>
            <a:r>
              <a:rPr lang="en-GB" dirty="0"/>
              <a:t>l-</a:t>
            </a:r>
            <a:r>
              <a:rPr lang="en-GB" dirty="0" err="1"/>
              <a:t>għarfien</a:t>
            </a:r>
            <a:r>
              <a:rPr lang="en-GB" dirty="0"/>
              <a:t> </a:t>
            </a:r>
            <a:r>
              <a:rPr lang="en-GB" dirty="0" err="1"/>
              <a:t>tal-istatus</a:t>
            </a:r>
            <a:r>
              <a:rPr lang="en-GB" dirty="0"/>
              <a:t> ta' </a:t>
            </a:r>
            <a:r>
              <a:rPr lang="en-GB" dirty="0" err="1"/>
              <a:t>infestazzjoni</a:t>
            </a:r>
            <a:r>
              <a:rPr lang="en-GB" dirty="0"/>
              <a:t> </a:t>
            </a:r>
            <a:r>
              <a:rPr lang="en-GB" dirty="0" err="1"/>
              <a:t>tal-parassiti</a:t>
            </a:r>
            <a:r>
              <a:rPr lang="en-GB" dirty="0"/>
              <a:t> </a:t>
            </a:r>
            <a:r>
              <a:rPr lang="en-GB" dirty="0" err="1"/>
              <a:t>fl-annimal</a:t>
            </a:r>
            <a:r>
              <a:rPr lang="en-GB" dirty="0"/>
              <a:t> jew </a:t>
            </a:r>
            <a:r>
              <a:rPr lang="en-GB" dirty="0" err="1"/>
              <a:t>grupp</a:t>
            </a:r>
            <a:r>
              <a:rPr lang="en-GB" dirty="0"/>
              <a:t> ta' </a:t>
            </a:r>
            <a:r>
              <a:rPr lang="en-GB" dirty="0" err="1"/>
              <a:t>annimali</a:t>
            </a:r>
            <a:r>
              <a:rPr lang="en-GB" dirty="0"/>
              <a:t>.</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12</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err="1"/>
              <a:t>Ir-riċetta</a:t>
            </a:r>
            <a:r>
              <a:rPr lang="en-GB" dirty="0"/>
              <a:t> </a:t>
            </a:r>
            <a:r>
              <a:rPr lang="en-GB" dirty="0" err="1"/>
              <a:t>veterinarja</a:t>
            </a:r>
            <a:r>
              <a:rPr lang="en-GB" dirty="0"/>
              <a:t> </a:t>
            </a:r>
            <a:r>
              <a:rPr lang="en-GB" dirty="0" err="1"/>
              <a:t>għall-għalf</a:t>
            </a:r>
            <a:r>
              <a:rPr lang="en-GB" dirty="0"/>
              <a:t> </a:t>
            </a:r>
            <a:r>
              <a:rPr lang="en-GB" dirty="0" err="1"/>
              <a:t>medikat</a:t>
            </a:r>
            <a:r>
              <a:rPr lang="en-GB" dirty="0"/>
              <a:t> </a:t>
            </a:r>
            <a:r>
              <a:rPr lang="en-GB" dirty="0" err="1"/>
              <a:t>għandu</a:t>
            </a:r>
            <a:r>
              <a:rPr lang="en-GB" dirty="0"/>
              <a:t> </a:t>
            </a:r>
            <a:r>
              <a:rPr lang="en-GB" dirty="0" err="1"/>
              <a:t>jkun</a:t>
            </a:r>
            <a:r>
              <a:rPr lang="en-GB" dirty="0"/>
              <a:t> </a:t>
            </a:r>
            <a:r>
              <a:rPr lang="en-GB" dirty="0" err="1"/>
              <a:t>fiha</a:t>
            </a:r>
            <a:r>
              <a:rPr lang="en-GB" dirty="0"/>
              <a:t> l-</a:t>
            </a:r>
            <a:r>
              <a:rPr lang="en-GB" dirty="0" err="1"/>
              <a:t>informazzjoni</a:t>
            </a:r>
            <a:r>
              <a:rPr lang="en-GB" dirty="0"/>
              <a:t> </a:t>
            </a:r>
            <a:r>
              <a:rPr lang="en-GB" dirty="0" err="1"/>
              <a:t>stabbilita</a:t>
            </a:r>
            <a:r>
              <a:rPr lang="en-GB" dirty="0"/>
              <a:t> </a:t>
            </a:r>
            <a:r>
              <a:rPr lang="en-GB" dirty="0" err="1"/>
              <a:t>fl-Anness</a:t>
            </a:r>
            <a:r>
              <a:rPr lang="en-GB" dirty="0"/>
              <a:t> V. Il-</a:t>
            </a:r>
            <a:r>
              <a:rPr lang="en-GB" dirty="0" err="1"/>
              <a:t>preskrizzjoni</a:t>
            </a:r>
            <a:r>
              <a:rPr lang="en-GB" dirty="0"/>
              <a:t> </a:t>
            </a:r>
            <a:r>
              <a:rPr lang="en-GB" dirty="0" err="1"/>
              <a:t>veterinarja</a:t>
            </a:r>
            <a:r>
              <a:rPr lang="en-GB" dirty="0"/>
              <a:t> </a:t>
            </a:r>
            <a:r>
              <a:rPr lang="en-GB" dirty="0" err="1"/>
              <a:t>oriġinali</a:t>
            </a:r>
            <a:r>
              <a:rPr lang="en-GB" dirty="0"/>
              <a:t> </a:t>
            </a:r>
            <a:r>
              <a:rPr lang="en-GB" dirty="0" err="1"/>
              <a:t>għall-għalf</a:t>
            </a:r>
            <a:r>
              <a:rPr lang="en-GB" dirty="0"/>
              <a:t> </a:t>
            </a:r>
            <a:r>
              <a:rPr lang="en-GB" dirty="0" err="1"/>
              <a:t>medikat</a:t>
            </a:r>
            <a:r>
              <a:rPr lang="en-GB" dirty="0"/>
              <a:t> </a:t>
            </a:r>
            <a:r>
              <a:rPr lang="en-GB" dirty="0" err="1"/>
              <a:t>għandha</a:t>
            </a:r>
            <a:r>
              <a:rPr lang="en-GB" dirty="0"/>
              <a:t> </a:t>
            </a:r>
            <a:r>
              <a:rPr lang="en-GB" dirty="0" err="1"/>
              <a:t>tinżamm</a:t>
            </a:r>
            <a:r>
              <a:rPr lang="en-GB" dirty="0"/>
              <a:t> mill-</a:t>
            </a:r>
            <a:r>
              <a:rPr lang="en-GB" dirty="0" err="1"/>
              <a:t>manifattur</a:t>
            </a:r>
            <a:r>
              <a:rPr lang="en-GB" dirty="0"/>
              <a:t> jew, </a:t>
            </a:r>
            <a:r>
              <a:rPr lang="en-GB" dirty="0" err="1"/>
              <a:t>fejn</a:t>
            </a:r>
            <a:r>
              <a:rPr lang="en-GB" dirty="0"/>
              <a:t> </a:t>
            </a:r>
            <a:r>
              <a:rPr lang="en-GB" dirty="0" err="1"/>
              <a:t>xieraq</a:t>
            </a:r>
            <a:r>
              <a:rPr lang="en-GB" dirty="0"/>
              <a:t>, l-</a:t>
            </a:r>
            <a:r>
              <a:rPr lang="en-GB" dirty="0" err="1"/>
              <a:t>għalf</a:t>
            </a:r>
            <a:r>
              <a:rPr lang="en-GB" dirty="0"/>
              <a:t>.</a:t>
            </a:r>
          </a:p>
          <a:p>
            <a:r>
              <a:rPr lang="en-GB" dirty="0" err="1"/>
              <a:t>operatur</a:t>
            </a:r>
            <a:r>
              <a:rPr lang="en-GB" dirty="0"/>
              <a:t> tan-</a:t>
            </a:r>
            <a:r>
              <a:rPr lang="en-GB" dirty="0" err="1"/>
              <a:t>negozju</a:t>
            </a:r>
            <a:r>
              <a:rPr lang="en-GB" dirty="0"/>
              <a:t> li </a:t>
            </a:r>
            <a:r>
              <a:rPr lang="en-GB" dirty="0" err="1"/>
              <a:t>jforni</a:t>
            </a:r>
            <a:r>
              <a:rPr lang="en-GB" dirty="0"/>
              <a:t> l-</a:t>
            </a:r>
            <a:r>
              <a:rPr lang="en-GB" dirty="0" err="1"/>
              <a:t>għalf</a:t>
            </a:r>
            <a:r>
              <a:rPr lang="en-GB" dirty="0"/>
              <a:t> </a:t>
            </a:r>
            <a:r>
              <a:rPr lang="en-GB" dirty="0" err="1"/>
              <a:t>medikat</a:t>
            </a:r>
            <a:r>
              <a:rPr lang="en-GB" dirty="0"/>
              <a:t> </a:t>
            </a:r>
            <a:r>
              <a:rPr lang="en-GB" dirty="0" err="1"/>
              <a:t>lil</a:t>
            </a:r>
            <a:r>
              <a:rPr lang="en-GB" dirty="0"/>
              <a:t> min </a:t>
            </a:r>
            <a:r>
              <a:rPr lang="en-GB" dirty="0" err="1"/>
              <a:t>iżomm</a:t>
            </a:r>
            <a:r>
              <a:rPr lang="en-GB" dirty="0"/>
              <a:t> l-</a:t>
            </a:r>
            <a:r>
              <a:rPr lang="en-GB" dirty="0" err="1"/>
              <a:t>annimali</a:t>
            </a:r>
            <a:r>
              <a:rPr lang="en-GB" dirty="0"/>
              <a:t>. Il-</a:t>
            </a:r>
            <a:r>
              <a:rPr lang="en-GB" dirty="0" err="1"/>
              <a:t>veterinarju</a:t>
            </a:r>
            <a:r>
              <a:rPr lang="en-GB" dirty="0"/>
              <a:t>, jew il-</a:t>
            </a:r>
            <a:r>
              <a:rPr lang="en-GB" dirty="0" err="1"/>
              <a:t>persuna</a:t>
            </a:r>
            <a:r>
              <a:rPr lang="en-GB" dirty="0"/>
              <a:t> </a:t>
            </a:r>
            <a:r>
              <a:rPr lang="en-GB" dirty="0" err="1"/>
              <a:t>professjonali</a:t>
            </a:r>
            <a:r>
              <a:rPr lang="en-GB" dirty="0"/>
              <a:t> </a:t>
            </a:r>
            <a:r>
              <a:rPr lang="en-GB" dirty="0" err="1"/>
              <a:t>msemmija</a:t>
            </a:r>
            <a:r>
              <a:rPr lang="en-GB" dirty="0"/>
              <a:t> fil-</a:t>
            </a:r>
            <a:r>
              <a:rPr lang="en-GB" dirty="0" err="1"/>
              <a:t>paragrafu</a:t>
            </a:r>
            <a:r>
              <a:rPr lang="en-GB" dirty="0"/>
              <a:t> 5, li </a:t>
            </a:r>
            <a:r>
              <a:rPr lang="en-GB" dirty="0" err="1"/>
              <a:t>joħroġ</a:t>
            </a:r>
            <a:r>
              <a:rPr lang="en-GB" dirty="0"/>
              <a:t> </a:t>
            </a:r>
            <a:r>
              <a:rPr lang="en-GB" dirty="0" err="1"/>
              <a:t>ir-riċetta</a:t>
            </a:r>
            <a:r>
              <a:rPr lang="en-GB" dirty="0"/>
              <a:t> u d-</a:t>
            </a:r>
            <a:r>
              <a:rPr lang="en-GB" dirty="0" err="1"/>
              <a:t>detentur</a:t>
            </a:r>
            <a:r>
              <a:rPr lang="en-GB" dirty="0"/>
              <a:t> ta' </a:t>
            </a:r>
            <a:r>
              <a:rPr lang="en-GB" dirty="0" err="1"/>
              <a:t>annimal</a:t>
            </a:r>
            <a:r>
              <a:rPr lang="en-GB" dirty="0"/>
              <a:t> li </a:t>
            </a:r>
            <a:r>
              <a:rPr lang="en-GB" dirty="0" err="1"/>
              <a:t>jipproduċi</a:t>
            </a:r>
            <a:r>
              <a:rPr lang="en-GB" dirty="0"/>
              <a:t> l-</a:t>
            </a:r>
            <a:r>
              <a:rPr lang="en-GB" dirty="0" err="1"/>
              <a:t>ikel</a:t>
            </a:r>
            <a:r>
              <a:rPr lang="en-GB" dirty="0"/>
              <a:t> jew </a:t>
            </a:r>
            <a:r>
              <a:rPr lang="en-GB" dirty="0" err="1"/>
              <a:t>tal-pil</a:t>
            </a:r>
            <a:r>
              <a:rPr lang="en-GB" dirty="0"/>
              <a:t> </a:t>
            </a:r>
            <a:r>
              <a:rPr lang="en-GB" dirty="0" err="1"/>
              <a:t>għandu</a:t>
            </a:r>
            <a:r>
              <a:rPr lang="en-GB" dirty="0"/>
              <a:t> </a:t>
            </a:r>
            <a:r>
              <a:rPr lang="en-GB" dirty="0" err="1"/>
              <a:t>jżomm</a:t>
            </a:r>
            <a:r>
              <a:rPr lang="en-GB" dirty="0"/>
              <a:t> </a:t>
            </a:r>
            <a:r>
              <a:rPr lang="en-GB" dirty="0" err="1"/>
              <a:t>kopja</a:t>
            </a:r>
            <a:r>
              <a:rPr lang="en-GB" dirty="0"/>
              <a:t> tar-</a:t>
            </a:r>
            <a:r>
              <a:rPr lang="en-GB" dirty="0" err="1"/>
              <a:t>riċetta</a:t>
            </a:r>
            <a:r>
              <a:rPr lang="en-GB" dirty="0"/>
              <a:t> </a:t>
            </a:r>
            <a:r>
              <a:rPr lang="en-GB" dirty="0" err="1"/>
              <a:t>veterinarja</a:t>
            </a:r>
            <a:r>
              <a:rPr lang="en-GB" dirty="0"/>
              <a:t> </a:t>
            </a:r>
            <a:r>
              <a:rPr lang="en-GB" dirty="0" err="1"/>
              <a:t>għall-għalf</a:t>
            </a:r>
            <a:r>
              <a:rPr lang="en-GB" dirty="0"/>
              <a:t> </a:t>
            </a:r>
            <a:r>
              <a:rPr lang="en-GB" dirty="0" err="1"/>
              <a:t>medikat</a:t>
            </a:r>
            <a:r>
              <a:rPr lang="en-GB" dirty="0"/>
              <a:t>. L-</a:t>
            </a:r>
            <a:r>
              <a:rPr lang="en-GB" dirty="0" err="1"/>
              <a:t>oriġinal</a:t>
            </a:r>
            <a:r>
              <a:rPr lang="en-GB" dirty="0"/>
              <a:t> u l-</a:t>
            </a:r>
            <a:r>
              <a:rPr lang="en-GB" dirty="0" err="1"/>
              <a:t>kopji</a:t>
            </a:r>
            <a:r>
              <a:rPr lang="en-GB" dirty="0"/>
              <a:t> </a:t>
            </a:r>
            <a:r>
              <a:rPr lang="en-GB" dirty="0" err="1"/>
              <a:t>għandhom</a:t>
            </a:r>
            <a:r>
              <a:rPr lang="en-GB" dirty="0"/>
              <a:t> </a:t>
            </a:r>
            <a:r>
              <a:rPr lang="en-GB" dirty="0" err="1"/>
              <a:t>jinżammu</a:t>
            </a:r>
            <a:r>
              <a:rPr lang="en-GB" dirty="0"/>
              <a:t> </a:t>
            </a:r>
            <a:r>
              <a:rPr lang="en-GB" dirty="0" err="1"/>
              <a:t>għal</a:t>
            </a:r>
            <a:r>
              <a:rPr lang="en-GB" dirty="0"/>
              <a:t> </a:t>
            </a:r>
            <a:r>
              <a:rPr lang="en-GB" dirty="0" err="1"/>
              <a:t>ħames</a:t>
            </a:r>
            <a:r>
              <a:rPr lang="en-GB" dirty="0"/>
              <a:t> </a:t>
            </a:r>
            <a:r>
              <a:rPr lang="en-GB" dirty="0" err="1"/>
              <a:t>snin</a:t>
            </a:r>
            <a:r>
              <a:rPr lang="en-GB" dirty="0"/>
              <a:t> mid-data </a:t>
            </a:r>
            <a:r>
              <a:rPr lang="en-GB" dirty="0" err="1"/>
              <a:t>tal-ħruġ</a:t>
            </a:r>
            <a:r>
              <a:rPr lang="en-GB" dirty="0"/>
              <a:t>.</a:t>
            </a:r>
          </a:p>
          <a:p>
            <a:r>
              <a:rPr lang="en-GB" dirty="0"/>
              <a:t>7. Bl-</a:t>
            </a:r>
            <a:r>
              <a:rPr lang="en-GB" dirty="0" err="1"/>
              <a:t>eċċezzjoni</a:t>
            </a:r>
            <a:r>
              <a:rPr lang="en-GB" dirty="0"/>
              <a:t> ta' </a:t>
            </a:r>
            <a:r>
              <a:rPr lang="en-GB" dirty="0" err="1"/>
              <a:t>għalf</a:t>
            </a:r>
            <a:r>
              <a:rPr lang="en-GB" dirty="0"/>
              <a:t> </a:t>
            </a:r>
            <a:r>
              <a:rPr lang="en-GB" dirty="0" err="1"/>
              <a:t>medikat</a:t>
            </a:r>
            <a:r>
              <a:rPr lang="en-GB" dirty="0"/>
              <a:t> </a:t>
            </a:r>
            <a:r>
              <a:rPr lang="en-GB" dirty="0" err="1"/>
              <a:t>għal</a:t>
            </a:r>
            <a:r>
              <a:rPr lang="en-GB" dirty="0"/>
              <a:t> </a:t>
            </a:r>
            <a:r>
              <a:rPr lang="en-GB" dirty="0" err="1"/>
              <a:t>annimali</a:t>
            </a:r>
            <a:r>
              <a:rPr lang="en-GB" dirty="0"/>
              <a:t> li ma </a:t>
            </a:r>
            <a:r>
              <a:rPr lang="en-GB" dirty="0" err="1"/>
              <a:t>jipproduċux</a:t>
            </a:r>
            <a:r>
              <a:rPr lang="en-GB" dirty="0"/>
              <a:t> </a:t>
            </a:r>
            <a:r>
              <a:rPr lang="en-GB" dirty="0" err="1"/>
              <a:t>ikel</a:t>
            </a:r>
            <a:r>
              <a:rPr lang="en-GB" dirty="0"/>
              <a:t>, </a:t>
            </a:r>
            <a:r>
              <a:rPr lang="en-GB" dirty="0" err="1"/>
              <a:t>minbarra</a:t>
            </a:r>
            <a:r>
              <a:rPr lang="en-GB" dirty="0"/>
              <a:t> </a:t>
            </a:r>
            <a:r>
              <a:rPr lang="en-GB" dirty="0" err="1"/>
              <a:t>annimali</a:t>
            </a:r>
            <a:r>
              <a:rPr lang="en-GB" dirty="0"/>
              <a:t> </a:t>
            </a:r>
            <a:r>
              <a:rPr lang="en-GB" dirty="0" err="1"/>
              <a:t>tal-pil</a:t>
            </a:r>
            <a:r>
              <a:rPr lang="en-GB" dirty="0"/>
              <a:t>, </a:t>
            </a:r>
            <a:r>
              <a:rPr lang="en-GB" dirty="0" err="1"/>
              <a:t>għalf</a:t>
            </a:r>
            <a:r>
              <a:rPr lang="en-GB" dirty="0"/>
              <a:t> </a:t>
            </a:r>
            <a:r>
              <a:rPr lang="en-GB" dirty="0" err="1"/>
              <a:t>medikat</a:t>
            </a:r>
            <a:r>
              <a:rPr lang="en-GB" dirty="0"/>
              <a:t> </a:t>
            </a:r>
            <a:r>
              <a:rPr lang="en-GB" dirty="0" err="1"/>
              <a:t>m'għandux</a:t>
            </a:r>
            <a:r>
              <a:rPr lang="en-GB" dirty="0"/>
              <a:t> </a:t>
            </a:r>
            <a:r>
              <a:rPr lang="en-GB" dirty="0" err="1"/>
              <a:t>jintuża</a:t>
            </a:r>
            <a:r>
              <a:rPr lang="en-GB" dirty="0"/>
              <a:t> </a:t>
            </a:r>
            <a:r>
              <a:rPr lang="en-GB" dirty="0" err="1"/>
              <a:t>għal</a:t>
            </a:r>
            <a:r>
              <a:rPr lang="en-GB" dirty="0"/>
              <a:t> </a:t>
            </a:r>
            <a:r>
              <a:rPr lang="en-GB" dirty="0" err="1"/>
              <a:t>aktar</a:t>
            </a:r>
            <a:r>
              <a:rPr lang="en-GB" dirty="0"/>
              <a:t> </a:t>
            </a:r>
            <a:r>
              <a:rPr lang="en-GB" dirty="0" err="1"/>
              <a:t>minn</a:t>
            </a:r>
            <a:r>
              <a:rPr lang="en-GB" dirty="0"/>
              <a:t> </a:t>
            </a:r>
            <a:r>
              <a:rPr lang="en-GB" dirty="0" err="1"/>
              <a:t>trattament</a:t>
            </a:r>
            <a:r>
              <a:rPr lang="en-GB" dirty="0"/>
              <a:t> </a:t>
            </a:r>
            <a:r>
              <a:rPr lang="en-GB" dirty="0" err="1"/>
              <a:t>wieħed</a:t>
            </a:r>
            <a:r>
              <a:rPr lang="en-GB" dirty="0"/>
              <a:t> </a:t>
            </a:r>
            <a:r>
              <a:rPr lang="en-GB" dirty="0" err="1"/>
              <a:t>taħt</a:t>
            </a:r>
            <a:r>
              <a:rPr lang="en-GB" dirty="0"/>
              <a:t> l-</a:t>
            </a:r>
            <a:r>
              <a:rPr lang="en-GB" dirty="0" err="1"/>
              <a:t>istess</a:t>
            </a:r>
            <a:r>
              <a:rPr lang="en-GB" dirty="0"/>
              <a:t> </a:t>
            </a:r>
            <a:r>
              <a:rPr lang="en-GB" dirty="0" err="1"/>
              <a:t>preskrizzjoni</a:t>
            </a:r>
            <a:r>
              <a:rPr lang="en-GB" dirty="0"/>
              <a:t> </a:t>
            </a:r>
            <a:r>
              <a:rPr lang="en-GB" dirty="0" err="1"/>
              <a:t>veterinarja</a:t>
            </a:r>
            <a:r>
              <a:rPr lang="en-GB" dirty="0"/>
              <a:t> </a:t>
            </a:r>
            <a:r>
              <a:rPr lang="en-GB" dirty="0" err="1"/>
              <a:t>għal</a:t>
            </a:r>
            <a:r>
              <a:rPr lang="en-GB" dirty="0"/>
              <a:t> </a:t>
            </a:r>
            <a:r>
              <a:rPr lang="en-GB" dirty="0" err="1"/>
              <a:t>għalf</a:t>
            </a:r>
            <a:r>
              <a:rPr lang="en-GB" dirty="0"/>
              <a:t> </a:t>
            </a:r>
            <a:r>
              <a:rPr lang="en-GB" dirty="0" err="1"/>
              <a:t>medikat</a:t>
            </a:r>
            <a:r>
              <a:rPr lang="en-GB" dirty="0"/>
              <a:t>.</a:t>
            </a:r>
          </a:p>
          <a:p>
            <a:r>
              <a:rPr lang="en-GB" dirty="0"/>
              <a:t>It-</a:t>
            </a:r>
            <a:r>
              <a:rPr lang="en-GB" dirty="0" err="1"/>
              <a:t>tul</a:t>
            </a:r>
            <a:r>
              <a:rPr lang="en-GB" dirty="0"/>
              <a:t> ta' </a:t>
            </a:r>
            <a:r>
              <a:rPr lang="en-GB" dirty="0" err="1"/>
              <a:t>żmien</a:t>
            </a:r>
            <a:r>
              <a:rPr lang="en-GB" dirty="0"/>
              <a:t> ta' </a:t>
            </a:r>
            <a:r>
              <a:rPr lang="en-GB" dirty="0" err="1"/>
              <a:t>trattament</a:t>
            </a:r>
            <a:r>
              <a:rPr lang="en-GB" dirty="0"/>
              <a:t> </a:t>
            </a:r>
            <a:r>
              <a:rPr lang="en-GB" dirty="0" err="1"/>
              <a:t>għandu</a:t>
            </a:r>
            <a:r>
              <a:rPr lang="en-GB" dirty="0"/>
              <a:t> </a:t>
            </a:r>
            <a:r>
              <a:rPr lang="en-GB" dirty="0" err="1"/>
              <a:t>jikkonforma</a:t>
            </a:r>
            <a:r>
              <a:rPr lang="en-GB" dirty="0"/>
              <a:t> mas-</a:t>
            </a:r>
            <a:r>
              <a:rPr lang="en-GB" dirty="0" err="1"/>
              <a:t>sommarju</a:t>
            </a:r>
            <a:r>
              <a:rPr lang="en-GB" dirty="0"/>
              <a:t> </a:t>
            </a:r>
            <a:r>
              <a:rPr lang="en-GB" dirty="0" err="1"/>
              <a:t>tal-karatteristiċi</a:t>
            </a:r>
            <a:r>
              <a:rPr lang="en-GB" dirty="0"/>
              <a:t> </a:t>
            </a:r>
            <a:r>
              <a:rPr lang="en-GB" dirty="0" err="1"/>
              <a:t>tal-prodott</a:t>
            </a:r>
            <a:r>
              <a:rPr lang="en-GB" dirty="0"/>
              <a:t> </a:t>
            </a:r>
            <a:r>
              <a:rPr lang="en-GB" dirty="0" err="1"/>
              <a:t>tal-prodott</a:t>
            </a:r>
            <a:r>
              <a:rPr lang="en-GB" dirty="0"/>
              <a:t> </a:t>
            </a:r>
            <a:r>
              <a:rPr lang="en-GB" dirty="0" err="1"/>
              <a:t>mediċinali</a:t>
            </a:r>
            <a:r>
              <a:rPr lang="en-GB" dirty="0"/>
              <a:t> </a:t>
            </a:r>
            <a:r>
              <a:rPr lang="en-GB" dirty="0" err="1"/>
              <a:t>veterinarju</a:t>
            </a:r>
            <a:r>
              <a:rPr lang="en-GB" dirty="0"/>
              <a:t> </a:t>
            </a:r>
            <a:r>
              <a:rPr lang="en-GB" dirty="0" err="1"/>
              <a:t>inkorporat</a:t>
            </a:r>
            <a:r>
              <a:rPr lang="en-GB" dirty="0"/>
              <a:t> </a:t>
            </a:r>
            <a:r>
              <a:rPr lang="en-GB" dirty="0" err="1"/>
              <a:t>fl-għalf</a:t>
            </a:r>
            <a:r>
              <a:rPr lang="en-GB" dirty="0"/>
              <a:t> u, </a:t>
            </a:r>
            <a:r>
              <a:rPr lang="en-GB" dirty="0" err="1"/>
              <a:t>fejn</a:t>
            </a:r>
            <a:r>
              <a:rPr lang="en-GB" dirty="0"/>
              <a:t> </a:t>
            </a:r>
            <a:r>
              <a:rPr lang="en-GB" dirty="0" err="1"/>
              <a:t>mhux</a:t>
            </a:r>
            <a:r>
              <a:rPr lang="en-GB" dirty="0"/>
              <a:t> </a:t>
            </a:r>
            <a:r>
              <a:rPr lang="en-GB" dirty="0" err="1"/>
              <a:t>speċifikat</a:t>
            </a:r>
            <a:r>
              <a:rPr lang="en-GB" dirty="0"/>
              <a:t>, </a:t>
            </a:r>
            <a:r>
              <a:rPr lang="en-GB" dirty="0" err="1"/>
              <a:t>m'għandux</a:t>
            </a:r>
            <a:r>
              <a:rPr lang="en-GB" dirty="0"/>
              <a:t> </a:t>
            </a:r>
            <a:r>
              <a:rPr lang="en-GB" dirty="0" err="1"/>
              <a:t>jaqbeż</a:t>
            </a:r>
            <a:r>
              <a:rPr lang="en-GB" dirty="0"/>
              <a:t> </a:t>
            </a:r>
            <a:r>
              <a:rPr lang="en-GB" dirty="0" err="1"/>
              <a:t>xahar</a:t>
            </a:r>
            <a:r>
              <a:rPr lang="en-GB" dirty="0"/>
              <a:t>, jew </a:t>
            </a:r>
            <a:r>
              <a:rPr lang="en-GB" dirty="0" err="1"/>
              <a:t>ġimgħatejn</a:t>
            </a:r>
            <a:r>
              <a:rPr lang="en-GB" dirty="0"/>
              <a:t> fil-</a:t>
            </a:r>
            <a:r>
              <a:rPr lang="en-GB" dirty="0" err="1"/>
              <a:t>każ</a:t>
            </a:r>
            <a:r>
              <a:rPr lang="en-GB" dirty="0"/>
              <a:t> ta' </a:t>
            </a:r>
            <a:r>
              <a:rPr lang="en-GB" dirty="0" err="1"/>
              <a:t>għalf</a:t>
            </a:r>
            <a:r>
              <a:rPr lang="en-GB" dirty="0"/>
              <a:t> </a:t>
            </a:r>
            <a:r>
              <a:rPr lang="en-GB" dirty="0" err="1"/>
              <a:t>medikat</a:t>
            </a:r>
            <a:r>
              <a:rPr lang="en-GB" dirty="0"/>
              <a:t>.</a:t>
            </a:r>
          </a:p>
          <a:p>
            <a:r>
              <a:rPr lang="en-GB" dirty="0"/>
              <a:t>li </a:t>
            </a:r>
            <a:r>
              <a:rPr lang="en-GB" dirty="0" err="1"/>
              <a:t>jkun</a:t>
            </a:r>
            <a:r>
              <a:rPr lang="en-GB" dirty="0"/>
              <a:t> </a:t>
            </a:r>
            <a:r>
              <a:rPr lang="en-GB" dirty="0" err="1"/>
              <a:t>fihom</a:t>
            </a:r>
            <a:r>
              <a:rPr lang="en-GB" dirty="0"/>
              <a:t> </a:t>
            </a:r>
            <a:r>
              <a:rPr lang="en-GB" dirty="0" err="1"/>
              <a:t>prodotti</a:t>
            </a:r>
            <a:r>
              <a:rPr lang="en-GB" dirty="0"/>
              <a:t> </a:t>
            </a:r>
            <a:r>
              <a:rPr lang="en-GB" dirty="0" err="1"/>
              <a:t>mediċinali</a:t>
            </a:r>
            <a:r>
              <a:rPr lang="en-GB" dirty="0"/>
              <a:t> </a:t>
            </a:r>
            <a:r>
              <a:rPr lang="en-GB" dirty="0" err="1"/>
              <a:t>veterinarji</a:t>
            </a:r>
            <a:r>
              <a:rPr lang="en-GB" dirty="0"/>
              <a:t> </a:t>
            </a:r>
            <a:r>
              <a:rPr lang="en-GB" dirty="0" err="1"/>
              <a:t>antibijotiċi</a:t>
            </a:r>
            <a:r>
              <a:rPr lang="en-GB" dirty="0"/>
              <a:t>.</a:t>
            </a:r>
          </a:p>
          <a:p>
            <a:r>
              <a:rPr lang="en-GB" dirty="0"/>
              <a:t>8. Il-</a:t>
            </a:r>
            <a:r>
              <a:rPr lang="en-GB" dirty="0" err="1"/>
              <a:t>preskrizzjoni</a:t>
            </a:r>
            <a:r>
              <a:rPr lang="en-GB" dirty="0"/>
              <a:t> </a:t>
            </a:r>
            <a:r>
              <a:rPr lang="en-GB" dirty="0" err="1"/>
              <a:t>veterinarja</a:t>
            </a:r>
            <a:r>
              <a:rPr lang="en-GB" dirty="0"/>
              <a:t> </a:t>
            </a:r>
            <a:r>
              <a:rPr lang="en-GB" dirty="0" err="1"/>
              <a:t>għall-għalf</a:t>
            </a:r>
            <a:r>
              <a:rPr lang="en-GB" dirty="0"/>
              <a:t> </a:t>
            </a:r>
            <a:r>
              <a:rPr lang="en-GB" dirty="0" err="1"/>
              <a:t>medikat</a:t>
            </a:r>
            <a:r>
              <a:rPr lang="en-GB" dirty="0"/>
              <a:t> </a:t>
            </a:r>
            <a:r>
              <a:rPr lang="en-GB" dirty="0" err="1"/>
              <a:t>għandha</a:t>
            </a:r>
            <a:r>
              <a:rPr lang="en-GB" dirty="0"/>
              <a:t> </a:t>
            </a:r>
            <a:r>
              <a:rPr lang="en-GB" dirty="0" err="1"/>
              <a:t>tkun</a:t>
            </a:r>
            <a:r>
              <a:rPr lang="en-GB" dirty="0"/>
              <a:t> </a:t>
            </a:r>
            <a:r>
              <a:rPr lang="en-GB" dirty="0" err="1"/>
              <a:t>valida</a:t>
            </a:r>
            <a:r>
              <a:rPr lang="en-GB" dirty="0"/>
              <a:t> mid-data </a:t>
            </a:r>
            <a:r>
              <a:rPr lang="en-GB" dirty="0" err="1"/>
              <a:t>tal-ħruġ</a:t>
            </a:r>
            <a:r>
              <a:rPr lang="en-GB" dirty="0"/>
              <a:t> </a:t>
            </a:r>
            <a:r>
              <a:rPr lang="en-GB" dirty="0" err="1"/>
              <a:t>tagħha</a:t>
            </a:r>
            <a:r>
              <a:rPr lang="en-GB" dirty="0"/>
              <a:t> </a:t>
            </a:r>
            <a:r>
              <a:rPr lang="en-GB" dirty="0" err="1"/>
              <a:t>għal</a:t>
            </a:r>
            <a:r>
              <a:rPr lang="en-GB" dirty="0"/>
              <a:t> </a:t>
            </a:r>
            <a:r>
              <a:rPr lang="en-GB" dirty="0" err="1"/>
              <a:t>perjodu</a:t>
            </a:r>
            <a:r>
              <a:rPr lang="en-GB" dirty="0"/>
              <a:t> </a:t>
            </a:r>
            <a:r>
              <a:rPr lang="en-GB" dirty="0" err="1"/>
              <a:t>massimu</a:t>
            </a:r>
            <a:r>
              <a:rPr lang="en-GB" dirty="0"/>
              <a:t> ta’ </a:t>
            </a:r>
            <a:r>
              <a:rPr lang="en-GB" dirty="0" err="1"/>
              <a:t>sitt</a:t>
            </a:r>
            <a:r>
              <a:rPr lang="en-GB" dirty="0"/>
              <a:t> </a:t>
            </a:r>
            <a:r>
              <a:rPr lang="en-GB" dirty="0" err="1"/>
              <a:t>xhur</a:t>
            </a:r>
            <a:r>
              <a:rPr lang="en-GB" dirty="0"/>
              <a:t> </a:t>
            </a:r>
            <a:r>
              <a:rPr lang="en-GB" dirty="0" err="1"/>
              <a:t>għal</a:t>
            </a:r>
            <a:r>
              <a:rPr lang="en-GB" dirty="0"/>
              <a:t> </a:t>
            </a:r>
            <a:r>
              <a:rPr lang="en-GB" dirty="0" err="1"/>
              <a:t>annimali</a:t>
            </a:r>
            <a:r>
              <a:rPr lang="en-GB" dirty="0"/>
              <a:t> li ma </a:t>
            </a:r>
            <a:r>
              <a:rPr lang="en-GB" dirty="0" err="1"/>
              <a:t>jipproduċux</a:t>
            </a:r>
            <a:r>
              <a:rPr lang="en-GB" dirty="0"/>
              <a:t> </a:t>
            </a:r>
            <a:r>
              <a:rPr lang="en-GB" dirty="0" err="1"/>
              <a:t>ikel</a:t>
            </a:r>
            <a:r>
              <a:rPr lang="en-GB" dirty="0"/>
              <a:t> </a:t>
            </a:r>
            <a:r>
              <a:rPr lang="en-GB" dirty="0" err="1"/>
              <a:t>minbarra</a:t>
            </a:r>
            <a:r>
              <a:rPr lang="en-GB" dirty="0"/>
              <a:t> </a:t>
            </a:r>
            <a:r>
              <a:rPr lang="en-GB" dirty="0" err="1"/>
              <a:t>annimali</a:t>
            </a:r>
            <a:r>
              <a:rPr lang="en-GB" dirty="0"/>
              <a:t> </a:t>
            </a:r>
            <a:r>
              <a:rPr lang="en-GB" dirty="0" err="1"/>
              <a:t>tal-pil</a:t>
            </a:r>
            <a:r>
              <a:rPr lang="en-GB" dirty="0"/>
              <a:t> u </a:t>
            </a:r>
            <a:r>
              <a:rPr lang="en-GB" dirty="0" err="1"/>
              <a:t>tliet</a:t>
            </a:r>
            <a:r>
              <a:rPr lang="en-GB" dirty="0"/>
              <a:t> </a:t>
            </a:r>
            <a:r>
              <a:rPr lang="en-GB" dirty="0" err="1"/>
              <a:t>ġimgħat</a:t>
            </a:r>
            <a:r>
              <a:rPr lang="en-GB" dirty="0"/>
              <a:t> </a:t>
            </a:r>
            <a:r>
              <a:rPr lang="en-GB" dirty="0" err="1"/>
              <a:t>għal</a:t>
            </a:r>
            <a:r>
              <a:rPr lang="en-GB" dirty="0"/>
              <a:t> </a:t>
            </a:r>
            <a:r>
              <a:rPr lang="en-GB" dirty="0" err="1"/>
              <a:t>annimali</a:t>
            </a:r>
            <a:r>
              <a:rPr lang="en-GB" dirty="0"/>
              <a:t> li </a:t>
            </a:r>
            <a:r>
              <a:rPr lang="en-GB" dirty="0" err="1"/>
              <a:t>jipproduċu</a:t>
            </a:r>
            <a:r>
              <a:rPr lang="en-GB" dirty="0"/>
              <a:t> l-</a:t>
            </a:r>
            <a:r>
              <a:rPr lang="en-GB" dirty="0" err="1"/>
              <a:t>ikel</a:t>
            </a:r>
            <a:r>
              <a:rPr lang="en-GB" dirty="0"/>
              <a:t> u </a:t>
            </a:r>
            <a:r>
              <a:rPr lang="en-GB" dirty="0" err="1"/>
              <a:t>pil</a:t>
            </a:r>
            <a:r>
              <a:rPr lang="en-GB" dirty="0"/>
              <a:t>.</a:t>
            </a:r>
          </a:p>
          <a:p>
            <a:r>
              <a:rPr lang="en-GB" dirty="0" err="1"/>
              <a:t>annimali</a:t>
            </a:r>
            <a:r>
              <a:rPr lang="en-GB" dirty="0"/>
              <a:t>. Fil-</a:t>
            </a:r>
            <a:r>
              <a:rPr lang="en-GB" dirty="0" err="1"/>
              <a:t>każ</a:t>
            </a:r>
            <a:r>
              <a:rPr lang="en-GB" dirty="0"/>
              <a:t> ta' </a:t>
            </a:r>
            <a:r>
              <a:rPr lang="en-GB" dirty="0" err="1"/>
              <a:t>għalf</a:t>
            </a:r>
            <a:r>
              <a:rPr lang="en-GB" dirty="0"/>
              <a:t> </a:t>
            </a:r>
            <a:r>
              <a:rPr lang="en-GB" dirty="0" err="1"/>
              <a:t>medikat</a:t>
            </a:r>
            <a:r>
              <a:rPr lang="en-GB" dirty="0"/>
              <a:t> li </a:t>
            </a:r>
            <a:r>
              <a:rPr lang="en-GB" dirty="0" err="1"/>
              <a:t>jkun</a:t>
            </a:r>
            <a:r>
              <a:rPr lang="en-GB" dirty="0"/>
              <a:t> </a:t>
            </a:r>
            <a:r>
              <a:rPr lang="en-GB" dirty="0" err="1"/>
              <a:t>fih</a:t>
            </a:r>
            <a:r>
              <a:rPr lang="en-GB" dirty="0"/>
              <a:t> </a:t>
            </a:r>
            <a:r>
              <a:rPr lang="en-GB" dirty="0" err="1"/>
              <a:t>prodotti</a:t>
            </a:r>
            <a:r>
              <a:rPr lang="en-GB" dirty="0"/>
              <a:t> </a:t>
            </a:r>
            <a:r>
              <a:rPr lang="en-GB" dirty="0" err="1"/>
              <a:t>mediċinali</a:t>
            </a:r>
            <a:r>
              <a:rPr lang="en-GB" dirty="0"/>
              <a:t> </a:t>
            </a:r>
            <a:r>
              <a:rPr lang="en-GB" dirty="0" err="1"/>
              <a:t>veterinarji</a:t>
            </a:r>
            <a:r>
              <a:rPr lang="en-GB" dirty="0"/>
              <a:t> </a:t>
            </a:r>
            <a:r>
              <a:rPr lang="en-GB" dirty="0" err="1"/>
              <a:t>antimikrobiċi</a:t>
            </a:r>
            <a:r>
              <a:rPr lang="en-GB" dirty="0"/>
              <a:t>, </a:t>
            </a:r>
            <a:r>
              <a:rPr lang="en-GB" dirty="0" err="1"/>
              <a:t>ir-riċetta</a:t>
            </a:r>
            <a:r>
              <a:rPr lang="en-GB" dirty="0"/>
              <a:t> </a:t>
            </a:r>
            <a:r>
              <a:rPr lang="en-GB" dirty="0" err="1"/>
              <a:t>għandha</a:t>
            </a:r>
            <a:r>
              <a:rPr lang="en-GB" dirty="0"/>
              <a:t> </a:t>
            </a:r>
            <a:r>
              <a:rPr lang="en-GB" dirty="0" err="1"/>
              <a:t>tkun</a:t>
            </a:r>
            <a:r>
              <a:rPr lang="en-GB" dirty="0"/>
              <a:t> </a:t>
            </a:r>
            <a:r>
              <a:rPr lang="en-GB" dirty="0" err="1"/>
              <a:t>valida</a:t>
            </a:r>
            <a:r>
              <a:rPr lang="en-GB" dirty="0"/>
              <a:t> mid-data </a:t>
            </a:r>
            <a:r>
              <a:rPr lang="en-GB" dirty="0" err="1"/>
              <a:t>tal-ħruġ</a:t>
            </a:r>
            <a:r>
              <a:rPr lang="en-GB" dirty="0"/>
              <a:t> </a:t>
            </a:r>
            <a:r>
              <a:rPr lang="en-GB" dirty="0" err="1"/>
              <a:t>tagħha</a:t>
            </a:r>
            <a:r>
              <a:rPr lang="en-GB" dirty="0"/>
              <a:t> </a:t>
            </a:r>
            <a:r>
              <a:rPr lang="en-GB" dirty="0" err="1"/>
              <a:t>għal</a:t>
            </a:r>
            <a:r>
              <a:rPr lang="en-GB" dirty="0"/>
              <a:t> </a:t>
            </a:r>
            <a:r>
              <a:rPr lang="en-GB" dirty="0" err="1"/>
              <a:t>perjodu</a:t>
            </a:r>
            <a:r>
              <a:rPr lang="en-GB" dirty="0"/>
              <a:t> </a:t>
            </a:r>
            <a:r>
              <a:rPr lang="en-GB" dirty="0" err="1"/>
              <a:t>massimu</a:t>
            </a:r>
            <a:r>
              <a:rPr lang="en-GB" dirty="0"/>
              <a:t> ta' </a:t>
            </a:r>
            <a:r>
              <a:rPr lang="en-GB" dirty="0" err="1"/>
              <a:t>ħamest</a:t>
            </a:r>
            <a:r>
              <a:rPr lang="en-GB" dirty="0"/>
              <a:t> </a:t>
            </a:r>
            <a:r>
              <a:rPr lang="en-GB" dirty="0" err="1"/>
              <a:t>ijiem</a:t>
            </a:r>
            <a:r>
              <a:rPr lang="en-GB" dirty="0"/>
              <a:t>.</a:t>
            </a:r>
          </a:p>
          <a:p>
            <a:r>
              <a:rPr lang="en-GB" dirty="0"/>
              <a:t>9. Il-</a:t>
            </a:r>
            <a:r>
              <a:rPr lang="en-GB" dirty="0" err="1"/>
              <a:t>veterinarju</a:t>
            </a:r>
            <a:r>
              <a:rPr lang="en-GB" dirty="0"/>
              <a:t> li </a:t>
            </a:r>
            <a:r>
              <a:rPr lang="en-GB" dirty="0" err="1"/>
              <a:t>joħroġ</a:t>
            </a:r>
            <a:r>
              <a:rPr lang="en-GB" dirty="0"/>
              <a:t> </a:t>
            </a:r>
            <a:r>
              <a:rPr lang="en-GB" dirty="0" err="1"/>
              <a:t>ir-riċetta</a:t>
            </a:r>
            <a:r>
              <a:rPr lang="en-GB" dirty="0"/>
              <a:t> </a:t>
            </a:r>
            <a:r>
              <a:rPr lang="en-GB" dirty="0" err="1"/>
              <a:t>veterinarja</a:t>
            </a:r>
            <a:r>
              <a:rPr lang="en-GB" dirty="0"/>
              <a:t> </a:t>
            </a:r>
            <a:r>
              <a:rPr lang="en-GB" dirty="0" err="1"/>
              <a:t>għall-għalf</a:t>
            </a:r>
            <a:r>
              <a:rPr lang="en-GB" dirty="0"/>
              <a:t> </a:t>
            </a:r>
            <a:r>
              <a:rPr lang="en-GB" dirty="0" err="1"/>
              <a:t>medikat</a:t>
            </a:r>
            <a:r>
              <a:rPr lang="en-GB" dirty="0"/>
              <a:t> </a:t>
            </a:r>
            <a:r>
              <a:rPr lang="en-GB" dirty="0" err="1"/>
              <a:t>għandu</a:t>
            </a:r>
            <a:r>
              <a:rPr lang="en-GB" dirty="0"/>
              <a:t> </a:t>
            </a:r>
            <a:r>
              <a:rPr lang="en-GB" dirty="0" err="1"/>
              <a:t>jivverifika</a:t>
            </a:r>
            <a:r>
              <a:rPr lang="en-GB" dirty="0"/>
              <a:t> li </a:t>
            </a:r>
            <a:r>
              <a:rPr lang="en-GB" dirty="0" err="1"/>
              <a:t>dik</a:t>
            </a:r>
            <a:r>
              <a:rPr lang="en-GB" dirty="0"/>
              <a:t> il-</a:t>
            </a:r>
            <a:r>
              <a:rPr lang="en-GB" dirty="0" err="1"/>
              <a:t>medikazzjoni</a:t>
            </a:r>
            <a:r>
              <a:rPr lang="en-GB" dirty="0"/>
              <a:t> </a:t>
            </a:r>
            <a:r>
              <a:rPr lang="en-GB" dirty="0" err="1"/>
              <a:t>hija</a:t>
            </a:r>
            <a:r>
              <a:rPr lang="en-GB" dirty="0"/>
              <a:t> </a:t>
            </a:r>
            <a:r>
              <a:rPr lang="en-GB" dirty="0" err="1"/>
              <a:t>ġġustifikata</a:t>
            </a:r>
            <a:r>
              <a:rPr lang="en-GB" dirty="0"/>
              <a:t> </a:t>
            </a:r>
            <a:r>
              <a:rPr lang="en-GB" dirty="0" err="1"/>
              <a:t>għall-annimali</a:t>
            </a:r>
            <a:r>
              <a:rPr lang="en-GB" dirty="0"/>
              <a:t> fil-</a:t>
            </a:r>
            <a:r>
              <a:rPr lang="en-GB" dirty="0" err="1"/>
              <a:t>mira</a:t>
            </a:r>
            <a:r>
              <a:rPr lang="en-GB" dirty="0"/>
              <a:t> </a:t>
            </a:r>
            <a:r>
              <a:rPr lang="en-GB" dirty="0" err="1"/>
              <a:t>għal</a:t>
            </a:r>
            <a:r>
              <a:rPr lang="en-GB" dirty="0"/>
              <a:t> </a:t>
            </a:r>
            <a:r>
              <a:rPr lang="en-GB" dirty="0" err="1"/>
              <a:t>raġunijiet</a:t>
            </a:r>
            <a:r>
              <a:rPr lang="en-GB" dirty="0"/>
              <a:t> </a:t>
            </a:r>
            <a:r>
              <a:rPr lang="en-GB" dirty="0" err="1"/>
              <a:t>veterinarji</a:t>
            </a:r>
            <a:r>
              <a:rPr lang="en-GB" dirty="0"/>
              <a:t>. Barra </a:t>
            </a:r>
            <a:r>
              <a:rPr lang="en-GB" dirty="0" err="1"/>
              <a:t>minn</a:t>
            </a:r>
            <a:r>
              <a:rPr lang="en-GB" dirty="0"/>
              <a:t> </a:t>
            </a:r>
            <a:r>
              <a:rPr lang="en-GB" dirty="0" err="1"/>
              <a:t>hekk</a:t>
            </a:r>
            <a:r>
              <a:rPr lang="en-GB" dirty="0"/>
              <a:t> dak il-</a:t>
            </a:r>
            <a:r>
              <a:rPr lang="en-GB" dirty="0" err="1"/>
              <a:t>veterinarju</a:t>
            </a:r>
            <a:r>
              <a:rPr lang="en-GB" dirty="0"/>
              <a:t> </a:t>
            </a:r>
            <a:r>
              <a:rPr lang="en-GB" dirty="0" err="1"/>
              <a:t>għandu</a:t>
            </a:r>
            <a:r>
              <a:rPr lang="en-GB" dirty="0"/>
              <a:t> </a:t>
            </a:r>
            <a:r>
              <a:rPr lang="en-GB" dirty="0" err="1"/>
              <a:t>jiżgura</a:t>
            </a:r>
            <a:r>
              <a:rPr lang="en-GB" dirty="0"/>
              <a:t> li l-</a:t>
            </a:r>
            <a:r>
              <a:rPr lang="en-GB" dirty="0" err="1"/>
              <a:t>amministrazzjoni</a:t>
            </a:r>
            <a:r>
              <a:rPr lang="en-GB" dirty="0"/>
              <a:t> </a:t>
            </a:r>
            <a:r>
              <a:rPr lang="en-GB" dirty="0" err="1"/>
              <a:t>tal</a:t>
            </a:r>
            <a:r>
              <a:rPr lang="en-GB" dirty="0"/>
              <a:t>-</a:t>
            </a:r>
          </a:p>
          <a:p>
            <a:r>
              <a:rPr lang="en-GB" dirty="0" err="1"/>
              <a:t>prodott</a:t>
            </a:r>
            <a:r>
              <a:rPr lang="en-GB" dirty="0"/>
              <a:t> </a:t>
            </a:r>
            <a:r>
              <a:rPr lang="en-GB" dirty="0" err="1"/>
              <a:t>mediċinali</a:t>
            </a:r>
            <a:r>
              <a:rPr lang="en-GB" dirty="0"/>
              <a:t> </a:t>
            </a:r>
            <a:r>
              <a:rPr lang="en-GB" dirty="0" err="1"/>
              <a:t>veterinarju</a:t>
            </a:r>
            <a:r>
              <a:rPr lang="en-GB" dirty="0"/>
              <a:t> </a:t>
            </a:r>
            <a:r>
              <a:rPr lang="en-GB" dirty="0" err="1"/>
              <a:t>kkonċernat</a:t>
            </a:r>
            <a:r>
              <a:rPr lang="en-GB" dirty="0"/>
              <a:t> </a:t>
            </a:r>
            <a:r>
              <a:rPr lang="en-GB" dirty="0" err="1"/>
              <a:t>mhuwiex</a:t>
            </a:r>
            <a:r>
              <a:rPr lang="en-GB" dirty="0"/>
              <a:t> </a:t>
            </a:r>
            <a:r>
              <a:rPr lang="en-GB" dirty="0" err="1"/>
              <a:t>inkompatibbli</a:t>
            </a:r>
            <a:r>
              <a:rPr lang="en-GB" dirty="0"/>
              <a:t> ma’ </a:t>
            </a:r>
            <a:r>
              <a:rPr lang="en-GB" dirty="0" err="1"/>
              <a:t>trattament</a:t>
            </a:r>
            <a:r>
              <a:rPr lang="en-GB" dirty="0"/>
              <a:t> jew </a:t>
            </a:r>
            <a:r>
              <a:rPr lang="en-GB" dirty="0" err="1"/>
              <a:t>użu</a:t>
            </a:r>
            <a:r>
              <a:rPr lang="en-GB" dirty="0"/>
              <a:t> </a:t>
            </a:r>
            <a:r>
              <a:rPr lang="en-GB" dirty="0" err="1"/>
              <a:t>ieħor</a:t>
            </a:r>
            <a:r>
              <a:rPr lang="en-GB" dirty="0"/>
              <a:t> u li </a:t>
            </a:r>
            <a:r>
              <a:rPr lang="en-GB" dirty="0" err="1"/>
              <a:t>m’hemm</a:t>
            </a:r>
            <a:r>
              <a:rPr lang="en-GB" dirty="0"/>
              <a:t> l-</a:t>
            </a:r>
            <a:r>
              <a:rPr lang="en-GB" dirty="0" err="1"/>
              <a:t>ebda</a:t>
            </a:r>
            <a:r>
              <a:rPr lang="en-GB" dirty="0"/>
              <a:t> </a:t>
            </a:r>
            <a:r>
              <a:rPr lang="en-GB" dirty="0" err="1"/>
              <a:t>kontraindikazzjoni</a:t>
            </a:r>
            <a:r>
              <a:rPr lang="en-GB" dirty="0"/>
              <a:t> jew </a:t>
            </a:r>
            <a:r>
              <a:rPr lang="en-GB" dirty="0" err="1"/>
              <a:t>interazzjoni</a:t>
            </a:r>
            <a:r>
              <a:rPr lang="en-GB" dirty="0"/>
              <a:t> </a:t>
            </a:r>
            <a:r>
              <a:rPr lang="en-GB" dirty="0" err="1"/>
              <a:t>fejn</a:t>
            </a:r>
            <a:r>
              <a:rPr lang="en-GB" dirty="0"/>
              <a:t> </a:t>
            </a:r>
            <a:r>
              <a:rPr lang="en-GB" dirty="0" err="1"/>
              <a:t>jintużaw</a:t>
            </a:r>
            <a:r>
              <a:rPr lang="en-GB" dirty="0"/>
              <a:t> </a:t>
            </a:r>
            <a:r>
              <a:rPr lang="en-GB" dirty="0" err="1"/>
              <a:t>diversi</a:t>
            </a:r>
            <a:r>
              <a:rPr lang="en-GB" dirty="0"/>
              <a:t> </a:t>
            </a:r>
            <a:r>
              <a:rPr lang="en-GB" dirty="0" err="1"/>
              <a:t>prodotti</a:t>
            </a:r>
            <a:r>
              <a:rPr lang="en-GB" dirty="0"/>
              <a:t> </a:t>
            </a:r>
            <a:r>
              <a:rPr lang="en-GB" dirty="0" err="1"/>
              <a:t>mediċinali</a:t>
            </a:r>
            <a:r>
              <a:rPr lang="en-GB" dirty="0"/>
              <a:t>. </a:t>
            </a:r>
            <a:r>
              <a:rPr lang="en-GB" dirty="0" err="1"/>
              <a:t>B'mod</a:t>
            </a:r>
            <a:r>
              <a:rPr lang="en-GB" dirty="0"/>
              <a:t> </a:t>
            </a:r>
            <a:r>
              <a:rPr lang="en-GB" dirty="0" err="1"/>
              <a:t>partikolari</a:t>
            </a:r>
            <a:r>
              <a:rPr lang="en-GB" dirty="0"/>
              <a:t>, il-</a:t>
            </a:r>
            <a:r>
              <a:rPr lang="en-GB" dirty="0" err="1"/>
              <a:t>veterinarju</a:t>
            </a:r>
            <a:r>
              <a:rPr lang="en-GB" dirty="0"/>
              <a:t> </a:t>
            </a:r>
            <a:r>
              <a:rPr lang="en-GB" dirty="0" err="1"/>
              <a:t>m'għandux</a:t>
            </a:r>
            <a:r>
              <a:rPr lang="en-GB" dirty="0"/>
              <a:t> </a:t>
            </a:r>
            <a:r>
              <a:rPr lang="en-GB" dirty="0" err="1"/>
              <a:t>jippreskrivi</a:t>
            </a:r>
            <a:endParaRPr lang="en-GB" dirty="0"/>
          </a:p>
          <a:p>
            <a:r>
              <a:rPr lang="en-GB" dirty="0" err="1"/>
              <a:t>għalf</a:t>
            </a:r>
            <a:r>
              <a:rPr lang="en-GB" dirty="0"/>
              <a:t> </a:t>
            </a:r>
            <a:r>
              <a:rPr lang="en-GB" dirty="0" err="1"/>
              <a:t>medikat</a:t>
            </a:r>
            <a:r>
              <a:rPr lang="en-GB" dirty="0"/>
              <a:t> </a:t>
            </a:r>
            <a:r>
              <a:rPr lang="en-GB" dirty="0" err="1"/>
              <a:t>b'aktar</a:t>
            </a:r>
            <a:r>
              <a:rPr lang="en-GB" dirty="0"/>
              <a:t> </a:t>
            </a:r>
            <a:r>
              <a:rPr lang="en-GB" dirty="0" err="1"/>
              <a:t>minn</a:t>
            </a:r>
            <a:r>
              <a:rPr lang="en-GB" dirty="0"/>
              <a:t> </a:t>
            </a:r>
            <a:r>
              <a:rPr lang="en-GB" dirty="0" err="1"/>
              <a:t>prodott</a:t>
            </a:r>
            <a:r>
              <a:rPr lang="en-GB" dirty="0"/>
              <a:t> </a:t>
            </a:r>
            <a:r>
              <a:rPr lang="en-GB" dirty="0" err="1"/>
              <a:t>mediċinali</a:t>
            </a:r>
            <a:r>
              <a:rPr lang="en-GB" dirty="0"/>
              <a:t> </a:t>
            </a:r>
            <a:r>
              <a:rPr lang="en-GB" dirty="0" err="1"/>
              <a:t>veterinarju</a:t>
            </a:r>
            <a:r>
              <a:rPr lang="en-GB" dirty="0"/>
              <a:t> </a:t>
            </a:r>
            <a:r>
              <a:rPr lang="en-GB" dirty="0" err="1"/>
              <a:t>wieħed</a:t>
            </a:r>
            <a:r>
              <a:rPr lang="en-GB" dirty="0"/>
              <a:t> li </a:t>
            </a:r>
            <a:r>
              <a:rPr lang="en-GB" dirty="0" err="1"/>
              <a:t>fih</a:t>
            </a:r>
            <a:r>
              <a:rPr lang="en-GB" dirty="0"/>
              <a:t> </a:t>
            </a:r>
            <a:r>
              <a:rPr lang="en-GB" dirty="0" err="1"/>
              <a:t>antimikrobiċi</a:t>
            </a:r>
            <a:r>
              <a:rPr lang="en-GB" dirty="0"/>
              <a:t>.</a:t>
            </a:r>
          </a:p>
          <a:p>
            <a:r>
              <a:rPr lang="en-GB" dirty="0"/>
              <a:t>10. </a:t>
            </a:r>
            <a:r>
              <a:rPr lang="en-GB" dirty="0" err="1"/>
              <a:t>Ir-riċetta</a:t>
            </a:r>
            <a:r>
              <a:rPr lang="en-GB" dirty="0"/>
              <a:t> </a:t>
            </a:r>
            <a:r>
              <a:rPr lang="en-GB" dirty="0" err="1"/>
              <a:t>veterinarja</a:t>
            </a:r>
            <a:r>
              <a:rPr lang="en-GB" dirty="0"/>
              <a:t> </a:t>
            </a:r>
            <a:r>
              <a:rPr lang="en-GB" dirty="0" err="1"/>
              <a:t>għall-għalf</a:t>
            </a:r>
            <a:r>
              <a:rPr lang="en-GB" dirty="0"/>
              <a:t> </a:t>
            </a:r>
            <a:r>
              <a:rPr lang="en-GB" dirty="0" err="1"/>
              <a:t>medikat</a:t>
            </a:r>
            <a:r>
              <a:rPr lang="en-GB" dirty="0"/>
              <a:t> </a:t>
            </a:r>
            <a:r>
              <a:rPr lang="en-GB" dirty="0" err="1"/>
              <a:t>għandha</a:t>
            </a:r>
            <a:r>
              <a:rPr lang="en-GB" dirty="0"/>
              <a:t>:</a:t>
            </a:r>
          </a:p>
          <a:p>
            <a:r>
              <a:rPr lang="en-GB" dirty="0"/>
              <a:t>(a) </a:t>
            </a:r>
            <a:r>
              <a:rPr lang="en-GB" dirty="0" err="1"/>
              <a:t>tikkonforma</a:t>
            </a:r>
            <a:r>
              <a:rPr lang="en-GB" dirty="0"/>
              <a:t> mas-</a:t>
            </a:r>
            <a:r>
              <a:rPr lang="en-GB" dirty="0" err="1"/>
              <a:t>sommarju</a:t>
            </a:r>
            <a:r>
              <a:rPr lang="en-GB" dirty="0"/>
              <a:t> </a:t>
            </a:r>
            <a:r>
              <a:rPr lang="en-GB" dirty="0" err="1"/>
              <a:t>tal-karatteristiċi</a:t>
            </a:r>
            <a:r>
              <a:rPr lang="en-GB" dirty="0"/>
              <a:t> </a:t>
            </a:r>
            <a:r>
              <a:rPr lang="en-GB" dirty="0" err="1"/>
              <a:t>tal-prodott</a:t>
            </a:r>
            <a:r>
              <a:rPr lang="en-GB" dirty="0"/>
              <a:t> </a:t>
            </a:r>
            <a:r>
              <a:rPr lang="en-GB" dirty="0" err="1"/>
              <a:t>tal-prodott</a:t>
            </a:r>
            <a:r>
              <a:rPr lang="en-GB" dirty="0"/>
              <a:t> </a:t>
            </a:r>
            <a:r>
              <a:rPr lang="en-GB" dirty="0" err="1"/>
              <a:t>mediċinali</a:t>
            </a:r>
            <a:r>
              <a:rPr lang="en-GB" dirty="0"/>
              <a:t> </a:t>
            </a:r>
            <a:r>
              <a:rPr lang="en-GB" dirty="0" err="1"/>
              <a:t>veterinarju</a:t>
            </a:r>
            <a:r>
              <a:rPr lang="en-GB" dirty="0"/>
              <a:t>, </a:t>
            </a:r>
            <a:r>
              <a:rPr lang="en-GB" dirty="0" err="1"/>
              <a:t>ħlief</a:t>
            </a:r>
            <a:r>
              <a:rPr lang="en-GB" dirty="0"/>
              <a:t> </a:t>
            </a:r>
            <a:r>
              <a:rPr lang="en-GB" dirty="0" err="1"/>
              <a:t>għal</a:t>
            </a:r>
            <a:r>
              <a:rPr lang="en-GB" dirty="0"/>
              <a:t> </a:t>
            </a:r>
            <a:r>
              <a:rPr lang="en-GB" dirty="0" err="1"/>
              <a:t>dawk</a:t>
            </a:r>
            <a:r>
              <a:rPr lang="en-GB" dirty="0"/>
              <a:t> </a:t>
            </a:r>
            <a:r>
              <a:rPr lang="en-GB" dirty="0" err="1"/>
              <a:t>veterinarji</a:t>
            </a:r>
            <a:endParaRPr lang="en-GB" dirty="0"/>
          </a:p>
          <a:p>
            <a:r>
              <a:rPr lang="en-GB" dirty="0" err="1"/>
              <a:t>prodotti</a:t>
            </a:r>
            <a:r>
              <a:rPr lang="en-GB" dirty="0"/>
              <a:t> </a:t>
            </a:r>
            <a:r>
              <a:rPr lang="en-GB" dirty="0" err="1"/>
              <a:t>mediċinali</a:t>
            </a:r>
            <a:r>
              <a:rPr lang="en-GB" dirty="0"/>
              <a:t> </a:t>
            </a:r>
            <a:r>
              <a:rPr lang="en-GB" dirty="0" err="1"/>
              <a:t>maħsuba</a:t>
            </a:r>
            <a:r>
              <a:rPr lang="en-GB" dirty="0"/>
              <a:t> </a:t>
            </a:r>
            <a:r>
              <a:rPr lang="en-GB" dirty="0" err="1"/>
              <a:t>biex</a:t>
            </a:r>
            <a:r>
              <a:rPr lang="en-GB" dirty="0"/>
              <a:t> </a:t>
            </a:r>
            <a:r>
              <a:rPr lang="en-GB" dirty="0" err="1"/>
              <a:t>jintużaw</a:t>
            </a:r>
            <a:r>
              <a:rPr lang="en-GB" dirty="0"/>
              <a:t> </a:t>
            </a:r>
            <a:r>
              <a:rPr lang="en-GB" dirty="0" err="1"/>
              <a:t>skont</a:t>
            </a:r>
            <a:r>
              <a:rPr lang="en-GB" dirty="0"/>
              <a:t> l-</a:t>
            </a:r>
            <a:r>
              <a:rPr lang="en-GB" dirty="0" err="1"/>
              <a:t>Artikolu</a:t>
            </a:r>
            <a:r>
              <a:rPr lang="en-GB" dirty="0"/>
              <a:t> 112, l-</a:t>
            </a:r>
            <a:r>
              <a:rPr lang="en-GB" dirty="0" err="1"/>
              <a:t>Artikolu</a:t>
            </a:r>
            <a:r>
              <a:rPr lang="en-GB" dirty="0"/>
              <a:t> 113 jew l-</a:t>
            </a:r>
            <a:r>
              <a:rPr lang="en-GB" dirty="0" err="1"/>
              <a:t>Artikolu</a:t>
            </a:r>
            <a:r>
              <a:rPr lang="en-GB" dirty="0"/>
              <a:t> 114 tar-</a:t>
            </a:r>
            <a:r>
              <a:rPr lang="en-GB" dirty="0" err="1"/>
              <a:t>Regolament</a:t>
            </a:r>
            <a:r>
              <a:rPr lang="en-GB" dirty="0"/>
              <a:t> (UE)</a:t>
            </a:r>
          </a:p>
          <a:p>
            <a:r>
              <a:rPr lang="en-GB" dirty="0"/>
              <a:t>2019/6;</a:t>
            </a:r>
          </a:p>
          <a:p>
            <a:r>
              <a:rPr lang="en-GB" dirty="0"/>
              <a:t>(b) </a:t>
            </a:r>
            <a:r>
              <a:rPr lang="en-GB" dirty="0" err="1"/>
              <a:t>jindika</a:t>
            </a:r>
            <a:r>
              <a:rPr lang="en-GB" dirty="0"/>
              <a:t> d-</a:t>
            </a:r>
            <a:r>
              <a:rPr lang="en-GB" dirty="0" err="1"/>
              <a:t>doża</a:t>
            </a:r>
            <a:r>
              <a:rPr lang="en-GB" dirty="0"/>
              <a:t> ta’ </a:t>
            </a:r>
            <a:r>
              <a:rPr lang="en-GB" dirty="0" err="1"/>
              <a:t>kuljum</a:t>
            </a:r>
            <a:r>
              <a:rPr lang="en-GB" dirty="0"/>
              <a:t> </a:t>
            </a:r>
            <a:r>
              <a:rPr lang="en-GB" dirty="0" err="1"/>
              <a:t>tal-prodott</a:t>
            </a:r>
            <a:r>
              <a:rPr lang="en-GB" dirty="0"/>
              <a:t> </a:t>
            </a:r>
            <a:r>
              <a:rPr lang="en-GB" dirty="0" err="1"/>
              <a:t>mediċinali</a:t>
            </a:r>
            <a:r>
              <a:rPr lang="en-GB" dirty="0"/>
              <a:t> </a:t>
            </a:r>
            <a:r>
              <a:rPr lang="en-GB" dirty="0" err="1"/>
              <a:t>veterinarju</a:t>
            </a:r>
            <a:r>
              <a:rPr lang="en-GB" dirty="0"/>
              <a:t> li </a:t>
            </a:r>
            <a:r>
              <a:rPr lang="en-GB" dirty="0" err="1"/>
              <a:t>għandu</a:t>
            </a:r>
            <a:r>
              <a:rPr lang="en-GB" dirty="0"/>
              <a:t> </a:t>
            </a:r>
            <a:r>
              <a:rPr lang="en-GB" dirty="0" err="1"/>
              <a:t>jiġi</a:t>
            </a:r>
            <a:r>
              <a:rPr lang="en-GB" dirty="0"/>
              <a:t> </a:t>
            </a:r>
            <a:r>
              <a:rPr lang="en-GB" dirty="0" err="1"/>
              <a:t>inkorporat</a:t>
            </a:r>
            <a:r>
              <a:rPr lang="en-GB" dirty="0"/>
              <a:t> fi </a:t>
            </a:r>
            <a:r>
              <a:rPr lang="en-GB" dirty="0" err="1"/>
              <a:t>kwantità</a:t>
            </a:r>
            <a:r>
              <a:rPr lang="en-GB" dirty="0"/>
              <a:t> ta’ </a:t>
            </a:r>
            <a:r>
              <a:rPr lang="en-GB" dirty="0" err="1"/>
              <a:t>għalf</a:t>
            </a:r>
            <a:r>
              <a:rPr lang="en-GB" dirty="0"/>
              <a:t> </a:t>
            </a:r>
            <a:r>
              <a:rPr lang="en-GB" dirty="0" err="1"/>
              <a:t>medikat</a:t>
            </a:r>
            <a:endParaRPr lang="en-GB" dirty="0"/>
          </a:p>
          <a:p>
            <a:r>
              <a:rPr lang="en-GB" dirty="0"/>
              <a:t>li </a:t>
            </a:r>
            <a:r>
              <a:rPr lang="en-GB" dirty="0" err="1"/>
              <a:t>jiżgura</a:t>
            </a:r>
            <a:r>
              <a:rPr lang="en-GB" dirty="0"/>
              <a:t> l-</a:t>
            </a:r>
            <a:r>
              <a:rPr lang="en-GB" dirty="0" err="1"/>
              <a:t>assorbiment</a:t>
            </a:r>
            <a:r>
              <a:rPr lang="en-GB" dirty="0"/>
              <a:t> tad-</a:t>
            </a:r>
            <a:r>
              <a:rPr lang="en-GB" dirty="0" err="1"/>
              <a:t>doża</a:t>
            </a:r>
            <a:r>
              <a:rPr lang="en-GB" dirty="0"/>
              <a:t> mill-</a:t>
            </a:r>
            <a:r>
              <a:rPr lang="en-GB" dirty="0" err="1"/>
              <a:t>annimal</a:t>
            </a:r>
            <a:r>
              <a:rPr lang="en-GB" dirty="0"/>
              <a:t> fil-</a:t>
            </a:r>
            <a:r>
              <a:rPr lang="en-GB" dirty="0" err="1"/>
              <a:t>mira</a:t>
            </a:r>
            <a:r>
              <a:rPr lang="en-GB" dirty="0"/>
              <a:t> meta </a:t>
            </a:r>
            <a:r>
              <a:rPr lang="en-GB" dirty="0" err="1"/>
              <a:t>jitqies</a:t>
            </a:r>
            <a:r>
              <a:rPr lang="en-GB" dirty="0"/>
              <a:t> li l-</a:t>
            </a:r>
            <a:r>
              <a:rPr lang="en-GB" dirty="0" err="1"/>
              <a:t>konsum</a:t>
            </a:r>
            <a:r>
              <a:rPr lang="en-GB" dirty="0"/>
              <a:t> </a:t>
            </a:r>
            <a:r>
              <a:rPr lang="en-GB" dirty="0" err="1"/>
              <a:t>tal-għalf</a:t>
            </a:r>
            <a:r>
              <a:rPr lang="en-GB" dirty="0"/>
              <a:t> </a:t>
            </a:r>
            <a:r>
              <a:rPr lang="en-GB" dirty="0" err="1"/>
              <a:t>minn</a:t>
            </a:r>
            <a:r>
              <a:rPr lang="en-GB" dirty="0"/>
              <a:t> </a:t>
            </a:r>
            <a:r>
              <a:rPr lang="en-GB" dirty="0" err="1"/>
              <a:t>annimali</a:t>
            </a:r>
            <a:r>
              <a:rPr lang="en-GB" dirty="0"/>
              <a:t> </a:t>
            </a:r>
            <a:r>
              <a:rPr lang="en-GB" dirty="0" err="1"/>
              <a:t>morda</a:t>
            </a:r>
            <a:r>
              <a:rPr lang="en-GB" dirty="0"/>
              <a:t> </a:t>
            </a:r>
            <a:r>
              <a:rPr lang="en-GB" dirty="0" err="1"/>
              <a:t>jista</a:t>
            </a:r>
            <a:r>
              <a:rPr lang="en-GB" dirty="0"/>
              <a:t>’</a:t>
            </a:r>
          </a:p>
          <a:p>
            <a:r>
              <a:rPr lang="en-GB" dirty="0" err="1"/>
              <a:t>differenti</a:t>
            </a:r>
            <a:r>
              <a:rPr lang="en-GB" dirty="0"/>
              <a:t> </a:t>
            </a:r>
            <a:r>
              <a:rPr lang="en-GB" dirty="0" err="1"/>
              <a:t>minn</a:t>
            </a:r>
            <a:r>
              <a:rPr lang="en-GB" dirty="0"/>
              <a:t> </a:t>
            </a:r>
            <a:r>
              <a:rPr lang="en-GB" dirty="0" err="1"/>
              <a:t>razzjon</a:t>
            </a:r>
            <a:r>
              <a:rPr lang="en-GB" dirty="0"/>
              <a:t> </a:t>
            </a:r>
            <a:r>
              <a:rPr lang="en-GB" dirty="0" err="1"/>
              <a:t>normali</a:t>
            </a:r>
            <a:r>
              <a:rPr lang="en-GB" dirty="0"/>
              <a:t> ta '</a:t>
            </a:r>
            <a:r>
              <a:rPr lang="en-GB" dirty="0" err="1"/>
              <a:t>kuljum</a:t>
            </a:r>
            <a:r>
              <a:rPr lang="en-GB" dirty="0"/>
              <a:t>;</a:t>
            </a:r>
          </a:p>
          <a:p>
            <a:r>
              <a:rPr lang="en-GB" dirty="0"/>
              <a:t>(c) </a:t>
            </a:r>
            <a:r>
              <a:rPr lang="en-GB" dirty="0" err="1"/>
              <a:t>jiżguraw</a:t>
            </a:r>
            <a:r>
              <a:rPr lang="en-GB" dirty="0"/>
              <a:t> li l-</a:t>
            </a:r>
            <a:r>
              <a:rPr lang="en-GB" dirty="0" err="1"/>
              <a:t>għalf</a:t>
            </a:r>
            <a:r>
              <a:rPr lang="en-GB" dirty="0"/>
              <a:t> </a:t>
            </a:r>
            <a:r>
              <a:rPr lang="en-GB" dirty="0" err="1"/>
              <a:t>medikat</a:t>
            </a:r>
            <a:r>
              <a:rPr lang="en-GB" dirty="0"/>
              <a:t> li </a:t>
            </a:r>
            <a:r>
              <a:rPr lang="en-GB" dirty="0" err="1"/>
              <a:t>jkun</a:t>
            </a:r>
            <a:r>
              <a:rPr lang="en-GB" dirty="0"/>
              <a:t> </a:t>
            </a:r>
            <a:r>
              <a:rPr lang="en-GB" dirty="0" err="1"/>
              <a:t>fih</a:t>
            </a:r>
            <a:r>
              <a:rPr lang="en-GB" dirty="0"/>
              <a:t> id-</a:t>
            </a:r>
            <a:r>
              <a:rPr lang="en-GB" dirty="0" err="1"/>
              <a:t>dożaġġ</a:t>
            </a:r>
            <a:r>
              <a:rPr lang="en-GB" dirty="0"/>
              <a:t> </a:t>
            </a:r>
            <a:r>
              <a:rPr lang="en-GB" dirty="0" err="1"/>
              <a:t>tal-prodott</a:t>
            </a:r>
            <a:r>
              <a:rPr lang="en-GB" dirty="0"/>
              <a:t> </a:t>
            </a:r>
            <a:r>
              <a:rPr lang="en-GB" dirty="0" err="1"/>
              <a:t>mediċinali</a:t>
            </a:r>
            <a:r>
              <a:rPr lang="en-GB" dirty="0"/>
              <a:t> </a:t>
            </a:r>
            <a:r>
              <a:rPr lang="en-GB" dirty="0" err="1"/>
              <a:t>veterinarju</a:t>
            </a:r>
            <a:r>
              <a:rPr lang="en-GB" dirty="0"/>
              <a:t> </a:t>
            </a:r>
            <a:r>
              <a:rPr lang="en-GB" dirty="0" err="1"/>
              <a:t>jikkorrispondi</a:t>
            </a:r>
            <a:r>
              <a:rPr lang="en-GB" dirty="0"/>
              <a:t> </a:t>
            </a:r>
            <a:r>
              <a:rPr lang="en-GB" dirty="0" err="1"/>
              <a:t>għal</a:t>
            </a:r>
            <a:r>
              <a:rPr lang="en-GB" dirty="0"/>
              <a:t> mill-</a:t>
            </a:r>
            <a:r>
              <a:rPr lang="en-GB" dirty="0" err="1"/>
              <a:t>inqas</a:t>
            </a:r>
            <a:r>
              <a:rPr lang="en-GB" dirty="0"/>
              <a:t> 50 %</a:t>
            </a:r>
          </a:p>
          <a:p>
            <a:r>
              <a:rPr lang="en-GB" dirty="0"/>
              <a:t>tar-</a:t>
            </a:r>
            <a:r>
              <a:rPr lang="en-GB" dirty="0" err="1"/>
              <a:t>razzjon</a:t>
            </a:r>
            <a:r>
              <a:rPr lang="en-GB" dirty="0"/>
              <a:t> </a:t>
            </a:r>
            <a:r>
              <a:rPr lang="en-GB" dirty="0" err="1"/>
              <a:t>tal-għalf</a:t>
            </a:r>
            <a:r>
              <a:rPr lang="en-GB" dirty="0"/>
              <a:t> ta’ </a:t>
            </a:r>
            <a:r>
              <a:rPr lang="en-GB" dirty="0" err="1"/>
              <a:t>kuljum</a:t>
            </a:r>
            <a:r>
              <a:rPr lang="en-GB" dirty="0"/>
              <a:t> </a:t>
            </a:r>
            <a:r>
              <a:rPr lang="en-GB" dirty="0" err="1"/>
              <a:t>fuq</a:t>
            </a:r>
            <a:r>
              <a:rPr lang="en-GB" dirty="0"/>
              <a:t> </a:t>
            </a:r>
            <a:r>
              <a:rPr lang="en-GB" dirty="0" err="1"/>
              <a:t>bażi</a:t>
            </a:r>
            <a:r>
              <a:rPr lang="en-GB" dirty="0"/>
              <a:t> ta’ </a:t>
            </a:r>
            <a:r>
              <a:rPr lang="en-GB" dirty="0" err="1"/>
              <a:t>materja</a:t>
            </a:r>
            <a:r>
              <a:rPr lang="en-GB" dirty="0"/>
              <a:t> </a:t>
            </a:r>
            <a:r>
              <a:rPr lang="en-GB" dirty="0" err="1"/>
              <a:t>niexfa</a:t>
            </a:r>
            <a:r>
              <a:rPr lang="en-GB" dirty="0"/>
              <a:t> u li, </a:t>
            </a:r>
            <a:r>
              <a:rPr lang="en-GB" dirty="0" err="1"/>
              <a:t>għar-ruminanti</a:t>
            </a:r>
            <a:r>
              <a:rPr lang="en-GB" dirty="0"/>
              <a:t>, id-</a:t>
            </a:r>
            <a:r>
              <a:rPr lang="en-GB" dirty="0" err="1"/>
              <a:t>doża</a:t>
            </a:r>
            <a:r>
              <a:rPr lang="en-GB" dirty="0"/>
              <a:t> ta’ </a:t>
            </a:r>
            <a:r>
              <a:rPr lang="en-GB" dirty="0" err="1"/>
              <a:t>kuljum</a:t>
            </a:r>
            <a:r>
              <a:rPr lang="en-GB" dirty="0"/>
              <a:t> </a:t>
            </a:r>
            <a:r>
              <a:rPr lang="en-GB" dirty="0" err="1"/>
              <a:t>tal-mediċina</a:t>
            </a:r>
            <a:r>
              <a:rPr lang="en-GB" dirty="0"/>
              <a:t> </a:t>
            </a:r>
            <a:r>
              <a:rPr lang="en-GB" dirty="0" err="1"/>
              <a:t>veterinarja</a:t>
            </a:r>
            <a:endParaRPr lang="en-GB" dirty="0"/>
          </a:p>
          <a:p>
            <a:r>
              <a:rPr lang="en-GB" dirty="0"/>
              <a:t>il-</a:t>
            </a:r>
            <a:r>
              <a:rPr lang="en-GB" dirty="0" err="1"/>
              <a:t>prodott</a:t>
            </a:r>
            <a:r>
              <a:rPr lang="en-GB" dirty="0"/>
              <a:t> </a:t>
            </a:r>
            <a:r>
              <a:rPr lang="en-GB" dirty="0" err="1"/>
              <a:t>ikun</a:t>
            </a:r>
            <a:r>
              <a:rPr lang="en-GB" dirty="0"/>
              <a:t> </a:t>
            </a:r>
            <a:r>
              <a:rPr lang="en-GB" dirty="0" err="1"/>
              <a:t>jinsab</a:t>
            </a:r>
            <a:r>
              <a:rPr lang="en-GB" dirty="0"/>
              <a:t> </a:t>
            </a:r>
            <a:r>
              <a:rPr lang="en-GB" dirty="0" err="1"/>
              <a:t>f'mill-inqas</a:t>
            </a:r>
            <a:r>
              <a:rPr lang="en-GB" dirty="0"/>
              <a:t> 50 % </a:t>
            </a:r>
            <a:r>
              <a:rPr lang="en-GB" dirty="0" err="1"/>
              <a:t>tal-għalf</a:t>
            </a:r>
            <a:r>
              <a:rPr lang="en-GB" dirty="0"/>
              <a:t> </a:t>
            </a:r>
            <a:r>
              <a:rPr lang="en-GB" dirty="0" err="1"/>
              <a:t>kumplimentari</a:t>
            </a:r>
            <a:r>
              <a:rPr lang="en-GB" dirty="0"/>
              <a:t> </a:t>
            </a:r>
            <a:r>
              <a:rPr lang="en-GB" dirty="0" err="1"/>
              <a:t>ħlief</a:t>
            </a:r>
            <a:r>
              <a:rPr lang="en-GB" dirty="0"/>
              <a:t> </a:t>
            </a:r>
            <a:r>
              <a:rPr lang="en-GB" dirty="0" err="1"/>
              <a:t>għall-għalf</a:t>
            </a:r>
            <a:r>
              <a:rPr lang="en-GB" dirty="0"/>
              <a:t> </a:t>
            </a:r>
            <a:r>
              <a:rPr lang="en-GB" dirty="0" err="1"/>
              <a:t>minerali</a:t>
            </a:r>
            <a:r>
              <a:rPr lang="en-GB" dirty="0"/>
              <a:t>;</a:t>
            </a:r>
          </a:p>
          <a:p>
            <a:r>
              <a:rPr lang="en-GB" dirty="0"/>
              <a:t>(d) </a:t>
            </a:r>
            <a:r>
              <a:rPr lang="en-GB" dirty="0" err="1"/>
              <a:t>jindika</a:t>
            </a:r>
            <a:r>
              <a:rPr lang="en-GB" dirty="0"/>
              <a:t> r-rata ta' </a:t>
            </a:r>
            <a:r>
              <a:rPr lang="en-GB" dirty="0" err="1"/>
              <a:t>inklużjoni</a:t>
            </a:r>
            <a:r>
              <a:rPr lang="en-GB" dirty="0"/>
              <a:t> </a:t>
            </a:r>
            <a:r>
              <a:rPr lang="en-GB" dirty="0" err="1"/>
              <a:t>tas-sustanzi</a:t>
            </a:r>
            <a:r>
              <a:rPr lang="en-GB" dirty="0"/>
              <a:t> </a:t>
            </a:r>
            <a:r>
              <a:rPr lang="en-GB" dirty="0" err="1"/>
              <a:t>attivi</a:t>
            </a:r>
            <a:r>
              <a:rPr lang="en-GB" dirty="0"/>
              <a:t>, </a:t>
            </a:r>
            <a:r>
              <a:rPr lang="en-GB" dirty="0" err="1"/>
              <a:t>ikkalkulata</a:t>
            </a:r>
            <a:r>
              <a:rPr lang="en-GB" dirty="0"/>
              <a:t> </a:t>
            </a:r>
            <a:r>
              <a:rPr lang="en-GB" dirty="0" err="1"/>
              <a:t>fuq</a:t>
            </a:r>
            <a:r>
              <a:rPr lang="en-GB" dirty="0"/>
              <a:t> il-</a:t>
            </a:r>
            <a:r>
              <a:rPr lang="en-GB" dirty="0" err="1"/>
              <a:t>bażi</a:t>
            </a:r>
            <a:r>
              <a:rPr lang="en-GB" dirty="0"/>
              <a:t> </a:t>
            </a:r>
            <a:r>
              <a:rPr lang="en-GB" dirty="0" err="1"/>
              <a:t>tal-parametri</a:t>
            </a:r>
            <a:r>
              <a:rPr lang="en-GB" dirty="0"/>
              <a:t> </a:t>
            </a:r>
            <a:r>
              <a:rPr lang="en-GB" dirty="0" err="1"/>
              <a:t>rilevanti</a:t>
            </a:r>
            <a:r>
              <a:rPr lang="en-GB" dirty="0"/>
              <a:t>.</a:t>
            </a:r>
          </a:p>
          <a:p>
            <a:r>
              <a:rPr lang="en-GB" dirty="0"/>
              <a:t>11. </a:t>
            </a:r>
            <a:r>
              <a:rPr lang="en-GB" dirty="0" err="1"/>
              <a:t>Preskrizzjonijiet</a:t>
            </a:r>
            <a:r>
              <a:rPr lang="en-GB" dirty="0"/>
              <a:t> </a:t>
            </a:r>
            <a:r>
              <a:rPr lang="en-GB" dirty="0" err="1"/>
              <a:t>veterinarji</a:t>
            </a:r>
            <a:r>
              <a:rPr lang="en-GB" dirty="0"/>
              <a:t> </a:t>
            </a:r>
            <a:r>
              <a:rPr lang="en-GB" dirty="0" err="1"/>
              <a:t>għal</a:t>
            </a:r>
            <a:r>
              <a:rPr lang="en-GB" dirty="0"/>
              <a:t> </a:t>
            </a:r>
            <a:r>
              <a:rPr lang="en-GB" dirty="0" err="1"/>
              <a:t>għalf</a:t>
            </a:r>
            <a:r>
              <a:rPr lang="en-GB" dirty="0"/>
              <a:t> </a:t>
            </a:r>
            <a:r>
              <a:rPr lang="en-GB" dirty="0" err="1"/>
              <a:t>medikat</a:t>
            </a:r>
            <a:r>
              <a:rPr lang="en-GB" dirty="0"/>
              <a:t> </a:t>
            </a:r>
            <a:r>
              <a:rPr lang="en-GB" dirty="0" err="1"/>
              <a:t>maħruġa</a:t>
            </a:r>
            <a:r>
              <a:rPr lang="en-GB" dirty="0"/>
              <a:t> </a:t>
            </a:r>
            <a:r>
              <a:rPr lang="en-GB" dirty="0" err="1"/>
              <a:t>skont</a:t>
            </a:r>
            <a:r>
              <a:rPr lang="en-GB" dirty="0"/>
              <a:t> il-</a:t>
            </a:r>
            <a:r>
              <a:rPr lang="en-GB" dirty="0" err="1"/>
              <a:t>paragrafi</a:t>
            </a:r>
            <a:r>
              <a:rPr lang="en-GB" dirty="0"/>
              <a:t> 2, 3 u 4 </a:t>
            </a:r>
            <a:r>
              <a:rPr lang="en-GB" dirty="0" err="1"/>
              <a:t>għandhom</a:t>
            </a:r>
            <a:r>
              <a:rPr lang="en-GB" dirty="0"/>
              <a:t> </a:t>
            </a:r>
            <a:r>
              <a:rPr lang="en-GB" dirty="0" err="1"/>
              <a:t>ikunu</a:t>
            </a:r>
            <a:r>
              <a:rPr lang="en-GB" dirty="0"/>
              <a:t> </a:t>
            </a:r>
            <a:r>
              <a:rPr lang="en-GB" dirty="0" err="1"/>
              <a:t>rikonoxxuti</a:t>
            </a:r>
            <a:r>
              <a:rPr lang="en-GB" dirty="0"/>
              <a:t> </a:t>
            </a:r>
            <a:r>
              <a:rPr lang="en-GB" dirty="0" err="1"/>
              <a:t>fl-Unjoni</a:t>
            </a:r>
            <a:r>
              <a:rPr lang="en-GB" dirty="0"/>
              <a:t> </a:t>
            </a:r>
            <a:r>
              <a:rPr lang="en-GB" dirty="0" err="1"/>
              <a:t>kollha</a:t>
            </a:r>
            <a:r>
              <a:rPr lang="en-GB" dirty="0"/>
              <a:t>.</a:t>
            </a:r>
          </a:p>
          <a:p>
            <a:r>
              <a:rPr lang="en-GB" dirty="0"/>
              <a:t>12. Il-</a:t>
            </a:r>
            <a:r>
              <a:rPr lang="en-GB" dirty="0" err="1"/>
              <a:t>Kummissjoni</a:t>
            </a:r>
            <a:r>
              <a:rPr lang="en-GB" dirty="0"/>
              <a:t> </a:t>
            </a:r>
            <a:r>
              <a:rPr lang="en-GB" dirty="0" err="1"/>
              <a:t>tista</a:t>
            </a:r>
            <a:r>
              <a:rPr lang="en-GB" dirty="0"/>
              <a:t>', </a:t>
            </a:r>
            <a:r>
              <a:rPr lang="en-GB" dirty="0" err="1"/>
              <a:t>permezz</a:t>
            </a:r>
            <a:r>
              <a:rPr lang="en-GB" dirty="0"/>
              <a:t> ta' </a:t>
            </a:r>
            <a:r>
              <a:rPr lang="en-GB" dirty="0" err="1"/>
              <a:t>atti</a:t>
            </a:r>
            <a:r>
              <a:rPr lang="en-GB" dirty="0"/>
              <a:t> ta' </a:t>
            </a:r>
            <a:r>
              <a:rPr lang="en-GB" dirty="0" err="1"/>
              <a:t>implimentazzjoni</a:t>
            </a:r>
            <a:r>
              <a:rPr lang="en-GB" dirty="0"/>
              <a:t>, </a:t>
            </a:r>
            <a:r>
              <a:rPr lang="en-GB" dirty="0" err="1"/>
              <a:t>tistabbilixxi</a:t>
            </a:r>
            <a:r>
              <a:rPr lang="en-GB" dirty="0"/>
              <a:t> format </a:t>
            </a:r>
            <a:r>
              <a:rPr lang="en-GB" dirty="0" err="1"/>
              <a:t>mudell</a:t>
            </a:r>
            <a:r>
              <a:rPr lang="en-GB" dirty="0"/>
              <a:t> </a:t>
            </a:r>
            <a:r>
              <a:rPr lang="en-GB" dirty="0" err="1"/>
              <a:t>għall-informazzjoni</a:t>
            </a:r>
            <a:r>
              <a:rPr lang="en-GB" dirty="0"/>
              <a:t> </a:t>
            </a:r>
            <a:r>
              <a:rPr lang="en-GB" dirty="0" err="1"/>
              <a:t>stabbilita</a:t>
            </a:r>
            <a:r>
              <a:rPr lang="en-GB" dirty="0"/>
              <a:t> fi</a:t>
            </a:r>
          </a:p>
          <a:p>
            <a:r>
              <a:rPr lang="en-GB" dirty="0" err="1"/>
              <a:t>Anness</a:t>
            </a:r>
            <a:r>
              <a:rPr lang="en-GB" dirty="0"/>
              <a:t> V. Dak il-format </a:t>
            </a:r>
            <a:r>
              <a:rPr lang="en-GB" dirty="0" err="1"/>
              <a:t>mudell</a:t>
            </a:r>
            <a:r>
              <a:rPr lang="en-GB" dirty="0"/>
              <a:t> </a:t>
            </a:r>
            <a:r>
              <a:rPr lang="en-GB" dirty="0" err="1"/>
              <a:t>għandu</a:t>
            </a:r>
            <a:r>
              <a:rPr lang="en-GB" dirty="0"/>
              <a:t> </a:t>
            </a:r>
            <a:r>
              <a:rPr lang="en-GB" dirty="0" err="1"/>
              <a:t>jkun</a:t>
            </a:r>
            <a:r>
              <a:rPr lang="en-GB" dirty="0"/>
              <a:t> </a:t>
            </a:r>
            <a:r>
              <a:rPr lang="en-GB" dirty="0" err="1"/>
              <a:t>disponibbli</a:t>
            </a:r>
            <a:r>
              <a:rPr lang="en-GB" dirty="0"/>
              <a:t> </a:t>
            </a:r>
            <a:r>
              <a:rPr lang="en-GB" dirty="0" err="1"/>
              <a:t>wkoll</a:t>
            </a:r>
            <a:r>
              <a:rPr lang="en-GB" dirty="0"/>
              <a:t> </a:t>
            </a:r>
            <a:r>
              <a:rPr lang="en-GB" dirty="0" err="1"/>
              <a:t>f'verżjoni</a:t>
            </a:r>
            <a:r>
              <a:rPr lang="en-GB" dirty="0"/>
              <a:t> </a:t>
            </a:r>
            <a:r>
              <a:rPr lang="en-GB" dirty="0" err="1"/>
              <a:t>elettronika</a:t>
            </a:r>
            <a:r>
              <a:rPr lang="en-GB" dirty="0"/>
              <a:t>. </a:t>
            </a:r>
            <a:r>
              <a:rPr lang="en-GB" dirty="0" err="1"/>
              <a:t>Dawk</a:t>
            </a:r>
            <a:r>
              <a:rPr lang="en-GB" dirty="0"/>
              <a:t> l-</a:t>
            </a:r>
            <a:r>
              <a:rPr lang="en-GB" dirty="0" err="1"/>
              <a:t>atti</a:t>
            </a:r>
            <a:r>
              <a:rPr lang="en-GB" dirty="0"/>
              <a:t> ta' </a:t>
            </a:r>
            <a:r>
              <a:rPr lang="en-GB" dirty="0" err="1"/>
              <a:t>implimentazzjoni</a:t>
            </a:r>
            <a:r>
              <a:rPr lang="en-GB" dirty="0"/>
              <a:t> </a:t>
            </a:r>
            <a:r>
              <a:rPr lang="en-GB" dirty="0" err="1"/>
              <a:t>għandhom</a:t>
            </a:r>
            <a:r>
              <a:rPr lang="en-GB" dirty="0"/>
              <a:t> </a:t>
            </a:r>
            <a:r>
              <a:rPr lang="en-GB" dirty="0" err="1"/>
              <a:t>ikunu</a:t>
            </a:r>
            <a:endParaRPr lang="en-GB" dirty="0"/>
          </a:p>
          <a:p>
            <a:r>
              <a:rPr lang="en-GB" dirty="0" err="1"/>
              <a:t>adottata</a:t>
            </a:r>
            <a:r>
              <a:rPr lang="en-GB" dirty="0"/>
              <a:t> </a:t>
            </a:r>
            <a:r>
              <a:rPr lang="en-GB" dirty="0" err="1"/>
              <a:t>skond</a:t>
            </a:r>
            <a:r>
              <a:rPr lang="en-GB" dirty="0"/>
              <a:t> il-</a:t>
            </a:r>
            <a:r>
              <a:rPr lang="en-GB" dirty="0" err="1"/>
              <a:t>proċedura</a:t>
            </a:r>
            <a:r>
              <a:rPr lang="en-GB" dirty="0"/>
              <a:t> ta' </a:t>
            </a:r>
            <a:r>
              <a:rPr lang="en-GB" dirty="0" err="1"/>
              <a:t>eżami</a:t>
            </a:r>
            <a:r>
              <a:rPr lang="en-GB" dirty="0"/>
              <a:t> </a:t>
            </a:r>
            <a:r>
              <a:rPr lang="en-GB" dirty="0" err="1"/>
              <a:t>msemmija</a:t>
            </a:r>
            <a:r>
              <a:rPr lang="en-GB" dirty="0"/>
              <a:t> </a:t>
            </a:r>
            <a:r>
              <a:rPr lang="en-GB" dirty="0" err="1"/>
              <a:t>fl-Artikolu</a:t>
            </a:r>
            <a:r>
              <a:rPr lang="en-GB" dirty="0"/>
              <a:t> 21(2).</a:t>
            </a:r>
          </a:p>
        </p:txBody>
      </p:sp>
      <p:sp>
        <p:nvSpPr>
          <p:cNvPr id="4" name="Marcador de número de diapositiva 3"/>
          <p:cNvSpPr>
            <a:spLocks noGrp="1"/>
          </p:cNvSpPr>
          <p:nvPr>
            <p:ph type="sldNum" sz="quarter" idx="5"/>
          </p:nvPr>
        </p:nvSpPr>
        <p:spPr/>
        <p:txBody>
          <a:bodyPr/>
          <a:lstStyle/>
          <a:p>
            <a:fld id="{8B7EF4CE-A503-4E65-986B-A5ECC6ED22AC}" type="slidenum">
              <a:rPr lang="en-GB" smtClean="0"/>
              <a:t>13</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14</a:t>
            </a:fld>
            <a:endParaRPr lang="en-GB"/>
          </a:p>
        </p:txBody>
      </p:sp>
    </p:spTree>
    <p:extLst>
      <p:ext uri="{BB962C8B-B14F-4D97-AF65-F5344CB8AC3E}">
        <p14:creationId xmlns:p14="http://schemas.microsoft.com/office/powerpoint/2010/main" val="3826014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15</a:t>
            </a:fld>
            <a:endParaRPr lang="en-GB"/>
          </a:p>
        </p:txBody>
      </p:sp>
    </p:spTree>
    <p:extLst>
      <p:ext uri="{BB962C8B-B14F-4D97-AF65-F5344CB8AC3E}">
        <p14:creationId xmlns:p14="http://schemas.microsoft.com/office/powerpoint/2010/main" val="987108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16</a:t>
            </a:fld>
            <a:endParaRPr lang="en-GB"/>
          </a:p>
        </p:txBody>
      </p:sp>
    </p:spTree>
    <p:extLst>
      <p:ext uri="{BB962C8B-B14F-4D97-AF65-F5344CB8AC3E}">
        <p14:creationId xmlns:p14="http://schemas.microsoft.com/office/powerpoint/2010/main" val="3598514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mt-MT" dirty="0"/>
              <a:t>Artikolu 113 L-użu ta’ prodotti mediċinali barra mit-termini tal-awtorizzazzjoni għat-tqegħid fis-suq fi speċi ta’ annimali terrestri li jipproduċu l-ikel 1. B’deroga mill-Artikolu 106(1), meta ma jkun hemm l-ebda prodott mediċinali veterinarju awtorizzat fi Stat Membru għal indikazzjoni dwar speċijiet tal-annimali li ma jipproduċux l-ikel, il-veterinarju responsabbli jista’, taħt ir-responsabbiltà personali diretta tiegħu jew tagħha, u b’mod partikolari biex jevita l-ikkawżar ta’ tbatija mhux aċċettabbli, jikkura b’mod eċċezzjonali lill-annimal ikkonċernat bil-prodott mediċinali li ġej: (a) prodott mediċinali veterinarju awtorizzat skont dan ir-Regolament fl-Istat Membru rilevanti jew fi Stat Membru ieħor sabiex jintuża fl-istess speċijiet jew fi speċi oħra tal-annimal għall-istess indikazzjoni jew għal indikazzjoni oħra; (b) jekk ma jkun hemm l-ebda prodott mediċinali veterinarju kif imsemmi fil-punt (a) ta’ dan il-paragrafu, prodott mediċinali veterinarju awtorizzat skont dan ir-Regolament fl-Istat Membru rilevanti għall-użu fi speċi ta’ annimal li ma jipproduċix ikel għall-istess indikazzjoni (c) jekk ma hemm l-ebda prodott mediċinali kif imsemmi fil-punt (a) jew (b) ta’ dan il-paragrafu, prodott mediċinali għall-użu mill-bniedem awtorizzat skont id-Direttiva 2001/83/KE jew ir-Regolament (KE) Nru 726/2004; jew (d) jekk ma jkun hemm l-ebda prodott mediċinali kif imsemmi fil-punt (a), (b) jew (c) ta’ dan il-paragrafu, prodott mediċinali veterinarju ppreparat b’mod estemporanju skont it-termini ta’ riċetta veterinarja. 2. Ħlief fil-każ ta’ prodotti mediċinali veterinarji immunoloġiċi, meta ma jkun hemm disponibbli l-ebda prodott mediċinali kif imsemmi fil-paragrafu 1, il-veterinarju responsabbli jista’, taħt ir-responsabbiltà diretta tiegħu jew tagħha u b’mod partikolari biex jevita l-ikkawżar ta’ tbatija inaċċettabbli, jikkura b’mod eċċezzjonali annimal li ma jipproduċix l-ikel bi prodott mediċinali veterinarju awtorizzat f’pajjiż terz għal istess speċijiet ta’ annimali u l-istess indikazzjoni. 3. Il-veterinarju jista’ jissomministra prodott mediċinali personalment jew iħalli persuna oħra tagħmel dan taħt ir-responsabbiltà tal-veterinarju, skont id-dispożizzjonijiet nazzjonali. 4. Sustanzi farmakoloġikament attivi inklużi fil-prodott mediċinali użat skont il-paragrafi 1 u 2 ta’ dan l-Artikolu għandhom ikunu permessi skont ir-Regolament (KE) Nru 470/2009 u kwalunkwe att adottat abbażi tiegħu. 5. Dan l-Artikolu</a:t>
            </a:r>
            <a:r>
              <a:rPr lang="es-ES" dirty="0"/>
              <a:t> 5 Dan l-</a:t>
            </a:r>
            <a:r>
              <a:rPr lang="es-ES" dirty="0" err="1"/>
              <a:t>Artikolu</a:t>
            </a:r>
            <a:r>
              <a:rPr lang="es-ES" dirty="0"/>
              <a:t> </a:t>
            </a:r>
            <a:r>
              <a:rPr lang="es-ES" dirty="0" err="1"/>
              <a:t>għandu</a:t>
            </a:r>
            <a:r>
              <a:rPr lang="es-ES" dirty="0"/>
              <a:t> </a:t>
            </a:r>
            <a:r>
              <a:rPr lang="es-ES" dirty="0" err="1"/>
              <a:t>japplika</a:t>
            </a:r>
            <a:r>
              <a:rPr lang="es-ES" dirty="0"/>
              <a:t> </a:t>
            </a:r>
            <a:r>
              <a:rPr lang="es-ES" dirty="0" err="1"/>
              <a:t>wkoll</a:t>
            </a:r>
            <a:r>
              <a:rPr lang="es-ES" dirty="0"/>
              <a:t> meta </a:t>
            </a:r>
            <a:r>
              <a:rPr lang="es-ES" dirty="0" err="1"/>
              <a:t>prodott</a:t>
            </a:r>
            <a:r>
              <a:rPr lang="es-ES" dirty="0"/>
              <a:t> </a:t>
            </a:r>
            <a:r>
              <a:rPr lang="es-ES" dirty="0" err="1"/>
              <a:t>mediċinali</a:t>
            </a:r>
            <a:r>
              <a:rPr lang="es-ES" dirty="0"/>
              <a:t> </a:t>
            </a:r>
            <a:r>
              <a:rPr lang="es-ES" dirty="0" err="1"/>
              <a:t>veterinarju</a:t>
            </a:r>
            <a:r>
              <a:rPr lang="es-ES" dirty="0"/>
              <a:t> </a:t>
            </a:r>
            <a:r>
              <a:rPr lang="es-ES" dirty="0" err="1"/>
              <a:t>awtorizzat</a:t>
            </a:r>
            <a:r>
              <a:rPr lang="es-ES" dirty="0"/>
              <a:t> </a:t>
            </a:r>
            <a:r>
              <a:rPr lang="es-ES" dirty="0" err="1"/>
              <a:t>ma</a:t>
            </a:r>
            <a:r>
              <a:rPr lang="es-ES" dirty="0"/>
              <a:t> </a:t>
            </a:r>
            <a:r>
              <a:rPr lang="es-ES" dirty="0" err="1"/>
              <a:t>jkunx</a:t>
            </a:r>
            <a:r>
              <a:rPr lang="es-ES" dirty="0"/>
              <a:t> </a:t>
            </a:r>
            <a:r>
              <a:rPr lang="es-ES" dirty="0" err="1"/>
              <a:t>disponibbli</a:t>
            </a:r>
            <a:r>
              <a:rPr lang="es-ES" dirty="0"/>
              <a:t> </a:t>
            </a:r>
            <a:r>
              <a:rPr lang="es-ES" dirty="0" err="1"/>
              <a:t>fl-Istat</a:t>
            </a:r>
            <a:r>
              <a:rPr lang="es-ES" dirty="0"/>
              <a:t> </a:t>
            </a:r>
            <a:r>
              <a:rPr lang="es-ES" dirty="0" err="1"/>
              <a:t>Membru</a:t>
            </a:r>
            <a:r>
              <a:rPr lang="es-ES" dirty="0"/>
              <a:t> </a:t>
            </a:r>
            <a:r>
              <a:rPr lang="es-ES" dirty="0" err="1"/>
              <a:t>rilevanti</a:t>
            </a:r>
            <a:r>
              <a:rPr lang="es-ES" dirty="0"/>
              <a:t>.”</a:t>
            </a:r>
            <a:endParaRPr lang="mt-MT"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17</a:t>
            </a:fld>
            <a:endParaRPr lang="en-GB"/>
          </a:p>
        </p:txBody>
      </p:sp>
    </p:spTree>
    <p:extLst>
      <p:ext uri="{BB962C8B-B14F-4D97-AF65-F5344CB8AC3E}">
        <p14:creationId xmlns:p14="http://schemas.microsoft.com/office/powerpoint/2010/main" val="262123438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9.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8.jpeg"/><Relationship Id="rId2" Type="http://schemas.openxmlformats.org/officeDocument/2006/relationships/image" Target="../media/image1.png"/><Relationship Id="rId16" Type="http://schemas.openxmlformats.org/officeDocument/2006/relationships/hyperlink" Target="http://www.amrfvtraining.eu/"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47.png"/><Relationship Id="rId5" Type="http://schemas.openxmlformats.org/officeDocument/2006/relationships/image" Target="../media/image5.png"/><Relationship Id="rId15" Type="http://schemas.openxmlformats.org/officeDocument/2006/relationships/image" Target="../media/image4.pn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50.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1" name="Imagen 30">
            <a:extLst>
              <a:ext uri="{FF2B5EF4-FFF2-40B4-BE49-F238E27FC236}">
                <a16:creationId xmlns:a16="http://schemas.microsoft.com/office/drawing/2014/main" id="{E3F0AC27-0329-449C-87F4-FCDBCE9D0F13}"/>
              </a:ext>
            </a:extLst>
          </p:cNvPr>
          <p:cNvPicPr/>
          <p:nvPr userDrawn="1"/>
        </p:nvPicPr>
        <p:blipFill>
          <a:blip r:embed="rId11" cstate="email">
            <a:extLst>
              <a:ext uri="{28A0092B-C50C-407E-A947-70E740481C1C}">
                <a14:useLocalDpi xmlns:a14="http://schemas.microsoft.com/office/drawing/2010/main"/>
              </a:ext>
            </a:extLst>
          </a:blip>
          <a:srcRect/>
          <a:stretch/>
        </p:blipFill>
        <p:spPr bwMode="auto">
          <a:xfrm>
            <a:off x="8952942" y="5742865"/>
            <a:ext cx="2948305" cy="651790"/>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a:extLst>
              <a:ext uri="{FF2B5EF4-FFF2-40B4-BE49-F238E27FC236}">
                <a16:creationId xmlns:a16="http://schemas.microsoft.com/office/drawing/2014/main" id="{C53E509D-9C05-4F64-B596-3792F76B9CA7}"/>
              </a:ext>
            </a:extLst>
          </p:cNvPr>
          <p:cNvPicPr/>
          <p:nvPr userDrawn="1"/>
        </p:nvPicPr>
        <p:blipFill>
          <a:blip r:embed="rId10" cstate="email">
            <a:extLst>
              <a:ext uri="{28A0092B-C50C-407E-A947-70E740481C1C}">
                <a14:useLocalDpi xmlns:a14="http://schemas.microsoft.com/office/drawing/2010/main"/>
              </a:ext>
            </a:extLst>
          </a:blip>
          <a:srcRect/>
          <a:stretch/>
        </p:blipFill>
        <p:spPr bwMode="auto">
          <a:xfrm>
            <a:off x="8620809" y="5821816"/>
            <a:ext cx="3418791" cy="755802"/>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2"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3"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6"/>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a:extLst>
              <a:ext uri="{FF2B5EF4-FFF2-40B4-BE49-F238E27FC236}">
                <a16:creationId xmlns:a16="http://schemas.microsoft.com/office/drawing/2014/main" id="{1007B104-92BA-4BA5-A656-DA433D20A54C}"/>
              </a:ext>
            </a:extLst>
          </p:cNvPr>
          <p:cNvPicPr/>
          <p:nvPr userDrawn="1"/>
        </p:nvPicPr>
        <p:blipFill>
          <a:blip r:embed="rId4" cstate="email">
            <a:extLst>
              <a:ext uri="{28A0092B-C50C-407E-A947-70E740481C1C}">
                <a14:useLocalDpi xmlns:a14="http://schemas.microsoft.com/office/drawing/2010/main"/>
              </a:ext>
            </a:extLst>
          </a:blip>
          <a:srcRect/>
          <a:stretch/>
        </p:blipFill>
        <p:spPr bwMode="auto">
          <a:xfrm>
            <a:off x="9829800" y="6194157"/>
            <a:ext cx="2338705" cy="517024"/>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a:extLst>
              <a:ext uri="{FF2B5EF4-FFF2-40B4-BE49-F238E27FC236}">
                <a16:creationId xmlns:a16="http://schemas.microsoft.com/office/drawing/2014/main" id="{5505FB79-408A-43F3-9FF6-95F9DFF43961}"/>
              </a:ext>
            </a:extLst>
          </p:cNvPr>
          <p:cNvPicPr/>
          <p:nvPr userDrawn="1"/>
        </p:nvPicPr>
        <p:blipFill>
          <a:blip r:embed="rId12" cstate="email">
            <a:extLst>
              <a:ext uri="{28A0092B-C50C-407E-A947-70E740481C1C}">
                <a14:useLocalDpi xmlns:a14="http://schemas.microsoft.com/office/drawing/2010/main"/>
              </a:ext>
            </a:extLst>
          </a:blip>
          <a:srcRect/>
          <a:stretch/>
        </p:blipFill>
        <p:spPr bwMode="auto">
          <a:xfrm>
            <a:off x="9617705" y="6181329"/>
            <a:ext cx="253429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eur-lex.europa.eu/eli/reg_impl/2022/1255/oj"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sz="2400" b="1" dirty="0">
                <a:latin typeface="EC Square Sans Pro" panose="020B0506040000020004" pitchFamily="34" charset="0"/>
              </a:rPr>
              <a:t>MALTA</a:t>
            </a:r>
            <a:endParaRPr lang="mt-MT" sz="2400" b="1" dirty="0">
              <a:latin typeface="EC Square Sans Pro" panose="020B0506040000020004" pitchFamily="34" charset="0"/>
            </a:endParaRP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mt-MT" dirty="0">
                <a:latin typeface="EC Square Sans Pro" panose="020B0506040000020004" pitchFamily="34" charset="0"/>
              </a:rPr>
              <a:t>7-8 ta’ Marzu 2024</a:t>
            </a:r>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
            <a:extLst>
              <a:ext uri="{FF2B5EF4-FFF2-40B4-BE49-F238E27FC236}">
                <a16:creationId xmlns:a16="http://schemas.microsoft.com/office/drawing/2014/main" id="{ACA65E1C-789A-48EF-8BAD-6DF7C0BE5C3D}"/>
              </a:ext>
            </a:extLst>
          </p:cNvPr>
          <p:cNvSpPr txBox="1">
            <a:spLocks/>
          </p:cNvSpPr>
          <p:nvPr/>
        </p:nvSpPr>
        <p:spPr>
          <a:xfrm>
            <a:off x="762000" y="158750"/>
            <a:ext cx="10687439" cy="533400"/>
          </a:xfrm>
          <a:prstGeom prst="rect">
            <a:avLst/>
          </a:prstGeom>
        </p:spPr>
        <p:txBody>
          <a:bodyPr lIns="91440" tIns="45720" rIns="91440" bIns="45720" anchor="t"/>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sz="2800">
                <a:latin typeface="EC Square Sans Pro"/>
                <a:cs typeface="Arial"/>
              </a:rPr>
              <a:t>Regoli komuni – Riċetta veterinarja </a:t>
            </a:r>
            <a:r>
              <a:rPr lang="mt-MT" sz="1800">
                <a:latin typeface="EC Square Sans Pro"/>
                <a:cs typeface="Arial"/>
              </a:rPr>
              <a:t>(mudell ta’ eżempju bil-FR)</a:t>
            </a:r>
          </a:p>
          <a:p>
            <a:endParaRPr lang="en-GB" dirty="0"/>
          </a:p>
        </p:txBody>
      </p:sp>
      <p:pic>
        <p:nvPicPr>
          <p:cNvPr id="6" name="Picture 6">
            <a:extLst>
              <a:ext uri="{FF2B5EF4-FFF2-40B4-BE49-F238E27FC236}">
                <a16:creationId xmlns:a16="http://schemas.microsoft.com/office/drawing/2014/main" id="{5200545C-AECB-452C-BBE5-ED3815095A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9891" y="766753"/>
            <a:ext cx="4334830" cy="6103947"/>
          </a:xfrm>
          <a:prstGeom prst="rect">
            <a:avLst/>
          </a:prstGeom>
          <a:ln>
            <a:noFill/>
          </a:ln>
          <a:effectLst>
            <a:outerShdw blurRad="292100" dist="139700" dir="2700000" algn="tl" rotWithShape="0">
              <a:srgbClr val="333333">
                <a:alpha val="65000"/>
              </a:srgbClr>
            </a:outerShdw>
          </a:effectLst>
        </p:spPr>
      </p:pic>
      <p:sp>
        <p:nvSpPr>
          <p:cNvPr id="9" name="TextBox 7">
            <a:extLst>
              <a:ext uri="{FF2B5EF4-FFF2-40B4-BE49-F238E27FC236}">
                <a16:creationId xmlns:a16="http://schemas.microsoft.com/office/drawing/2014/main" id="{79B9FE22-08DB-4399-993B-4F6FB172DC62}"/>
              </a:ext>
            </a:extLst>
          </p:cNvPr>
          <p:cNvSpPr txBox="1"/>
          <p:nvPr/>
        </p:nvSpPr>
        <p:spPr>
          <a:xfrm>
            <a:off x="88124" y="1660664"/>
            <a:ext cx="2828071" cy="707886"/>
          </a:xfrm>
          <a:prstGeom prst="rect">
            <a:avLst/>
          </a:prstGeom>
          <a:solidFill>
            <a:srgbClr val="ECEBEB"/>
          </a:solidFill>
        </p:spPr>
        <p:txBody>
          <a:bodyPr wrap="square" rtlCol="0">
            <a:spAutoFit/>
          </a:bodyPr>
          <a:lstStyle/>
          <a:p>
            <a:r>
              <a:rPr lang="mt-MT" sz="2000">
                <a:solidFill>
                  <a:schemeClr val="tx1"/>
                </a:solidFill>
                <a:latin typeface="EC Square Sans Pro" panose="020B0506040000020004" pitchFamily="34" charset="0"/>
                <a:ea typeface="+mn-ea"/>
                <a:cs typeface="+mn-cs"/>
              </a:rPr>
              <a:t>Identifikazzjoni tal-Veterinarju (nru tal-prof)</a:t>
            </a:r>
          </a:p>
        </p:txBody>
      </p:sp>
      <p:cxnSp>
        <p:nvCxnSpPr>
          <p:cNvPr id="10" name="Straight Arrow Connector 9">
            <a:extLst>
              <a:ext uri="{FF2B5EF4-FFF2-40B4-BE49-F238E27FC236}">
                <a16:creationId xmlns:a16="http://schemas.microsoft.com/office/drawing/2014/main" id="{59BFA582-9369-46AB-89BE-5729D0437B13}"/>
              </a:ext>
            </a:extLst>
          </p:cNvPr>
          <p:cNvCxnSpPr>
            <a:cxnSpLocks/>
            <a:stCxn id="9" idx="3"/>
          </p:cNvCxnSpPr>
          <p:nvPr/>
        </p:nvCxnSpPr>
        <p:spPr>
          <a:xfrm>
            <a:off x="2916195" y="2014607"/>
            <a:ext cx="89380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1" name="TextBox 16">
            <a:extLst>
              <a:ext uri="{FF2B5EF4-FFF2-40B4-BE49-F238E27FC236}">
                <a16:creationId xmlns:a16="http://schemas.microsoft.com/office/drawing/2014/main" id="{02E8B8C4-7414-478D-B927-13A09F51E318}"/>
              </a:ext>
            </a:extLst>
          </p:cNvPr>
          <p:cNvSpPr txBox="1"/>
          <p:nvPr/>
        </p:nvSpPr>
        <p:spPr>
          <a:xfrm>
            <a:off x="88124" y="2597150"/>
            <a:ext cx="2828071" cy="1631216"/>
          </a:xfrm>
          <a:prstGeom prst="rect">
            <a:avLst/>
          </a:prstGeom>
          <a:solidFill>
            <a:srgbClr val="ECEBEB"/>
          </a:solidFill>
        </p:spPr>
        <p:txBody>
          <a:bodyPr wrap="square" rtlCol="0">
            <a:spAutoFit/>
          </a:bodyPr>
          <a:lstStyle/>
          <a:p>
            <a:r>
              <a:rPr lang="mt-MT" sz="2000">
                <a:latin typeface="EC Square Sans Pro" panose="020B0506040000020004" pitchFamily="34" charset="0"/>
              </a:rPr>
              <a:t>Isem il-mediċina (ingredjent attiv), forma u qawwa.</a:t>
            </a:r>
          </a:p>
          <a:p>
            <a:r>
              <a:rPr lang="mt-MT" sz="2000">
                <a:latin typeface="EC Square Sans Pro" panose="020B0506040000020004" pitchFamily="34" charset="0"/>
              </a:rPr>
              <a:t>Kwantità preskritta</a:t>
            </a:r>
          </a:p>
          <a:p>
            <a:r>
              <a:rPr lang="mt-MT" sz="2000">
                <a:latin typeface="EC Square Sans Pro" panose="020B0506040000020004" pitchFamily="34" charset="0"/>
              </a:rPr>
              <a:t>Reġim tad-dożaġġ </a:t>
            </a:r>
          </a:p>
        </p:txBody>
      </p:sp>
      <p:sp>
        <p:nvSpPr>
          <p:cNvPr id="13" name="TextBox 27">
            <a:extLst>
              <a:ext uri="{FF2B5EF4-FFF2-40B4-BE49-F238E27FC236}">
                <a16:creationId xmlns:a16="http://schemas.microsoft.com/office/drawing/2014/main" id="{27E0B672-6AF0-4BAD-9A7E-FFFD0315AFA6}"/>
              </a:ext>
            </a:extLst>
          </p:cNvPr>
          <p:cNvSpPr txBox="1"/>
          <p:nvPr/>
        </p:nvSpPr>
        <p:spPr>
          <a:xfrm>
            <a:off x="88124" y="5864268"/>
            <a:ext cx="2844193" cy="830997"/>
          </a:xfrm>
          <a:prstGeom prst="rect">
            <a:avLst/>
          </a:prstGeom>
          <a:solidFill>
            <a:srgbClr val="003399"/>
          </a:solidFill>
        </p:spPr>
        <p:txBody>
          <a:bodyPr wrap="square" lIns="91440" tIns="45720" rIns="91440" bIns="45720" rtlCol="0" anchor="t">
            <a:spAutoFit/>
          </a:bodyPr>
          <a:lstStyle/>
          <a:p>
            <a:r>
              <a:rPr lang="mt-MT" sz="1600" dirty="0">
                <a:solidFill>
                  <a:schemeClr val="bg1"/>
                </a:solidFill>
                <a:latin typeface="EC Square Sans Pro"/>
              </a:rPr>
              <a:t>Nota meħtieġa jekk il-preskrizzjoni hija taħt l-Art 107 3-4 jew 112-114)</a:t>
            </a:r>
          </a:p>
        </p:txBody>
      </p:sp>
      <p:sp>
        <p:nvSpPr>
          <p:cNvPr id="14" name="TextBox 2">
            <a:extLst>
              <a:ext uri="{FF2B5EF4-FFF2-40B4-BE49-F238E27FC236}">
                <a16:creationId xmlns:a16="http://schemas.microsoft.com/office/drawing/2014/main" id="{F2A686A0-74DB-4814-9CFB-E8E911DF96FE}"/>
              </a:ext>
            </a:extLst>
          </p:cNvPr>
          <p:cNvSpPr txBox="1"/>
          <p:nvPr/>
        </p:nvSpPr>
        <p:spPr>
          <a:xfrm>
            <a:off x="88124" y="4425950"/>
            <a:ext cx="2828071" cy="1323439"/>
          </a:xfrm>
          <a:prstGeom prst="rect">
            <a:avLst/>
          </a:prstGeom>
          <a:solidFill>
            <a:srgbClr val="6BB188"/>
          </a:solidFill>
        </p:spPr>
        <p:txBody>
          <a:bodyPr wrap="square" rtlCol="0">
            <a:spAutoFit/>
          </a:bodyPr>
          <a:lstStyle/>
          <a:p>
            <a:r>
              <a:rPr lang="mt-MT" sz="2000">
                <a:solidFill>
                  <a:schemeClr val="tx1"/>
                </a:solidFill>
                <a:latin typeface="EC Square Sans Pro" panose="020B0506040000020004" pitchFamily="34" charset="0"/>
              </a:rPr>
              <a:t>Riċetta għal antimikrobiku hija valida biss 5 ijiem wara li ssir ir-riċetta. </a:t>
            </a:r>
          </a:p>
        </p:txBody>
      </p:sp>
      <p:cxnSp>
        <p:nvCxnSpPr>
          <p:cNvPr id="22" name="Straight Arrow Connector 9">
            <a:extLst>
              <a:ext uri="{FF2B5EF4-FFF2-40B4-BE49-F238E27FC236}">
                <a16:creationId xmlns:a16="http://schemas.microsoft.com/office/drawing/2014/main" id="{581EC61A-0E63-47D1-BA22-B89D2673AB75}"/>
              </a:ext>
            </a:extLst>
          </p:cNvPr>
          <p:cNvCxnSpPr>
            <a:cxnSpLocks/>
            <a:stCxn id="11" idx="3"/>
          </p:cNvCxnSpPr>
          <p:nvPr/>
        </p:nvCxnSpPr>
        <p:spPr>
          <a:xfrm>
            <a:off x="2916195" y="3412758"/>
            <a:ext cx="89380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31" name="TextBox 10">
            <a:extLst>
              <a:ext uri="{FF2B5EF4-FFF2-40B4-BE49-F238E27FC236}">
                <a16:creationId xmlns:a16="http://schemas.microsoft.com/office/drawing/2014/main" id="{88FB0F11-B24B-41FB-9D1A-ECAF28ED0215}"/>
              </a:ext>
            </a:extLst>
          </p:cNvPr>
          <p:cNvSpPr txBox="1"/>
          <p:nvPr/>
        </p:nvSpPr>
        <p:spPr>
          <a:xfrm>
            <a:off x="8462294" y="692150"/>
            <a:ext cx="3196306" cy="707886"/>
          </a:xfrm>
          <a:prstGeom prst="rect">
            <a:avLst/>
          </a:prstGeom>
          <a:solidFill>
            <a:srgbClr val="ECEBEB"/>
          </a:solidFill>
        </p:spPr>
        <p:txBody>
          <a:bodyPr wrap="square" rtlCol="0">
            <a:spAutoFit/>
          </a:bodyPr>
          <a:lstStyle/>
          <a:p>
            <a:r>
              <a:rPr lang="mt-MT" sz="2000">
                <a:latin typeface="EC Square Sans Pro" panose="020B0506040000020004" pitchFamily="34" charset="0"/>
              </a:rPr>
              <a:t>Isem u indirizz </a:t>
            </a:r>
          </a:p>
          <a:p>
            <a:r>
              <a:rPr lang="mt-MT" sz="2000">
                <a:latin typeface="EC Square Sans Pro" panose="020B0506040000020004" pitchFamily="34" charset="0"/>
              </a:rPr>
              <a:t>sid l-annimali</a:t>
            </a:r>
          </a:p>
        </p:txBody>
      </p:sp>
      <p:sp>
        <p:nvSpPr>
          <p:cNvPr id="32" name="TextBox 13">
            <a:extLst>
              <a:ext uri="{FF2B5EF4-FFF2-40B4-BE49-F238E27FC236}">
                <a16:creationId xmlns:a16="http://schemas.microsoft.com/office/drawing/2014/main" id="{AA9B826B-585E-4DC3-84E0-C2536598BF5C}"/>
              </a:ext>
            </a:extLst>
          </p:cNvPr>
          <p:cNvSpPr txBox="1"/>
          <p:nvPr/>
        </p:nvSpPr>
        <p:spPr>
          <a:xfrm>
            <a:off x="8478414" y="5797550"/>
            <a:ext cx="3162089" cy="400110"/>
          </a:xfrm>
          <a:prstGeom prst="rect">
            <a:avLst/>
          </a:prstGeom>
          <a:solidFill>
            <a:srgbClr val="ECEBEB"/>
          </a:solidFill>
        </p:spPr>
        <p:txBody>
          <a:bodyPr wrap="square" rtlCol="0">
            <a:spAutoFit/>
          </a:bodyPr>
          <a:lstStyle/>
          <a:p>
            <a:r>
              <a:rPr lang="mt-MT" sz="2000">
                <a:latin typeface="EC Square Sans Pro" panose="020B0506040000020004" pitchFamily="34" charset="0"/>
              </a:rPr>
              <a:t>Data u firma tal-veterinarju</a:t>
            </a:r>
          </a:p>
        </p:txBody>
      </p:sp>
      <p:sp>
        <p:nvSpPr>
          <p:cNvPr id="33" name="TextBox 19">
            <a:extLst>
              <a:ext uri="{FF2B5EF4-FFF2-40B4-BE49-F238E27FC236}">
                <a16:creationId xmlns:a16="http://schemas.microsoft.com/office/drawing/2014/main" id="{D73860A3-CDA5-4E10-853B-CF537A85DFB0}"/>
              </a:ext>
            </a:extLst>
          </p:cNvPr>
          <p:cNvSpPr txBox="1"/>
          <p:nvPr/>
        </p:nvSpPr>
        <p:spPr>
          <a:xfrm>
            <a:off x="8462295" y="3357062"/>
            <a:ext cx="3230524" cy="646331"/>
          </a:xfrm>
          <a:prstGeom prst="rect">
            <a:avLst/>
          </a:prstGeom>
          <a:solidFill>
            <a:srgbClr val="ECEBEB"/>
          </a:solidFill>
        </p:spPr>
        <p:txBody>
          <a:bodyPr wrap="square" rtlCol="0">
            <a:spAutoFit/>
          </a:bodyPr>
          <a:lstStyle/>
          <a:p>
            <a:r>
              <a:rPr lang="mt-MT" dirty="0">
                <a:latin typeface="EC Square Sans Pro" panose="020B0506040000020004" pitchFamily="34" charset="0"/>
              </a:rPr>
              <a:t>Annimali li jipproduċu l-ikel: perjodu ta’ rtirar (anke jekk 0)</a:t>
            </a:r>
          </a:p>
        </p:txBody>
      </p:sp>
      <p:sp>
        <p:nvSpPr>
          <p:cNvPr id="34" name="TextBox 22">
            <a:extLst>
              <a:ext uri="{FF2B5EF4-FFF2-40B4-BE49-F238E27FC236}">
                <a16:creationId xmlns:a16="http://schemas.microsoft.com/office/drawing/2014/main" id="{E6E6C5FF-1EC3-4B68-BF84-C2EB0A65DA98}"/>
              </a:ext>
            </a:extLst>
          </p:cNvPr>
          <p:cNvSpPr txBox="1"/>
          <p:nvPr/>
        </p:nvSpPr>
        <p:spPr>
          <a:xfrm>
            <a:off x="8462294" y="1923018"/>
            <a:ext cx="3196307" cy="400110"/>
          </a:xfrm>
          <a:prstGeom prst="rect">
            <a:avLst/>
          </a:prstGeom>
          <a:solidFill>
            <a:srgbClr val="ECEBEB"/>
          </a:solidFill>
        </p:spPr>
        <p:txBody>
          <a:bodyPr wrap="square" rtlCol="0">
            <a:spAutoFit/>
          </a:bodyPr>
          <a:lstStyle/>
          <a:p>
            <a:r>
              <a:rPr lang="mt-MT" sz="2000">
                <a:latin typeface="EC Square Sans Pro" panose="020B0506040000020004" pitchFamily="34" charset="0"/>
              </a:rPr>
              <a:t>Data</a:t>
            </a:r>
          </a:p>
        </p:txBody>
      </p:sp>
      <p:sp>
        <p:nvSpPr>
          <p:cNvPr id="35" name="TextBox 28">
            <a:extLst>
              <a:ext uri="{FF2B5EF4-FFF2-40B4-BE49-F238E27FC236}">
                <a16:creationId xmlns:a16="http://schemas.microsoft.com/office/drawing/2014/main" id="{D0BD4936-E1CB-4E72-8C03-E8C4D661EC4A}"/>
              </a:ext>
            </a:extLst>
          </p:cNvPr>
          <p:cNvSpPr txBox="1"/>
          <p:nvPr/>
        </p:nvSpPr>
        <p:spPr>
          <a:xfrm>
            <a:off x="8462295" y="4197350"/>
            <a:ext cx="3230524" cy="1015663"/>
          </a:xfrm>
          <a:prstGeom prst="rect">
            <a:avLst/>
          </a:prstGeom>
          <a:solidFill>
            <a:srgbClr val="ECEBEB"/>
          </a:solidFill>
        </p:spPr>
        <p:txBody>
          <a:bodyPr wrap="square" rtlCol="0">
            <a:spAutoFit/>
          </a:bodyPr>
          <a:lstStyle/>
          <a:p>
            <a:r>
              <a:rPr lang="mt-MT" sz="2000">
                <a:latin typeface="EC Square Sans Pro" panose="020B0506040000020004" pitchFamily="34" charset="0"/>
              </a:rPr>
              <a:t>Twissijiet potenzjali jew messaġġi dwar l-użu responsabbli</a:t>
            </a:r>
          </a:p>
        </p:txBody>
      </p:sp>
      <p:sp>
        <p:nvSpPr>
          <p:cNvPr id="36" name="TextBox 31">
            <a:extLst>
              <a:ext uri="{FF2B5EF4-FFF2-40B4-BE49-F238E27FC236}">
                <a16:creationId xmlns:a16="http://schemas.microsoft.com/office/drawing/2014/main" id="{57D477ED-9285-4237-9023-A7003D2F9CD5}"/>
              </a:ext>
            </a:extLst>
          </p:cNvPr>
          <p:cNvSpPr txBox="1"/>
          <p:nvPr/>
        </p:nvSpPr>
        <p:spPr>
          <a:xfrm>
            <a:off x="8462294" y="1436564"/>
            <a:ext cx="3196307" cy="400110"/>
          </a:xfrm>
          <a:prstGeom prst="rect">
            <a:avLst/>
          </a:prstGeom>
          <a:solidFill>
            <a:srgbClr val="ECEBEB"/>
          </a:solidFill>
        </p:spPr>
        <p:txBody>
          <a:bodyPr wrap="square" rtlCol="0">
            <a:spAutoFit/>
          </a:bodyPr>
          <a:lstStyle/>
          <a:p>
            <a:r>
              <a:rPr lang="mt-MT" sz="2000">
                <a:latin typeface="EC Square Sans Pro" panose="020B0506040000020004" pitchFamily="34" charset="0"/>
              </a:rPr>
              <a:t>Identifikazzjoni tal-annimali</a:t>
            </a:r>
          </a:p>
        </p:txBody>
      </p:sp>
      <p:cxnSp>
        <p:nvCxnSpPr>
          <p:cNvPr id="37" name="Straight Arrow Connector 9">
            <a:extLst>
              <a:ext uri="{FF2B5EF4-FFF2-40B4-BE49-F238E27FC236}">
                <a16:creationId xmlns:a16="http://schemas.microsoft.com/office/drawing/2014/main" id="{5AFD2615-46EE-42B6-A231-9AD3CE601885}"/>
              </a:ext>
            </a:extLst>
          </p:cNvPr>
          <p:cNvCxnSpPr>
            <a:cxnSpLocks/>
          </p:cNvCxnSpPr>
          <p:nvPr/>
        </p:nvCxnSpPr>
        <p:spPr>
          <a:xfrm flipH="1">
            <a:off x="7467600" y="1153415"/>
            <a:ext cx="99469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0" name="Straight Arrow Connector 9">
            <a:extLst>
              <a:ext uri="{FF2B5EF4-FFF2-40B4-BE49-F238E27FC236}">
                <a16:creationId xmlns:a16="http://schemas.microsoft.com/office/drawing/2014/main" id="{2F04EED3-541A-4B0D-B8E2-0D5C1177C6CB}"/>
              </a:ext>
            </a:extLst>
          </p:cNvPr>
          <p:cNvCxnSpPr>
            <a:cxnSpLocks/>
          </p:cNvCxnSpPr>
          <p:nvPr/>
        </p:nvCxnSpPr>
        <p:spPr>
          <a:xfrm flipH="1">
            <a:off x="7467600" y="1530350"/>
            <a:ext cx="994696"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1" name="Straight Arrow Connector 9">
            <a:extLst>
              <a:ext uri="{FF2B5EF4-FFF2-40B4-BE49-F238E27FC236}">
                <a16:creationId xmlns:a16="http://schemas.microsoft.com/office/drawing/2014/main" id="{F006C285-40B9-4F63-80A4-59B549E301B8}"/>
              </a:ext>
            </a:extLst>
          </p:cNvPr>
          <p:cNvCxnSpPr>
            <a:cxnSpLocks/>
            <a:stCxn id="34" idx="1"/>
          </p:cNvCxnSpPr>
          <p:nvPr/>
        </p:nvCxnSpPr>
        <p:spPr>
          <a:xfrm flipH="1" flipV="1">
            <a:off x="7467602" y="2107685"/>
            <a:ext cx="994692" cy="1538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2" name="Straight Arrow Connector 9">
            <a:extLst>
              <a:ext uri="{FF2B5EF4-FFF2-40B4-BE49-F238E27FC236}">
                <a16:creationId xmlns:a16="http://schemas.microsoft.com/office/drawing/2014/main" id="{8B0FC049-9EB2-4121-A610-B73533CB65E7}"/>
              </a:ext>
            </a:extLst>
          </p:cNvPr>
          <p:cNvCxnSpPr>
            <a:cxnSpLocks/>
            <a:stCxn id="33" idx="1"/>
          </p:cNvCxnSpPr>
          <p:nvPr/>
        </p:nvCxnSpPr>
        <p:spPr>
          <a:xfrm flipH="1">
            <a:off x="7467600" y="3680228"/>
            <a:ext cx="994695" cy="3077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3" name="Straight Arrow Connector 9">
            <a:extLst>
              <a:ext uri="{FF2B5EF4-FFF2-40B4-BE49-F238E27FC236}">
                <a16:creationId xmlns:a16="http://schemas.microsoft.com/office/drawing/2014/main" id="{0682E033-62FD-4839-A4B8-2F6D2342A37F}"/>
              </a:ext>
            </a:extLst>
          </p:cNvPr>
          <p:cNvCxnSpPr>
            <a:cxnSpLocks/>
          </p:cNvCxnSpPr>
          <p:nvPr/>
        </p:nvCxnSpPr>
        <p:spPr>
          <a:xfrm flipH="1" flipV="1">
            <a:off x="7483722" y="4768267"/>
            <a:ext cx="994694" cy="152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3" name="Straight Arrow Connector 9">
            <a:extLst>
              <a:ext uri="{FF2B5EF4-FFF2-40B4-BE49-F238E27FC236}">
                <a16:creationId xmlns:a16="http://schemas.microsoft.com/office/drawing/2014/main" id="{5E1995BA-2890-4E2A-AE58-FB65A669ECEF}"/>
              </a:ext>
            </a:extLst>
          </p:cNvPr>
          <p:cNvCxnSpPr>
            <a:cxnSpLocks/>
            <a:stCxn id="32" idx="1"/>
          </p:cNvCxnSpPr>
          <p:nvPr/>
        </p:nvCxnSpPr>
        <p:spPr>
          <a:xfrm flipH="1">
            <a:off x="7483722" y="5997605"/>
            <a:ext cx="994692" cy="1031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524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mt-MT" sz="2800">
                <a:latin typeface="EC Square Sans Pro" panose="020B0506040000020004" pitchFamily="34" charset="0"/>
              </a:rPr>
              <a:t>Regoli komuni</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mt-MT" sz="2800" b="1">
                <a:solidFill>
                  <a:schemeClr val="bg1"/>
                </a:solidFill>
                <a:latin typeface="EC Square Sans Pro" panose="020B0506040000020004" pitchFamily="34" charset="0"/>
              </a:rPr>
              <a:t>MEDIKAZZJONI PERMEZZ TA’ GĦALF JEW ILMA</a:t>
            </a:r>
          </a:p>
          <a:p>
            <a:endParaRPr lang="en-GB" sz="2000" b="1" dirty="0">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sz="2800">
                <a:latin typeface="EC Square Sans Pro" panose="020B0506040000020004" pitchFamily="34" charset="0"/>
              </a:rPr>
              <a:t>Regoli komuni – Preskrizzjoni veterinarja</a:t>
            </a:r>
          </a:p>
          <a:p>
            <a:endParaRPr lang="en-GB" dirty="0"/>
          </a:p>
        </p:txBody>
      </p:sp>
      <p:graphicFrame>
        <p:nvGraphicFramePr>
          <p:cNvPr id="10" name="Diagram 1">
            <a:extLst>
              <a:ext uri="{FF2B5EF4-FFF2-40B4-BE49-F238E27FC236}">
                <a16:creationId xmlns:a16="http://schemas.microsoft.com/office/drawing/2014/main" id="{1C8ADAF5-76AF-4855-936C-9D2CB57C2C3C}"/>
              </a:ext>
            </a:extLst>
          </p:cNvPr>
          <p:cNvGraphicFramePr/>
          <p:nvPr>
            <p:extLst>
              <p:ext uri="{D42A27DB-BD31-4B8C-83A1-F6EECF244321}">
                <p14:modId xmlns:p14="http://schemas.microsoft.com/office/powerpoint/2010/main" val="3640068454"/>
              </p:ext>
            </p:extLst>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646331"/>
          </a:xfrm>
          <a:prstGeom prst="rect">
            <a:avLst/>
          </a:prstGeom>
          <a:noFill/>
        </p:spPr>
        <p:txBody>
          <a:bodyPr wrap="square" rtlCol="0">
            <a:spAutoFit/>
          </a:bodyPr>
          <a:lstStyle/>
          <a:p>
            <a:r>
              <a:rPr lang="mt-MT" b="1">
                <a:solidFill>
                  <a:schemeClr val="accent5"/>
                </a:solidFill>
                <a:latin typeface="EC Square Sans Pro" panose="020B0506040000020004" pitchFamily="34" charset="0"/>
                <a:ea typeface="Verdana" panose="020B0604030504040204" pitchFamily="34" charset="0"/>
              </a:rPr>
              <a:t>Reg. (UE) 2019/4 </a:t>
            </a:r>
          </a:p>
          <a:p>
            <a:r>
              <a:rPr lang="mt-MT" b="1">
                <a:solidFill>
                  <a:schemeClr val="accent5"/>
                </a:solidFill>
                <a:latin typeface="EC Square Sans Pro" panose="020B0506040000020004" pitchFamily="34" charset="0"/>
                <a:ea typeface="Verdana" panose="020B0604030504040204" pitchFamily="34" charset="0"/>
              </a:rPr>
              <a:t>(MF)</a:t>
            </a:r>
          </a:p>
        </p:txBody>
      </p:sp>
      <p:sp>
        <p:nvSpPr>
          <p:cNvPr id="13" name="TextBox 7">
            <a:extLst>
              <a:ext uri="{FF2B5EF4-FFF2-40B4-BE49-F238E27FC236}">
                <a16:creationId xmlns:a16="http://schemas.microsoft.com/office/drawing/2014/main" id="{F5E625B6-FDB7-4FBA-9B49-2A3AD88D31E7}"/>
              </a:ext>
            </a:extLst>
          </p:cNvPr>
          <p:cNvSpPr txBox="1"/>
          <p:nvPr/>
        </p:nvSpPr>
        <p:spPr>
          <a:xfrm>
            <a:off x="9769931" y="4927952"/>
            <a:ext cx="1964869" cy="1477328"/>
          </a:xfrm>
          <a:prstGeom prst="rect">
            <a:avLst/>
          </a:prstGeom>
          <a:noFill/>
        </p:spPr>
        <p:txBody>
          <a:bodyPr wrap="square" rtlCol="0">
            <a:spAutoFit/>
          </a:bodyPr>
          <a:lstStyle/>
          <a:p>
            <a:r>
              <a:rPr lang="sv-SE" b="1" dirty="0">
                <a:solidFill>
                  <a:schemeClr val="accent5"/>
                </a:solidFill>
                <a:latin typeface="EC Square Sans Pro" panose="020B0506040000020004" pitchFamily="34" charset="0"/>
                <a:ea typeface="Verdana" panose="020B0604030504040204" pitchFamily="34" charset="0"/>
              </a:rPr>
              <a:t>Reg. (UE) 2019/6 (VMP)</a:t>
            </a:r>
          </a:p>
          <a:p>
            <a:r>
              <a:rPr lang="sv-SE" b="1" dirty="0">
                <a:solidFill>
                  <a:schemeClr val="accent5"/>
                </a:solidFill>
                <a:latin typeface="EC Square Sans Pro" panose="020B0506040000020004" pitchFamily="34" charset="0"/>
                <a:ea typeface="Verdana" panose="020B0604030504040204" pitchFamily="34" charset="0"/>
              </a:rPr>
              <a:t>&amp; att delegat C(2024) 661 </a:t>
            </a:r>
            <a:r>
              <a:rPr lang="sv-SE" b="1" dirty="0" err="1">
                <a:solidFill>
                  <a:schemeClr val="accent5"/>
                </a:solidFill>
                <a:latin typeface="EC Square Sans Pro" panose="020B0506040000020004" pitchFamily="34" charset="0"/>
                <a:ea typeface="Verdana" panose="020B0604030504040204" pitchFamily="34" charset="0"/>
              </a:rPr>
              <a:t>finali</a:t>
            </a:r>
            <a:endParaRPr lang="mt-MT" b="1" dirty="0">
              <a:solidFill>
                <a:schemeClr val="accent5"/>
              </a:solidFill>
              <a:latin typeface="EC Square Sans Pro" panose="020B0506040000020004" pitchFamily="34" charset="0"/>
              <a:ea typeface="Verdana" panose="020B0604030504040204" pitchFamily="34" charset="0"/>
            </a:endParaRP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latin typeface="EC Square Sans Pro" panose="020B0506040000020004" pitchFamily="34" charset="0"/>
            </a:endParaRPr>
          </a:p>
        </p:txBody>
      </p:sp>
    </p:spTree>
    <p:extLst>
      <p:ext uri="{BB962C8B-B14F-4D97-AF65-F5344CB8AC3E}">
        <p14:creationId xmlns:p14="http://schemas.microsoft.com/office/powerpoint/2010/main" val="3943193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mt-MT" sz="2800">
                <a:latin typeface="EC Square Sans Pro" panose="020B0506040000020004" pitchFamily="34" charset="0"/>
              </a:rPr>
              <a:t>Regoli komuni</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mt-MT" sz="2800" b="1">
                <a:solidFill>
                  <a:schemeClr val="bg1"/>
                </a:solidFill>
                <a:latin typeface="EC Square Sans Pro" panose="020B0506040000020004" pitchFamily="34" charset="0"/>
              </a:rPr>
              <a:t>Preskrizzjonijiet veterinarji b’rabta ma’ għalf medikat (1/2)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sz="2800">
                <a:latin typeface="EC Square Sans Pro" panose="020B0506040000020004" pitchFamily="34" charset="0"/>
              </a:rPr>
              <a:t>Regoli komuni – Preskrizzjoni veterinarja</a:t>
            </a:r>
          </a:p>
          <a:p>
            <a:endParaRPr lang="en-GB" dirty="0"/>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mt-MT" sz="2800" b="1">
                <a:solidFill>
                  <a:srgbClr val="003399"/>
                </a:solidFill>
                <a:latin typeface="EC Square Sans Pro" panose="020B0506040000020004" pitchFamily="34" charset="0"/>
              </a:rPr>
              <a:t>Artikolu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mt-MT" sz="1200">
                <a:solidFill>
                  <a:srgbClr val="024B9C"/>
                </a:solidFill>
                <a:latin typeface="EC Square Sans Pro" panose="020B0506040000020004" pitchFamily="34" charset="0"/>
                <a:ea typeface="+mn-ea"/>
                <a:cs typeface="+mn-cs"/>
              </a:rPr>
              <a:t>Reg.(UE)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mt-MT" dirty="0">
                <a:solidFill>
                  <a:schemeClr val="tx1"/>
                </a:solidFill>
                <a:latin typeface="EC Square Sans Pro" panose="020B0506040000020004" pitchFamily="34" charset="0"/>
              </a:rPr>
              <a:t>Għalf medikat (għalf tal-annimali imħallat fil-mitħna tal-għalf mal-mediċini) jeħtieġ: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mt-MT" dirty="0">
                <a:solidFill>
                  <a:schemeClr val="tx1"/>
                </a:solidFill>
                <a:latin typeface="EC Square Sans Pro" panose="020B0506040000020004" pitchFamily="34" charset="0"/>
              </a:rPr>
              <a:t>riċetta veterinarja</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mt-MT" dirty="0">
                <a:solidFill>
                  <a:schemeClr val="tx1"/>
                </a:solidFill>
                <a:latin typeface="EC Square Sans Pro" panose="020B0506040000020004" pitchFamily="34" charset="0"/>
              </a:rPr>
              <a:t>tista’ tinħareġ biss wara eżami kliniku jew kwalunkwe valutazzjoni xierqa oħra tal-istat tas-saħħa tal-annimali</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mt-MT" dirty="0">
                <a:solidFill>
                  <a:schemeClr val="tx1"/>
                </a:solidFill>
                <a:latin typeface="EC Square Sans Pro" panose="020B0506040000020004" pitchFamily="34" charset="0"/>
              </a:rPr>
              <a:t>għal mard iddijanjostikat biss (ħlief għal vaċċini u parassitiċi)</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mt-MT" dirty="0">
                <a:solidFill>
                  <a:schemeClr val="tx1"/>
                </a:solidFill>
                <a:latin typeface="EC Square Sans Pro" panose="020B0506040000020004" pitchFamily="34" charset="0"/>
              </a:rPr>
              <a:t>Mass. ta’ antimikrobiku wieħed fl-għalf medikat</a:t>
            </a: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mt-MT" sz="2000">
                <a:solidFill>
                  <a:schemeClr val="bg1"/>
                </a:solidFill>
                <a:latin typeface="EC Square Sans Pro" panose="020B0506040000020004" pitchFamily="34" charset="0"/>
                <a:sym typeface="Wingdings 2" panose="05020102010507070707" pitchFamily="18" charset="2"/>
              </a:rPr>
              <a:t>Oqgħod attent għal interazzjonijiet ma’ mediċini oħra!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mt-MT" sz="2800">
                <a:latin typeface="EC Square Sans Pro" panose="020B0506040000020004" pitchFamily="34" charset="0"/>
              </a:rPr>
              <a:t>Regoli komuni</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mt-MT" sz="2800" b="1">
                <a:solidFill>
                  <a:schemeClr val="bg1"/>
                </a:solidFill>
                <a:latin typeface="EC Square Sans Pro" panose="020B0506040000020004" pitchFamily="34" charset="0"/>
              </a:rPr>
              <a:t>Preskrizzjonijiet veterinarji b’rabta ma’ għalf medikat (2/2)</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sz="2800">
                <a:latin typeface="EC Square Sans Pro" panose="020B0506040000020004" pitchFamily="34" charset="0"/>
              </a:rPr>
              <a:t>Regoli komuni – Preskrizzjoni veterinarja</a:t>
            </a:r>
          </a:p>
          <a:p>
            <a:endParaRPr lang="en-GB" dirty="0"/>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mt-MT" sz="1200">
                <a:solidFill>
                  <a:srgbClr val="024B9C"/>
                </a:solidFill>
                <a:latin typeface="EC Square Sans Pro" panose="020B0506040000020004" pitchFamily="34" charset="0"/>
                <a:ea typeface="+mn-ea"/>
                <a:cs typeface="+mn-cs"/>
              </a:rPr>
              <a:t>Reg.(UE)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170099"/>
          </a:xfrm>
          <a:prstGeom prst="rect">
            <a:avLst/>
          </a:prstGeom>
          <a:noFill/>
        </p:spPr>
        <p:txBody>
          <a:bodyPr wrap="square" rtlCol="0">
            <a:spAutoFit/>
          </a:bodyPr>
          <a:lstStyle/>
          <a:p>
            <a:pPr marL="342900" indent="-342900">
              <a:buFont typeface="Arial" panose="020B0604020202020204" pitchFamily="34" charset="0"/>
              <a:buChar char="•"/>
            </a:pPr>
            <a:r>
              <a:rPr lang="mt-MT" sz="2000" b="1">
                <a:solidFill>
                  <a:srgbClr val="003399"/>
                </a:solidFill>
                <a:latin typeface="EC Square Sans Pro" panose="020B0506040000020004" pitchFamily="34" charset="0"/>
              </a:rPr>
              <a:t>Żamma ta’ rekords</a:t>
            </a:r>
            <a:r>
              <a:rPr lang="mt-MT" sz="2000">
                <a:solidFill>
                  <a:srgbClr val="003399"/>
                </a:solidFill>
                <a:latin typeface="EC Square Sans Pro" panose="020B0506040000020004" pitchFamily="34" charset="0"/>
              </a:rPr>
              <a:t>: </a:t>
            </a:r>
            <a:r>
              <a:rPr lang="mt-MT" sz="2000">
                <a:solidFill>
                  <a:schemeClr val="tx1"/>
                </a:solidFill>
                <a:latin typeface="EC Square Sans Pro" panose="020B0506040000020004" pitchFamily="34" charset="0"/>
              </a:rPr>
              <a:t>Ir-riċetti veterinarji għandhom jinżammu għal kull mitħna tal-għalf u għandhom jinżammu kopji mill-veterinarju li joħroġ ir-riċetta u minn min irabbi l-annimali għal 5 snin</a:t>
            </a:r>
            <a:br>
              <a:rPr lang="mt-MT" sz="2000">
                <a:solidFill>
                  <a:schemeClr val="tx1"/>
                </a:solidFill>
                <a:latin typeface="EC Square Sans Pro" panose="020B0506040000020004" pitchFamily="34" charset="0"/>
              </a:rPr>
            </a:br>
            <a:endParaRPr lang="mt-MT" sz="2000">
              <a:solidFill>
                <a:schemeClr val="tx1"/>
              </a:solidFill>
              <a:latin typeface="EC Square Sans Pro" panose="020B0506040000020004" pitchFamily="34" charset="0"/>
            </a:endParaRPr>
          </a:p>
          <a:p>
            <a:pPr marL="342900" indent="-342900">
              <a:buFont typeface="Arial" panose="020B0604020202020204" pitchFamily="34" charset="0"/>
              <a:buChar char="•"/>
            </a:pPr>
            <a:r>
              <a:rPr lang="mt-MT" sz="2000">
                <a:solidFill>
                  <a:schemeClr val="tx1"/>
                </a:solidFill>
                <a:latin typeface="EC Square Sans Pro" panose="020B0506040000020004" pitchFamily="34" charset="0"/>
              </a:rPr>
              <a:t>Riċetta waħda = Trattament veterinarju wieħed </a:t>
            </a:r>
            <a:br>
              <a:rPr lang="mt-MT" sz="2000">
                <a:solidFill>
                  <a:schemeClr val="tx1"/>
                </a:solidFill>
                <a:latin typeface="EC Square Sans Pro" panose="020B0506040000020004" pitchFamily="34" charset="0"/>
              </a:rPr>
            </a:br>
            <a:endParaRPr lang="mt-MT" sz="2000">
              <a:solidFill>
                <a:schemeClr val="tx1"/>
              </a:solidFill>
              <a:latin typeface="EC Square Sans Pro" panose="020B0506040000020004" pitchFamily="34" charset="0"/>
            </a:endParaRPr>
          </a:p>
          <a:p>
            <a:pPr marL="342900" indent="-342900">
              <a:buFont typeface="Arial" panose="020B0604020202020204" pitchFamily="34" charset="0"/>
              <a:buChar char="•"/>
            </a:pPr>
            <a:r>
              <a:rPr lang="mt-MT" sz="2000" b="1">
                <a:solidFill>
                  <a:srgbClr val="003399"/>
                </a:solidFill>
                <a:latin typeface="EC Square Sans Pro" panose="020B0506040000020004" pitchFamily="34" charset="0"/>
              </a:rPr>
              <a:t>Tul massimu tat-trattament</a:t>
            </a:r>
            <a:r>
              <a:rPr lang="mt-MT" sz="2000">
                <a:solidFill>
                  <a:schemeClr val="tx1"/>
                </a:solidFill>
                <a:latin typeface="EC Square Sans Pro" panose="020B0506040000020004" pitchFamily="34" charset="0"/>
              </a:rPr>
              <a:t>: ġimagħtejn għall-antibijotiċi, xahar għal mediċini oħra</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mt-MT" sz="2000" b="1">
                <a:solidFill>
                  <a:srgbClr val="003399"/>
                </a:solidFill>
                <a:latin typeface="EC Square Sans Pro" panose="020B0506040000020004" pitchFamily="34" charset="0"/>
              </a:rPr>
              <a:t>Validità tar-riċetta</a:t>
            </a:r>
            <a:r>
              <a:rPr lang="mt-MT" sz="2000">
                <a:solidFill>
                  <a:schemeClr val="tx1"/>
                </a:solidFill>
                <a:latin typeface="EC Square Sans Pro" panose="020B0506040000020004" pitchFamily="34" charset="0"/>
              </a:rPr>
              <a:t>: massimu ta’ 5 ijiem għal għalf b’antimikrobiċi, massimu ta’ 3 ġimgħat għal mediċini oħra għal annimali li jipproduċu l-ikel, il-bqija 6 xhur</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mt-MT" sz="2800" b="1">
                <a:solidFill>
                  <a:srgbClr val="003399"/>
                </a:solidFill>
                <a:latin typeface="EC Square Sans Pro" panose="020B0506040000020004" pitchFamily="34" charset="0"/>
              </a:rPr>
              <a:t>Artikolu 16</a:t>
            </a:r>
          </a:p>
        </p:txBody>
      </p:sp>
    </p:spTree>
    <p:extLst>
      <p:ext uri="{BB962C8B-B14F-4D97-AF65-F5344CB8AC3E}">
        <p14:creationId xmlns:p14="http://schemas.microsoft.com/office/powerpoint/2010/main" val="2948961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mt-MT" sz="2800">
                <a:latin typeface="EC Square Sans Pro" panose="020B0506040000020004" pitchFamily="34" charset="0"/>
              </a:rPr>
              <a:t>Regoli komuni</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11648" y="1373161"/>
            <a:ext cx="4463869"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0" y="1296961"/>
            <a:ext cx="4419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mt-MT" sz="2800" b="1" dirty="0">
                <a:solidFill>
                  <a:schemeClr val="bg1"/>
                </a:solidFill>
                <a:latin typeface="EC Square Sans Pro" panose="020B0506040000020004" pitchFamily="34" charset="0"/>
              </a:rPr>
              <a:t>Kunsiderazzjonijiet oħra għar-riċetti</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sz="2800">
                <a:latin typeface="EC Square Sans Pro" panose="020B0506040000020004" pitchFamily="34" charset="0"/>
              </a:rPr>
              <a:t>Regoli komuni – Preskrizzjoni veterinarja</a:t>
            </a:r>
          </a:p>
          <a:p>
            <a:endParaRPr lang="en-GB" dirty="0"/>
          </a:p>
        </p:txBody>
      </p:sp>
      <p:sp>
        <p:nvSpPr>
          <p:cNvPr id="10" name="Marcador de texto 2">
            <a:extLst>
              <a:ext uri="{FF2B5EF4-FFF2-40B4-BE49-F238E27FC236}">
                <a16:creationId xmlns:a16="http://schemas.microsoft.com/office/drawing/2014/main" id="{41AA72F2-EF5B-45B6-BC82-6795A49FC9E9}"/>
              </a:ext>
            </a:extLst>
          </p:cNvPr>
          <p:cNvSpPr txBox="1">
            <a:spLocks/>
          </p:cNvSpPr>
          <p:nvPr/>
        </p:nvSpPr>
        <p:spPr>
          <a:xfrm>
            <a:off x="-609600" y="2350377"/>
            <a:ext cx="4819030" cy="3435350"/>
          </a:xfrm>
          <a:prstGeom prst="rect">
            <a:avLst/>
          </a:prstGeom>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028700" indent="-342900">
              <a:lnSpc>
                <a:spcPct val="150000"/>
              </a:lnSpc>
              <a:buFontTx/>
              <a:buAutoNum type="arabicPeriod"/>
            </a:pPr>
            <a:r>
              <a:rPr lang="mt-MT" sz="2000" dirty="0">
                <a:solidFill>
                  <a:srgbClr val="003399"/>
                </a:solidFill>
                <a:latin typeface="EC Square Sans Pro"/>
              </a:rPr>
              <a:t>Kategorizzazzjoni tal-antimikrobiċi</a:t>
            </a:r>
          </a:p>
          <a:p>
            <a:pPr marL="1028700" indent="-342900">
              <a:lnSpc>
                <a:spcPct val="150000"/>
              </a:lnSpc>
              <a:buFontTx/>
              <a:buAutoNum type="arabicPeriod"/>
            </a:pPr>
            <a:r>
              <a:rPr lang="mt-MT" sz="2000" dirty="0">
                <a:solidFill>
                  <a:srgbClr val="003399"/>
                </a:solidFill>
                <a:latin typeface="EC Square Sans Pro"/>
              </a:rPr>
              <a:t>Antimikrobiċi riżervati għall-użu mill-bniedem biss (</a:t>
            </a:r>
            <a:r>
              <a:rPr lang="es-ES" sz="2000" dirty="0">
                <a:solidFill>
                  <a:srgbClr val="003399"/>
                </a:solidFill>
                <a:latin typeface="EC Square Sans Pro"/>
                <a:hlinkClick r:id="rId3"/>
              </a:rPr>
              <a:t>EU</a:t>
            </a:r>
            <a:r>
              <a:rPr lang="mt-MT" sz="2000" dirty="0">
                <a:solidFill>
                  <a:srgbClr val="003399"/>
                </a:solidFill>
                <a:latin typeface="EC Square Sans Pro"/>
                <a:hlinkClick r:id="rId3"/>
              </a:rPr>
              <a:t> 2022/1255</a:t>
            </a:r>
            <a:r>
              <a:rPr lang="mt-MT" sz="2000" dirty="0">
                <a:solidFill>
                  <a:srgbClr val="003399"/>
                </a:solidFill>
                <a:latin typeface="EC Square Sans Pro"/>
              </a:rPr>
              <a:t>)</a:t>
            </a:r>
          </a:p>
          <a:p>
            <a:pPr marL="1028700" indent="-342900">
              <a:lnSpc>
                <a:spcPct val="150000"/>
              </a:lnSpc>
              <a:buFontTx/>
              <a:buAutoNum type="arabicPeriod"/>
            </a:pPr>
            <a:r>
              <a:rPr lang="mt-MT" sz="2000" dirty="0">
                <a:solidFill>
                  <a:srgbClr val="003399"/>
                </a:solidFill>
                <a:latin typeface="EC Square Sans Pro"/>
              </a:rPr>
              <a:t>Restrizzjonijiet nazzjonali</a:t>
            </a:r>
          </a:p>
          <a:p>
            <a:pPr marL="1028700" indent="-342900">
              <a:lnSpc>
                <a:spcPct val="150000"/>
              </a:lnSpc>
              <a:buFontTx/>
              <a:buAutoNum type="arabicPeriod"/>
            </a:pPr>
            <a:r>
              <a:rPr lang="mt-MT" sz="2000" dirty="0">
                <a:solidFill>
                  <a:srgbClr val="003399"/>
                </a:solidFill>
                <a:latin typeface="EC Square Sans Pro"/>
              </a:rPr>
              <a:t>Medikazzjoni orali (Għandu jsegwi att) – il-faxxa ta’ barra</a:t>
            </a:r>
          </a:p>
          <a:p>
            <a:pPr marL="1028700" indent="-342900">
              <a:lnSpc>
                <a:spcPct val="150000"/>
              </a:lnSpc>
              <a:buFontTx/>
              <a:buAutoNum type="arabicPeriod"/>
            </a:pPr>
            <a:r>
              <a:rPr lang="mt-MT" sz="2000" dirty="0">
                <a:solidFill>
                  <a:srgbClr val="003399"/>
                </a:solidFill>
                <a:latin typeface="EC Square Sans Pro"/>
              </a:rPr>
              <a:t>Lista ta’ sustanzi essenzjali għaż-żwiemel</a:t>
            </a:r>
          </a:p>
        </p:txBody>
      </p:sp>
      <p:pic>
        <p:nvPicPr>
          <p:cNvPr id="15" name="Picture 3">
            <a:extLst>
              <a:ext uri="{FF2B5EF4-FFF2-40B4-BE49-F238E27FC236}">
                <a16:creationId xmlns:a16="http://schemas.microsoft.com/office/drawing/2014/main" id="{F94BF2AF-5A6C-4B2C-B014-C47A4CD105D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438471" y="1362859"/>
            <a:ext cx="3889309" cy="5501491"/>
          </a:xfrm>
          <a:prstGeom prst="rect">
            <a:avLst/>
          </a:prstGeom>
        </p:spPr>
      </p:pic>
      <p:pic>
        <p:nvPicPr>
          <p:cNvPr id="17" name="Content Placeholder 7">
            <a:extLst>
              <a:ext uri="{FF2B5EF4-FFF2-40B4-BE49-F238E27FC236}">
                <a16:creationId xmlns:a16="http://schemas.microsoft.com/office/drawing/2014/main" id="{4ABD333F-97D8-41DE-B6F0-40ABA42FAC6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320147" y="1362859"/>
            <a:ext cx="3889309" cy="5501491"/>
          </a:xfrm>
          <a:prstGeom prst="rect">
            <a:avLst/>
          </a:prstGeom>
        </p:spPr>
      </p:pic>
      <p:pic>
        <p:nvPicPr>
          <p:cNvPr id="18" name="Picture 6">
            <a:extLst>
              <a:ext uri="{FF2B5EF4-FFF2-40B4-BE49-F238E27FC236}">
                <a16:creationId xmlns:a16="http://schemas.microsoft.com/office/drawing/2014/main" id="{9D236A0E-7B83-4899-85A1-F5EB0981C8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20000" y="577850"/>
            <a:ext cx="4058816" cy="777394"/>
          </a:xfrm>
          <a:prstGeom prst="rect">
            <a:avLst/>
          </a:prstGeom>
        </p:spPr>
      </p:pic>
    </p:spTree>
    <p:extLst>
      <p:ext uri="{BB962C8B-B14F-4D97-AF65-F5344CB8AC3E}">
        <p14:creationId xmlns:p14="http://schemas.microsoft.com/office/powerpoint/2010/main" val="94419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mt-MT" sz="2800">
                <a:latin typeface="EC Square Sans Pro" panose="020B0506040000020004" pitchFamily="34" charset="0"/>
              </a:rPr>
              <a:t>Regoli komuni</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Aft>
                <a:spcPts val="600"/>
              </a:spcAft>
            </a:pPr>
            <a:r>
              <a:rPr lang="mt-MT" sz="2800" b="1" dirty="0">
                <a:solidFill>
                  <a:schemeClr val="bg1"/>
                </a:solidFill>
                <a:latin typeface="EC Square Sans Pro" panose="020B0506040000020004" pitchFamily="34" charset="0"/>
              </a:rPr>
              <a:t>Żamma ta’ rekords</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sz="2800">
                <a:latin typeface="EC Square Sans Pro" panose="020B0506040000020004" pitchFamily="34" charset="0"/>
              </a:rPr>
              <a:t>Regoli komuni – Preskrizzjoni veterinarja </a:t>
            </a:r>
          </a:p>
          <a:p>
            <a:endParaRPr lang="en-GB" dirty="0"/>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091551"/>
            <a:ext cx="2090057" cy="276999"/>
          </a:xfrm>
          <a:prstGeom prst="rect">
            <a:avLst/>
          </a:prstGeom>
          <a:noFill/>
        </p:spPr>
        <p:txBody>
          <a:bodyPr wrap="square" rtlCol="0">
            <a:spAutoFit/>
          </a:bodyPr>
          <a:lstStyle/>
          <a:p>
            <a:r>
              <a:rPr lang="mt-MT" sz="1200">
                <a:solidFill>
                  <a:srgbClr val="024B9C"/>
                </a:solidFill>
                <a:latin typeface="EC Square Sans Pro" panose="020B0506040000020004" pitchFamily="34" charset="0"/>
                <a:ea typeface="+mn-ea"/>
                <a:cs typeface="+mn-cs"/>
              </a:rPr>
              <a:t>Reg.(UE) 2019/6 (VPM)</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310242" y="2488988"/>
            <a:ext cx="3233057" cy="3591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mt-MT" sz="2800" b="1">
                <a:solidFill>
                  <a:srgbClr val="003399"/>
                </a:solidFill>
                <a:latin typeface="EC Square Sans Pro" panose="020B0506040000020004" pitchFamily="34" charset="0"/>
              </a:rPr>
              <a:t>Artikolu 108</a:t>
            </a:r>
          </a:p>
        </p:txBody>
      </p:sp>
      <p:pic>
        <p:nvPicPr>
          <p:cNvPr id="15" name="Picture 4" descr="A stack of old books&#10;&#10;Description automatically generated">
            <a:extLst>
              <a:ext uri="{FF2B5EF4-FFF2-40B4-BE49-F238E27FC236}">
                <a16:creationId xmlns:a16="http://schemas.microsoft.com/office/drawing/2014/main" id="{00E0E056-09FE-4B9F-B490-F796BFA234A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07774" y="4040045"/>
            <a:ext cx="2442125" cy="2782168"/>
          </a:xfrm>
          <a:prstGeom prst="rect">
            <a:avLst/>
          </a:prstGeom>
        </p:spPr>
      </p:pic>
      <p:sp>
        <p:nvSpPr>
          <p:cNvPr id="17" name="CuadroTexto 16">
            <a:extLst>
              <a:ext uri="{FF2B5EF4-FFF2-40B4-BE49-F238E27FC236}">
                <a16:creationId xmlns:a16="http://schemas.microsoft.com/office/drawing/2014/main" id="{2502442D-8C45-46F7-A946-0AC1B0C6A7B6}"/>
              </a:ext>
            </a:extLst>
          </p:cNvPr>
          <p:cNvSpPr txBox="1"/>
          <p:nvPr/>
        </p:nvSpPr>
        <p:spPr>
          <a:xfrm>
            <a:off x="967743" y="3197171"/>
            <a:ext cx="1927857" cy="400110"/>
          </a:xfrm>
          <a:prstGeom prst="rect">
            <a:avLst/>
          </a:prstGeom>
          <a:solidFill>
            <a:srgbClr val="2C7470"/>
          </a:solidFill>
        </p:spPr>
        <p:txBody>
          <a:bodyPr wrap="square" rtlCol="0">
            <a:spAutoFit/>
          </a:bodyPr>
          <a:lstStyle/>
          <a:p>
            <a:r>
              <a:rPr lang="mt-MT" sz="2000" b="1">
                <a:solidFill>
                  <a:schemeClr val="bg1"/>
                </a:solidFill>
                <a:latin typeface="EC Square Sans Pro" panose="020B0506040000020004" pitchFamily="34" charset="0"/>
              </a:rPr>
              <a:t>OBBLIGI</a:t>
            </a:r>
          </a:p>
        </p:txBody>
      </p:sp>
      <p:sp>
        <p:nvSpPr>
          <p:cNvPr id="3" name="TextBox 2">
            <a:extLst>
              <a:ext uri="{FF2B5EF4-FFF2-40B4-BE49-F238E27FC236}">
                <a16:creationId xmlns:a16="http://schemas.microsoft.com/office/drawing/2014/main" id="{07EE22ED-72E4-1082-23D3-4A97D8774E6B}"/>
              </a:ext>
            </a:extLst>
          </p:cNvPr>
          <p:cNvSpPr txBox="1"/>
          <p:nvPr/>
        </p:nvSpPr>
        <p:spPr>
          <a:xfrm>
            <a:off x="4192701" y="1373161"/>
            <a:ext cx="8008947" cy="5247326"/>
          </a:xfrm>
          <a:prstGeom prst="rect">
            <a:avLst/>
          </a:prstGeom>
          <a:solidFill>
            <a:schemeClr val="bg1"/>
          </a:solidFill>
        </p:spPr>
        <p:txBody>
          <a:bodyPr wrap="square" lIns="0" tIns="0" rIns="274320" bIns="0" rtlCol="0" anchor="ctr" anchorCtr="0">
            <a:noAutofit/>
          </a:bodyPr>
          <a:lstStyle/>
          <a:p>
            <a:pPr marL="285750" algn="ctr">
              <a:spcAft>
                <a:spcPts val="600"/>
              </a:spcAft>
            </a:pPr>
            <a:r>
              <a:rPr lang="mt-MT" sz="1500" b="0" i="1" u="none" strike="noStrike" dirty="0">
                <a:solidFill>
                  <a:srgbClr val="000000"/>
                </a:solidFill>
                <a:latin typeface="Times New Roman" panose="02020603050405020304" pitchFamily="18" charset="0"/>
              </a:rPr>
              <a:t>Artikolu 108</a:t>
            </a:r>
          </a:p>
          <a:p>
            <a:pPr marL="285750" algn="ctr">
              <a:spcAft>
                <a:spcPts val="600"/>
              </a:spcAft>
            </a:pPr>
            <a:r>
              <a:rPr lang="mt-MT" sz="1500" b="1" u="none" strike="noStrike" dirty="0">
                <a:solidFill>
                  <a:srgbClr val="000000"/>
                </a:solidFill>
                <a:latin typeface="Times New Roman" panose="02020603050405020304" pitchFamily="18" charset="0"/>
              </a:rPr>
              <a:t>Żamma ta’ rekords minn sidien u minn min irabbi l-annimali li jipproduċu l-ikel</a:t>
            </a:r>
          </a:p>
          <a:p>
            <a:pPr marL="285750">
              <a:spcAft>
                <a:spcPts val="600"/>
              </a:spcAft>
            </a:pPr>
            <a:r>
              <a:rPr lang="mt-MT" sz="1500" b="0" u="none" strike="noStrike" dirty="0">
                <a:solidFill>
                  <a:srgbClr val="000000"/>
                </a:solidFill>
                <a:latin typeface="Times New Roman" panose="02020603050405020304" pitchFamily="18" charset="0"/>
              </a:rPr>
              <a:t>1. Is-sidien jew, fejn l-annimali ma jinżammux mis-sidien, dawk li jżommu l-annimali li jipproduċu l-ikel għandhom iżommu rekords tal-prodotti mediċinali li jużaw u, jekk applikabbli, kopja tar-riċetta veterinarja.</a:t>
            </a:r>
          </a:p>
          <a:p>
            <a:pPr marL="285750">
              <a:spcAft>
                <a:spcPts val="600"/>
              </a:spcAft>
            </a:pPr>
            <a:r>
              <a:rPr lang="mt-MT" sz="1500" b="0" u="none" strike="noStrike" dirty="0">
                <a:solidFill>
                  <a:srgbClr val="000000"/>
                </a:solidFill>
                <a:latin typeface="Times New Roman" panose="02020603050405020304" pitchFamily="18" charset="0"/>
              </a:rPr>
              <a:t>2. Ir-rekords imsemmija fil-paragrafu 1 għandhom jinkludu:</a:t>
            </a:r>
          </a:p>
          <a:p>
            <a:pPr marL="285750">
              <a:spcAft>
                <a:spcPts val="600"/>
              </a:spcAft>
            </a:pPr>
            <a:r>
              <a:rPr lang="mt-MT" sz="1500" b="0" u="none" strike="noStrike" dirty="0">
                <a:solidFill>
                  <a:srgbClr val="000000"/>
                </a:solidFill>
                <a:latin typeface="Times New Roman" panose="02020603050405020304" pitchFamily="18" charset="0"/>
              </a:rPr>
              <a:t>(a) id-data tal-ewwel somministrazzjoni tal-prodott mediċinali lill-annimali;</a:t>
            </a:r>
          </a:p>
          <a:p>
            <a:pPr marL="285750">
              <a:spcAft>
                <a:spcPts val="600"/>
              </a:spcAft>
            </a:pPr>
            <a:r>
              <a:rPr lang="mt-MT" sz="1500" b="0" u="none" strike="noStrike" dirty="0">
                <a:solidFill>
                  <a:srgbClr val="000000"/>
                </a:solidFill>
                <a:latin typeface="Times New Roman" panose="02020603050405020304" pitchFamily="18" charset="0"/>
              </a:rPr>
              <a:t>(b) l-isem tal-prodott mediċinali;</a:t>
            </a:r>
          </a:p>
          <a:p>
            <a:pPr marL="285750">
              <a:spcAft>
                <a:spcPts val="600"/>
              </a:spcAft>
            </a:pPr>
            <a:r>
              <a:rPr lang="mt-MT" sz="1500" b="0" u="none" strike="noStrike" dirty="0">
                <a:solidFill>
                  <a:srgbClr val="000000"/>
                </a:solidFill>
                <a:latin typeface="Times New Roman" panose="02020603050405020304" pitchFamily="18" charset="0"/>
              </a:rPr>
              <a:t>(c) il-kwantità tal-prodott mediċinali somministrata;</a:t>
            </a:r>
          </a:p>
          <a:p>
            <a:pPr marL="285750">
              <a:spcAft>
                <a:spcPts val="600"/>
              </a:spcAft>
            </a:pPr>
            <a:r>
              <a:rPr lang="mt-MT" sz="1500" b="0" u="none" strike="noStrike" dirty="0">
                <a:solidFill>
                  <a:srgbClr val="000000"/>
                </a:solidFill>
                <a:latin typeface="Times New Roman" panose="02020603050405020304" pitchFamily="18" charset="0"/>
              </a:rPr>
              <a:t>(d) l-isem jew l-isem tal-kumpanija u l-indirizz permanenti jew il-post reġistrat tan-negozju tal-fornitur;</a:t>
            </a:r>
          </a:p>
          <a:p>
            <a:pPr marL="285750">
              <a:spcAft>
                <a:spcPts val="600"/>
              </a:spcAft>
            </a:pPr>
            <a:r>
              <a:rPr lang="mt-MT" sz="1500" b="0" u="none" strike="noStrike" dirty="0">
                <a:solidFill>
                  <a:srgbClr val="000000"/>
                </a:solidFill>
                <a:latin typeface="Times New Roman" panose="02020603050405020304" pitchFamily="18" charset="0"/>
              </a:rPr>
              <a:t>(e) evidenza tal-akkwist tal-prodotti mediċinali li jużaw;</a:t>
            </a:r>
          </a:p>
          <a:p>
            <a:pPr marL="285750">
              <a:spcAft>
                <a:spcPts val="600"/>
              </a:spcAft>
            </a:pPr>
            <a:r>
              <a:rPr lang="mt-MT" sz="1500" b="0" u="none" strike="noStrike" dirty="0">
                <a:solidFill>
                  <a:srgbClr val="000000"/>
                </a:solidFill>
                <a:latin typeface="Times New Roman" panose="02020603050405020304" pitchFamily="18" charset="0"/>
              </a:rPr>
              <a:t>(f) identifikazzjoni tal-annimal jew tal-grupp ta’ annimali ttrattati;</a:t>
            </a:r>
          </a:p>
          <a:p>
            <a:pPr marL="285750">
              <a:spcAft>
                <a:spcPts val="600"/>
              </a:spcAft>
            </a:pPr>
            <a:r>
              <a:rPr lang="mt-MT" sz="1500" b="0" u="none" strike="noStrike" dirty="0">
                <a:solidFill>
                  <a:srgbClr val="000000"/>
                </a:solidFill>
                <a:latin typeface="Times New Roman" panose="02020603050405020304" pitchFamily="18" charset="0"/>
              </a:rPr>
              <a:t>(g) l-isem u d-dettalji ta’ kuntatt tal-veterinarju li joħroġ ir-riċetta, jekk applikabbli;</a:t>
            </a:r>
          </a:p>
          <a:p>
            <a:pPr marL="285750">
              <a:spcAft>
                <a:spcPts val="600"/>
              </a:spcAft>
            </a:pPr>
            <a:r>
              <a:rPr lang="mt-MT" sz="1500" b="0" u="none" strike="noStrike" dirty="0">
                <a:solidFill>
                  <a:srgbClr val="000000"/>
                </a:solidFill>
                <a:latin typeface="Times New Roman" panose="02020603050405020304" pitchFamily="18" charset="0"/>
              </a:rPr>
              <a:t>(h) il-perjodu ta’ rtirar anki jekk dak il-perjodu jkun żero;</a:t>
            </a:r>
          </a:p>
          <a:p>
            <a:pPr marL="285750">
              <a:spcAft>
                <a:spcPts val="600"/>
              </a:spcAft>
            </a:pPr>
            <a:r>
              <a:rPr lang="mt-MT" sz="1500" b="0" u="none" strike="noStrike" dirty="0">
                <a:solidFill>
                  <a:srgbClr val="000000"/>
                </a:solidFill>
                <a:latin typeface="Times New Roman" panose="02020603050405020304" pitchFamily="18" charset="0"/>
              </a:rPr>
              <a:t>(i) it-tul tat-trattament.</a:t>
            </a:r>
          </a:p>
        </p:txBody>
      </p:sp>
    </p:spTree>
    <p:extLst>
      <p:ext uri="{BB962C8B-B14F-4D97-AF65-F5344CB8AC3E}">
        <p14:creationId xmlns:p14="http://schemas.microsoft.com/office/powerpoint/2010/main" val="3660388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mt-MT" sz="2800">
                <a:latin typeface="EC Square Sans Pro" panose="020B0506040000020004" pitchFamily="34" charset="0"/>
              </a:rPr>
              <a:t>Regoli komuni</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2"/>
            <a:ext cx="11678639" cy="71839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70104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mt-MT" sz="2800" b="1">
                <a:solidFill>
                  <a:schemeClr val="bg1"/>
                </a:solidFill>
                <a:latin typeface="EC Square Sans Pro" panose="020B0506040000020004" pitchFamily="34" charset="0"/>
              </a:rPr>
              <a:t>Awtorizzazzjoni għat-Tqegħid fis-Suq</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sz="2800">
                <a:latin typeface="EC Square Sans Pro" panose="020B0506040000020004" pitchFamily="34" charset="0"/>
              </a:rPr>
              <a:t>Regoli komuni – Preskrizzjoni veterinarja </a:t>
            </a:r>
          </a:p>
          <a:p>
            <a:endParaRPr lang="en-GB" dirty="0"/>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091551"/>
            <a:ext cx="2090057" cy="276999"/>
          </a:xfrm>
          <a:prstGeom prst="rect">
            <a:avLst/>
          </a:prstGeom>
          <a:noFill/>
        </p:spPr>
        <p:txBody>
          <a:bodyPr wrap="square" rtlCol="0">
            <a:spAutoFit/>
          </a:bodyPr>
          <a:lstStyle/>
          <a:p>
            <a:r>
              <a:rPr lang="mt-MT" sz="1200">
                <a:solidFill>
                  <a:srgbClr val="024B9C"/>
                </a:solidFill>
                <a:latin typeface="EC Square Sans Pro" panose="020B0506040000020004" pitchFamily="34" charset="0"/>
                <a:ea typeface="+mn-ea"/>
                <a:cs typeface="+mn-cs"/>
              </a:rPr>
              <a:t>Reg.(UE) 2019/6 (VPM)</a:t>
            </a:r>
          </a:p>
        </p:txBody>
      </p:sp>
      <p:sp>
        <p:nvSpPr>
          <p:cNvPr id="11" name="Marcador de texto 4">
            <a:extLst>
              <a:ext uri="{FF2B5EF4-FFF2-40B4-BE49-F238E27FC236}">
                <a16:creationId xmlns:a16="http://schemas.microsoft.com/office/drawing/2014/main" id="{363ADD4D-C1B2-4637-8DEC-175D9887CC7C}"/>
              </a:ext>
            </a:extLst>
          </p:cNvPr>
          <p:cNvSpPr txBox="1">
            <a:spLocks/>
          </p:cNvSpPr>
          <p:nvPr/>
        </p:nvSpPr>
        <p:spPr>
          <a:xfrm>
            <a:off x="0" y="2520950"/>
            <a:ext cx="7924800" cy="1309596"/>
          </a:xfrm>
          <a:prstGeom prst="rect">
            <a:avLst/>
          </a:prstGeom>
          <a:solidFill>
            <a:srgbClr val="2C7470"/>
          </a:solidFill>
        </p:spPr>
        <p:txBody>
          <a:bodyPr lIns="91440" tIns="45720" rIns="91440" bIns="45720"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sz="2400" b="1" dirty="0">
                <a:solidFill>
                  <a:schemeClr val="bg1"/>
                </a:solidFill>
                <a:latin typeface="EC Square Sans Pro" panose="020B0506040000020004" pitchFamily="34" charset="0"/>
              </a:rPr>
              <a:t>Regola Prinċipali </a:t>
            </a:r>
          </a:p>
          <a:p>
            <a:r>
              <a:rPr lang="mt-MT" sz="2400" dirty="0">
                <a:solidFill>
                  <a:schemeClr val="bg1"/>
                </a:solidFill>
                <a:latin typeface="EC Square Sans Pro"/>
              </a:rPr>
              <a:t>il-mediċini</a:t>
            </a:r>
            <a:r>
              <a:rPr lang="es-ES" sz="2400" dirty="0">
                <a:solidFill>
                  <a:schemeClr val="bg1"/>
                </a:solidFill>
                <a:latin typeface="EC Square Sans Pro"/>
              </a:rPr>
              <a:t> </a:t>
            </a:r>
            <a:r>
              <a:rPr lang="es-ES" sz="2400" dirty="0" err="1">
                <a:solidFill>
                  <a:schemeClr val="bg1"/>
                </a:solidFill>
                <a:latin typeface="EC Square Sans Pro"/>
              </a:rPr>
              <a:t>veterinarji</a:t>
            </a:r>
            <a:r>
              <a:rPr lang="mt-MT" sz="2400" dirty="0">
                <a:solidFill>
                  <a:schemeClr val="bg1"/>
                </a:solidFill>
                <a:latin typeface="EC Square Sans Pro"/>
              </a:rPr>
              <a:t> għandhom jintużaw skont l-awtorizzazzjoni għat-tqegħid fis-suq (SPC/fuljett) </a:t>
            </a:r>
          </a:p>
          <a:p>
            <a:endParaRPr lang="en-GB" sz="2000" b="1" dirty="0">
              <a:solidFill>
                <a:schemeClr val="bg1"/>
              </a:solidFill>
              <a:latin typeface="EC Square Sans Pro" panose="020B0506040000020004" pitchFamily="34" charset="0"/>
            </a:endParaRPr>
          </a:p>
          <a:p>
            <a:endParaRPr lang="en-GB" sz="2000" b="1" dirty="0">
              <a:solidFill>
                <a:schemeClr val="tx1"/>
              </a:solidFill>
              <a:latin typeface="EC Square Sans Pro" panose="020B0506040000020004" pitchFamily="34" charset="0"/>
            </a:endParaRPr>
          </a:p>
        </p:txBody>
      </p:sp>
      <p:sp>
        <p:nvSpPr>
          <p:cNvPr id="18" name="Marcador de texto 2">
            <a:extLst>
              <a:ext uri="{FF2B5EF4-FFF2-40B4-BE49-F238E27FC236}">
                <a16:creationId xmlns:a16="http://schemas.microsoft.com/office/drawing/2014/main" id="{B3DCE263-F95B-4BDC-B187-2EAB9E07A708}"/>
              </a:ext>
            </a:extLst>
          </p:cNvPr>
          <p:cNvSpPr txBox="1">
            <a:spLocks/>
          </p:cNvSpPr>
          <p:nvPr/>
        </p:nvSpPr>
        <p:spPr>
          <a:xfrm>
            <a:off x="-13252" y="4044950"/>
            <a:ext cx="7938051" cy="2775983"/>
          </a:xfrm>
          <a:prstGeom prst="rect">
            <a:avLst/>
          </a:prstGeom>
          <a:solidFill>
            <a:srgbClr val="6BB188"/>
          </a:solidFill>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50000"/>
              </a:lnSpc>
            </a:pPr>
            <a:r>
              <a:rPr lang="mt-MT" sz="2400" dirty="0">
                <a:solidFill>
                  <a:schemeClr val="bg1"/>
                </a:solidFill>
                <a:latin typeface="EC Square Sans Pro" panose="020B0506040000020004" pitchFamily="34" charset="0"/>
              </a:rPr>
              <a:t>Għandek bżonn tuża mediċina veterinarja għall-indikazzjoni, l-ispeċi u r-reġim tad-dożaġġ dettaljati fl-SPC/fuljett. Jekk ma jkunx hemm prodott veterinarju awtorizzat għal ċertu indikazzjoni/speċi jew ikun hemm nuqqas -&gt; tista’ tuża r-regoli tal-Art. 112-114</a:t>
            </a:r>
          </a:p>
        </p:txBody>
      </p:sp>
      <p:pic>
        <p:nvPicPr>
          <p:cNvPr id="19" name="Picture 1">
            <a:extLst>
              <a:ext uri="{FF2B5EF4-FFF2-40B4-BE49-F238E27FC236}">
                <a16:creationId xmlns:a16="http://schemas.microsoft.com/office/drawing/2014/main" id="{2171ACF3-BEC2-4EB2-9A5B-24551E0CF1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800" y="1392472"/>
            <a:ext cx="3732067" cy="5428461"/>
          </a:xfrm>
          <a:prstGeom prst="rect">
            <a:avLst/>
          </a:prstGeom>
        </p:spPr>
      </p:pic>
    </p:spTree>
    <p:extLst>
      <p:ext uri="{BB962C8B-B14F-4D97-AF65-F5344CB8AC3E}">
        <p14:creationId xmlns:p14="http://schemas.microsoft.com/office/powerpoint/2010/main" val="1202217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mt-MT" sz="2800">
                <a:latin typeface="EC Square Sans Pro" panose="020B0506040000020004" pitchFamily="34" charset="0"/>
              </a:rPr>
              <a:t>Regoli komuni</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mt-MT" b="1" dirty="0">
                <a:solidFill>
                  <a:schemeClr val="bg1"/>
                </a:solidFill>
                <a:latin typeface="EC Square Sans Pro" panose="020B0506040000020004" pitchFamily="34" charset="0"/>
              </a:rPr>
              <a:t>Meta l-ebda mediċina awtorizzata għal annimali li jipproduċu l-ikel jew dawk awtorizzati ma jkunu disponibbli</a:t>
            </a:r>
            <a:endParaRPr lang="en-US"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sz="2800" dirty="0">
                <a:latin typeface="EC Square Sans Pro" panose="020B0506040000020004" pitchFamily="34" charset="0"/>
              </a:rPr>
              <a:t>Regoli komuni – Użu ta' prodotti mediċinali veterinarji</a:t>
            </a:r>
          </a:p>
          <a:p>
            <a:r>
              <a:rPr lang="mt-MT" sz="2800" dirty="0">
                <a:latin typeface="EC Square Sans Pro" panose="020B0506040000020004" pitchFamily="34" charset="0"/>
              </a:rPr>
              <a:t>barra mit-termini tal-awtorizzazzjoni għat-tqegħid fis-suq</a:t>
            </a:r>
            <a:endParaRPr lang="en-GB" dirty="0"/>
          </a:p>
        </p:txBody>
      </p:sp>
      <p:sp>
        <p:nvSpPr>
          <p:cNvPr id="11" name="TextBox 8">
            <a:extLst>
              <a:ext uri="{FF2B5EF4-FFF2-40B4-BE49-F238E27FC236}">
                <a16:creationId xmlns:a16="http://schemas.microsoft.com/office/drawing/2014/main" id="{BB7E4F4F-C703-441F-87FE-EFEECBF28284}"/>
              </a:ext>
            </a:extLst>
          </p:cNvPr>
          <p:cNvSpPr txBox="1"/>
          <p:nvPr/>
        </p:nvSpPr>
        <p:spPr>
          <a:xfrm>
            <a:off x="418465" y="3497908"/>
            <a:ext cx="4773879" cy="1077218"/>
          </a:xfrm>
          <a:prstGeom prst="rect">
            <a:avLst/>
          </a:prstGeom>
          <a:solidFill>
            <a:srgbClr val="ECEBEB"/>
          </a:solidFill>
        </p:spPr>
        <p:txBody>
          <a:bodyPr wrap="square" rtlCol="0">
            <a:spAutoFit/>
          </a:bodyPr>
          <a:lstStyle/>
          <a:p>
            <a:r>
              <a:rPr lang="mt-MT" sz="1600">
                <a:solidFill>
                  <a:schemeClr val="tx1"/>
                </a:solidFill>
                <a:latin typeface="EC Square Sans Pro" panose="020B0506040000020004" pitchFamily="34" charset="0"/>
              </a:rPr>
              <a:t>Prodott awtorizzat għal: </a:t>
            </a:r>
          </a:p>
          <a:p>
            <a:r>
              <a:rPr lang="mt-MT" sz="1600" b="1">
                <a:solidFill>
                  <a:schemeClr val="tx1"/>
                </a:solidFill>
                <a:latin typeface="EC Square Sans Pro" panose="020B0506040000020004" pitchFamily="34" charset="0"/>
              </a:rPr>
              <a:t>- l-istess indikazzjoni/indikazzjoni oħra</a:t>
            </a:r>
          </a:p>
          <a:p>
            <a:r>
              <a:rPr lang="mt-MT" sz="1600" b="1">
                <a:solidFill>
                  <a:schemeClr val="tx1"/>
                </a:solidFill>
                <a:latin typeface="EC Square Sans Pro" panose="020B0506040000020004" pitchFamily="34" charset="0"/>
              </a:rPr>
              <a:t>- fl-istess</a:t>
            </a:r>
            <a:r>
              <a:rPr lang="mt-MT" sz="1600">
                <a:solidFill>
                  <a:schemeClr val="tx1"/>
                </a:solidFill>
                <a:latin typeface="EC Square Sans Pro" panose="020B0506040000020004" pitchFamily="34" charset="0"/>
              </a:rPr>
              <a:t> </a:t>
            </a:r>
            <a:r>
              <a:rPr lang="mt-MT" sz="1600" b="1">
                <a:solidFill>
                  <a:schemeClr val="tx1"/>
                </a:solidFill>
                <a:latin typeface="EC Square Sans Pro" panose="020B0506040000020004" pitchFamily="34" charset="0"/>
              </a:rPr>
              <a:t>speċi/speċi oħra li tipproduċi l-ikel</a:t>
            </a:r>
          </a:p>
          <a:p>
            <a:r>
              <a:rPr lang="mt-MT" sz="1600" b="1">
                <a:solidFill>
                  <a:schemeClr val="tx1"/>
                </a:solidFill>
                <a:latin typeface="EC Square Sans Pro" panose="020B0506040000020004" pitchFamily="34" charset="0"/>
              </a:rPr>
              <a:t>- fl-istess pajjiż/f’pajjiż ieħor tal-UE</a:t>
            </a:r>
          </a:p>
        </p:txBody>
      </p:sp>
      <p:sp>
        <p:nvSpPr>
          <p:cNvPr id="19" name="TextBox 10">
            <a:extLst>
              <a:ext uri="{FF2B5EF4-FFF2-40B4-BE49-F238E27FC236}">
                <a16:creationId xmlns:a16="http://schemas.microsoft.com/office/drawing/2014/main" id="{31A6D801-C04B-45D8-9775-B697C3F8B0AF}"/>
              </a:ext>
            </a:extLst>
          </p:cNvPr>
          <p:cNvSpPr txBox="1"/>
          <p:nvPr/>
        </p:nvSpPr>
        <p:spPr>
          <a:xfrm>
            <a:off x="364903" y="5497538"/>
            <a:ext cx="4714400" cy="338554"/>
          </a:xfrm>
          <a:prstGeom prst="rect">
            <a:avLst/>
          </a:prstGeom>
          <a:solidFill>
            <a:srgbClr val="ECEBEB"/>
          </a:solidFill>
        </p:spPr>
        <p:txBody>
          <a:bodyPr wrap="square" rtlCol="0">
            <a:spAutoFit/>
          </a:bodyPr>
          <a:lstStyle/>
          <a:p>
            <a:r>
              <a:rPr lang="mt-MT" sz="1600" b="1">
                <a:solidFill>
                  <a:schemeClr val="tx1"/>
                </a:solidFill>
                <a:latin typeface="EC Square Sans Pro" panose="020B0506040000020004" pitchFamily="34" charset="0"/>
              </a:rPr>
              <a:t>Mediċina għall-bnedmin</a:t>
            </a:r>
            <a:r>
              <a:rPr lang="mt-MT" sz="1600">
                <a:solidFill>
                  <a:schemeClr val="tx1"/>
                </a:solidFill>
                <a:latin typeface="EC Square Sans Pro" panose="020B0506040000020004" pitchFamily="34" charset="0"/>
              </a:rPr>
              <a:t> awtorizzata</a:t>
            </a:r>
          </a:p>
        </p:txBody>
      </p:sp>
      <p:sp>
        <p:nvSpPr>
          <p:cNvPr id="20" name="TextBox 11">
            <a:extLst>
              <a:ext uri="{FF2B5EF4-FFF2-40B4-BE49-F238E27FC236}">
                <a16:creationId xmlns:a16="http://schemas.microsoft.com/office/drawing/2014/main" id="{C875C385-EAF7-48D2-B3D8-4B59A3CA9938}"/>
              </a:ext>
            </a:extLst>
          </p:cNvPr>
          <p:cNvSpPr txBox="1"/>
          <p:nvPr/>
        </p:nvSpPr>
        <p:spPr>
          <a:xfrm>
            <a:off x="466539" y="6083136"/>
            <a:ext cx="4715061" cy="584775"/>
          </a:xfrm>
          <a:prstGeom prst="rect">
            <a:avLst/>
          </a:prstGeom>
          <a:solidFill>
            <a:srgbClr val="ECEBEB"/>
          </a:solidFill>
        </p:spPr>
        <p:txBody>
          <a:bodyPr wrap="square" rtlCol="0">
            <a:spAutoFit/>
          </a:bodyPr>
          <a:lstStyle/>
          <a:p>
            <a:pPr algn="l" rtl="0">
              <a:defRPr/>
            </a:pPr>
            <a:r>
              <a:rPr lang="mt-MT" sz="1600" b="1">
                <a:solidFill>
                  <a:schemeClr val="tx1"/>
                </a:solidFill>
                <a:latin typeface="EC Square Sans Pro" panose="020B0506040000020004" pitchFamily="34" charset="0"/>
              </a:rPr>
              <a:t>VMP ippreparat b’mod estemporanju </a:t>
            </a:r>
            <a:r>
              <a:rPr lang="mt-MT" sz="1600">
                <a:solidFill>
                  <a:schemeClr val="tx1"/>
                </a:solidFill>
                <a:latin typeface="EC Square Sans Pro" panose="020B0506040000020004" pitchFamily="34" charset="0"/>
              </a:rPr>
              <a:t>skont it-termini ta’ riċetta veterinarja. </a:t>
            </a:r>
          </a:p>
        </p:txBody>
      </p:sp>
      <p:sp>
        <p:nvSpPr>
          <p:cNvPr id="21" name="TextBox 12">
            <a:extLst>
              <a:ext uri="{FF2B5EF4-FFF2-40B4-BE49-F238E27FC236}">
                <a16:creationId xmlns:a16="http://schemas.microsoft.com/office/drawing/2014/main" id="{BAE47D28-8273-441B-A750-B1944FBD52DC}"/>
              </a:ext>
            </a:extLst>
          </p:cNvPr>
          <p:cNvSpPr txBox="1"/>
          <p:nvPr/>
        </p:nvSpPr>
        <p:spPr>
          <a:xfrm>
            <a:off x="477022" y="2164775"/>
            <a:ext cx="4780778" cy="584775"/>
          </a:xfrm>
          <a:prstGeom prst="rect">
            <a:avLst/>
          </a:prstGeom>
          <a:solidFill>
            <a:srgbClr val="ECEBEB"/>
          </a:solidFill>
        </p:spPr>
        <p:txBody>
          <a:bodyPr wrap="square" rtlCol="0">
            <a:spAutoFit/>
          </a:bodyPr>
          <a:lstStyle/>
          <a:p>
            <a:r>
              <a:rPr lang="mt-MT" sz="1600">
                <a:solidFill>
                  <a:schemeClr val="tx1"/>
                </a:solidFill>
                <a:latin typeface="EC Square Sans Pro" panose="020B0506040000020004" pitchFamily="34" charset="0"/>
              </a:rPr>
              <a:t>Prodott awtorizzat (Artikolu 106(1)) f’pajjiżek għall-ispeċi u l-indikazzjoni kkonċernati</a:t>
            </a:r>
          </a:p>
        </p:txBody>
      </p:sp>
      <p:sp>
        <p:nvSpPr>
          <p:cNvPr id="22" name="Arrow: Right 13">
            <a:extLst>
              <a:ext uri="{FF2B5EF4-FFF2-40B4-BE49-F238E27FC236}">
                <a16:creationId xmlns:a16="http://schemas.microsoft.com/office/drawing/2014/main" id="{62318C66-7E76-4E9A-BA3C-EC0337B2F32F}"/>
              </a:ext>
            </a:extLst>
          </p:cNvPr>
          <p:cNvSpPr/>
          <p:nvPr/>
        </p:nvSpPr>
        <p:spPr>
          <a:xfrm>
            <a:off x="5257799" y="2215200"/>
            <a:ext cx="555172" cy="34806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24" name="Arrow: Down 15">
            <a:extLst>
              <a:ext uri="{FF2B5EF4-FFF2-40B4-BE49-F238E27FC236}">
                <a16:creationId xmlns:a16="http://schemas.microsoft.com/office/drawing/2014/main" id="{B3BABC70-16F3-44C0-886D-A684AE2E5F87}"/>
              </a:ext>
            </a:extLst>
          </p:cNvPr>
          <p:cNvSpPr/>
          <p:nvPr/>
        </p:nvSpPr>
        <p:spPr>
          <a:xfrm>
            <a:off x="2687346" y="2738582"/>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25" name="TextBox 16">
            <a:extLst>
              <a:ext uri="{FF2B5EF4-FFF2-40B4-BE49-F238E27FC236}">
                <a16:creationId xmlns:a16="http://schemas.microsoft.com/office/drawing/2014/main" id="{85AB590C-E616-498F-B4C0-539B365F84A2}"/>
              </a:ext>
            </a:extLst>
          </p:cNvPr>
          <p:cNvSpPr txBox="1"/>
          <p:nvPr/>
        </p:nvSpPr>
        <p:spPr>
          <a:xfrm>
            <a:off x="679298" y="2977361"/>
            <a:ext cx="4310744" cy="584775"/>
          </a:xfrm>
          <a:prstGeom prst="rect">
            <a:avLst/>
          </a:prstGeom>
          <a:noFill/>
          <a:ln>
            <a:noFill/>
          </a:ln>
        </p:spPr>
        <p:txBody>
          <a:bodyPr wrap="square" rtlCol="0">
            <a:spAutoFit/>
          </a:bodyPr>
          <a:lstStyle/>
          <a:p>
            <a:r>
              <a:rPr lang="mt-MT" sz="1600" i="1" dirty="0">
                <a:solidFill>
                  <a:srgbClr val="C00000"/>
                </a:solidFill>
                <a:latin typeface="EC Square Sans Pro" panose="020B0506040000020004" pitchFamily="34" charset="0"/>
              </a:rPr>
              <a:t>Jekk le, uża taħt ir-responsabbiltà tal-veterinarju </a:t>
            </a:r>
          </a:p>
          <a:p>
            <a:r>
              <a:rPr lang="mt-MT" sz="1600" i="1" dirty="0">
                <a:solidFill>
                  <a:srgbClr val="C00000"/>
                </a:solidFill>
                <a:latin typeface="EC Square Sans Pro" panose="020B0506040000020004" pitchFamily="34" charset="0"/>
              </a:rPr>
              <a:t>u biex tiġi evitata tbatija inaċċettabbli</a:t>
            </a:r>
          </a:p>
        </p:txBody>
      </p:sp>
      <p:sp>
        <p:nvSpPr>
          <p:cNvPr id="3" name="Rectángulo 2">
            <a:extLst>
              <a:ext uri="{FF2B5EF4-FFF2-40B4-BE49-F238E27FC236}">
                <a16:creationId xmlns:a16="http://schemas.microsoft.com/office/drawing/2014/main" id="{D69CFB79-DCC6-4A5E-95D6-01BBC7DF94FC}"/>
              </a:ext>
            </a:extLst>
          </p:cNvPr>
          <p:cNvSpPr/>
          <p:nvPr/>
        </p:nvSpPr>
        <p:spPr>
          <a:xfrm>
            <a:off x="5834742" y="2164775"/>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t-MT" sz="1800">
                <a:solidFill>
                  <a:schemeClr val="bg1"/>
                </a:solidFill>
                <a:latin typeface="EC Square Sans Pro" panose="020B0506040000020004" pitchFamily="34" charset="0"/>
              </a:rPr>
              <a:t>Trid tuża dan il-prodott</a:t>
            </a:r>
          </a:p>
        </p:txBody>
      </p:sp>
      <p:sp>
        <p:nvSpPr>
          <p:cNvPr id="38" name="Rectángulo 37">
            <a:extLst>
              <a:ext uri="{FF2B5EF4-FFF2-40B4-BE49-F238E27FC236}">
                <a16:creationId xmlns:a16="http://schemas.microsoft.com/office/drawing/2014/main" id="{22789DAB-867D-42A2-A5CB-E096A1CE3EF9}"/>
              </a:ext>
            </a:extLst>
          </p:cNvPr>
          <p:cNvSpPr/>
          <p:nvPr/>
        </p:nvSpPr>
        <p:spPr>
          <a:xfrm>
            <a:off x="5812971" y="3161215"/>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t-MT" sz="1800">
                <a:solidFill>
                  <a:schemeClr val="bg1"/>
                </a:solidFill>
                <a:latin typeface="EC Square Sans Pro" panose="020B0506040000020004" pitchFamily="34" charset="0"/>
              </a:rPr>
              <a:t>Agħżel prodott</a:t>
            </a:r>
          </a:p>
        </p:txBody>
      </p:sp>
      <p:sp>
        <p:nvSpPr>
          <p:cNvPr id="39" name="Rectángulo 38">
            <a:extLst>
              <a:ext uri="{FF2B5EF4-FFF2-40B4-BE49-F238E27FC236}">
                <a16:creationId xmlns:a16="http://schemas.microsoft.com/office/drawing/2014/main" id="{3815D1AE-7654-4718-94BD-08082ECBB745}"/>
              </a:ext>
            </a:extLst>
          </p:cNvPr>
          <p:cNvSpPr/>
          <p:nvPr/>
        </p:nvSpPr>
        <p:spPr>
          <a:xfrm>
            <a:off x="5802085" y="4340257"/>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t-MT" sz="1800">
                <a:solidFill>
                  <a:schemeClr val="bg1"/>
                </a:solidFill>
                <a:latin typeface="EC Square Sans Pro" panose="020B0506040000020004" pitchFamily="34" charset="0"/>
              </a:rPr>
              <a:t>Agħżel prodott</a:t>
            </a:r>
          </a:p>
        </p:txBody>
      </p:sp>
      <p:sp>
        <p:nvSpPr>
          <p:cNvPr id="40" name="Rectángulo 39">
            <a:extLst>
              <a:ext uri="{FF2B5EF4-FFF2-40B4-BE49-F238E27FC236}">
                <a16:creationId xmlns:a16="http://schemas.microsoft.com/office/drawing/2014/main" id="{BF153912-3FF6-42C1-A0B5-4FAB5EB590DA}"/>
              </a:ext>
            </a:extLst>
          </p:cNvPr>
          <p:cNvSpPr/>
          <p:nvPr/>
        </p:nvSpPr>
        <p:spPr>
          <a:xfrm>
            <a:off x="5802085" y="5328156"/>
            <a:ext cx="2584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t-MT" sz="1800">
                <a:solidFill>
                  <a:schemeClr val="bg1"/>
                </a:solidFill>
                <a:latin typeface="EC Square Sans Pro" panose="020B0506040000020004" pitchFamily="34" charset="0"/>
              </a:rPr>
              <a:t>Agħżel u pprepara prodott</a:t>
            </a:r>
          </a:p>
        </p:txBody>
      </p:sp>
      <p:sp>
        <p:nvSpPr>
          <p:cNvPr id="43" name="Arrow: Down 15">
            <a:extLst>
              <a:ext uri="{FF2B5EF4-FFF2-40B4-BE49-F238E27FC236}">
                <a16:creationId xmlns:a16="http://schemas.microsoft.com/office/drawing/2014/main" id="{17D9F5F0-62FD-46D3-9B41-57B0391D119C}"/>
              </a:ext>
            </a:extLst>
          </p:cNvPr>
          <p:cNvSpPr/>
          <p:nvPr/>
        </p:nvSpPr>
        <p:spPr>
          <a:xfrm>
            <a:off x="2500339" y="5207637"/>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4" name="TextBox 16">
            <a:extLst>
              <a:ext uri="{FF2B5EF4-FFF2-40B4-BE49-F238E27FC236}">
                <a16:creationId xmlns:a16="http://schemas.microsoft.com/office/drawing/2014/main" id="{84BFF4A6-BBE2-4675-8DE5-391F4D5279A3}"/>
              </a:ext>
            </a:extLst>
          </p:cNvPr>
          <p:cNvSpPr txBox="1"/>
          <p:nvPr/>
        </p:nvSpPr>
        <p:spPr>
          <a:xfrm>
            <a:off x="3077792" y="5179433"/>
            <a:ext cx="1122286" cy="338554"/>
          </a:xfrm>
          <a:prstGeom prst="rect">
            <a:avLst/>
          </a:prstGeom>
          <a:noFill/>
          <a:ln>
            <a:noFill/>
          </a:ln>
        </p:spPr>
        <p:txBody>
          <a:bodyPr wrap="square" rtlCol="0">
            <a:spAutoFit/>
          </a:bodyPr>
          <a:lstStyle/>
          <a:p>
            <a:r>
              <a:rPr lang="mt-MT" sz="1600" i="1">
                <a:solidFill>
                  <a:srgbClr val="C00000"/>
                </a:solidFill>
                <a:latin typeface="EC Square Sans Pro" panose="020B0506040000020004" pitchFamily="34" charset="0"/>
              </a:rPr>
              <a:t>Jekk le, uża</a:t>
            </a:r>
          </a:p>
        </p:txBody>
      </p:sp>
      <p:sp>
        <p:nvSpPr>
          <p:cNvPr id="45" name="Arrow: Down 15">
            <a:extLst>
              <a:ext uri="{FF2B5EF4-FFF2-40B4-BE49-F238E27FC236}">
                <a16:creationId xmlns:a16="http://schemas.microsoft.com/office/drawing/2014/main" id="{C38A4347-431D-4605-976E-BF9E2C87501B}"/>
              </a:ext>
            </a:extLst>
          </p:cNvPr>
          <p:cNvSpPr/>
          <p:nvPr/>
        </p:nvSpPr>
        <p:spPr>
          <a:xfrm>
            <a:off x="2521486" y="5826587"/>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6" name="TextBox 16">
            <a:extLst>
              <a:ext uri="{FF2B5EF4-FFF2-40B4-BE49-F238E27FC236}">
                <a16:creationId xmlns:a16="http://schemas.microsoft.com/office/drawing/2014/main" id="{0F224CF6-315A-4D6F-A3DF-4BD412127554}"/>
              </a:ext>
            </a:extLst>
          </p:cNvPr>
          <p:cNvSpPr txBox="1"/>
          <p:nvPr/>
        </p:nvSpPr>
        <p:spPr>
          <a:xfrm>
            <a:off x="3169648" y="5725911"/>
            <a:ext cx="1122286" cy="338554"/>
          </a:xfrm>
          <a:prstGeom prst="rect">
            <a:avLst/>
          </a:prstGeom>
          <a:noFill/>
          <a:ln>
            <a:noFill/>
          </a:ln>
        </p:spPr>
        <p:txBody>
          <a:bodyPr wrap="square" rtlCol="0">
            <a:spAutoFit/>
          </a:bodyPr>
          <a:lstStyle/>
          <a:p>
            <a:r>
              <a:rPr lang="mt-MT" sz="1600" i="1">
                <a:solidFill>
                  <a:srgbClr val="C00000"/>
                </a:solidFill>
                <a:latin typeface="EC Square Sans Pro" panose="020B0506040000020004" pitchFamily="34" charset="0"/>
              </a:rPr>
              <a:t>Jekk le, uża</a:t>
            </a:r>
          </a:p>
        </p:txBody>
      </p:sp>
      <p:sp>
        <p:nvSpPr>
          <p:cNvPr id="47" name="Arrow: Right 13">
            <a:extLst>
              <a:ext uri="{FF2B5EF4-FFF2-40B4-BE49-F238E27FC236}">
                <a16:creationId xmlns:a16="http://schemas.microsoft.com/office/drawing/2014/main" id="{9E680AD2-05C4-446C-A7B7-5D1B3D9AC46F}"/>
              </a:ext>
            </a:extLst>
          </p:cNvPr>
          <p:cNvSpPr/>
          <p:nvPr/>
        </p:nvSpPr>
        <p:spPr>
          <a:xfrm>
            <a:off x="5257799" y="3246907"/>
            <a:ext cx="544285" cy="39167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8" name="Arrow: Right 13">
            <a:extLst>
              <a:ext uri="{FF2B5EF4-FFF2-40B4-BE49-F238E27FC236}">
                <a16:creationId xmlns:a16="http://schemas.microsoft.com/office/drawing/2014/main" id="{B81F67F5-051D-42F0-A539-81C01DCC62DF}"/>
              </a:ext>
            </a:extLst>
          </p:cNvPr>
          <p:cNvSpPr/>
          <p:nvPr/>
        </p:nvSpPr>
        <p:spPr>
          <a:xfrm>
            <a:off x="5198642" y="4425950"/>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9" name="Arrow: Right 13">
            <a:extLst>
              <a:ext uri="{FF2B5EF4-FFF2-40B4-BE49-F238E27FC236}">
                <a16:creationId xmlns:a16="http://schemas.microsoft.com/office/drawing/2014/main" id="{3A357093-EC63-421A-9B67-CB329D2B81A2}"/>
              </a:ext>
            </a:extLst>
          </p:cNvPr>
          <p:cNvSpPr/>
          <p:nvPr/>
        </p:nvSpPr>
        <p:spPr>
          <a:xfrm>
            <a:off x="5198642" y="5395018"/>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52" name="Explosion: 14 Points 30">
            <a:extLst>
              <a:ext uri="{FF2B5EF4-FFF2-40B4-BE49-F238E27FC236}">
                <a16:creationId xmlns:a16="http://schemas.microsoft.com/office/drawing/2014/main" id="{E8EB0811-57B5-4783-A1D3-DB86F6C44A22}"/>
              </a:ext>
            </a:extLst>
          </p:cNvPr>
          <p:cNvSpPr/>
          <p:nvPr/>
        </p:nvSpPr>
        <p:spPr>
          <a:xfrm>
            <a:off x="7915111" y="5328157"/>
            <a:ext cx="3133889" cy="1542544"/>
          </a:xfrm>
          <a:prstGeom prst="irregularSeal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t-MT" sz="1400" dirty="0"/>
              <a:t>Regoli ta’ pajjiżi terzi dwar il-vaċċini. !</a:t>
            </a:r>
          </a:p>
        </p:txBody>
      </p:sp>
      <p:sp>
        <p:nvSpPr>
          <p:cNvPr id="53" name="CuadroTexto 52">
            <a:extLst>
              <a:ext uri="{FF2B5EF4-FFF2-40B4-BE49-F238E27FC236}">
                <a16:creationId xmlns:a16="http://schemas.microsoft.com/office/drawing/2014/main" id="{606B0BE0-EEAA-4E87-A383-E392F9411C9D}"/>
              </a:ext>
            </a:extLst>
          </p:cNvPr>
          <p:cNvSpPr txBox="1"/>
          <p:nvPr/>
        </p:nvSpPr>
        <p:spPr>
          <a:xfrm rot="16200000">
            <a:off x="-2006210" y="4254645"/>
            <a:ext cx="4515361" cy="307777"/>
          </a:xfrm>
          <a:prstGeom prst="rect">
            <a:avLst/>
          </a:prstGeom>
          <a:solidFill>
            <a:srgbClr val="2C7470"/>
          </a:solidFill>
        </p:spPr>
        <p:txBody>
          <a:bodyPr wrap="square" rtlCol="0">
            <a:spAutoFit/>
          </a:bodyPr>
          <a:lstStyle/>
          <a:p>
            <a:pPr algn="ctr"/>
            <a:r>
              <a:rPr lang="mt-MT" sz="1400" dirty="0">
                <a:solidFill>
                  <a:schemeClr val="bg1"/>
                </a:solidFill>
                <a:latin typeface="EC Square Sans Pro" panose="020B0506040000020004" pitchFamily="34" charset="0"/>
              </a:rPr>
              <a:t>“uża barra mill-Awtorizzazzjoni għat-Tqegħid fis-Suq”</a:t>
            </a:r>
          </a:p>
        </p:txBody>
      </p:sp>
      <p:pic>
        <p:nvPicPr>
          <p:cNvPr id="54" name="Imagen 53">
            <a:extLst>
              <a:ext uri="{FF2B5EF4-FFF2-40B4-BE49-F238E27FC236}">
                <a16:creationId xmlns:a16="http://schemas.microsoft.com/office/drawing/2014/main" id="{3ACBC299-76C9-490B-96F1-0BB5B3A23465}"/>
              </a:ext>
            </a:extLst>
          </p:cNvPr>
          <p:cNvPicPr>
            <a:picLocks noChangeAspect="1"/>
          </p:cNvPicPr>
          <p:nvPr/>
        </p:nvPicPr>
        <p:blipFill>
          <a:blip r:embed="rId3"/>
          <a:stretch>
            <a:fillRect/>
          </a:stretch>
        </p:blipFill>
        <p:spPr>
          <a:xfrm>
            <a:off x="9881796" y="265940"/>
            <a:ext cx="1009108" cy="722571"/>
          </a:xfrm>
          <a:prstGeom prst="rect">
            <a:avLst/>
          </a:prstGeom>
        </p:spPr>
      </p:pic>
      <p:sp>
        <p:nvSpPr>
          <p:cNvPr id="4" name="TextBox 10">
            <a:extLst>
              <a:ext uri="{FF2B5EF4-FFF2-40B4-BE49-F238E27FC236}">
                <a16:creationId xmlns:a16="http://schemas.microsoft.com/office/drawing/2014/main" id="{A1DDDF03-B08B-8E86-38CA-DFAB63A2487D}"/>
              </a:ext>
            </a:extLst>
          </p:cNvPr>
          <p:cNvSpPr txBox="1"/>
          <p:nvPr/>
        </p:nvSpPr>
        <p:spPr>
          <a:xfrm>
            <a:off x="432262" y="4880406"/>
            <a:ext cx="4714400" cy="307777"/>
          </a:xfrm>
          <a:prstGeom prst="rect">
            <a:avLst/>
          </a:prstGeom>
          <a:solidFill>
            <a:srgbClr val="ECEBEB"/>
          </a:solidFill>
        </p:spPr>
        <p:txBody>
          <a:bodyPr wrap="square" rtlCol="0">
            <a:spAutoFit/>
          </a:bodyPr>
          <a:lstStyle/>
          <a:p>
            <a:r>
              <a:rPr lang="mt-MT" sz="1400" b="1">
                <a:solidFill>
                  <a:schemeClr val="tx1"/>
                </a:solidFill>
                <a:latin typeface="EC Square Sans Pro" panose="020B0506040000020004" pitchFamily="34" charset="0"/>
              </a:rPr>
              <a:t>Prodott awtorizzat għal annimal li ma jipproduċix ikel għall-istess indikazzjoni</a:t>
            </a:r>
          </a:p>
        </p:txBody>
      </p:sp>
      <p:sp>
        <p:nvSpPr>
          <p:cNvPr id="5" name="Arrow: Down 15">
            <a:extLst>
              <a:ext uri="{FF2B5EF4-FFF2-40B4-BE49-F238E27FC236}">
                <a16:creationId xmlns:a16="http://schemas.microsoft.com/office/drawing/2014/main" id="{F713E439-8BF8-30D5-D06E-7D09AF547A62}"/>
              </a:ext>
            </a:extLst>
          </p:cNvPr>
          <p:cNvSpPr/>
          <p:nvPr/>
        </p:nvSpPr>
        <p:spPr>
          <a:xfrm>
            <a:off x="2500339" y="4570633"/>
            <a:ext cx="360654" cy="315768"/>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6" name="TextBox 16">
            <a:extLst>
              <a:ext uri="{FF2B5EF4-FFF2-40B4-BE49-F238E27FC236}">
                <a16:creationId xmlns:a16="http://schemas.microsoft.com/office/drawing/2014/main" id="{1E69013A-BA47-0DBA-FBFF-3BDFD4D48C6A}"/>
              </a:ext>
            </a:extLst>
          </p:cNvPr>
          <p:cNvSpPr txBox="1"/>
          <p:nvPr/>
        </p:nvSpPr>
        <p:spPr>
          <a:xfrm>
            <a:off x="3077792" y="4542429"/>
            <a:ext cx="1122286" cy="338554"/>
          </a:xfrm>
          <a:prstGeom prst="rect">
            <a:avLst/>
          </a:prstGeom>
          <a:noFill/>
          <a:ln>
            <a:noFill/>
          </a:ln>
        </p:spPr>
        <p:txBody>
          <a:bodyPr wrap="square" rtlCol="0">
            <a:spAutoFit/>
          </a:bodyPr>
          <a:lstStyle/>
          <a:p>
            <a:r>
              <a:rPr lang="mt-MT" sz="1600" i="1">
                <a:solidFill>
                  <a:srgbClr val="C00000"/>
                </a:solidFill>
                <a:latin typeface="EC Square Sans Pro" panose="020B0506040000020004" pitchFamily="34" charset="0"/>
              </a:rPr>
              <a:t>Jekk le, uża</a:t>
            </a:r>
          </a:p>
        </p:txBody>
      </p:sp>
      <p:sp>
        <p:nvSpPr>
          <p:cNvPr id="10" name="TextBox 6">
            <a:extLst>
              <a:ext uri="{FF2B5EF4-FFF2-40B4-BE49-F238E27FC236}">
                <a16:creationId xmlns:a16="http://schemas.microsoft.com/office/drawing/2014/main" id="{20B4B260-0C28-0A8F-618C-0192B22E5C76}"/>
              </a:ext>
            </a:extLst>
          </p:cNvPr>
          <p:cNvSpPr txBox="1"/>
          <p:nvPr/>
        </p:nvSpPr>
        <p:spPr>
          <a:xfrm>
            <a:off x="8657769" y="2222971"/>
            <a:ext cx="2872250" cy="1815882"/>
          </a:xfrm>
          <a:prstGeom prst="rect">
            <a:avLst/>
          </a:prstGeom>
          <a:noFill/>
        </p:spPr>
        <p:txBody>
          <a:bodyPr wrap="square" rtlCol="0">
            <a:spAutoFit/>
          </a:bodyPr>
          <a:lstStyle/>
          <a:p>
            <a:r>
              <a:rPr lang="en-US" sz="1600" b="1" dirty="0" err="1">
                <a:solidFill>
                  <a:srgbClr val="FF0000"/>
                </a:solidFill>
                <a:latin typeface="EC Square Sans Pro" panose="020B0506040000020004"/>
              </a:rPr>
              <a:t>Prodotti</a:t>
            </a:r>
            <a:r>
              <a:rPr lang="en-US" sz="1600" b="1" dirty="0">
                <a:solidFill>
                  <a:srgbClr val="FF0000"/>
                </a:solidFill>
                <a:latin typeface="EC Square Sans Pro" panose="020B0506040000020004"/>
              </a:rPr>
              <a:t> ta' </a:t>
            </a:r>
            <a:r>
              <a:rPr lang="en-US" sz="1600" b="1" dirty="0" err="1">
                <a:solidFill>
                  <a:srgbClr val="FF0000"/>
                </a:solidFill>
                <a:latin typeface="EC Square Sans Pro" panose="020B0506040000020004"/>
              </a:rPr>
              <a:t>pajjiżi</a:t>
            </a:r>
            <a:r>
              <a:rPr lang="en-US" sz="1600" b="1" dirty="0">
                <a:solidFill>
                  <a:srgbClr val="FF0000"/>
                </a:solidFill>
                <a:latin typeface="EC Square Sans Pro" panose="020B0506040000020004"/>
              </a:rPr>
              <a:t> </a:t>
            </a:r>
            <a:r>
              <a:rPr lang="en-US" sz="1600" b="1" dirty="0" err="1">
                <a:solidFill>
                  <a:srgbClr val="FF0000"/>
                </a:solidFill>
                <a:latin typeface="EC Square Sans Pro" panose="020B0506040000020004"/>
              </a:rPr>
              <a:t>terzi</a:t>
            </a:r>
            <a:r>
              <a:rPr lang="en-US" sz="1600" b="1" dirty="0">
                <a:solidFill>
                  <a:srgbClr val="FF0000"/>
                </a:solidFill>
                <a:latin typeface="EC Square Sans Pro" panose="020B0506040000020004"/>
              </a:rPr>
              <a:t>:</a:t>
            </a:r>
          </a:p>
          <a:p>
            <a:r>
              <a:rPr lang="en-US" sz="1600" dirty="0" err="1">
                <a:solidFill>
                  <a:schemeClr val="tx1"/>
                </a:solidFill>
                <a:latin typeface="EC Square Sans Pro" panose="020B0506040000020004"/>
              </a:rPr>
              <a:t>F'każijiet</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fejn</a:t>
            </a:r>
            <a:r>
              <a:rPr lang="en-US" sz="1600" dirty="0">
                <a:solidFill>
                  <a:schemeClr val="tx1"/>
                </a:solidFill>
                <a:latin typeface="EC Square Sans Pro" panose="020B0506040000020004"/>
              </a:rPr>
              <a:t> l-</a:t>
            </a:r>
            <a:r>
              <a:rPr lang="en-US" sz="1600" dirty="0" err="1">
                <a:solidFill>
                  <a:schemeClr val="tx1"/>
                </a:solidFill>
                <a:latin typeface="EC Square Sans Pro" panose="020B0506040000020004"/>
              </a:rPr>
              <a:t>ebda</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waħda</a:t>
            </a:r>
            <a:r>
              <a:rPr lang="en-US" sz="1600" dirty="0">
                <a:solidFill>
                  <a:schemeClr val="tx1"/>
                </a:solidFill>
                <a:latin typeface="EC Square Sans Pro" panose="020B0506040000020004"/>
              </a:rPr>
              <a:t> mill-</a:t>
            </a:r>
            <a:r>
              <a:rPr lang="en-US" sz="1600" dirty="0" err="1">
                <a:solidFill>
                  <a:schemeClr val="tx1"/>
                </a:solidFill>
                <a:latin typeface="EC Square Sans Pro" panose="020B0506040000020004"/>
              </a:rPr>
              <a:t>għażliet</a:t>
            </a:r>
            <a:r>
              <a:rPr lang="en-US" sz="1600" dirty="0">
                <a:solidFill>
                  <a:schemeClr val="tx1"/>
                </a:solidFill>
                <a:latin typeface="EC Square Sans Pro" panose="020B0506040000020004"/>
              </a:rPr>
              <a:t> ta' </a:t>
            </a:r>
            <a:r>
              <a:rPr lang="en-US" sz="1600" dirty="0" err="1">
                <a:solidFill>
                  <a:schemeClr val="tx1"/>
                </a:solidFill>
                <a:latin typeface="EC Square Sans Pro" panose="020B0506040000020004"/>
              </a:rPr>
              <a:t>qabel</a:t>
            </a:r>
            <a:r>
              <a:rPr lang="en-US" sz="1600" dirty="0">
                <a:solidFill>
                  <a:schemeClr val="tx1"/>
                </a:solidFill>
                <a:latin typeface="EC Square Sans Pro" panose="020B0506040000020004"/>
              </a:rPr>
              <a:t> ma </a:t>
            </a:r>
            <a:r>
              <a:rPr lang="en-US" sz="1600" dirty="0" err="1">
                <a:solidFill>
                  <a:schemeClr val="tx1"/>
                </a:solidFill>
                <a:latin typeface="EC Square Sans Pro" panose="020B0506040000020004"/>
              </a:rPr>
              <a:t>tkun</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disponibbli</a:t>
            </a:r>
            <a:r>
              <a:rPr lang="en-US" sz="1600" dirty="0">
                <a:solidFill>
                  <a:schemeClr val="tx1"/>
                </a:solidFill>
                <a:latin typeface="EC Square Sans Pro" panose="020B0506040000020004"/>
              </a:rPr>
              <a:t> → </a:t>
            </a:r>
            <a:r>
              <a:rPr lang="en-US" sz="1600" dirty="0" err="1">
                <a:solidFill>
                  <a:schemeClr val="tx1"/>
                </a:solidFill>
                <a:latin typeface="EC Square Sans Pro" panose="020B0506040000020004"/>
              </a:rPr>
              <a:t>uża</a:t>
            </a:r>
            <a:r>
              <a:rPr lang="en-US" sz="1600" dirty="0">
                <a:solidFill>
                  <a:schemeClr val="tx1"/>
                </a:solidFill>
                <a:latin typeface="EC Square Sans Pro" panose="020B0506040000020004"/>
              </a:rPr>
              <a:t> VMP </a:t>
            </a:r>
            <a:r>
              <a:rPr lang="en-US" sz="1600" dirty="0" err="1">
                <a:solidFill>
                  <a:schemeClr val="tx1"/>
                </a:solidFill>
                <a:latin typeface="EC Square Sans Pro" panose="020B0506040000020004"/>
              </a:rPr>
              <a:t>awtorizzat</a:t>
            </a:r>
            <a:r>
              <a:rPr lang="en-US" sz="1600" dirty="0">
                <a:solidFill>
                  <a:schemeClr val="tx1"/>
                </a:solidFill>
                <a:latin typeface="EC Square Sans Pro" panose="020B0506040000020004"/>
              </a:rPr>
              <a:t> </a:t>
            </a:r>
            <a:r>
              <a:rPr lang="en-US" sz="1600" dirty="0" err="1">
                <a:solidFill>
                  <a:schemeClr val="tx1"/>
                </a:solidFill>
                <a:latin typeface="EC Square Sans Pro" panose="020B0506040000020004"/>
              </a:rPr>
              <a:t>f'pajjiż</a:t>
            </a:r>
            <a:r>
              <a:rPr lang="en-US" sz="1600" dirty="0">
                <a:solidFill>
                  <a:schemeClr val="tx1"/>
                </a:solidFill>
                <a:latin typeface="EC Square Sans Pro" panose="020B0506040000020004"/>
              </a:rPr>
              <a:t> </a:t>
            </a:r>
            <a:r>
              <a:rPr lang="en-US" sz="1600" b="1" dirty="0" err="1">
                <a:solidFill>
                  <a:schemeClr val="tx1"/>
                </a:solidFill>
                <a:latin typeface="EC Square Sans Pro" panose="020B0506040000020004"/>
              </a:rPr>
              <a:t>terz</a:t>
            </a:r>
            <a:r>
              <a:rPr lang="en-US" sz="1600" b="1" dirty="0">
                <a:solidFill>
                  <a:schemeClr val="tx1"/>
                </a:solidFill>
                <a:latin typeface="EC Square Sans Pro" panose="020B0506040000020004"/>
              </a:rPr>
              <a:t> </a:t>
            </a:r>
            <a:r>
              <a:rPr lang="en-US" sz="1600" b="1" dirty="0" err="1">
                <a:solidFill>
                  <a:schemeClr val="tx1"/>
                </a:solidFill>
                <a:latin typeface="EC Square Sans Pro" panose="020B0506040000020004"/>
              </a:rPr>
              <a:t>għall-istess</a:t>
            </a:r>
            <a:r>
              <a:rPr lang="en-US" sz="1600" b="1" dirty="0">
                <a:solidFill>
                  <a:schemeClr val="tx1"/>
                </a:solidFill>
                <a:latin typeface="EC Square Sans Pro" panose="020B0506040000020004"/>
              </a:rPr>
              <a:t> </a:t>
            </a:r>
            <a:r>
              <a:rPr lang="en-US" sz="1600" b="1" dirty="0" err="1">
                <a:solidFill>
                  <a:schemeClr val="tx1"/>
                </a:solidFill>
                <a:latin typeface="EC Square Sans Pro" panose="020B0506040000020004"/>
              </a:rPr>
              <a:t>speċi</a:t>
            </a:r>
            <a:r>
              <a:rPr lang="en-US" sz="1600" b="1" dirty="0">
                <a:solidFill>
                  <a:schemeClr val="tx1"/>
                </a:solidFill>
                <a:latin typeface="EC Square Sans Pro" panose="020B0506040000020004"/>
              </a:rPr>
              <a:t> ta' </a:t>
            </a:r>
            <a:r>
              <a:rPr lang="en-US" sz="1600" b="1" dirty="0" err="1">
                <a:solidFill>
                  <a:schemeClr val="tx1"/>
                </a:solidFill>
                <a:latin typeface="EC Square Sans Pro" panose="020B0506040000020004"/>
              </a:rPr>
              <a:t>annimal</a:t>
            </a:r>
            <a:r>
              <a:rPr lang="en-US" sz="1600" b="1" dirty="0">
                <a:solidFill>
                  <a:schemeClr val="tx1"/>
                </a:solidFill>
                <a:latin typeface="EC Square Sans Pro" panose="020B0506040000020004"/>
              </a:rPr>
              <a:t> u l-</a:t>
            </a:r>
            <a:r>
              <a:rPr lang="en-US" sz="1600" b="1" dirty="0" err="1">
                <a:solidFill>
                  <a:schemeClr val="tx1"/>
                </a:solidFill>
                <a:latin typeface="EC Square Sans Pro" panose="020B0506040000020004"/>
              </a:rPr>
              <a:t>istess</a:t>
            </a:r>
            <a:r>
              <a:rPr lang="en-US" sz="1600" b="1" dirty="0">
                <a:solidFill>
                  <a:schemeClr val="tx1"/>
                </a:solidFill>
                <a:latin typeface="EC Square Sans Pro" panose="020B0506040000020004"/>
              </a:rPr>
              <a:t> </a:t>
            </a:r>
            <a:r>
              <a:rPr lang="en-US" sz="1600" b="1" dirty="0" err="1">
                <a:solidFill>
                  <a:schemeClr val="tx1"/>
                </a:solidFill>
                <a:latin typeface="EC Square Sans Pro" panose="020B0506040000020004"/>
              </a:rPr>
              <a:t>indikazzjoni</a:t>
            </a:r>
            <a:endParaRPr lang="en-BE" sz="1600" b="1" dirty="0">
              <a:solidFill>
                <a:schemeClr val="tx1"/>
              </a:solidFill>
              <a:latin typeface="EC Square Sans Pro" panose="020B0506040000020004"/>
            </a:endParaRPr>
          </a:p>
        </p:txBody>
      </p:sp>
    </p:spTree>
    <p:extLst>
      <p:ext uri="{BB962C8B-B14F-4D97-AF65-F5344CB8AC3E}">
        <p14:creationId xmlns:p14="http://schemas.microsoft.com/office/powerpoint/2010/main" val="1279130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mt-MT" sz="2800">
                <a:latin typeface="EC Square Sans Pro" panose="020B0506040000020004" pitchFamily="34" charset="0"/>
              </a:rPr>
              <a:t>Regoli komuni</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mt-MT" b="1" dirty="0">
                <a:solidFill>
                  <a:schemeClr val="bg1"/>
                </a:solidFill>
                <a:latin typeface="EC Square Sans Pro" panose="020B0506040000020004" pitchFamily="34" charset="0"/>
              </a:rPr>
              <a:t>Meta ma jkun hemm l-ebda mediċina awtorizzata disponibbli għal </a:t>
            </a:r>
            <a:r>
              <a:rPr lang="mt-MT" b="1" u="sng" dirty="0">
                <a:solidFill>
                  <a:schemeClr val="bg1"/>
                </a:solidFill>
                <a:latin typeface="EC Square Sans Pro" panose="020B0506040000020004" pitchFamily="34" charset="0"/>
              </a:rPr>
              <a:t>annimali akkwatiċi li jipproduċu l-ikel</a:t>
            </a:r>
          </a:p>
          <a:p>
            <a:pPr>
              <a:lnSpc>
                <a:spcPct val="90000"/>
              </a:lnSpc>
              <a:spcAft>
                <a:spcPts val="600"/>
              </a:spcAft>
            </a:pPr>
            <a:endParaRPr lang="en-US" sz="20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sz="2800">
                <a:latin typeface="EC Square Sans Pro" panose="020B0506040000020004" pitchFamily="34" charset="0"/>
              </a:rPr>
              <a:t>Regoli komuni – Użu ta’ Prodotti Mediċinali Veterinarji</a:t>
            </a:r>
          </a:p>
          <a:p>
            <a:endParaRPr lang="en-GB" dirty="0"/>
          </a:p>
        </p:txBody>
      </p:sp>
      <p:sp>
        <p:nvSpPr>
          <p:cNvPr id="11" name="TextBox 8">
            <a:extLst>
              <a:ext uri="{FF2B5EF4-FFF2-40B4-BE49-F238E27FC236}">
                <a16:creationId xmlns:a16="http://schemas.microsoft.com/office/drawing/2014/main" id="{BB7E4F4F-C703-441F-87FE-EFEECBF28284}"/>
              </a:ext>
            </a:extLst>
          </p:cNvPr>
          <p:cNvSpPr txBox="1"/>
          <p:nvPr/>
        </p:nvSpPr>
        <p:spPr>
          <a:xfrm>
            <a:off x="483921" y="2825750"/>
            <a:ext cx="5348065" cy="830997"/>
          </a:xfrm>
          <a:prstGeom prst="rect">
            <a:avLst/>
          </a:prstGeom>
          <a:solidFill>
            <a:srgbClr val="ECEBEB"/>
          </a:solidFill>
        </p:spPr>
        <p:txBody>
          <a:bodyPr wrap="square" rtlCol="0">
            <a:spAutoFit/>
          </a:bodyPr>
          <a:lstStyle/>
          <a:p>
            <a:r>
              <a:rPr lang="mt-MT" sz="1600">
                <a:solidFill>
                  <a:srgbClr val="616161"/>
                </a:solidFill>
                <a:latin typeface="EC Square Sans Pro" panose="020B0506040000020004" pitchFamily="34" charset="0"/>
              </a:rPr>
              <a:t>VMP awtorizzat f’pajjiżek jew f’pajjiż ieħor tal-UE għall-</a:t>
            </a:r>
            <a:r>
              <a:rPr lang="mt-MT" sz="1600" b="1">
                <a:solidFill>
                  <a:srgbClr val="616161"/>
                </a:solidFill>
                <a:latin typeface="EC Square Sans Pro" panose="020B0506040000020004" pitchFamily="34" charset="0"/>
              </a:rPr>
              <a:t>istess speċi akkwatika jew speċi akkwatika oħra li tipproduċi l-ikel </a:t>
            </a:r>
            <a:r>
              <a:rPr lang="mt-MT" sz="1600">
                <a:solidFill>
                  <a:srgbClr val="616161"/>
                </a:solidFill>
                <a:latin typeface="EC Square Sans Pro" panose="020B0506040000020004" pitchFamily="34" charset="0"/>
              </a:rPr>
              <a:t>u għall-</a:t>
            </a:r>
            <a:r>
              <a:rPr lang="mt-MT" sz="1600" b="1">
                <a:solidFill>
                  <a:srgbClr val="616161"/>
                </a:solidFill>
                <a:latin typeface="EC Square Sans Pro" panose="020B0506040000020004" pitchFamily="34" charset="0"/>
              </a:rPr>
              <a:t>istess indikazzjoni jew indikazzjoni oħra</a:t>
            </a:r>
          </a:p>
        </p:txBody>
      </p:sp>
      <p:sp>
        <p:nvSpPr>
          <p:cNvPr id="18" name="TextBox 9">
            <a:extLst>
              <a:ext uri="{FF2B5EF4-FFF2-40B4-BE49-F238E27FC236}">
                <a16:creationId xmlns:a16="http://schemas.microsoft.com/office/drawing/2014/main" id="{6ACD612A-E86B-4604-A5AA-DBA82BBFA50B}"/>
              </a:ext>
            </a:extLst>
          </p:cNvPr>
          <p:cNvSpPr txBox="1"/>
          <p:nvPr/>
        </p:nvSpPr>
        <p:spPr>
          <a:xfrm>
            <a:off x="482337" y="3892550"/>
            <a:ext cx="5311621" cy="830997"/>
          </a:xfrm>
          <a:prstGeom prst="rect">
            <a:avLst/>
          </a:prstGeom>
          <a:solidFill>
            <a:srgbClr val="ECEBEB"/>
          </a:solidFill>
        </p:spPr>
        <p:txBody>
          <a:bodyPr wrap="square" rtlCol="0">
            <a:spAutoFit/>
          </a:bodyPr>
          <a:lstStyle/>
          <a:p>
            <a:r>
              <a:rPr lang="mt-MT" sz="1600">
                <a:solidFill>
                  <a:srgbClr val="616161"/>
                </a:solidFill>
                <a:latin typeface="EC Square Sans Pro" panose="020B0506040000020004" pitchFamily="34" charset="0"/>
              </a:rPr>
              <a:t>VMP awtorizzat f’pajjiżek jew f’pajjiż ieħor tal-UE għall-użu ma’ </a:t>
            </a:r>
            <a:r>
              <a:rPr lang="mt-MT" sz="1600" b="1">
                <a:solidFill>
                  <a:srgbClr val="616161"/>
                </a:solidFill>
                <a:latin typeface="EC Square Sans Pro" panose="020B0506040000020004" pitchFamily="34" charset="0"/>
              </a:rPr>
              <a:t>speċi terrestri li jipproduċu l-ikel </a:t>
            </a:r>
            <a:r>
              <a:rPr lang="mt-MT" sz="1600">
                <a:solidFill>
                  <a:srgbClr val="616161"/>
                </a:solidFill>
                <a:latin typeface="EC Square Sans Pro" panose="020B0506040000020004" pitchFamily="34" charset="0"/>
              </a:rPr>
              <a:t>li jkun fih </a:t>
            </a:r>
            <a:r>
              <a:rPr lang="mt-MT" sz="1600" b="1">
                <a:solidFill>
                  <a:srgbClr val="616161"/>
                </a:solidFill>
                <a:latin typeface="EC Square Sans Pro" panose="020B0506040000020004" pitchFamily="34" charset="0"/>
              </a:rPr>
              <a:t>sustanza preżenti f’lista </a:t>
            </a:r>
            <a:r>
              <a:rPr lang="mt-MT" sz="1600">
                <a:solidFill>
                  <a:srgbClr val="616161"/>
                </a:solidFill>
                <a:latin typeface="EC Square Sans Pro" panose="020B0506040000020004" pitchFamily="34" charset="0"/>
              </a:rPr>
              <a:t>(lista li qed tiġi żviluppata)</a:t>
            </a:r>
          </a:p>
        </p:txBody>
      </p:sp>
      <p:sp>
        <p:nvSpPr>
          <p:cNvPr id="19" name="TextBox 10">
            <a:extLst>
              <a:ext uri="{FF2B5EF4-FFF2-40B4-BE49-F238E27FC236}">
                <a16:creationId xmlns:a16="http://schemas.microsoft.com/office/drawing/2014/main" id="{31A6D801-C04B-45D8-9775-B697C3F8B0AF}"/>
              </a:ext>
            </a:extLst>
          </p:cNvPr>
          <p:cNvSpPr txBox="1"/>
          <p:nvPr/>
        </p:nvSpPr>
        <p:spPr>
          <a:xfrm>
            <a:off x="484242" y="4959350"/>
            <a:ext cx="5309716" cy="584775"/>
          </a:xfrm>
          <a:prstGeom prst="rect">
            <a:avLst/>
          </a:prstGeom>
          <a:solidFill>
            <a:srgbClr val="ECEBEB"/>
          </a:solidFill>
        </p:spPr>
        <p:txBody>
          <a:bodyPr wrap="square" rtlCol="0">
            <a:spAutoFit/>
          </a:bodyPr>
          <a:lstStyle/>
          <a:p>
            <a:r>
              <a:rPr lang="mt-MT" sz="1600" b="1">
                <a:solidFill>
                  <a:srgbClr val="616161"/>
                </a:solidFill>
                <a:latin typeface="EC Square Sans Pro" panose="020B0506040000020004" pitchFamily="34" charset="0"/>
              </a:rPr>
              <a:t>Mediċina għall-bnedmin awtorizzata li fiha sustanzi preżenti f’lista</a:t>
            </a:r>
          </a:p>
        </p:txBody>
      </p:sp>
      <p:sp>
        <p:nvSpPr>
          <p:cNvPr id="20" name="TextBox 11">
            <a:extLst>
              <a:ext uri="{FF2B5EF4-FFF2-40B4-BE49-F238E27FC236}">
                <a16:creationId xmlns:a16="http://schemas.microsoft.com/office/drawing/2014/main" id="{C875C385-EAF7-48D2-B3D8-4B59A3CA9938}"/>
              </a:ext>
            </a:extLst>
          </p:cNvPr>
          <p:cNvSpPr txBox="1"/>
          <p:nvPr/>
        </p:nvSpPr>
        <p:spPr>
          <a:xfrm>
            <a:off x="466539" y="5797550"/>
            <a:ext cx="5348065" cy="830997"/>
          </a:xfrm>
          <a:prstGeom prst="rect">
            <a:avLst/>
          </a:prstGeom>
          <a:solidFill>
            <a:srgbClr val="ECEBEB"/>
          </a:solidFill>
        </p:spPr>
        <p:txBody>
          <a:bodyPr wrap="square" rtlCol="0">
            <a:spAutoFit/>
          </a:bodyPr>
          <a:lstStyle/>
          <a:p>
            <a:pPr algn="l" rtl="0">
              <a:defRPr/>
            </a:pPr>
            <a:r>
              <a:rPr lang="mt-MT" sz="1600" b="1">
                <a:solidFill>
                  <a:srgbClr val="616161"/>
                </a:solidFill>
                <a:latin typeface="EC Square Sans Pro" panose="020B0506040000020004" pitchFamily="34" charset="0"/>
              </a:rPr>
              <a:t>VMP ippreparat b’mod estemporanju</a:t>
            </a:r>
            <a:r>
              <a:rPr lang="mt-MT" sz="1600">
                <a:solidFill>
                  <a:srgbClr val="616161"/>
                </a:solidFill>
                <a:latin typeface="EC Square Sans Pro" panose="020B0506040000020004" pitchFamily="34" charset="0"/>
              </a:rPr>
              <a:t> skont it-termini ta’ riċetta veterinarja</a:t>
            </a:r>
            <a:r>
              <a:rPr lang="mt-MT" sz="1600" b="1">
                <a:solidFill>
                  <a:srgbClr val="616161"/>
                </a:solidFill>
                <a:latin typeface="EC Square Sans Pro" panose="020B0506040000020004" pitchFamily="34" charset="0"/>
              </a:rPr>
              <a:t> li jkun fih sustanzi preżenti f’lista</a:t>
            </a:r>
          </a:p>
        </p:txBody>
      </p:sp>
      <p:sp>
        <p:nvSpPr>
          <p:cNvPr id="21" name="TextBox 12">
            <a:extLst>
              <a:ext uri="{FF2B5EF4-FFF2-40B4-BE49-F238E27FC236}">
                <a16:creationId xmlns:a16="http://schemas.microsoft.com/office/drawing/2014/main" id="{BAE47D28-8273-441B-A750-B1944FBD52DC}"/>
              </a:ext>
            </a:extLst>
          </p:cNvPr>
          <p:cNvSpPr txBox="1"/>
          <p:nvPr/>
        </p:nvSpPr>
        <p:spPr>
          <a:xfrm>
            <a:off x="477022" y="2001473"/>
            <a:ext cx="5354964" cy="584775"/>
          </a:xfrm>
          <a:prstGeom prst="rect">
            <a:avLst/>
          </a:prstGeom>
          <a:solidFill>
            <a:srgbClr val="ECEBEB"/>
          </a:solidFill>
        </p:spPr>
        <p:txBody>
          <a:bodyPr wrap="square" rtlCol="0">
            <a:spAutoFit/>
          </a:bodyPr>
          <a:lstStyle/>
          <a:p>
            <a:r>
              <a:rPr lang="mt-MT" sz="1600">
                <a:solidFill>
                  <a:srgbClr val="616161"/>
                </a:solidFill>
                <a:latin typeface="EC Square Sans Pro" panose="020B0506040000020004" pitchFamily="34" charset="0"/>
              </a:rPr>
              <a:t>Prodott awtorizzat f’pajjiżek għall-ispeċijiet ta’ annimali akkwatiċi u l-indikazzjoni kkonċernata</a:t>
            </a:r>
          </a:p>
        </p:txBody>
      </p:sp>
      <p:sp>
        <p:nvSpPr>
          <p:cNvPr id="22" name="Arrow: Right 13">
            <a:extLst>
              <a:ext uri="{FF2B5EF4-FFF2-40B4-BE49-F238E27FC236}">
                <a16:creationId xmlns:a16="http://schemas.microsoft.com/office/drawing/2014/main" id="{62318C66-7E76-4E9A-BA3C-EC0337B2F32F}"/>
              </a:ext>
            </a:extLst>
          </p:cNvPr>
          <p:cNvSpPr/>
          <p:nvPr/>
        </p:nvSpPr>
        <p:spPr>
          <a:xfrm>
            <a:off x="5853757" y="2051898"/>
            <a:ext cx="555172" cy="34806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24" name="Arrow: Down 15">
            <a:extLst>
              <a:ext uri="{FF2B5EF4-FFF2-40B4-BE49-F238E27FC236}">
                <a16:creationId xmlns:a16="http://schemas.microsoft.com/office/drawing/2014/main" id="{B3BABC70-16F3-44C0-886D-A684AE2E5F87}"/>
              </a:ext>
            </a:extLst>
          </p:cNvPr>
          <p:cNvSpPr/>
          <p:nvPr/>
        </p:nvSpPr>
        <p:spPr>
          <a:xfrm>
            <a:off x="2628667" y="2575280"/>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25" name="TextBox 16">
            <a:extLst>
              <a:ext uri="{FF2B5EF4-FFF2-40B4-BE49-F238E27FC236}">
                <a16:creationId xmlns:a16="http://schemas.microsoft.com/office/drawing/2014/main" id="{85AB590C-E616-498F-B4C0-539B365F84A2}"/>
              </a:ext>
            </a:extLst>
          </p:cNvPr>
          <p:cNvSpPr txBox="1"/>
          <p:nvPr/>
        </p:nvSpPr>
        <p:spPr>
          <a:xfrm>
            <a:off x="3169648" y="2552494"/>
            <a:ext cx="1122286" cy="338554"/>
          </a:xfrm>
          <a:prstGeom prst="rect">
            <a:avLst/>
          </a:prstGeom>
          <a:noFill/>
          <a:ln>
            <a:noFill/>
          </a:ln>
        </p:spPr>
        <p:txBody>
          <a:bodyPr wrap="square" rtlCol="0">
            <a:spAutoFit/>
          </a:bodyPr>
          <a:lstStyle/>
          <a:p>
            <a:r>
              <a:rPr lang="mt-MT" sz="1600" i="1">
                <a:solidFill>
                  <a:srgbClr val="C00000"/>
                </a:solidFill>
                <a:latin typeface="EC Square Sans Pro" panose="020B0506040000020004" pitchFamily="34" charset="0"/>
              </a:rPr>
              <a:t>Jekk le, uża</a:t>
            </a:r>
          </a:p>
        </p:txBody>
      </p:sp>
      <p:sp>
        <p:nvSpPr>
          <p:cNvPr id="3" name="Rectángulo 2">
            <a:extLst>
              <a:ext uri="{FF2B5EF4-FFF2-40B4-BE49-F238E27FC236}">
                <a16:creationId xmlns:a16="http://schemas.microsoft.com/office/drawing/2014/main" id="{D69CFB79-DCC6-4A5E-95D6-01BBC7DF94FC}"/>
              </a:ext>
            </a:extLst>
          </p:cNvPr>
          <p:cNvSpPr/>
          <p:nvPr/>
        </p:nvSpPr>
        <p:spPr>
          <a:xfrm>
            <a:off x="6430700" y="2001473"/>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t-MT" sz="1800">
                <a:solidFill>
                  <a:schemeClr val="bg1"/>
                </a:solidFill>
                <a:latin typeface="EC Square Sans Pro" panose="020B0506040000020004" pitchFamily="34" charset="0"/>
              </a:rPr>
              <a:t>Trid tuża dan il-prodott</a:t>
            </a:r>
          </a:p>
        </p:txBody>
      </p:sp>
      <p:sp>
        <p:nvSpPr>
          <p:cNvPr id="38" name="Rectángulo 37">
            <a:extLst>
              <a:ext uri="{FF2B5EF4-FFF2-40B4-BE49-F238E27FC236}">
                <a16:creationId xmlns:a16="http://schemas.microsoft.com/office/drawing/2014/main" id="{22789DAB-867D-42A2-A5CB-E096A1CE3EF9}"/>
              </a:ext>
            </a:extLst>
          </p:cNvPr>
          <p:cNvSpPr/>
          <p:nvPr/>
        </p:nvSpPr>
        <p:spPr>
          <a:xfrm>
            <a:off x="6408929" y="2997913"/>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t-MT" sz="1800">
                <a:solidFill>
                  <a:schemeClr val="bg1"/>
                </a:solidFill>
                <a:latin typeface="EC Square Sans Pro" panose="020B0506040000020004" pitchFamily="34" charset="0"/>
              </a:rPr>
              <a:t>Agħżel prodott</a:t>
            </a:r>
          </a:p>
        </p:txBody>
      </p:sp>
      <p:sp>
        <p:nvSpPr>
          <p:cNvPr id="39" name="Rectángulo 38">
            <a:extLst>
              <a:ext uri="{FF2B5EF4-FFF2-40B4-BE49-F238E27FC236}">
                <a16:creationId xmlns:a16="http://schemas.microsoft.com/office/drawing/2014/main" id="{3815D1AE-7654-4718-94BD-08082ECBB745}"/>
              </a:ext>
            </a:extLst>
          </p:cNvPr>
          <p:cNvSpPr/>
          <p:nvPr/>
        </p:nvSpPr>
        <p:spPr>
          <a:xfrm>
            <a:off x="6398043" y="4044950"/>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t-MT" sz="1800">
                <a:solidFill>
                  <a:schemeClr val="bg1"/>
                </a:solidFill>
                <a:latin typeface="EC Square Sans Pro" panose="020B0506040000020004" pitchFamily="34" charset="0"/>
              </a:rPr>
              <a:t>Agħżel prodott</a:t>
            </a:r>
          </a:p>
        </p:txBody>
      </p:sp>
      <p:sp>
        <p:nvSpPr>
          <p:cNvPr id="40" name="Rectángulo 39">
            <a:extLst>
              <a:ext uri="{FF2B5EF4-FFF2-40B4-BE49-F238E27FC236}">
                <a16:creationId xmlns:a16="http://schemas.microsoft.com/office/drawing/2014/main" id="{BF153912-3FF6-42C1-A0B5-4FAB5EB590DA}"/>
              </a:ext>
            </a:extLst>
          </p:cNvPr>
          <p:cNvSpPr/>
          <p:nvPr/>
        </p:nvSpPr>
        <p:spPr>
          <a:xfrm>
            <a:off x="6420291" y="5953949"/>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t-MT" sz="1800">
                <a:solidFill>
                  <a:schemeClr val="bg1"/>
                </a:solidFill>
                <a:latin typeface="EC Square Sans Pro" panose="020B0506040000020004" pitchFamily="34" charset="0"/>
              </a:rPr>
              <a:t>Ipprepara prodott</a:t>
            </a:r>
          </a:p>
        </p:txBody>
      </p:sp>
      <p:sp>
        <p:nvSpPr>
          <p:cNvPr id="42" name="TextBox 16">
            <a:extLst>
              <a:ext uri="{FF2B5EF4-FFF2-40B4-BE49-F238E27FC236}">
                <a16:creationId xmlns:a16="http://schemas.microsoft.com/office/drawing/2014/main" id="{953E6DCE-5177-4DAC-8E53-E1158AC9BFB0}"/>
              </a:ext>
            </a:extLst>
          </p:cNvPr>
          <p:cNvSpPr txBox="1"/>
          <p:nvPr/>
        </p:nvSpPr>
        <p:spPr>
          <a:xfrm>
            <a:off x="3169648" y="3621143"/>
            <a:ext cx="1122286" cy="338554"/>
          </a:xfrm>
          <a:prstGeom prst="rect">
            <a:avLst/>
          </a:prstGeom>
          <a:noFill/>
          <a:ln>
            <a:noFill/>
          </a:ln>
        </p:spPr>
        <p:txBody>
          <a:bodyPr wrap="square" rtlCol="0">
            <a:spAutoFit/>
          </a:bodyPr>
          <a:lstStyle/>
          <a:p>
            <a:r>
              <a:rPr lang="mt-MT" sz="1600" i="1">
                <a:solidFill>
                  <a:srgbClr val="C00000"/>
                </a:solidFill>
                <a:latin typeface="EC Square Sans Pro" panose="020B0506040000020004" pitchFamily="34" charset="0"/>
              </a:rPr>
              <a:t>Jekk le, uża</a:t>
            </a:r>
          </a:p>
        </p:txBody>
      </p:sp>
      <p:sp>
        <p:nvSpPr>
          <p:cNvPr id="44" name="TextBox 16">
            <a:extLst>
              <a:ext uri="{FF2B5EF4-FFF2-40B4-BE49-F238E27FC236}">
                <a16:creationId xmlns:a16="http://schemas.microsoft.com/office/drawing/2014/main" id="{84BFF4A6-BBE2-4675-8DE5-391F4D5279A3}"/>
              </a:ext>
            </a:extLst>
          </p:cNvPr>
          <p:cNvSpPr txBox="1"/>
          <p:nvPr/>
        </p:nvSpPr>
        <p:spPr>
          <a:xfrm>
            <a:off x="3138147" y="4701379"/>
            <a:ext cx="1122286" cy="338554"/>
          </a:xfrm>
          <a:prstGeom prst="rect">
            <a:avLst/>
          </a:prstGeom>
          <a:noFill/>
          <a:ln>
            <a:noFill/>
          </a:ln>
        </p:spPr>
        <p:txBody>
          <a:bodyPr wrap="square" rtlCol="0">
            <a:spAutoFit/>
          </a:bodyPr>
          <a:lstStyle/>
          <a:p>
            <a:r>
              <a:rPr lang="mt-MT" sz="1600" i="1">
                <a:solidFill>
                  <a:srgbClr val="C00000"/>
                </a:solidFill>
                <a:latin typeface="EC Square Sans Pro" panose="020B0506040000020004" pitchFamily="34" charset="0"/>
              </a:rPr>
              <a:t>Jekk le, uża</a:t>
            </a:r>
          </a:p>
        </p:txBody>
      </p:sp>
      <p:sp>
        <p:nvSpPr>
          <p:cNvPr id="46" name="TextBox 16">
            <a:extLst>
              <a:ext uri="{FF2B5EF4-FFF2-40B4-BE49-F238E27FC236}">
                <a16:creationId xmlns:a16="http://schemas.microsoft.com/office/drawing/2014/main" id="{0F224CF6-315A-4D6F-A3DF-4BD412127554}"/>
              </a:ext>
            </a:extLst>
          </p:cNvPr>
          <p:cNvSpPr txBox="1"/>
          <p:nvPr/>
        </p:nvSpPr>
        <p:spPr>
          <a:xfrm>
            <a:off x="3169648" y="5492750"/>
            <a:ext cx="1122286" cy="338554"/>
          </a:xfrm>
          <a:prstGeom prst="rect">
            <a:avLst/>
          </a:prstGeom>
          <a:noFill/>
          <a:ln>
            <a:noFill/>
          </a:ln>
        </p:spPr>
        <p:txBody>
          <a:bodyPr wrap="square" rtlCol="0">
            <a:spAutoFit/>
          </a:bodyPr>
          <a:lstStyle/>
          <a:p>
            <a:r>
              <a:rPr lang="mt-MT" sz="1600" i="1">
                <a:solidFill>
                  <a:srgbClr val="C00000"/>
                </a:solidFill>
                <a:latin typeface="EC Square Sans Pro" panose="020B0506040000020004" pitchFamily="34" charset="0"/>
              </a:rPr>
              <a:t>Jekk le, uża</a:t>
            </a:r>
          </a:p>
        </p:txBody>
      </p:sp>
      <p:sp>
        <p:nvSpPr>
          <p:cNvPr id="47" name="Arrow: Right 13">
            <a:extLst>
              <a:ext uri="{FF2B5EF4-FFF2-40B4-BE49-F238E27FC236}">
                <a16:creationId xmlns:a16="http://schemas.microsoft.com/office/drawing/2014/main" id="{9E680AD2-05C4-446C-A7B7-5D1B3D9AC46F}"/>
              </a:ext>
            </a:extLst>
          </p:cNvPr>
          <p:cNvSpPr/>
          <p:nvPr/>
        </p:nvSpPr>
        <p:spPr>
          <a:xfrm>
            <a:off x="5853757" y="3083605"/>
            <a:ext cx="544285" cy="391673"/>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8" name="Arrow: Right 13">
            <a:extLst>
              <a:ext uri="{FF2B5EF4-FFF2-40B4-BE49-F238E27FC236}">
                <a16:creationId xmlns:a16="http://schemas.microsoft.com/office/drawing/2014/main" id="{B81F67F5-051D-42F0-A539-81C01DCC62DF}"/>
              </a:ext>
            </a:extLst>
          </p:cNvPr>
          <p:cNvSpPr/>
          <p:nvPr/>
        </p:nvSpPr>
        <p:spPr>
          <a:xfrm>
            <a:off x="5794600" y="4130643"/>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49" name="Arrow: Right 13">
            <a:extLst>
              <a:ext uri="{FF2B5EF4-FFF2-40B4-BE49-F238E27FC236}">
                <a16:creationId xmlns:a16="http://schemas.microsoft.com/office/drawing/2014/main" id="{3A357093-EC63-421A-9B67-CB329D2B81A2}"/>
              </a:ext>
            </a:extLst>
          </p:cNvPr>
          <p:cNvSpPr/>
          <p:nvPr/>
        </p:nvSpPr>
        <p:spPr>
          <a:xfrm>
            <a:off x="5816848" y="6020811"/>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53" name="CuadroTexto 52">
            <a:extLst>
              <a:ext uri="{FF2B5EF4-FFF2-40B4-BE49-F238E27FC236}">
                <a16:creationId xmlns:a16="http://schemas.microsoft.com/office/drawing/2014/main" id="{606B0BE0-EEAA-4E87-A383-E392F9411C9D}"/>
              </a:ext>
            </a:extLst>
          </p:cNvPr>
          <p:cNvSpPr txBox="1"/>
          <p:nvPr/>
        </p:nvSpPr>
        <p:spPr>
          <a:xfrm rot="16200000">
            <a:off x="-2064712" y="4119066"/>
            <a:ext cx="4640998" cy="377965"/>
          </a:xfrm>
          <a:prstGeom prst="rect">
            <a:avLst/>
          </a:prstGeom>
          <a:solidFill>
            <a:srgbClr val="2C7470"/>
          </a:solidFill>
        </p:spPr>
        <p:txBody>
          <a:bodyPr wrap="square" rtlCol="0">
            <a:spAutoFit/>
          </a:bodyPr>
          <a:lstStyle/>
          <a:p>
            <a:pPr algn="ctr"/>
            <a:r>
              <a:rPr lang="mt-MT">
                <a:solidFill>
                  <a:schemeClr val="bg1"/>
                </a:solidFill>
                <a:latin typeface="EC Square Sans Pro" panose="020B0506040000020004" pitchFamily="34" charset="0"/>
              </a:rPr>
              <a:t>"użu kaskata ta’ AM"</a:t>
            </a:r>
          </a:p>
        </p:txBody>
      </p:sp>
      <p:pic>
        <p:nvPicPr>
          <p:cNvPr id="31" name="Imagen 30">
            <a:extLst>
              <a:ext uri="{FF2B5EF4-FFF2-40B4-BE49-F238E27FC236}">
                <a16:creationId xmlns:a16="http://schemas.microsoft.com/office/drawing/2014/main" id="{F2C12A8C-64C2-4978-9C27-B996D4B554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4600" y="274032"/>
            <a:ext cx="693137" cy="728683"/>
          </a:xfrm>
          <a:prstGeom prst="rect">
            <a:avLst/>
          </a:prstGeom>
        </p:spPr>
      </p:pic>
      <p:sp>
        <p:nvSpPr>
          <p:cNvPr id="32" name="Arrow: Down 15">
            <a:extLst>
              <a:ext uri="{FF2B5EF4-FFF2-40B4-BE49-F238E27FC236}">
                <a16:creationId xmlns:a16="http://schemas.microsoft.com/office/drawing/2014/main" id="{E4572FB7-032A-44B6-83AF-8D3A7FC1F696}"/>
              </a:ext>
            </a:extLst>
          </p:cNvPr>
          <p:cNvSpPr/>
          <p:nvPr/>
        </p:nvSpPr>
        <p:spPr>
          <a:xfrm>
            <a:off x="2628667" y="4678488"/>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33" name="Arrow: Down 15">
            <a:extLst>
              <a:ext uri="{FF2B5EF4-FFF2-40B4-BE49-F238E27FC236}">
                <a16:creationId xmlns:a16="http://schemas.microsoft.com/office/drawing/2014/main" id="{A34682DA-A87D-4C58-A251-DC8B1573AC5C}"/>
              </a:ext>
            </a:extLst>
          </p:cNvPr>
          <p:cNvSpPr/>
          <p:nvPr/>
        </p:nvSpPr>
        <p:spPr>
          <a:xfrm>
            <a:off x="2628667" y="3633161"/>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34" name="Arrow: Down 15">
            <a:extLst>
              <a:ext uri="{FF2B5EF4-FFF2-40B4-BE49-F238E27FC236}">
                <a16:creationId xmlns:a16="http://schemas.microsoft.com/office/drawing/2014/main" id="{60488036-0CCE-4FCD-B3E4-BCB811390E2F}"/>
              </a:ext>
            </a:extLst>
          </p:cNvPr>
          <p:cNvSpPr/>
          <p:nvPr/>
        </p:nvSpPr>
        <p:spPr>
          <a:xfrm>
            <a:off x="2628667" y="5541623"/>
            <a:ext cx="208254" cy="255927"/>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35" name="Rectángulo 34">
            <a:extLst>
              <a:ext uri="{FF2B5EF4-FFF2-40B4-BE49-F238E27FC236}">
                <a16:creationId xmlns:a16="http://schemas.microsoft.com/office/drawing/2014/main" id="{A3CCFB70-FAB4-4CBC-BD4A-BC07A51477D9}"/>
              </a:ext>
            </a:extLst>
          </p:cNvPr>
          <p:cNvSpPr/>
          <p:nvPr/>
        </p:nvSpPr>
        <p:spPr>
          <a:xfrm>
            <a:off x="6398043" y="4980820"/>
            <a:ext cx="2332300" cy="584775"/>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t-MT" sz="1800">
                <a:solidFill>
                  <a:schemeClr val="bg1"/>
                </a:solidFill>
                <a:latin typeface="EC Square Sans Pro" panose="020B0506040000020004" pitchFamily="34" charset="0"/>
              </a:rPr>
              <a:t>Agħżel prodott</a:t>
            </a:r>
          </a:p>
        </p:txBody>
      </p:sp>
      <p:sp>
        <p:nvSpPr>
          <p:cNvPr id="36" name="Arrow: Right 13">
            <a:extLst>
              <a:ext uri="{FF2B5EF4-FFF2-40B4-BE49-F238E27FC236}">
                <a16:creationId xmlns:a16="http://schemas.microsoft.com/office/drawing/2014/main" id="{68A36E74-6FFA-4219-A6A2-107766E98BFA}"/>
              </a:ext>
            </a:extLst>
          </p:cNvPr>
          <p:cNvSpPr/>
          <p:nvPr/>
        </p:nvSpPr>
        <p:spPr>
          <a:xfrm>
            <a:off x="5794600" y="5066513"/>
            <a:ext cx="593698" cy="413390"/>
          </a:xfrm>
          <a:prstGeom prst="rightArrow">
            <a:avLst/>
          </a:prstGeom>
          <a:solidFill>
            <a:srgbClr val="2C74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2400">
              <a:solidFill>
                <a:schemeClr val="tx1"/>
              </a:solidFill>
              <a:latin typeface="EC Square Sans Pro" panose="020B0506040000020004" pitchFamily="34" charset="0"/>
            </a:endParaRPr>
          </a:p>
        </p:txBody>
      </p:sp>
      <p:sp>
        <p:nvSpPr>
          <p:cNvPr id="5" name="Explosion: 14 Points 30">
            <a:extLst>
              <a:ext uri="{FF2B5EF4-FFF2-40B4-BE49-F238E27FC236}">
                <a16:creationId xmlns:a16="http://schemas.microsoft.com/office/drawing/2014/main" id="{E304F996-CD22-05C5-1BA8-238626B8D25C}"/>
              </a:ext>
            </a:extLst>
          </p:cNvPr>
          <p:cNvSpPr/>
          <p:nvPr/>
        </p:nvSpPr>
        <p:spPr>
          <a:xfrm>
            <a:off x="8516655" y="4723548"/>
            <a:ext cx="3635755" cy="1905000"/>
          </a:xfrm>
          <a:prstGeom prst="irregularSeal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it-IT" dirty="0"/>
              <a:t>Regoli </a:t>
            </a:r>
            <a:r>
              <a:rPr lang="it-IT" dirty="0" err="1"/>
              <a:t>ta</a:t>
            </a:r>
            <a:r>
              <a:rPr lang="it-IT" dirty="0"/>
              <a:t>' </a:t>
            </a:r>
            <a:r>
              <a:rPr lang="it-IT" dirty="0" err="1"/>
              <a:t>pajjiżi</a:t>
            </a:r>
            <a:r>
              <a:rPr lang="it-IT" dirty="0"/>
              <a:t> terzi </a:t>
            </a:r>
            <a:r>
              <a:rPr lang="it-IT" dirty="0" err="1"/>
              <a:t>dwar</a:t>
            </a:r>
            <a:r>
              <a:rPr lang="it-IT" dirty="0"/>
              <a:t> il-</a:t>
            </a:r>
            <a:r>
              <a:rPr lang="it-IT" dirty="0" err="1"/>
              <a:t>vaċċini</a:t>
            </a:r>
            <a:r>
              <a:rPr lang="it-IT" dirty="0"/>
              <a:t>. !</a:t>
            </a:r>
            <a:r>
              <a:rPr lang="en-US" dirty="0"/>
              <a:t> </a:t>
            </a:r>
            <a:endParaRPr lang="LID4096" dirty="0"/>
          </a:p>
        </p:txBody>
      </p:sp>
      <p:sp>
        <p:nvSpPr>
          <p:cNvPr id="7" name="TextBox 4">
            <a:extLst>
              <a:ext uri="{FF2B5EF4-FFF2-40B4-BE49-F238E27FC236}">
                <a16:creationId xmlns:a16="http://schemas.microsoft.com/office/drawing/2014/main" id="{96055CB1-6E7B-3E85-98FD-4EAF49DF101B}"/>
              </a:ext>
            </a:extLst>
          </p:cNvPr>
          <p:cNvSpPr txBox="1"/>
          <p:nvPr/>
        </p:nvSpPr>
        <p:spPr>
          <a:xfrm>
            <a:off x="8765685" y="2141878"/>
            <a:ext cx="2872250" cy="2062103"/>
          </a:xfrm>
          <a:prstGeom prst="rect">
            <a:avLst/>
          </a:prstGeom>
          <a:noFill/>
        </p:spPr>
        <p:txBody>
          <a:bodyPr wrap="square" rtlCol="0">
            <a:spAutoFit/>
          </a:bodyPr>
          <a:lstStyle>
            <a:defPPr>
              <a:defRPr kern="0"/>
            </a:defPPr>
          </a:lstStyle>
          <a:p>
            <a:r>
              <a:rPr lang="es-ES" sz="1600" b="1" dirty="0" err="1">
                <a:solidFill>
                  <a:srgbClr val="FF0000"/>
                </a:solidFill>
                <a:latin typeface="EC Square Sans Pro" panose="020B0506040000020004"/>
              </a:rPr>
              <a:t>Prodotti</a:t>
            </a:r>
            <a:r>
              <a:rPr lang="es-ES" sz="1600" b="1" dirty="0">
                <a:solidFill>
                  <a:srgbClr val="FF0000"/>
                </a:solidFill>
                <a:latin typeface="EC Square Sans Pro" panose="020B0506040000020004"/>
              </a:rPr>
              <a:t> </a:t>
            </a:r>
            <a:r>
              <a:rPr lang="es-ES" sz="1600" b="1" dirty="0" err="1">
                <a:solidFill>
                  <a:srgbClr val="FF0000"/>
                </a:solidFill>
                <a:latin typeface="EC Square Sans Pro" panose="020B0506040000020004"/>
              </a:rPr>
              <a:t>ta</a:t>
            </a:r>
            <a:r>
              <a:rPr lang="es-ES" sz="1600" b="1" dirty="0">
                <a:solidFill>
                  <a:srgbClr val="FF0000"/>
                </a:solidFill>
                <a:latin typeface="EC Square Sans Pro" panose="020B0506040000020004"/>
              </a:rPr>
              <a:t>' </a:t>
            </a:r>
            <a:r>
              <a:rPr lang="es-ES" sz="1600" b="1" dirty="0" err="1">
                <a:solidFill>
                  <a:srgbClr val="FF0000"/>
                </a:solidFill>
                <a:latin typeface="EC Square Sans Pro" panose="020B0506040000020004"/>
              </a:rPr>
              <a:t>pajjiżi</a:t>
            </a:r>
            <a:r>
              <a:rPr lang="es-ES" sz="1600" b="1" dirty="0">
                <a:solidFill>
                  <a:srgbClr val="FF0000"/>
                </a:solidFill>
                <a:latin typeface="EC Square Sans Pro" panose="020B0506040000020004"/>
              </a:rPr>
              <a:t> </a:t>
            </a:r>
            <a:r>
              <a:rPr lang="es-ES" sz="1600" b="1" dirty="0" err="1">
                <a:solidFill>
                  <a:srgbClr val="FF0000"/>
                </a:solidFill>
                <a:latin typeface="EC Square Sans Pro" panose="020B0506040000020004"/>
              </a:rPr>
              <a:t>terzi</a:t>
            </a:r>
            <a:r>
              <a:rPr lang="es-ES" sz="1600" b="1" dirty="0">
                <a:solidFill>
                  <a:srgbClr val="FF0000"/>
                </a:solidFill>
                <a:latin typeface="EC Square Sans Pro" panose="020B0506040000020004"/>
              </a:rPr>
              <a:t>:</a:t>
            </a:r>
          </a:p>
          <a:p>
            <a:r>
              <a:rPr lang="es-ES" sz="1600" dirty="0">
                <a:latin typeface="EC Square Sans Pro" panose="020B0506040000020004"/>
              </a:rPr>
              <a:t>  </a:t>
            </a:r>
            <a:r>
              <a:rPr lang="es-ES" sz="1600" dirty="0" err="1">
                <a:latin typeface="EC Square Sans Pro" panose="020B0506040000020004"/>
              </a:rPr>
              <a:t>F'każijiet</a:t>
            </a:r>
            <a:r>
              <a:rPr lang="es-ES" sz="1600" dirty="0">
                <a:latin typeface="EC Square Sans Pro" panose="020B0506040000020004"/>
              </a:rPr>
              <a:t> </a:t>
            </a:r>
            <a:r>
              <a:rPr lang="es-ES" sz="1600" dirty="0" err="1">
                <a:latin typeface="EC Square Sans Pro" panose="020B0506040000020004"/>
              </a:rPr>
              <a:t>fejn</a:t>
            </a:r>
            <a:r>
              <a:rPr lang="es-ES" sz="1600" dirty="0">
                <a:latin typeface="EC Square Sans Pro" panose="020B0506040000020004"/>
              </a:rPr>
              <a:t> l-</a:t>
            </a:r>
            <a:r>
              <a:rPr lang="es-ES" sz="1600" dirty="0" err="1">
                <a:latin typeface="EC Square Sans Pro" panose="020B0506040000020004"/>
              </a:rPr>
              <a:t>ebda</a:t>
            </a:r>
            <a:r>
              <a:rPr lang="es-ES" sz="1600" dirty="0">
                <a:latin typeface="EC Square Sans Pro" panose="020B0506040000020004"/>
              </a:rPr>
              <a:t> </a:t>
            </a:r>
            <a:r>
              <a:rPr lang="es-ES" sz="1600" dirty="0" err="1">
                <a:latin typeface="EC Square Sans Pro" panose="020B0506040000020004"/>
              </a:rPr>
              <a:t>waħda</a:t>
            </a:r>
            <a:r>
              <a:rPr lang="es-ES" sz="1600" dirty="0">
                <a:latin typeface="EC Square Sans Pro" panose="020B0506040000020004"/>
              </a:rPr>
              <a:t> </a:t>
            </a:r>
            <a:r>
              <a:rPr lang="es-ES" sz="1600" dirty="0" err="1">
                <a:latin typeface="EC Square Sans Pro" panose="020B0506040000020004"/>
              </a:rPr>
              <a:t>mill-għażliet</a:t>
            </a:r>
            <a:r>
              <a:rPr lang="es-ES" sz="1600" dirty="0">
                <a:latin typeface="EC Square Sans Pro" panose="020B0506040000020004"/>
              </a:rPr>
              <a:t> </a:t>
            </a:r>
            <a:r>
              <a:rPr lang="es-ES" sz="1600" dirty="0" err="1">
                <a:latin typeface="EC Square Sans Pro" panose="020B0506040000020004"/>
              </a:rPr>
              <a:t>ta</a:t>
            </a:r>
            <a:r>
              <a:rPr lang="es-ES" sz="1600" dirty="0">
                <a:latin typeface="EC Square Sans Pro" panose="020B0506040000020004"/>
              </a:rPr>
              <a:t>' </a:t>
            </a:r>
            <a:r>
              <a:rPr lang="es-ES" sz="1600" dirty="0" err="1">
                <a:latin typeface="EC Square Sans Pro" panose="020B0506040000020004"/>
              </a:rPr>
              <a:t>qabel</a:t>
            </a:r>
            <a:r>
              <a:rPr lang="es-ES" sz="1600" dirty="0">
                <a:latin typeface="EC Square Sans Pro" panose="020B0506040000020004"/>
              </a:rPr>
              <a:t> </a:t>
            </a:r>
            <a:r>
              <a:rPr lang="es-ES" sz="1600" dirty="0" err="1">
                <a:latin typeface="EC Square Sans Pro" panose="020B0506040000020004"/>
              </a:rPr>
              <a:t>ma</a:t>
            </a:r>
            <a:r>
              <a:rPr lang="es-ES" sz="1600" dirty="0">
                <a:latin typeface="EC Square Sans Pro" panose="020B0506040000020004"/>
              </a:rPr>
              <a:t> </a:t>
            </a:r>
            <a:r>
              <a:rPr lang="es-ES" sz="1600" dirty="0" err="1">
                <a:latin typeface="EC Square Sans Pro" panose="020B0506040000020004"/>
              </a:rPr>
              <a:t>tkun</a:t>
            </a:r>
            <a:r>
              <a:rPr lang="es-ES" sz="1600" dirty="0">
                <a:latin typeface="EC Square Sans Pro" panose="020B0506040000020004"/>
              </a:rPr>
              <a:t> </a:t>
            </a:r>
            <a:r>
              <a:rPr lang="es-ES" sz="1600" dirty="0" err="1">
                <a:latin typeface="EC Square Sans Pro" panose="020B0506040000020004"/>
              </a:rPr>
              <a:t>disponibbli</a:t>
            </a:r>
            <a:r>
              <a:rPr lang="es-ES" sz="1600" dirty="0">
                <a:latin typeface="EC Square Sans Pro" panose="020B0506040000020004"/>
              </a:rPr>
              <a:t> → </a:t>
            </a:r>
            <a:r>
              <a:rPr lang="es-ES" sz="1600" dirty="0" err="1">
                <a:latin typeface="EC Square Sans Pro" panose="020B0506040000020004"/>
              </a:rPr>
              <a:t>uża</a:t>
            </a:r>
            <a:r>
              <a:rPr lang="es-ES" sz="1600" dirty="0">
                <a:latin typeface="EC Square Sans Pro" panose="020B0506040000020004"/>
              </a:rPr>
              <a:t> VMP </a:t>
            </a:r>
            <a:r>
              <a:rPr lang="es-ES" sz="1600" dirty="0" err="1">
                <a:latin typeface="EC Square Sans Pro" panose="020B0506040000020004"/>
              </a:rPr>
              <a:t>awtorizzat</a:t>
            </a:r>
            <a:r>
              <a:rPr lang="es-ES" sz="1600" dirty="0">
                <a:latin typeface="EC Square Sans Pro" panose="020B0506040000020004"/>
              </a:rPr>
              <a:t> </a:t>
            </a:r>
          </a:p>
          <a:p>
            <a:r>
              <a:rPr lang="es-ES" sz="1600" b="1" dirty="0" err="1">
                <a:latin typeface="EC Square Sans Pro" panose="020B0506040000020004"/>
              </a:rPr>
              <a:t>f'pajjiż</a:t>
            </a:r>
            <a:r>
              <a:rPr lang="es-ES" sz="1600" b="1" dirty="0">
                <a:latin typeface="EC Square Sans Pro" panose="020B0506040000020004"/>
              </a:rPr>
              <a:t> </a:t>
            </a:r>
            <a:r>
              <a:rPr lang="es-ES" sz="1600" b="1" dirty="0" err="1">
                <a:latin typeface="EC Square Sans Pro" panose="020B0506040000020004"/>
              </a:rPr>
              <a:t>terz</a:t>
            </a:r>
            <a:r>
              <a:rPr lang="es-ES" sz="1600" b="1" dirty="0">
                <a:latin typeface="EC Square Sans Pro" panose="020B0506040000020004"/>
              </a:rPr>
              <a:t> </a:t>
            </a:r>
            <a:r>
              <a:rPr lang="es-ES" sz="1600" b="1" dirty="0" err="1">
                <a:latin typeface="EC Square Sans Pro" panose="020B0506040000020004"/>
              </a:rPr>
              <a:t>għall-istess</a:t>
            </a:r>
            <a:r>
              <a:rPr lang="es-ES" sz="1600" b="1" dirty="0">
                <a:latin typeface="EC Square Sans Pro" panose="020B0506040000020004"/>
              </a:rPr>
              <a:t> </a:t>
            </a:r>
            <a:r>
              <a:rPr lang="es-ES" sz="1600" b="1" dirty="0" err="1">
                <a:latin typeface="EC Square Sans Pro" panose="020B0506040000020004"/>
              </a:rPr>
              <a:t>speċi</a:t>
            </a:r>
            <a:r>
              <a:rPr lang="es-ES" sz="1600" b="1" dirty="0">
                <a:latin typeface="EC Square Sans Pro" panose="020B0506040000020004"/>
              </a:rPr>
              <a:t> </a:t>
            </a:r>
            <a:r>
              <a:rPr lang="es-ES" sz="1600" b="1" dirty="0" err="1">
                <a:latin typeface="EC Square Sans Pro" panose="020B0506040000020004"/>
              </a:rPr>
              <a:t>ta</a:t>
            </a:r>
            <a:r>
              <a:rPr lang="es-ES" sz="1600" b="1" dirty="0">
                <a:latin typeface="EC Square Sans Pro" panose="020B0506040000020004"/>
              </a:rPr>
              <a:t>' </a:t>
            </a:r>
            <a:r>
              <a:rPr lang="es-ES" sz="1600" b="1" dirty="0" err="1">
                <a:latin typeface="EC Square Sans Pro" panose="020B0506040000020004"/>
              </a:rPr>
              <a:t>annimal</a:t>
            </a:r>
            <a:r>
              <a:rPr lang="es-ES" sz="1600" b="1" dirty="0">
                <a:latin typeface="EC Square Sans Pro" panose="020B0506040000020004"/>
              </a:rPr>
              <a:t> u l-</a:t>
            </a:r>
            <a:r>
              <a:rPr lang="es-ES" sz="1600" b="1" dirty="0" err="1">
                <a:latin typeface="EC Square Sans Pro" panose="020B0506040000020004"/>
              </a:rPr>
              <a:t>istess</a:t>
            </a:r>
            <a:r>
              <a:rPr lang="es-ES" sz="1600" b="1" dirty="0">
                <a:latin typeface="EC Square Sans Pro" panose="020B0506040000020004"/>
              </a:rPr>
              <a:t> </a:t>
            </a:r>
            <a:r>
              <a:rPr lang="es-ES" sz="1600" b="1" dirty="0" err="1">
                <a:latin typeface="EC Square Sans Pro" panose="020B0506040000020004"/>
              </a:rPr>
              <a:t>indikazzjoni</a:t>
            </a:r>
            <a:endParaRPr lang="en-BE" sz="1600" b="1" dirty="0">
              <a:latin typeface="EC Square Sans Pro" panose="020B0506040000020004"/>
            </a:endParaRPr>
          </a:p>
        </p:txBody>
      </p:sp>
    </p:spTree>
    <p:extLst>
      <p:ext uri="{BB962C8B-B14F-4D97-AF65-F5344CB8AC3E}">
        <p14:creationId xmlns:p14="http://schemas.microsoft.com/office/powerpoint/2010/main" val="2844523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mt-MT" sz="2800">
                <a:latin typeface="EC Square Sans Pro" panose="020B0506040000020004" pitchFamily="34" charset="0"/>
              </a:rPr>
              <a:t>Regoli komuni</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mt-MT" sz="2400" b="1">
                <a:solidFill>
                  <a:schemeClr val="bg1"/>
                </a:solidFill>
                <a:latin typeface="EC Square Sans Pro" panose="020B0506040000020004" pitchFamily="34" charset="0"/>
              </a:rPr>
              <a:t>Avvenimenti avversi</a:t>
            </a:r>
          </a:p>
          <a:p>
            <a:pPr>
              <a:lnSpc>
                <a:spcPct val="90000"/>
              </a:lnSpc>
              <a:spcAft>
                <a:spcPts val="600"/>
              </a:spcAft>
            </a:pPr>
            <a:endParaRPr lang="en-US"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sz="2800">
                <a:latin typeface="EC Square Sans Pro" panose="020B0506040000020004" pitchFamily="34" charset="0"/>
              </a:rPr>
              <a:t>Regoli komuni – Użu ta’ Prodotti Mediċinali Veterinarji</a:t>
            </a:r>
          </a:p>
          <a:p>
            <a:endParaRPr lang="en-GB" dirty="0"/>
          </a:p>
        </p:txBody>
      </p:sp>
      <p:pic>
        <p:nvPicPr>
          <p:cNvPr id="37" name="Picture 6">
            <a:extLst>
              <a:ext uri="{FF2B5EF4-FFF2-40B4-BE49-F238E27FC236}">
                <a16:creationId xmlns:a16="http://schemas.microsoft.com/office/drawing/2014/main" id="{17169259-76FD-4ED0-9D85-D3AB3A16032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066800" y="1899974"/>
            <a:ext cx="8979568" cy="4970725"/>
          </a:xfrm>
          <a:prstGeom prst="rect">
            <a:avLst/>
          </a:prstGeom>
        </p:spPr>
      </p:pic>
      <p:cxnSp>
        <p:nvCxnSpPr>
          <p:cNvPr id="6" name="Straight Connector 5">
            <a:extLst>
              <a:ext uri="{FF2B5EF4-FFF2-40B4-BE49-F238E27FC236}">
                <a16:creationId xmlns:a16="http://schemas.microsoft.com/office/drawing/2014/main" id="{A9F24412-A948-2C88-ABA1-783E80CD5694}"/>
              </a:ext>
            </a:extLst>
          </p:cNvPr>
          <p:cNvCxnSpPr/>
          <p:nvPr/>
        </p:nvCxnSpPr>
        <p:spPr>
          <a:xfrm>
            <a:off x="2590800" y="358775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Speech Bubble: Rectangle 6">
            <a:extLst>
              <a:ext uri="{FF2B5EF4-FFF2-40B4-BE49-F238E27FC236}">
                <a16:creationId xmlns:a16="http://schemas.microsoft.com/office/drawing/2014/main" id="{3E1908D4-C0F5-86DC-083D-CA9EFB28AFA4}"/>
              </a:ext>
            </a:extLst>
          </p:cNvPr>
          <p:cNvSpPr/>
          <p:nvPr/>
        </p:nvSpPr>
        <p:spPr>
          <a:xfrm>
            <a:off x="9220200" y="3584660"/>
            <a:ext cx="2667000" cy="838199"/>
          </a:xfrm>
          <a:prstGeom prst="wedgeRectCallout">
            <a:avLst>
              <a:gd name="adj1" fmla="val -89733"/>
              <a:gd name="adj2" fmla="val -177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mt-MT"/>
              <a:t>Tinsiex tirrapporta avvenimenti avversi inkluż in-nuqqas ta’ effikaċja! </a:t>
            </a:r>
          </a:p>
        </p:txBody>
      </p:sp>
      <p:sp>
        <p:nvSpPr>
          <p:cNvPr id="3" name="TextBox 2">
            <a:extLst>
              <a:ext uri="{FF2B5EF4-FFF2-40B4-BE49-F238E27FC236}">
                <a16:creationId xmlns:a16="http://schemas.microsoft.com/office/drawing/2014/main" id="{9BD1DDA8-A477-CB92-B6EF-71AF32A64FFC}"/>
              </a:ext>
            </a:extLst>
          </p:cNvPr>
          <p:cNvSpPr txBox="1"/>
          <p:nvPr/>
        </p:nvSpPr>
        <p:spPr>
          <a:xfrm>
            <a:off x="1409700" y="2549525"/>
            <a:ext cx="4800600" cy="369332"/>
          </a:xfrm>
          <a:prstGeom prst="rect">
            <a:avLst/>
          </a:prstGeom>
          <a:noFill/>
        </p:spPr>
        <p:txBody>
          <a:bodyPr wrap="square" lIns="0" tIns="0" rIns="0" bIns="0" rtlCol="0">
            <a:noAutofit/>
          </a:bodyPr>
          <a:lstStyle/>
          <a:p>
            <a:r>
              <a:rPr lang="mt-MT" sz="1700">
                <a:solidFill>
                  <a:srgbClr val="003399"/>
                </a:solidFill>
              </a:rPr>
              <a:t>Farmakoviġilanza u Ġestjoni tas-Sinjali</a:t>
            </a:r>
          </a:p>
        </p:txBody>
      </p:sp>
      <p:sp>
        <p:nvSpPr>
          <p:cNvPr id="4" name="TextBox 3">
            <a:extLst>
              <a:ext uri="{FF2B5EF4-FFF2-40B4-BE49-F238E27FC236}">
                <a16:creationId xmlns:a16="http://schemas.microsoft.com/office/drawing/2014/main" id="{9BCBB61C-4BF3-6C45-73DC-8BE3C3CCEF3F}"/>
              </a:ext>
            </a:extLst>
          </p:cNvPr>
          <p:cNvSpPr txBox="1"/>
          <p:nvPr/>
        </p:nvSpPr>
        <p:spPr>
          <a:xfrm>
            <a:off x="1409700" y="2926070"/>
            <a:ext cx="4800600" cy="280679"/>
          </a:xfrm>
          <a:prstGeom prst="rect">
            <a:avLst/>
          </a:prstGeom>
          <a:noFill/>
        </p:spPr>
        <p:txBody>
          <a:bodyPr wrap="square" lIns="0" tIns="0" rIns="0" bIns="0" rtlCol="0">
            <a:noAutofit/>
          </a:bodyPr>
          <a:lstStyle/>
          <a:p>
            <a:r>
              <a:rPr lang="mt-MT" sz="1400" b="1">
                <a:solidFill>
                  <a:srgbClr val="003399"/>
                </a:solidFill>
              </a:rPr>
              <a:t>Avvenimenti avversi</a:t>
            </a:r>
          </a:p>
        </p:txBody>
      </p:sp>
      <p:sp>
        <p:nvSpPr>
          <p:cNvPr id="5" name="TextBox 4">
            <a:extLst>
              <a:ext uri="{FF2B5EF4-FFF2-40B4-BE49-F238E27FC236}">
                <a16:creationId xmlns:a16="http://schemas.microsoft.com/office/drawing/2014/main" id="{811E2EBD-52C8-7F9D-8F18-D86666BFAADC}"/>
              </a:ext>
            </a:extLst>
          </p:cNvPr>
          <p:cNvSpPr txBox="1"/>
          <p:nvPr/>
        </p:nvSpPr>
        <p:spPr>
          <a:xfrm>
            <a:off x="1480384" y="3256432"/>
            <a:ext cx="8120815" cy="407520"/>
          </a:xfrm>
          <a:prstGeom prst="rect">
            <a:avLst/>
          </a:prstGeom>
          <a:noFill/>
        </p:spPr>
        <p:txBody>
          <a:bodyPr wrap="square" lIns="0" tIns="0" rIns="0" bIns="0" rtlCol="0">
            <a:noAutofit/>
          </a:bodyPr>
          <a:lstStyle/>
          <a:p>
            <a:pPr marL="171450" indent="-171450"/>
            <a:r>
              <a:rPr lang="mt-MT" sz="1200">
                <a:solidFill>
                  <a:schemeClr val="tx1"/>
                </a:solidFill>
              </a:rPr>
              <a:t>•	</a:t>
            </a:r>
            <a:r>
              <a:rPr lang="mt-MT" sz="1200" b="1">
                <a:solidFill>
                  <a:schemeClr val="tx1"/>
                </a:solidFill>
              </a:rPr>
              <a:t>Avvenimenti avversi:</a:t>
            </a:r>
            <a:r>
              <a:rPr lang="mt-MT" sz="1200">
                <a:solidFill>
                  <a:schemeClr val="tx1"/>
                </a:solidFill>
              </a:rPr>
              <a:t> kwalunkwe reazzjoni mhux favorevoli u mhux intenzjonata fi kwalunkwe annimal għal prodott mediċinali, </a:t>
            </a:r>
            <a:r>
              <a:rPr lang="mt-MT" sz="1200" b="1" i="1">
                <a:solidFill>
                  <a:schemeClr val="tx1"/>
                </a:solidFill>
              </a:rPr>
              <a:t>inkluż</a:t>
            </a:r>
            <a:r>
              <a:rPr lang="mt-MT" sz="1200">
                <a:solidFill>
                  <a:schemeClr val="tx1"/>
                </a:solidFill>
              </a:rPr>
              <a:t> nuqqas ta’ effikaċja</a:t>
            </a:r>
          </a:p>
        </p:txBody>
      </p:sp>
      <p:sp>
        <p:nvSpPr>
          <p:cNvPr id="8" name="TextBox 7">
            <a:extLst>
              <a:ext uri="{FF2B5EF4-FFF2-40B4-BE49-F238E27FC236}">
                <a16:creationId xmlns:a16="http://schemas.microsoft.com/office/drawing/2014/main" id="{67D90EFD-9892-B99B-5C2F-94338AA2E204}"/>
              </a:ext>
            </a:extLst>
          </p:cNvPr>
          <p:cNvSpPr txBox="1"/>
          <p:nvPr/>
        </p:nvSpPr>
        <p:spPr>
          <a:xfrm>
            <a:off x="2001753" y="3720064"/>
            <a:ext cx="3484647" cy="289961"/>
          </a:xfrm>
          <a:prstGeom prst="rect">
            <a:avLst/>
          </a:prstGeom>
          <a:noFill/>
        </p:spPr>
        <p:txBody>
          <a:bodyPr wrap="square" lIns="0" tIns="0" rIns="0" bIns="0" rtlCol="0">
            <a:noAutofit/>
          </a:bodyPr>
          <a:lstStyle/>
          <a:p>
            <a:r>
              <a:rPr lang="mt-MT" sz="900" b="1">
                <a:solidFill>
                  <a:schemeClr val="bg1"/>
                </a:solidFill>
              </a:rPr>
              <a:t>kwalunkwe reazzjoni mhux favorevoli u mhux intenzjonata f’annimal għal prodott mediċinali għall-użu mill-bniedem</a:t>
            </a:r>
          </a:p>
        </p:txBody>
      </p:sp>
      <p:sp>
        <p:nvSpPr>
          <p:cNvPr id="10" name="TextBox 9">
            <a:extLst>
              <a:ext uri="{FF2B5EF4-FFF2-40B4-BE49-F238E27FC236}">
                <a16:creationId xmlns:a16="http://schemas.microsoft.com/office/drawing/2014/main" id="{AC5CC084-6169-9AB9-C854-3117C8AD47A9}"/>
              </a:ext>
            </a:extLst>
          </p:cNvPr>
          <p:cNvSpPr txBox="1"/>
          <p:nvPr/>
        </p:nvSpPr>
        <p:spPr>
          <a:xfrm>
            <a:off x="2001752" y="4279162"/>
            <a:ext cx="3484647" cy="289961"/>
          </a:xfrm>
          <a:prstGeom prst="rect">
            <a:avLst/>
          </a:prstGeom>
          <a:noFill/>
        </p:spPr>
        <p:txBody>
          <a:bodyPr wrap="square" lIns="0" tIns="0" rIns="0" bIns="0" rtlCol="0">
            <a:noAutofit/>
          </a:bodyPr>
          <a:lstStyle/>
          <a:p>
            <a:r>
              <a:rPr lang="mt-MT" sz="900" b="1">
                <a:solidFill>
                  <a:schemeClr val="tx1"/>
                </a:solidFill>
              </a:rPr>
              <a:t>kwalunkwe inċident ambjentali wara s-somministrazzjoni ta’ prodott mediċinali veterinarju</a:t>
            </a:r>
          </a:p>
        </p:txBody>
      </p:sp>
      <p:sp>
        <p:nvSpPr>
          <p:cNvPr id="11" name="TextBox 10">
            <a:extLst>
              <a:ext uri="{FF2B5EF4-FFF2-40B4-BE49-F238E27FC236}">
                <a16:creationId xmlns:a16="http://schemas.microsoft.com/office/drawing/2014/main" id="{E382AAA2-8BDD-CB7C-FD6B-AE6E32E170B9}"/>
              </a:ext>
            </a:extLst>
          </p:cNvPr>
          <p:cNvSpPr txBox="1"/>
          <p:nvPr/>
        </p:nvSpPr>
        <p:spPr>
          <a:xfrm>
            <a:off x="2001751" y="4843537"/>
            <a:ext cx="3484647" cy="289961"/>
          </a:xfrm>
          <a:prstGeom prst="rect">
            <a:avLst/>
          </a:prstGeom>
          <a:noFill/>
        </p:spPr>
        <p:txBody>
          <a:bodyPr wrap="square" lIns="0" tIns="0" rIns="0" bIns="0" rtlCol="0">
            <a:noAutofit/>
          </a:bodyPr>
          <a:lstStyle/>
          <a:p>
            <a:r>
              <a:rPr lang="mt-MT" sz="900" b="1">
                <a:solidFill>
                  <a:schemeClr val="tx1"/>
                </a:solidFill>
              </a:rPr>
              <a:t>kwalunkwe reazzjoni fi bnedmin esposti għal prodott mediċinali veterinarju</a:t>
            </a:r>
          </a:p>
        </p:txBody>
      </p:sp>
      <p:sp>
        <p:nvSpPr>
          <p:cNvPr id="13" name="TextBox 12">
            <a:extLst>
              <a:ext uri="{FF2B5EF4-FFF2-40B4-BE49-F238E27FC236}">
                <a16:creationId xmlns:a16="http://schemas.microsoft.com/office/drawing/2014/main" id="{ADE09B68-F23B-5BAE-FD67-C689AE8F0700}"/>
              </a:ext>
            </a:extLst>
          </p:cNvPr>
          <p:cNvSpPr txBox="1"/>
          <p:nvPr/>
        </p:nvSpPr>
        <p:spPr>
          <a:xfrm>
            <a:off x="2001751" y="5431389"/>
            <a:ext cx="3665624" cy="289961"/>
          </a:xfrm>
          <a:prstGeom prst="rect">
            <a:avLst/>
          </a:prstGeom>
          <a:noFill/>
        </p:spPr>
        <p:txBody>
          <a:bodyPr wrap="square" lIns="0" tIns="0" rIns="0" bIns="0" rtlCol="0">
            <a:noAutofit/>
          </a:bodyPr>
          <a:lstStyle/>
          <a:p>
            <a:r>
              <a:rPr lang="mt-MT" sz="900" b="1">
                <a:solidFill>
                  <a:schemeClr val="tx1"/>
                </a:solidFill>
              </a:rPr>
              <a:t>kwalunkwe trażmissjoni suspettata ta’ aġent infettiv permezz ta’ prodott mediċinali</a:t>
            </a:r>
          </a:p>
        </p:txBody>
      </p:sp>
      <p:sp>
        <p:nvSpPr>
          <p:cNvPr id="15" name="TextBox 14">
            <a:extLst>
              <a:ext uri="{FF2B5EF4-FFF2-40B4-BE49-F238E27FC236}">
                <a16:creationId xmlns:a16="http://schemas.microsoft.com/office/drawing/2014/main" id="{C0A26B59-5745-DE7E-EBE0-30068B804933}"/>
              </a:ext>
            </a:extLst>
          </p:cNvPr>
          <p:cNvSpPr txBox="1"/>
          <p:nvPr/>
        </p:nvSpPr>
        <p:spPr>
          <a:xfrm>
            <a:off x="2001751" y="5990487"/>
            <a:ext cx="3560849" cy="289961"/>
          </a:xfrm>
          <a:prstGeom prst="rect">
            <a:avLst/>
          </a:prstGeom>
          <a:noFill/>
        </p:spPr>
        <p:txBody>
          <a:bodyPr wrap="square" lIns="0" tIns="0" rIns="0" bIns="0" rtlCol="0">
            <a:noAutofit/>
          </a:bodyPr>
          <a:lstStyle/>
          <a:p>
            <a:r>
              <a:rPr lang="mt-MT" sz="900" b="1">
                <a:solidFill>
                  <a:schemeClr val="tx1"/>
                </a:solidFill>
              </a:rPr>
              <a:t>qbiż tal-livelli massimi ta’ residwi stabbiliti wara li l-perjodu ta’ rtirar stabbilit ikun ġie rispettat</a:t>
            </a:r>
          </a:p>
        </p:txBody>
      </p:sp>
      <p:sp>
        <p:nvSpPr>
          <p:cNvPr id="16" name="TextBox 15">
            <a:extLst>
              <a:ext uri="{FF2B5EF4-FFF2-40B4-BE49-F238E27FC236}">
                <a16:creationId xmlns:a16="http://schemas.microsoft.com/office/drawing/2014/main" id="{B9D76421-A179-B480-ADCA-5C5591E6F023}"/>
              </a:ext>
            </a:extLst>
          </p:cNvPr>
          <p:cNvSpPr txBox="1"/>
          <p:nvPr/>
        </p:nvSpPr>
        <p:spPr>
          <a:xfrm>
            <a:off x="1432832" y="6568337"/>
            <a:ext cx="6034768" cy="162663"/>
          </a:xfrm>
          <a:prstGeom prst="rect">
            <a:avLst/>
          </a:prstGeom>
          <a:noFill/>
        </p:spPr>
        <p:txBody>
          <a:bodyPr wrap="square" lIns="0" tIns="0" rIns="0" bIns="0" rtlCol="0">
            <a:noAutofit/>
          </a:bodyPr>
          <a:lstStyle/>
          <a:p>
            <a:r>
              <a:rPr lang="mt-MT" sz="900" dirty="0">
                <a:solidFill>
                  <a:schemeClr val="tx1"/>
                </a:solidFill>
              </a:rPr>
              <a:t>7 Workshop tal-EMA/FVE dwar l-informazzjoni u l-farmakoviġilanza dwar il-mediċini veterinarji - Ġunju 2023</a:t>
            </a:r>
          </a:p>
        </p:txBody>
      </p:sp>
    </p:spTree>
    <p:extLst>
      <p:ext uri="{BB962C8B-B14F-4D97-AF65-F5344CB8AC3E}">
        <p14:creationId xmlns:p14="http://schemas.microsoft.com/office/powerpoint/2010/main" val="3352468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9200" y="1348302"/>
            <a:ext cx="6082800" cy="3200400"/>
          </a:xfrm>
          <a:prstGeom prst="rect">
            <a:avLst/>
          </a:prstGeom>
        </p:spPr>
        <p:txBody>
          <a:bodyPr lIns="91440" tIns="45720" rIns="91440" bIns="45720" anchor="t"/>
          <a:lstStyle/>
          <a:p>
            <a:pPr algn="l"/>
            <a:r>
              <a:rPr lang="mt-MT" sz="2800" b="1" dirty="0">
                <a:solidFill>
                  <a:srgbClr val="003399"/>
                </a:solidFill>
                <a:latin typeface="EC Square Sans Pro"/>
              </a:rPr>
              <a:t>Elementi importanti tar-regolamenti l-ġodda tal-UE dwar il-mediċini veterinarji, leġiżlazzjoni nazzjonali relatata u/jew linji gwida għall-veterinarji u l-bdiewa (I) </a:t>
            </a:r>
            <a:r>
              <a:rPr lang="mt-MT" sz="1600" i="1" dirty="0">
                <a:solidFill>
                  <a:srgbClr val="003399"/>
                </a:solidFill>
                <a:latin typeface="EC Square Sans Pro"/>
              </a:rPr>
              <a:t>Lekċer 3</a:t>
            </a: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mt-MT" dirty="0">
                <a:latin typeface="EC Square Sans Pro" panose="020B0506040000020004" pitchFamily="34" charset="0"/>
              </a:rPr>
              <a:t>Malta, 7-8 ta’ Marzu 2024</a:t>
            </a:r>
          </a:p>
          <a:p>
            <a:endParaRPr lang="es-ES" dirty="0"/>
          </a:p>
        </p:txBody>
      </p:sp>
      <p:sp>
        <p:nvSpPr>
          <p:cNvPr id="5" name="CuadroTexto 4">
            <a:extLst>
              <a:ext uri="{FF2B5EF4-FFF2-40B4-BE49-F238E27FC236}">
                <a16:creationId xmlns:a16="http://schemas.microsoft.com/office/drawing/2014/main" id="{CBC18AA7-8C1D-4C1C-B629-AA10E16721CA}"/>
              </a:ext>
            </a:extLst>
          </p:cNvPr>
          <p:cNvSpPr txBox="1"/>
          <p:nvPr/>
        </p:nvSpPr>
        <p:spPr>
          <a:xfrm>
            <a:off x="6147014" y="4167822"/>
            <a:ext cx="6044986" cy="1477328"/>
          </a:xfrm>
          <a:prstGeom prst="rect">
            <a:avLst/>
          </a:prstGeom>
          <a:noFill/>
        </p:spPr>
        <p:txBody>
          <a:bodyPr wrap="square" rtlCol="0">
            <a:spAutoFit/>
          </a:bodyPr>
          <a:lstStyle/>
          <a:p>
            <a:pPr algn="l"/>
            <a:r>
              <a:rPr lang="mt-MT" sz="2400" noProof="0">
                <a:solidFill>
                  <a:srgbClr val="003399"/>
                </a:solidFill>
                <a:latin typeface="EC Square Sans Pro" panose="020B0506040000020004" pitchFamily="34" charset="0"/>
              </a:rPr>
              <a:t>Taħriġ Prattiku għall-Bdiewa u l-Veterinarji: Miżuri ġodda għall-ġlieda kontra r-reżistenza għall-antimikrobiċi</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D0C357-48C7-6236-F82D-8340A6A08F6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777635" y="4959350"/>
            <a:ext cx="4191211" cy="1715777"/>
          </a:xfrm>
          <a:prstGeom prst="rect">
            <a:avLst/>
          </a:prstGeom>
        </p:spPr>
      </p:pic>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mt-MT" sz="2800">
                <a:latin typeface="EC Square Sans Pro" panose="020B0506040000020004" pitchFamily="34" charset="0"/>
              </a:rPr>
              <a:t>Regoli komuni</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2"/>
            <a:ext cx="12213771" cy="542436"/>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lnSpc>
                <a:spcPct val="90000"/>
              </a:lnSpc>
              <a:spcAft>
                <a:spcPts val="600"/>
              </a:spcAft>
            </a:pPr>
            <a:r>
              <a:rPr lang="mt-MT" sz="2400" b="1" dirty="0">
                <a:solidFill>
                  <a:schemeClr val="bg1"/>
                </a:solidFill>
                <a:latin typeface="EC Square Sans Pro" panose="020B0506040000020004" pitchFamily="34" charset="0"/>
              </a:rPr>
              <a:t>Sorveljanza Ewropea tal-Konsum tal-Antimikrobiċi għal Użu Veterinarju (ESVAC)</a:t>
            </a:r>
          </a:p>
          <a:p>
            <a:pPr>
              <a:lnSpc>
                <a:spcPct val="90000"/>
              </a:lnSpc>
              <a:spcAft>
                <a:spcPts val="600"/>
              </a:spcAft>
            </a:pPr>
            <a:endParaRPr lang="en-US"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20000"/>
              </a:lnSpc>
              <a:buClr>
                <a:srgbClr val="6BB188"/>
              </a:buClr>
            </a:pPr>
            <a:r>
              <a:rPr lang="mt-MT" sz="2800" dirty="0">
                <a:latin typeface="EC Square Sans Pro" panose="020B0506040000020004" pitchFamily="34" charset="0"/>
              </a:rPr>
              <a:t>Ġbir ta’ Dejta dwar il-bejgħ u l-użu ta’ antimikrobiċi</a:t>
            </a:r>
          </a:p>
          <a:p>
            <a:endParaRPr lang="en-GB" dirty="0"/>
          </a:p>
        </p:txBody>
      </p:sp>
      <p:cxnSp>
        <p:nvCxnSpPr>
          <p:cNvPr id="6" name="Straight Connector 5">
            <a:extLst>
              <a:ext uri="{FF2B5EF4-FFF2-40B4-BE49-F238E27FC236}">
                <a16:creationId xmlns:a16="http://schemas.microsoft.com/office/drawing/2014/main" id="{A9F24412-A948-2C88-ABA1-783E80CD5694}"/>
              </a:ext>
            </a:extLst>
          </p:cNvPr>
          <p:cNvCxnSpPr/>
          <p:nvPr/>
        </p:nvCxnSpPr>
        <p:spPr>
          <a:xfrm>
            <a:off x="2590800" y="3587750"/>
            <a:ext cx="533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0189503-77DE-4396-6A21-3D22F32250C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752591" y="2216183"/>
            <a:ext cx="2670319" cy="3817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111945F7-0D14-D743-BFDA-035538ED41B2}"/>
              </a:ext>
            </a:extLst>
          </p:cNvPr>
          <p:cNvSpPr txBox="1"/>
          <p:nvPr/>
        </p:nvSpPr>
        <p:spPr>
          <a:xfrm>
            <a:off x="533400" y="2063716"/>
            <a:ext cx="6477000" cy="3416320"/>
          </a:xfrm>
          <a:prstGeom prst="rect">
            <a:avLst/>
          </a:prstGeom>
          <a:noFill/>
        </p:spPr>
        <p:txBody>
          <a:bodyPr wrap="square" rtlCol="0">
            <a:spAutoFit/>
          </a:bodyPr>
          <a:lstStyle/>
          <a:p>
            <a:r>
              <a:rPr lang="mt-MT" dirty="0"/>
              <a:t>- ESVAC = Sorveljanza Ewropea tal-Konsum tal-Antimikrobiċi għal Użu Veterinarju</a:t>
            </a:r>
          </a:p>
          <a:p>
            <a:endParaRPr lang="en-US" dirty="0"/>
          </a:p>
          <a:p>
            <a:r>
              <a:rPr lang="mt-MT" dirty="0"/>
              <a:t>- Ottubru 2023: It-13-il</a:t>
            </a:r>
            <a:r>
              <a:rPr lang="mt-MT" baseline="30000" dirty="0"/>
              <a:t> </a:t>
            </a:r>
            <a:r>
              <a:rPr lang="mt-MT" dirty="0"/>
              <a:t>Rapport tal-ESVAC</a:t>
            </a:r>
          </a:p>
          <a:p>
            <a:endParaRPr lang="en-US" dirty="0"/>
          </a:p>
          <a:p>
            <a:r>
              <a:rPr lang="mt-MT" dirty="0"/>
              <a:t>- Il-</a:t>
            </a:r>
            <a:r>
              <a:rPr lang="mt-MT" b="1" dirty="0">
                <a:solidFill>
                  <a:schemeClr val="tx2"/>
                </a:solidFill>
              </a:rPr>
              <a:t>bejgħ</a:t>
            </a:r>
            <a:r>
              <a:rPr lang="mt-MT" dirty="0"/>
              <a:t> totali ta’ antibijotiċi veterinarji fl-2022 għal 31 pajjiż</a:t>
            </a:r>
          </a:p>
          <a:p>
            <a:endParaRPr lang="en-US" dirty="0"/>
          </a:p>
          <a:p>
            <a:r>
              <a:rPr lang="mt-MT" dirty="0"/>
              <a:t>- Ix-xejriet mill-2011 sal-2022 f’25 pajjiż parteċipanti fl-ESVAC: </a:t>
            </a:r>
          </a:p>
          <a:p>
            <a:pPr marL="285750" indent="-285750">
              <a:buFont typeface="Wingdings" panose="05000000000000000000" pitchFamily="2" charset="2"/>
              <a:buChar char="Ø"/>
            </a:pPr>
            <a:r>
              <a:rPr lang="mt-MT" dirty="0"/>
              <a:t>- 53.0 % tal-bejgħ totali </a:t>
            </a:r>
          </a:p>
          <a:p>
            <a:pPr marL="285750" indent="-285750">
              <a:buFont typeface="Wingdings" panose="05000000000000000000" pitchFamily="2" charset="2"/>
              <a:buChar char="Ø"/>
            </a:pPr>
            <a:r>
              <a:rPr lang="mt-MT" dirty="0"/>
              <a:t>- 49.0 % tal-bejgħ ta’ ċefalosporini tat-3 u r-4 ġenerazzjoni </a:t>
            </a:r>
          </a:p>
          <a:p>
            <a:pPr marL="285750" indent="-285750">
              <a:buFont typeface="Wingdings" panose="05000000000000000000" pitchFamily="2" charset="2"/>
              <a:buChar char="Ø"/>
            </a:pPr>
            <a:r>
              <a:rPr lang="mt-MT" dirty="0"/>
              <a:t>- 44.0 % tal-bejgħ tal-kinolini kollha </a:t>
            </a:r>
          </a:p>
          <a:p>
            <a:pPr marL="285750" indent="-285750">
              <a:buFont typeface="Wingdings" panose="05000000000000000000" pitchFamily="2" charset="2"/>
              <a:buChar char="Ø"/>
            </a:pPr>
            <a:r>
              <a:rPr lang="mt-MT" dirty="0"/>
              <a:t>- 81.0 % tal-bejgħ ta’ polimissini</a:t>
            </a:r>
          </a:p>
        </p:txBody>
      </p:sp>
      <p:sp>
        <p:nvSpPr>
          <p:cNvPr id="3" name="TextBox 2">
            <a:extLst>
              <a:ext uri="{FF2B5EF4-FFF2-40B4-BE49-F238E27FC236}">
                <a16:creationId xmlns:a16="http://schemas.microsoft.com/office/drawing/2014/main" id="{164352BF-6147-CA8E-2792-F4DAB06EBDB5}"/>
              </a:ext>
            </a:extLst>
          </p:cNvPr>
          <p:cNvSpPr txBox="1"/>
          <p:nvPr/>
        </p:nvSpPr>
        <p:spPr>
          <a:xfrm>
            <a:off x="4931120" y="6295072"/>
            <a:ext cx="888655" cy="283528"/>
          </a:xfrm>
          <a:prstGeom prst="rect">
            <a:avLst/>
          </a:prstGeom>
          <a:noFill/>
        </p:spPr>
        <p:txBody>
          <a:bodyPr wrap="square" lIns="0" tIns="0" rIns="0" bIns="0" rtlCol="0">
            <a:noAutofit/>
          </a:bodyPr>
          <a:lstStyle/>
          <a:p>
            <a:pPr algn="ctr"/>
            <a:r>
              <a:rPr lang="mt-MT" sz="900" dirty="0">
                <a:solidFill>
                  <a:schemeClr val="tx1"/>
                </a:solidFill>
              </a:rPr>
              <a:t>118.3 mg/PCU</a:t>
            </a:r>
          </a:p>
          <a:p>
            <a:pPr algn="ctr"/>
            <a:r>
              <a:rPr lang="mt-MT" sz="900" dirty="0">
                <a:solidFill>
                  <a:schemeClr val="tx1"/>
                </a:solidFill>
              </a:rPr>
              <a:t>2018</a:t>
            </a:r>
          </a:p>
        </p:txBody>
      </p:sp>
      <p:sp>
        <p:nvSpPr>
          <p:cNvPr id="7" name="TextBox 6">
            <a:extLst>
              <a:ext uri="{FF2B5EF4-FFF2-40B4-BE49-F238E27FC236}">
                <a16:creationId xmlns:a16="http://schemas.microsoft.com/office/drawing/2014/main" id="{B6E25559-EF1D-5CD1-49AB-AC0749194D64}"/>
              </a:ext>
            </a:extLst>
          </p:cNvPr>
          <p:cNvSpPr txBox="1"/>
          <p:nvPr/>
        </p:nvSpPr>
        <p:spPr>
          <a:xfrm>
            <a:off x="6705600" y="5035550"/>
            <a:ext cx="888655" cy="283528"/>
          </a:xfrm>
          <a:prstGeom prst="rect">
            <a:avLst/>
          </a:prstGeom>
          <a:noFill/>
        </p:spPr>
        <p:txBody>
          <a:bodyPr wrap="square" lIns="0" tIns="0" rIns="0" bIns="0" rtlCol="0">
            <a:noAutofit/>
          </a:bodyPr>
          <a:lstStyle/>
          <a:p>
            <a:pPr algn="ctr"/>
            <a:r>
              <a:rPr lang="mt-MT" sz="900" dirty="0">
                <a:solidFill>
                  <a:schemeClr val="tx1"/>
                </a:solidFill>
              </a:rPr>
              <a:t>84.8 mg/PCU</a:t>
            </a:r>
          </a:p>
          <a:p>
            <a:pPr algn="ctr"/>
            <a:r>
              <a:rPr lang="mt-MT" sz="900" dirty="0">
                <a:solidFill>
                  <a:schemeClr val="tx1"/>
                </a:solidFill>
              </a:rPr>
              <a:t>2022</a:t>
            </a:r>
          </a:p>
        </p:txBody>
      </p:sp>
      <p:sp>
        <p:nvSpPr>
          <p:cNvPr id="8" name="TextBox 7">
            <a:extLst>
              <a:ext uri="{FF2B5EF4-FFF2-40B4-BE49-F238E27FC236}">
                <a16:creationId xmlns:a16="http://schemas.microsoft.com/office/drawing/2014/main" id="{EEE7C938-F4BC-416E-C4EF-4A903EEBA358}"/>
              </a:ext>
            </a:extLst>
          </p:cNvPr>
          <p:cNvSpPr txBox="1"/>
          <p:nvPr/>
        </p:nvSpPr>
        <p:spPr>
          <a:xfrm>
            <a:off x="7945341" y="6292850"/>
            <a:ext cx="888655" cy="283528"/>
          </a:xfrm>
          <a:prstGeom prst="rect">
            <a:avLst/>
          </a:prstGeom>
          <a:noFill/>
        </p:spPr>
        <p:txBody>
          <a:bodyPr wrap="square" lIns="0" tIns="0" rIns="0" bIns="0" rtlCol="0">
            <a:noAutofit/>
          </a:bodyPr>
          <a:lstStyle/>
          <a:p>
            <a:pPr algn="ctr"/>
            <a:r>
              <a:rPr lang="mt-MT" sz="900" dirty="0">
                <a:solidFill>
                  <a:schemeClr val="tx1"/>
                </a:solidFill>
              </a:rPr>
              <a:t>59.2 mg/PCU</a:t>
            </a:r>
          </a:p>
          <a:p>
            <a:pPr algn="ctr"/>
            <a:r>
              <a:rPr lang="mt-MT" sz="900" dirty="0">
                <a:solidFill>
                  <a:schemeClr val="tx1"/>
                </a:solidFill>
              </a:rPr>
              <a:t>2030</a:t>
            </a:r>
          </a:p>
        </p:txBody>
      </p:sp>
      <p:sp>
        <p:nvSpPr>
          <p:cNvPr id="11" name="TextBox 10">
            <a:extLst>
              <a:ext uri="{FF2B5EF4-FFF2-40B4-BE49-F238E27FC236}">
                <a16:creationId xmlns:a16="http://schemas.microsoft.com/office/drawing/2014/main" id="{50408D94-C9A4-D74C-4F39-8810AA6535C7}"/>
              </a:ext>
            </a:extLst>
          </p:cNvPr>
          <p:cNvSpPr txBox="1"/>
          <p:nvPr/>
        </p:nvSpPr>
        <p:spPr>
          <a:xfrm>
            <a:off x="8910175" y="3622608"/>
            <a:ext cx="2440451" cy="496590"/>
          </a:xfrm>
          <a:prstGeom prst="rect">
            <a:avLst/>
          </a:prstGeom>
          <a:noFill/>
        </p:spPr>
        <p:txBody>
          <a:bodyPr wrap="square" lIns="0" tIns="0" rIns="0" bIns="0" rtlCol="0">
            <a:noAutofit/>
          </a:bodyPr>
          <a:lstStyle/>
          <a:p>
            <a:r>
              <a:rPr lang="mt-MT" sz="1100" b="1" dirty="0">
                <a:solidFill>
                  <a:srgbClr val="054FA1"/>
                </a:solidFill>
                <a:latin typeface="Arial" panose="020B0604020202020204" pitchFamily="34" charset="0"/>
                <a:cs typeface="Arial" panose="020B0604020202020204" pitchFamily="34" charset="0"/>
              </a:rPr>
              <a:t>Bejgħ ta' sustanzi antimikrobiċi veterinarji f'31 pajjiż Ewropew fl-2022</a:t>
            </a:r>
          </a:p>
        </p:txBody>
      </p:sp>
      <p:sp>
        <p:nvSpPr>
          <p:cNvPr id="13" name="TextBox 12">
            <a:extLst>
              <a:ext uri="{FF2B5EF4-FFF2-40B4-BE49-F238E27FC236}">
                <a16:creationId xmlns:a16="http://schemas.microsoft.com/office/drawing/2014/main" id="{CA82C8B6-43B0-A1B8-EEDC-553C306EFBA5}"/>
              </a:ext>
            </a:extLst>
          </p:cNvPr>
          <p:cNvSpPr txBox="1"/>
          <p:nvPr/>
        </p:nvSpPr>
        <p:spPr>
          <a:xfrm>
            <a:off x="8929225" y="4253987"/>
            <a:ext cx="1179832" cy="302435"/>
          </a:xfrm>
          <a:prstGeom prst="rect">
            <a:avLst/>
          </a:prstGeom>
          <a:noFill/>
        </p:spPr>
        <p:txBody>
          <a:bodyPr wrap="square" lIns="0" tIns="0" rIns="0" bIns="0" rtlCol="0">
            <a:noAutofit/>
          </a:bodyPr>
          <a:lstStyle/>
          <a:p>
            <a:r>
              <a:rPr lang="mt-MT" sz="650" dirty="0">
                <a:solidFill>
                  <a:srgbClr val="054FA1"/>
                </a:solidFill>
                <a:latin typeface="Arial" panose="020B0604020202020204" pitchFamily="34" charset="0"/>
                <a:cs typeface="Arial" panose="020B0604020202020204" pitchFamily="34" charset="0"/>
              </a:rPr>
              <a:t>Xejriet mill-2010 sal-2022</a:t>
            </a:r>
            <a:endParaRPr lang="en-US" sz="650" dirty="0">
              <a:solidFill>
                <a:srgbClr val="054FA1"/>
              </a:solidFill>
              <a:latin typeface="Arial" panose="020B0604020202020204" pitchFamily="34" charset="0"/>
              <a:cs typeface="Arial" panose="020B0604020202020204" pitchFamily="34" charset="0"/>
            </a:endParaRPr>
          </a:p>
          <a:p>
            <a:r>
              <a:rPr lang="mt-MT" sz="650" dirty="0">
                <a:solidFill>
                  <a:srgbClr val="054FA1"/>
                </a:solidFill>
                <a:latin typeface="Arial" panose="020B0604020202020204" pitchFamily="34" charset="0"/>
                <a:cs typeface="Arial" panose="020B0604020202020204" pitchFamily="34" charset="0"/>
              </a:rPr>
              <a:t>It-tlettax-il rapport tal-ESVAC</a:t>
            </a:r>
          </a:p>
        </p:txBody>
      </p:sp>
      <p:sp>
        <p:nvSpPr>
          <p:cNvPr id="16" name="TextBox 15">
            <a:extLst>
              <a:ext uri="{FF2B5EF4-FFF2-40B4-BE49-F238E27FC236}">
                <a16:creationId xmlns:a16="http://schemas.microsoft.com/office/drawing/2014/main" id="{168CEDEA-7694-9B49-8B4E-6270C5B2ACF2}"/>
              </a:ext>
            </a:extLst>
          </p:cNvPr>
          <p:cNvSpPr txBox="1"/>
          <p:nvPr/>
        </p:nvSpPr>
        <p:spPr>
          <a:xfrm>
            <a:off x="10651331" y="4244975"/>
            <a:ext cx="639917" cy="646877"/>
          </a:xfrm>
          <a:prstGeom prst="rect">
            <a:avLst/>
          </a:prstGeom>
          <a:noFill/>
        </p:spPr>
        <p:txBody>
          <a:bodyPr wrap="square" lIns="0" tIns="0" rIns="0" bIns="0" rtlCol="0">
            <a:prstTxWarp prst="textArchDown">
              <a:avLst/>
            </a:prstTxWarp>
            <a:noAutofit/>
          </a:bodyPr>
          <a:lstStyle/>
          <a:p>
            <a:pPr algn="ctr"/>
            <a:r>
              <a:rPr lang="mt-MT" sz="400" b="1" dirty="0">
                <a:solidFill>
                  <a:srgbClr val="054FA1"/>
                </a:solidFill>
                <a:latin typeface="Verdana" panose="020B0604030504040204" pitchFamily="34" charset="0"/>
                <a:ea typeface="Verdana" panose="020B0604030504040204" pitchFamily="34" charset="0"/>
                <a:cs typeface="Arial" panose="020B0604020202020204" pitchFamily="34" charset="0"/>
              </a:rPr>
              <a:t>KOOPERAZZJONI</a:t>
            </a:r>
          </a:p>
        </p:txBody>
      </p:sp>
      <p:sp>
        <p:nvSpPr>
          <p:cNvPr id="17" name="TextBox 16">
            <a:extLst>
              <a:ext uri="{FF2B5EF4-FFF2-40B4-BE49-F238E27FC236}">
                <a16:creationId xmlns:a16="http://schemas.microsoft.com/office/drawing/2014/main" id="{26EC930C-F1DA-507A-F515-122518C8DF1C}"/>
              </a:ext>
            </a:extLst>
          </p:cNvPr>
          <p:cNvSpPr txBox="1"/>
          <p:nvPr/>
        </p:nvSpPr>
        <p:spPr>
          <a:xfrm>
            <a:off x="10787062" y="4672340"/>
            <a:ext cx="157163" cy="45719"/>
          </a:xfrm>
          <a:prstGeom prst="rect">
            <a:avLst/>
          </a:prstGeom>
          <a:noFill/>
        </p:spPr>
        <p:txBody>
          <a:bodyPr wrap="square" lIns="0" tIns="0" rIns="0" bIns="0" rtlCol="0">
            <a:noAutofit/>
          </a:bodyPr>
          <a:lstStyle/>
          <a:p>
            <a:r>
              <a:rPr lang="mt-MT" sz="200" b="1" dirty="0">
                <a:solidFill>
                  <a:srgbClr val="054FA1"/>
                </a:solidFill>
                <a:latin typeface="Verdana" panose="020B0604030504040204" pitchFamily="34" charset="0"/>
                <a:ea typeface="Verdana" panose="020B0604030504040204" pitchFamily="34" charset="0"/>
                <a:cs typeface="Arial" panose="020B0604020202020204" pitchFamily="34" charset="0"/>
              </a:rPr>
              <a:t>-il sena ta’</a:t>
            </a:r>
          </a:p>
        </p:txBody>
      </p:sp>
    </p:spTree>
    <p:extLst>
      <p:ext uri="{BB962C8B-B14F-4D97-AF65-F5344CB8AC3E}">
        <p14:creationId xmlns:p14="http://schemas.microsoft.com/office/powerpoint/2010/main" val="2048628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mt-MT" sz="2800">
                <a:latin typeface="EC Square Sans Pro" panose="020B0506040000020004" pitchFamily="34" charset="0"/>
              </a:rPr>
              <a:t>Regoli komuni</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mt-MT" sz="2000" b="1" dirty="0">
                <a:solidFill>
                  <a:schemeClr val="bg1"/>
                </a:solidFill>
                <a:latin typeface="Montserrat" panose="00000500000000000000" pitchFamily="2" charset="0"/>
              </a:rPr>
              <a:t>Minn Jannar 2024, l-Istati Membri kollha tal-UE/ŻEE għandhom jirrappurtaw dejta tal-2023 dwar il-volum tal-bejgħ u l-użu ta’ prodotti mediċinali antimikrobiċi fl-annimali</a:t>
            </a: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90000"/>
              </a:lnSpc>
              <a:spcAft>
                <a:spcPts val="600"/>
              </a:spcAft>
            </a:pPr>
            <a:endParaRPr lang="en-US" sz="2800" b="1" dirty="0">
              <a:solidFill>
                <a:schemeClr val="bg1"/>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10287000"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nSpc>
                <a:spcPct val="120000"/>
              </a:lnSpc>
              <a:buClr>
                <a:srgbClr val="6BB188"/>
              </a:buClr>
            </a:pPr>
            <a:r>
              <a:rPr lang="mt-MT" sz="2800">
                <a:latin typeface="EC Square Sans Pro" panose="020B0506040000020004" pitchFamily="34" charset="0"/>
              </a:rPr>
              <a:t>Ġbir ta’ Dejta dwar il-bejgħ u l-użu ta’ antimikrobiċi</a:t>
            </a:r>
          </a:p>
          <a:p>
            <a:endParaRPr lang="en-GB" dirty="0"/>
          </a:p>
        </p:txBody>
      </p:sp>
      <p:cxnSp>
        <p:nvCxnSpPr>
          <p:cNvPr id="6" name="Straight Connector 5">
            <a:extLst>
              <a:ext uri="{FF2B5EF4-FFF2-40B4-BE49-F238E27FC236}">
                <a16:creationId xmlns:a16="http://schemas.microsoft.com/office/drawing/2014/main" id="{A9F24412-A948-2C88-ABA1-783E80CD5694}"/>
              </a:ext>
            </a:extLst>
          </p:cNvPr>
          <p:cNvCxnSpPr/>
          <p:nvPr/>
        </p:nvCxnSpPr>
        <p:spPr>
          <a:xfrm>
            <a:off x="2590800" y="358775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3">
            <a:extLst>
              <a:ext uri="{FF2B5EF4-FFF2-40B4-BE49-F238E27FC236}">
                <a16:creationId xmlns:a16="http://schemas.microsoft.com/office/drawing/2014/main" id="{C539A7FB-C405-E1AC-C71D-3A2DFE1E4046}"/>
              </a:ext>
            </a:extLst>
          </p:cNvPr>
          <p:cNvSpPr txBox="1"/>
          <p:nvPr/>
        </p:nvSpPr>
        <p:spPr>
          <a:xfrm>
            <a:off x="601752" y="2197596"/>
            <a:ext cx="7362034" cy="4031873"/>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EC Square Sans Pro" panose="020B0506040000020004"/>
              </a:rPr>
              <a:t>Il-</a:t>
            </a:r>
            <a:r>
              <a:rPr lang="en-US" sz="2000" dirty="0" err="1">
                <a:latin typeface="EC Square Sans Pro" panose="020B0506040000020004"/>
              </a:rPr>
              <a:t>pajjiżi</a:t>
            </a:r>
            <a:r>
              <a:rPr lang="en-US" sz="2000" dirty="0">
                <a:latin typeface="EC Square Sans Pro" panose="020B0506040000020004"/>
              </a:rPr>
              <a:t> </a:t>
            </a:r>
            <a:r>
              <a:rPr lang="en-US" sz="2000" dirty="0" err="1">
                <a:latin typeface="EC Square Sans Pro" panose="020B0506040000020004"/>
              </a:rPr>
              <a:t>tal</a:t>
            </a:r>
            <a:r>
              <a:rPr lang="en-US" sz="2000" dirty="0">
                <a:latin typeface="EC Square Sans Pro" panose="020B0506040000020004"/>
              </a:rPr>
              <a:t>-UE </a:t>
            </a:r>
            <a:r>
              <a:rPr lang="en-US" sz="2000" dirty="0" err="1">
                <a:latin typeface="EC Square Sans Pro" panose="020B0506040000020004"/>
              </a:rPr>
              <a:t>jridu</a:t>
            </a:r>
            <a:r>
              <a:rPr lang="en-US" sz="2000" dirty="0">
                <a:latin typeface="EC Square Sans Pro" panose="020B0506040000020004"/>
              </a:rPr>
              <a:t> </a:t>
            </a:r>
            <a:r>
              <a:rPr lang="en-US" sz="2000" dirty="0" err="1">
                <a:latin typeface="EC Square Sans Pro" panose="020B0506040000020004"/>
              </a:rPr>
              <a:t>jibdew</a:t>
            </a:r>
            <a:r>
              <a:rPr lang="en-US" sz="2000" dirty="0">
                <a:latin typeface="EC Square Sans Pro" panose="020B0506040000020004"/>
              </a:rPr>
              <a:t> </a:t>
            </a:r>
            <a:r>
              <a:rPr lang="en-US" sz="2000" dirty="0" err="1">
                <a:latin typeface="EC Square Sans Pro" panose="020B0506040000020004"/>
              </a:rPr>
              <a:t>jirrappurtaw</a:t>
            </a:r>
            <a:r>
              <a:rPr lang="en-US" sz="2000" dirty="0">
                <a:latin typeface="EC Square Sans Pro" panose="020B0506040000020004"/>
              </a:rPr>
              <a:t> </a:t>
            </a:r>
            <a:r>
              <a:rPr lang="en-US" sz="2000" dirty="0" err="1">
                <a:latin typeface="EC Square Sans Pro" panose="020B0506040000020004"/>
              </a:rPr>
              <a:t>dwar</a:t>
            </a:r>
            <a:r>
              <a:rPr lang="en-US" sz="2000" dirty="0">
                <a:latin typeface="EC Square Sans Pro" panose="020B0506040000020004"/>
              </a:rPr>
              <a:t> id-</a:t>
            </a:r>
            <a:r>
              <a:rPr lang="en-US" sz="2000" dirty="0" err="1">
                <a:latin typeface="EC Square Sans Pro" panose="020B0506040000020004"/>
              </a:rPr>
              <a:t>dejta</a:t>
            </a:r>
            <a:r>
              <a:rPr lang="en-US" sz="2000" dirty="0">
                <a:latin typeface="EC Square Sans Pro" panose="020B0506040000020004"/>
              </a:rPr>
              <a:t> </a:t>
            </a:r>
            <a:r>
              <a:rPr lang="en-US" sz="2000" dirty="0" err="1">
                <a:latin typeface="EC Square Sans Pro" panose="020B0506040000020004"/>
              </a:rPr>
              <a:t>tal-użu</a:t>
            </a:r>
            <a:r>
              <a:rPr lang="en-US" sz="2000" dirty="0">
                <a:latin typeface="EC Square Sans Pro" panose="020B0506040000020004"/>
              </a:rPr>
              <a:t>:</a:t>
            </a:r>
          </a:p>
          <a:p>
            <a:pPr marL="285750" indent="-285750">
              <a:buFont typeface="Arial" panose="020B0604020202020204" pitchFamily="34" charset="0"/>
              <a:buChar char="•"/>
            </a:pPr>
            <a:endParaRPr lang="en-US" sz="2000" dirty="0">
              <a:latin typeface="EC Square Sans Pro" panose="020B0506040000020004"/>
            </a:endParaRPr>
          </a:p>
          <a:p>
            <a:pPr marL="285750" indent="-285750">
              <a:buFont typeface="Arial" panose="020B0604020202020204" pitchFamily="34" charset="0"/>
              <a:buChar char="•"/>
            </a:pPr>
            <a:r>
              <a:rPr lang="en-US" sz="2000" dirty="0" err="1">
                <a:latin typeface="EC Square Sans Pro" panose="020B0506040000020004"/>
              </a:rPr>
              <a:t>Baqar</a:t>
            </a:r>
            <a:r>
              <a:rPr lang="en-US" sz="2000" dirty="0">
                <a:latin typeface="EC Square Sans Pro" panose="020B0506040000020004"/>
              </a:rPr>
              <a:t>, </a:t>
            </a:r>
            <a:r>
              <a:rPr lang="en-US" sz="2000" dirty="0" err="1">
                <a:latin typeface="EC Square Sans Pro" panose="020B0506040000020004"/>
              </a:rPr>
              <a:t>ħnieżer</a:t>
            </a:r>
            <a:r>
              <a:rPr lang="en-US" sz="2000" dirty="0">
                <a:latin typeface="EC Square Sans Pro" panose="020B0506040000020004"/>
              </a:rPr>
              <a:t>, </a:t>
            </a:r>
            <a:r>
              <a:rPr lang="en-US" sz="2000" dirty="0" err="1">
                <a:latin typeface="EC Square Sans Pro" panose="020B0506040000020004"/>
              </a:rPr>
              <a:t>tjur</a:t>
            </a:r>
            <a:r>
              <a:rPr lang="en-US" sz="2000" dirty="0">
                <a:latin typeface="EC Square Sans Pro" panose="020B0506040000020004"/>
              </a:rPr>
              <a:t> → mill-2023</a:t>
            </a:r>
          </a:p>
          <a:p>
            <a:pPr marL="285750" indent="-285750">
              <a:buFont typeface="Arial" panose="020B0604020202020204" pitchFamily="34" charset="0"/>
              <a:buChar char="•"/>
            </a:pPr>
            <a:r>
              <a:rPr lang="en-US" sz="2000" dirty="0">
                <a:latin typeface="EC Square Sans Pro" panose="020B0506040000020004"/>
              </a:rPr>
              <a:t>L-</a:t>
            </a:r>
            <a:r>
              <a:rPr lang="en-US" sz="2000" dirty="0" err="1">
                <a:latin typeface="EC Square Sans Pro" panose="020B0506040000020004"/>
              </a:rPr>
              <a:t>annimali</a:t>
            </a:r>
            <a:r>
              <a:rPr lang="en-US" sz="2000" dirty="0">
                <a:latin typeface="EC Square Sans Pro" panose="020B0506040000020004"/>
              </a:rPr>
              <a:t> l-</a:t>
            </a:r>
            <a:r>
              <a:rPr lang="en-US" sz="2000" dirty="0" err="1">
                <a:latin typeface="EC Square Sans Pro" panose="020B0506040000020004"/>
              </a:rPr>
              <a:t>oħra</a:t>
            </a:r>
            <a:r>
              <a:rPr lang="en-US" sz="2000" dirty="0">
                <a:latin typeface="EC Square Sans Pro" panose="020B0506040000020004"/>
              </a:rPr>
              <a:t> </a:t>
            </a:r>
            <a:r>
              <a:rPr lang="en-US" sz="2000" dirty="0" err="1">
                <a:latin typeface="EC Square Sans Pro" panose="020B0506040000020004"/>
              </a:rPr>
              <a:t>kollha</a:t>
            </a:r>
            <a:r>
              <a:rPr lang="en-US" sz="2000" dirty="0">
                <a:latin typeface="EC Square Sans Pro" panose="020B0506040000020004"/>
              </a:rPr>
              <a:t> li </a:t>
            </a:r>
            <a:r>
              <a:rPr lang="en-US" sz="2000" dirty="0" err="1">
                <a:latin typeface="EC Square Sans Pro" panose="020B0506040000020004"/>
              </a:rPr>
              <a:t>jipproduċu</a:t>
            </a:r>
            <a:r>
              <a:rPr lang="en-US" sz="2000" dirty="0">
                <a:latin typeface="EC Square Sans Pro" panose="020B0506040000020004"/>
              </a:rPr>
              <a:t> l-</a:t>
            </a:r>
            <a:r>
              <a:rPr lang="en-US" sz="2000" dirty="0" err="1">
                <a:latin typeface="EC Square Sans Pro" panose="020B0506040000020004"/>
              </a:rPr>
              <a:t>ikel</a:t>
            </a:r>
            <a:r>
              <a:rPr lang="en-US" sz="2000" dirty="0">
                <a:latin typeface="EC Square Sans Pro" panose="020B0506040000020004"/>
              </a:rPr>
              <a:t> → mill-2026</a:t>
            </a:r>
          </a:p>
          <a:p>
            <a:pPr marL="285750" indent="-285750">
              <a:buFont typeface="Arial" panose="020B0604020202020204" pitchFamily="34" charset="0"/>
              <a:buChar char="•"/>
            </a:pPr>
            <a:r>
              <a:rPr lang="en-US" sz="2000" dirty="0" err="1">
                <a:latin typeface="EC Square Sans Pro" panose="020B0506040000020004"/>
              </a:rPr>
              <a:t>Klieb</a:t>
            </a:r>
            <a:r>
              <a:rPr lang="en-US" sz="2000" dirty="0">
                <a:latin typeface="EC Square Sans Pro" panose="020B0506040000020004"/>
              </a:rPr>
              <a:t>, </a:t>
            </a:r>
            <a:r>
              <a:rPr lang="en-US" sz="2000" dirty="0" err="1">
                <a:latin typeface="EC Square Sans Pro" panose="020B0506040000020004"/>
              </a:rPr>
              <a:t>qtates</a:t>
            </a:r>
            <a:r>
              <a:rPr lang="en-US" sz="2000" dirty="0">
                <a:latin typeface="EC Square Sans Pro" panose="020B0506040000020004"/>
              </a:rPr>
              <a:t> u </a:t>
            </a:r>
            <a:r>
              <a:rPr lang="en-US" sz="2000" dirty="0" err="1">
                <a:latin typeface="EC Square Sans Pro" panose="020B0506040000020004"/>
              </a:rPr>
              <a:t>annimali</a:t>
            </a:r>
            <a:r>
              <a:rPr lang="en-US" sz="2000" dirty="0">
                <a:latin typeface="EC Square Sans Pro" panose="020B0506040000020004"/>
              </a:rPr>
              <a:t> </a:t>
            </a:r>
            <a:r>
              <a:rPr lang="en-US" sz="2000" dirty="0" err="1">
                <a:latin typeface="EC Square Sans Pro" panose="020B0506040000020004"/>
              </a:rPr>
              <a:t>tal-pil</a:t>
            </a:r>
            <a:r>
              <a:rPr lang="en-US" sz="2000" dirty="0">
                <a:latin typeface="EC Square Sans Pro" panose="020B0506040000020004"/>
              </a:rPr>
              <a:t> → mill-2029</a:t>
            </a:r>
          </a:p>
          <a:p>
            <a:pPr marL="285750" indent="-285750">
              <a:buFont typeface="Arial" panose="020B0604020202020204" pitchFamily="34" charset="0"/>
              <a:buChar char="•"/>
            </a:pPr>
            <a:endParaRPr lang="en-US" sz="2000" dirty="0">
              <a:latin typeface="EC Square Sans Pro" panose="020B0506040000020004"/>
            </a:endParaRPr>
          </a:p>
          <a:p>
            <a:pPr marL="285750" indent="-285750">
              <a:buFont typeface="Arial" panose="020B0604020202020204" pitchFamily="34" charset="0"/>
              <a:buChar char="•"/>
            </a:pPr>
            <a:r>
              <a:rPr lang="en-US" sz="2000" dirty="0">
                <a:latin typeface="EC Square Sans Pro" panose="020B0506040000020004"/>
              </a:rPr>
              <a:t>L-EMA se </a:t>
            </a:r>
            <a:r>
              <a:rPr lang="en-US" sz="2000" dirty="0" err="1">
                <a:latin typeface="EC Square Sans Pro" panose="020B0506040000020004"/>
              </a:rPr>
              <a:t>tippubblika</a:t>
            </a:r>
            <a:r>
              <a:rPr lang="en-US" sz="2000" dirty="0">
                <a:latin typeface="EC Square Sans Pro" panose="020B0506040000020004"/>
              </a:rPr>
              <a:t> l-</a:t>
            </a:r>
            <a:r>
              <a:rPr lang="en-US" sz="2000" dirty="0" err="1">
                <a:latin typeface="EC Square Sans Pro" panose="020B0506040000020004"/>
              </a:rPr>
              <a:t>ewwel</a:t>
            </a:r>
            <a:r>
              <a:rPr lang="en-US" sz="2000" dirty="0">
                <a:latin typeface="EC Square Sans Pro" panose="020B0506040000020004"/>
              </a:rPr>
              <a:t> rapport fil-31 ta' </a:t>
            </a:r>
            <a:r>
              <a:rPr lang="en-US" sz="2000" dirty="0" err="1">
                <a:latin typeface="EC Square Sans Pro" panose="020B0506040000020004"/>
              </a:rPr>
              <a:t>Marzu</a:t>
            </a:r>
            <a:r>
              <a:rPr lang="en-US" sz="2000" dirty="0">
                <a:latin typeface="EC Square Sans Pro" panose="020B0506040000020004"/>
              </a:rPr>
              <a:t> 2025, </a:t>
            </a:r>
            <a:r>
              <a:rPr lang="en-US" sz="2000" dirty="0" err="1">
                <a:latin typeface="EC Square Sans Pro" panose="020B0506040000020004"/>
              </a:rPr>
              <a:t>wara</a:t>
            </a:r>
            <a:r>
              <a:rPr lang="en-US" sz="2000" dirty="0">
                <a:latin typeface="EC Square Sans Pro" panose="020B0506040000020004"/>
              </a:rPr>
              <a:t> sal-31 ta' </a:t>
            </a:r>
            <a:r>
              <a:rPr lang="en-US" sz="2000" dirty="0" err="1">
                <a:latin typeface="EC Square Sans Pro" panose="020B0506040000020004"/>
              </a:rPr>
              <a:t>Diċembru</a:t>
            </a:r>
            <a:r>
              <a:rPr lang="en-US" sz="2000" dirty="0">
                <a:latin typeface="EC Square Sans Pro" panose="020B0506040000020004"/>
              </a:rPr>
              <a:t> li </a:t>
            </a:r>
            <a:r>
              <a:rPr lang="en-US" sz="2000" dirty="0" err="1">
                <a:latin typeface="EC Square Sans Pro" panose="020B0506040000020004"/>
              </a:rPr>
              <a:t>jkopri</a:t>
            </a:r>
            <a:r>
              <a:rPr lang="en-US" sz="2000" dirty="0">
                <a:latin typeface="EC Square Sans Pro" panose="020B0506040000020004"/>
              </a:rPr>
              <a:t> s-sena </a:t>
            </a:r>
            <a:r>
              <a:rPr lang="en-US" sz="2000" dirty="0" err="1">
                <a:latin typeface="EC Square Sans Pro" panose="020B0506040000020004"/>
              </a:rPr>
              <a:t>preċedenti</a:t>
            </a:r>
            <a:endParaRPr lang="en-US" sz="2000" dirty="0">
              <a:latin typeface="EC Square Sans Pro" panose="020B0506040000020004"/>
            </a:endParaRPr>
          </a:p>
          <a:p>
            <a:pPr marL="285750" indent="-285750">
              <a:buFont typeface="Arial" panose="020B0604020202020204" pitchFamily="34" charset="0"/>
              <a:buChar char="•"/>
            </a:pPr>
            <a:endParaRPr lang="en-US" sz="2000" dirty="0">
              <a:latin typeface="EC Square Sans Pro" panose="020B0506040000020004"/>
            </a:endParaRPr>
          </a:p>
          <a:p>
            <a:pPr marL="285750" indent="-285750">
              <a:buFont typeface="Arial" panose="020B0604020202020204" pitchFamily="34" charset="0"/>
              <a:buChar char="•"/>
            </a:pPr>
            <a:r>
              <a:rPr lang="en-US" sz="2000" dirty="0">
                <a:latin typeface="EC Square Sans Pro" panose="020B0506040000020004"/>
              </a:rPr>
              <a:t>Id-</a:t>
            </a:r>
            <a:r>
              <a:rPr lang="en-US" sz="2000" dirty="0" err="1">
                <a:latin typeface="EC Square Sans Pro" panose="020B0506040000020004"/>
              </a:rPr>
              <a:t>dejta</a:t>
            </a:r>
            <a:r>
              <a:rPr lang="en-US" sz="2000" dirty="0">
                <a:latin typeface="EC Square Sans Pro" panose="020B0506040000020004"/>
              </a:rPr>
              <a:t> </a:t>
            </a:r>
            <a:r>
              <a:rPr lang="en-US" sz="2000" dirty="0" err="1">
                <a:latin typeface="EC Square Sans Pro" panose="020B0506040000020004"/>
              </a:rPr>
              <a:t>tkun</a:t>
            </a:r>
            <a:r>
              <a:rPr lang="en-US" sz="2000" dirty="0">
                <a:latin typeface="EC Square Sans Pro" panose="020B0506040000020004"/>
              </a:rPr>
              <a:t> </a:t>
            </a:r>
            <a:r>
              <a:rPr lang="en-US" sz="2000" dirty="0" err="1">
                <a:latin typeface="EC Square Sans Pro" panose="020B0506040000020004"/>
              </a:rPr>
              <a:t>iddettaljata</a:t>
            </a:r>
            <a:r>
              <a:rPr lang="en-US" sz="2000" dirty="0">
                <a:latin typeface="EC Square Sans Pro" panose="020B0506040000020004"/>
              </a:rPr>
              <a:t> bi </a:t>
            </a:r>
            <a:r>
              <a:rPr lang="en-US" sz="2000" dirty="0" err="1">
                <a:latin typeface="EC Square Sans Pro" panose="020B0506040000020004"/>
              </a:rPr>
              <a:t>speċi</a:t>
            </a:r>
            <a:r>
              <a:rPr lang="en-US" sz="2000" dirty="0">
                <a:latin typeface="EC Square Sans Pro" panose="020B0506040000020004"/>
              </a:rPr>
              <a:t>, </a:t>
            </a:r>
            <a:r>
              <a:rPr lang="en-US" sz="2000" dirty="0" err="1">
                <a:latin typeface="EC Square Sans Pro" panose="020B0506040000020004"/>
              </a:rPr>
              <a:t>kategoriji</a:t>
            </a:r>
            <a:r>
              <a:rPr lang="en-US" sz="2000" dirty="0">
                <a:latin typeface="EC Square Sans Pro" panose="020B0506040000020004"/>
              </a:rPr>
              <a:t> jew </a:t>
            </a:r>
            <a:r>
              <a:rPr lang="en-US" sz="2000" dirty="0" err="1">
                <a:latin typeface="EC Square Sans Pro" panose="020B0506040000020004"/>
              </a:rPr>
              <a:t>stadji</a:t>
            </a:r>
            <a:r>
              <a:rPr lang="en-US" sz="2000" dirty="0">
                <a:latin typeface="EC Square Sans Pro" panose="020B0506040000020004"/>
              </a:rPr>
              <a:t> ta' </a:t>
            </a:r>
            <a:r>
              <a:rPr lang="en-US" sz="2000" dirty="0" err="1">
                <a:latin typeface="EC Square Sans Pro" panose="020B0506040000020004"/>
              </a:rPr>
              <a:t>annimali</a:t>
            </a:r>
            <a:r>
              <a:rPr lang="en-US" sz="2000" dirty="0">
                <a:latin typeface="EC Square Sans Pro" panose="020B0506040000020004"/>
              </a:rPr>
              <a:t> </a:t>
            </a:r>
            <a:r>
              <a:rPr lang="en-US" sz="2000" dirty="0" err="1">
                <a:latin typeface="EC Square Sans Pro" panose="020B0506040000020004"/>
              </a:rPr>
              <a:t>rilevanti</a:t>
            </a:r>
            <a:endParaRPr lang="en-US" sz="1600" dirty="0"/>
          </a:p>
          <a:p>
            <a:pPr marL="285750" lvl="3" indent="-285750">
              <a:buFont typeface="Arial" panose="020B0604020202020204" pitchFamily="34" charset="0"/>
              <a:buChar char="•"/>
            </a:pPr>
            <a:endParaRPr lang="en-US" dirty="0"/>
          </a:p>
          <a:p>
            <a:pPr marL="285750"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AF76261A-77E1-9C5A-8A30-C78EDE081EF1}"/>
              </a:ext>
            </a:extLst>
          </p:cNvPr>
          <p:cNvSpPr txBox="1"/>
          <p:nvPr/>
        </p:nvSpPr>
        <p:spPr>
          <a:xfrm>
            <a:off x="8091377" y="2197596"/>
            <a:ext cx="3997842" cy="3139321"/>
          </a:xfrm>
          <a:prstGeom prst="rect">
            <a:avLst/>
          </a:prstGeom>
          <a:solidFill>
            <a:srgbClr val="6BB188"/>
          </a:solidFill>
        </p:spPr>
        <p:txBody>
          <a:bodyPr wrap="square" rtlCol="0">
            <a:spAutoFit/>
          </a:bodyPr>
          <a:lstStyle/>
          <a:p>
            <a:pPr lvl="3"/>
            <a:r>
              <a:rPr lang="en-US" sz="1800" dirty="0">
                <a:solidFill>
                  <a:schemeClr val="tx1"/>
                </a:solidFill>
                <a:latin typeface="EC Square Sans Pro" panose="020B0506040000020004"/>
              </a:rPr>
              <a:t>Data li </a:t>
            </a:r>
            <a:r>
              <a:rPr lang="en-US" sz="1800" dirty="0" err="1">
                <a:solidFill>
                  <a:schemeClr val="tx1"/>
                </a:solidFill>
                <a:latin typeface="EC Square Sans Pro" panose="020B0506040000020004"/>
              </a:rPr>
              <a:t>għandha</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tinġabar</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għal</a:t>
            </a:r>
            <a:endParaRPr lang="en-US" sz="1800" dirty="0">
              <a:solidFill>
                <a:schemeClr val="tx1"/>
              </a:solidFill>
              <a:latin typeface="EC Square Sans Pro" panose="020B0506040000020004"/>
            </a:endParaRPr>
          </a:p>
          <a:p>
            <a:pPr lvl="3"/>
            <a:r>
              <a:rPr lang="en-US" sz="1800" dirty="0" err="1">
                <a:solidFill>
                  <a:schemeClr val="tx1"/>
                </a:solidFill>
                <a:latin typeface="EC Square Sans Pro" panose="020B0506040000020004"/>
              </a:rPr>
              <a:t>Kontra</a:t>
            </a:r>
            <a:r>
              <a:rPr lang="en-US" sz="1800" dirty="0">
                <a:solidFill>
                  <a:schemeClr val="tx1"/>
                </a:solidFill>
                <a:latin typeface="EC Square Sans Pro" panose="020B0506040000020004"/>
              </a:rPr>
              <a:t> d-</a:t>
            </a:r>
            <a:r>
              <a:rPr lang="en-US" sz="1800" dirty="0" err="1">
                <a:solidFill>
                  <a:schemeClr val="tx1"/>
                </a:solidFill>
                <a:latin typeface="EC Square Sans Pro" panose="020B0506040000020004"/>
              </a:rPr>
              <a:t>dijarea</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aġenti</a:t>
            </a:r>
            <a:r>
              <a:rPr lang="en-US" sz="1800" dirty="0">
                <a:solidFill>
                  <a:schemeClr val="tx1"/>
                </a:solidFill>
                <a:latin typeface="EC Square Sans Pro" panose="020B0506040000020004"/>
              </a:rPr>
              <a:t> anti-</a:t>
            </a:r>
            <a:r>
              <a:rPr lang="en-US" sz="1800" dirty="0" err="1">
                <a:solidFill>
                  <a:schemeClr val="tx1"/>
                </a:solidFill>
                <a:latin typeface="EC Square Sans Pro" panose="020B0506040000020004"/>
              </a:rPr>
              <a:t>infjammatorji</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intestinali</a:t>
            </a:r>
            <a:r>
              <a:rPr lang="en-US" sz="1800" dirty="0">
                <a:solidFill>
                  <a:schemeClr val="tx1"/>
                </a:solidFill>
                <a:latin typeface="EC Square Sans Pro" panose="020B0506040000020004"/>
              </a:rPr>
              <a:t> u </a:t>
            </a:r>
            <a:r>
              <a:rPr lang="en-US" sz="1800" dirty="0" err="1">
                <a:solidFill>
                  <a:schemeClr val="tx1"/>
                </a:solidFill>
                <a:latin typeface="EC Square Sans Pro" panose="020B0506040000020004"/>
              </a:rPr>
              <a:t>antiinfettivi</a:t>
            </a:r>
            <a:endParaRPr lang="en-US" sz="1800" dirty="0">
              <a:solidFill>
                <a:schemeClr val="tx1"/>
              </a:solidFill>
              <a:latin typeface="EC Square Sans Pro" panose="020B0506040000020004"/>
            </a:endParaRPr>
          </a:p>
          <a:p>
            <a:pPr lvl="3"/>
            <a:r>
              <a:rPr lang="en-US" sz="1800" dirty="0">
                <a:solidFill>
                  <a:schemeClr val="tx1"/>
                </a:solidFill>
                <a:latin typeface="EC Square Sans Pro" panose="020B0506040000020004"/>
              </a:rPr>
              <a:t>2. </a:t>
            </a:r>
            <a:r>
              <a:rPr lang="en-US" sz="1800" dirty="0" err="1">
                <a:solidFill>
                  <a:schemeClr val="tx1"/>
                </a:solidFill>
                <a:latin typeface="EC Square Sans Pro" panose="020B0506040000020004"/>
              </a:rPr>
              <a:t>Antiinfettivi</a:t>
            </a:r>
            <a:r>
              <a:rPr lang="en-US" sz="1800" dirty="0">
                <a:solidFill>
                  <a:schemeClr val="tx1"/>
                </a:solidFill>
                <a:latin typeface="EC Square Sans Pro" panose="020B0506040000020004"/>
              </a:rPr>
              <a:t> &amp; </a:t>
            </a:r>
            <a:r>
              <a:rPr lang="en-US" sz="1800" dirty="0" err="1">
                <a:solidFill>
                  <a:schemeClr val="tx1"/>
                </a:solidFill>
                <a:latin typeface="EC Square Sans Pro" panose="020B0506040000020004"/>
              </a:rPr>
              <a:t>antisettiċi</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ġinekoloġiċi</a:t>
            </a:r>
            <a:endParaRPr lang="en-US" sz="1800" dirty="0">
              <a:solidFill>
                <a:schemeClr val="tx1"/>
              </a:solidFill>
              <a:latin typeface="EC Square Sans Pro" panose="020B0506040000020004"/>
            </a:endParaRPr>
          </a:p>
          <a:p>
            <a:pPr lvl="3"/>
            <a:r>
              <a:rPr lang="en-US" sz="1800" dirty="0">
                <a:solidFill>
                  <a:schemeClr val="tx1"/>
                </a:solidFill>
                <a:latin typeface="EC Square Sans Pro" panose="020B0506040000020004"/>
              </a:rPr>
              <a:t>3. Anti-</a:t>
            </a:r>
            <a:r>
              <a:rPr lang="en-US" sz="1800" dirty="0" err="1">
                <a:solidFill>
                  <a:schemeClr val="tx1"/>
                </a:solidFill>
                <a:latin typeface="EC Square Sans Pro" panose="020B0506040000020004"/>
              </a:rPr>
              <a:t>infettivi</a:t>
            </a:r>
            <a:r>
              <a:rPr lang="en-US" sz="1800" dirty="0">
                <a:solidFill>
                  <a:schemeClr val="tx1"/>
                </a:solidFill>
                <a:latin typeface="EC Square Sans Pro" panose="020B0506040000020004"/>
              </a:rPr>
              <a:t> u </a:t>
            </a:r>
            <a:r>
              <a:rPr lang="en-US" sz="1800" dirty="0" err="1">
                <a:solidFill>
                  <a:schemeClr val="tx1"/>
                </a:solidFill>
                <a:latin typeface="EC Square Sans Pro" panose="020B0506040000020004"/>
              </a:rPr>
              <a:t>antisettiċi</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għall-użu</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intrauterin</a:t>
            </a:r>
            <a:endParaRPr lang="en-US" sz="1800" dirty="0">
              <a:solidFill>
                <a:schemeClr val="tx1"/>
              </a:solidFill>
              <a:latin typeface="EC Square Sans Pro" panose="020B0506040000020004"/>
            </a:endParaRPr>
          </a:p>
          <a:p>
            <a:pPr lvl="3"/>
            <a:r>
              <a:rPr lang="en-US" sz="1800" dirty="0">
                <a:solidFill>
                  <a:schemeClr val="tx1"/>
                </a:solidFill>
                <a:latin typeface="EC Square Sans Pro" panose="020B0506040000020004"/>
              </a:rPr>
              <a:t>4. </a:t>
            </a:r>
            <a:r>
              <a:rPr lang="en-US" sz="1800" dirty="0" err="1">
                <a:solidFill>
                  <a:schemeClr val="tx1"/>
                </a:solidFill>
                <a:latin typeface="EC Square Sans Pro" panose="020B0506040000020004"/>
              </a:rPr>
              <a:t>Antibatteriċi</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għall-użu</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sistemiku</a:t>
            </a:r>
            <a:r>
              <a:rPr lang="en-US" sz="1800" dirty="0">
                <a:solidFill>
                  <a:schemeClr val="tx1"/>
                </a:solidFill>
                <a:latin typeface="EC Square Sans Pro" panose="020B0506040000020004"/>
              </a:rPr>
              <a:t> 5. </a:t>
            </a:r>
            <a:r>
              <a:rPr lang="en-US" sz="1800" dirty="0" err="1">
                <a:solidFill>
                  <a:schemeClr val="tx1"/>
                </a:solidFill>
                <a:latin typeface="EC Square Sans Pro" panose="020B0506040000020004"/>
              </a:rPr>
              <a:t>Antibatteriċi</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għall-użu</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intramammarju</a:t>
            </a:r>
            <a:endParaRPr lang="en-US" sz="1800" dirty="0">
              <a:solidFill>
                <a:schemeClr val="tx1"/>
              </a:solidFill>
              <a:latin typeface="EC Square Sans Pro" panose="020B0506040000020004"/>
            </a:endParaRPr>
          </a:p>
          <a:p>
            <a:pPr lvl="3"/>
            <a:r>
              <a:rPr lang="en-US" sz="1800" dirty="0">
                <a:solidFill>
                  <a:schemeClr val="tx1"/>
                </a:solidFill>
                <a:latin typeface="EC Square Sans Pro" panose="020B0506040000020004"/>
              </a:rPr>
              <a:t>6. Antiprotozoals (</a:t>
            </a:r>
            <a:r>
              <a:rPr lang="en-US" sz="1800" dirty="0" err="1">
                <a:solidFill>
                  <a:schemeClr val="tx1"/>
                </a:solidFill>
                <a:latin typeface="EC Square Sans Pro" panose="020B0506040000020004"/>
              </a:rPr>
              <a:t>b'effett</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antibatteriku</a:t>
            </a:r>
            <a:r>
              <a:rPr lang="en-US" sz="1800" dirty="0">
                <a:solidFill>
                  <a:schemeClr val="tx1"/>
                </a:solidFill>
                <a:latin typeface="EC Square Sans Pro" panose="020B0506040000020004"/>
              </a:rPr>
              <a:t>)</a:t>
            </a:r>
          </a:p>
          <a:p>
            <a:pPr lvl="3"/>
            <a:r>
              <a:rPr lang="en-US" sz="1800" dirty="0">
                <a:solidFill>
                  <a:schemeClr val="tx1"/>
                </a:solidFill>
                <a:latin typeface="EC Square Sans Pro" panose="020B0506040000020004"/>
              </a:rPr>
              <a:t>7. </a:t>
            </a:r>
            <a:r>
              <a:rPr lang="en-US" sz="1800" dirty="0" err="1">
                <a:solidFill>
                  <a:schemeClr val="tx1"/>
                </a:solidFill>
                <a:latin typeface="EC Square Sans Pro" panose="020B0506040000020004"/>
              </a:rPr>
              <a:t>Antimikobatteriċi</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għall-użu</a:t>
            </a:r>
            <a:r>
              <a:rPr lang="en-US" sz="1800" dirty="0">
                <a:solidFill>
                  <a:schemeClr val="tx1"/>
                </a:solidFill>
                <a:latin typeface="EC Square Sans Pro" panose="020B0506040000020004"/>
              </a:rPr>
              <a:t> </a:t>
            </a:r>
            <a:r>
              <a:rPr lang="en-US" sz="1800" dirty="0" err="1">
                <a:solidFill>
                  <a:schemeClr val="tx1"/>
                </a:solidFill>
                <a:latin typeface="EC Square Sans Pro" panose="020B0506040000020004"/>
              </a:rPr>
              <a:t>intramammarju</a:t>
            </a:r>
            <a:endParaRPr lang="en-GB" dirty="0"/>
          </a:p>
        </p:txBody>
      </p:sp>
    </p:spTree>
    <p:extLst>
      <p:ext uri="{BB962C8B-B14F-4D97-AF65-F5344CB8AC3E}">
        <p14:creationId xmlns:p14="http://schemas.microsoft.com/office/powerpoint/2010/main" val="3718840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EDA25B-F561-CC61-40D5-B191A07AF2DD}"/>
              </a:ext>
            </a:extLst>
          </p:cNvPr>
          <p:cNvSpPr>
            <a:spLocks noGrp="1"/>
          </p:cNvSpPr>
          <p:nvPr>
            <p:ph type="body" sz="quarter" idx="10"/>
          </p:nvPr>
        </p:nvSpPr>
        <p:spPr>
          <a:xfrm>
            <a:off x="1304260" y="2296780"/>
            <a:ext cx="8008947" cy="533400"/>
          </a:xfrm>
        </p:spPr>
        <p:txBody>
          <a:bodyPr/>
          <a:lstStyle/>
          <a:p>
            <a:r>
              <a:rPr lang="en-US" sz="4400" dirty="0" err="1"/>
              <a:t>Speċifikazzjonijiet</a:t>
            </a:r>
            <a:r>
              <a:rPr lang="en-US" sz="4400" dirty="0"/>
              <a:t> Maltin</a:t>
            </a:r>
            <a:endParaRPr lang="en-GB" sz="4400" dirty="0"/>
          </a:p>
        </p:txBody>
      </p:sp>
      <p:pic>
        <p:nvPicPr>
          <p:cNvPr id="3" name="Picture 2">
            <a:extLst>
              <a:ext uri="{FF2B5EF4-FFF2-40B4-BE49-F238E27FC236}">
                <a16:creationId xmlns:a16="http://schemas.microsoft.com/office/drawing/2014/main" id="{42CDF262-8791-98B8-3EBD-91C149A8BAE4}"/>
              </a:ext>
            </a:extLst>
          </p:cNvPr>
          <p:cNvPicPr>
            <a:picLocks noChangeAspect="1"/>
          </p:cNvPicPr>
          <p:nvPr/>
        </p:nvPicPr>
        <p:blipFill>
          <a:blip r:embed="rId2"/>
          <a:stretch>
            <a:fillRect/>
          </a:stretch>
        </p:blipFill>
        <p:spPr>
          <a:xfrm>
            <a:off x="7887143" y="2296780"/>
            <a:ext cx="3102750" cy="207320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12935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726D511-F031-4029-9D03-2C26879EDD2F}"/>
              </a:ext>
            </a:extLst>
          </p:cNvPr>
          <p:cNvSpPr>
            <a:spLocks noGrp="1"/>
          </p:cNvSpPr>
          <p:nvPr>
            <p:ph type="body" sz="quarter" idx="10"/>
          </p:nvPr>
        </p:nvSpPr>
        <p:spPr>
          <a:xfrm>
            <a:off x="1371600" y="391779"/>
            <a:ext cx="6086140" cy="476730"/>
          </a:xfrm>
        </p:spPr>
        <p:txBody>
          <a:bodyPr/>
          <a:lstStyle/>
          <a:p>
            <a:r>
              <a:rPr lang="es-ES" dirty="0"/>
              <a:t>Ir-</a:t>
            </a:r>
            <a:r>
              <a:rPr lang="es-ES" dirty="0" err="1"/>
              <a:t>Riċetta</a:t>
            </a:r>
            <a:r>
              <a:rPr lang="es-ES" dirty="0"/>
              <a:t> </a:t>
            </a:r>
            <a:r>
              <a:rPr lang="es-ES" dirty="0" err="1"/>
              <a:t>Veterinarja</a:t>
            </a:r>
            <a:r>
              <a:rPr lang="es-ES" dirty="0"/>
              <a:t> </a:t>
            </a:r>
            <a:r>
              <a:rPr lang="es-ES" dirty="0" err="1"/>
              <a:t>elettronika</a:t>
            </a:r>
            <a:r>
              <a:rPr lang="es-ES" dirty="0"/>
              <a:t> </a:t>
            </a:r>
            <a:r>
              <a:rPr lang="es-ES" dirty="0" err="1"/>
              <a:t>f'Malta</a:t>
            </a:r>
            <a:endParaRPr lang="es-ES" dirty="0"/>
          </a:p>
        </p:txBody>
      </p:sp>
      <p:sp>
        <p:nvSpPr>
          <p:cNvPr id="3" name="TextBox 3">
            <a:extLst>
              <a:ext uri="{FF2B5EF4-FFF2-40B4-BE49-F238E27FC236}">
                <a16:creationId xmlns:a16="http://schemas.microsoft.com/office/drawing/2014/main" id="{88D8D738-1038-53E2-3774-31F385D1AD43}"/>
              </a:ext>
            </a:extLst>
          </p:cNvPr>
          <p:cNvSpPr txBox="1"/>
          <p:nvPr/>
        </p:nvSpPr>
        <p:spPr>
          <a:xfrm>
            <a:off x="434109" y="1422507"/>
            <a:ext cx="6096000" cy="707886"/>
          </a:xfrm>
          <a:prstGeom prst="rect">
            <a:avLst/>
          </a:prstGeom>
          <a:noFill/>
        </p:spPr>
        <p:txBody>
          <a:bodyPr wrap="square">
            <a:spAutoFit/>
          </a:bodyPr>
          <a:lstStyle/>
          <a:p>
            <a:pPr marL="285750" indent="-285750" algn="just">
              <a:buFont typeface="Arial" panose="020B0604020202020204" pitchFamily="34" charset="0"/>
              <a:buChar char="•"/>
            </a:pPr>
            <a:r>
              <a:rPr lang="en-GB" sz="2000" dirty="0" err="1">
                <a:latin typeface="EC Square Sans Pro" panose="020B0506040000020004" pitchFamily="34" charset="0"/>
              </a:rPr>
              <a:t>Bħall-ekwivalenti</a:t>
            </a:r>
            <a:r>
              <a:rPr lang="en-GB" sz="2000" dirty="0">
                <a:latin typeface="EC Square Sans Pro" panose="020B0506040000020004" pitchFamily="34" charset="0"/>
              </a:rPr>
              <a:t> </a:t>
            </a:r>
            <a:r>
              <a:rPr lang="en-GB" sz="2000" dirty="0" err="1">
                <a:latin typeface="EC Square Sans Pro" panose="020B0506040000020004" pitchFamily="34" charset="0"/>
              </a:rPr>
              <a:t>tiegħu</a:t>
            </a:r>
            <a:r>
              <a:rPr lang="en-GB" sz="2000" dirty="0">
                <a:latin typeface="EC Square Sans Pro" panose="020B0506040000020004" pitchFamily="34" charset="0"/>
              </a:rPr>
              <a:t> </a:t>
            </a:r>
            <a:r>
              <a:rPr lang="en-GB" sz="2000" dirty="0" err="1">
                <a:latin typeface="EC Square Sans Pro" panose="020B0506040000020004" pitchFamily="34" charset="0"/>
              </a:rPr>
              <a:t>bbażat</a:t>
            </a:r>
            <a:r>
              <a:rPr lang="en-GB" sz="2000" dirty="0">
                <a:latin typeface="EC Square Sans Pro" panose="020B0506040000020004" pitchFamily="34" charset="0"/>
              </a:rPr>
              <a:t> </a:t>
            </a:r>
            <a:r>
              <a:rPr lang="en-GB" sz="2000" dirty="0" err="1">
                <a:latin typeface="EC Square Sans Pro" panose="020B0506040000020004" pitchFamily="34" charset="0"/>
              </a:rPr>
              <a:t>fuq</a:t>
            </a:r>
            <a:r>
              <a:rPr lang="en-GB" sz="2000" dirty="0">
                <a:latin typeface="EC Square Sans Pro" panose="020B0506040000020004" pitchFamily="34" charset="0"/>
              </a:rPr>
              <a:t> il-</a:t>
            </a:r>
            <a:r>
              <a:rPr lang="en-GB" sz="2000" dirty="0" err="1">
                <a:latin typeface="EC Square Sans Pro" panose="020B0506040000020004" pitchFamily="34" charset="0"/>
              </a:rPr>
              <a:t>karta</a:t>
            </a:r>
            <a:r>
              <a:rPr lang="en-GB" sz="2000" dirty="0">
                <a:latin typeface="EC Square Sans Pro" panose="020B0506040000020004" pitchFamily="34" charset="0"/>
              </a:rPr>
              <a:t> </a:t>
            </a:r>
            <a:r>
              <a:rPr lang="en-GB" sz="2000" dirty="0" err="1">
                <a:latin typeface="EC Square Sans Pro" panose="020B0506040000020004" pitchFamily="34" charset="0"/>
              </a:rPr>
              <a:t>jista</a:t>
            </a:r>
            <a:r>
              <a:rPr lang="en-GB" sz="2000" dirty="0">
                <a:latin typeface="EC Square Sans Pro" panose="020B0506040000020004" pitchFamily="34" charset="0"/>
              </a:rPr>
              <a:t> '</a:t>
            </a:r>
            <a:r>
              <a:rPr lang="en-GB" sz="2000" dirty="0" err="1">
                <a:latin typeface="EC Square Sans Pro" panose="020B0506040000020004" pitchFamily="34" charset="0"/>
              </a:rPr>
              <a:t>jinħareġ</a:t>
            </a:r>
            <a:r>
              <a:rPr lang="en-GB" sz="2000" dirty="0">
                <a:latin typeface="EC Square Sans Pro" panose="020B0506040000020004" pitchFamily="34" charset="0"/>
              </a:rPr>
              <a:t> </a:t>
            </a:r>
            <a:r>
              <a:rPr lang="en-GB" sz="2000" dirty="0" err="1">
                <a:latin typeface="EC Square Sans Pro" panose="020B0506040000020004" pitchFamily="34" charset="0"/>
              </a:rPr>
              <a:t>biss</a:t>
            </a:r>
            <a:r>
              <a:rPr lang="en-GB" sz="2000" dirty="0">
                <a:latin typeface="EC Square Sans Pro" panose="020B0506040000020004" pitchFamily="34" charset="0"/>
              </a:rPr>
              <a:t> </a:t>
            </a:r>
            <a:r>
              <a:rPr lang="en-GB" sz="2000" dirty="0" err="1">
                <a:latin typeface="EC Square Sans Pro" panose="020B0506040000020004" pitchFamily="34" charset="0"/>
              </a:rPr>
              <a:t>minn</a:t>
            </a:r>
            <a:r>
              <a:rPr lang="en-GB" sz="2000" dirty="0">
                <a:latin typeface="EC Square Sans Pro" panose="020B0506040000020004" pitchFamily="34" charset="0"/>
              </a:rPr>
              <a:t> </a:t>
            </a:r>
            <a:r>
              <a:rPr lang="en-GB" sz="2000" dirty="0" err="1">
                <a:latin typeface="EC Square Sans Pro" panose="020B0506040000020004" pitchFamily="34" charset="0"/>
              </a:rPr>
              <a:t>kirurgu</a:t>
            </a:r>
            <a:r>
              <a:rPr lang="en-GB" sz="2000" dirty="0">
                <a:latin typeface="EC Square Sans Pro" panose="020B0506040000020004" pitchFamily="34" charset="0"/>
              </a:rPr>
              <a:t> </a:t>
            </a:r>
            <a:r>
              <a:rPr lang="en-GB" sz="2000" dirty="0" err="1">
                <a:latin typeface="EC Square Sans Pro" panose="020B0506040000020004" pitchFamily="34" charset="0"/>
              </a:rPr>
              <a:t>veterinarju</a:t>
            </a:r>
            <a:r>
              <a:rPr lang="en-GB" sz="2000" dirty="0">
                <a:latin typeface="EC Square Sans Pro" panose="020B0506040000020004" pitchFamily="34" charset="0"/>
              </a:rPr>
              <a:t> </a:t>
            </a:r>
            <a:r>
              <a:rPr lang="en-GB" sz="2000" dirty="0" err="1">
                <a:latin typeface="EC Square Sans Pro" panose="020B0506040000020004" pitchFamily="34" charset="0"/>
              </a:rPr>
              <a:t>wara</a:t>
            </a:r>
            <a:r>
              <a:rPr lang="en-GB" sz="2000" dirty="0">
                <a:latin typeface="EC Square Sans Pro" panose="020B0506040000020004" pitchFamily="34" charset="0"/>
              </a:rPr>
              <a:t> </a:t>
            </a:r>
            <a:r>
              <a:rPr lang="en-GB" sz="2000" dirty="0" err="1">
                <a:latin typeface="EC Square Sans Pro" panose="020B0506040000020004" pitchFamily="34" charset="0"/>
              </a:rPr>
              <a:t>dijanjosi</a:t>
            </a:r>
            <a:endParaRPr lang="en-GB" sz="2000" dirty="0">
              <a:latin typeface="EC Square Sans Pro" panose="020B0506040000020004" pitchFamily="34" charset="0"/>
            </a:endParaRPr>
          </a:p>
        </p:txBody>
      </p:sp>
      <p:sp>
        <p:nvSpPr>
          <p:cNvPr id="4" name="TextBox 5">
            <a:extLst>
              <a:ext uri="{FF2B5EF4-FFF2-40B4-BE49-F238E27FC236}">
                <a16:creationId xmlns:a16="http://schemas.microsoft.com/office/drawing/2014/main" id="{E905D5E2-E0CC-BF8B-5CDD-7D392BACA6C6}"/>
              </a:ext>
            </a:extLst>
          </p:cNvPr>
          <p:cNvSpPr txBox="1"/>
          <p:nvPr/>
        </p:nvSpPr>
        <p:spPr>
          <a:xfrm>
            <a:off x="434109" y="2567817"/>
            <a:ext cx="6096000" cy="707886"/>
          </a:xfrm>
          <a:prstGeom prst="rect">
            <a:avLst/>
          </a:prstGeom>
          <a:noFill/>
        </p:spPr>
        <p:txBody>
          <a:bodyPr wrap="square">
            <a:spAutoFit/>
          </a:bodyPr>
          <a:lstStyle/>
          <a:p>
            <a:pPr marL="285750" indent="-285750" algn="just">
              <a:buFont typeface="Arial" panose="020B0604020202020204" pitchFamily="34" charset="0"/>
              <a:buChar char="•"/>
            </a:pPr>
            <a:r>
              <a:rPr lang="en-GB" sz="2000" dirty="0" err="1">
                <a:latin typeface="EC Square Sans Pro" panose="020B0506040000020004" pitchFamily="34" charset="0"/>
              </a:rPr>
              <a:t>Hija</a:t>
            </a:r>
            <a:r>
              <a:rPr lang="en-GB" sz="2000" dirty="0">
                <a:latin typeface="EC Square Sans Pro" panose="020B0506040000020004" pitchFamily="34" charset="0"/>
              </a:rPr>
              <a:t> </a:t>
            </a:r>
            <a:r>
              <a:rPr lang="en-GB" sz="2000" dirty="0" err="1">
                <a:latin typeface="EC Square Sans Pro" panose="020B0506040000020004" pitchFamily="34" charset="0"/>
              </a:rPr>
              <a:t>bbażata</a:t>
            </a:r>
            <a:r>
              <a:rPr lang="en-GB" sz="2000" dirty="0">
                <a:latin typeface="EC Square Sans Pro" panose="020B0506040000020004" pitchFamily="34" charset="0"/>
              </a:rPr>
              <a:t> </a:t>
            </a:r>
            <a:r>
              <a:rPr lang="en-GB" sz="2000" dirty="0" err="1">
                <a:latin typeface="EC Square Sans Pro" panose="020B0506040000020004" pitchFamily="34" charset="0"/>
              </a:rPr>
              <a:t>fuq</a:t>
            </a:r>
            <a:r>
              <a:rPr lang="en-GB" sz="2000" dirty="0">
                <a:latin typeface="EC Square Sans Pro" panose="020B0506040000020004" pitchFamily="34" charset="0"/>
              </a:rPr>
              <a:t> app </a:t>
            </a:r>
            <a:r>
              <a:rPr lang="en-GB" sz="2000" dirty="0" err="1">
                <a:latin typeface="EC Square Sans Pro" panose="020B0506040000020004" pitchFamily="34" charset="0"/>
              </a:rPr>
              <a:t>mobbli</a:t>
            </a:r>
            <a:r>
              <a:rPr lang="en-GB" sz="2000" dirty="0">
                <a:latin typeface="EC Square Sans Pro" panose="020B0506040000020004" pitchFamily="34" charset="0"/>
              </a:rPr>
              <a:t> li </a:t>
            </a:r>
            <a:r>
              <a:rPr lang="en-GB" sz="2000" dirty="0" err="1">
                <a:latin typeface="EC Square Sans Pro" panose="020B0506040000020004" pitchFamily="34" charset="0"/>
              </a:rPr>
              <a:t>tista</a:t>
            </a:r>
            <a:r>
              <a:rPr lang="en-GB" sz="2000" dirty="0">
                <a:latin typeface="EC Square Sans Pro" panose="020B0506040000020004" pitchFamily="34" charset="0"/>
              </a:rPr>
              <a:t>' </a:t>
            </a:r>
            <a:r>
              <a:rPr lang="en-GB" sz="2000" dirty="0" err="1">
                <a:latin typeface="EC Square Sans Pro" panose="020B0506040000020004" pitchFamily="34" charset="0"/>
              </a:rPr>
              <a:t>tiġi</a:t>
            </a:r>
            <a:r>
              <a:rPr lang="en-GB" sz="2000" dirty="0">
                <a:latin typeface="EC Square Sans Pro" panose="020B0506040000020004" pitchFamily="34" charset="0"/>
              </a:rPr>
              <a:t> </a:t>
            </a:r>
            <a:r>
              <a:rPr lang="en-GB" sz="2000" dirty="0" err="1">
                <a:latin typeface="EC Square Sans Pro" panose="020B0506040000020004" pitchFamily="34" charset="0"/>
              </a:rPr>
              <a:t>aċċessata</a:t>
            </a:r>
            <a:r>
              <a:rPr lang="en-GB" sz="2000" dirty="0">
                <a:latin typeface="EC Square Sans Pro" panose="020B0506040000020004" pitchFamily="34" charset="0"/>
              </a:rPr>
              <a:t> </a:t>
            </a:r>
            <a:r>
              <a:rPr lang="en-GB" sz="2000" dirty="0" err="1">
                <a:latin typeface="EC Square Sans Pro" panose="020B0506040000020004" pitchFamily="34" charset="0"/>
              </a:rPr>
              <a:t>biss</a:t>
            </a:r>
            <a:r>
              <a:rPr lang="en-GB" sz="2000" dirty="0">
                <a:latin typeface="EC Square Sans Pro" panose="020B0506040000020004" pitchFamily="34" charset="0"/>
              </a:rPr>
              <a:t> </a:t>
            </a:r>
            <a:r>
              <a:rPr lang="en-GB" sz="2000" dirty="0" err="1">
                <a:latin typeface="EC Square Sans Pro" panose="020B0506040000020004" pitchFamily="34" charset="0"/>
              </a:rPr>
              <a:t>minn</a:t>
            </a:r>
            <a:r>
              <a:rPr lang="en-GB" sz="2000" dirty="0">
                <a:latin typeface="EC Square Sans Pro" panose="020B0506040000020004" pitchFamily="34" charset="0"/>
              </a:rPr>
              <a:t> </a:t>
            </a:r>
            <a:r>
              <a:rPr lang="en-GB" sz="2000" dirty="0" err="1">
                <a:latin typeface="EC Square Sans Pro" panose="020B0506040000020004" pitchFamily="34" charset="0"/>
              </a:rPr>
              <a:t>kirurgi</a:t>
            </a:r>
            <a:r>
              <a:rPr lang="en-GB" sz="2000" dirty="0">
                <a:latin typeface="EC Square Sans Pro" panose="020B0506040000020004" pitchFamily="34" charset="0"/>
              </a:rPr>
              <a:t> </a:t>
            </a:r>
            <a:r>
              <a:rPr lang="en-GB" sz="2000" dirty="0" err="1">
                <a:latin typeface="EC Square Sans Pro" panose="020B0506040000020004" pitchFamily="34" charset="0"/>
              </a:rPr>
              <a:t>veterinarji</a:t>
            </a:r>
            <a:r>
              <a:rPr lang="en-GB" sz="2000" dirty="0">
                <a:latin typeface="EC Square Sans Pro" panose="020B0506040000020004" pitchFamily="34" charset="0"/>
              </a:rPr>
              <a:t> </a:t>
            </a:r>
            <a:r>
              <a:rPr lang="en-GB" sz="2000" dirty="0" err="1">
                <a:latin typeface="EC Square Sans Pro" panose="020B0506040000020004" pitchFamily="34" charset="0"/>
              </a:rPr>
              <a:t>b'garanzija</a:t>
            </a:r>
            <a:endParaRPr lang="en-GB" sz="2000" dirty="0">
              <a:latin typeface="EC Square Sans Pro" panose="020B0506040000020004" pitchFamily="34" charset="0"/>
            </a:endParaRPr>
          </a:p>
        </p:txBody>
      </p:sp>
      <p:sp>
        <p:nvSpPr>
          <p:cNvPr id="5" name="TextBox 7">
            <a:extLst>
              <a:ext uri="{FF2B5EF4-FFF2-40B4-BE49-F238E27FC236}">
                <a16:creationId xmlns:a16="http://schemas.microsoft.com/office/drawing/2014/main" id="{3B169315-7428-D0F2-41B4-E40B3EF93596}"/>
              </a:ext>
            </a:extLst>
          </p:cNvPr>
          <p:cNvSpPr txBox="1"/>
          <p:nvPr/>
        </p:nvSpPr>
        <p:spPr>
          <a:xfrm>
            <a:off x="445655" y="3841218"/>
            <a:ext cx="6096000" cy="707886"/>
          </a:xfrm>
          <a:prstGeom prst="rect">
            <a:avLst/>
          </a:prstGeom>
          <a:noFill/>
        </p:spPr>
        <p:txBody>
          <a:bodyPr wrap="square">
            <a:spAutoFit/>
          </a:bodyPr>
          <a:lstStyle/>
          <a:p>
            <a:pPr marL="285750" indent="-285750">
              <a:buFont typeface="Arial" panose="020B0604020202020204" pitchFamily="34" charset="0"/>
              <a:buChar char="•"/>
            </a:pPr>
            <a:r>
              <a:rPr lang="en-GB" sz="2000" dirty="0" err="1">
                <a:latin typeface="EC Square Sans Pro" panose="020B0506040000020004" pitchFamily="34" charset="0"/>
              </a:rPr>
              <a:t>Hija</a:t>
            </a:r>
            <a:r>
              <a:rPr lang="en-GB" sz="2000" dirty="0">
                <a:latin typeface="EC Square Sans Pro" panose="020B0506040000020004" pitchFamily="34" charset="0"/>
              </a:rPr>
              <a:t> </a:t>
            </a:r>
            <a:r>
              <a:rPr lang="en-GB" sz="2000" dirty="0" err="1">
                <a:latin typeface="EC Square Sans Pro" panose="020B0506040000020004" pitchFamily="34" charset="0"/>
              </a:rPr>
              <a:t>tuża</a:t>
            </a:r>
            <a:r>
              <a:rPr lang="en-GB" sz="2000" dirty="0">
                <a:latin typeface="EC Square Sans Pro" panose="020B0506040000020004" pitchFamily="34" charset="0"/>
              </a:rPr>
              <a:t> l-SMS u </a:t>
            </a:r>
            <a:r>
              <a:rPr lang="en-GB" sz="2000" dirty="0" err="1">
                <a:latin typeface="EC Square Sans Pro" panose="020B0506040000020004" pitchFamily="34" charset="0"/>
              </a:rPr>
              <a:t>teknoloġija</a:t>
            </a:r>
            <a:r>
              <a:rPr lang="en-GB" sz="2000" dirty="0">
                <a:latin typeface="EC Square Sans Pro" panose="020B0506040000020004" pitchFamily="34" charset="0"/>
              </a:rPr>
              <a:t> e-mail. </a:t>
            </a:r>
            <a:r>
              <a:rPr lang="en-GB" sz="2000" dirty="0" err="1">
                <a:latin typeface="EC Square Sans Pro" panose="020B0506040000020004" pitchFamily="34" charset="0"/>
              </a:rPr>
              <a:t>Aktar</a:t>
            </a:r>
            <a:r>
              <a:rPr lang="en-GB" sz="2000" dirty="0">
                <a:latin typeface="EC Square Sans Pro" panose="020B0506040000020004" pitchFamily="34" charset="0"/>
              </a:rPr>
              <a:t> </a:t>
            </a:r>
            <a:r>
              <a:rPr lang="en-GB" sz="2000" dirty="0" err="1">
                <a:latin typeface="EC Square Sans Pro" panose="020B0506040000020004" pitchFamily="34" charset="0"/>
              </a:rPr>
              <a:t>konvenjenti</a:t>
            </a:r>
            <a:r>
              <a:rPr lang="en-GB" sz="2000" dirty="0">
                <a:latin typeface="EC Square Sans Pro" panose="020B0506040000020004" pitchFamily="34" charset="0"/>
              </a:rPr>
              <a:t> </a:t>
            </a:r>
            <a:r>
              <a:rPr lang="en-GB" sz="2000" dirty="0" err="1">
                <a:latin typeface="EC Square Sans Pro" panose="020B0506040000020004" pitchFamily="34" charset="0"/>
              </a:rPr>
              <a:t>għal</a:t>
            </a:r>
            <a:r>
              <a:rPr lang="en-GB" sz="2000" dirty="0">
                <a:latin typeface="EC Square Sans Pro" panose="020B0506040000020004" pitchFamily="34" charset="0"/>
              </a:rPr>
              <a:t> min </a:t>
            </a:r>
            <a:r>
              <a:rPr lang="en-GB" sz="2000" dirty="0" err="1">
                <a:latin typeface="EC Square Sans Pro" panose="020B0506040000020004" pitchFamily="34" charset="0"/>
              </a:rPr>
              <a:t>jippreskrivi</a:t>
            </a:r>
            <a:r>
              <a:rPr lang="en-GB" sz="2000" dirty="0">
                <a:latin typeface="EC Square Sans Pro" panose="020B0506040000020004" pitchFamily="34" charset="0"/>
              </a:rPr>
              <a:t>, dispenser u </a:t>
            </a:r>
            <a:r>
              <a:rPr lang="en-GB" sz="2000" dirty="0" err="1">
                <a:latin typeface="EC Square Sans Pro" panose="020B0506040000020004" pitchFamily="34" charset="0"/>
              </a:rPr>
              <a:t>bidwi</a:t>
            </a:r>
            <a:endParaRPr lang="en-GB" sz="2000" dirty="0">
              <a:latin typeface="EC Square Sans Pro" panose="020B0506040000020004" pitchFamily="34" charset="0"/>
            </a:endParaRPr>
          </a:p>
        </p:txBody>
      </p:sp>
      <p:sp>
        <p:nvSpPr>
          <p:cNvPr id="6" name="TextBox 9">
            <a:extLst>
              <a:ext uri="{FF2B5EF4-FFF2-40B4-BE49-F238E27FC236}">
                <a16:creationId xmlns:a16="http://schemas.microsoft.com/office/drawing/2014/main" id="{B952EEE5-A49D-37C2-556D-D8E1FF87CA95}"/>
              </a:ext>
            </a:extLst>
          </p:cNvPr>
          <p:cNvSpPr txBox="1"/>
          <p:nvPr/>
        </p:nvSpPr>
        <p:spPr>
          <a:xfrm>
            <a:off x="341746" y="4986528"/>
            <a:ext cx="6096000" cy="1015663"/>
          </a:xfrm>
          <a:prstGeom prst="rect">
            <a:avLst/>
          </a:prstGeom>
          <a:noFill/>
        </p:spPr>
        <p:txBody>
          <a:bodyPr wrap="square">
            <a:spAutoFit/>
          </a:bodyPr>
          <a:lstStyle/>
          <a:p>
            <a:pPr marL="285750" indent="-285750" algn="just">
              <a:buFont typeface="Arial" panose="020B0604020202020204" pitchFamily="34" charset="0"/>
              <a:buChar char="•"/>
            </a:pPr>
            <a:r>
              <a:rPr lang="en-GB" sz="2000" dirty="0" err="1">
                <a:latin typeface="EC Square Sans Pro" panose="020B0506040000020004" pitchFamily="34" charset="0"/>
              </a:rPr>
              <a:t>Jista</a:t>
            </a:r>
            <a:r>
              <a:rPr lang="en-GB" sz="2000" dirty="0">
                <a:latin typeface="EC Square Sans Pro" panose="020B0506040000020004" pitchFamily="34" charset="0"/>
              </a:rPr>
              <a:t>' </a:t>
            </a:r>
            <a:r>
              <a:rPr lang="en-GB" sz="2000" dirty="0" err="1">
                <a:latin typeface="EC Square Sans Pro" panose="020B0506040000020004" pitchFamily="34" charset="0"/>
              </a:rPr>
              <a:t>jiġi</a:t>
            </a:r>
            <a:r>
              <a:rPr lang="en-GB" sz="2000" dirty="0">
                <a:latin typeface="EC Square Sans Pro" panose="020B0506040000020004" pitchFamily="34" charset="0"/>
              </a:rPr>
              <a:t> </a:t>
            </a:r>
            <a:r>
              <a:rPr lang="en-GB" sz="2000" dirty="0" err="1">
                <a:latin typeface="EC Square Sans Pro" panose="020B0506040000020004" pitchFamily="34" charset="0"/>
              </a:rPr>
              <a:t>onorat</a:t>
            </a:r>
            <a:r>
              <a:rPr lang="en-GB" sz="2000" dirty="0">
                <a:latin typeface="EC Square Sans Pro" panose="020B0506040000020004" pitchFamily="34" charset="0"/>
              </a:rPr>
              <a:t> </a:t>
            </a:r>
            <a:r>
              <a:rPr lang="en-GB" sz="2000" dirty="0" err="1">
                <a:latin typeface="EC Square Sans Pro" panose="020B0506040000020004" pitchFamily="34" charset="0"/>
              </a:rPr>
              <a:t>fl-ispiżeriji</a:t>
            </a:r>
            <a:r>
              <a:rPr lang="en-GB" sz="2000" dirty="0">
                <a:latin typeface="EC Square Sans Pro" panose="020B0506040000020004" pitchFamily="34" charset="0"/>
              </a:rPr>
              <a:t> </a:t>
            </a:r>
            <a:r>
              <a:rPr lang="en-GB" sz="2000" dirty="0" err="1">
                <a:latin typeface="EC Square Sans Pro" panose="020B0506040000020004" pitchFamily="34" charset="0"/>
              </a:rPr>
              <a:t>veterinarji</a:t>
            </a:r>
            <a:r>
              <a:rPr lang="en-GB" sz="2000" dirty="0">
                <a:latin typeface="EC Square Sans Pro" panose="020B0506040000020004" pitchFamily="34" charset="0"/>
              </a:rPr>
              <a:t> u </a:t>
            </a:r>
            <a:r>
              <a:rPr lang="en-GB" sz="2000" dirty="0" err="1">
                <a:latin typeface="EC Square Sans Pro" panose="020B0506040000020004" pitchFamily="34" charset="0"/>
              </a:rPr>
              <a:t>fl-ispiżeriji</a:t>
            </a:r>
            <a:r>
              <a:rPr lang="en-GB" sz="2000" dirty="0">
                <a:latin typeface="EC Square Sans Pro" panose="020B0506040000020004" pitchFamily="34" charset="0"/>
              </a:rPr>
              <a:t> ta' </a:t>
            </a:r>
            <a:r>
              <a:rPr lang="en-GB" sz="2000" dirty="0" err="1">
                <a:latin typeface="EC Square Sans Pro" panose="020B0506040000020004" pitchFamily="34" charset="0"/>
              </a:rPr>
              <a:t>prodotti</a:t>
            </a:r>
            <a:r>
              <a:rPr lang="en-GB" sz="2000" dirty="0">
                <a:latin typeface="EC Square Sans Pro" panose="020B0506040000020004" pitchFamily="34" charset="0"/>
              </a:rPr>
              <a:t> </a:t>
            </a:r>
            <a:r>
              <a:rPr lang="en-GB" sz="2000" dirty="0" err="1">
                <a:latin typeface="EC Square Sans Pro" panose="020B0506040000020004" pitchFamily="34" charset="0"/>
              </a:rPr>
              <a:t>mediċinali</a:t>
            </a:r>
            <a:r>
              <a:rPr lang="en-GB" sz="2000" dirty="0">
                <a:latin typeface="EC Square Sans Pro" panose="020B0506040000020004" pitchFamily="34" charset="0"/>
              </a:rPr>
              <a:t> </a:t>
            </a:r>
            <a:r>
              <a:rPr lang="en-GB" sz="2000" dirty="0" err="1">
                <a:latin typeface="EC Square Sans Pro" panose="020B0506040000020004" pitchFamily="34" charset="0"/>
              </a:rPr>
              <a:t>għall-użu</a:t>
            </a:r>
            <a:r>
              <a:rPr lang="en-GB" sz="2000" dirty="0">
                <a:latin typeface="EC Square Sans Pro" panose="020B0506040000020004" pitchFamily="34" charset="0"/>
              </a:rPr>
              <a:t> mill-</a:t>
            </a:r>
            <a:r>
              <a:rPr lang="en-GB" sz="2000" dirty="0" err="1">
                <a:latin typeface="EC Square Sans Pro" panose="020B0506040000020004" pitchFamily="34" charset="0"/>
              </a:rPr>
              <a:t>bniedem</a:t>
            </a:r>
            <a:r>
              <a:rPr lang="en-GB" sz="2000" dirty="0">
                <a:latin typeface="EC Square Sans Pro" panose="020B0506040000020004" pitchFamily="34" charset="0"/>
              </a:rPr>
              <a:t> </a:t>
            </a:r>
            <a:r>
              <a:rPr lang="en-GB" sz="2000" dirty="0" err="1">
                <a:latin typeface="EC Square Sans Pro" panose="020B0506040000020004" pitchFamily="34" charset="0"/>
              </a:rPr>
              <a:t>f'każ</a:t>
            </a:r>
            <a:r>
              <a:rPr lang="en-GB" sz="2000" dirty="0">
                <a:latin typeface="EC Square Sans Pro" panose="020B0506040000020004" pitchFamily="34" charset="0"/>
              </a:rPr>
              <a:t> li </a:t>
            </a:r>
            <a:r>
              <a:rPr lang="en-GB" sz="2000" dirty="0" err="1">
                <a:latin typeface="EC Square Sans Pro" panose="020B0506040000020004" pitchFamily="34" charset="0"/>
              </a:rPr>
              <a:t>tali</a:t>
            </a:r>
            <a:r>
              <a:rPr lang="en-GB" sz="2000" dirty="0">
                <a:latin typeface="EC Square Sans Pro" panose="020B0506040000020004" pitchFamily="34" charset="0"/>
              </a:rPr>
              <a:t> </a:t>
            </a:r>
            <a:r>
              <a:rPr lang="en-GB" sz="2000" dirty="0" err="1">
                <a:latin typeface="EC Square Sans Pro" panose="020B0506040000020004" pitchFamily="34" charset="0"/>
              </a:rPr>
              <a:t>mediċini</a:t>
            </a:r>
            <a:r>
              <a:rPr lang="en-GB" sz="2000" dirty="0">
                <a:latin typeface="EC Square Sans Pro" panose="020B0506040000020004" pitchFamily="34" charset="0"/>
              </a:rPr>
              <a:t> </a:t>
            </a:r>
            <a:r>
              <a:rPr lang="en-GB" sz="2000" dirty="0" err="1">
                <a:latin typeface="EC Square Sans Pro" panose="020B0506040000020004" pitchFamily="34" charset="0"/>
              </a:rPr>
              <a:t>jkunu</a:t>
            </a:r>
            <a:r>
              <a:rPr lang="en-GB" sz="2000" dirty="0">
                <a:latin typeface="EC Square Sans Pro" panose="020B0506040000020004" pitchFamily="34" charset="0"/>
              </a:rPr>
              <a:t> </a:t>
            </a:r>
            <a:r>
              <a:rPr lang="en-GB" sz="2000" dirty="0" err="1">
                <a:latin typeface="EC Square Sans Pro" panose="020B0506040000020004" pitchFamily="34" charset="0"/>
              </a:rPr>
              <a:t>preskritti</a:t>
            </a:r>
            <a:r>
              <a:rPr lang="en-GB" sz="2000" dirty="0">
                <a:latin typeface="EC Square Sans Pro" panose="020B0506040000020004" pitchFamily="34" charset="0"/>
              </a:rPr>
              <a:t> </a:t>
            </a:r>
            <a:r>
              <a:rPr lang="en-GB" sz="2000" dirty="0" err="1">
                <a:latin typeface="EC Square Sans Pro" panose="020B0506040000020004" pitchFamily="34" charset="0"/>
              </a:rPr>
              <a:t>għall-annimali</a:t>
            </a:r>
            <a:endParaRPr lang="en-GB" sz="2000" dirty="0">
              <a:latin typeface="EC Square Sans Pro" panose="020B0506040000020004" pitchFamily="34" charset="0"/>
            </a:endParaRPr>
          </a:p>
        </p:txBody>
      </p:sp>
      <p:pic>
        <p:nvPicPr>
          <p:cNvPr id="7" name="Picture 2">
            <a:extLst>
              <a:ext uri="{FF2B5EF4-FFF2-40B4-BE49-F238E27FC236}">
                <a16:creationId xmlns:a16="http://schemas.microsoft.com/office/drawing/2014/main" id="{2C357B51-024D-1C14-8C9B-9FAF4C893CF3}"/>
              </a:ext>
            </a:extLst>
          </p:cNvPr>
          <p:cNvPicPr>
            <a:picLocks noChangeAspect="1"/>
          </p:cNvPicPr>
          <p:nvPr/>
        </p:nvPicPr>
        <p:blipFill>
          <a:blip r:embed="rId2"/>
          <a:stretch>
            <a:fillRect/>
          </a:stretch>
        </p:blipFill>
        <p:spPr>
          <a:xfrm>
            <a:off x="335411" y="314717"/>
            <a:ext cx="1003269" cy="670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0166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AC21E4A-CF66-9644-DA57-4826E7FF09A0}"/>
              </a:ext>
            </a:extLst>
          </p:cNvPr>
          <p:cNvSpPr>
            <a:spLocks noGrp="1"/>
          </p:cNvSpPr>
          <p:nvPr>
            <p:ph type="body" sz="quarter" idx="10"/>
          </p:nvPr>
        </p:nvSpPr>
        <p:spPr/>
        <p:txBody>
          <a:bodyPr/>
          <a:lstStyle/>
          <a:p>
            <a:r>
              <a:rPr lang="mt-MT" sz="2800" dirty="0">
                <a:latin typeface="EC Square Sans Pro" panose="020B0506040000020004" pitchFamily="34" charset="0"/>
              </a:rPr>
              <a:t>Data mir-riċetta veterinarja elettronika</a:t>
            </a:r>
            <a:endParaRPr lang="es-ES" sz="2800" dirty="0">
              <a:latin typeface="EC Square Sans Pro" panose="020B0506040000020004" pitchFamily="34" charset="0"/>
            </a:endParaRPr>
          </a:p>
        </p:txBody>
      </p:sp>
      <p:sp>
        <p:nvSpPr>
          <p:cNvPr id="3" name="TextBox 4">
            <a:extLst>
              <a:ext uri="{FF2B5EF4-FFF2-40B4-BE49-F238E27FC236}">
                <a16:creationId xmlns:a16="http://schemas.microsoft.com/office/drawing/2014/main" id="{4BE4D1FB-A9E5-1F20-35B3-758CBAC59359}"/>
              </a:ext>
            </a:extLst>
          </p:cNvPr>
          <p:cNvSpPr txBox="1"/>
          <p:nvPr/>
        </p:nvSpPr>
        <p:spPr>
          <a:xfrm>
            <a:off x="508001" y="1283855"/>
            <a:ext cx="9931400" cy="1938992"/>
          </a:xfrm>
          <a:prstGeom prst="rect">
            <a:avLst/>
          </a:prstGeom>
          <a:noFill/>
        </p:spPr>
        <p:txBody>
          <a:bodyPr wrap="square" rtlCol="0">
            <a:spAutoFit/>
          </a:bodyPr>
          <a:lstStyle/>
          <a:p>
            <a:pPr marL="285750" indent="-285750" algn="just">
              <a:buFont typeface="Arial" panose="020B0604020202020204" pitchFamily="34" charset="0"/>
              <a:buChar char="•"/>
            </a:pPr>
            <a:r>
              <a:rPr lang="en-GB" sz="2000" dirty="0">
                <a:latin typeface="EC Square Sans Pro" panose="020B0506040000020004" pitchFamily="34" charset="0"/>
              </a:rPr>
              <a:t>Data </a:t>
            </a:r>
            <a:r>
              <a:rPr lang="en-GB" sz="2000" dirty="0" err="1">
                <a:latin typeface="EC Square Sans Pro" panose="020B0506040000020004" pitchFamily="34" charset="0"/>
              </a:rPr>
              <a:t>preċiża</a:t>
            </a:r>
            <a:r>
              <a:rPr lang="en-GB" sz="2000" dirty="0">
                <a:latin typeface="EC Square Sans Pro" panose="020B0506040000020004" pitchFamily="34" charset="0"/>
              </a:rPr>
              <a:t> </a:t>
            </a:r>
            <a:r>
              <a:rPr lang="en-GB" sz="2000" dirty="0" err="1">
                <a:latin typeface="EC Square Sans Pro" panose="020B0506040000020004" pitchFamily="34" charset="0"/>
              </a:rPr>
              <a:t>hija</a:t>
            </a:r>
            <a:r>
              <a:rPr lang="en-GB" sz="2000" dirty="0">
                <a:latin typeface="EC Square Sans Pro" panose="020B0506040000020004" pitchFamily="34" charset="0"/>
              </a:rPr>
              <a:t> </a:t>
            </a:r>
            <a:r>
              <a:rPr lang="en-GB" sz="2000" dirty="0" err="1">
                <a:latin typeface="EC Square Sans Pro" panose="020B0506040000020004" pitchFamily="34" charset="0"/>
              </a:rPr>
              <a:t>faċilment</a:t>
            </a:r>
            <a:r>
              <a:rPr lang="en-GB" sz="2000" dirty="0">
                <a:latin typeface="EC Square Sans Pro" panose="020B0506040000020004" pitchFamily="34" charset="0"/>
              </a:rPr>
              <a:t> </a:t>
            </a:r>
            <a:r>
              <a:rPr lang="en-GB" sz="2000" dirty="0" err="1">
                <a:latin typeface="EC Square Sans Pro" panose="020B0506040000020004" pitchFamily="34" charset="0"/>
              </a:rPr>
              <a:t>maħżuna</a:t>
            </a:r>
            <a:r>
              <a:rPr lang="en-GB" sz="2000" dirty="0">
                <a:latin typeface="EC Square Sans Pro" panose="020B0506040000020004" pitchFamily="34" charset="0"/>
              </a:rPr>
              <a:t>, </a:t>
            </a:r>
            <a:r>
              <a:rPr lang="en-GB" sz="2000" dirty="0" err="1">
                <a:latin typeface="EC Square Sans Pro" panose="020B0506040000020004" pitchFamily="34" charset="0"/>
              </a:rPr>
              <a:t>irkuprata</a:t>
            </a:r>
            <a:r>
              <a:rPr lang="en-GB" sz="2000" dirty="0">
                <a:latin typeface="EC Square Sans Pro" panose="020B0506040000020004" pitchFamily="34" charset="0"/>
              </a:rPr>
              <a:t> u </a:t>
            </a:r>
            <a:r>
              <a:rPr lang="en-GB" sz="2000" dirty="0" err="1">
                <a:latin typeface="EC Square Sans Pro" panose="020B0506040000020004" pitchFamily="34" charset="0"/>
              </a:rPr>
              <a:t>analizzata</a:t>
            </a:r>
            <a:r>
              <a:rPr lang="en-GB" sz="2000" dirty="0">
                <a:latin typeface="EC Square Sans Pro" panose="020B0506040000020004" pitchFamily="34" charset="0"/>
              </a:rPr>
              <a:t> bi </a:t>
            </a:r>
            <a:r>
              <a:rPr lang="en-GB" sz="2000" dirty="0" err="1">
                <a:latin typeface="EC Square Sans Pro" panose="020B0506040000020004" pitchFamily="34" charset="0"/>
              </a:rPr>
              <a:t>traċċabilità</a:t>
            </a:r>
            <a:r>
              <a:rPr lang="en-GB" sz="2000" dirty="0">
                <a:latin typeface="EC Square Sans Pro" panose="020B0506040000020004" pitchFamily="34" charset="0"/>
              </a:rPr>
              <a:t> </a:t>
            </a:r>
            <a:r>
              <a:rPr lang="en-GB" sz="2000" dirty="0" err="1">
                <a:latin typeface="EC Square Sans Pro" panose="020B0506040000020004" pitchFamily="34" charset="0"/>
              </a:rPr>
              <a:t>garantita</a:t>
            </a:r>
            <a:endParaRPr lang="en-GB" sz="2000" dirty="0">
              <a:latin typeface="EC Square Sans Pro" panose="020B0506040000020004" pitchFamily="34" charset="0"/>
            </a:endParaRPr>
          </a:p>
          <a:p>
            <a:pPr marL="285750" indent="-285750" algn="just">
              <a:buFont typeface="Arial" panose="020B0604020202020204" pitchFamily="34" charset="0"/>
              <a:buChar char="•"/>
            </a:pPr>
            <a:endParaRPr lang="en-GB" sz="2000" dirty="0">
              <a:latin typeface="EC Square Sans Pro" panose="020B0506040000020004" pitchFamily="34" charset="0"/>
            </a:endParaRPr>
          </a:p>
          <a:p>
            <a:pPr marL="285750" indent="-285750" algn="just">
              <a:buFont typeface="Arial" panose="020B0604020202020204" pitchFamily="34" charset="0"/>
              <a:buChar char="•"/>
            </a:pPr>
            <a:r>
              <a:rPr lang="en-GB" sz="2000" dirty="0" err="1">
                <a:latin typeface="EC Square Sans Pro" panose="020B0506040000020004" pitchFamily="34" charset="0"/>
              </a:rPr>
              <a:t>Huwa</a:t>
            </a:r>
            <a:r>
              <a:rPr lang="en-GB" sz="2000" dirty="0">
                <a:latin typeface="EC Square Sans Pro" panose="020B0506040000020004" pitchFamily="34" charset="0"/>
              </a:rPr>
              <a:t> </a:t>
            </a:r>
            <a:r>
              <a:rPr lang="en-GB" sz="2000" dirty="0" err="1">
                <a:latin typeface="EC Square Sans Pro" panose="020B0506040000020004" pitchFamily="34" charset="0"/>
              </a:rPr>
              <a:t>awtomatikament</a:t>
            </a:r>
            <a:r>
              <a:rPr lang="en-GB" sz="2000" dirty="0">
                <a:latin typeface="EC Square Sans Pro" panose="020B0506040000020004" pitchFamily="34" charset="0"/>
              </a:rPr>
              <a:t> </a:t>
            </a:r>
            <a:r>
              <a:rPr lang="en-GB" sz="2000" dirty="0" err="1">
                <a:latin typeface="EC Square Sans Pro" panose="020B0506040000020004" pitchFamily="34" charset="0"/>
              </a:rPr>
              <a:t>ukoll</a:t>
            </a:r>
            <a:r>
              <a:rPr lang="en-GB" sz="2000" dirty="0">
                <a:latin typeface="EC Square Sans Pro" panose="020B0506040000020004" pitchFamily="34" charset="0"/>
              </a:rPr>
              <a:t> </a:t>
            </a:r>
            <a:r>
              <a:rPr lang="en-GB" sz="2000" dirty="0" err="1">
                <a:latin typeface="EC Square Sans Pro" panose="020B0506040000020004" pitchFamily="34" charset="0"/>
              </a:rPr>
              <a:t>reġistru</a:t>
            </a:r>
            <a:r>
              <a:rPr lang="en-GB" sz="2000" dirty="0">
                <a:latin typeface="EC Square Sans Pro" panose="020B0506040000020004" pitchFamily="34" charset="0"/>
              </a:rPr>
              <a:t>/database li </a:t>
            </a:r>
            <a:r>
              <a:rPr lang="en-GB" sz="2000" dirty="0" err="1">
                <a:latin typeface="EC Square Sans Pro" panose="020B0506040000020004" pitchFamily="34" charset="0"/>
              </a:rPr>
              <a:t>jista</a:t>
            </a:r>
            <a:r>
              <a:rPr lang="en-GB" sz="2000" dirty="0">
                <a:latin typeface="EC Square Sans Pro" panose="020B0506040000020004" pitchFamily="34" charset="0"/>
              </a:rPr>
              <a:t>' </a:t>
            </a:r>
            <a:r>
              <a:rPr lang="en-GB" sz="2000" dirty="0" err="1">
                <a:latin typeface="EC Square Sans Pro" panose="020B0506040000020004" pitchFamily="34" charset="0"/>
              </a:rPr>
              <a:t>jkun</a:t>
            </a:r>
            <a:r>
              <a:rPr lang="en-GB" sz="2000" dirty="0">
                <a:latin typeface="EC Square Sans Pro" panose="020B0506040000020004" pitchFamily="34" charset="0"/>
              </a:rPr>
              <a:t> ta' </a:t>
            </a:r>
            <a:r>
              <a:rPr lang="en-GB" sz="2000" dirty="0" err="1">
                <a:latin typeface="EC Square Sans Pro" panose="020B0506040000020004" pitchFamily="34" charset="0"/>
              </a:rPr>
              <a:t>għajnuna</a:t>
            </a:r>
            <a:r>
              <a:rPr lang="en-GB" sz="2000" dirty="0">
                <a:latin typeface="EC Square Sans Pro" panose="020B0506040000020004" pitchFamily="34" charset="0"/>
              </a:rPr>
              <a:t> </a:t>
            </a:r>
            <a:r>
              <a:rPr lang="en-GB" sz="2000" dirty="0" err="1">
                <a:latin typeface="EC Square Sans Pro" panose="020B0506040000020004" pitchFamily="34" charset="0"/>
              </a:rPr>
              <a:t>biex</a:t>
            </a:r>
            <a:r>
              <a:rPr lang="en-GB" sz="2000" dirty="0">
                <a:latin typeface="EC Square Sans Pro" panose="020B0506040000020004" pitchFamily="34" charset="0"/>
              </a:rPr>
              <a:t> </a:t>
            </a:r>
            <a:r>
              <a:rPr lang="en-GB" sz="2000" dirty="0" err="1">
                <a:latin typeface="EC Square Sans Pro" panose="020B0506040000020004" pitchFamily="34" charset="0"/>
              </a:rPr>
              <a:t>jiġu</a:t>
            </a:r>
            <a:r>
              <a:rPr lang="en-GB" sz="2000" dirty="0">
                <a:latin typeface="EC Square Sans Pro" panose="020B0506040000020004" pitchFamily="34" charset="0"/>
              </a:rPr>
              <a:t> </a:t>
            </a:r>
            <a:r>
              <a:rPr lang="en-GB" sz="2000" dirty="0" err="1">
                <a:latin typeface="EC Square Sans Pro" panose="020B0506040000020004" pitchFamily="34" charset="0"/>
              </a:rPr>
              <a:t>studjati</a:t>
            </a:r>
            <a:r>
              <a:rPr lang="en-GB" sz="2000" dirty="0">
                <a:latin typeface="EC Square Sans Pro" panose="020B0506040000020004" pitchFamily="34" charset="0"/>
              </a:rPr>
              <a:t> t-</a:t>
            </a:r>
            <a:r>
              <a:rPr lang="en-GB" sz="2000" dirty="0" err="1">
                <a:latin typeface="EC Square Sans Pro" panose="020B0506040000020004" pitchFamily="34" charset="0"/>
              </a:rPr>
              <a:t>tendenzi</a:t>
            </a:r>
            <a:r>
              <a:rPr lang="en-GB" sz="2000" dirty="0">
                <a:latin typeface="EC Square Sans Pro" panose="020B0506040000020004" pitchFamily="34" charset="0"/>
              </a:rPr>
              <a:t> </a:t>
            </a:r>
            <a:r>
              <a:rPr lang="en-GB" sz="2000" dirty="0" err="1">
                <a:latin typeface="EC Square Sans Pro" panose="020B0506040000020004" pitchFamily="34" charset="0"/>
              </a:rPr>
              <a:t>tal-preskrizzjoni</a:t>
            </a:r>
            <a:endParaRPr lang="en-GB" sz="2000" dirty="0">
              <a:latin typeface="EC Square Sans Pro" panose="020B0506040000020004" pitchFamily="34" charset="0"/>
            </a:endParaRPr>
          </a:p>
          <a:p>
            <a:pPr marL="285750" indent="-285750" algn="just">
              <a:buFont typeface="Arial" panose="020B0604020202020204" pitchFamily="34" charset="0"/>
              <a:buChar char="•"/>
            </a:pPr>
            <a:endParaRPr lang="en-GB" sz="2000" dirty="0">
              <a:latin typeface="EC Square Sans Pro" panose="020B0506040000020004" pitchFamily="34" charset="0"/>
            </a:endParaRPr>
          </a:p>
          <a:p>
            <a:pPr marL="285750" indent="-285750" algn="just">
              <a:buFont typeface="Arial" panose="020B0604020202020204" pitchFamily="34" charset="0"/>
              <a:buChar char="•"/>
            </a:pPr>
            <a:r>
              <a:rPr lang="en-GB" sz="2000" dirty="0" err="1">
                <a:latin typeface="EC Square Sans Pro" panose="020B0506040000020004" pitchFamily="34" charset="0"/>
              </a:rPr>
              <a:t>Passi</a:t>
            </a:r>
            <a:r>
              <a:rPr lang="en-GB" sz="2000" dirty="0">
                <a:latin typeface="EC Square Sans Pro" panose="020B0506040000020004" pitchFamily="34" charset="0"/>
              </a:rPr>
              <a:t> fil-</a:t>
            </a:r>
            <a:r>
              <a:rPr lang="en-GB" sz="2000" dirty="0" err="1">
                <a:latin typeface="EC Square Sans Pro" panose="020B0506040000020004" pitchFamily="34" charset="0"/>
              </a:rPr>
              <a:t>ħruġ</a:t>
            </a:r>
            <a:r>
              <a:rPr lang="en-GB" sz="2000" dirty="0">
                <a:latin typeface="EC Square Sans Pro" panose="020B0506040000020004" pitchFamily="34" charset="0"/>
              </a:rPr>
              <a:t> tar-</a:t>
            </a:r>
            <a:r>
              <a:rPr lang="en-GB" sz="2000" dirty="0" err="1">
                <a:latin typeface="EC Square Sans Pro" panose="020B0506040000020004" pitchFamily="34" charset="0"/>
              </a:rPr>
              <a:t>riċetta</a:t>
            </a:r>
            <a:r>
              <a:rPr lang="en-GB" sz="2000" dirty="0">
                <a:latin typeface="EC Square Sans Pro" panose="020B0506040000020004" pitchFamily="34" charset="0"/>
              </a:rPr>
              <a:t> </a:t>
            </a:r>
            <a:r>
              <a:rPr lang="en-GB" sz="2000" dirty="0" err="1">
                <a:latin typeface="EC Square Sans Pro" panose="020B0506040000020004" pitchFamily="34" charset="0"/>
              </a:rPr>
              <a:t>elettronika</a:t>
            </a:r>
            <a:r>
              <a:rPr lang="en-GB" sz="2000" dirty="0">
                <a:latin typeface="EC Square Sans Pro" panose="020B0506040000020004" pitchFamily="34" charset="0"/>
              </a:rPr>
              <a:t> huma </a:t>
            </a:r>
            <a:r>
              <a:rPr lang="en-GB" sz="2000" dirty="0" err="1">
                <a:latin typeface="EC Square Sans Pro" panose="020B0506040000020004" pitchFamily="34" charset="0"/>
              </a:rPr>
              <a:t>hawn</a:t>
            </a:r>
            <a:r>
              <a:rPr lang="en-GB" sz="2000" dirty="0">
                <a:latin typeface="EC Square Sans Pro" panose="020B0506040000020004" pitchFamily="34" charset="0"/>
              </a:rPr>
              <a:t> </a:t>
            </a:r>
            <a:r>
              <a:rPr lang="en-GB" sz="2000" dirty="0" err="1">
                <a:latin typeface="EC Square Sans Pro" panose="020B0506040000020004" pitchFamily="34" charset="0"/>
              </a:rPr>
              <a:t>taħt</a:t>
            </a:r>
            <a:r>
              <a:rPr lang="en-GB" dirty="0"/>
              <a:t> </a:t>
            </a:r>
          </a:p>
        </p:txBody>
      </p:sp>
      <p:graphicFrame>
        <p:nvGraphicFramePr>
          <p:cNvPr id="4" name="Diagrama 3">
            <a:extLst>
              <a:ext uri="{FF2B5EF4-FFF2-40B4-BE49-F238E27FC236}">
                <a16:creationId xmlns:a16="http://schemas.microsoft.com/office/drawing/2014/main" id="{629DCFD7-FD8A-A3C8-FEED-FB0C98980EF8}"/>
              </a:ext>
            </a:extLst>
          </p:cNvPr>
          <p:cNvGraphicFramePr/>
          <p:nvPr>
            <p:extLst>
              <p:ext uri="{D42A27DB-BD31-4B8C-83A1-F6EECF244321}">
                <p14:modId xmlns:p14="http://schemas.microsoft.com/office/powerpoint/2010/main" val="3849722635"/>
              </p:ext>
            </p:extLst>
          </p:nvPr>
        </p:nvGraphicFramePr>
        <p:xfrm>
          <a:off x="1524000" y="3737856"/>
          <a:ext cx="9398000" cy="2346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7016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89FA0F6-1052-9D1D-8455-C0EDEA06E081}"/>
              </a:ext>
            </a:extLst>
          </p:cNvPr>
          <p:cNvSpPr>
            <a:spLocks noGrp="1"/>
          </p:cNvSpPr>
          <p:nvPr>
            <p:ph type="body" sz="quarter" idx="10"/>
          </p:nvPr>
        </p:nvSpPr>
        <p:spPr>
          <a:xfrm>
            <a:off x="3352800" y="361074"/>
            <a:ext cx="9677400" cy="476730"/>
          </a:xfrm>
        </p:spPr>
        <p:txBody>
          <a:bodyPr/>
          <a:lstStyle/>
          <a:p>
            <a:r>
              <a:rPr lang="es-ES" dirty="0" err="1"/>
              <a:t>Rekwiżit</a:t>
            </a:r>
            <a:r>
              <a:rPr lang="es-ES" dirty="0"/>
              <a:t> </a:t>
            </a:r>
            <a:r>
              <a:rPr lang="es-ES" dirty="0" err="1"/>
              <a:t>legali</a:t>
            </a:r>
            <a:r>
              <a:rPr lang="es-ES" dirty="0"/>
              <a:t> </a:t>
            </a:r>
            <a:r>
              <a:rPr lang="es-ES" dirty="0" err="1"/>
              <a:t>nazzjonali</a:t>
            </a:r>
            <a:r>
              <a:rPr lang="es-ES" dirty="0"/>
              <a:t>: </a:t>
            </a:r>
            <a:r>
              <a:rPr lang="es-ES" dirty="0" err="1"/>
              <a:t>Regolament</a:t>
            </a:r>
            <a:r>
              <a:rPr lang="es-ES" dirty="0"/>
              <a:t> 79(2) </a:t>
            </a:r>
            <a:r>
              <a:rPr lang="es-ES" dirty="0" err="1"/>
              <a:t>ta</a:t>
            </a:r>
            <a:r>
              <a:rPr lang="es-ES" dirty="0"/>
              <a:t>' S.L 437.47 PROGRAMM GĦAS-SAĦĦA TAL-ANNIMALI</a:t>
            </a:r>
          </a:p>
        </p:txBody>
      </p:sp>
      <p:sp>
        <p:nvSpPr>
          <p:cNvPr id="3" name="TextBox 5">
            <a:extLst>
              <a:ext uri="{FF2B5EF4-FFF2-40B4-BE49-F238E27FC236}">
                <a16:creationId xmlns:a16="http://schemas.microsoft.com/office/drawing/2014/main" id="{B7F4F377-50B8-4A47-3C67-F35FA685B922}"/>
              </a:ext>
            </a:extLst>
          </p:cNvPr>
          <p:cNvSpPr txBox="1"/>
          <p:nvPr/>
        </p:nvSpPr>
        <p:spPr>
          <a:xfrm>
            <a:off x="212437" y="1973032"/>
            <a:ext cx="6280727" cy="4093428"/>
          </a:xfrm>
          <a:prstGeom prst="rect">
            <a:avLst/>
          </a:prstGeom>
          <a:noFill/>
        </p:spPr>
        <p:txBody>
          <a:bodyPr wrap="square">
            <a:spAutoFit/>
          </a:bodyPr>
          <a:lstStyle/>
          <a:p>
            <a:pPr marL="285750" indent="-285750" algn="just">
              <a:buFont typeface="Arial" panose="020B0604020202020204" pitchFamily="34" charset="0"/>
              <a:buChar char="•"/>
            </a:pPr>
            <a:r>
              <a:rPr lang="en-GB" sz="2000" dirty="0" err="1">
                <a:latin typeface="EC Square Sans Pro" panose="020B0506040000020004" pitchFamily="34" charset="0"/>
              </a:rPr>
              <a:t>Stabbiliment</a:t>
            </a:r>
            <a:r>
              <a:rPr lang="en-GB" sz="2000" dirty="0">
                <a:latin typeface="EC Square Sans Pro" panose="020B0506040000020004" pitchFamily="34" charset="0"/>
              </a:rPr>
              <a:t> </a:t>
            </a:r>
            <a:r>
              <a:rPr lang="en-GB" sz="2000" dirty="0" err="1">
                <a:latin typeface="EC Square Sans Pro" panose="020B0506040000020004" pitchFamily="34" charset="0"/>
              </a:rPr>
              <a:t>fejn</a:t>
            </a:r>
            <a:r>
              <a:rPr lang="en-GB" sz="2000" dirty="0">
                <a:latin typeface="EC Square Sans Pro" panose="020B0506040000020004" pitchFamily="34" charset="0"/>
              </a:rPr>
              <a:t> </a:t>
            </a:r>
            <a:r>
              <a:rPr lang="en-GB" sz="2000" dirty="0" err="1">
                <a:latin typeface="EC Square Sans Pro" panose="020B0506040000020004" pitchFamily="34" charset="0"/>
              </a:rPr>
              <a:t>jinżammu</a:t>
            </a:r>
            <a:r>
              <a:rPr lang="en-GB" sz="2000" dirty="0">
                <a:latin typeface="EC Square Sans Pro" panose="020B0506040000020004" pitchFamily="34" charset="0"/>
              </a:rPr>
              <a:t> jew </a:t>
            </a:r>
            <a:r>
              <a:rPr lang="en-GB" sz="2000" dirty="0" err="1">
                <a:latin typeface="EC Square Sans Pro" panose="020B0506040000020004" pitchFamily="34" charset="0"/>
              </a:rPr>
              <a:t>jinżammu</a:t>
            </a:r>
            <a:r>
              <a:rPr lang="en-GB" sz="2000" dirty="0">
                <a:latin typeface="EC Square Sans Pro" panose="020B0506040000020004" pitchFamily="34" charset="0"/>
              </a:rPr>
              <a:t> </a:t>
            </a:r>
            <a:r>
              <a:rPr lang="en-GB" sz="2000" dirty="0" err="1">
                <a:latin typeface="EC Square Sans Pro" panose="020B0506040000020004" pitchFamily="34" charset="0"/>
              </a:rPr>
              <a:t>annimali</a:t>
            </a:r>
            <a:r>
              <a:rPr lang="en-GB" sz="2000" dirty="0">
                <a:latin typeface="EC Square Sans Pro" panose="020B0506040000020004" pitchFamily="34" charset="0"/>
              </a:rPr>
              <a:t> li </a:t>
            </a:r>
            <a:r>
              <a:rPr lang="en-GB" sz="2000" dirty="0" err="1">
                <a:latin typeface="EC Square Sans Pro" panose="020B0506040000020004" pitchFamily="34" charset="0"/>
              </a:rPr>
              <a:t>jipproduċu</a:t>
            </a:r>
            <a:r>
              <a:rPr lang="en-GB" sz="2000" dirty="0">
                <a:latin typeface="EC Square Sans Pro" panose="020B0506040000020004" pitchFamily="34" charset="0"/>
              </a:rPr>
              <a:t> l-</a:t>
            </a:r>
            <a:r>
              <a:rPr lang="en-GB" sz="2000" dirty="0" err="1">
                <a:latin typeface="EC Square Sans Pro" panose="020B0506040000020004" pitchFamily="34" charset="0"/>
              </a:rPr>
              <a:t>ikel</a:t>
            </a:r>
            <a:r>
              <a:rPr lang="en-GB" sz="2000" dirty="0">
                <a:latin typeface="EC Square Sans Pro" panose="020B0506040000020004" pitchFamily="34" charset="0"/>
              </a:rPr>
              <a:t> </a:t>
            </a:r>
            <a:r>
              <a:rPr lang="en-GB" sz="2000" dirty="0" err="1">
                <a:latin typeface="EC Square Sans Pro" panose="020B0506040000020004" pitchFamily="34" charset="0"/>
              </a:rPr>
              <a:t>għall-wiri</a:t>
            </a:r>
            <a:r>
              <a:rPr lang="en-GB" sz="2000" dirty="0">
                <a:latin typeface="EC Square Sans Pro" panose="020B0506040000020004" pitchFamily="34" charset="0"/>
              </a:rPr>
              <a:t> </a:t>
            </a:r>
            <a:r>
              <a:rPr lang="en-GB" sz="2000" dirty="0" err="1">
                <a:latin typeface="EC Square Sans Pro" panose="020B0506040000020004" pitchFamily="34" charset="0"/>
              </a:rPr>
              <a:t>lill-pubbliku</a:t>
            </a:r>
            <a:r>
              <a:rPr lang="en-GB" sz="2000" dirty="0">
                <a:latin typeface="EC Square Sans Pro" panose="020B0506040000020004" pitchFamily="34" charset="0"/>
              </a:rPr>
              <a:t> jew </a:t>
            </a:r>
            <a:r>
              <a:rPr lang="en-GB" sz="2000" dirty="0" err="1">
                <a:latin typeface="EC Square Sans Pro" panose="020B0506040000020004" pitchFamily="34" charset="0"/>
              </a:rPr>
              <a:t>għal</a:t>
            </a:r>
            <a:r>
              <a:rPr lang="en-GB" sz="2000" dirty="0">
                <a:latin typeface="EC Square Sans Pro" panose="020B0506040000020004" pitchFamily="34" charset="0"/>
              </a:rPr>
              <a:t> </a:t>
            </a:r>
            <a:r>
              <a:rPr lang="en-GB" sz="2000" dirty="0" err="1">
                <a:latin typeface="EC Square Sans Pro" panose="020B0506040000020004" pitchFamily="34" charset="0"/>
              </a:rPr>
              <a:t>skopijiet</a:t>
            </a:r>
            <a:r>
              <a:rPr lang="en-GB" sz="2000" dirty="0">
                <a:latin typeface="EC Square Sans Pro" panose="020B0506040000020004" pitchFamily="34" charset="0"/>
              </a:rPr>
              <a:t> ta’ </a:t>
            </a:r>
            <a:r>
              <a:rPr lang="en-GB" sz="2000" dirty="0" err="1">
                <a:latin typeface="EC Square Sans Pro" panose="020B0506040000020004" pitchFamily="34" charset="0"/>
              </a:rPr>
              <a:t>trobbija</a:t>
            </a:r>
            <a:r>
              <a:rPr lang="en-GB" sz="2000" dirty="0">
                <a:latin typeface="EC Square Sans Pro" panose="020B0506040000020004" pitchFamily="34" charset="0"/>
              </a:rPr>
              <a:t> fit-</a:t>
            </a:r>
            <a:r>
              <a:rPr lang="en-GB" sz="2000" dirty="0" err="1">
                <a:latin typeface="EC Square Sans Pro" panose="020B0506040000020004" pitchFamily="34" charset="0"/>
              </a:rPr>
              <a:t>territorju</a:t>
            </a:r>
            <a:r>
              <a:rPr lang="en-GB" sz="2000" dirty="0">
                <a:latin typeface="EC Square Sans Pro" panose="020B0506040000020004" pitchFamily="34" charset="0"/>
              </a:rPr>
              <a:t> ta’ Malta </a:t>
            </a:r>
            <a:r>
              <a:rPr lang="en-GB" sz="2000" dirty="0" err="1">
                <a:latin typeface="EC Square Sans Pro" panose="020B0506040000020004" pitchFamily="34" charset="0"/>
              </a:rPr>
              <a:t>għandu</a:t>
            </a:r>
            <a:r>
              <a:rPr lang="en-GB" sz="2000" dirty="0">
                <a:latin typeface="EC Square Sans Pro" panose="020B0506040000020004" pitchFamily="34" charset="0"/>
              </a:rPr>
              <a:t> </a:t>
            </a:r>
            <a:r>
              <a:rPr lang="en-GB" sz="2000" dirty="0" err="1">
                <a:latin typeface="EC Square Sans Pro" panose="020B0506040000020004" pitchFamily="34" charset="0"/>
              </a:rPr>
              <a:t>jkollu</a:t>
            </a:r>
            <a:r>
              <a:rPr lang="en-GB" sz="2000" dirty="0">
                <a:latin typeface="EC Square Sans Pro" panose="020B0506040000020004" pitchFamily="34" charset="0"/>
              </a:rPr>
              <a:t> </a:t>
            </a:r>
            <a:r>
              <a:rPr lang="en-GB" sz="2000" dirty="0" err="1">
                <a:latin typeface="EC Square Sans Pro" panose="020B0506040000020004" pitchFamily="34" charset="0"/>
              </a:rPr>
              <a:t>programm</a:t>
            </a:r>
            <a:r>
              <a:rPr lang="en-GB" sz="2000" dirty="0">
                <a:latin typeface="EC Square Sans Pro" panose="020B0506040000020004" pitchFamily="34" charset="0"/>
              </a:rPr>
              <a:t> </a:t>
            </a:r>
            <a:r>
              <a:rPr lang="en-GB" sz="2000" dirty="0" err="1">
                <a:latin typeface="EC Square Sans Pro" panose="020B0506040000020004" pitchFamily="34" charset="0"/>
              </a:rPr>
              <a:t>xieraq</a:t>
            </a:r>
            <a:r>
              <a:rPr lang="en-GB" sz="2000" dirty="0">
                <a:latin typeface="EC Square Sans Pro" panose="020B0506040000020004" pitchFamily="34" charset="0"/>
              </a:rPr>
              <a:t> ta’ </a:t>
            </a:r>
            <a:r>
              <a:rPr lang="en-GB" sz="2000" dirty="0" err="1">
                <a:latin typeface="EC Square Sans Pro" panose="020B0506040000020004" pitchFamily="34" charset="0"/>
              </a:rPr>
              <a:t>kontroll</a:t>
            </a:r>
            <a:r>
              <a:rPr lang="en-GB" sz="2000" dirty="0">
                <a:latin typeface="EC Square Sans Pro" panose="020B0506040000020004" pitchFamily="34" charset="0"/>
              </a:rPr>
              <a:t> </a:t>
            </a:r>
            <a:r>
              <a:rPr lang="en-GB" sz="2000" dirty="0" err="1">
                <a:latin typeface="EC Square Sans Pro" panose="020B0506040000020004" pitchFamily="34" charset="0"/>
              </a:rPr>
              <a:t>tas-saħħa</a:t>
            </a:r>
            <a:r>
              <a:rPr lang="en-GB" sz="2000" dirty="0">
                <a:latin typeface="EC Square Sans Pro" panose="020B0506040000020004" pitchFamily="34" charset="0"/>
              </a:rPr>
              <a:t> </a:t>
            </a:r>
            <a:r>
              <a:rPr lang="en-GB" sz="2000" dirty="0" err="1">
                <a:latin typeface="EC Square Sans Pro" panose="020B0506040000020004" pitchFamily="34" charset="0"/>
              </a:rPr>
              <a:t>tal-annimali</a:t>
            </a:r>
            <a:r>
              <a:rPr lang="en-GB" sz="2000" dirty="0">
                <a:latin typeface="EC Square Sans Pro" panose="020B0506040000020004" pitchFamily="34" charset="0"/>
              </a:rPr>
              <a:t>.</a:t>
            </a:r>
          </a:p>
          <a:p>
            <a:pPr marL="285750" indent="-285750" algn="just">
              <a:buFont typeface="Arial" panose="020B0604020202020204" pitchFamily="34" charset="0"/>
              <a:buChar char="•"/>
            </a:pPr>
            <a:endParaRPr lang="en-GB" sz="2000" dirty="0">
              <a:latin typeface="EC Square Sans Pro" panose="020B0506040000020004" pitchFamily="34" charset="0"/>
            </a:endParaRPr>
          </a:p>
          <a:p>
            <a:pPr marL="285750" indent="-285750" algn="just">
              <a:buFont typeface="Arial" panose="020B0604020202020204" pitchFamily="34" charset="0"/>
              <a:buChar char="•"/>
            </a:pPr>
            <a:r>
              <a:rPr lang="en-GB" sz="2000" dirty="0">
                <a:latin typeface="EC Square Sans Pro" panose="020B0506040000020004" pitchFamily="34" charset="0"/>
              </a:rPr>
              <a:t>Il-</a:t>
            </a:r>
            <a:r>
              <a:rPr lang="en-GB" sz="2000" dirty="0" err="1">
                <a:latin typeface="EC Square Sans Pro" panose="020B0506040000020004" pitchFamily="34" charset="0"/>
              </a:rPr>
              <a:t>programm</a:t>
            </a:r>
            <a:r>
              <a:rPr lang="en-GB" sz="2000" dirty="0">
                <a:latin typeface="EC Square Sans Pro" panose="020B0506040000020004" pitchFamily="34" charset="0"/>
              </a:rPr>
              <a:t> </a:t>
            </a:r>
            <a:r>
              <a:rPr lang="en-GB" sz="2000" dirty="0" err="1">
                <a:latin typeface="EC Square Sans Pro" panose="020B0506040000020004" pitchFamily="34" charset="0"/>
              </a:rPr>
              <a:t>tas-saħħa</a:t>
            </a:r>
            <a:r>
              <a:rPr lang="en-GB" sz="2000" dirty="0">
                <a:latin typeface="EC Square Sans Pro" panose="020B0506040000020004" pitchFamily="34" charset="0"/>
              </a:rPr>
              <a:t> </a:t>
            </a:r>
            <a:r>
              <a:rPr lang="en-GB" sz="2000" dirty="0" err="1">
                <a:latin typeface="EC Square Sans Pro" panose="020B0506040000020004" pitchFamily="34" charset="0"/>
              </a:rPr>
              <a:t>tal-annimali</a:t>
            </a:r>
            <a:r>
              <a:rPr lang="en-GB" sz="2000" dirty="0">
                <a:latin typeface="EC Square Sans Pro" panose="020B0506040000020004" pitchFamily="34" charset="0"/>
              </a:rPr>
              <a:t> </a:t>
            </a:r>
            <a:r>
              <a:rPr lang="en-GB" sz="2000" dirty="0" err="1">
                <a:latin typeface="EC Square Sans Pro" panose="020B0506040000020004" pitchFamily="34" charset="0"/>
              </a:rPr>
              <a:t>għandu</a:t>
            </a:r>
            <a:r>
              <a:rPr lang="en-GB" sz="2000" dirty="0">
                <a:latin typeface="EC Square Sans Pro" panose="020B0506040000020004" pitchFamily="34" charset="0"/>
              </a:rPr>
              <a:t> </a:t>
            </a:r>
            <a:r>
              <a:rPr lang="en-GB" sz="2000" dirty="0" err="1">
                <a:latin typeface="EC Square Sans Pro" panose="020B0506040000020004" pitchFamily="34" charset="0"/>
              </a:rPr>
              <a:t>jiġi</a:t>
            </a:r>
            <a:r>
              <a:rPr lang="en-GB" sz="2000" dirty="0">
                <a:latin typeface="EC Square Sans Pro" panose="020B0506040000020004" pitchFamily="34" charset="0"/>
              </a:rPr>
              <a:t> </a:t>
            </a:r>
            <a:r>
              <a:rPr lang="en-GB" sz="2000" dirty="0" err="1">
                <a:latin typeface="EC Square Sans Pro" panose="020B0506040000020004" pitchFamily="34" charset="0"/>
              </a:rPr>
              <a:t>ddisinjat</a:t>
            </a:r>
            <a:r>
              <a:rPr lang="en-GB" sz="2000" dirty="0">
                <a:latin typeface="EC Square Sans Pro" panose="020B0506040000020004" pitchFamily="34" charset="0"/>
              </a:rPr>
              <a:t> u </a:t>
            </a:r>
            <a:r>
              <a:rPr lang="en-GB" sz="2000" dirty="0" err="1">
                <a:latin typeface="EC Square Sans Pro" panose="020B0506040000020004" pitchFamily="34" charset="0"/>
              </a:rPr>
              <a:t>implimentat</a:t>
            </a:r>
            <a:r>
              <a:rPr lang="en-GB" sz="2000" dirty="0">
                <a:latin typeface="EC Square Sans Pro" panose="020B0506040000020004" pitchFamily="34" charset="0"/>
              </a:rPr>
              <a:t> </a:t>
            </a:r>
            <a:r>
              <a:rPr lang="en-GB" sz="2000" dirty="0" err="1">
                <a:latin typeface="EC Square Sans Pro" panose="020B0506040000020004" pitchFamily="34" charset="0"/>
              </a:rPr>
              <a:t>taħt</a:t>
            </a:r>
            <a:r>
              <a:rPr lang="en-GB" sz="2000" dirty="0">
                <a:latin typeface="EC Square Sans Pro" panose="020B0506040000020004" pitchFamily="34" charset="0"/>
              </a:rPr>
              <a:t> </a:t>
            </a:r>
            <a:r>
              <a:rPr lang="en-GB" sz="2000" dirty="0" err="1">
                <a:latin typeface="EC Square Sans Pro" panose="020B0506040000020004" pitchFamily="34" charset="0"/>
              </a:rPr>
              <a:t>ir-responsabbiltà</a:t>
            </a:r>
            <a:r>
              <a:rPr lang="en-GB" sz="2000" dirty="0">
                <a:latin typeface="EC Square Sans Pro" panose="020B0506040000020004" pitchFamily="34" charset="0"/>
              </a:rPr>
              <a:t> ta’ </a:t>
            </a:r>
            <a:r>
              <a:rPr lang="en-GB" sz="2000" dirty="0" err="1">
                <a:latin typeface="EC Square Sans Pro" panose="020B0506040000020004" pitchFamily="34" charset="0"/>
              </a:rPr>
              <a:t>professjonist</a:t>
            </a:r>
            <a:r>
              <a:rPr lang="en-GB" sz="2000" dirty="0">
                <a:latin typeface="EC Square Sans Pro" panose="020B0506040000020004" pitchFamily="34" charset="0"/>
              </a:rPr>
              <a:t> </a:t>
            </a:r>
            <a:r>
              <a:rPr lang="en-GB" sz="2000" dirty="0" err="1">
                <a:latin typeface="EC Square Sans Pro" panose="020B0506040000020004" pitchFamily="34" charset="0"/>
              </a:rPr>
              <a:t>irreġistrat</a:t>
            </a:r>
            <a:r>
              <a:rPr lang="en-GB" sz="2000" dirty="0">
                <a:latin typeface="EC Square Sans Pro" panose="020B0506040000020004" pitchFamily="34" charset="0"/>
              </a:rPr>
              <a:t> mal-</a:t>
            </a:r>
            <a:r>
              <a:rPr lang="en-GB" sz="2000" dirty="0" err="1">
                <a:latin typeface="EC Square Sans Pro" panose="020B0506040000020004" pitchFamily="34" charset="0"/>
              </a:rPr>
              <a:t>Kunsill</a:t>
            </a:r>
            <a:r>
              <a:rPr lang="en-GB" sz="2000" dirty="0">
                <a:latin typeface="EC Square Sans Pro" panose="020B0506040000020004" pitchFamily="34" charset="0"/>
              </a:rPr>
              <a:t> </a:t>
            </a:r>
            <a:r>
              <a:rPr lang="en-GB" sz="2000" dirty="0" err="1">
                <a:latin typeface="EC Square Sans Pro" panose="020B0506040000020004" pitchFamily="34" charset="0"/>
              </a:rPr>
              <a:t>tal-Kirurgi</a:t>
            </a:r>
            <a:r>
              <a:rPr lang="en-GB" sz="2000" dirty="0">
                <a:latin typeface="EC Square Sans Pro" panose="020B0506040000020004" pitchFamily="34" charset="0"/>
              </a:rPr>
              <a:t> </a:t>
            </a:r>
            <a:r>
              <a:rPr lang="en-GB" sz="2000" dirty="0" err="1">
                <a:latin typeface="EC Square Sans Pro" panose="020B0506040000020004" pitchFamily="34" charset="0"/>
              </a:rPr>
              <a:t>Veterinarji</a:t>
            </a:r>
            <a:endParaRPr lang="en-GB" sz="2000" dirty="0">
              <a:latin typeface="EC Square Sans Pro" panose="020B0506040000020004" pitchFamily="34" charset="0"/>
            </a:endParaRPr>
          </a:p>
          <a:p>
            <a:pPr marL="285750" indent="-285750" algn="just">
              <a:buFont typeface="Arial" panose="020B0604020202020204" pitchFamily="34" charset="0"/>
              <a:buChar char="•"/>
            </a:pPr>
            <a:endParaRPr lang="en-GB" sz="2000" dirty="0">
              <a:latin typeface="EC Square Sans Pro" panose="020B0506040000020004" pitchFamily="34" charset="0"/>
            </a:endParaRPr>
          </a:p>
          <a:p>
            <a:pPr marL="285750" indent="-285750" algn="just">
              <a:buFont typeface="Arial" panose="020B0604020202020204" pitchFamily="34" charset="0"/>
              <a:buChar char="•"/>
            </a:pPr>
            <a:r>
              <a:rPr lang="en-GB" sz="2000" dirty="0">
                <a:latin typeface="EC Square Sans Pro" panose="020B0506040000020004" pitchFamily="34" charset="0"/>
              </a:rPr>
              <a:t>Il-</a:t>
            </a:r>
            <a:r>
              <a:rPr lang="en-GB" sz="2000" dirty="0" err="1">
                <a:latin typeface="EC Square Sans Pro" panose="020B0506040000020004" pitchFamily="34" charset="0"/>
              </a:rPr>
              <a:t>Kunsill</a:t>
            </a:r>
            <a:r>
              <a:rPr lang="en-GB" sz="2000" dirty="0">
                <a:latin typeface="EC Square Sans Pro" panose="020B0506040000020004" pitchFamily="34" charset="0"/>
              </a:rPr>
              <a:t> </a:t>
            </a:r>
            <a:r>
              <a:rPr lang="en-GB" sz="2000" dirty="0" err="1">
                <a:latin typeface="EC Square Sans Pro" panose="020B0506040000020004" pitchFamily="34" charset="0"/>
              </a:rPr>
              <a:t>tal-Kirurgu</a:t>
            </a:r>
            <a:r>
              <a:rPr lang="en-GB" sz="2000" dirty="0">
                <a:latin typeface="EC Square Sans Pro" panose="020B0506040000020004" pitchFamily="34" charset="0"/>
              </a:rPr>
              <a:t> </a:t>
            </a:r>
            <a:r>
              <a:rPr lang="en-GB" sz="2000" dirty="0" err="1">
                <a:latin typeface="EC Square Sans Pro" panose="020B0506040000020004" pitchFamily="34" charset="0"/>
              </a:rPr>
              <a:t>Veterinarju</a:t>
            </a:r>
            <a:r>
              <a:rPr lang="en-GB" sz="2000" dirty="0">
                <a:latin typeface="EC Square Sans Pro" panose="020B0506040000020004" pitchFamily="34" charset="0"/>
              </a:rPr>
              <a:t> </a:t>
            </a:r>
            <a:r>
              <a:rPr lang="en-GB" sz="2000" dirty="0" err="1">
                <a:latin typeface="EC Square Sans Pro" panose="020B0506040000020004" pitchFamily="34" charset="0"/>
              </a:rPr>
              <a:t>huwa</a:t>
            </a:r>
            <a:r>
              <a:rPr lang="en-GB" sz="2000" dirty="0">
                <a:latin typeface="EC Square Sans Pro" panose="020B0506040000020004" pitchFamily="34" charset="0"/>
              </a:rPr>
              <a:t> l-</a:t>
            </a:r>
            <a:r>
              <a:rPr lang="en-GB" sz="2000" dirty="0" err="1">
                <a:latin typeface="EC Square Sans Pro" panose="020B0506040000020004" pitchFamily="34" charset="0"/>
              </a:rPr>
              <a:t>entità</a:t>
            </a:r>
            <a:r>
              <a:rPr lang="en-GB" sz="2000" dirty="0">
                <a:latin typeface="EC Square Sans Pro" panose="020B0506040000020004" pitchFamily="34" charset="0"/>
              </a:rPr>
              <a:t> </a:t>
            </a:r>
            <a:r>
              <a:rPr lang="en-GB" sz="2000" dirty="0" err="1">
                <a:latin typeface="EC Square Sans Pro" panose="020B0506040000020004" pitchFamily="34" charset="0"/>
              </a:rPr>
              <a:t>f’Malta</a:t>
            </a:r>
            <a:r>
              <a:rPr lang="en-GB" sz="2000" dirty="0">
                <a:latin typeface="EC Square Sans Pro" panose="020B0506040000020004" pitchFamily="34" charset="0"/>
              </a:rPr>
              <a:t> li </a:t>
            </a:r>
            <a:r>
              <a:rPr lang="en-GB" sz="2000" dirty="0" err="1">
                <a:latin typeface="EC Square Sans Pro" panose="020B0506040000020004" pitchFamily="34" charset="0"/>
              </a:rPr>
              <a:t>tirregola</a:t>
            </a:r>
            <a:r>
              <a:rPr lang="en-GB" sz="2000" dirty="0">
                <a:latin typeface="EC Square Sans Pro" panose="020B0506040000020004" pitchFamily="34" charset="0"/>
              </a:rPr>
              <a:t> l-</a:t>
            </a:r>
            <a:r>
              <a:rPr lang="en-GB" sz="2000" dirty="0" err="1">
                <a:latin typeface="EC Square Sans Pro" panose="020B0506040000020004" pitchFamily="34" charset="0"/>
              </a:rPr>
              <a:t>Professjoni</a:t>
            </a:r>
            <a:r>
              <a:rPr lang="en-GB" sz="2000" dirty="0">
                <a:latin typeface="EC Square Sans Pro" panose="020B0506040000020004" pitchFamily="34" charset="0"/>
              </a:rPr>
              <a:t> </a:t>
            </a:r>
            <a:r>
              <a:rPr lang="en-GB" sz="2000" dirty="0" err="1">
                <a:latin typeface="EC Square Sans Pro" panose="020B0506040000020004" pitchFamily="34" charset="0"/>
              </a:rPr>
              <a:t>Veterinarja</a:t>
            </a:r>
            <a:endParaRPr lang="en-GB" sz="2000" dirty="0">
              <a:latin typeface="EC Square Sans Pro" panose="020B0506040000020004" pitchFamily="34" charset="0"/>
            </a:endParaRPr>
          </a:p>
        </p:txBody>
      </p:sp>
      <p:pic>
        <p:nvPicPr>
          <p:cNvPr id="4" name="Picture 2">
            <a:extLst>
              <a:ext uri="{FF2B5EF4-FFF2-40B4-BE49-F238E27FC236}">
                <a16:creationId xmlns:a16="http://schemas.microsoft.com/office/drawing/2014/main" id="{3F0F80E0-8C8A-69BB-49B5-DE3A892603AF}"/>
              </a:ext>
            </a:extLst>
          </p:cNvPr>
          <p:cNvPicPr>
            <a:picLocks noChangeAspect="1"/>
          </p:cNvPicPr>
          <p:nvPr/>
        </p:nvPicPr>
        <p:blipFill>
          <a:blip r:embed="rId2"/>
          <a:stretch>
            <a:fillRect/>
          </a:stretch>
        </p:blipFill>
        <p:spPr>
          <a:xfrm>
            <a:off x="1600200" y="353097"/>
            <a:ext cx="1231499" cy="902286"/>
          </a:xfrm>
          <a:prstGeom prst="rect">
            <a:avLst/>
          </a:prstGeom>
        </p:spPr>
      </p:pic>
    </p:spTree>
    <p:extLst>
      <p:ext uri="{BB962C8B-B14F-4D97-AF65-F5344CB8AC3E}">
        <p14:creationId xmlns:p14="http://schemas.microsoft.com/office/powerpoint/2010/main" val="2048774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571875" y="2057400"/>
            <a:ext cx="3487738" cy="781050"/>
          </a:xfrm>
          <a:prstGeom prst="rect">
            <a:avLst/>
          </a:prstGeom>
        </p:spPr>
        <p:txBody>
          <a:bodyPr/>
          <a:lstStyle>
            <a:lvl1pPr marL="0">
              <a:defRPr sz="4800" b="1">
                <a:solidFill>
                  <a:srgbClr val="003399"/>
                </a:solidFill>
                <a:latin typeface="EC Square Sans Pro" panose="020B05060400000200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a:t>Grazzi!</a:t>
            </a:r>
          </a:p>
        </p:txBody>
      </p:sp>
    </p:spTree>
    <p:extLst>
      <p:ext uri="{BB962C8B-B14F-4D97-AF65-F5344CB8AC3E}">
        <p14:creationId xmlns:p14="http://schemas.microsoft.com/office/powerpoint/2010/main" val="98415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p:txBody>
          <a:bodyPr/>
          <a:lstStyle/>
          <a:p>
            <a:r>
              <a:rPr lang="mt-MT" sz="2800" b="1">
                <a:latin typeface="EC Square Sans Pro" panose="020B0506040000020004" pitchFamily="34" charset="0"/>
              </a:rPr>
              <a:t>Għan</a:t>
            </a:r>
          </a:p>
        </p:txBody>
      </p:sp>
      <p:sp>
        <p:nvSpPr>
          <p:cNvPr id="3" name="Marcador de texto 2">
            <a:extLst>
              <a:ext uri="{FF2B5EF4-FFF2-40B4-BE49-F238E27FC236}">
                <a16:creationId xmlns:a16="http://schemas.microsoft.com/office/drawing/2014/main" id="{B5FE635C-E70F-8B1F-2FAD-7C287FAAC353}"/>
              </a:ext>
            </a:extLst>
          </p:cNvPr>
          <p:cNvSpPr>
            <a:spLocks noGrp="1"/>
          </p:cNvSpPr>
          <p:nvPr>
            <p:ph type="body" sz="quarter" idx="11"/>
          </p:nvPr>
        </p:nvSpPr>
        <p:spPr/>
        <p:txBody>
          <a:bodyPr lIns="91440" tIns="45720" rIns="91440" bIns="45720" anchor="t"/>
          <a:lstStyle/>
          <a:p>
            <a:pPr marL="0" indent="0" algn="ctr">
              <a:lnSpc>
                <a:spcPct val="150000"/>
              </a:lnSpc>
              <a:buNone/>
            </a:pPr>
            <a:r>
              <a:rPr lang="mt-MT" sz="3200" b="1">
                <a:latin typeface="EC Square Sans Pro"/>
                <a:cs typeface="Arial"/>
              </a:rPr>
              <a:t>Li jiġu ppreżentati d-dispożizzjonijiet fir-rigward tal-ħruġ ta’ riċetti u l-użu ta’ mediċini veterinarji fil-leġiżlazzjoni rilevanti fil-livell tal-UE u nazzjonali, u l-obbligi u l-proċedura li għandhom jiġu segwiti mill-veterinarji u l-bdiewa.</a:t>
            </a:r>
          </a:p>
        </p:txBody>
      </p:sp>
    </p:spTree>
    <p:extLst>
      <p:ext uri="{BB962C8B-B14F-4D97-AF65-F5344CB8AC3E}">
        <p14:creationId xmlns:p14="http://schemas.microsoft.com/office/powerpoint/2010/main" val="2682883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mt-MT" sz="2800">
                <a:latin typeface="EC Square Sans Pro" panose="020B0506040000020004" pitchFamily="34" charset="0"/>
              </a:rPr>
              <a:t>Kontenut</a:t>
            </a:r>
          </a:p>
        </p:txBody>
      </p:sp>
      <p:sp>
        <p:nvSpPr>
          <p:cNvPr id="4" name="CuadroTexto 3">
            <a:extLst>
              <a:ext uri="{FF2B5EF4-FFF2-40B4-BE49-F238E27FC236}">
                <a16:creationId xmlns:a16="http://schemas.microsoft.com/office/drawing/2014/main" id="{9D83A1A9-65D4-4E6A-85BE-FE18C703815C}"/>
              </a:ext>
            </a:extLst>
          </p:cNvPr>
          <p:cNvSpPr txBox="1"/>
          <p:nvPr/>
        </p:nvSpPr>
        <p:spPr>
          <a:xfrm>
            <a:off x="690282" y="787880"/>
            <a:ext cx="10439400" cy="5745547"/>
          </a:xfrm>
          <a:prstGeom prst="rect">
            <a:avLst/>
          </a:prstGeom>
          <a:noFill/>
        </p:spPr>
        <p:txBody>
          <a:bodyPr wrap="square" lIns="91440" tIns="45720" rIns="91440" bIns="45720" anchor="t">
            <a:spAutoFit/>
          </a:bodyPr>
          <a:lstStyle/>
          <a:p>
            <a:pPr>
              <a:lnSpc>
                <a:spcPct val="120000"/>
              </a:lnSpc>
            </a:pPr>
            <a:r>
              <a:rPr lang="mt-MT" sz="2800" b="1">
                <a:solidFill>
                  <a:srgbClr val="002060"/>
                </a:solidFill>
                <a:latin typeface="EC Square Sans Pro" panose="020B0506040000020004" pitchFamily="34" charset="0"/>
              </a:rPr>
              <a:t>Regoli komuni</a:t>
            </a:r>
          </a:p>
          <a:p>
            <a:pPr>
              <a:lnSpc>
                <a:spcPct val="120000"/>
              </a:lnSpc>
            </a:pPr>
            <a:r>
              <a:rPr lang="mt-MT" sz="2800">
                <a:solidFill>
                  <a:srgbClr val="002060"/>
                </a:solidFill>
                <a:latin typeface="EC Square Sans Pro" panose="020B0506040000020004" pitchFamily="34" charset="0"/>
              </a:rPr>
              <a:t>Riċetti:</a:t>
            </a:r>
          </a:p>
          <a:p>
            <a:pPr marL="457200" indent="-457200">
              <a:lnSpc>
                <a:spcPct val="120000"/>
              </a:lnSpc>
              <a:spcBef>
                <a:spcPts val="0"/>
              </a:spcBef>
              <a:buClr>
                <a:srgbClr val="6BB188"/>
              </a:buClr>
              <a:buFont typeface="Arial" panose="020B0604020202020204" pitchFamily="34" charset="0"/>
              <a:buChar char="•"/>
            </a:pPr>
            <a:r>
              <a:rPr lang="mt-MT" sz="2800">
                <a:solidFill>
                  <a:srgbClr val="002060"/>
                </a:solidFill>
                <a:latin typeface="EC Square Sans Pro" panose="020B0506040000020004" pitchFamily="34" charset="0"/>
              </a:rPr>
              <a:t>Il-ħruġ ta’ riċetti veterinarji u ż-żamma ta’ rekords għall-Mediċini u l-Għalf Medikat  </a:t>
            </a:r>
          </a:p>
          <a:p>
            <a:pPr>
              <a:lnSpc>
                <a:spcPct val="120000"/>
              </a:lnSpc>
              <a:spcBef>
                <a:spcPts val="0"/>
              </a:spcBef>
            </a:pPr>
            <a:r>
              <a:rPr lang="mt-MT" sz="2800">
                <a:solidFill>
                  <a:srgbClr val="002060"/>
                </a:solidFill>
                <a:latin typeface="EC Square Sans Pro" panose="020B0506040000020004" pitchFamily="34" charset="0"/>
              </a:rPr>
              <a:t>L-Użu ta’ Prodotti Mediċinali Veterinarji</a:t>
            </a:r>
          </a:p>
          <a:p>
            <a:pPr marL="457200" indent="-457200">
              <a:lnSpc>
                <a:spcPct val="120000"/>
              </a:lnSpc>
              <a:buClr>
                <a:srgbClr val="6BB188"/>
              </a:buClr>
              <a:buFont typeface="Arial" panose="020B0604020202020204" pitchFamily="34" charset="0"/>
              <a:buChar char="•"/>
            </a:pPr>
            <a:r>
              <a:rPr lang="mt-MT" sz="2800">
                <a:solidFill>
                  <a:srgbClr val="002060"/>
                </a:solidFill>
                <a:latin typeface="EC Square Sans Pro"/>
              </a:rPr>
              <a:t>X’jiġri jekk ma jkunx hemm mediċini awtorizzati jew jekk dawk awtorizzati ma jkunux disponibbli? </a:t>
            </a:r>
          </a:p>
          <a:p>
            <a:pPr marL="457200" indent="-457200">
              <a:lnSpc>
                <a:spcPct val="120000"/>
              </a:lnSpc>
              <a:buClr>
                <a:srgbClr val="6BB188"/>
              </a:buClr>
              <a:buFont typeface="Arial" panose="020B0604020202020204" pitchFamily="34" charset="0"/>
              <a:buChar char="•"/>
            </a:pPr>
            <a:r>
              <a:rPr lang="mt-MT" sz="2800">
                <a:solidFill>
                  <a:srgbClr val="002060"/>
                </a:solidFill>
                <a:latin typeface="EC Square Sans Pro"/>
              </a:rPr>
              <a:t>Ir-rappurtar ta’ avvenimenti avversi </a:t>
            </a:r>
          </a:p>
          <a:p>
            <a:pPr>
              <a:lnSpc>
                <a:spcPct val="120000"/>
              </a:lnSpc>
              <a:buClr>
                <a:srgbClr val="6BB188"/>
              </a:buClr>
            </a:pPr>
            <a:r>
              <a:rPr lang="mt-MT" sz="2800">
                <a:solidFill>
                  <a:srgbClr val="002060"/>
                </a:solidFill>
                <a:latin typeface="EC Square Sans Pro"/>
              </a:rPr>
              <a:t>Ġbir ta’ Dejta dwar il-bejgħ u l-użu ta’ antimikrobiċi</a:t>
            </a:r>
          </a:p>
          <a:p>
            <a:pPr>
              <a:lnSpc>
                <a:spcPct val="120000"/>
              </a:lnSpc>
            </a:pPr>
            <a:endParaRPr lang="en-GB" sz="2800" b="1" dirty="0">
              <a:solidFill>
                <a:srgbClr val="002060"/>
              </a:solidFill>
              <a:latin typeface="EC Square Sans Pro" panose="020B0506040000020004" pitchFamily="34" charset="0"/>
            </a:endParaRPr>
          </a:p>
          <a:p>
            <a:pPr>
              <a:lnSpc>
                <a:spcPct val="120000"/>
              </a:lnSpc>
            </a:pPr>
            <a:r>
              <a:rPr lang="mt-MT" sz="2800" b="1">
                <a:solidFill>
                  <a:srgbClr val="002060"/>
                </a:solidFill>
                <a:latin typeface="EC Square Sans Pro" panose="020B0506040000020004" pitchFamily="34" charset="0"/>
              </a:rPr>
              <a:t>Leġislazzjoni nazzjonali / linji gwida nazzjonali</a:t>
            </a:r>
          </a:p>
        </p:txBody>
      </p:sp>
    </p:spTree>
    <p:extLst>
      <p:ext uri="{BB962C8B-B14F-4D97-AF65-F5344CB8AC3E}">
        <p14:creationId xmlns:p14="http://schemas.microsoft.com/office/powerpoint/2010/main" val="149165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AC21E4A-CF66-9644-DA57-4826E7FF09A0}"/>
              </a:ext>
            </a:extLst>
          </p:cNvPr>
          <p:cNvSpPr>
            <a:spLocks noGrp="1"/>
          </p:cNvSpPr>
          <p:nvPr>
            <p:ph type="body" sz="quarter" idx="10"/>
          </p:nvPr>
        </p:nvSpPr>
        <p:spPr/>
        <p:txBody>
          <a:bodyPr/>
          <a:lstStyle/>
          <a:p>
            <a:r>
              <a:rPr lang="mt-MT" sz="2800">
                <a:latin typeface="EC Square Sans Pro" panose="020B0506040000020004" pitchFamily="34" charset="0"/>
              </a:rPr>
              <a:t>Regoli komuni</a:t>
            </a:r>
          </a:p>
        </p:txBody>
      </p:sp>
      <p:sp>
        <p:nvSpPr>
          <p:cNvPr id="4" name="Rectángulo 3">
            <a:extLst>
              <a:ext uri="{FF2B5EF4-FFF2-40B4-BE49-F238E27FC236}">
                <a16:creationId xmlns:a16="http://schemas.microsoft.com/office/drawing/2014/main" id="{5B71BC23-A7F0-4B9B-A2DB-02EC631F08C1}"/>
              </a:ext>
            </a:extLst>
          </p:cNvPr>
          <p:cNvSpPr/>
          <p:nvPr/>
        </p:nvSpPr>
        <p:spPr>
          <a:xfrm>
            <a:off x="546652" y="1785915"/>
            <a:ext cx="10820400" cy="159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t-MT" sz="2800" b="1" i="1">
                <a:solidFill>
                  <a:srgbClr val="003399"/>
                </a:solidFill>
                <a:latin typeface="EC Square Sans Pro" panose="020B0506040000020004" pitchFamily="34" charset="0"/>
              </a:rPr>
              <a:t>“riċetta veterinarja” </a:t>
            </a:r>
            <a:r>
              <a:rPr lang="mt-MT" sz="2800">
                <a:solidFill>
                  <a:srgbClr val="002060"/>
                </a:solidFill>
                <a:latin typeface="EC Square Sans Pro" panose="020B0506040000020004" pitchFamily="34" charset="0"/>
              </a:rPr>
              <a:t>tfisser dokument maħruġ minn veterinarju għal prodott mediċinali veterinarju jew prodott mediċinali għall-użu mill-bniedem għall-użu tiegħu fl-annimali.</a:t>
            </a:r>
          </a:p>
          <a:p>
            <a:endParaRPr lang="en-US" dirty="0">
              <a:solidFill>
                <a:srgbClr val="002060"/>
              </a:solidFill>
              <a:latin typeface="EC Square Sans Pro" panose="020B0506040000020004" pitchFamily="34" charset="0"/>
            </a:endParaRPr>
          </a:p>
        </p:txBody>
      </p:sp>
      <p:sp>
        <p:nvSpPr>
          <p:cNvPr id="5" name="Rectángulo 4">
            <a:extLst>
              <a:ext uri="{FF2B5EF4-FFF2-40B4-BE49-F238E27FC236}">
                <a16:creationId xmlns:a16="http://schemas.microsoft.com/office/drawing/2014/main" id="{FBF4A636-4DD2-42D4-A20B-A7A9D7BB467A}"/>
              </a:ext>
            </a:extLst>
          </p:cNvPr>
          <p:cNvSpPr/>
          <p:nvPr/>
        </p:nvSpPr>
        <p:spPr>
          <a:xfrm>
            <a:off x="546652" y="3559284"/>
            <a:ext cx="10820400" cy="159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t-MT" sz="2800" b="1" i="1">
                <a:solidFill>
                  <a:srgbClr val="003399"/>
                </a:solidFill>
                <a:latin typeface="EC Square Sans Pro" panose="020B0506040000020004" pitchFamily="34" charset="0"/>
              </a:rPr>
              <a:t>“antimikrobiku” </a:t>
            </a:r>
            <a:r>
              <a:rPr lang="mt-MT" sz="2800">
                <a:solidFill>
                  <a:srgbClr val="002060"/>
                </a:solidFill>
                <a:latin typeface="EC Square Sans Pro" panose="020B0506040000020004" pitchFamily="34" charset="0"/>
              </a:rPr>
              <a:t>tfisser kwalunkwe sustanza b’azzjoni diretta fuq mikroorganiżmi użati għat-trattament jew il-prevenzjoni ta’ infezzjonijiet jew mard infettiv, inklużi antibijotiċi, antivirali, antifungali u antiprotozoals</a:t>
            </a:r>
          </a:p>
          <a:p>
            <a:endParaRPr lang="en-US" dirty="0">
              <a:solidFill>
                <a:srgbClr val="002060"/>
              </a:solidFill>
              <a:latin typeface="EC Square Sans Pro" panose="020B0506040000020004" pitchFamily="34" charset="0"/>
            </a:endParaRPr>
          </a:p>
        </p:txBody>
      </p:sp>
      <p:sp>
        <p:nvSpPr>
          <p:cNvPr id="6" name="CuadroTexto 5">
            <a:extLst>
              <a:ext uri="{FF2B5EF4-FFF2-40B4-BE49-F238E27FC236}">
                <a16:creationId xmlns:a16="http://schemas.microsoft.com/office/drawing/2014/main" id="{2975D0FB-DA4E-4BBB-999C-DD8954A2B604}"/>
              </a:ext>
            </a:extLst>
          </p:cNvPr>
          <p:cNvSpPr txBox="1"/>
          <p:nvPr/>
        </p:nvSpPr>
        <p:spPr>
          <a:xfrm>
            <a:off x="546652" y="5543732"/>
            <a:ext cx="11188148" cy="1320618"/>
          </a:xfrm>
          <a:prstGeom prst="rect">
            <a:avLst/>
          </a:prstGeom>
          <a:solidFill>
            <a:srgbClr val="003399"/>
          </a:solidFill>
        </p:spPr>
        <p:txBody>
          <a:bodyPr wrap="square">
            <a:spAutoFit/>
          </a:bodyPr>
          <a:lstStyle/>
          <a:p>
            <a:pPr algn="ctr">
              <a:lnSpc>
                <a:spcPct val="150000"/>
              </a:lnSpc>
            </a:pPr>
            <a:r>
              <a:rPr lang="mt-MT" sz="2800" i="1" dirty="0">
                <a:solidFill>
                  <a:schemeClr val="bg1"/>
                </a:solidFill>
                <a:latin typeface="EC Square Sans Pro" panose="020B0506040000020004" pitchFamily="34" charset="0"/>
                <a:ea typeface="+mn-ea"/>
                <a:cs typeface="+mn-cs"/>
              </a:rPr>
              <a:t>Il-prodotti mediċinali veterinarji antimikrobiċi għandhom ikunu disponibbli biss b’riċetta veterinarja. </a:t>
            </a:r>
          </a:p>
        </p:txBody>
      </p:sp>
      <p:pic>
        <p:nvPicPr>
          <p:cNvPr id="7" name="Imagen 6" descr="Forma&#10;&#10;Descripción generada automáticamente con confianza baja">
            <a:extLst>
              <a:ext uri="{FF2B5EF4-FFF2-40B4-BE49-F238E27FC236}">
                <a16:creationId xmlns:a16="http://schemas.microsoft.com/office/drawing/2014/main" id="{58D98F02-E8F8-424B-86EE-D1D72B72F2F0}"/>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1204713" y="1338930"/>
            <a:ext cx="881270" cy="881270"/>
          </a:xfrm>
          <a:prstGeom prst="rect">
            <a:avLst/>
          </a:prstGeom>
        </p:spPr>
      </p:pic>
    </p:spTree>
    <p:extLst>
      <p:ext uri="{BB962C8B-B14F-4D97-AF65-F5344CB8AC3E}">
        <p14:creationId xmlns:p14="http://schemas.microsoft.com/office/powerpoint/2010/main" val="57143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mt-MT" sz="2800">
                <a:latin typeface="EC Square Sans Pro" panose="020B0506040000020004" pitchFamily="34" charset="0"/>
              </a:rPr>
              <a:t>Regoli komuni</a:t>
            </a:r>
          </a:p>
          <a:p>
            <a:endParaRPr lang="en-GB" dirty="0"/>
          </a:p>
        </p:txBody>
      </p:sp>
      <p:graphicFrame>
        <p:nvGraphicFramePr>
          <p:cNvPr id="18" name="Diagram 1">
            <a:extLst>
              <a:ext uri="{FF2B5EF4-FFF2-40B4-BE49-F238E27FC236}">
                <a16:creationId xmlns:a16="http://schemas.microsoft.com/office/drawing/2014/main" id="{F2738B76-D1E4-4BC5-AF29-AADB650AD702}"/>
              </a:ext>
            </a:extLst>
          </p:cNvPr>
          <p:cNvGraphicFramePr/>
          <p:nvPr>
            <p:extLst>
              <p:ext uri="{D42A27DB-BD31-4B8C-83A1-F6EECF244321}">
                <p14:modId xmlns:p14="http://schemas.microsoft.com/office/powerpoint/2010/main" val="222405473"/>
              </p:ext>
            </p:extLst>
          </p:nvPr>
        </p:nvGraphicFramePr>
        <p:xfrm>
          <a:off x="506513" y="1758950"/>
          <a:ext cx="8128000" cy="4647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7">
            <a:extLst>
              <a:ext uri="{FF2B5EF4-FFF2-40B4-BE49-F238E27FC236}">
                <a16:creationId xmlns:a16="http://schemas.microsoft.com/office/drawing/2014/main" id="{ABB32BE9-BEF4-4B4B-B6F3-A943E6CA7DC5}"/>
              </a:ext>
            </a:extLst>
          </p:cNvPr>
          <p:cNvSpPr txBox="1"/>
          <p:nvPr/>
        </p:nvSpPr>
        <p:spPr>
          <a:xfrm>
            <a:off x="120848" y="6081416"/>
            <a:ext cx="8899330" cy="584775"/>
          </a:xfrm>
          <a:prstGeom prst="rect">
            <a:avLst/>
          </a:prstGeom>
          <a:noFill/>
        </p:spPr>
        <p:txBody>
          <a:bodyPr wrap="square" rtlCol="0">
            <a:spAutoFit/>
          </a:bodyPr>
          <a:lstStyle/>
          <a:p>
            <a:pPr algn="ctr"/>
            <a:r>
              <a:rPr lang="mt-MT" sz="3200">
                <a:solidFill>
                  <a:srgbClr val="003399"/>
                </a:solidFill>
                <a:latin typeface="EC Square Sans Pro" panose="020B0506040000020004" pitchFamily="34" charset="0"/>
              </a:rPr>
              <a:t>Regolament tal-UE</a:t>
            </a:r>
          </a:p>
        </p:txBody>
      </p:sp>
      <p:sp>
        <p:nvSpPr>
          <p:cNvPr id="21" name="Right Brace 8">
            <a:extLst>
              <a:ext uri="{FF2B5EF4-FFF2-40B4-BE49-F238E27FC236}">
                <a16:creationId xmlns:a16="http://schemas.microsoft.com/office/drawing/2014/main" id="{D9934DBB-E197-4BB7-A465-9C8EDB12BAFF}"/>
              </a:ext>
            </a:extLst>
          </p:cNvPr>
          <p:cNvSpPr/>
          <p:nvPr/>
        </p:nvSpPr>
        <p:spPr>
          <a:xfrm rot="5400000">
            <a:off x="4317454" y="1764358"/>
            <a:ext cx="506117" cy="8127999"/>
          </a:xfrm>
          <a:prstGeom prst="rightBrace">
            <a:avLst>
              <a:gd name="adj1" fmla="val 15551"/>
              <a:gd name="adj2" fmla="val 50000"/>
            </a:avLst>
          </a:prstGeom>
          <a:ln w="22225" cmpd="sng">
            <a:solidFill>
              <a:srgbClr val="00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003399"/>
              </a:solidFill>
              <a:latin typeface="EC Square Sans Pro" panose="020B0506040000020004" pitchFamily="34" charset="0"/>
            </a:endParaRPr>
          </a:p>
        </p:txBody>
      </p:sp>
      <p:sp>
        <p:nvSpPr>
          <p:cNvPr id="23" name="Rectángulo 22">
            <a:extLst>
              <a:ext uri="{FF2B5EF4-FFF2-40B4-BE49-F238E27FC236}">
                <a16:creationId xmlns:a16="http://schemas.microsoft.com/office/drawing/2014/main" id="{C227E684-6068-4A9C-801B-9F7D9E5BE020}"/>
              </a:ext>
            </a:extLst>
          </p:cNvPr>
          <p:cNvSpPr/>
          <p:nvPr/>
        </p:nvSpPr>
        <p:spPr>
          <a:xfrm>
            <a:off x="8864162" y="4304870"/>
            <a:ext cx="2575356" cy="1241892"/>
          </a:xfrm>
          <a:prstGeom prst="rect">
            <a:avLst/>
          </a:prstGeom>
          <a:solidFill>
            <a:srgbClr val="E7CE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t-MT" sz="3200" dirty="0">
                <a:solidFill>
                  <a:srgbClr val="003399"/>
                </a:solidFill>
                <a:latin typeface="EC Square Sans Pro" panose="020B0506040000020004" pitchFamily="34" charset="0"/>
              </a:rPr>
              <a:t>Antiparassitiċi</a:t>
            </a:r>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244662" y="1520708"/>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sz="2800" b="1">
                <a:solidFill>
                  <a:schemeClr val="bg1"/>
                </a:solidFill>
                <a:latin typeface="EC Square Sans Pro" panose="020B0506040000020004" pitchFamily="34" charset="0"/>
              </a:rPr>
              <a:t>ANTIMIKROBIĊI KONTRA ANTIBIJOTIĊI </a:t>
            </a:r>
          </a:p>
          <a:p>
            <a:endParaRPr lang="en-GB" sz="2000" b="1" dirty="0">
              <a:solidFill>
                <a:srgbClr val="003399"/>
              </a:solidFill>
              <a:latin typeface="EC Square Sans Pro" panose="020B0506040000020004" pitchFamily="34" charset="0"/>
            </a:endParaRPr>
          </a:p>
        </p:txBody>
      </p:sp>
      <p:sp>
        <p:nvSpPr>
          <p:cNvPr id="13" name="Explosion: 8 Points 2">
            <a:extLst>
              <a:ext uri="{FF2B5EF4-FFF2-40B4-BE49-F238E27FC236}">
                <a16:creationId xmlns:a16="http://schemas.microsoft.com/office/drawing/2014/main" id="{C520C7B5-61E2-412E-B3D9-51E27F9BDAD8}"/>
              </a:ext>
            </a:extLst>
          </p:cNvPr>
          <p:cNvSpPr/>
          <p:nvPr/>
        </p:nvSpPr>
        <p:spPr>
          <a:xfrm>
            <a:off x="7934318" y="1350278"/>
            <a:ext cx="3505200" cy="2647975"/>
          </a:xfrm>
          <a:prstGeom prst="irregularSeal1">
            <a:avLst/>
          </a:prstGeom>
          <a:solidFill>
            <a:srgbClr val="003399"/>
          </a:solidFill>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mt-MT">
                <a:latin typeface="EC Square Sans Pro" panose="020B0506040000020004" pitchFamily="34" charset="0"/>
              </a:rPr>
              <a:t>REŻISTENZA! </a:t>
            </a: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sz="2800">
                <a:latin typeface="EC Square Sans Pro" panose="020B0506040000020004" pitchFamily="34" charset="0"/>
              </a:rPr>
              <a:t>Regoli komuni – Preskrizzjoni veterinarja</a:t>
            </a:r>
          </a:p>
          <a:p>
            <a:endParaRPr lang="en-GB" dirty="0"/>
          </a:p>
        </p:txBody>
      </p:sp>
    </p:spTree>
    <p:extLst>
      <p:ext uri="{BB962C8B-B14F-4D97-AF65-F5344CB8AC3E}">
        <p14:creationId xmlns:p14="http://schemas.microsoft.com/office/powerpoint/2010/main" val="269036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1F3DF32F-CD63-4E37-B5D3-E7943A65E78E}"/>
              </a:ext>
            </a:extLst>
          </p:cNvPr>
          <p:cNvSpPr txBox="1">
            <a:spLocks/>
          </p:cNvSpPr>
          <p:nvPr/>
        </p:nvSpPr>
        <p:spPr>
          <a:xfrm>
            <a:off x="21771" y="2676573"/>
            <a:ext cx="12192000" cy="3999529"/>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685800">
              <a:lnSpc>
                <a:spcPct val="150000"/>
              </a:lnSpc>
            </a:pPr>
            <a:r>
              <a:rPr lang="mt-MT" sz="2000">
                <a:solidFill>
                  <a:srgbClr val="003399"/>
                </a:solidFill>
                <a:latin typeface="EC Square Sans Pro" panose="020B0506040000020004" pitchFamily="34" charset="0"/>
              </a:rPr>
              <a:t>(a) drogi narkotiċi jew sustanzi psikotropiċi </a:t>
            </a:r>
          </a:p>
          <a:p>
            <a:pPr marL="685800">
              <a:lnSpc>
                <a:spcPct val="150000"/>
              </a:lnSpc>
            </a:pPr>
            <a:r>
              <a:rPr lang="mt-MT" sz="2000">
                <a:solidFill>
                  <a:srgbClr val="003399"/>
                </a:solidFill>
                <a:latin typeface="EC Square Sans Pro" panose="020B0506040000020004" pitchFamily="34" charset="0"/>
              </a:rPr>
              <a:t>(b) mediċini għall-annimali li jipproduċu l-ikel</a:t>
            </a:r>
          </a:p>
          <a:p>
            <a:pPr marL="685800">
              <a:lnSpc>
                <a:spcPct val="150000"/>
              </a:lnSpc>
            </a:pPr>
            <a:r>
              <a:rPr lang="mt-MT" sz="2000">
                <a:solidFill>
                  <a:srgbClr val="003399"/>
                </a:solidFill>
                <a:latin typeface="EC Square Sans Pro" panose="020B0506040000020004" pitchFamily="34" charset="0"/>
              </a:rPr>
              <a:t>(c) antimikrobiċi</a:t>
            </a:r>
          </a:p>
          <a:p>
            <a:pPr marL="685800">
              <a:lnSpc>
                <a:spcPct val="150000"/>
              </a:lnSpc>
            </a:pPr>
            <a:r>
              <a:rPr lang="mt-MT" sz="2000">
                <a:solidFill>
                  <a:srgbClr val="003399"/>
                </a:solidFill>
                <a:latin typeface="EC Square Sans Pro" panose="020B0506040000020004" pitchFamily="34" charset="0"/>
              </a:rPr>
              <a:t>(d) jekk tkun meħtieġa dijanjożi minn qabel</a:t>
            </a:r>
          </a:p>
          <a:p>
            <a:pPr marL="685800">
              <a:lnSpc>
                <a:spcPct val="150000"/>
              </a:lnSpc>
            </a:pPr>
            <a:r>
              <a:rPr lang="mt-MT" sz="2000">
                <a:solidFill>
                  <a:srgbClr val="003399"/>
                </a:solidFill>
                <a:latin typeface="EC Square Sans Pro" panose="020B0506040000020004" pitchFamily="34" charset="0"/>
              </a:rPr>
              <a:t>(e) prodotti tal-ewtanasja</a:t>
            </a:r>
          </a:p>
          <a:p>
            <a:pPr marL="685800">
              <a:lnSpc>
                <a:spcPct val="150000"/>
              </a:lnSpc>
            </a:pPr>
            <a:r>
              <a:rPr lang="mt-MT" sz="2000">
                <a:solidFill>
                  <a:srgbClr val="003399"/>
                </a:solidFill>
                <a:latin typeface="EC Square Sans Pro" panose="020B0506040000020004" pitchFamily="34" charset="0"/>
              </a:rPr>
              <a:t>(f) sustanzi attivi ġodda (&lt; 5 snin)</a:t>
            </a:r>
          </a:p>
          <a:p>
            <a:pPr marL="685800">
              <a:lnSpc>
                <a:spcPct val="150000"/>
              </a:lnSpc>
            </a:pPr>
            <a:r>
              <a:rPr lang="mt-MT" sz="2000">
                <a:solidFill>
                  <a:srgbClr val="003399"/>
                </a:solidFill>
                <a:latin typeface="EC Square Sans Pro" panose="020B0506040000020004" pitchFamily="34" charset="0"/>
              </a:rPr>
              <a:t>(g) vaċċini</a:t>
            </a:r>
          </a:p>
          <a:p>
            <a:pPr marL="685800">
              <a:lnSpc>
                <a:spcPct val="150000"/>
              </a:lnSpc>
            </a:pPr>
            <a:r>
              <a:rPr lang="mt-MT" sz="2000">
                <a:solidFill>
                  <a:srgbClr val="003399"/>
                </a:solidFill>
                <a:latin typeface="EC Square Sans Pro" panose="020B0506040000020004" pitchFamily="34" charset="0"/>
              </a:rPr>
              <a:t>(h) ormoni jew tirostatiċi jew beta-agonisti</a:t>
            </a:r>
          </a:p>
        </p:txBody>
      </p:sp>
      <p:sp>
        <p:nvSpPr>
          <p:cNvPr id="4" name="Marcador de texto 4">
            <a:extLst>
              <a:ext uri="{FF2B5EF4-FFF2-40B4-BE49-F238E27FC236}">
                <a16:creationId xmlns:a16="http://schemas.microsoft.com/office/drawing/2014/main" id="{6C0B4EC2-1C99-4E2A-ABA5-C88493DB4175}"/>
              </a:ext>
            </a:extLst>
          </p:cNvPr>
          <p:cNvSpPr txBox="1">
            <a:spLocks/>
          </p:cNvSpPr>
          <p:nvPr/>
        </p:nvSpPr>
        <p:spPr>
          <a:xfrm>
            <a:off x="435685" y="1225550"/>
            <a:ext cx="11107526" cy="60325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sz="2800" b="1">
                <a:solidFill>
                  <a:srgbClr val="003399"/>
                </a:solidFill>
                <a:latin typeface="EC Square Sans Pro" panose="020B0506040000020004" pitchFamily="34" charset="0"/>
              </a:rPr>
              <a:t>Xi mediċini jingaħtaw b’riċetta veterinarja għal raġunijiet ta’ sikurezza (għall-annimali u għan-nies!), effikaċja u reżistenza potenzjali, u l-possibbiltà ta’ użu ħażin.  </a:t>
            </a:r>
          </a:p>
          <a:p>
            <a:endParaRPr lang="en-GB" sz="2000" b="1" dirty="0">
              <a:solidFill>
                <a:srgbClr val="003399"/>
              </a:solidFill>
              <a:latin typeface="EC Square Sans Pro" panose="020B0506040000020004" pitchFamily="34" charset="0"/>
            </a:endParaRPr>
          </a:p>
        </p:txBody>
      </p:sp>
      <p:sp>
        <p:nvSpPr>
          <p:cNvPr id="7" name="Marcador de texto 1">
            <a:extLst>
              <a:ext uri="{FF2B5EF4-FFF2-40B4-BE49-F238E27FC236}">
                <a16:creationId xmlns:a16="http://schemas.microsoft.com/office/drawing/2014/main" id="{ACA65E1C-789A-48EF-8BAD-6DF7C0BE5C3D}"/>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sz="2800">
                <a:latin typeface="EC Square Sans Pro" panose="020B0506040000020004" pitchFamily="34" charset="0"/>
              </a:rPr>
              <a:t>Regoli komuni – Preskrizzjoni veterinarja</a:t>
            </a:r>
          </a:p>
          <a:p>
            <a:endParaRPr lang="en-GB" dirty="0"/>
          </a:p>
        </p:txBody>
      </p:sp>
      <p:pic>
        <p:nvPicPr>
          <p:cNvPr id="8" name="Imagen 7" descr="Forma&#10;&#10;Descripción generada automáticamente con confianza baja">
            <a:extLst>
              <a:ext uri="{FF2B5EF4-FFF2-40B4-BE49-F238E27FC236}">
                <a16:creationId xmlns:a16="http://schemas.microsoft.com/office/drawing/2014/main" id="{E84B6A8C-81CF-47F2-84D1-B7697D89A26D}"/>
              </a:ext>
            </a:extLst>
          </p:cNvPr>
          <p:cNvPicPr>
            <a:picLocks noChangeAspect="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991600" y="2540552"/>
            <a:ext cx="881270" cy="881270"/>
          </a:xfrm>
          <a:prstGeom prst="rect">
            <a:avLst/>
          </a:prstGeom>
        </p:spPr>
      </p:pic>
    </p:spTree>
    <p:extLst>
      <p:ext uri="{BB962C8B-B14F-4D97-AF65-F5344CB8AC3E}">
        <p14:creationId xmlns:p14="http://schemas.microsoft.com/office/powerpoint/2010/main" val="3391730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1">
            <a:extLst>
              <a:ext uri="{FF2B5EF4-FFF2-40B4-BE49-F238E27FC236}">
                <a16:creationId xmlns:a16="http://schemas.microsoft.com/office/drawing/2014/main" id="{ACA65E1C-789A-48EF-8BAD-6DF7C0BE5C3D}"/>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sz="2800">
                <a:latin typeface="EC Square Sans Pro" panose="020B0506040000020004" pitchFamily="34" charset="0"/>
              </a:rPr>
              <a:t>Regoli komuni – Preskrizzjoni veterinarja</a:t>
            </a:r>
          </a:p>
          <a:p>
            <a:endParaRPr lang="en-GB" dirty="0"/>
          </a:p>
        </p:txBody>
      </p:sp>
      <p:graphicFrame>
        <p:nvGraphicFramePr>
          <p:cNvPr id="5" name="Diagram 1">
            <a:extLst>
              <a:ext uri="{FF2B5EF4-FFF2-40B4-BE49-F238E27FC236}">
                <a16:creationId xmlns:a16="http://schemas.microsoft.com/office/drawing/2014/main" id="{6CBE2732-9422-4470-B0D8-436BBB04C887}"/>
              </a:ext>
            </a:extLst>
          </p:cNvPr>
          <p:cNvGraphicFramePr/>
          <p:nvPr>
            <p:extLst>
              <p:ext uri="{D42A27DB-BD31-4B8C-83A1-F6EECF244321}">
                <p14:modId xmlns:p14="http://schemas.microsoft.com/office/powerpoint/2010/main" val="3710771444"/>
              </p:ext>
            </p:extLst>
          </p:nvPr>
        </p:nvGraphicFramePr>
        <p:xfrm>
          <a:off x="457200" y="1301750"/>
          <a:ext cx="10439399" cy="5333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Rounded Corners 7">
            <a:extLst>
              <a:ext uri="{FF2B5EF4-FFF2-40B4-BE49-F238E27FC236}">
                <a16:creationId xmlns:a16="http://schemas.microsoft.com/office/drawing/2014/main" id="{E2241DCB-BD3D-4A57-BF34-E8045FEDB660}"/>
              </a:ext>
            </a:extLst>
          </p:cNvPr>
          <p:cNvSpPr/>
          <p:nvPr/>
        </p:nvSpPr>
        <p:spPr>
          <a:xfrm>
            <a:off x="8915400" y="6350"/>
            <a:ext cx="3298371" cy="2564493"/>
          </a:xfrm>
          <a:prstGeom prst="roundRect">
            <a:avLst>
              <a:gd name="adj" fmla="val 20237"/>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4625" indent="-174625">
              <a:lnSpc>
                <a:spcPct val="150000"/>
              </a:lnSpc>
              <a:spcAft>
                <a:spcPts val="600"/>
              </a:spcAft>
              <a:buClr>
                <a:schemeClr val="bg1"/>
              </a:buClr>
              <a:buFont typeface="Wingdings" panose="05000000000000000000" pitchFamily="2" charset="2"/>
              <a:buChar char=""/>
            </a:pPr>
            <a:r>
              <a:rPr lang="mt-MT" sz="1400" b="1" i="1" dirty="0">
                <a:solidFill>
                  <a:schemeClr val="bg1"/>
                </a:solidFill>
                <a:latin typeface="EC Square Sans Pro" panose="020B0506040000020004" pitchFamily="34" charset="0"/>
              </a:rPr>
              <a:t>MA GĦANDHOMX</a:t>
            </a:r>
            <a:r>
              <a:rPr lang="mt-MT" sz="1400" i="1" dirty="0">
                <a:solidFill>
                  <a:schemeClr val="bg1"/>
                </a:solidFill>
                <a:latin typeface="EC Square Sans Pro" panose="020B0506040000020004" pitchFamily="34" charset="0"/>
              </a:rPr>
              <a:t> jiġu applikati </a:t>
            </a:r>
            <a:r>
              <a:rPr lang="mt-MT" sz="1400" b="1" i="1" dirty="0">
                <a:solidFill>
                  <a:schemeClr val="bg1"/>
                </a:solidFill>
                <a:latin typeface="EC Square Sans Pro" panose="020B0506040000020004" pitchFamily="34" charset="0"/>
              </a:rPr>
              <a:t>bħala rutina</a:t>
            </a:r>
            <a:r>
              <a:rPr lang="mt-MT" sz="1400" i="1" dirty="0">
                <a:solidFill>
                  <a:schemeClr val="bg1"/>
                </a:solidFill>
                <a:latin typeface="EC Square Sans Pro" panose="020B0506040000020004" pitchFamily="34" charset="0"/>
              </a:rPr>
              <a:t> </a:t>
            </a:r>
          </a:p>
          <a:p>
            <a:pPr marL="174625" indent="-174625">
              <a:lnSpc>
                <a:spcPct val="150000"/>
              </a:lnSpc>
              <a:spcAft>
                <a:spcPts val="600"/>
              </a:spcAft>
              <a:buClr>
                <a:schemeClr val="bg1"/>
              </a:buClr>
              <a:buFont typeface="Wingdings" panose="05000000000000000000" pitchFamily="2" charset="2"/>
              <a:buChar char=""/>
            </a:pPr>
            <a:r>
              <a:rPr lang="mt-MT" sz="1400" b="1" i="1" dirty="0">
                <a:solidFill>
                  <a:schemeClr val="bg1"/>
                </a:solidFill>
                <a:latin typeface="EC Square Sans Pro" panose="020B0506040000020004" pitchFamily="34" charset="0"/>
              </a:rPr>
              <a:t>MA GĦANDHOMX</a:t>
            </a:r>
            <a:r>
              <a:rPr lang="mt-MT" sz="1400" i="1" dirty="0">
                <a:solidFill>
                  <a:schemeClr val="bg1"/>
                </a:solidFill>
                <a:latin typeface="EC Square Sans Pro" panose="020B0506040000020004" pitchFamily="34" charset="0"/>
              </a:rPr>
              <a:t> jintużaw</a:t>
            </a:r>
            <a:r>
              <a:rPr lang="mt-MT" sz="1400" b="1" i="1" dirty="0">
                <a:solidFill>
                  <a:schemeClr val="bg1"/>
                </a:solidFill>
                <a:latin typeface="EC Square Sans Pro" panose="020B0506040000020004" pitchFamily="34" charset="0"/>
              </a:rPr>
              <a:t> biex jikkumpensaw </a:t>
            </a:r>
            <a:r>
              <a:rPr lang="mt-MT" sz="1400" i="1" dirty="0">
                <a:solidFill>
                  <a:schemeClr val="bg1"/>
                </a:solidFill>
                <a:latin typeface="EC Square Sans Pro" panose="020B0506040000020004" pitchFamily="34" charset="0"/>
              </a:rPr>
              <a:t>għal iġjene fqira, trobbija inadegwata tal-annimali, nuqqas ta’ ħsieb jew ġestjoni ħażina tal-irziezet</a:t>
            </a:r>
            <a:r>
              <a:rPr lang="mt-MT" sz="1400" dirty="0">
                <a:solidFill>
                  <a:schemeClr val="bg1"/>
                </a:solidFill>
                <a:latin typeface="EC Square Sans Pro" panose="020B0506040000020004" pitchFamily="34" charset="0"/>
              </a:rPr>
              <a:t>.</a:t>
            </a:r>
          </a:p>
        </p:txBody>
      </p:sp>
    </p:spTree>
    <p:extLst>
      <p:ext uri="{BB962C8B-B14F-4D97-AF65-F5344CB8AC3E}">
        <p14:creationId xmlns:p14="http://schemas.microsoft.com/office/powerpoint/2010/main" val="3288537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mt-MT" sz="2800">
                <a:latin typeface="EC Square Sans Pro" panose="020B0506040000020004" pitchFamily="34" charset="0"/>
              </a:rPr>
              <a:t>Regoli komuni</a:t>
            </a:r>
          </a:p>
          <a:p>
            <a:endParaRPr lang="en-GB" dirty="0"/>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dirty="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mt-MT" sz="2800" b="1">
                <a:solidFill>
                  <a:schemeClr val="bg1"/>
                </a:solidFill>
                <a:latin typeface="EC Square Sans Pro" panose="020B0506040000020004" pitchFamily="34" charset="0"/>
              </a:rPr>
              <a:t>RIĊETTI VETERINARI</a:t>
            </a:r>
          </a:p>
          <a:p>
            <a:endParaRPr lang="en-GB" sz="2000" b="1" dirty="0">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mt-MT" sz="2800">
                <a:latin typeface="EC Square Sans Pro" panose="020B0506040000020004" pitchFamily="34" charset="0"/>
              </a:rPr>
              <a:t>Regoli komuni – Preskrizzjoni veterinarja</a:t>
            </a:r>
          </a:p>
          <a:p>
            <a:endParaRPr lang="en-GB" dirty="0"/>
          </a:p>
        </p:txBody>
      </p:sp>
      <p:sp>
        <p:nvSpPr>
          <p:cNvPr id="15" name="CuadroTexto 14">
            <a:extLst>
              <a:ext uri="{FF2B5EF4-FFF2-40B4-BE49-F238E27FC236}">
                <a16:creationId xmlns:a16="http://schemas.microsoft.com/office/drawing/2014/main" id="{AD976B94-3F08-4A5D-87A3-E36B97910ABB}"/>
              </a:ext>
            </a:extLst>
          </p:cNvPr>
          <p:cNvSpPr txBox="1"/>
          <p:nvPr/>
        </p:nvSpPr>
        <p:spPr>
          <a:xfrm>
            <a:off x="-21772" y="2860912"/>
            <a:ext cx="11756572" cy="2816348"/>
          </a:xfrm>
          <a:prstGeom prst="rect">
            <a:avLst/>
          </a:prstGeom>
          <a:noFill/>
        </p:spPr>
        <p:txBody>
          <a:bodyPr wrap="square">
            <a:spAutoFit/>
          </a:bodyPr>
          <a:lstStyle/>
          <a:p>
            <a:pPr marL="1028700" indent="-342900">
              <a:lnSpc>
                <a:spcPct val="150000"/>
              </a:lnSpc>
              <a:buFont typeface="Arial" panose="020B0604020202020204" pitchFamily="34" charset="0"/>
              <a:buChar char="•"/>
            </a:pPr>
            <a:r>
              <a:rPr lang="mt-MT" sz="2000" dirty="0">
                <a:solidFill>
                  <a:schemeClr val="tx1"/>
                </a:solidFill>
                <a:latin typeface="EC Square Sans Pro" panose="020B0506040000020004" pitchFamily="34" charset="0"/>
                <a:ea typeface="+mn-ea"/>
                <a:cs typeface="+mn-cs"/>
              </a:rPr>
              <a:t>Il-veterinarju jista' joħroġ riċetta veterinarja biss wara li jkun għamel eżami kliniku jew kwalunkwe valutazzjoni xierqa oħra tal-istat tas-saħħa tal-annimal jew grupp ta' annimali.</a:t>
            </a:r>
          </a:p>
          <a:p>
            <a:pPr marL="1028700" indent="-342900">
              <a:lnSpc>
                <a:spcPct val="150000"/>
              </a:lnSpc>
              <a:buFont typeface="Arial" panose="020B0604020202020204" pitchFamily="34" charset="0"/>
              <a:buChar char="•"/>
            </a:pPr>
            <a:r>
              <a:rPr lang="mt-MT" sz="2000" dirty="0">
                <a:solidFill>
                  <a:schemeClr val="tx1"/>
                </a:solidFill>
                <a:latin typeface="EC Square Sans Pro" panose="020B0506040000020004" pitchFamily="34" charset="0"/>
                <a:ea typeface="+mn-ea"/>
                <a:cs typeface="+mn-cs"/>
              </a:rPr>
              <a:t>Il-veterinarju jista’ joħroġ riċetta veterinarja għal antimikrobiku biss wara li jkun iddijanjostikat marda infettiva.</a:t>
            </a:r>
          </a:p>
          <a:p>
            <a:pPr marL="1028700" indent="-342900">
              <a:lnSpc>
                <a:spcPct val="150000"/>
              </a:lnSpc>
              <a:buFont typeface="Arial" panose="020B0604020202020204" pitchFamily="34" charset="0"/>
              <a:buChar char="•"/>
            </a:pPr>
            <a:r>
              <a:rPr lang="mt-MT" sz="2000" dirty="0">
                <a:solidFill>
                  <a:schemeClr val="tx1"/>
                </a:solidFill>
                <a:latin typeface="EC Square Sans Pro" panose="020B0506040000020004" pitchFamily="34" charset="0"/>
                <a:ea typeface="+mn-ea"/>
                <a:cs typeface="+mn-cs"/>
              </a:rPr>
              <a:t>Il-veterinarju għandu jkun kapaċi jipprovdi ġustifikazzjoni għall-preskrizzjoni ta' antimikrobiku, speċjalment għal amministrazzjoni preventiva (profilassi) u fi grupp (metafilassi).</a:t>
            </a:r>
          </a:p>
        </p:txBody>
      </p:sp>
      <p:sp>
        <p:nvSpPr>
          <p:cNvPr id="16" name="CuadroTexto 15">
            <a:extLst>
              <a:ext uri="{FF2B5EF4-FFF2-40B4-BE49-F238E27FC236}">
                <a16:creationId xmlns:a16="http://schemas.microsoft.com/office/drawing/2014/main" id="{F3A59C78-01F4-4EE5-BEF0-17960D2FB031}"/>
              </a:ext>
            </a:extLst>
          </p:cNvPr>
          <p:cNvSpPr txBox="1"/>
          <p:nvPr/>
        </p:nvSpPr>
        <p:spPr>
          <a:xfrm>
            <a:off x="4261565" y="2337692"/>
            <a:ext cx="2820761" cy="523220"/>
          </a:xfrm>
          <a:prstGeom prst="rect">
            <a:avLst/>
          </a:prstGeom>
          <a:noFill/>
        </p:spPr>
        <p:txBody>
          <a:bodyPr wrap="square">
            <a:spAutoFit/>
          </a:bodyPr>
          <a:lstStyle/>
          <a:p>
            <a:pPr algn="ctr"/>
            <a:r>
              <a:rPr lang="mt-MT" sz="1800">
                <a:solidFill>
                  <a:prstClr val="white"/>
                </a:solidFill>
                <a:latin typeface="EC Square Sans Pro" panose="020B0506040000020004" pitchFamily="34" charset="0"/>
                <a:ea typeface="Steelfish" charset="0"/>
                <a:cs typeface="Steelfish" charset="0"/>
              </a:rPr>
              <a:t>!</a:t>
            </a:r>
            <a:r>
              <a:rPr lang="mt-MT" sz="2800" b="1">
                <a:solidFill>
                  <a:srgbClr val="003399"/>
                </a:solidFill>
                <a:latin typeface="EC Square Sans Pro" panose="020B0506040000020004" pitchFamily="34" charset="0"/>
                <a:ea typeface="Steelfish" charset="0"/>
                <a:cs typeface="Steelfish" charset="0"/>
              </a:rPr>
              <a:t>Artikolu 105</a:t>
            </a:r>
          </a:p>
        </p:txBody>
      </p:sp>
      <p:pic>
        <p:nvPicPr>
          <p:cNvPr id="17" name="Imagen 16" descr="Forma&#10;&#10;Descripción generada automáticamente con confianza baja">
            <a:extLst>
              <a:ext uri="{FF2B5EF4-FFF2-40B4-BE49-F238E27FC236}">
                <a16:creationId xmlns:a16="http://schemas.microsoft.com/office/drawing/2014/main" id="{00329264-D289-402B-9EEC-301D053EFBBE}"/>
              </a:ext>
            </a:extLst>
          </p:cNvPr>
          <p:cNvPicPr>
            <a:picLocks noChangeAspect="1"/>
          </p:cNvPicPr>
          <p:nvPr/>
        </p:nvPicPr>
        <p:blipFill>
          <a:blip r:embed="rId2" cstate="email">
            <a:lum bright="70000" contrast="-70000"/>
            <a:extLst>
              <a:ext uri="{28A0092B-C50C-407E-A947-70E740481C1C}">
                <a14:useLocalDpi xmlns:a14="http://schemas.microsoft.com/office/drawing/2010/main"/>
              </a:ext>
            </a:extLst>
          </a:blip>
          <a:stretch>
            <a:fillRect/>
          </a:stretch>
        </p:blipFill>
        <p:spPr>
          <a:xfrm>
            <a:off x="10210800" y="1403412"/>
            <a:ext cx="736538" cy="736538"/>
          </a:xfrm>
          <a:prstGeom prst="rect">
            <a:avLst/>
          </a:prstGeom>
        </p:spPr>
      </p:pic>
    </p:spTree>
    <p:extLst>
      <p:ext uri="{BB962C8B-B14F-4D97-AF65-F5344CB8AC3E}">
        <p14:creationId xmlns:p14="http://schemas.microsoft.com/office/powerpoint/2010/main" val="2632746726"/>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4217</Words>
  <Application>Microsoft Office PowerPoint</Application>
  <PresentationFormat>Personalizado</PresentationFormat>
  <Paragraphs>340</Paragraphs>
  <Slides>26</Slides>
  <Notes>13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26</vt:i4>
      </vt:variant>
    </vt:vector>
  </HeadingPairs>
  <TitlesOfParts>
    <vt:vector size="35" baseType="lpstr">
      <vt:lpstr>Arial</vt:lpstr>
      <vt:lpstr>Calibri</vt:lpstr>
      <vt:lpstr>EC Square Sans Pro</vt:lpstr>
      <vt:lpstr>Montserrat</vt:lpstr>
      <vt:lpstr>Segoe UI</vt:lpstr>
      <vt:lpstr>Times New Roman</vt:lpstr>
      <vt:lpstr>Verdana</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144</cp:revision>
  <dcterms:created xsi:type="dcterms:W3CDTF">2023-11-20T15:58:16Z</dcterms:created>
  <dcterms:modified xsi:type="dcterms:W3CDTF">2024-03-04T16:13:55Z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ies>
</file>