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61" r:id="rId2"/>
    <p:sldId id="262" r:id="rId3"/>
    <p:sldId id="272" r:id="rId4"/>
    <p:sldId id="273" r:id="rId5"/>
    <p:sldId id="285" r:id="rId6"/>
    <p:sldId id="274" r:id="rId7"/>
    <p:sldId id="277" r:id="rId8"/>
    <p:sldId id="278" r:id="rId9"/>
    <p:sldId id="279" r:id="rId10"/>
    <p:sldId id="290" r:id="rId11"/>
    <p:sldId id="282" r:id="rId12"/>
    <p:sldId id="288" r:id="rId13"/>
    <p:sldId id="289" r:id="rId14"/>
    <p:sldId id="284" r:id="rId15"/>
    <p:sldId id="298" r:id="rId16"/>
    <p:sldId id="291" r:id="rId17"/>
    <p:sldId id="292" r:id="rId18"/>
    <p:sldId id="281" r:id="rId19"/>
    <p:sldId id="293" r:id="rId20"/>
    <p:sldId id="295" r:id="rId21"/>
    <p:sldId id="297" r:id="rId22"/>
    <p:sldId id="2440" r:id="rId23"/>
    <p:sldId id="294" r:id="rId24"/>
    <p:sldId id="270" r:id="rId25"/>
  </p:sldIdLst>
  <p:sldSz cx="12192000" cy="6870700"/>
  <p:notesSz cx="12192000" cy="6870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4" userDrawn="1">
          <p15:clr>
            <a:srgbClr val="A4A3A4"/>
          </p15:clr>
        </p15:guide>
        <p15:guide id="2" pos="19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Zabala Utrillas" initials="MZU" lastIdx="8" clrIdx="0">
    <p:extLst>
      <p:ext uri="{19B8F6BF-5375-455C-9EA6-DF929625EA0E}">
        <p15:presenceInfo xmlns:p15="http://schemas.microsoft.com/office/powerpoint/2012/main" userId="S::MZABALA@aenor.com::d2bf3cba-a650-4e0c-9b0d-61a84d2d83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1A1"/>
    <a:srgbClr val="87A6D4"/>
    <a:srgbClr val="003399"/>
    <a:srgbClr val="6BB188"/>
    <a:srgbClr val="2C7470"/>
    <a:srgbClr val="EC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6ABFC0-6B1D-4073-B49A-A5C8A99D66AC}" v="4" dt="2024-02-14T17:04:30.3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81652" autoAdjust="0"/>
  </p:normalViewPr>
  <p:slideViewPr>
    <p:cSldViewPr>
      <p:cViewPr varScale="1">
        <p:scale>
          <a:sx n="59" d="100"/>
          <a:sy n="59" d="100"/>
        </p:scale>
        <p:origin x="72" y="756"/>
      </p:cViewPr>
      <p:guideLst>
        <p:guide orient="horz" pos="2884"/>
        <p:guide pos="19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ás Juhász" userId="09a58b91f9e979a1" providerId="LiveId" clId="{9BB9E38C-7D43-490A-BFBE-928168389888}"/>
    <pc:docChg chg="undo custSel modSld modMainMaster">
      <pc:chgData name="András Juhász" userId="09a58b91f9e979a1" providerId="LiveId" clId="{9BB9E38C-7D43-490A-BFBE-928168389888}" dt="2024-01-26T15:35:40.821" v="31" actId="14100"/>
      <pc:docMkLst>
        <pc:docMk/>
      </pc:docMkLst>
      <pc:sldChg chg="addSp modSp">
        <pc:chgData name="András Juhász" userId="09a58b91f9e979a1" providerId="LiveId" clId="{9BB9E38C-7D43-490A-BFBE-928168389888}" dt="2024-01-26T13:40:25.457" v="2"/>
        <pc:sldMkLst>
          <pc:docMk/>
          <pc:sldMk cId="3971793997" sldId="262"/>
        </pc:sldMkLst>
        <pc:spChg chg="add mod">
          <ac:chgData name="András Juhász" userId="09a58b91f9e979a1" providerId="LiveId" clId="{9BB9E38C-7D43-490A-BFBE-928168389888}" dt="2024-01-26T13:40:25.457" v="2"/>
          <ac:spMkLst>
            <pc:docMk/>
            <pc:sldMk cId="3971793997" sldId="262"/>
            <ac:spMk id="5" creationId="{CBC18AA7-8C1D-4C1C-B629-AA10E16721CA}"/>
          </ac:spMkLst>
        </pc:spChg>
      </pc:sldChg>
      <pc:sldChg chg="modSp mod">
        <pc:chgData name="András Juhász" userId="09a58b91f9e979a1" providerId="LiveId" clId="{9BB9E38C-7D43-490A-BFBE-928168389888}" dt="2024-01-26T15:34:37.307" v="17" actId="14826"/>
        <pc:sldMkLst>
          <pc:docMk/>
          <pc:sldMk cId="1932159135" sldId="282"/>
        </pc:sldMkLst>
        <pc:spChg chg="mod">
          <ac:chgData name="András Juhász" userId="09a58b91f9e979a1" providerId="LiveId" clId="{9BB9E38C-7D43-490A-BFBE-928168389888}" dt="2024-01-26T13:40:36.695" v="3" actId="14100"/>
          <ac:spMkLst>
            <pc:docMk/>
            <pc:sldMk cId="1932159135" sldId="282"/>
            <ac:spMk id="10" creationId="{424A30C1-DE06-42E0-A897-C1328FBE17E9}"/>
          </ac:spMkLst>
        </pc:spChg>
        <pc:picChg chg="mod">
          <ac:chgData name="András Juhász" userId="09a58b91f9e979a1" providerId="LiveId" clId="{9BB9E38C-7D43-490A-BFBE-928168389888}" dt="2024-01-26T15:34:37.307" v="17" actId="14826"/>
          <ac:picMkLst>
            <pc:docMk/>
            <pc:sldMk cId="1932159135" sldId="282"/>
            <ac:picMk id="17" creationId="{69EEDB9F-1083-41DA-9AD0-3F26A694B7A3}"/>
          </ac:picMkLst>
        </pc:picChg>
      </pc:sldChg>
      <pc:sldChg chg="modSp mod">
        <pc:chgData name="András Juhász" userId="09a58b91f9e979a1" providerId="LiveId" clId="{9BB9E38C-7D43-490A-BFBE-928168389888}" dt="2024-01-26T15:35:40.821" v="31" actId="14100"/>
        <pc:sldMkLst>
          <pc:docMk/>
          <pc:sldMk cId="470014596" sldId="284"/>
        </pc:sldMkLst>
        <pc:spChg chg="mod">
          <ac:chgData name="András Juhász" userId="09a58b91f9e979a1" providerId="LiveId" clId="{9BB9E38C-7D43-490A-BFBE-928168389888}" dt="2024-01-26T15:35:40.821" v="31" actId="14100"/>
          <ac:spMkLst>
            <pc:docMk/>
            <pc:sldMk cId="470014596" sldId="284"/>
            <ac:spMk id="3" creationId="{2F64402A-7D3C-6FC2-9592-92AF8469B15B}"/>
          </ac:spMkLst>
        </pc:spChg>
      </pc:sldChg>
      <pc:sldChg chg="modSp mod">
        <pc:chgData name="András Juhász" userId="09a58b91f9e979a1" providerId="LiveId" clId="{9BB9E38C-7D43-490A-BFBE-928168389888}" dt="2024-01-26T13:40:47.899" v="5" actId="14100"/>
        <pc:sldMkLst>
          <pc:docMk/>
          <pc:sldMk cId="2536004283" sldId="288"/>
        </pc:sldMkLst>
        <pc:spChg chg="mod">
          <ac:chgData name="András Juhász" userId="09a58b91f9e979a1" providerId="LiveId" clId="{9BB9E38C-7D43-490A-BFBE-928168389888}" dt="2024-01-26T13:40:42.769" v="4" actId="14100"/>
          <ac:spMkLst>
            <pc:docMk/>
            <pc:sldMk cId="2536004283" sldId="288"/>
            <ac:spMk id="12" creationId="{424A30C1-DE06-42E0-A897-C1328FBE17E9}"/>
          </ac:spMkLst>
        </pc:spChg>
        <pc:spChg chg="mod">
          <ac:chgData name="András Juhász" userId="09a58b91f9e979a1" providerId="LiveId" clId="{9BB9E38C-7D43-490A-BFBE-928168389888}" dt="2024-01-26T13:40:47.899" v="5" actId="14100"/>
          <ac:spMkLst>
            <pc:docMk/>
            <pc:sldMk cId="2536004283" sldId="288"/>
            <ac:spMk id="24" creationId="{A8E2F320-47EB-4C37-B9E4-0F1154B7B1B0}"/>
          </ac:spMkLst>
        </pc:spChg>
      </pc:sldChg>
      <pc:sldChg chg="addSp delSp modSp mod">
        <pc:chgData name="András Juhász" userId="09a58b91f9e979a1" providerId="LiveId" clId="{9BB9E38C-7D43-490A-BFBE-928168389888}" dt="2024-01-26T15:35:18.906" v="21" actId="207"/>
        <pc:sldMkLst>
          <pc:docMk/>
          <pc:sldMk cId="3198586728" sldId="289"/>
        </pc:sldMkLst>
        <pc:spChg chg="mod">
          <ac:chgData name="András Juhász" userId="09a58b91f9e979a1" providerId="LiveId" clId="{9BB9E38C-7D43-490A-BFBE-928168389888}" dt="2024-01-26T15:35:18.906" v="21" actId="207"/>
          <ac:spMkLst>
            <pc:docMk/>
            <pc:sldMk cId="3198586728" sldId="289"/>
            <ac:spMk id="2" creationId="{91733FD7-2B36-F9B8-2BAF-C168C41057E7}"/>
          </ac:spMkLst>
        </pc:spChg>
        <pc:spChg chg="mod">
          <ac:chgData name="András Juhász" userId="09a58b91f9e979a1" providerId="LiveId" clId="{9BB9E38C-7D43-490A-BFBE-928168389888}" dt="2024-01-26T15:35:18.906" v="21" actId="207"/>
          <ac:spMkLst>
            <pc:docMk/>
            <pc:sldMk cId="3198586728" sldId="289"/>
            <ac:spMk id="3" creationId="{9CA443E5-7C22-3EF8-4F33-344CE3D7D983}"/>
          </ac:spMkLst>
        </pc:spChg>
        <pc:spChg chg="mod">
          <ac:chgData name="András Juhász" userId="09a58b91f9e979a1" providerId="LiveId" clId="{9BB9E38C-7D43-490A-BFBE-928168389888}" dt="2024-01-26T15:35:12.756" v="20" actId="207"/>
          <ac:spMkLst>
            <pc:docMk/>
            <pc:sldMk cId="3198586728" sldId="289"/>
            <ac:spMk id="4" creationId="{83DAC254-23B4-7A35-08AC-BF7603D359C8}"/>
          </ac:spMkLst>
        </pc:spChg>
        <pc:picChg chg="add del">
          <ac:chgData name="András Juhász" userId="09a58b91f9e979a1" providerId="LiveId" clId="{9BB9E38C-7D43-490A-BFBE-928168389888}" dt="2024-01-26T15:35:07.473" v="19" actId="478"/>
          <ac:picMkLst>
            <pc:docMk/>
            <pc:sldMk cId="3198586728" sldId="289"/>
            <ac:picMk id="17" creationId="{DA06A637-3487-421C-861B-24E45084BB71}"/>
          </ac:picMkLst>
        </pc:picChg>
      </pc:sldChg>
      <pc:sldChg chg="modSp mod">
        <pc:chgData name="András Juhász" userId="09a58b91f9e979a1" providerId="LiveId" clId="{9BB9E38C-7D43-490A-BFBE-928168389888}" dt="2024-01-26T13:40:09.363" v="0" actId="14100"/>
        <pc:sldMkLst>
          <pc:docMk/>
          <pc:sldMk cId="3041574353" sldId="290"/>
        </pc:sldMkLst>
        <pc:spChg chg="mod">
          <ac:chgData name="András Juhász" userId="09a58b91f9e979a1" providerId="LiveId" clId="{9BB9E38C-7D43-490A-BFBE-928168389888}" dt="2024-01-26T13:40:09.363" v="0" actId="14100"/>
          <ac:spMkLst>
            <pc:docMk/>
            <pc:sldMk cId="3041574353" sldId="290"/>
            <ac:spMk id="12" creationId="{424A30C1-DE06-42E0-A897-C1328FBE17E9}"/>
          </ac:spMkLst>
        </pc:spChg>
      </pc:sldChg>
      <pc:sldChg chg="modSp mod">
        <pc:chgData name="András Juhász" userId="09a58b91f9e979a1" providerId="LiveId" clId="{9BB9E38C-7D43-490A-BFBE-928168389888}" dt="2024-01-26T13:41:14.550" v="8" actId="404"/>
        <pc:sldMkLst>
          <pc:docMk/>
          <pc:sldMk cId="3690058459" sldId="291"/>
        </pc:sldMkLst>
        <pc:spChg chg="mod">
          <ac:chgData name="András Juhász" userId="09a58b91f9e979a1" providerId="LiveId" clId="{9BB9E38C-7D43-490A-BFBE-928168389888}" dt="2024-01-26T13:41:14.550" v="8" actId="404"/>
          <ac:spMkLst>
            <pc:docMk/>
            <pc:sldMk cId="3690058459" sldId="291"/>
            <ac:spMk id="9" creationId="{424A30C1-DE06-42E0-A897-C1328FBE17E9}"/>
          </ac:spMkLst>
        </pc:spChg>
      </pc:sldChg>
      <pc:sldChg chg="modSp mod">
        <pc:chgData name="András Juhász" userId="09a58b91f9e979a1" providerId="LiveId" clId="{9BB9E38C-7D43-490A-BFBE-928168389888}" dt="2024-01-26T13:41:17.705" v="9" actId="14100"/>
        <pc:sldMkLst>
          <pc:docMk/>
          <pc:sldMk cId="2181412119" sldId="292"/>
        </pc:sldMkLst>
        <pc:spChg chg="mod">
          <ac:chgData name="András Juhász" userId="09a58b91f9e979a1" providerId="LiveId" clId="{9BB9E38C-7D43-490A-BFBE-928168389888}" dt="2024-01-26T13:41:17.705" v="9" actId="14100"/>
          <ac:spMkLst>
            <pc:docMk/>
            <pc:sldMk cId="2181412119" sldId="292"/>
            <ac:spMk id="10" creationId="{424A30C1-DE06-42E0-A897-C1328FBE17E9}"/>
          </ac:spMkLst>
        </pc:spChg>
      </pc:sldChg>
      <pc:sldChg chg="modSp mod">
        <pc:chgData name="András Juhász" userId="09a58b91f9e979a1" providerId="LiveId" clId="{9BB9E38C-7D43-490A-BFBE-928168389888}" dt="2024-01-26T13:41:34.190" v="15" actId="6549"/>
        <pc:sldMkLst>
          <pc:docMk/>
          <pc:sldMk cId="483007583" sldId="293"/>
        </pc:sldMkLst>
        <pc:spChg chg="mod">
          <ac:chgData name="András Juhász" userId="09a58b91f9e979a1" providerId="LiveId" clId="{9BB9E38C-7D43-490A-BFBE-928168389888}" dt="2024-01-26T13:41:26.748" v="13" actId="6549"/>
          <ac:spMkLst>
            <pc:docMk/>
            <pc:sldMk cId="483007583" sldId="293"/>
            <ac:spMk id="9" creationId="{9F1029E3-E9A1-4A51-BF74-3346625DE8CE}"/>
          </ac:spMkLst>
        </pc:spChg>
        <pc:spChg chg="mod">
          <ac:chgData name="András Juhász" userId="09a58b91f9e979a1" providerId="LiveId" clId="{9BB9E38C-7D43-490A-BFBE-928168389888}" dt="2024-01-26T13:41:34.190" v="15" actId="6549"/>
          <ac:spMkLst>
            <pc:docMk/>
            <pc:sldMk cId="483007583" sldId="293"/>
            <ac:spMk id="10" creationId="{9F1029E3-E9A1-4A51-BF74-3346625DE8CE}"/>
          </ac:spMkLst>
        </pc:spChg>
      </pc:sldChg>
      <pc:sldChg chg="modSp mod">
        <pc:chgData name="András Juhász" userId="09a58b91f9e979a1" providerId="LiveId" clId="{9BB9E38C-7D43-490A-BFBE-928168389888}" dt="2024-01-26T13:41:42.606" v="16" actId="1076"/>
        <pc:sldMkLst>
          <pc:docMk/>
          <pc:sldMk cId="2856719273" sldId="294"/>
        </pc:sldMkLst>
        <pc:spChg chg="mod">
          <ac:chgData name="András Juhász" userId="09a58b91f9e979a1" providerId="LiveId" clId="{9BB9E38C-7D43-490A-BFBE-928168389888}" dt="2024-01-26T13:41:42.606" v="16" actId="1076"/>
          <ac:spMkLst>
            <pc:docMk/>
            <pc:sldMk cId="2856719273" sldId="294"/>
            <ac:spMk id="2" creationId="{5E626828-67E9-C1A7-7219-349BBCA3B24B}"/>
          </ac:spMkLst>
        </pc:spChg>
      </pc:sldChg>
      <pc:sldMasterChg chg="modSldLayout">
        <pc:chgData name="András Juhász" userId="09a58b91f9e979a1" providerId="LiveId" clId="{9BB9E38C-7D43-490A-BFBE-928168389888}" dt="2024-01-26T13:40:23.733" v="1" actId="21"/>
        <pc:sldMasterMkLst>
          <pc:docMk/>
          <pc:sldMasterMk cId="0" sldId="2147483648"/>
        </pc:sldMasterMkLst>
        <pc:sldLayoutChg chg="delSp mod">
          <pc:chgData name="András Juhász" userId="09a58b91f9e979a1" providerId="LiveId" clId="{9BB9E38C-7D43-490A-BFBE-928168389888}" dt="2024-01-26T13:40:23.733" v="1" actId="21"/>
          <pc:sldLayoutMkLst>
            <pc:docMk/>
            <pc:sldMasterMk cId="0" sldId="2147483648"/>
            <pc:sldLayoutMk cId="0" sldId="2147483662"/>
          </pc:sldLayoutMkLst>
          <pc:spChg chg="del">
            <ac:chgData name="András Juhász" userId="09a58b91f9e979a1" providerId="LiveId" clId="{9BB9E38C-7D43-490A-BFBE-928168389888}" dt="2024-01-26T13:40:23.733" v="1" actId="21"/>
            <ac:spMkLst>
              <pc:docMk/>
              <pc:sldMasterMk cId="0" sldId="2147483648"/>
              <pc:sldLayoutMk cId="0" sldId="2147483662"/>
              <ac:spMk id="5" creationId="{CBC18AA7-8C1D-4C1C-B629-AA10E16721CA}"/>
            </ac:spMkLst>
          </pc:spChg>
        </pc:sldLayoutChg>
      </pc:sldMasterChg>
    </pc:docChg>
  </pc:docChgLst>
  <pc:docChgLst>
    <pc:chgData name="András Juhász" userId="09a58b91f9e979a1" providerId="LiveId" clId="{956ABFC0-6B1D-4073-B49A-A5C8A99D66AC}"/>
    <pc:docChg chg="custSel modSld modMainMaster">
      <pc:chgData name="András Juhász" userId="09a58b91f9e979a1" providerId="LiveId" clId="{956ABFC0-6B1D-4073-B49A-A5C8A99D66AC}" dt="2024-02-14T17:04:41.440" v="31" actId="478"/>
      <pc:docMkLst>
        <pc:docMk/>
      </pc:docMkLst>
      <pc:sldChg chg="delSp mod">
        <pc:chgData name="András Juhász" userId="09a58b91f9e979a1" providerId="LiveId" clId="{956ABFC0-6B1D-4073-B49A-A5C8A99D66AC}" dt="2024-02-14T17:04:34.330" v="29" actId="478"/>
        <pc:sldMkLst>
          <pc:docMk/>
          <pc:sldMk cId="2499853343" sldId="261"/>
        </pc:sldMkLst>
        <pc:spChg chg="del">
          <ac:chgData name="András Juhász" userId="09a58b91f9e979a1" providerId="LiveId" clId="{956ABFC0-6B1D-4073-B49A-A5C8A99D66AC}" dt="2024-02-14T17:04:34.330" v="29" actId="478"/>
          <ac:spMkLst>
            <pc:docMk/>
            <pc:sldMk cId="2499853343" sldId="261"/>
            <ac:spMk id="4" creationId="{618F48BD-D82E-D751-53BD-66F52304BEBD}"/>
          </ac:spMkLst>
        </pc:spChg>
      </pc:sldChg>
      <pc:sldChg chg="delSp modSp mod">
        <pc:chgData name="András Juhász" userId="09a58b91f9e979a1" providerId="LiveId" clId="{956ABFC0-6B1D-4073-B49A-A5C8A99D66AC}" dt="2024-02-14T17:04:35.721" v="30" actId="478"/>
        <pc:sldMkLst>
          <pc:docMk/>
          <pc:sldMk cId="3971793997" sldId="262"/>
        </pc:sldMkLst>
        <pc:spChg chg="mod">
          <ac:chgData name="András Juhász" userId="09a58b91f9e979a1" providerId="LiveId" clId="{956ABFC0-6B1D-4073-B49A-A5C8A99D66AC}" dt="2024-02-14T16:54:12.535" v="1" actId="404"/>
          <ac:spMkLst>
            <pc:docMk/>
            <pc:sldMk cId="3971793997" sldId="262"/>
            <ac:spMk id="2" creationId="{411CE633-EB29-E927-F456-A78DDF0F09C5}"/>
          </ac:spMkLst>
        </pc:spChg>
        <pc:spChg chg="del">
          <ac:chgData name="András Juhász" userId="09a58b91f9e979a1" providerId="LiveId" clId="{956ABFC0-6B1D-4073-B49A-A5C8A99D66AC}" dt="2024-02-14T17:04:35.721" v="30" actId="478"/>
          <ac:spMkLst>
            <pc:docMk/>
            <pc:sldMk cId="3971793997" sldId="262"/>
            <ac:spMk id="4" creationId="{82735C33-26AD-15CE-FB3A-2E1B3591FFB4}"/>
          </ac:spMkLst>
        </pc:spChg>
      </pc:sldChg>
      <pc:sldChg chg="delSp mod">
        <pc:chgData name="András Juhász" userId="09a58b91f9e979a1" providerId="LiveId" clId="{956ABFC0-6B1D-4073-B49A-A5C8A99D66AC}" dt="2024-02-14T17:04:41.440" v="31" actId="478"/>
        <pc:sldMkLst>
          <pc:docMk/>
          <pc:sldMk cId="98415862" sldId="270"/>
        </pc:sldMkLst>
        <pc:spChg chg="del">
          <ac:chgData name="András Juhász" userId="09a58b91f9e979a1" providerId="LiveId" clId="{956ABFC0-6B1D-4073-B49A-A5C8A99D66AC}" dt="2024-02-14T17:04:41.440" v="31" actId="478"/>
          <ac:spMkLst>
            <pc:docMk/>
            <pc:sldMk cId="98415862" sldId="270"/>
            <ac:spMk id="3" creationId="{619FAF6C-008B-A221-C582-36BE74FDD9AA}"/>
          </ac:spMkLst>
        </pc:spChg>
      </pc:sldChg>
      <pc:sldChg chg="modSp mod">
        <pc:chgData name="András Juhász" userId="09a58b91f9e979a1" providerId="LiveId" clId="{956ABFC0-6B1D-4073-B49A-A5C8A99D66AC}" dt="2024-02-14T16:54:15.978" v="2" actId="14100"/>
        <pc:sldMkLst>
          <pc:docMk/>
          <pc:sldMk cId="4106039878" sldId="272"/>
        </pc:sldMkLst>
        <pc:spChg chg="mod">
          <ac:chgData name="András Juhász" userId="09a58b91f9e979a1" providerId="LiveId" clId="{956ABFC0-6B1D-4073-B49A-A5C8A99D66AC}" dt="2024-02-14T16:54:15.978" v="2" actId="14100"/>
          <ac:spMkLst>
            <pc:docMk/>
            <pc:sldMk cId="4106039878" sldId="272"/>
            <ac:spMk id="3" creationId="{B5FE635C-E70F-8B1F-2FAD-7C287FAAC353}"/>
          </ac:spMkLst>
        </pc:spChg>
      </pc:sldChg>
      <pc:sldChg chg="modSp mod">
        <pc:chgData name="András Juhász" userId="09a58b91f9e979a1" providerId="LiveId" clId="{956ABFC0-6B1D-4073-B49A-A5C8A99D66AC}" dt="2024-02-14T16:54:46.618" v="11" actId="404"/>
        <pc:sldMkLst>
          <pc:docMk/>
          <pc:sldMk cId="1932159135" sldId="282"/>
        </pc:sldMkLst>
        <pc:spChg chg="mod">
          <ac:chgData name="András Juhász" userId="09a58b91f9e979a1" providerId="LiveId" clId="{956ABFC0-6B1D-4073-B49A-A5C8A99D66AC}" dt="2024-02-14T16:54:38.053" v="7" actId="404"/>
          <ac:spMkLst>
            <pc:docMk/>
            <pc:sldMk cId="1932159135" sldId="282"/>
            <ac:spMk id="2" creationId="{8AA6D533-5045-43BA-9B12-C06A15751DE9}"/>
          </ac:spMkLst>
        </pc:spChg>
        <pc:spChg chg="mod">
          <ac:chgData name="András Juhász" userId="09a58b91f9e979a1" providerId="LiveId" clId="{956ABFC0-6B1D-4073-B49A-A5C8A99D66AC}" dt="2024-02-14T16:54:43.744" v="9" actId="14100"/>
          <ac:spMkLst>
            <pc:docMk/>
            <pc:sldMk cId="1932159135" sldId="282"/>
            <ac:spMk id="10" creationId="{424A30C1-DE06-42E0-A897-C1328FBE17E9}"/>
          </ac:spMkLst>
        </pc:spChg>
        <pc:spChg chg="mod">
          <ac:chgData name="András Juhász" userId="09a58b91f9e979a1" providerId="LiveId" clId="{956ABFC0-6B1D-4073-B49A-A5C8A99D66AC}" dt="2024-02-14T16:54:40.097" v="8" actId="404"/>
          <ac:spMkLst>
            <pc:docMk/>
            <pc:sldMk cId="1932159135" sldId="282"/>
            <ac:spMk id="16" creationId="{C79C4BED-479A-45B6-97C3-BC92A7F5A580}"/>
          </ac:spMkLst>
        </pc:spChg>
        <pc:spChg chg="mod">
          <ac:chgData name="András Juhász" userId="09a58b91f9e979a1" providerId="LiveId" clId="{956ABFC0-6B1D-4073-B49A-A5C8A99D66AC}" dt="2024-02-14T16:54:46.618" v="11" actId="404"/>
          <ac:spMkLst>
            <pc:docMk/>
            <pc:sldMk cId="1932159135" sldId="282"/>
            <ac:spMk id="19" creationId="{D1943CAF-5478-4463-AA84-1FFA92F30628}"/>
          </ac:spMkLst>
        </pc:spChg>
      </pc:sldChg>
      <pc:sldChg chg="modSp mod">
        <pc:chgData name="András Juhász" userId="09a58b91f9e979a1" providerId="LiveId" clId="{956ABFC0-6B1D-4073-B49A-A5C8A99D66AC}" dt="2024-02-14T16:55:15.575" v="19" actId="14100"/>
        <pc:sldMkLst>
          <pc:docMk/>
          <pc:sldMk cId="470014596" sldId="284"/>
        </pc:sldMkLst>
        <pc:spChg chg="mod">
          <ac:chgData name="András Juhász" userId="09a58b91f9e979a1" providerId="LiveId" clId="{956ABFC0-6B1D-4073-B49A-A5C8A99D66AC}" dt="2024-02-14T16:55:15.575" v="19" actId="14100"/>
          <ac:spMkLst>
            <pc:docMk/>
            <pc:sldMk cId="470014596" sldId="284"/>
            <ac:spMk id="11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4:54.222" v="15" actId="14100"/>
        <pc:sldMkLst>
          <pc:docMk/>
          <pc:sldMk cId="2536004283" sldId="288"/>
        </pc:sldMkLst>
        <pc:spChg chg="mod">
          <ac:chgData name="András Juhász" userId="09a58b91f9e979a1" providerId="LiveId" clId="{956ABFC0-6B1D-4073-B49A-A5C8A99D66AC}" dt="2024-02-14T16:54:54.222" v="15" actId="14100"/>
          <ac:spMkLst>
            <pc:docMk/>
            <pc:sldMk cId="2536004283" sldId="288"/>
            <ac:spMk id="12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5:03.532" v="18" actId="404"/>
        <pc:sldMkLst>
          <pc:docMk/>
          <pc:sldMk cId="3198586728" sldId="289"/>
        </pc:sldMkLst>
        <pc:spChg chg="mod">
          <ac:chgData name="András Juhász" userId="09a58b91f9e979a1" providerId="LiveId" clId="{956ABFC0-6B1D-4073-B49A-A5C8A99D66AC}" dt="2024-02-14T16:55:03.532" v="18" actId="404"/>
          <ac:spMkLst>
            <pc:docMk/>
            <pc:sldMk cId="3198586728" sldId="289"/>
            <ac:spMk id="4" creationId="{83DAC254-23B4-7A35-08AC-BF7603D359C8}"/>
          </ac:spMkLst>
        </pc:spChg>
        <pc:spChg chg="mod">
          <ac:chgData name="András Juhász" userId="09a58b91f9e979a1" providerId="LiveId" clId="{956ABFC0-6B1D-4073-B49A-A5C8A99D66AC}" dt="2024-02-14T16:54:59.180" v="16" actId="14100"/>
          <ac:spMkLst>
            <pc:docMk/>
            <pc:sldMk cId="3198586728" sldId="289"/>
            <ac:spMk id="13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4:29.277" v="6" actId="404"/>
        <pc:sldMkLst>
          <pc:docMk/>
          <pc:sldMk cId="3041574353" sldId="290"/>
        </pc:sldMkLst>
        <pc:spChg chg="mod">
          <ac:chgData name="András Juhász" userId="09a58b91f9e979a1" providerId="LiveId" clId="{956ABFC0-6B1D-4073-B49A-A5C8A99D66AC}" dt="2024-02-14T16:54:29.277" v="6" actId="404"/>
          <ac:spMkLst>
            <pc:docMk/>
            <pc:sldMk cId="3041574353" sldId="290"/>
            <ac:spMk id="5" creationId="{E45175BB-76A9-4732-8523-9456A61B17F3}"/>
          </ac:spMkLst>
        </pc:spChg>
        <pc:spChg chg="mod">
          <ac:chgData name="András Juhász" userId="09a58b91f9e979a1" providerId="LiveId" clId="{956ABFC0-6B1D-4073-B49A-A5C8A99D66AC}" dt="2024-02-14T16:54:25.886" v="4" actId="404"/>
          <ac:spMkLst>
            <pc:docMk/>
            <pc:sldMk cId="3041574353" sldId="290"/>
            <ac:spMk id="12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5:19.086" v="21" actId="404"/>
        <pc:sldMkLst>
          <pc:docMk/>
          <pc:sldMk cId="3690058459" sldId="291"/>
        </pc:sldMkLst>
        <pc:spChg chg="mod">
          <ac:chgData name="András Juhász" userId="09a58b91f9e979a1" providerId="LiveId" clId="{956ABFC0-6B1D-4073-B49A-A5C8A99D66AC}" dt="2024-02-14T16:55:19.086" v="21" actId="404"/>
          <ac:spMkLst>
            <pc:docMk/>
            <pc:sldMk cId="3690058459" sldId="291"/>
            <ac:spMk id="9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5:27.382" v="22" actId="14100"/>
        <pc:sldMkLst>
          <pc:docMk/>
          <pc:sldMk cId="2181412119" sldId="292"/>
        </pc:sldMkLst>
        <pc:spChg chg="mod">
          <ac:chgData name="András Juhász" userId="09a58b91f9e979a1" providerId="LiveId" clId="{956ABFC0-6B1D-4073-B49A-A5C8A99D66AC}" dt="2024-02-14T16:55:27.382" v="22" actId="14100"/>
          <ac:spMkLst>
            <pc:docMk/>
            <pc:sldMk cId="2181412119" sldId="292"/>
            <ac:spMk id="10" creationId="{424A30C1-DE06-42E0-A897-C1328FBE17E9}"/>
          </ac:spMkLst>
        </pc:spChg>
      </pc:sldChg>
      <pc:sldChg chg="modSp mod">
        <pc:chgData name="András Juhász" userId="09a58b91f9e979a1" providerId="LiveId" clId="{956ABFC0-6B1D-4073-B49A-A5C8A99D66AC}" dt="2024-02-14T16:55:38.794" v="24" actId="404"/>
        <pc:sldMkLst>
          <pc:docMk/>
          <pc:sldMk cId="483007583" sldId="293"/>
        </pc:sldMkLst>
        <pc:spChg chg="mod">
          <ac:chgData name="András Juhász" userId="09a58b91f9e979a1" providerId="LiveId" clId="{956ABFC0-6B1D-4073-B49A-A5C8A99D66AC}" dt="2024-02-14T16:55:35.362" v="23" actId="404"/>
          <ac:spMkLst>
            <pc:docMk/>
            <pc:sldMk cId="483007583" sldId="293"/>
            <ac:spMk id="3" creationId="{314D8D52-E54A-465C-954A-EA031B7F43AE}"/>
          </ac:spMkLst>
        </pc:spChg>
        <pc:spChg chg="mod">
          <ac:chgData name="András Juhász" userId="09a58b91f9e979a1" providerId="LiveId" clId="{956ABFC0-6B1D-4073-B49A-A5C8A99D66AC}" dt="2024-02-14T16:55:35.362" v="23" actId="404"/>
          <ac:spMkLst>
            <pc:docMk/>
            <pc:sldMk cId="483007583" sldId="293"/>
            <ac:spMk id="4" creationId="{D256171C-5BE8-4B26-96E4-4F8453E308A2}"/>
          </ac:spMkLst>
        </pc:spChg>
        <pc:spChg chg="mod">
          <ac:chgData name="András Juhász" userId="09a58b91f9e979a1" providerId="LiveId" clId="{956ABFC0-6B1D-4073-B49A-A5C8A99D66AC}" dt="2024-02-14T16:55:35.362" v="23" actId="404"/>
          <ac:spMkLst>
            <pc:docMk/>
            <pc:sldMk cId="483007583" sldId="293"/>
            <ac:spMk id="6" creationId="{D256171C-5BE8-4B26-96E4-4F8453E308A2}"/>
          </ac:spMkLst>
        </pc:spChg>
        <pc:spChg chg="mod">
          <ac:chgData name="András Juhász" userId="09a58b91f9e979a1" providerId="LiveId" clId="{956ABFC0-6B1D-4073-B49A-A5C8A99D66AC}" dt="2024-02-14T16:55:38.794" v="24" actId="404"/>
          <ac:spMkLst>
            <pc:docMk/>
            <pc:sldMk cId="483007583" sldId="293"/>
            <ac:spMk id="9" creationId="{9F1029E3-E9A1-4A51-BF74-3346625DE8CE}"/>
          </ac:spMkLst>
        </pc:spChg>
        <pc:spChg chg="mod">
          <ac:chgData name="András Juhász" userId="09a58b91f9e979a1" providerId="LiveId" clId="{956ABFC0-6B1D-4073-B49A-A5C8A99D66AC}" dt="2024-02-14T16:55:38.794" v="24" actId="404"/>
          <ac:spMkLst>
            <pc:docMk/>
            <pc:sldMk cId="483007583" sldId="293"/>
            <ac:spMk id="10" creationId="{9F1029E3-E9A1-4A51-BF74-3346625DE8CE}"/>
          </ac:spMkLst>
        </pc:spChg>
      </pc:sldChg>
      <pc:sldMasterChg chg="modSldLayout">
        <pc:chgData name="András Juhász" userId="09a58b91f9e979a1" providerId="LiveId" clId="{956ABFC0-6B1D-4073-B49A-A5C8A99D66AC}" dt="2024-02-14T17:04:30.379" v="28" actId="14826"/>
        <pc:sldMasterMkLst>
          <pc:docMk/>
          <pc:sldMasterMk cId="0" sldId="2147483648"/>
        </pc:sldMasterMkLst>
        <pc:sldLayoutChg chg="modSp">
          <pc:chgData name="András Juhász" userId="09a58b91f9e979a1" providerId="LiveId" clId="{956ABFC0-6B1D-4073-B49A-A5C8A99D66AC}" dt="2024-02-14T17:04:20.730" v="26" actId="14826"/>
          <pc:sldLayoutMkLst>
            <pc:docMk/>
            <pc:sldMasterMk cId="0" sldId="2147483648"/>
            <pc:sldLayoutMk cId="0" sldId="2147483662"/>
          </pc:sldLayoutMkLst>
          <pc:picChg chg="mod">
            <ac:chgData name="András Juhász" userId="09a58b91f9e979a1" providerId="LiveId" clId="{956ABFC0-6B1D-4073-B49A-A5C8A99D66AC}" dt="2024-02-14T17:04:20.730" v="26" actId="14826"/>
            <ac:picMkLst>
              <pc:docMk/>
              <pc:sldMasterMk cId="0" sldId="2147483648"/>
              <pc:sldLayoutMk cId="0" sldId="2147483662"/>
              <ac:picMk id="51" creationId="{1007B104-92BA-4BA5-A656-DA433D20A54C}"/>
            </ac:picMkLst>
          </pc:picChg>
        </pc:sldLayoutChg>
        <pc:sldLayoutChg chg="modSp">
          <pc:chgData name="András Juhász" userId="09a58b91f9e979a1" providerId="LiveId" clId="{956ABFC0-6B1D-4073-B49A-A5C8A99D66AC}" dt="2024-02-14T17:04:30.379" v="28" actId="14826"/>
          <pc:sldLayoutMkLst>
            <pc:docMk/>
            <pc:sldMasterMk cId="0" sldId="2147483648"/>
            <pc:sldLayoutMk cId="1616781686" sldId="2147483670"/>
          </pc:sldLayoutMkLst>
          <pc:picChg chg="mod">
            <ac:chgData name="András Juhász" userId="09a58b91f9e979a1" providerId="LiveId" clId="{956ABFC0-6B1D-4073-B49A-A5C8A99D66AC}" dt="2024-02-14T17:04:30.379" v="28" actId="14826"/>
            <ac:picMkLst>
              <pc:docMk/>
              <pc:sldMasterMk cId="0" sldId="2147483648"/>
              <pc:sldLayoutMk cId="1616781686" sldId="2147483670"/>
              <ac:picMk id="37" creationId="{C53E509D-9C05-4F64-B596-3792F76B9CA7}"/>
            </ac:picMkLst>
          </pc:picChg>
        </pc:sldLayoutChg>
        <pc:sldLayoutChg chg="modSp">
          <pc:chgData name="András Juhász" userId="09a58b91f9e979a1" providerId="LiveId" clId="{956ABFC0-6B1D-4073-B49A-A5C8A99D66AC}" dt="2024-02-14T17:04:16.019" v="25" actId="14826"/>
          <pc:sldLayoutMkLst>
            <pc:docMk/>
            <pc:sldMasterMk cId="0" sldId="2147483648"/>
            <pc:sldLayoutMk cId="2338063851" sldId="2147483671"/>
          </pc:sldLayoutMkLst>
          <pc:picChg chg="mod">
            <ac:chgData name="András Juhász" userId="09a58b91f9e979a1" providerId="LiveId" clId="{956ABFC0-6B1D-4073-B49A-A5C8A99D66AC}" dt="2024-02-14T17:04:16.019" v="25" actId="14826"/>
            <ac:picMkLst>
              <pc:docMk/>
              <pc:sldMasterMk cId="0" sldId="2147483648"/>
              <pc:sldLayoutMk cId="2338063851" sldId="2147483671"/>
              <ac:picMk id="34" creationId="{582D17B3-5A6C-42CA-853B-4103A0708918}"/>
            </ac:picMkLst>
          </pc:picChg>
        </pc:sldLayoutChg>
        <pc:sldLayoutChg chg="modSp">
          <pc:chgData name="András Juhász" userId="09a58b91f9e979a1" providerId="LiveId" clId="{956ABFC0-6B1D-4073-B49A-A5C8A99D66AC}" dt="2024-02-14T17:04:24.272" v="27" actId="14826"/>
          <pc:sldLayoutMkLst>
            <pc:docMk/>
            <pc:sldMasterMk cId="0" sldId="2147483648"/>
            <pc:sldLayoutMk cId="417991825" sldId="2147483672"/>
          </pc:sldLayoutMkLst>
          <pc:picChg chg="mod">
            <ac:chgData name="András Juhász" userId="09a58b91f9e979a1" providerId="LiveId" clId="{956ABFC0-6B1D-4073-B49A-A5C8A99D66AC}" dt="2024-02-14T17:04:24.272" v="27" actId="14826"/>
            <ac:picMkLst>
              <pc:docMk/>
              <pc:sldMasterMk cId="0" sldId="2147483648"/>
              <pc:sldLayoutMk cId="417991825" sldId="2147483672"/>
              <ac:picMk id="37" creationId="{5505FB79-408A-43F3-9FF6-95F9DFF43961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384AF-2D34-44D2-9FAD-95C1C048C0DA}" type="datetimeFigureOut">
              <a:rPr lang="en-GB" smtClean="0"/>
              <a:t>04/03/2024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8838"/>
            <a:ext cx="4114800" cy="2319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6763"/>
            <a:ext cx="9753600" cy="2705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262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0D8A8-D8AA-4DF4-A8EE-1A55507FC33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98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04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68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894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154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0D8A8-D8AA-4DF4-A8EE-1A55507FC33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67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4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48.jpeg"/><Relationship Id="rId2" Type="http://schemas.openxmlformats.org/officeDocument/2006/relationships/image" Target="../media/image1.png"/><Relationship Id="rId16" Type="http://schemas.openxmlformats.org/officeDocument/2006/relationships/hyperlink" Target="http://www.amrfvtraining.eu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47.png"/><Relationship Id="rId5" Type="http://schemas.openxmlformats.org/officeDocument/2006/relationships/image" Target="../media/image5.png"/><Relationship Id="rId15" Type="http://schemas.openxmlformats.org/officeDocument/2006/relationships/image" Target="../media/image4.png"/><Relationship Id="rId10" Type="http://schemas.openxmlformats.org/officeDocument/2006/relationships/image" Target="../media/image46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50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12" Type="http://schemas.openxmlformats.org/officeDocument/2006/relationships/image" Target="../media/image27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11" Type="http://schemas.openxmlformats.org/officeDocument/2006/relationships/image" Target="../media/image9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2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8560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87950"/>
            <a:ext cx="8712200" cy="1677670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7682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7682"/>
            <a:ext cx="1746000" cy="174600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61761"/>
            <a:ext cx="1105152" cy="1181369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2" y="2214195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86413"/>
            <a:ext cx="7874000" cy="7816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402744"/>
            <a:ext cx="2971800" cy="37108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582D17B3-5A6C-42CA-853B-4103A070891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991600" y="5669995"/>
            <a:ext cx="3022600" cy="6682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06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0"/>
            <a:ext cx="5105400" cy="68706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606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1150"/>
            <a:ext cx="608614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4" y="859216"/>
            <a:ext cx="426085" cy="29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4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9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63"/>
            <a:ext cx="1166832" cy="2216150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4113"/>
            <a:ext cx="5105400" cy="5716587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732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27"/>
            <a:ext cx="1740296" cy="3468560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3" y="1734990"/>
            <a:ext cx="3469745" cy="17322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5634"/>
            <a:ext cx="1105152" cy="118136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1" y="2162432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6688"/>
            <a:ext cx="3488650" cy="781632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C53E509D-9C05-4F64-B596-3792F76B9CA7}"/>
              </a:ext>
            </a:extLst>
          </p:cNvPr>
          <p:cNvPicPr/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620809" y="5821816"/>
            <a:ext cx="3418791" cy="75580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63684"/>
            <a:ext cx="5350796" cy="63322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82587"/>
            <a:ext cx="1756206" cy="1716761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96906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EC Square Sans Pro" panose="020B0506040000020004" pitchFamily="34" charset="0"/>
                <a:hlinkClick r:id="rId16"/>
              </a:rPr>
              <a:t>www.amrfvtraining.eu</a:t>
            </a:r>
            <a:r>
              <a:rPr lang="en-GB" dirty="0">
                <a:latin typeface="EC Square Sans Pro" panose="020B05060400000200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167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142017" cy="602615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623"/>
            <a:ext cx="2149620" cy="954357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20247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4944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8" y="1"/>
            <a:ext cx="546569" cy="109483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1007B104-92BA-4BA5-A656-DA433D20A54C}"/>
              </a:ext>
            </a:extLst>
          </p:cNvPr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829800" y="6194157"/>
            <a:ext cx="2338705" cy="517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1" y="6212610"/>
            <a:ext cx="471757" cy="498869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83101"/>
            <a:ext cx="347040" cy="428378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3" y="6413241"/>
            <a:ext cx="444645" cy="298238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27744"/>
            <a:ext cx="300184" cy="283735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69106"/>
            <a:ext cx="325466" cy="342373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92569"/>
            <a:ext cx="208231" cy="218910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300126"/>
            <a:ext cx="574476" cy="4113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0" y="0"/>
            <a:ext cx="6093675" cy="4445005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34288"/>
            <a:ext cx="1236412" cy="123641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4" y="4438510"/>
            <a:ext cx="1242631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34288"/>
            <a:ext cx="1236412" cy="123641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716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716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716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8510"/>
            <a:ext cx="1233122" cy="2432190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45005"/>
            <a:ext cx="1223010" cy="1212850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50725"/>
            <a:ext cx="1221740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6950"/>
            <a:ext cx="1073624" cy="96313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25950"/>
            <a:ext cx="1224979" cy="1231900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8052"/>
            <a:ext cx="2223512" cy="987162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7" y="158750"/>
            <a:ext cx="658385" cy="703791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46528"/>
            <a:ext cx="490696" cy="60570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8" y="337795"/>
            <a:ext cx="612979" cy="423788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3" y="285033"/>
            <a:ext cx="552437" cy="522167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49" y="5951076"/>
            <a:ext cx="590369" cy="621037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8539"/>
            <a:ext cx="454410" cy="477712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5" y="5951076"/>
            <a:ext cx="825311" cy="601153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6324"/>
            <a:ext cx="4495800" cy="143033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102095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37" name="Imagen 36">
            <a:extLst>
              <a:ext uri="{FF2B5EF4-FFF2-40B4-BE49-F238E27FC236}">
                <a16:creationId xmlns:a16="http://schemas.microsoft.com/office/drawing/2014/main" id="{5505FB79-408A-43F3-9FF6-95F9DFF43961}"/>
              </a:ext>
            </a:extLst>
          </p:cNvPr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617705" y="6181329"/>
            <a:ext cx="2534295" cy="560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99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0" y="0"/>
            <a:ext cx="12190095" cy="133349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0" y="1346198"/>
            <a:ext cx="12190095" cy="551180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3500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210"/>
            <a:ext cx="1364472" cy="2630360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3550"/>
            <a:ext cx="9677400" cy="609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6599"/>
            <a:ext cx="9677400" cy="4191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788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462631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7" y="126931"/>
            <a:ext cx="562243" cy="4095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2088"/>
            <a:ext cx="277784" cy="3238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4" y="209388"/>
            <a:ext cx="164961" cy="22112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4114"/>
            <a:ext cx="247162" cy="18640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985"/>
            <a:ext cx="209412" cy="2165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2" y="193210"/>
            <a:ext cx="209411" cy="23730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5" y="256274"/>
            <a:ext cx="150143" cy="174243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8" y="191783"/>
            <a:ext cx="300983" cy="23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5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2" y="1407866"/>
            <a:ext cx="506973" cy="545783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8" y="0"/>
            <a:ext cx="506973" cy="1914348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1057"/>
            <a:ext cx="330692" cy="353498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5" y="1054393"/>
            <a:ext cx="339605" cy="234788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489"/>
            <a:ext cx="257128" cy="24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5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11537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2" r:id="rId3"/>
    <p:sldLayoutId id="2147483663" r:id="rId4"/>
    <p:sldLayoutId id="2147483664" r:id="rId5"/>
    <p:sldLayoutId id="2147483673" r:id="rId6"/>
    <p:sldLayoutId id="214748367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pruma.eu/wp-content/uploads/2022/02/FACTSHEET_PharmaceuticalWasteDisposal.pdf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epruma.eu/wp-content/uploads/2022/02/FACTSHEET_PharmaceuticalWasteDisposal.pdf" TargetMode="Externa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epruma.eu/wp-content/uploads/2022/02/FACTSHEET_PharmaceuticalWasteDisposal.pdf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sz="3600" b="1" dirty="0">
                <a:latin typeface="EC Square Sans Pro" panose="020B0506040000020004" pitchFamily="34" charset="0"/>
              </a:rPr>
              <a:t>MALTA</a:t>
            </a:r>
            <a:endParaRPr lang="mt-MT" sz="3600" b="1" dirty="0">
              <a:latin typeface="EC Square Sans Pro" panose="020B0506040000020004" pitchFamily="34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7-8 </a:t>
            </a:r>
            <a:r>
              <a:rPr lang="es-ES" dirty="0" err="1"/>
              <a:t>ta</a:t>
            </a:r>
            <a:r>
              <a:rPr lang="es-ES" dirty="0"/>
              <a:t>’ </a:t>
            </a:r>
            <a:r>
              <a:rPr lang="es-ES" dirty="0" err="1"/>
              <a:t>Marzu</a:t>
            </a:r>
            <a:r>
              <a:rPr lang="es-ES" dirty="0"/>
              <a:t> 2024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4717997" y="1377950"/>
            <a:ext cx="7474003" cy="738240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4800762" y="1483271"/>
            <a:ext cx="7391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000" b="1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A83FD62-CCDE-4B4D-90E8-1FDF83CF6F04}"/>
              </a:ext>
            </a:extLst>
          </p:cNvPr>
          <p:cNvSpPr txBox="1"/>
          <p:nvPr/>
        </p:nvSpPr>
        <p:spPr>
          <a:xfrm>
            <a:off x="4776744" y="2190418"/>
            <a:ext cx="5082540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l"/>
            <a:r>
              <a:rPr lang="es-ES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a</a:t>
            </a:r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ntimikrobiċi jew ta’ gruppi ta’ antimikrobiċi </a:t>
            </a:r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riżervati</a:t>
            </a:r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għat-trattament ta’ ċerti infezzjonijiet fil-bniedem.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20BD3D6-FEB2-46AC-A6E0-B11841A38AEA}"/>
              </a:ext>
            </a:extLst>
          </p:cNvPr>
          <p:cNvSpPr txBox="1"/>
          <p:nvPr/>
        </p:nvSpPr>
        <p:spPr>
          <a:xfrm>
            <a:off x="4800762" y="4202824"/>
            <a:ext cx="534838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Lista ta’ antimikrobiċi li: </a:t>
            </a:r>
          </a:p>
          <a:p>
            <a:pPr marL="342900" indent="-342900" algn="l">
              <a:buAutoNum type="alphaLcParenBoth"/>
            </a:pPr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m’għandhomx</a:t>
            </a:r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jintużaw skont l-Artikoli 112, 113 u 114; jew </a:t>
            </a:r>
          </a:p>
          <a:p>
            <a:pPr marL="354013" indent="-354013" algn="l"/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(b) għandhom jintużaw </a:t>
            </a:r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biss</a:t>
            </a:r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 skont l-Artikoli 112, 113 u 114 soġġetti għal </a:t>
            </a:r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ċerti kundizzjonijiet</a:t>
            </a:r>
            <a:r>
              <a:rPr lang="mt-MT" sz="2400" dirty="0">
                <a:solidFill>
                  <a:srgbClr val="003399"/>
                </a:solidFill>
                <a:latin typeface="EC Square Sans Pro" panose="020B0506040000020004" pitchFamily="34" charset="0"/>
              </a:rPr>
              <a:t>.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0FF95A9-F5C6-4369-B73D-53AADA1AAB1E}"/>
              </a:ext>
            </a:extLst>
          </p:cNvPr>
          <p:cNvSpPr txBox="1"/>
          <p:nvPr/>
        </p:nvSpPr>
        <p:spPr>
          <a:xfrm>
            <a:off x="9918032" y="2605232"/>
            <a:ext cx="18315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000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Artikolu 37(5)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6026440-EE69-4E91-AE21-9488A8F170E2}"/>
              </a:ext>
            </a:extLst>
          </p:cNvPr>
          <p:cNvSpPr txBox="1"/>
          <p:nvPr/>
        </p:nvSpPr>
        <p:spPr>
          <a:xfrm>
            <a:off x="9881937" y="4913556"/>
            <a:ext cx="18315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000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Artikolu 107(6)</a:t>
            </a:r>
          </a:p>
        </p:txBody>
      </p:sp>
      <p:sp>
        <p:nvSpPr>
          <p:cNvPr id="20" name="Rectángulo redondeado 13">
            <a:extLst>
              <a:ext uri="{FF2B5EF4-FFF2-40B4-BE49-F238E27FC236}">
                <a16:creationId xmlns:a16="http://schemas.microsoft.com/office/drawing/2014/main" id="{D256171C-5BE8-4B26-96E4-4F8453E308A2}"/>
              </a:ext>
            </a:extLst>
          </p:cNvPr>
          <p:cNvSpPr/>
          <p:nvPr/>
        </p:nvSpPr>
        <p:spPr>
          <a:xfrm>
            <a:off x="0" y="1377950"/>
            <a:ext cx="4717997" cy="5133198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Qafas leġiżlattiv tal-UE: Ir-Regolament (UE) 2019/6 dwar PRODOTTI MEDIĊINALI VETERINARJI (VMP)</a:t>
            </a:r>
            <a:b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</a:br>
            <a:endParaRPr lang="mt-MT" sz="2800" b="1" dirty="0">
              <a:solidFill>
                <a:srgbClr val="19355D"/>
              </a:solidFill>
              <a:latin typeface="EC Square Sans Pro" panose="020B0506040000020004" pitchFamily="34" charset="0"/>
              <a:cs typeface="Arial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5175BB-76A9-4732-8523-9456A61B17F3}"/>
              </a:ext>
            </a:extLst>
          </p:cNvPr>
          <p:cNvSpPr txBox="1"/>
          <p:nvPr/>
        </p:nvSpPr>
        <p:spPr>
          <a:xfrm>
            <a:off x="9859284" y="3032325"/>
            <a:ext cx="2340705" cy="307777"/>
          </a:xfrm>
          <a:prstGeom prst="rect">
            <a:avLst/>
          </a:prstGeom>
          <a:solidFill>
            <a:srgbClr val="2C7470"/>
          </a:solidFill>
        </p:spPr>
        <p:txBody>
          <a:bodyPr wrap="none" rtlCol="0">
            <a:spAutoFit/>
          </a:bodyPr>
          <a:lstStyle/>
          <a:p>
            <a:r>
              <a:rPr lang="mt-MT" sz="1400" dirty="0">
                <a:solidFill>
                  <a:schemeClr val="bg1"/>
                </a:solidFill>
                <a:latin typeface="EC Square Sans Pro" panose="020B0506040000020004" pitchFamily="34" charset="0"/>
              </a:rPr>
              <a:t>“lista ta’ riżerva tal-bnedmin”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2AB3FBB-E0B4-4C96-8215-6179ED4082D9}"/>
              </a:ext>
            </a:extLst>
          </p:cNvPr>
          <p:cNvSpPr txBox="1"/>
          <p:nvPr/>
        </p:nvSpPr>
        <p:spPr>
          <a:xfrm>
            <a:off x="10279039" y="5489864"/>
            <a:ext cx="1037316" cy="1200329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r>
              <a:rPr lang="mt-MT" sz="1200" dirty="0">
                <a:solidFill>
                  <a:schemeClr val="bg1"/>
                </a:solidFill>
                <a:latin typeface="EC Square Sans Pro" panose="020B0506040000020004" pitchFamily="34" charset="0"/>
              </a:rPr>
              <a:t>"użu ta’ AM barra l-awtorizzazzjoni għat-tqegħid fis-suq”​​</a:t>
            </a:r>
          </a:p>
        </p:txBody>
      </p:sp>
      <p:sp>
        <p:nvSpPr>
          <p:cNvPr id="22" name="Marcador de texto 1">
            <a:extLst>
              <a:ext uri="{FF2B5EF4-FFF2-40B4-BE49-F238E27FC236}">
                <a16:creationId xmlns:a16="http://schemas.microsoft.com/office/drawing/2014/main" id="{65D9D6A7-E123-44AC-B8E4-B485DB9B50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574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904" y="5492750"/>
            <a:ext cx="4876800" cy="533400"/>
          </a:xfrm>
        </p:spPr>
        <p:txBody>
          <a:bodyPr/>
          <a:lstStyle/>
          <a:p>
            <a:pPr>
              <a:buClr>
                <a:srgbClr val="2C7470"/>
              </a:buClr>
            </a:pPr>
            <a:r>
              <a:rPr lang="mt-MT" sz="1600" i="1" dirty="0">
                <a:latin typeface="EC Square Sans Pro" panose="020B0506040000020004" pitchFamily="34" charset="0"/>
              </a:rPr>
              <a:t>Regolament ta’ Implimentazzjoni tal-Kummissjoni (UE) 2022/1255</a:t>
            </a:r>
            <a:endParaRPr lang="en-US" sz="2000" dirty="0">
              <a:latin typeface="EC Square Sans Pro" panose="020B0506040000020004" pitchFamily="34" charset="0"/>
            </a:endParaRPr>
          </a:p>
          <a:p>
            <a:endParaRPr lang="en-GB" sz="2000" dirty="0"/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0" y="1377950"/>
            <a:ext cx="12192000" cy="568148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79C4BED-479A-45B6-97C3-BC92A7F5A580}"/>
              </a:ext>
            </a:extLst>
          </p:cNvPr>
          <p:cNvSpPr/>
          <p:nvPr/>
        </p:nvSpPr>
        <p:spPr>
          <a:xfrm>
            <a:off x="607695" y="2816333"/>
            <a:ext cx="5334000" cy="34470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</a:pPr>
            <a:r>
              <a:rPr lang="mt-MT" dirty="0">
                <a:latin typeface="EC Square Sans Pro" panose="020B0506040000020004" pitchFamily="34" charset="0"/>
              </a:rPr>
              <a:t>L-antimikrobiċi u l-grupp ta’ antimikrobiċi elenkati f’dan ir-Regolament m’għandhomx </a:t>
            </a:r>
            <a:r>
              <a:rPr lang="mt-MT" dirty="0">
                <a:solidFill>
                  <a:srgbClr val="024B9C"/>
                </a:solidFill>
                <a:latin typeface="EC Square Sans Pro" panose="020B0506040000020004" pitchFamily="34" charset="0"/>
              </a:rPr>
              <a:t>jintużaw fi prodotti mediċinali veterinarji.</a:t>
            </a:r>
            <a:r>
              <a:rPr lang="mt-MT" dirty="0">
                <a:latin typeface="EC Square Sans Pro" panose="020B0506040000020004" pitchFamily="34" charset="0"/>
              </a:rPr>
              <a:t> </a:t>
            </a:r>
          </a:p>
          <a:p>
            <a:pPr algn="just">
              <a:spcAft>
                <a:spcPts val="1200"/>
              </a:spcAft>
            </a:pPr>
            <a:r>
              <a:rPr lang="mt-MT" dirty="0">
                <a:latin typeface="EC Square Sans Pro" panose="020B0506040000020004" pitchFamily="34" charset="0"/>
              </a:rPr>
              <a:t>VMPs li jkun fihom antimikrobiċi jew gruppi ta’ antimikrobiċi elenkati f’dan ir-Regolament </a:t>
            </a:r>
            <a:r>
              <a:rPr lang="mt-MT" dirty="0">
                <a:solidFill>
                  <a:srgbClr val="024B9C"/>
                </a:solidFill>
                <a:latin typeface="EC Square Sans Pro" panose="020B0506040000020004" pitchFamily="34" charset="0"/>
              </a:rPr>
              <a:t>f’għalf medikat m’għandhomx ikunu possibbli</a:t>
            </a:r>
            <a:r>
              <a:rPr lang="mt-MT" dirty="0">
                <a:latin typeface="EC Square Sans Pro" panose="020B05060400000200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mt-MT" dirty="0">
                <a:latin typeface="EC Square Sans Pro" panose="020B0506040000020004" pitchFamily="34" charset="0"/>
              </a:rPr>
              <a:t>Il-lista ta’ antimikrobiċi jew gruppi ta’ antimikrobiċi li għandhom jiġu riżervati għat-trattament ta’ ċerti infezzjonijiet fil-bnedmin </a:t>
            </a:r>
            <a:r>
              <a:rPr lang="mt-MT" dirty="0">
                <a:solidFill>
                  <a:srgbClr val="024B9C"/>
                </a:solidFill>
                <a:latin typeface="EC Square Sans Pro" panose="020B0506040000020004" pitchFamily="34" charset="0"/>
              </a:rPr>
              <a:t>għandhom jinżammu taħt reviżjoni kontinwa</a:t>
            </a:r>
            <a:r>
              <a:rPr lang="mt-MT" dirty="0">
                <a:latin typeface="EC Square Sans Pro" panose="020B0506040000020004" pitchFamily="34" charset="0"/>
              </a:rPr>
              <a:t> fid-dawl ta’ evidenza xjentifika ġdida jew informazzjoni emerġenti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69EEDB9F-1083-41DA-9AD0-3F26A694B7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8905" y="2273055"/>
            <a:ext cx="5105400" cy="31132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D1943CAF-5478-4463-AA84-1FFA92F30628}"/>
              </a:ext>
            </a:extLst>
          </p:cNvPr>
          <p:cNvSpPr txBox="1"/>
          <p:nvPr/>
        </p:nvSpPr>
        <p:spPr>
          <a:xfrm>
            <a:off x="10247404" y="2166572"/>
            <a:ext cx="1404552" cy="307777"/>
          </a:xfrm>
          <a:prstGeom prst="rect">
            <a:avLst/>
          </a:prstGeom>
          <a:solidFill>
            <a:srgbClr val="2C7470"/>
          </a:solidFill>
        </p:spPr>
        <p:txBody>
          <a:bodyPr wrap="none" rtlCol="0">
            <a:spAutoFit/>
          </a:bodyPr>
          <a:lstStyle/>
          <a:p>
            <a:r>
              <a:rPr lang="mt-MT" sz="1400" dirty="0">
                <a:solidFill>
                  <a:schemeClr val="bg1"/>
                </a:solidFill>
                <a:latin typeface="EC Square Sans Pro" panose="020B0506040000020004" pitchFamily="34" charset="0"/>
              </a:rPr>
              <a:t>“lista ta’ riżerva”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263BF89-7984-4FA1-9964-432939201322}"/>
              </a:ext>
            </a:extLst>
          </p:cNvPr>
          <p:cNvSpPr txBox="1"/>
          <p:nvPr/>
        </p:nvSpPr>
        <p:spPr>
          <a:xfrm>
            <a:off x="607696" y="2293113"/>
            <a:ext cx="54163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000" dirty="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Times New Roman" panose="02020603050405020304" pitchFamily="18" charset="0"/>
              </a:rPr>
              <a:t>!</a:t>
            </a:r>
            <a:r>
              <a:rPr lang="mt-MT" sz="1200" b="1" dirty="0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Times New Roman" panose="02020603050405020304" pitchFamily="18" charset="0"/>
              </a:rPr>
              <a:t> Il-lista ta’ antimikrobiċi riżervati għat-trattament ta’ ċerti infezzjonijiet fil-bnedmin (‘lista ta’ riżerva umana’)</a:t>
            </a:r>
          </a:p>
        </p:txBody>
      </p:sp>
      <p:sp>
        <p:nvSpPr>
          <p:cNvPr id="23" name="Marcador de texto 1">
            <a:extLst>
              <a:ext uri="{FF2B5EF4-FFF2-40B4-BE49-F238E27FC236}">
                <a16:creationId xmlns:a16="http://schemas.microsoft.com/office/drawing/2014/main" id="{7329D52D-90AE-48B1-A0EF-ED56FE7CCA71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mt-MT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715782" y="1343914"/>
            <a:ext cx="9377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0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4E960-E38F-8A69-521D-30CFC1668C5D}"/>
              </a:ext>
            </a:extLst>
          </p:cNvPr>
          <p:cNvSpPr txBox="1"/>
          <p:nvPr/>
        </p:nvSpPr>
        <p:spPr>
          <a:xfrm>
            <a:off x="6536054" y="2693907"/>
            <a:ext cx="436246" cy="1658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mt-MT" sz="800">
                <a:latin typeface="Times New Roman" panose="02020603050405020304" pitchFamily="18" charset="0"/>
                <a:cs typeface="Times New Roman" panose="02020603050405020304" pitchFamily="18" charset="0"/>
              </a:rPr>
              <a:t>L 191/58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5A4E8F-706D-45E7-7C4C-418808C18FE3}"/>
              </a:ext>
            </a:extLst>
          </p:cNvPr>
          <p:cNvSpPr txBox="1"/>
          <p:nvPr/>
        </p:nvSpPr>
        <p:spPr>
          <a:xfrm>
            <a:off x="7204710" y="2684113"/>
            <a:ext cx="304800" cy="13222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mt-MT" sz="800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7444C7-F5E5-6CA1-B161-C19C28A72172}"/>
              </a:ext>
            </a:extLst>
          </p:cNvPr>
          <p:cNvSpPr txBox="1"/>
          <p:nvPr/>
        </p:nvSpPr>
        <p:spPr>
          <a:xfrm>
            <a:off x="8104957" y="2692955"/>
            <a:ext cx="1808117" cy="16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mt-MT" sz="800">
                <a:latin typeface="Times New Roman" panose="02020603050405020304" pitchFamily="18" charset="0"/>
                <a:cs typeface="Times New Roman" panose="02020603050405020304" pitchFamily="18" charset="0"/>
              </a:rPr>
              <a:t>Ġurnal Uffiċjali tal-Unjoni Ewropea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DAA36-58DC-3DE5-7E04-3885F0C33AAF}"/>
              </a:ext>
            </a:extLst>
          </p:cNvPr>
          <p:cNvSpPr txBox="1"/>
          <p:nvPr/>
        </p:nvSpPr>
        <p:spPr>
          <a:xfrm>
            <a:off x="11093766" y="2693907"/>
            <a:ext cx="436246" cy="1658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mt-MT" sz="800">
                <a:latin typeface="Times New Roman" panose="02020603050405020304" pitchFamily="18" charset="0"/>
                <a:cs typeface="Times New Roman" panose="02020603050405020304" pitchFamily="18" charset="0"/>
              </a:rPr>
              <a:t>20.7.2022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053DC2-5371-2A83-7EDB-DAB66E36BAD7}"/>
              </a:ext>
            </a:extLst>
          </p:cNvPr>
          <p:cNvSpPr txBox="1"/>
          <p:nvPr/>
        </p:nvSpPr>
        <p:spPr>
          <a:xfrm>
            <a:off x="6871198" y="3184299"/>
            <a:ext cx="4320813" cy="97278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mt-MT" sz="800" b="1">
                <a:latin typeface="Times New Roman" panose="02020603050405020304" pitchFamily="18" charset="0"/>
                <a:cs typeface="Times New Roman" panose="02020603050405020304" pitchFamily="18" charset="0"/>
              </a:rPr>
              <a:t>REGOLAMENT TA’ IMPLIMENTAZZJONI TAL-KUMMISSJONI (UE) 2022/1255</a:t>
            </a:r>
          </a:p>
          <a:p>
            <a:pPr algn="ctr"/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800" b="1">
                <a:latin typeface="Times New Roman" panose="02020603050405020304" pitchFamily="18" charset="0"/>
                <a:cs typeface="Times New Roman" panose="02020603050405020304" pitchFamily="18" charset="0"/>
              </a:rPr>
              <a:t>tad-19 ta’ Lulju 2022</a:t>
            </a:r>
          </a:p>
          <a:p>
            <a:pPr algn="ctr"/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800" b="1">
                <a:latin typeface="Times New Roman" panose="02020603050405020304" pitchFamily="18" charset="0"/>
                <a:cs typeface="Times New Roman" panose="02020603050405020304" pitchFamily="18" charset="0"/>
              </a:rPr>
              <a:t>li jiddeżinja l-antimikrobiċi jew il-gruppi ta’ antimikrobiċi riżervati għat-trattament ta’ ċerti infezzjonijiet fil-bniedem, f’konformità mar-Regolament (UE) 2019/6 tal-Parlament Ewropew u tal-Kunsill</a:t>
            </a:r>
          </a:p>
          <a:p>
            <a:pPr algn="ctr"/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800" b="1">
                <a:latin typeface="Times New Roman" panose="02020603050405020304" pitchFamily="18" charset="0"/>
                <a:cs typeface="Times New Roman" panose="02020603050405020304" pitchFamily="18" charset="0"/>
              </a:rPr>
              <a:t>(Test b’rilevanza għaż-ŻEE)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B92135-4182-E137-F972-D047A261DF9F}"/>
              </a:ext>
            </a:extLst>
          </p:cNvPr>
          <p:cNvSpPr txBox="1"/>
          <p:nvPr/>
        </p:nvSpPr>
        <p:spPr>
          <a:xfrm>
            <a:off x="6782751" y="4971883"/>
            <a:ext cx="1551624" cy="1658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mt-MT" sz="800">
                <a:latin typeface="Times New Roman" panose="02020603050405020304" pitchFamily="18" charset="0"/>
                <a:cs typeface="Times New Roman" panose="02020603050405020304" pitchFamily="18" charset="0"/>
              </a:rPr>
              <a:t>IL-KUMMISSJONI EWROPEA.</a:t>
            </a:r>
          </a:p>
        </p:txBody>
      </p:sp>
    </p:spTree>
    <p:extLst>
      <p:ext uri="{BB962C8B-B14F-4D97-AF65-F5344CB8AC3E}">
        <p14:creationId xmlns:p14="http://schemas.microsoft.com/office/powerpoint/2010/main" val="1932159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00294580-17A1-419A-A04F-FE29F0C4FFC0}"/>
              </a:ext>
            </a:extLst>
          </p:cNvPr>
          <p:cNvSpPr/>
          <p:nvPr/>
        </p:nvSpPr>
        <p:spPr>
          <a:xfrm>
            <a:off x="832557" y="1875533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b="1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rgbClr val="0070C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45CAFF2-BFC2-41BD-A8E2-0C608AD73A14}"/>
              </a:ext>
            </a:extLst>
          </p:cNvPr>
          <p:cNvSpPr/>
          <p:nvPr/>
        </p:nvSpPr>
        <p:spPr>
          <a:xfrm>
            <a:off x="6314127" y="2256533"/>
            <a:ext cx="5105400" cy="430301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8E2F320-47EB-4C37-B9E4-0F1154B7B1B0}"/>
              </a:ext>
            </a:extLst>
          </p:cNvPr>
          <p:cNvSpPr txBox="1"/>
          <p:nvPr/>
        </p:nvSpPr>
        <p:spPr>
          <a:xfrm>
            <a:off x="762000" y="951033"/>
            <a:ext cx="2133600" cy="369332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“lista ta’ riżerva umana”</a:t>
            </a:r>
          </a:p>
        </p:txBody>
      </p:sp>
      <p:sp>
        <p:nvSpPr>
          <p:cNvPr id="25" name="Rectángulo redondeado 13">
            <a:extLst>
              <a:ext uri="{FF2B5EF4-FFF2-40B4-BE49-F238E27FC236}">
                <a16:creationId xmlns:a16="http://schemas.microsoft.com/office/drawing/2014/main" id="{1E5AE7B6-F26D-4D5D-89EE-ECC1E2DE7A68}"/>
              </a:ext>
            </a:extLst>
          </p:cNvPr>
          <p:cNvSpPr/>
          <p:nvPr/>
        </p:nvSpPr>
        <p:spPr>
          <a:xfrm>
            <a:off x="0" y="1377950"/>
            <a:ext cx="12192000" cy="568148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12C8666-2A72-4450-93DC-9CF50DD49CA4}"/>
              </a:ext>
            </a:extLst>
          </p:cNvPr>
          <p:cNvSpPr txBox="1"/>
          <p:nvPr/>
        </p:nvSpPr>
        <p:spPr>
          <a:xfrm>
            <a:off x="2352253" y="6441329"/>
            <a:ext cx="51054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1400" i="1">
                <a:solidFill>
                  <a:srgbClr val="003399"/>
                </a:solidFill>
                <a:latin typeface="EC Square Sans Pro" panose="020B0506040000020004" pitchFamily="34" charset="0"/>
              </a:rPr>
              <a:t>Regolament ta’ Implimentazzjoni tal-Kummissjoni (UE) 2022/1255 </a:t>
            </a:r>
          </a:p>
        </p:txBody>
      </p:sp>
      <p:sp>
        <p:nvSpPr>
          <p:cNvPr id="29" name="Marcador de texto 1">
            <a:extLst>
              <a:ext uri="{FF2B5EF4-FFF2-40B4-BE49-F238E27FC236}">
                <a16:creationId xmlns:a16="http://schemas.microsoft.com/office/drawing/2014/main" id="{8CBE9950-E499-4893-A5C7-832B96A26B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742654" y="1352837"/>
            <a:ext cx="9077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8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752532-E4D3-1CB9-8267-0797DD60CFC7}"/>
              </a:ext>
            </a:extLst>
          </p:cNvPr>
          <p:cNvSpPr txBox="1"/>
          <p:nvPr/>
        </p:nvSpPr>
        <p:spPr>
          <a:xfrm>
            <a:off x="663930" y="2124446"/>
            <a:ext cx="4822470" cy="40985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228600" indent="-2286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(1)	Antibijotiċi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(a)	Karbossipeniċillini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(b)	Ureidopeniċillini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(c)	Ċeftobiprol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(d)	Ċeftarolina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(e)	Kombinazzjonijiet ta’ ċefalosporini b’inibituri tal-betalattamażi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(f)	Ċefalosporini siderofori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(g)	Karbapenem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(h)	Penemi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(i)	Monobattami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(j)	Derivattivi tal-aċidu fosfoniku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(k)	Glikopeptidi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(1)	Lipopeptidi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(m)	Ossażolidinoni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(n)	Fidassomiċin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(o)	Plażomiċina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(p)	Gliċilċiklini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(q)	Eravaċiklina</a:t>
            </a:r>
          </a:p>
          <a:p>
            <a:pPr marL="571500" indent="-342900">
              <a:spcAft>
                <a:spcPts val="600"/>
              </a:spcAft>
            </a:pPr>
            <a:r>
              <a:rPr lang="mt-MT" sz="900">
                <a:latin typeface="Times New Roman" panose="02020603050405020304" pitchFamily="18" charset="0"/>
                <a:cs typeface="Times New Roman" panose="02020603050405020304" pitchFamily="18" charset="0"/>
              </a:rPr>
              <a:t>(r)	Omadaċiklina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A6DB2F-33C2-8A6C-E6C6-EF5A55ECDCC8}"/>
              </a:ext>
            </a:extLst>
          </p:cNvPr>
          <p:cNvSpPr txBox="1"/>
          <p:nvPr/>
        </p:nvSpPr>
        <p:spPr>
          <a:xfrm>
            <a:off x="6517838" y="2335935"/>
            <a:ext cx="2520779" cy="410539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4290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(2)	Antivirali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(a)	Amantadina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(b)	Balossavir marbossi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(c)	Ċelgożivir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(d)	Favipiravir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(e)	Galideżivir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(f)	Lattimidomiċina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(g)	Laninamivir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(h)	Methisażon/metisażon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(i)	Molmipiravir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(j)	Nitażoksannidu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(k)	Ożeltamivir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48174-44AA-3DD9-EEF8-BBFFD200F22B}"/>
              </a:ext>
            </a:extLst>
          </p:cNvPr>
          <p:cNvSpPr txBox="1"/>
          <p:nvPr/>
        </p:nvSpPr>
        <p:spPr>
          <a:xfrm>
            <a:off x="9220200" y="2506836"/>
            <a:ext cx="2137041" cy="33365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(l)	Peramivir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(m)	Ribavirina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(n)	Rimantadina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(o)	Tiżoxanide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(p)	Triażavirina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(q)	Umifenovir</a:t>
            </a:r>
          </a:p>
          <a:p>
            <a:pPr marL="628650" indent="-342900">
              <a:spcAft>
                <a:spcPts val="24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(r)	Żanamivir</a:t>
            </a:r>
          </a:p>
          <a:p>
            <a:pPr marL="34290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(3)	Antiprotożoarji</a:t>
            </a:r>
          </a:p>
          <a:p>
            <a:pPr marL="628650" indent="-342900">
              <a:spcAft>
                <a:spcPts val="900"/>
              </a:spcAft>
            </a:pPr>
            <a:r>
              <a:rPr lang="mt-MT" sz="1500">
                <a:latin typeface="Times New Roman" panose="02020603050405020304" pitchFamily="18" charset="0"/>
                <a:cs typeface="Times New Roman" panose="02020603050405020304" pitchFamily="18" charset="0"/>
              </a:rPr>
              <a:t>(a)	Nitażossanur</a:t>
            </a:r>
          </a:p>
        </p:txBody>
      </p:sp>
    </p:spTree>
    <p:extLst>
      <p:ext uri="{BB962C8B-B14F-4D97-AF65-F5344CB8AC3E}">
        <p14:creationId xmlns:p14="http://schemas.microsoft.com/office/powerpoint/2010/main" val="2536004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00294580-17A1-419A-A04F-FE29F0C4FFC0}"/>
              </a:ext>
            </a:extLst>
          </p:cNvPr>
          <p:cNvSpPr/>
          <p:nvPr/>
        </p:nvSpPr>
        <p:spPr>
          <a:xfrm>
            <a:off x="188321" y="2677834"/>
            <a:ext cx="4383679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Lista ta’ antimikrobiċi li:</a:t>
            </a:r>
          </a:p>
          <a:p>
            <a:endParaRPr lang="en-US" b="1" dirty="0">
              <a:latin typeface="EC Square Sans Pro" panose="020B0506040000020004" pitchFamily="34" charset="0"/>
            </a:endParaRPr>
          </a:p>
          <a:p>
            <a:pPr lvl="1" indent="-4572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AutoNum type="alphaLcParenBoth"/>
            </a:pPr>
            <a:r>
              <a:rPr lang="mt-MT" sz="2000" b="1" dirty="0">
                <a:latin typeface="EC Square Sans Pro" panose="020B0506040000020004" pitchFamily="34" charset="0"/>
              </a:rPr>
              <a:t>m’għandhomx</a:t>
            </a:r>
            <a:r>
              <a:rPr lang="mt-MT" sz="2000" dirty="0">
                <a:latin typeface="EC Square Sans Pro" panose="020B0506040000020004" pitchFamily="34" charset="0"/>
              </a:rPr>
              <a:t> jintużaw skont l-Artikoli 112, 113 u 114; jew</a:t>
            </a:r>
          </a:p>
          <a:p>
            <a:pPr lvl="1" indent="-4572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AutoNum type="alphaLcParenBoth"/>
            </a:pPr>
            <a:r>
              <a:rPr lang="mt-MT" sz="2000" dirty="0">
                <a:latin typeface="EC Square Sans Pro" panose="020B0506040000020004" pitchFamily="34" charset="0"/>
              </a:rPr>
              <a:t>għandhom jintużaw </a:t>
            </a:r>
            <a:r>
              <a:rPr lang="mt-MT" sz="2000" b="1" dirty="0">
                <a:latin typeface="EC Square Sans Pro" panose="020B0506040000020004" pitchFamily="34" charset="0"/>
              </a:rPr>
              <a:t>biss</a:t>
            </a:r>
            <a:r>
              <a:rPr lang="mt-MT" sz="2000" dirty="0">
                <a:latin typeface="EC Square Sans Pro" panose="020B0506040000020004" pitchFamily="34" charset="0"/>
              </a:rPr>
              <a:t> skont l-Artikoli 112, 113 u 114 soġġetti għal </a:t>
            </a:r>
            <a:r>
              <a:rPr lang="mt-MT" sz="2000" b="1" dirty="0">
                <a:latin typeface="EC Square Sans Pro" panose="020B0506040000020004" pitchFamily="34" charset="0"/>
              </a:rPr>
              <a:t>ċerti kundizzjonijiet</a:t>
            </a:r>
            <a:r>
              <a:rPr lang="mt-MT" sz="2000" dirty="0">
                <a:latin typeface="EC Square Sans Pro" panose="020B0506040000020004" pitchFamily="34" charset="0"/>
              </a:rPr>
              <a:t>. </a:t>
            </a:r>
          </a:p>
          <a:p>
            <a:endParaRPr lang="en-US" b="1" dirty="0">
              <a:solidFill>
                <a:srgbClr val="0070C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3C063308-3175-470A-8674-23998002115A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8EEB1E4-DEFE-4899-BFEA-0D7F985BA6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840" r="10017" b="10116"/>
          <a:stretch/>
        </p:blipFill>
        <p:spPr>
          <a:xfrm>
            <a:off x="4572000" y="2039247"/>
            <a:ext cx="3886200" cy="23996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FC087C8E-F392-46FC-B4CA-D9FDE7257A18}"/>
              </a:ext>
            </a:extLst>
          </p:cNvPr>
          <p:cNvSpPr txBox="1"/>
          <p:nvPr/>
        </p:nvSpPr>
        <p:spPr>
          <a:xfrm>
            <a:off x="0" y="2039247"/>
            <a:ext cx="28207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800" b="1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Artikolu 107(6)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A06A637-3487-421C-861B-24E45084BB7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4654550"/>
            <a:ext cx="7086912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9970EDC7-A38A-4B57-B63A-5E7945914F55}"/>
              </a:ext>
            </a:extLst>
          </p:cNvPr>
          <p:cNvSpPr txBox="1"/>
          <p:nvPr/>
        </p:nvSpPr>
        <p:spPr>
          <a:xfrm>
            <a:off x="188321" y="5286190"/>
            <a:ext cx="3621679" cy="646331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r>
              <a:rPr lang="mt-MT" dirty="0">
                <a:solidFill>
                  <a:schemeClr val="bg1"/>
                </a:solidFill>
                <a:latin typeface="EC Square Sans Pro" panose="020B0506040000020004" pitchFamily="34" charset="0"/>
              </a:rPr>
              <a:t>użu ta’ AM barra l-awtorizzazzjoni għat-tqegħid fis-suq</a:t>
            </a:r>
          </a:p>
        </p:txBody>
      </p:sp>
      <p:sp>
        <p:nvSpPr>
          <p:cNvPr id="20" name="Marcador de texto 1">
            <a:extLst>
              <a:ext uri="{FF2B5EF4-FFF2-40B4-BE49-F238E27FC236}">
                <a16:creationId xmlns:a16="http://schemas.microsoft.com/office/drawing/2014/main" id="{2287B31F-AC14-4F94-8D41-770F8F0CD6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450521" y="1389255"/>
            <a:ext cx="944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4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733FD7-2B36-F9B8-2BAF-C168C41057E7}"/>
              </a:ext>
            </a:extLst>
          </p:cNvPr>
          <p:cNvSpPr txBox="1"/>
          <p:nvPr/>
        </p:nvSpPr>
        <p:spPr>
          <a:xfrm>
            <a:off x="4675197" y="3021667"/>
            <a:ext cx="1648042" cy="41368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mt-MT" sz="50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15 ta’ Ġunju 2023</a:t>
            </a:r>
          </a:p>
          <a:p>
            <a:r>
              <a:rPr lang="mt-MT" sz="50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EMA/CVMP/151584/2021</a:t>
            </a:r>
          </a:p>
          <a:p>
            <a:r>
              <a:rPr lang="mt-MT" sz="50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Diviżjoni tal-Mediċini Veterinarji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A443E5-7C22-3EF8-4F33-344CE3D7D983}"/>
              </a:ext>
            </a:extLst>
          </p:cNvPr>
          <p:cNvSpPr txBox="1"/>
          <p:nvPr/>
        </p:nvSpPr>
        <p:spPr>
          <a:xfrm>
            <a:off x="4675196" y="3435350"/>
            <a:ext cx="3706804" cy="90248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mt-MT" sz="1000">
                <a:solidFill>
                  <a:srgbClr val="003399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Parir xjentifiku skont l-Artikolu 107(6) tar-Regolament (UE) 2019/6 għall-istabbiliment ta’ lista ta’ antimikrobiċi li m’għandhomx jintużaw skont l-Artikoli 112, 113 u 114 tal-istess Regolament jew li għandhom jintużaw biss skont b’dawn l-artikoli soġġetti għal ċerti kundizzjonijiet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DAC254-23B4-7A35-08AC-BF7603D359C8}"/>
              </a:ext>
            </a:extLst>
          </p:cNvPr>
          <p:cNvSpPr txBox="1"/>
          <p:nvPr/>
        </p:nvSpPr>
        <p:spPr>
          <a:xfrm>
            <a:off x="4894271" y="4654550"/>
            <a:ext cx="6535729" cy="1905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Meta tadotta dawk l-atti ta’ implimentazzjoni, il-Kummissjoni għandha tqis il-kriterji li ġejjin:</a:t>
            </a:r>
          </a:p>
          <a:p>
            <a:pPr marL="228600" indent="-228600"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(a)	ir-riskji għas-saħħa tal-annimali jew tas-saħħa pubblika jekk l-antimikrobiku jintuża skont l-Artikoli 112, 113 u 114;</a:t>
            </a:r>
          </a:p>
          <a:p>
            <a:pPr marL="228600" indent="-228600"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(b)	ir-riskju għas-saħħa tal-annimali jew dik pubblika f’każ ta’ żvilupp ta’ reżistenza antimikrobika;</a:t>
            </a:r>
          </a:p>
          <a:p>
            <a:pPr marL="228600" indent="-228600"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(c)	id-disponibbiltà ta’ trattamenti oħra għall-annimali;</a:t>
            </a:r>
          </a:p>
          <a:p>
            <a:pPr marL="228600" indent="-228600"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(d)	id-disponibbiltà ta’ trattamenti antimikrobiċi oħra għall-bnedmin;</a:t>
            </a:r>
          </a:p>
          <a:p>
            <a:pPr marL="228600" indent="-228600">
              <a:spcAft>
                <a:spcPts val="1200"/>
              </a:spcAft>
            </a:pPr>
            <a:r>
              <a:rPr lang="mt-MT" sz="105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(e)	l-impatt fuq l-akkwakultura u l-biedja jekk l-annimal affettwat mill-kundizzjoni ma jirċievi l-ebda trattament.</a:t>
            </a:r>
          </a:p>
        </p:txBody>
      </p:sp>
    </p:spTree>
    <p:extLst>
      <p:ext uri="{BB962C8B-B14F-4D97-AF65-F5344CB8AC3E}">
        <p14:creationId xmlns:p14="http://schemas.microsoft.com/office/powerpoint/2010/main" val="319858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2216150"/>
            <a:ext cx="10972800" cy="533400"/>
          </a:xfrm>
        </p:spPr>
        <p:txBody>
          <a:bodyPr/>
          <a:lstStyle/>
          <a:p>
            <a:pPr>
              <a:buClr>
                <a:srgbClr val="2C7470"/>
              </a:buClr>
            </a:pPr>
            <a:r>
              <a:rPr lang="mt-MT" b="1">
                <a:latin typeface="EC Square Sans Pro" panose="020B0506040000020004" pitchFamily="34" charset="0"/>
              </a:rPr>
              <a:t>Il-lista ta’ antimikrobiċi għal speċijiet speċifiċi (annimali akkwatiċi) </a:t>
            </a:r>
          </a:p>
          <a:p>
            <a:pPr>
              <a:buClr>
                <a:srgbClr val="2C7470"/>
              </a:buClr>
            </a:pPr>
            <a:endParaRPr lang="en-US" dirty="0">
              <a:latin typeface="EC Square Sans Pro" panose="020B0506040000020004" pitchFamily="34" charset="0"/>
            </a:endParaRPr>
          </a:p>
          <a:p>
            <a:pPr>
              <a:buClr>
                <a:srgbClr val="2C7470"/>
              </a:buClr>
            </a:pPr>
            <a:endParaRPr lang="en-US" dirty="0">
              <a:latin typeface="EC Square Sans Pro" panose="020B0506040000020004" pitchFamily="34" charset="0"/>
            </a:endParaRPr>
          </a:p>
          <a:p>
            <a:endParaRPr lang="en-GB" dirty="0"/>
          </a:p>
        </p:txBody>
      </p:sp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94DA49E-DC74-46EA-B939-3085F78B11AF}"/>
              </a:ext>
            </a:extLst>
          </p:cNvPr>
          <p:cNvSpPr txBox="1"/>
          <p:nvPr/>
        </p:nvSpPr>
        <p:spPr>
          <a:xfrm>
            <a:off x="457201" y="2934546"/>
            <a:ext cx="93726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800" b="1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Artikolu 114 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AC0FEF2-480E-4D1B-B524-08451014F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200" y="2079944"/>
            <a:ext cx="796953" cy="83782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D0FB960-6059-446B-95AD-429679DDAB84}"/>
              </a:ext>
            </a:extLst>
          </p:cNvPr>
          <p:cNvSpPr txBox="1"/>
          <p:nvPr/>
        </p:nvSpPr>
        <p:spPr>
          <a:xfrm>
            <a:off x="457201" y="3496429"/>
            <a:ext cx="48768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il-Kummissjoni għandha tistabbilixxi, permezz ta’ atti ta’ implimentazzjoni, lista ta’ sustanzi użati fi prodotti mediċinali veterinarji awtorizzati fl-Unjoni għall-użu fi speċijiet ta’ annimali terrestri li jipproduċu l-ikel jew sustanzi li jinsabu fi prodott mediċinali għall-użu mill-bniedem awtorizzati fl-Unjoni skont id-Direttiva 2001/83/KE jew ir-Regolament (KE) Nru 726/2004, </a:t>
            </a:r>
            <a:r>
              <a:rPr lang="mt-MT" b="1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li jistgħu jintużaw fi speċijiet akkwatiċi li jipproduċu l-ikel skont l-Artikolu 114(1).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9F32520-B60E-47FB-9FBD-A692643182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475" r="5476"/>
          <a:stretch/>
        </p:blipFill>
        <p:spPr>
          <a:xfrm>
            <a:off x="5562600" y="3524044"/>
            <a:ext cx="6019799" cy="2375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AD488333-B0B5-4622-8CF7-0BE0FD238AEC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mt-MT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828799" y="1387389"/>
            <a:ext cx="8991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8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64402A-7D3C-6FC2-9592-92AF8469B15B}"/>
              </a:ext>
            </a:extLst>
          </p:cNvPr>
          <p:cNvSpPr txBox="1"/>
          <p:nvPr/>
        </p:nvSpPr>
        <p:spPr>
          <a:xfrm>
            <a:off x="5629275" y="3536744"/>
            <a:ext cx="5876925" cy="219606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pPr>
              <a:spcAft>
                <a:spcPts val="1200"/>
              </a:spcAft>
            </a:pPr>
            <a:r>
              <a:rPr lang="mt-MT" sz="1400" i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“(a) ir-riskji għall-ambjent jekk l-ispeċijiet akkwatiċi li jipproduċu l-ikel huma ttrattati b’dawk is-sustanzi;</a:t>
            </a:r>
          </a:p>
          <a:p>
            <a:pPr>
              <a:spcAft>
                <a:spcPts val="1200"/>
              </a:spcAft>
            </a:pPr>
            <a:r>
              <a:rPr lang="mt-MT" sz="1400" i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(b) l-impatt fuq is-saħħa tal-annimali u s-saħħa pubblika jekk l-ispeċijiet akkwatiċi li jipproduċu l-ikel affettwati ma jistgħux jirċievu antimikrobiku elenkat skont l-Artikolu 107(6);</a:t>
            </a:r>
          </a:p>
          <a:p>
            <a:pPr>
              <a:spcAft>
                <a:spcPts val="1200"/>
              </a:spcAft>
            </a:pPr>
            <a:r>
              <a:rPr lang="mt-MT" sz="1400" i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(c) id-disponibbiltà jew in-nuqqas ta’ disponibbiltà ta’ prodotti mediċinali, trattamenti jew miżuri għall-prevenzjoni jew it-trattament ta’ mard jew ċerti indikazzjonijiet fi speċijiet akkwatiċi li jipproduċu l-ikel.”</a:t>
            </a:r>
          </a:p>
        </p:txBody>
      </p:sp>
    </p:spTree>
    <p:extLst>
      <p:ext uri="{BB962C8B-B14F-4D97-AF65-F5344CB8AC3E}">
        <p14:creationId xmlns:p14="http://schemas.microsoft.com/office/powerpoint/2010/main" val="470014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AD488333-B0B5-4622-8CF7-0BE0FD238AEC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mt-MT" dirty="0">
                <a:latin typeface="EC Square Sans Pro" panose="020B0506040000020004" pitchFamily="34" charset="0"/>
              </a:rPr>
              <a:t>Użu ta' Prodotti Mediċinali Veterinarji Antimikrobiċi</a:t>
            </a:r>
          </a:p>
          <a:p>
            <a:endParaRPr lang="en-GB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828799" y="1387389"/>
            <a:ext cx="899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0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318FBF0-8115-0701-CDB5-395074F7DD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10058401" cy="5334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40ED5D4-B0EE-5714-DF6F-1A577805B544}"/>
              </a:ext>
            </a:extLst>
          </p:cNvPr>
          <p:cNvSpPr/>
          <p:nvPr/>
        </p:nvSpPr>
        <p:spPr>
          <a:xfrm>
            <a:off x="1143000" y="2205635"/>
            <a:ext cx="1066800" cy="62475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EC Square Sans Pro" panose="020B0506040000020004" pitchFamily="34" charset="0"/>
              </a:rPr>
              <a:t>2006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89636A3F-228B-8809-7723-A33C57BE12AB}"/>
              </a:ext>
            </a:extLst>
          </p:cNvPr>
          <p:cNvSpPr/>
          <p:nvPr/>
        </p:nvSpPr>
        <p:spPr>
          <a:xfrm>
            <a:off x="2209800" y="4521694"/>
            <a:ext cx="1066800" cy="62475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EC Square Sans Pro" panose="020B0506040000020004" pitchFamily="34" charset="0"/>
              </a:rPr>
              <a:t>2013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EF66CBE-89A7-98E2-D0AE-8916BE3E9B9A}"/>
              </a:ext>
            </a:extLst>
          </p:cNvPr>
          <p:cNvSpPr/>
          <p:nvPr/>
        </p:nvSpPr>
        <p:spPr>
          <a:xfrm>
            <a:off x="609600" y="6297940"/>
            <a:ext cx="1150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GB" sz="1400" b="0" i="0" u="none" strike="noStrike" baseline="0" dirty="0">
              <a:solidFill>
                <a:srgbClr val="000000"/>
              </a:solidFill>
              <a:latin typeface="EC Square Sans Pro" panose="020B0506040000020004"/>
            </a:endParaRPr>
          </a:p>
          <a:p>
            <a:r>
              <a:rPr lang="mt-MT" sz="1400" i="1" dirty="0">
                <a:solidFill>
                  <a:srgbClr val="003299"/>
                </a:solidFill>
                <a:latin typeface="EC Square Sans Pro" panose="020B0506040000020004"/>
              </a:rPr>
              <a:t>Ir-Regolament tal-Kummissjoni (KE) Nru 1950/2006 u r-</a:t>
            </a:r>
            <a:r>
              <a:rPr lang="mt-MT" sz="1400" b="0" i="1" u="none" strike="noStrike" baseline="0" dirty="0">
                <a:solidFill>
                  <a:srgbClr val="003299"/>
                </a:solidFill>
                <a:latin typeface="EC Square Sans Pro" panose="020B0506040000020004"/>
              </a:rPr>
              <a:t>Regolament (KE) Nru 122/2013 – Lista ta’ sustanzi essenzjali għall-kura tal-ekwidi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F5428A8-26A6-2D48-DC35-B2C2DE087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2171010"/>
            <a:ext cx="838201" cy="88637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TextBox 6">
            <a:extLst>
              <a:ext uri="{FF2B5EF4-FFF2-40B4-BE49-F238E27FC236}">
                <a16:creationId xmlns:a16="http://schemas.microsoft.com/office/drawing/2014/main" id="{468DD1CA-7F41-E962-E8FA-CA448C268ADB}"/>
              </a:ext>
            </a:extLst>
          </p:cNvPr>
          <p:cNvSpPr txBox="1"/>
          <p:nvPr/>
        </p:nvSpPr>
        <p:spPr>
          <a:xfrm>
            <a:off x="1371600" y="2342028"/>
            <a:ext cx="7772400" cy="16529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IR-REGOLAMENT TAL-KUMMISSJONI (KE) Nru 1950/2006</a:t>
            </a:r>
          </a:p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tat-13 ta’ Diċembru 2006</a:t>
            </a:r>
          </a:p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li jistabbilixxi, skond id-Direttiva 2001/82/KE tal-Parlament Ewropew u tal-Kunsill dwar il-kodiċi tal-Komunità relatat mal-prodotti mediċinali veterinarji, lista ta’ sustanzi essenzjali għall-kura tal-ekwidi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86B4E866-A311-6A42-0EB2-4C987E1BC3D9}"/>
              </a:ext>
            </a:extLst>
          </p:cNvPr>
          <p:cNvSpPr txBox="1"/>
          <p:nvPr/>
        </p:nvSpPr>
        <p:spPr>
          <a:xfrm>
            <a:off x="2289973" y="4512979"/>
            <a:ext cx="8797127" cy="178496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IR-REGOLAMENT TAL-KUMMISSJONI (KE) Nru 122/2013</a:t>
            </a:r>
          </a:p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tat-12 ta’ Frar 2013</a:t>
            </a:r>
          </a:p>
          <a:p>
            <a:pPr algn="ctr">
              <a:spcAft>
                <a:spcPts val="1200"/>
              </a:spcAft>
            </a:pPr>
            <a:r>
              <a:rPr lang="mt-M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li jemenda r-Regolament (KE) Nru 1950/2006 li jistabbilixxi, skont id-Direttiva 2001/82/KE tal-Parlament Ewropew u l-Kunsill dwar il-kodiċi Komunitarju rigward prodotti mediċinali veterinarji, lista ta’ sustanzi essenzjali għat-trattament tal-ekwidi</a:t>
            </a:r>
          </a:p>
        </p:txBody>
      </p:sp>
    </p:spTree>
    <p:extLst>
      <p:ext uri="{BB962C8B-B14F-4D97-AF65-F5344CB8AC3E}">
        <p14:creationId xmlns:p14="http://schemas.microsoft.com/office/powerpoint/2010/main" val="3867647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9839" y="2216150"/>
            <a:ext cx="6596761" cy="251005"/>
          </a:xfrm>
        </p:spPr>
        <p:txBody>
          <a:bodyPr/>
          <a:lstStyle/>
          <a:p>
            <a:pPr>
              <a:buClr>
                <a:srgbClr val="2C7470"/>
              </a:buClr>
            </a:pPr>
            <a:r>
              <a:rPr lang="mt-MT" b="1">
                <a:latin typeface="EC Square Sans Pro" panose="020B0506040000020004" pitchFamily="34" charset="0"/>
              </a:rPr>
              <a:t>Il-lista ta’ antimikrobiċi għal speċijiet speċifiċi (speċijiet ekwini) </a:t>
            </a:r>
          </a:p>
          <a:p>
            <a:pPr>
              <a:buClr>
                <a:srgbClr val="2C7470"/>
              </a:buClr>
            </a:pPr>
            <a:endParaRPr lang="en-US" dirty="0">
              <a:latin typeface="EC Square Sans Pro" panose="020B0506040000020004" pitchFamily="34" charset="0"/>
            </a:endParaRPr>
          </a:p>
          <a:p>
            <a:pPr>
              <a:buClr>
                <a:srgbClr val="2C7470"/>
              </a:buClr>
            </a:pPr>
            <a:endParaRPr lang="en-US" dirty="0">
              <a:latin typeface="EC Square Sans Pro" panose="020B0506040000020004" pitchFamily="34" charset="0"/>
            </a:endParaRPr>
          </a:p>
          <a:p>
            <a:endParaRPr lang="en-GB" dirty="0"/>
          </a:p>
        </p:txBody>
      </p:sp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0" y="1365607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0FB960-6059-446B-95AD-429679DDAB84}"/>
              </a:ext>
            </a:extLst>
          </p:cNvPr>
          <p:cNvSpPr txBox="1"/>
          <p:nvPr/>
        </p:nvSpPr>
        <p:spPr>
          <a:xfrm>
            <a:off x="489839" y="3142167"/>
            <a:ext cx="6553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il-</a:t>
            </a:r>
            <a:r>
              <a:rPr lang="it-IT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Kummissjoni</a:t>
            </a:r>
            <a:r>
              <a:rPr lang="it-I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għandha</a:t>
            </a:r>
            <a:r>
              <a:rPr lang="it-I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it-IT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tistabbilixxi</a:t>
            </a:r>
            <a:r>
              <a:rPr lang="it-I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mt-MT" b="1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lista ta’ sustanzi li huma essenzjali għat-trattament tal-ispeċijiet ekwini</a:t>
            </a:r>
            <a:r>
              <a:rPr lang="mt-M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, jew li jġibu benefiċċju kliniku akbar meta mqabbel ma’ għażliet oħra ta’ trattament disponibbli għall-ispeċijiet ekwini u li għalihom il-perjodu tal-irtirar għall-ispeċijiet ekwini għandu jkun ta’ sitt xhur.</a:t>
            </a:r>
            <a:endParaRPr lang="es-ES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endParaRPr lang="es-ES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r>
              <a:rPr lang="mt-M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Fid-9 ta' Frar 2023, l-Aġenzija Ewropea għall-Mediċini (EMA, l-Aġenzija) irċeviet mill-Kummissjoni Ewropea talba biex tipprovdi parir xjentifiku għall-istabbiliment ta' din il-lista ta' sustanzi.</a:t>
            </a:r>
          </a:p>
          <a:p>
            <a:r>
              <a:rPr lang="mt-MT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Is-CVMP adotta l-istħarriġ fil-laqgħa tiegħu li saret bejn it-18 u l-20 ta’ April 2023. L-istħarriġ kien disponibbli sat-30 ta’ Ġunju 2023. L-iskadenza għas-sottomissjoni tal-pariri ġiet estiża reċentement sal-31 ta’ Lulju 2024. 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C962A60-59CC-4CDF-B976-6100A43580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275756" y="1365606"/>
            <a:ext cx="4916243" cy="5505093"/>
          </a:xfrm>
          <a:prstGeom prst="rect">
            <a:avLst/>
          </a:prstGeom>
        </p:spPr>
      </p:pic>
      <p:sp>
        <p:nvSpPr>
          <p:cNvPr id="24" name="Marcador de texto 1">
            <a:extLst>
              <a:ext uri="{FF2B5EF4-FFF2-40B4-BE49-F238E27FC236}">
                <a16:creationId xmlns:a16="http://schemas.microsoft.com/office/drawing/2014/main" id="{4E3E2FFF-A8A1-4477-BF65-E45AD3004339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mt-MT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405770" y="1363078"/>
            <a:ext cx="7442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0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</p:spTree>
    <p:extLst>
      <p:ext uri="{BB962C8B-B14F-4D97-AF65-F5344CB8AC3E}">
        <p14:creationId xmlns:p14="http://schemas.microsoft.com/office/powerpoint/2010/main" val="3690058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00294580-17A1-419A-A04F-FE29F0C4FFC0}"/>
              </a:ext>
            </a:extLst>
          </p:cNvPr>
          <p:cNvSpPr/>
          <p:nvPr/>
        </p:nvSpPr>
        <p:spPr>
          <a:xfrm>
            <a:off x="832557" y="1875533"/>
            <a:ext cx="5334000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b="1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rgbClr val="0070C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25" name="Rectángulo redondeado 13">
            <a:extLst>
              <a:ext uri="{FF2B5EF4-FFF2-40B4-BE49-F238E27FC236}">
                <a16:creationId xmlns:a16="http://schemas.microsoft.com/office/drawing/2014/main" id="{1E5AE7B6-F26D-4D5D-89EE-ECC1E2DE7A68}"/>
              </a:ext>
            </a:extLst>
          </p:cNvPr>
          <p:cNvSpPr/>
          <p:nvPr/>
        </p:nvSpPr>
        <p:spPr>
          <a:xfrm>
            <a:off x="0" y="1377950"/>
            <a:ext cx="12192000" cy="568148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5F6F8AF-2033-4560-BB48-EE78F25DBE2E}"/>
              </a:ext>
            </a:extLst>
          </p:cNvPr>
          <p:cNvSpPr txBox="1"/>
          <p:nvPr/>
        </p:nvSpPr>
        <p:spPr>
          <a:xfrm>
            <a:off x="8504247" y="5917480"/>
            <a:ext cx="2590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1600" i="1" dirty="0">
                <a:solidFill>
                  <a:srgbClr val="003399"/>
                </a:solidFill>
                <a:latin typeface="EC Square Sans Pro" panose="020B0506040000020004" pitchFamily="34" charset="0"/>
              </a:rPr>
              <a:t>Sors: Regolament 37/2010 </a:t>
            </a:r>
          </a:p>
        </p:txBody>
      </p:sp>
      <p:sp>
        <p:nvSpPr>
          <p:cNvPr id="22" name="Marcador de texto 1">
            <a:extLst>
              <a:ext uri="{FF2B5EF4-FFF2-40B4-BE49-F238E27FC236}">
                <a16:creationId xmlns:a16="http://schemas.microsoft.com/office/drawing/2014/main" id="{5B1DFC72-2E48-45CB-A7D7-EB4D72C08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24A30C1-DE06-42E0-A897-C1328FBE17E9}"/>
              </a:ext>
            </a:extLst>
          </p:cNvPr>
          <p:cNvSpPr txBox="1"/>
          <p:nvPr/>
        </p:nvSpPr>
        <p:spPr>
          <a:xfrm>
            <a:off x="1752600" y="1315103"/>
            <a:ext cx="10348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800" b="1" dirty="0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L-appoġġ għall-użu prudenti u l-preservazzjoni tal-effikaċja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FD1525-E6E1-10AE-F450-8223383434F7}"/>
              </a:ext>
            </a:extLst>
          </p:cNvPr>
          <p:cNvSpPr txBox="1"/>
          <p:nvPr/>
        </p:nvSpPr>
        <p:spPr>
          <a:xfrm>
            <a:off x="7099300" y="2025565"/>
            <a:ext cx="3141306" cy="5091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mt-MT" sz="10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Tabella 2</a:t>
            </a:r>
          </a:p>
          <a:p>
            <a:pPr algn="ctr">
              <a:spcAft>
                <a:spcPts val="600"/>
              </a:spcAft>
            </a:pPr>
            <a:r>
              <a:rPr lang="mt-MT" sz="1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Sustanzi pprojbiti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3E33F28-0064-4152-C1D0-82562A1B2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485075"/>
              </p:ext>
            </p:extLst>
          </p:nvPr>
        </p:nvGraphicFramePr>
        <p:xfrm>
          <a:off x="7619999" y="2492837"/>
          <a:ext cx="3475048" cy="3385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524">
                  <a:extLst>
                    <a:ext uri="{9D8B030D-6E8A-4147-A177-3AD203B41FA5}">
                      <a16:colId xmlns:a16="http://schemas.microsoft.com/office/drawing/2014/main" val="4152674989"/>
                    </a:ext>
                  </a:extLst>
                </a:gridCol>
                <a:gridCol w="1737524">
                  <a:extLst>
                    <a:ext uri="{9D8B030D-6E8A-4147-A177-3AD203B41FA5}">
                      <a16:colId xmlns:a16="http://schemas.microsoft.com/office/drawing/2014/main" val="3688573211"/>
                    </a:ext>
                  </a:extLst>
                </a:gridCol>
              </a:tblGrid>
              <a:tr h="250096">
                <a:tc>
                  <a:txBody>
                    <a:bodyPr/>
                    <a:lstStyle/>
                    <a:p>
                      <a:pPr algn="ctr"/>
                      <a:r>
                        <a:rPr lang="mt-MT" sz="8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Sustanza farmakoloġikament attiva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t-MT" sz="8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807390"/>
                  </a:ext>
                </a:extLst>
              </a:tr>
              <a:tr h="309642">
                <a:tc>
                  <a:txBody>
                    <a:bodyPr/>
                    <a:lstStyle/>
                    <a:p>
                      <a:pPr algn="l"/>
                      <a:r>
                        <a:rPr lang="mt-MT" sz="1000" b="0" 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Aristolochia spp.</a:t>
                      </a:r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 preparazzjonijiet tagħhom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056869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Kloramfenikol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t-MT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803426"/>
                  </a:ext>
                </a:extLst>
              </a:tr>
              <a:tr h="343203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US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462298"/>
                  </a:ext>
                </a:extLst>
              </a:tr>
              <a:tr h="498703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Chlorpromazine</a:t>
                      </a:r>
                    </a:p>
                  </a:txBody>
                  <a:tcPr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4550673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Colchicine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340762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Dapsone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547466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Dimetridazole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530975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Metronidazole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3019396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Nitrofurans (inkluż furazolidone)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0359969"/>
                  </a:ext>
                </a:extLst>
              </a:tr>
              <a:tr h="250096">
                <a:tc>
                  <a:txBody>
                    <a:bodyPr/>
                    <a:lstStyle/>
                    <a:p>
                      <a:pPr algn="l"/>
                      <a:r>
                        <a:rPr lang="mt-MT" sz="1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Ronidazole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t-MT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 jistax jiġi stabbilit MRL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75836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CF8FF55C-AE71-6C2E-9556-9D759ECBB6FD}"/>
              </a:ext>
            </a:extLst>
          </p:cNvPr>
          <p:cNvSpPr txBox="1"/>
          <p:nvPr/>
        </p:nvSpPr>
        <p:spPr>
          <a:xfrm>
            <a:off x="94783" y="2187057"/>
            <a:ext cx="6150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EC Square Sans Pro" panose="020B0506040000020004" pitchFamily="34" charset="0"/>
              </a:rPr>
              <a:t>Il-</a:t>
            </a:r>
            <a:r>
              <a:rPr lang="en-US" b="1" dirty="0" err="1">
                <a:latin typeface="EC Square Sans Pro" panose="020B0506040000020004" pitchFamily="34" charset="0"/>
              </a:rPr>
              <a:t>lista</a:t>
            </a:r>
            <a:r>
              <a:rPr lang="en-US" b="1" dirty="0">
                <a:latin typeface="EC Square Sans Pro" panose="020B0506040000020004" pitchFamily="34" charset="0"/>
              </a:rPr>
              <a:t> ta' </a:t>
            </a:r>
            <a:r>
              <a:rPr lang="en-US" b="1" dirty="0" err="1">
                <a:latin typeface="EC Square Sans Pro" panose="020B0506040000020004" pitchFamily="34" charset="0"/>
              </a:rPr>
              <a:t>antimikrobiċi</a:t>
            </a:r>
            <a:r>
              <a:rPr lang="en-US" b="1" dirty="0">
                <a:latin typeface="EC Square Sans Pro" panose="020B0506040000020004" pitchFamily="34" charset="0"/>
              </a:rPr>
              <a:t> </a:t>
            </a:r>
            <a:r>
              <a:rPr lang="en-US" b="1" dirty="0" err="1">
                <a:latin typeface="EC Square Sans Pro" panose="020B0506040000020004" pitchFamily="34" charset="0"/>
              </a:rPr>
              <a:t>għal</a:t>
            </a:r>
            <a:r>
              <a:rPr lang="en-US" b="1" dirty="0">
                <a:latin typeface="EC Square Sans Pro" panose="020B0506040000020004" pitchFamily="34" charset="0"/>
              </a:rPr>
              <a:t> </a:t>
            </a:r>
            <a:r>
              <a:rPr lang="en-US" b="1" dirty="0" err="1">
                <a:latin typeface="EC Square Sans Pro" panose="020B0506040000020004" pitchFamily="34" charset="0"/>
              </a:rPr>
              <a:t>speċi</a:t>
            </a:r>
            <a:r>
              <a:rPr lang="en-US" b="1" dirty="0">
                <a:latin typeface="EC Square Sans Pro" panose="020B0506040000020004" pitchFamily="34" charset="0"/>
              </a:rPr>
              <a:t> </a:t>
            </a:r>
            <a:r>
              <a:rPr lang="en-US" b="1" dirty="0" err="1">
                <a:latin typeface="EC Square Sans Pro" panose="020B0506040000020004" pitchFamily="34" charset="0"/>
              </a:rPr>
              <a:t>speċifiċi</a:t>
            </a:r>
            <a:r>
              <a:rPr lang="en-US" b="1" dirty="0">
                <a:latin typeface="EC Square Sans Pro" panose="020B0506040000020004" pitchFamily="34" charset="0"/>
              </a:rPr>
              <a:t> (</a:t>
            </a:r>
            <a:r>
              <a:rPr lang="en-US" b="1" dirty="0" err="1">
                <a:latin typeface="EC Square Sans Pro" panose="020B0506040000020004" pitchFamily="34" charset="0"/>
              </a:rPr>
              <a:t>ekwini</a:t>
            </a:r>
            <a:r>
              <a:rPr lang="en-US" b="1" dirty="0">
                <a:latin typeface="EC Square Sans Pro" panose="020B0506040000020004" pitchFamily="34" charset="0"/>
              </a:rPr>
              <a:t>)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C0458A5-0FC0-CC4F-1769-82CE54E231BE}"/>
              </a:ext>
            </a:extLst>
          </p:cNvPr>
          <p:cNvSpPr txBox="1"/>
          <p:nvPr/>
        </p:nvSpPr>
        <p:spPr>
          <a:xfrm>
            <a:off x="4936" y="2670437"/>
            <a:ext cx="615007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Ġew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identifikati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tliet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attivitajiet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fil-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mandat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tal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-KE:</a:t>
            </a:r>
          </a:p>
          <a:p>
            <a:pPr>
              <a:spcAft>
                <a:spcPts val="0"/>
              </a:spcAft>
            </a:pPr>
            <a:endParaRPr lang="en-GB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Irrevedi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entrati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eżistenti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fil-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lista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attwali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jiġifieri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fir-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Regolament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(UE) 1950/2006, kif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emendat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bir-Regolament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(UE) 122/2013);</a:t>
            </a:r>
          </a:p>
          <a:p>
            <a:pPr>
              <a:spcAft>
                <a:spcPts val="0"/>
              </a:spcAft>
            </a:pP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Iwettaq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stħarriġ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dwar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il-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ħtieġa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possibbli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li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jiżdiedu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sustanzi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oħra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bħala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riżultat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ta'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evidenza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disponibbli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ġdida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u 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ħtieġa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li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tiġi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aġġornata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informazzjoni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dwar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użu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, il-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vantaġġi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u 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alternattivi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tal-entrati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fil-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lista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attwali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>
              <a:spcAft>
                <a:spcPts val="0"/>
              </a:spcAft>
            </a:pP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Ikkunsidra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sustanzi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inklużi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fit-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Tabella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2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tal-Anness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tar-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Regolament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tal-Kummissjoni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(UE)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Nru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37/210,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sakemm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ma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jkunx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hemm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tħassib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relatat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mal-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protezzjoni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tal-konsumatur</a:t>
            </a:r>
            <a:r>
              <a:rPr lang="en-GB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.</a:t>
            </a:r>
            <a:endParaRPr lang="es-ES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8D119D2F-AA97-FA6E-0619-DA0A3E6C254D}"/>
              </a:ext>
            </a:extLst>
          </p:cNvPr>
          <p:cNvSpPr/>
          <p:nvPr/>
        </p:nvSpPr>
        <p:spPr>
          <a:xfrm>
            <a:off x="132055" y="6424634"/>
            <a:ext cx="10108551" cy="3385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Il-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grupp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ta'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esperti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maħtur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mis-CVMP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iddiskuta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u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adotta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l-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istħarriġ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. Ix-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xogħol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ta'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valutazzjoni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għadu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600" dirty="0" err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għaddej</a:t>
            </a:r>
            <a:r>
              <a:rPr lang="en-GB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1412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  <p:sp>
        <p:nvSpPr>
          <p:cNvPr id="3" name="34 CuadroTexto">
            <a:extLst>
              <a:ext uri="{FF2B5EF4-FFF2-40B4-BE49-F238E27FC236}">
                <a16:creationId xmlns:a16="http://schemas.microsoft.com/office/drawing/2014/main" id="{D094982D-B49F-4AFD-9FD7-CD8791AF6990}"/>
              </a:ext>
            </a:extLst>
          </p:cNvPr>
          <p:cNvSpPr txBox="1"/>
          <p:nvPr/>
        </p:nvSpPr>
        <p:spPr>
          <a:xfrm>
            <a:off x="5651674" y="3591437"/>
            <a:ext cx="2255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es-ES" sz="900" b="1" dirty="0">
              <a:solidFill>
                <a:prstClr val="white"/>
              </a:solidFill>
              <a:latin typeface="Montserrat" pitchFamily="2" charset="77"/>
              <a:ea typeface="Steelfish" charset="0"/>
              <a:cs typeface="Steelfish" charset="0"/>
            </a:endParaRPr>
          </a:p>
          <a:p>
            <a:pPr lvl="0" algn="ctr">
              <a:defRPr/>
            </a:pPr>
            <a:r>
              <a:rPr lang="mt-MT" b="1">
                <a:solidFill>
                  <a:prstClr val="white"/>
                </a:solidFill>
                <a:latin typeface="+mj-lt"/>
                <a:ea typeface="Steelfish" charset="0"/>
                <a:cs typeface="Steelfish" charset="0"/>
              </a:rPr>
              <a:t>Projbizzjoni tal-Profilassi Sistematika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10DA9E-2D93-44F5-9402-78086515EB11}"/>
              </a:ext>
            </a:extLst>
          </p:cNvPr>
          <p:cNvSpPr txBox="1"/>
          <p:nvPr/>
        </p:nvSpPr>
        <p:spPr>
          <a:xfrm>
            <a:off x="4717996" y="1398873"/>
            <a:ext cx="7016803" cy="461665"/>
          </a:xfrm>
          <a:prstGeom prst="rect">
            <a:avLst/>
          </a:prstGeom>
          <a:solidFill>
            <a:srgbClr val="ECEBEB"/>
          </a:solidFill>
        </p:spPr>
        <p:txBody>
          <a:bodyPr wrap="square" rtlCol="0">
            <a:spAutoFit/>
          </a:bodyPr>
          <a:lstStyle/>
          <a:p>
            <a:r>
              <a:rPr lang="mt-MT" sz="2400" b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Prinċipji għall-użu ta’ għalf medikat</a:t>
            </a:r>
          </a:p>
        </p:txBody>
      </p:sp>
      <p:sp>
        <p:nvSpPr>
          <p:cNvPr id="10" name="Rectángulo redondeado 13">
            <a:extLst>
              <a:ext uri="{FF2B5EF4-FFF2-40B4-BE49-F238E27FC236}">
                <a16:creationId xmlns:a16="http://schemas.microsoft.com/office/drawing/2014/main" id="{314D8D52-E54A-465C-954A-EA031B7F43AE}"/>
              </a:ext>
            </a:extLst>
          </p:cNvPr>
          <p:cNvSpPr/>
          <p:nvPr/>
        </p:nvSpPr>
        <p:spPr>
          <a:xfrm>
            <a:off x="0" y="1388277"/>
            <a:ext cx="4717997" cy="4856293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Qafas leġiżlattiv tal-UE: </a:t>
            </a:r>
          </a:p>
          <a:p>
            <a:pPr algn="ctr"/>
            <a: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Ir-Regolament (UE) 2019/4 dwar GĦALF MEDIKAT (MF)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BE4DFA-174F-4A37-9C73-98ACB3366BFB}"/>
              </a:ext>
            </a:extLst>
          </p:cNvPr>
          <p:cNvSpPr/>
          <p:nvPr/>
        </p:nvSpPr>
        <p:spPr>
          <a:xfrm>
            <a:off x="4717997" y="1906016"/>
            <a:ext cx="6940603" cy="44012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000">
                <a:latin typeface="EC Square Sans Pro" panose="020B0506040000020004" pitchFamily="34" charset="0"/>
              </a:rPr>
              <a:t>Projbizzjoni fuq l-użu ta’ MF ma’ antimikrobiċi għall-profilassi.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000">
                <a:latin typeface="EC Square Sans Pro" panose="020B0506040000020004" pitchFamily="34" charset="0"/>
              </a:rPr>
              <a:t>Rekwiżit għad-djanjożi tal-marda qabel il-preskrizzjoni obbligatorja għal MF.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000">
                <a:latin typeface="EC Square Sans Pro" panose="020B0506040000020004" pitchFamily="34" charset="0"/>
              </a:rPr>
              <a:t>Limitazzjoni fuq it-tul ta’ trattament u l-validità ta’ preskrizzjoni.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000">
                <a:latin typeface="EC Square Sans Pro" panose="020B0506040000020004" pitchFamily="34" charset="0"/>
              </a:rPr>
              <a:t>Naqqas kwalunkwe sinerġija potenzjali bejn ir-residwi minn trasferiment ta’ medikazzjoni tal-għalf u l-okkorrenza ta’ reżistenza għall-antimikrobiċi.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000">
                <a:latin typeface="EC Square Sans Pro" panose="020B0506040000020004" pitchFamily="34" charset="0"/>
              </a:rPr>
              <a:t>Miżuri biex tiżdied il-kwalità tal-produzzjoni tal-għalf medikat (dożaġġ aktar preċiż) biex jiġi evitat esponiment subterapewtiku u t-trasferiment tal-antimikrobiċi f’għalf mhux fil-mira.</a:t>
            </a:r>
          </a:p>
        </p:txBody>
      </p:sp>
    </p:spTree>
    <p:extLst>
      <p:ext uri="{BB962C8B-B14F-4D97-AF65-F5344CB8AC3E}">
        <p14:creationId xmlns:p14="http://schemas.microsoft.com/office/powerpoint/2010/main" val="3639163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 b="1">
                <a:latin typeface="EC Square Sans Pro" panose="020B0506040000020004" pitchFamily="34" charset="0"/>
              </a:rPr>
              <a:t>Rimi ta’ Mediċina Veterinarja</a:t>
            </a:r>
          </a:p>
          <a:p>
            <a:endParaRPr lang="es-ES" sz="2800" b="1" dirty="0">
              <a:latin typeface="EC Square Sans Pro" panose="020B0506040000020004" pitchFamily="34" charset="0"/>
            </a:endParaRPr>
          </a:p>
        </p:txBody>
      </p:sp>
      <p:sp>
        <p:nvSpPr>
          <p:cNvPr id="3" name="Rectángulo redondeado 13">
            <a:extLst>
              <a:ext uri="{FF2B5EF4-FFF2-40B4-BE49-F238E27FC236}">
                <a16:creationId xmlns:a16="http://schemas.microsoft.com/office/drawing/2014/main" id="{314D8D52-E54A-465C-954A-EA031B7F43AE}"/>
              </a:ext>
            </a:extLst>
          </p:cNvPr>
          <p:cNvSpPr/>
          <p:nvPr/>
        </p:nvSpPr>
        <p:spPr>
          <a:xfrm>
            <a:off x="11097" y="1149350"/>
            <a:ext cx="3951303" cy="2319781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4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Qafas leġiżlattiv tal-UE: </a:t>
            </a:r>
          </a:p>
          <a:p>
            <a:pPr algn="ctr"/>
            <a:r>
              <a:rPr lang="mt-MT" sz="24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Ir-Regolament (UE) 2019/4 dwar GĦALF MEDIKAT (MF)</a:t>
            </a:r>
          </a:p>
        </p:txBody>
      </p:sp>
      <p:sp>
        <p:nvSpPr>
          <p:cNvPr id="4" name="Rectángulo redondeado 13">
            <a:extLst>
              <a:ext uri="{FF2B5EF4-FFF2-40B4-BE49-F238E27FC236}">
                <a16:creationId xmlns:a16="http://schemas.microsoft.com/office/drawing/2014/main" id="{D256171C-5BE8-4B26-96E4-4F8453E308A2}"/>
              </a:ext>
            </a:extLst>
          </p:cNvPr>
          <p:cNvSpPr/>
          <p:nvPr/>
        </p:nvSpPr>
        <p:spPr>
          <a:xfrm>
            <a:off x="3949823" y="1149349"/>
            <a:ext cx="4033905" cy="2319782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4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Qafas leġiżlattiv tal-UE: Ir-Regolament (UE) 2019/6 dwar PRODOTTI MEDIĊINALI VETERINARJI (VMP)</a:t>
            </a:r>
            <a:br>
              <a:rPr lang="mt-MT" sz="24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</a:br>
            <a:endParaRPr lang="mt-MT" sz="2400" b="1" dirty="0">
              <a:solidFill>
                <a:srgbClr val="19355D"/>
              </a:solidFill>
              <a:latin typeface="EC Square Sans Pro" panose="020B0506040000020004" pitchFamily="34" charset="0"/>
              <a:cs typeface="Arial" pitchFamily="34" charset="0"/>
            </a:endParaRPr>
          </a:p>
        </p:txBody>
      </p:sp>
      <p:sp>
        <p:nvSpPr>
          <p:cNvPr id="6" name="Rectángulo redondeado 13">
            <a:extLst>
              <a:ext uri="{FF2B5EF4-FFF2-40B4-BE49-F238E27FC236}">
                <a16:creationId xmlns:a16="http://schemas.microsoft.com/office/drawing/2014/main" id="{D256171C-5BE8-4B26-96E4-4F8453E308A2}"/>
              </a:ext>
            </a:extLst>
          </p:cNvPr>
          <p:cNvSpPr/>
          <p:nvPr/>
        </p:nvSpPr>
        <p:spPr>
          <a:xfrm>
            <a:off x="7983728" y="1149350"/>
            <a:ext cx="4208272" cy="2319782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4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Approċċ Strateġiku tal-Unjoni Ewropea għall-Farmaċewtiċi fl-Ambjent COM (2019)128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F1029E3-E9A1-4A51-BF74-3346625DE8CE}"/>
              </a:ext>
            </a:extLst>
          </p:cNvPr>
          <p:cNvSpPr txBox="1"/>
          <p:nvPr/>
        </p:nvSpPr>
        <p:spPr>
          <a:xfrm>
            <a:off x="2362200" y="3988688"/>
            <a:ext cx="2846427" cy="2092881"/>
          </a:xfrm>
          <a:prstGeom prst="rect">
            <a:avLst/>
          </a:prstGeom>
          <a:solidFill>
            <a:srgbClr val="6BB188"/>
          </a:solidFill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600" dirty="0">
                <a:solidFill>
                  <a:srgbClr val="002060"/>
                </a:solidFill>
                <a:latin typeface="EC Square Sans Pro" panose="020B0506040000020004" pitchFamily="34" charset="0"/>
              </a:rPr>
              <a:t>Skart farmaċewtiku jfisser mediċini veterinarji użati, mhux użati jew skaduti jew għalf medikat li fih prodotti mediċinali, inkluż l-imballaġġ immedjat tagħhom</a:t>
            </a:r>
          </a:p>
          <a:p>
            <a:pPr algn="ctr"/>
            <a:r>
              <a:rPr lang="mt-MT" sz="105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PharmaceuticalWasteDisposal.pdf</a:t>
            </a:r>
            <a:r>
              <a:rPr lang="mt-MT" sz="160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 </a:t>
            </a:r>
            <a:r>
              <a:rPr lang="mt-MT" sz="1050" dirty="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(epruma.eu)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F1029E3-E9A1-4A51-BF74-3346625DE8CE}"/>
              </a:ext>
            </a:extLst>
          </p:cNvPr>
          <p:cNvSpPr txBox="1"/>
          <p:nvPr/>
        </p:nvSpPr>
        <p:spPr>
          <a:xfrm>
            <a:off x="6858000" y="3988688"/>
            <a:ext cx="2846427" cy="2062103"/>
          </a:xfrm>
          <a:prstGeom prst="rect">
            <a:avLst/>
          </a:prstGeom>
          <a:solidFill>
            <a:srgbClr val="6BB188"/>
          </a:solidFill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600">
                <a:solidFill>
                  <a:srgbClr val="002060"/>
                </a:solidFill>
                <a:latin typeface="EC Square Sans Pro" panose="020B0506040000020004" pitchFamily="34" charset="0"/>
              </a:rPr>
              <a:t>L-iskart jista’ jinstab fil-livell tal-veterinarju, tal-ispiżjar jew tal-manifattur tal-għalf medikat, kif ukoll fil-livell ta’ dawk li jrabbu l-annimali inklużi rziezet, raħħala, kennels u annimali domestiċi u sidien oħra tal-annimali.</a:t>
            </a:r>
          </a:p>
        </p:txBody>
      </p:sp>
    </p:spTree>
    <p:extLst>
      <p:ext uri="{BB962C8B-B14F-4D97-AF65-F5344CB8AC3E}">
        <p14:creationId xmlns:p14="http://schemas.microsoft.com/office/powerpoint/2010/main" val="48300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11CE633-EB29-E927-F456-A78DDF0F09C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109200" y="1073150"/>
            <a:ext cx="6082800" cy="32004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mt-MT" sz="2800" b="1" dirty="0">
                <a:solidFill>
                  <a:srgbClr val="003399"/>
                </a:solidFill>
                <a:latin typeface="EC Square Sans Pro" panose="020B0506040000020004" pitchFamily="34" charset="0"/>
              </a:rPr>
              <a:t>Elementi importanti tar-regolamenti l-ġodda tal-UE VMP &amp; MF, u leġiżlazzjoni nazzjonali relatata u/jew linji gwida għall-veterinarji u l-bdiewa(II) </a:t>
            </a:r>
            <a:r>
              <a:rPr lang="mt-MT" sz="1600" i="1" dirty="0">
                <a:solidFill>
                  <a:srgbClr val="003399"/>
                </a:solidFill>
                <a:latin typeface="EC Square Sans Pro" panose="020B0506040000020004" pitchFamily="34" charset="0"/>
              </a:rPr>
              <a:t>Lezzjoni 4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8D9E58-19B1-E7ED-7608-24282A0A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mt-MT" dirty="0">
                <a:latin typeface="EC Square Sans Pro" panose="020B0506040000020004" pitchFamily="34" charset="0"/>
              </a:rPr>
              <a:t>Malta, 7-8 ta’ Marzu 2024</a:t>
            </a:r>
          </a:p>
          <a:p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/>
        </p:nvSpPr>
        <p:spPr>
          <a:xfrm>
            <a:off x="6147014" y="4167822"/>
            <a:ext cx="6044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400" noProof="0" dirty="0">
                <a:solidFill>
                  <a:srgbClr val="003399"/>
                </a:solidFill>
                <a:latin typeface="EC Square Sans Pro" panose="020B0506040000020004" pitchFamily="34" charset="0"/>
              </a:rPr>
              <a:t>Taħriġ Prattiku għall-Bdiewa u l-Veterinarji: Miżuri ġodda għall-ġlieda kontra r-reżistenza għall-antimikrobiċi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17939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 b="1">
                <a:latin typeface="EC Square Sans Pro" panose="020B0506040000020004" pitchFamily="34" charset="0"/>
              </a:rPr>
              <a:t>Rimi ta’ Mediċina Veterinarja</a:t>
            </a:r>
          </a:p>
          <a:p>
            <a:endParaRPr lang="es-ES" sz="2800" b="1" dirty="0">
              <a:latin typeface="EC Square Sans Pro" panose="020B05060400000200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18821" y="27797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Imballaġġ immedjat u l-fdalijiet tal-mediċini ta’ ġo fih wara l-użu. </a:t>
            </a:r>
          </a:p>
          <a:p>
            <a:endParaRPr lang="en-US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VMP jew MF li d-data ta’ skadenza tagħhom għaddiet jew li ma ġewx maħżuna skont l-istruzzjonijiet. </a:t>
            </a:r>
          </a:p>
          <a:p>
            <a:endParaRPr lang="en-US" dirty="0">
              <a:solidFill>
                <a:srgbClr val="003399"/>
              </a:solidFill>
              <a:latin typeface="EC Square Sans Pro" panose="020B0506040000020004" pitchFamily="34" charset="0"/>
              <a:ea typeface="+mn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Riċetta ta’ kwantità li taqbeż il-kwantità meħtieġa jew kors ta’ trattament mhux komplut minħabba jew diffikultajiet ta’ amministrazzjoni, reazzjonijiet avversi, bidla fit-trattament jew minħabba li l-annimali mietu waqt it-trattament.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81000" y="6407150"/>
            <a:ext cx="9220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t-MT" sz="110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SKEDA INFORMATTIVA_PharmaceuticalWasteDisposal.pdf (epruma.eu)</a:t>
            </a:r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-5179" y="1476361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514600" y="1535773"/>
            <a:ext cx="5848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t-MT" sz="2400" b="1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Kif u fejn iseħħ l-iskart farmaċewtiku?</a:t>
            </a:r>
          </a:p>
        </p:txBody>
      </p:sp>
    </p:spTree>
    <p:extLst>
      <p:ext uri="{BB962C8B-B14F-4D97-AF65-F5344CB8AC3E}">
        <p14:creationId xmlns:p14="http://schemas.microsoft.com/office/powerpoint/2010/main" val="400258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 b="1">
                <a:latin typeface="EC Square Sans Pro" panose="020B0506040000020004" pitchFamily="34" charset="0"/>
              </a:rPr>
              <a:t>Rimi ta’ Mediċina Veterinarja</a:t>
            </a:r>
          </a:p>
          <a:p>
            <a:endParaRPr lang="es-ES" sz="2800" b="1" dirty="0">
              <a:latin typeface="EC Square Sans Pro" panose="020B05060400000200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81000" y="2523841"/>
            <a:ext cx="5791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Kulħadd (dawk li jippreskrivu u l-utenti) huwa responsabbli biex jimminimizza l-iskart farmaċewtiku.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Ir-rimi ta’ skart farmaċewtiku permezz ta’ passaġġi tal-ilma għandu jiġi eskluż.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L-iskart farmaċewtiku għandu jinħażen f’kontenitur, landa jew faċilità iddedikati biex tiġi żgurata protezzjoni adegwata għas-saħħa tal-annimali, is-saħħa tal-bniedem, l-għalf, l-ikel u l-ambjent u dan għandu jiġi sseparat minn kwalunkwe ħażniet ta’ mediċini veterinarji biex jiġi żgurat li l-iskart ma jkunx jista’ jiġi użat involontarjament. </a:t>
            </a:r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9E312FE7-A2CE-48CA-B86B-F83B7E492A64}"/>
              </a:ext>
            </a:extLst>
          </p:cNvPr>
          <p:cNvSpPr/>
          <p:nvPr/>
        </p:nvSpPr>
        <p:spPr>
          <a:xfrm>
            <a:off x="-5179" y="1476361"/>
            <a:ext cx="12192000" cy="580491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251124" y="1378754"/>
            <a:ext cx="372409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t-MT" sz="2800" b="1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L-aħjar prattiki għar-rimi </a:t>
            </a:r>
          </a:p>
          <a:p>
            <a:pPr algn="ctr"/>
            <a:r>
              <a:rPr lang="mt-MT" sz="1100" b="1">
                <a:solidFill>
                  <a:schemeClr val="bg1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  <a:hlinkClick r:id="rId2"/>
              </a:rPr>
              <a:t>PharmaceuticalWasteDisposal.pdf (epruma.eu)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6090821" y="2523841"/>
            <a:ext cx="60242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L-iskart għandu jintrema skont is-Sommarju tal-Karatteristiċi tal-Prodott (SPC) u l-leġiżlazzjoni tal-iskart u s-sistemi nazzjonali żviluppati b’konsultazzjoni mal-partijiet kollha għall-ġbir, it-trasport u r-rimi tal-iskart. </a:t>
            </a:r>
          </a:p>
          <a:p>
            <a:endParaRPr lang="en-US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L-Istati Membri għandhom jiżguraw li jkun hemm fis-seħħ sistemi xierqa ta’ ġbir jew rimi għall-iskart ta’ prodotti mediċinali veterinarji (inkluż għalf medikat) u biex jiżguraw li l-post tal-postijiet tal-ġbir jew tar-rimi kif ukoll informazzjoni rilevanti oħra jkunu disponibbli għall-bdiewa, ir-raħħala, il-veterinarji u persuni rilevanti oħra. </a:t>
            </a:r>
          </a:p>
          <a:p>
            <a:r>
              <a:rPr lang="mt-MT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044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EDA25B-F561-CC61-40D5-B191A07AF2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04260" y="2296780"/>
            <a:ext cx="8008947" cy="533400"/>
          </a:xfrm>
        </p:spPr>
        <p:txBody>
          <a:bodyPr/>
          <a:lstStyle/>
          <a:p>
            <a:r>
              <a:rPr lang="en-US" sz="4400" dirty="0" err="1"/>
              <a:t>Speċifikazzjonijiet</a:t>
            </a:r>
            <a:r>
              <a:rPr lang="en-US" sz="4400" dirty="0"/>
              <a:t> Maltin</a:t>
            </a:r>
            <a:endParaRPr lang="en-GB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CDF262-8791-98B8-3EBD-91C149A8B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143" y="2296780"/>
            <a:ext cx="3102750" cy="20732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12935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158750"/>
            <a:ext cx="9677400" cy="476730"/>
          </a:xfrm>
        </p:spPr>
        <p:txBody>
          <a:bodyPr/>
          <a:lstStyle/>
          <a:p>
            <a:r>
              <a:rPr lang="mt-MT" sz="2800" b="1" dirty="0">
                <a:latin typeface="EC Square Sans Pro" panose="020B0506040000020004" pitchFamily="34" charset="0"/>
              </a:rPr>
              <a:t>Rimi ta' skart iġġenerat minn Prodotti Mediċinali Veterinarji</a:t>
            </a:r>
            <a:endParaRPr lang="es-ES" sz="2800" b="1" dirty="0">
              <a:latin typeface="EC Square Sans Pro" panose="020B0506040000020004" pitchFamily="34" charset="0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069D5CCF-5E76-538C-BBF8-B5684A55F6E1}"/>
              </a:ext>
            </a:extLst>
          </p:cNvPr>
          <p:cNvSpPr txBox="1"/>
          <p:nvPr/>
        </p:nvSpPr>
        <p:spPr>
          <a:xfrm>
            <a:off x="501192" y="1758950"/>
            <a:ext cx="1021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Il-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pubbliku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jista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’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jiddisponi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minn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prodotti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mediċinali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veterinarji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qodma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mhux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użati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mhux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mixtieqa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jew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skaduti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b’xejn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fl-ispiżeriji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veterinarji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kollha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li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jinsabu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madwar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Malta u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Għawdex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Pilloli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jew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kapsuli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sfużi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u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ppakkjati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mediċini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bbottiljati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u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tubi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tal-krema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mediċinali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jistgħu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jitqiegħdu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f'kontenituri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tal-iskart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iddisinjati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apposta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li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jinsabu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f'dawn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ispiżeriji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Qabel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ma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jintremew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xi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mediċini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ippakkjar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fuljetti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ta '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informazzjoni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u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kwalunkwe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tappijiet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tal-plastik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,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tazzi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jew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mgħaref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għandhom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jintremew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fil-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borża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tar-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riċiklaġġ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griż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użata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għal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riċiklabbli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Iskema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mhix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maħsuba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għall-iskart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industrijali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.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Għall-iskart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industrijali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Malta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tipprovdi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lill-entitajiet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kummerċjali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s-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servizzi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meħtieġa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biex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jarmu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l-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iskart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tagħhom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b’mod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 </a:t>
            </a:r>
            <a:r>
              <a:rPr lang="en-GB" dirty="0" err="1">
                <a:solidFill>
                  <a:srgbClr val="333333"/>
                </a:solidFill>
                <a:latin typeface="Segoe UI" panose="020B0502040204020203" pitchFamily="34" charset="0"/>
              </a:rPr>
              <a:t>sigur</a:t>
            </a:r>
            <a:r>
              <a:rPr lang="en-GB" dirty="0">
                <a:solidFill>
                  <a:srgbClr val="333333"/>
                </a:solidFill>
                <a:latin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6719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101AA75-9CC9-7D06-6708-98AC32F4A41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80972" y="5267537"/>
            <a:ext cx="7874000" cy="78163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841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A7A4201-8AA6-A250-A578-E785FB6D62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 b="1">
                <a:latin typeface="EC Square Sans Pro" panose="020B0506040000020004" pitchFamily="34" charset="0"/>
              </a:rPr>
              <a:t>Għan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FE635C-E70F-8B1F-2FAD-7C287FAAC3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1758950"/>
            <a:ext cx="10820400" cy="4876800"/>
          </a:xfrm>
        </p:spPr>
        <p:txBody>
          <a:bodyPr/>
          <a:lstStyle/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mt-MT" sz="2400" b="1" dirty="0">
                <a:latin typeface="EC Square Sans Pro" panose="020B0506040000020004" pitchFamily="34" charset="0"/>
              </a:rPr>
              <a:t>Biex jiġu ppreżentati d-dispożizzjonijiet fir-rigward tal-użu ta’ prodotti mediċinali antimikrobiċi u għall-profilassi, għall-metafilassi, għat-trattament u għall-għalf. </a:t>
            </a: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mt-MT" sz="2400" b="1" dirty="0">
                <a:latin typeface="EC Square Sans Pro" panose="020B0506040000020004" pitchFamily="34" charset="0"/>
              </a:rPr>
              <a:t>Il-listi ta’ antimikrobiċi li jistgħu jintużaw b’mod ġenerali, ċirkostanzi speċifiċi jew għal speċijiet speċifiċi jew f’ċerti kundizzjonijiet. </a:t>
            </a: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mt-MT" sz="2400" b="1" dirty="0">
                <a:latin typeface="EC Square Sans Pro" panose="020B0506040000020004" pitchFamily="34" charset="0"/>
              </a:rPr>
              <a:t>Se jiġu ppreżentati wkoll regolamenti jew linji gwida nazzjonali.</a:t>
            </a:r>
          </a:p>
        </p:txBody>
      </p:sp>
    </p:spTree>
    <p:extLst>
      <p:ext uri="{BB962C8B-B14F-4D97-AF65-F5344CB8AC3E}">
        <p14:creationId xmlns:p14="http://schemas.microsoft.com/office/powerpoint/2010/main" val="410603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>
                <a:latin typeface="EC Square Sans Pro" panose="020B0506040000020004" pitchFamily="34" charset="0"/>
              </a:rPr>
              <a:t>Kontenut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762000" y="1031240"/>
            <a:ext cx="10439400" cy="539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mt-MT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L-Użu ta’ Prodotti Mediċinali Veterinarji Antimikrobiċi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Profilassi / Metafilassi / Trattament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Il-lista ta’ antimikrobiċi riżervati għat-trattament ta’ ċerti infezzjonijiet fil-bnedmin (“lista ta’ riżerva”)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Il-lista ta’ antimikrobiċi, li ma jistgħux jintużaw barra mit-termini tal-awtorizzazzjonijiet għat-tqegħid fis-suq tagħhom (“użu kaskata”) jew li għandhom jintużaw soġġetti għal ċerti kundizzjonijiet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Il-lista ta’ antimikrobiċi għal speċijiet speċifiċi (jiġifieri speċijiet ekwini u annimali akkwatiċi)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L-użu ta’ għalf medikat li fih antimikrobiċi </a:t>
            </a:r>
          </a:p>
          <a:p>
            <a:pPr marL="982663" lvl="1" indent="-627063">
              <a:lnSpc>
                <a:spcPct val="120000"/>
              </a:lnSpc>
              <a:buClr>
                <a:srgbClr val="2C7470"/>
              </a:buClr>
              <a:buFont typeface="EC Square Sans Pro" panose="020B0506040000020004" pitchFamily="34" charset="0"/>
              <a:buChar char="•"/>
            </a:pPr>
            <a:r>
              <a:rPr lang="mt-MT" sz="2400" dirty="0">
                <a:solidFill>
                  <a:srgbClr val="002060"/>
                </a:solidFill>
                <a:latin typeface="EC Square Sans Pro" panose="020B0506040000020004" pitchFamily="34" charset="0"/>
              </a:rPr>
              <a:t>Rimi ta’ Mediċini Veterinarji</a:t>
            </a:r>
          </a:p>
          <a:p>
            <a:pPr>
              <a:lnSpc>
                <a:spcPct val="120000"/>
              </a:lnSpc>
            </a:pPr>
            <a:r>
              <a:rPr lang="mt-MT" sz="24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Leġislazzjoni nazzjonali / linji gwida nazzjonali dwar l-użu ta’ Prodotti Mediċinali Veterinarji Antimikrobiċi</a:t>
            </a:r>
          </a:p>
        </p:txBody>
      </p:sp>
    </p:spTree>
    <p:extLst>
      <p:ext uri="{BB962C8B-B14F-4D97-AF65-F5344CB8AC3E}">
        <p14:creationId xmlns:p14="http://schemas.microsoft.com/office/powerpoint/2010/main" val="2346819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5E626828-67E9-C1A7-7219-349BBCA3B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mt-MT" sz="2800" b="1">
                <a:latin typeface="EC Square Sans Pro" panose="020B0506040000020004" pitchFamily="34" charset="0"/>
              </a:rPr>
              <a:t>L-Użu ta’ Prodotti Mediċinali Veterinarji Antimikrobiċi</a:t>
            </a:r>
          </a:p>
        </p:txBody>
      </p:sp>
      <p:sp>
        <p:nvSpPr>
          <p:cNvPr id="3" name="34 CuadroTexto">
            <a:extLst>
              <a:ext uri="{FF2B5EF4-FFF2-40B4-BE49-F238E27FC236}">
                <a16:creationId xmlns:a16="http://schemas.microsoft.com/office/drawing/2014/main" id="{B2239C50-53D8-452B-9199-A3F45F638A40}"/>
              </a:ext>
            </a:extLst>
          </p:cNvPr>
          <p:cNvSpPr txBox="1"/>
          <p:nvPr/>
        </p:nvSpPr>
        <p:spPr>
          <a:xfrm>
            <a:off x="5651674" y="3926924"/>
            <a:ext cx="2255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es-ES" sz="900" b="1" dirty="0">
              <a:solidFill>
                <a:prstClr val="white"/>
              </a:solidFill>
              <a:latin typeface="Montserrat" pitchFamily="2" charset="77"/>
              <a:ea typeface="Steelfish" charset="0"/>
              <a:cs typeface="Steelfish" charset="0"/>
            </a:endParaRPr>
          </a:p>
          <a:p>
            <a:pPr lvl="0" algn="ctr">
              <a:defRPr/>
            </a:pPr>
            <a:r>
              <a:rPr lang="mt-MT" b="1">
                <a:solidFill>
                  <a:prstClr val="white"/>
                </a:solidFill>
                <a:latin typeface="+mj-lt"/>
                <a:ea typeface="Steelfish" charset="0"/>
                <a:cs typeface="Steelfish" charset="0"/>
              </a:rPr>
              <a:t>Projbizzjoni tal-Profilassi Sistematika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19C3230-26FA-4EA7-BE42-7E70F5B8C58C}"/>
              </a:ext>
            </a:extLst>
          </p:cNvPr>
          <p:cNvSpPr txBox="1"/>
          <p:nvPr/>
        </p:nvSpPr>
        <p:spPr>
          <a:xfrm>
            <a:off x="4717998" y="1627057"/>
            <a:ext cx="7474002" cy="523220"/>
          </a:xfrm>
          <a:prstGeom prst="rect">
            <a:avLst/>
          </a:prstGeom>
          <a:solidFill>
            <a:srgbClr val="ECEBEB"/>
          </a:solidFill>
        </p:spPr>
        <p:txBody>
          <a:bodyPr wrap="square" rtlCol="0">
            <a:spAutoFit/>
          </a:bodyPr>
          <a:lstStyle/>
          <a:p>
            <a:r>
              <a:rPr lang="mt-MT" sz="2800" b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PROFILASSI / METAFILASSI / TRATTAMENT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9F40D3B-9AD3-4081-925D-26FC41FEDCD9}"/>
              </a:ext>
            </a:extLst>
          </p:cNvPr>
          <p:cNvSpPr txBox="1"/>
          <p:nvPr/>
        </p:nvSpPr>
        <p:spPr>
          <a:xfrm>
            <a:off x="5001719" y="2758079"/>
            <a:ext cx="67330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mt-MT" sz="2400" b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Użu ta' profilassi 	</a:t>
            </a:r>
            <a:r>
              <a:rPr lang="mt-MT" sz="240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Artikolu 107 (3)  </a:t>
            </a:r>
          </a:p>
          <a:p>
            <a:endParaRPr lang="es-ES" sz="24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s-ES" sz="24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r>
              <a:rPr lang="mt-MT" sz="2400" b="1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Użu ta’ metafilassi  </a:t>
            </a:r>
            <a:r>
              <a:rPr lang="mt-MT" sz="2400">
                <a:solidFill>
                  <a:srgbClr val="003399"/>
                </a:solidFill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Artikolu 107 (4) </a:t>
            </a:r>
          </a:p>
          <a:p>
            <a:endParaRPr lang="es-ES" sz="2400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Rectángulo redondeado 13">
            <a:extLst>
              <a:ext uri="{FF2B5EF4-FFF2-40B4-BE49-F238E27FC236}">
                <a16:creationId xmlns:a16="http://schemas.microsoft.com/office/drawing/2014/main" id="{E54700FC-2899-425A-922B-0EC0D31DE052}"/>
              </a:ext>
            </a:extLst>
          </p:cNvPr>
          <p:cNvSpPr/>
          <p:nvPr/>
        </p:nvSpPr>
        <p:spPr>
          <a:xfrm>
            <a:off x="0" y="1627057"/>
            <a:ext cx="4717997" cy="4856293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  <a:t>Qafas leġiżlattiv tal-UE: Ir-Regolament (UE) 2019/6 dwar PRODOTTI MEDIĊINALI VETERINARJI (VMP)</a:t>
            </a:r>
            <a:br>
              <a:rPr lang="mt-MT" sz="2800" b="1" dirty="0">
                <a:solidFill>
                  <a:srgbClr val="19355D"/>
                </a:solidFill>
                <a:latin typeface="EC Square Sans Pro" panose="020B0506040000020004" pitchFamily="34" charset="0"/>
                <a:cs typeface="Arial" pitchFamily="34" charset="0"/>
              </a:rPr>
            </a:br>
            <a:endParaRPr lang="mt-MT" sz="2800" b="1" dirty="0">
              <a:solidFill>
                <a:srgbClr val="19355D"/>
              </a:solidFill>
              <a:latin typeface="EC Square Sans Pro" panose="020B05060400000200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9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932EFB5-F704-40F9-A780-F978407C7B35}"/>
              </a:ext>
            </a:extLst>
          </p:cNvPr>
          <p:cNvSpPr/>
          <p:nvPr/>
        </p:nvSpPr>
        <p:spPr>
          <a:xfrm>
            <a:off x="3608173" y="3339564"/>
            <a:ext cx="7951632" cy="369331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Prinċipji għall-użu ta’ profilassi</a:t>
            </a:r>
            <a:r>
              <a:rPr lang="es-ES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 err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Artikolu</a:t>
            </a:r>
            <a:r>
              <a:rPr lang="es-ES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107(3))</a:t>
            </a:r>
          </a:p>
          <a:p>
            <a:r>
              <a:rPr lang="mt-MT" sz="2400" dirty="0">
                <a:solidFill>
                  <a:schemeClr val="bg1"/>
                </a:solidFill>
                <a:latin typeface="EC Square Sans Pro" panose="020B0506040000020004" pitchFamily="34" charset="0"/>
              </a:rPr>
              <a:t>Artikolu 107(3)</a:t>
            </a:r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  <a:endParaRPr lang="en-US" b="1" dirty="0">
              <a:solidFill>
                <a:srgbClr val="0070C0"/>
              </a:solidFill>
              <a:latin typeface="EC Square Sans Pro" panose="020B0506040000020004" pitchFamily="34" charset="0"/>
            </a:endParaRP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F’każijiet eċċezzjonali biss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endParaRPr lang="en-US" sz="2400" dirty="0">
              <a:latin typeface="EC Square Sans Pro" panose="020B0506040000020004" pitchFamily="34" charset="0"/>
            </a:endParaRP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Għas-somministrazzjoni lil annimal individwali (antibijotiċi) jew lil numru ristrett ta’ annimali (antimikrobiċi oħrajn)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endParaRPr lang="en-US" sz="2400" dirty="0">
              <a:latin typeface="EC Square Sans Pro" panose="020B0506040000020004" pitchFamily="34" charset="0"/>
            </a:endParaRP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Meta r-riskju ta’ infezzjoni jew ta’ marda infettiva jkun għoli ħafna u l-konsegwenzi x’aktarx li jkunu severi</a:t>
            </a:r>
          </a:p>
          <a:p>
            <a:endParaRPr lang="en-US" dirty="0"/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295C36C8-9BAD-4921-BF65-AB5480C82CFB}"/>
              </a:ext>
            </a:extLst>
          </p:cNvPr>
          <p:cNvSpPr/>
          <p:nvPr/>
        </p:nvSpPr>
        <p:spPr>
          <a:xfrm>
            <a:off x="0" y="1365607"/>
            <a:ext cx="12192000" cy="1565376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4E6F2A5-3731-47FB-97E6-99D46ACADF7C}"/>
              </a:ext>
            </a:extLst>
          </p:cNvPr>
          <p:cNvSpPr txBox="1"/>
          <p:nvPr/>
        </p:nvSpPr>
        <p:spPr>
          <a:xfrm>
            <a:off x="518650" y="1484433"/>
            <a:ext cx="11520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24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PROFILASSI </a:t>
            </a:r>
            <a:r>
              <a:rPr lang="mt-MT" sz="2400" dirty="0">
                <a:solidFill>
                  <a:schemeClr val="bg1"/>
                </a:solidFill>
                <a:latin typeface="EC Square Sans Pro" panose="020B0506040000020004" pitchFamily="34" charset="0"/>
              </a:rPr>
              <a:t> </a:t>
            </a:r>
          </a:p>
          <a:p>
            <a:pPr algn="ctr"/>
            <a:r>
              <a:rPr lang="mt-MT" sz="2400" dirty="0">
                <a:solidFill>
                  <a:schemeClr val="bg1"/>
                </a:solidFill>
                <a:latin typeface="EC Square Sans Pro" panose="020B0506040000020004" pitchFamily="34" charset="0"/>
              </a:rPr>
              <a:t>is-somministrazzjoni ta’ prodott mediċinali lil annimal jew grupp ta’ annimali </a:t>
            </a:r>
            <a:r>
              <a:rPr lang="mt-MT" sz="2400" b="1" dirty="0">
                <a:solidFill>
                  <a:schemeClr val="bg1"/>
                </a:solidFill>
                <a:latin typeface="EC Square Sans Pro" panose="020B0506040000020004" pitchFamily="34" charset="0"/>
              </a:rPr>
              <a:t>qabel</a:t>
            </a:r>
            <a:r>
              <a:rPr lang="mt-MT" sz="2400" dirty="0">
                <a:solidFill>
                  <a:schemeClr val="bg1"/>
                </a:solidFill>
                <a:latin typeface="EC Square Sans Pro" panose="020B0506040000020004" pitchFamily="34" charset="0"/>
              </a:rPr>
              <a:t> ma jkun hemm sinjali kliniċi ta’ marda, sabiex tiġi evitata l-okkorrenza ta’ mard jew infezzjoni 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7115478-AE67-4CB7-81B0-76D74863540B}"/>
              </a:ext>
            </a:extLst>
          </p:cNvPr>
          <p:cNvSpPr/>
          <p:nvPr/>
        </p:nvSpPr>
        <p:spPr>
          <a:xfrm>
            <a:off x="0" y="2916321"/>
            <a:ext cx="2512582" cy="396875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34 CuadroTexto">
            <a:extLst>
              <a:ext uri="{FF2B5EF4-FFF2-40B4-BE49-F238E27FC236}">
                <a16:creationId xmlns:a16="http://schemas.microsoft.com/office/drawing/2014/main" id="{1E9AEF3E-0E49-4712-9F40-D4C04B6A8A37}"/>
              </a:ext>
            </a:extLst>
          </p:cNvPr>
          <p:cNvSpPr txBox="1"/>
          <p:nvPr/>
        </p:nvSpPr>
        <p:spPr>
          <a:xfrm>
            <a:off x="103284" y="3578993"/>
            <a:ext cx="251258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es-ES" sz="1050" dirty="0">
              <a:solidFill>
                <a:prstClr val="white"/>
              </a:solidFill>
              <a:latin typeface="EC Square Sans Pro" panose="020B0506040000020004" pitchFamily="34" charset="0"/>
              <a:ea typeface="Steelfish" charset="0"/>
              <a:cs typeface="Steelfish" charset="0"/>
            </a:endParaRPr>
          </a:p>
          <a:p>
            <a:pPr lvl="0" algn="ctr">
              <a:defRPr/>
            </a:pPr>
            <a:r>
              <a:rPr lang="mt-MT" sz="2400">
                <a:solidFill>
                  <a:srgbClr val="C00000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Projbizzjoni tal-Profilassi Sistematika </a:t>
            </a:r>
          </a:p>
        </p:txBody>
      </p:sp>
      <p:sp>
        <p:nvSpPr>
          <p:cNvPr id="29" name="Marcador de texto 1">
            <a:extLst>
              <a:ext uri="{FF2B5EF4-FFF2-40B4-BE49-F238E27FC236}">
                <a16:creationId xmlns:a16="http://schemas.microsoft.com/office/drawing/2014/main" id="{140B5830-C146-4964-8F84-A1D690FA8B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255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295C36C8-9BAD-4921-BF65-AB5480C82CFB}"/>
              </a:ext>
            </a:extLst>
          </p:cNvPr>
          <p:cNvSpPr/>
          <p:nvPr/>
        </p:nvSpPr>
        <p:spPr>
          <a:xfrm>
            <a:off x="0" y="1365608"/>
            <a:ext cx="12192000" cy="782622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4E6F2A5-3731-47FB-97E6-99D46ACADF7C}"/>
              </a:ext>
            </a:extLst>
          </p:cNvPr>
          <p:cNvSpPr txBox="1"/>
          <p:nvPr/>
        </p:nvSpPr>
        <p:spPr>
          <a:xfrm>
            <a:off x="518651" y="1484433"/>
            <a:ext cx="1144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2400" b="1">
                <a:solidFill>
                  <a:schemeClr val="bg1"/>
                </a:solidFill>
                <a:latin typeface="EC Square Sans Pro" panose="020B0506040000020004" pitchFamily="34" charset="0"/>
              </a:rPr>
              <a:t>PROFILASSI </a:t>
            </a:r>
            <a:r>
              <a:rPr lang="mt-MT" sz="2400">
                <a:solidFill>
                  <a:schemeClr val="bg1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1029E3-E9A1-4A51-BF74-3346625DE8CE}"/>
              </a:ext>
            </a:extLst>
          </p:cNvPr>
          <p:cNvSpPr txBox="1"/>
          <p:nvPr/>
        </p:nvSpPr>
        <p:spPr>
          <a:xfrm>
            <a:off x="0" y="3446432"/>
            <a:ext cx="2846427" cy="2574241"/>
          </a:xfrm>
          <a:prstGeom prst="rect">
            <a:avLst/>
          </a:prstGeom>
          <a:solidFill>
            <a:srgbClr val="6BB188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800">
                <a:solidFill>
                  <a:srgbClr val="002060"/>
                </a:solidFill>
                <a:latin typeface="EC Square Sans Pro" panose="020B0506040000020004" pitchFamily="34" charset="0"/>
              </a:rPr>
              <a:t>Kif tiggruppa l-annimali, annimal wieħed fil-grupp jew diversi individwalment?</a:t>
            </a: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1095EFF-09B4-49AB-9304-D0E1F4F62800}"/>
              </a:ext>
            </a:extLst>
          </p:cNvPr>
          <p:cNvSpPr txBox="1"/>
          <p:nvPr/>
        </p:nvSpPr>
        <p:spPr>
          <a:xfrm>
            <a:off x="3124200" y="3435350"/>
            <a:ext cx="2828410" cy="25853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800">
                <a:solidFill>
                  <a:srgbClr val="002060"/>
                </a:solidFill>
                <a:latin typeface="EC Square Sans Pro" panose="020B0506040000020004" pitchFamily="34" charset="0"/>
              </a:rPr>
              <a:t>Kif niġġustifikaw it-trattament ta’ annimali mingħajr sinjali kliniċi tal-marda?</a:t>
            </a: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02A437-F886-4E9B-B0A9-5872AB027818}"/>
              </a:ext>
            </a:extLst>
          </p:cNvPr>
          <p:cNvSpPr txBox="1"/>
          <p:nvPr/>
        </p:nvSpPr>
        <p:spPr>
          <a:xfrm>
            <a:off x="6239391" y="3440891"/>
            <a:ext cx="2837418" cy="2574241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800">
                <a:solidFill>
                  <a:schemeClr val="bg1"/>
                </a:solidFill>
                <a:latin typeface="EC Square Sans Pro" panose="020B0506040000020004" pitchFamily="34" charset="0"/>
              </a:rPr>
              <a:t>X'jiġri fil-każ ta’ mard subkliniku?</a:t>
            </a:r>
          </a:p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F0DF83C-0ECE-4783-B420-B674362A73C0}"/>
              </a:ext>
            </a:extLst>
          </p:cNvPr>
          <p:cNvSpPr txBox="1"/>
          <p:nvPr/>
        </p:nvSpPr>
        <p:spPr>
          <a:xfrm>
            <a:off x="9354582" y="3435350"/>
            <a:ext cx="2837418" cy="2585323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Liema miżuri alternattivi jistgħu jiġu stabbiliti biex jipprevjenu dawn is-sitwazzjonijiet u jitjiebu l-prevenzjoni u l-kontroll tal-mard?</a:t>
            </a: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0592A0D-CC8A-40A0-9B04-80A1242E1B28}"/>
              </a:ext>
            </a:extLst>
          </p:cNvPr>
          <p:cNvSpPr txBox="1"/>
          <p:nvPr/>
        </p:nvSpPr>
        <p:spPr>
          <a:xfrm>
            <a:off x="3045279" y="2669288"/>
            <a:ext cx="61014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800" b="1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SFIDI</a:t>
            </a:r>
          </a:p>
        </p:txBody>
      </p:sp>
      <p:sp>
        <p:nvSpPr>
          <p:cNvPr id="17" name="Marcador de texto 1">
            <a:extLst>
              <a:ext uri="{FF2B5EF4-FFF2-40B4-BE49-F238E27FC236}">
                <a16:creationId xmlns:a16="http://schemas.microsoft.com/office/drawing/2014/main" id="{AB9A2B74-998D-43EE-89B2-63FBAC5BF7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263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2932EFB5-F704-40F9-A780-F978407C7B35}"/>
              </a:ext>
            </a:extLst>
          </p:cNvPr>
          <p:cNvSpPr/>
          <p:nvPr/>
        </p:nvSpPr>
        <p:spPr>
          <a:xfrm>
            <a:off x="3505200" y="3587750"/>
            <a:ext cx="7951632" cy="33239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t-MT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Prinċipji għall-użu tal-metafilassi</a:t>
            </a:r>
            <a:r>
              <a:rPr lang="es-ES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(</a:t>
            </a:r>
            <a:r>
              <a:rPr lang="es-ES" sz="2400" b="1" dirty="0" err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Artikolu</a:t>
            </a:r>
            <a:r>
              <a:rPr lang="es-ES" sz="2400" b="1" dirty="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107(4))</a:t>
            </a:r>
          </a:p>
          <a:p>
            <a:endParaRPr lang="mt-MT" sz="2400" b="1" dirty="0">
              <a:solidFill>
                <a:srgbClr val="003399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rgbClr val="0070C0"/>
              </a:solidFill>
              <a:latin typeface="EC Square Sans Pro" panose="020B0506040000020004" pitchFamily="34" charset="0"/>
            </a:endParaRP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Għal użu eċċezzjonali biss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Ġie stabbilit mard kliniku f’parti mill-grupp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Annimali f’kuntatt mill-qrib u f’riskju biss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Ir-riskju ta’ tixrid ta’ infezzjoni jew ta’ marda infettiva fil-grupp ta’ annimali huwa għoli</a:t>
            </a:r>
          </a:p>
          <a:p>
            <a:pPr marL="342900" indent="-342900">
              <a:buClr>
                <a:srgbClr val="2C7470"/>
              </a:buClr>
              <a:buFont typeface="Wingdings" panose="05000000000000000000" pitchFamily="2" charset="2"/>
              <a:buChar char="§"/>
            </a:pPr>
            <a:r>
              <a:rPr lang="mt-MT" sz="2400" dirty="0">
                <a:latin typeface="EC Square Sans Pro" panose="020B0506040000020004" pitchFamily="34" charset="0"/>
              </a:rPr>
              <a:t>M’hemm l-ebda alternattiva xierqa oħra disponibbli </a:t>
            </a:r>
          </a:p>
        </p:txBody>
      </p:sp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295C36C8-9BAD-4921-BF65-AB5480C82CFB}"/>
              </a:ext>
            </a:extLst>
          </p:cNvPr>
          <p:cNvSpPr/>
          <p:nvPr/>
        </p:nvSpPr>
        <p:spPr>
          <a:xfrm>
            <a:off x="0" y="1365607"/>
            <a:ext cx="12192000" cy="2069743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4E6F2A5-3731-47FB-97E6-99D46ACADF7C}"/>
              </a:ext>
            </a:extLst>
          </p:cNvPr>
          <p:cNvSpPr txBox="1"/>
          <p:nvPr/>
        </p:nvSpPr>
        <p:spPr>
          <a:xfrm>
            <a:off x="518651" y="1484433"/>
            <a:ext cx="11441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2400" b="1">
                <a:solidFill>
                  <a:schemeClr val="bg1"/>
                </a:solidFill>
                <a:latin typeface="EC Square Sans Pro" panose="020B0506040000020004" pitchFamily="34" charset="0"/>
              </a:rPr>
              <a:t>METAFILASSI</a:t>
            </a:r>
            <a:r>
              <a:rPr lang="mt-MT" sz="2400">
                <a:solidFill>
                  <a:schemeClr val="bg1"/>
                </a:solidFill>
                <a:latin typeface="EC Square Sans Pro" panose="020B0506040000020004" pitchFamily="34" charset="0"/>
              </a:rPr>
              <a:t> </a:t>
            </a:r>
          </a:p>
          <a:p>
            <a:pPr algn="ctr"/>
            <a:r>
              <a:rPr lang="mt-MT" sz="2400">
                <a:solidFill>
                  <a:schemeClr val="bg1"/>
                </a:solidFill>
                <a:latin typeface="EC Square Sans Pro" panose="020B0506040000020004" pitchFamily="34" charset="0"/>
              </a:rPr>
              <a:t>Is-somministrazzjoni ta’ prodott mediċinali lil grupp ta’ annimali wara li tkun ġiet stabbilita dijanjożi ta’ marda klinika f’parti mill-grupp, bl-għan li jiġu trattati l-annimali klinikament morda u jiġi kkontrollat it-tixrid ta’ din il-marda f’annimali f’kuntatt mill-qrib u li jinsabu f’riskju u li jistgħu jkunu diġà subklinikament infettati </a:t>
            </a:r>
            <a:r>
              <a:rPr lang="mt-MT" sz="1600">
                <a:solidFill>
                  <a:schemeClr val="bg1"/>
                </a:solidFill>
                <a:latin typeface="EC Square Sans Pro" panose="020B0506040000020004" pitchFamily="34" charset="0"/>
              </a:rPr>
              <a:t>Artikolu 107(4)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2292994-7A88-4FAC-AD75-E0EA64DD5071}"/>
              </a:ext>
            </a:extLst>
          </p:cNvPr>
          <p:cNvSpPr/>
          <p:nvPr/>
        </p:nvSpPr>
        <p:spPr>
          <a:xfrm>
            <a:off x="1" y="3423425"/>
            <a:ext cx="2512582" cy="3447275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34 CuadroTexto">
            <a:extLst>
              <a:ext uri="{FF2B5EF4-FFF2-40B4-BE49-F238E27FC236}">
                <a16:creationId xmlns:a16="http://schemas.microsoft.com/office/drawing/2014/main" id="{2CEEDC0E-6207-4AB4-9481-DB822D777511}"/>
              </a:ext>
            </a:extLst>
          </p:cNvPr>
          <p:cNvSpPr txBox="1"/>
          <p:nvPr/>
        </p:nvSpPr>
        <p:spPr>
          <a:xfrm>
            <a:off x="103284" y="3661971"/>
            <a:ext cx="251258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endParaRPr lang="es-ES" sz="1050" dirty="0">
              <a:solidFill>
                <a:prstClr val="white"/>
              </a:solidFill>
              <a:latin typeface="EC Square Sans Pro" panose="020B0506040000020004" pitchFamily="34" charset="0"/>
              <a:ea typeface="Steelfish" charset="0"/>
              <a:cs typeface="Steelfish" charset="0"/>
            </a:endParaRPr>
          </a:p>
          <a:p>
            <a:pPr lvl="0" algn="ctr">
              <a:defRPr/>
            </a:pPr>
            <a:r>
              <a:rPr lang="mt-MT" sz="2400">
                <a:solidFill>
                  <a:srgbClr val="C00000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Projbizzjoni tal-Metafilassi Sistematika </a:t>
            </a:r>
          </a:p>
        </p:txBody>
      </p:sp>
      <p:sp>
        <p:nvSpPr>
          <p:cNvPr id="13" name="Marcador de texto 1">
            <a:extLst>
              <a:ext uri="{FF2B5EF4-FFF2-40B4-BE49-F238E27FC236}">
                <a16:creationId xmlns:a16="http://schemas.microsoft.com/office/drawing/2014/main" id="{9A290223-CCDE-4E2C-AB0B-D34C37CD9E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0" y="311150"/>
            <a:ext cx="8008947" cy="533400"/>
          </a:xfrm>
        </p:spPr>
        <p:txBody>
          <a:bodyPr/>
          <a:lstStyle/>
          <a:p>
            <a:r>
              <a:rPr lang="mt-MT" sz="2400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374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redondeado 13">
            <a:extLst>
              <a:ext uri="{FF2B5EF4-FFF2-40B4-BE49-F238E27FC236}">
                <a16:creationId xmlns:a16="http://schemas.microsoft.com/office/drawing/2014/main" id="{295C36C8-9BAD-4921-BF65-AB5480C82CFB}"/>
              </a:ext>
            </a:extLst>
          </p:cNvPr>
          <p:cNvSpPr/>
          <p:nvPr/>
        </p:nvSpPr>
        <p:spPr>
          <a:xfrm>
            <a:off x="0" y="1365608"/>
            <a:ext cx="12192000" cy="782622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4E6F2A5-3731-47FB-97E6-99D46ACADF7C}"/>
              </a:ext>
            </a:extLst>
          </p:cNvPr>
          <p:cNvSpPr txBox="1"/>
          <p:nvPr/>
        </p:nvSpPr>
        <p:spPr>
          <a:xfrm>
            <a:off x="518651" y="1484433"/>
            <a:ext cx="11441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2400" b="1">
                <a:solidFill>
                  <a:schemeClr val="bg1"/>
                </a:solidFill>
                <a:latin typeface="EC Square Sans Pro" panose="020B0506040000020004" pitchFamily="34" charset="0"/>
              </a:rPr>
              <a:t>METAFILASSI</a:t>
            </a:r>
            <a:r>
              <a:rPr lang="mt-MT" sz="2400">
                <a:solidFill>
                  <a:schemeClr val="bg1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1029E3-E9A1-4A51-BF74-3346625DE8CE}"/>
              </a:ext>
            </a:extLst>
          </p:cNvPr>
          <p:cNvSpPr txBox="1"/>
          <p:nvPr/>
        </p:nvSpPr>
        <p:spPr>
          <a:xfrm>
            <a:off x="1621973" y="3364704"/>
            <a:ext cx="2846427" cy="2031325"/>
          </a:xfrm>
          <a:prstGeom prst="rect">
            <a:avLst/>
          </a:prstGeom>
          <a:solidFill>
            <a:srgbClr val="6BB188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>
                <a:solidFill>
                  <a:srgbClr val="002060"/>
                </a:solidFill>
                <a:latin typeface="EC Square Sans Pro" panose="020B0506040000020004" pitchFamily="34" charset="0"/>
              </a:rPr>
              <a:t>Ir-riskju ta’ infezzjoni ta’ annimali f’kuntatt ma’ annimali morda huwa għoli wisq u m’hemmx alternattivi xierqa disponibbli</a:t>
            </a: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1095EFF-09B4-49AB-9304-D0E1F4F62800}"/>
              </a:ext>
            </a:extLst>
          </p:cNvPr>
          <p:cNvSpPr txBox="1"/>
          <p:nvPr/>
        </p:nvSpPr>
        <p:spPr>
          <a:xfrm>
            <a:off x="4782395" y="3364704"/>
            <a:ext cx="2828410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 sz="1800">
                <a:solidFill>
                  <a:srgbClr val="002060"/>
                </a:solidFill>
                <a:latin typeface="EC Square Sans Pro" panose="020B0506040000020004" pitchFamily="34" charset="0"/>
              </a:rPr>
              <a:t>Kif niġġustifikaw it-trattament?</a:t>
            </a: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602A437-F886-4E9B-B0A9-5872AB027818}"/>
              </a:ext>
            </a:extLst>
          </p:cNvPr>
          <p:cNvSpPr txBox="1"/>
          <p:nvPr/>
        </p:nvSpPr>
        <p:spPr>
          <a:xfrm>
            <a:off x="7924800" y="3348649"/>
            <a:ext cx="2837418" cy="2031325"/>
          </a:xfrm>
          <a:prstGeom prst="rect">
            <a:avLst/>
          </a:prstGeom>
          <a:solidFill>
            <a:srgbClr val="2C7470"/>
          </a:solidFill>
        </p:spPr>
        <p:txBody>
          <a:bodyPr wrap="square" rtlCol="0">
            <a:spAutoFit/>
          </a:bodyPr>
          <a:lstStyle/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algn="ctr"/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Hemm alternattivi xierqa disponibbli?</a:t>
            </a:r>
          </a:p>
          <a:p>
            <a:pPr algn="ctr"/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endParaRPr lang="en-US" sz="1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F0DF83C-0ECE-4783-B420-B674362A73C0}"/>
              </a:ext>
            </a:extLst>
          </p:cNvPr>
          <p:cNvSpPr txBox="1"/>
          <p:nvPr/>
        </p:nvSpPr>
        <p:spPr>
          <a:xfrm>
            <a:off x="0" y="5947370"/>
            <a:ext cx="12192000" cy="923330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marL="1528763"/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L-Istati Membri jistgħu jipprovdu gwida dwar tali alternattivi xierqa oħra u għandhom </a:t>
            </a:r>
          </a:p>
          <a:p>
            <a:pPr marL="1528763"/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jappoġġjaw b’mod attiv l-iżvilupp u l-applikazzjoni ta’ linji gwida li jippromwovu l-fehim </a:t>
            </a:r>
          </a:p>
          <a:p>
            <a:pPr marL="1528763"/>
            <a:r>
              <a:rPr lang="mt-MT">
                <a:solidFill>
                  <a:schemeClr val="bg1"/>
                </a:solidFill>
                <a:latin typeface="EC Square Sans Pro" panose="020B0506040000020004" pitchFamily="34" charset="0"/>
              </a:rPr>
              <a:t>ta’ fatturi ta’ riskju assoċjati mal-metafilassi u jinkludu kriterji għall-bidu tagħha.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0592A0D-CC8A-40A0-9B04-80A1242E1B28}"/>
              </a:ext>
            </a:extLst>
          </p:cNvPr>
          <p:cNvSpPr txBox="1"/>
          <p:nvPr/>
        </p:nvSpPr>
        <p:spPr>
          <a:xfrm>
            <a:off x="3045279" y="2669288"/>
            <a:ext cx="61014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t-MT" sz="1800">
                <a:solidFill>
                  <a:prstClr val="white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!</a:t>
            </a:r>
            <a:r>
              <a:rPr lang="mt-MT" sz="2800" b="1">
                <a:solidFill>
                  <a:srgbClr val="003399"/>
                </a:solidFill>
                <a:latin typeface="EC Square Sans Pro" panose="020B0506040000020004" pitchFamily="34" charset="0"/>
                <a:ea typeface="Steelfish" charset="0"/>
                <a:cs typeface="Steelfish" charset="0"/>
              </a:rPr>
              <a:t>SFIDI</a:t>
            </a:r>
          </a:p>
        </p:txBody>
      </p:sp>
      <p:sp>
        <p:nvSpPr>
          <p:cNvPr id="16" name="Marcador de texto 1">
            <a:extLst>
              <a:ext uri="{FF2B5EF4-FFF2-40B4-BE49-F238E27FC236}">
                <a16:creationId xmlns:a16="http://schemas.microsoft.com/office/drawing/2014/main" id="{949E5BD9-D4B6-4872-A3CE-DEC7627EEB06}"/>
              </a:ext>
            </a:extLst>
          </p:cNvPr>
          <p:cNvSpPr txBox="1">
            <a:spLocks/>
          </p:cNvSpPr>
          <p:nvPr/>
        </p:nvSpPr>
        <p:spPr>
          <a:xfrm>
            <a:off x="914400" y="4635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mt-MT">
                <a:latin typeface="EC Square Sans Pro" panose="020B0506040000020004" pitchFamily="34" charset="0"/>
              </a:rPr>
              <a:t>L-Użu ta’ Prodotti Mediċinali Veterinarji Antimikrobiċi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60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2556</Words>
  <Application>Microsoft Office PowerPoint</Application>
  <PresentationFormat>Personalizado</PresentationFormat>
  <Paragraphs>300</Paragraphs>
  <Slides>24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3" baseType="lpstr">
      <vt:lpstr>Arial</vt:lpstr>
      <vt:lpstr>Calibri</vt:lpstr>
      <vt:lpstr>EC Square Sans Pro</vt:lpstr>
      <vt:lpstr>Montserrat</vt:lpstr>
      <vt:lpstr>Segoe UI</vt:lpstr>
      <vt:lpstr>Times New Roman</vt:lpstr>
      <vt:lpstr>Verdana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PLANTILLA_PPT</dc:title>
  <dc:creator>Monica Zabala Utrillas</dc:creator>
  <cp:lastModifiedBy>Andrea Castro Troya</cp:lastModifiedBy>
  <cp:revision>72</cp:revision>
  <dcterms:created xsi:type="dcterms:W3CDTF">2023-11-20T15:58:16Z</dcterms:created>
  <dcterms:modified xsi:type="dcterms:W3CDTF">2024-03-04T16:28:50Z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Adobe Illustrator 28.0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2023-11-20T00:00:00Z</vt:filetime>
  </property>
  <property fmtid="{D5CDD505-2E9C-101B-9397-08002B2CF9AE}" pid="6" name="Producer">
    <vt:lpwstr>Adobe PDF library 17.00</vt:lpwstr>
  </property>
</Properties>
</file>