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58" r:id="rId6"/>
    <p:sldId id="271" r:id="rId7"/>
    <p:sldId id="259" r:id="rId8"/>
    <p:sldId id="260" r:id="rId9"/>
    <p:sldId id="263" r:id="rId10"/>
    <p:sldId id="27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696B"/>
    <a:srgbClr val="95B8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8D7073-CB49-403F-8134-31BEFC3678E0}" v="2" dt="2024-03-04T14:30:08.6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 snapToGrid="0">
      <p:cViewPr varScale="1">
        <p:scale>
          <a:sx n="27" d="100"/>
          <a:sy n="27" d="100"/>
        </p:scale>
        <p:origin x="1560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D1E827-14B8-40BF-8EAD-18FC92D9C359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BE"/>
        </a:p>
      </dgm:t>
    </dgm:pt>
    <dgm:pt modelId="{6E5EBA06-906F-424D-8D9A-71CECF68E8C2}">
      <dgm:prSet phldrT="[Text]" custT="1"/>
      <dgm:spPr/>
      <dgm:t>
        <a:bodyPr/>
        <a:lstStyle/>
        <a:p>
          <a:r>
            <a:rPr lang="mt-MT" sz="1400" dirty="0">
              <a:latin typeface="Myriad Pro Light" panose="020B0403030403020204" pitchFamily="34" charset="0"/>
            </a:rPr>
            <a:t>SISTEMA TA’ AKKOMODAZZJONI </a:t>
          </a:r>
        </a:p>
      </dgm:t>
    </dgm:pt>
    <dgm:pt modelId="{4BBB620D-58BC-4692-A073-6A37DB4464AC}" type="parTrans" cxnId="{10E2CA49-DE3B-48CB-AEDA-9B46D5F68C24}">
      <dgm:prSet/>
      <dgm:spPr/>
      <dgm:t>
        <a:bodyPr/>
        <a:lstStyle/>
        <a:p>
          <a:endParaRPr lang="en-BE"/>
        </a:p>
      </dgm:t>
    </dgm:pt>
    <dgm:pt modelId="{B11ADF93-70DC-4D46-BE95-06B95618F3C6}" type="sibTrans" cxnId="{10E2CA49-DE3B-48CB-AEDA-9B46D5F68C24}">
      <dgm:prSet/>
      <dgm:spPr/>
      <dgm:t>
        <a:bodyPr/>
        <a:lstStyle/>
        <a:p>
          <a:endParaRPr lang="en-BE"/>
        </a:p>
      </dgm:t>
    </dgm:pt>
    <dgm:pt modelId="{70655DC6-937F-4065-B4E2-982946E62243}">
      <dgm:prSet phldrT="[Text]" custT="1"/>
      <dgm:spPr/>
      <dgm:t>
        <a:bodyPr/>
        <a:lstStyle/>
        <a:p>
          <a:r>
            <a:rPr lang="mt-MT" sz="1600"/>
            <a:t>AMBJENT</a:t>
          </a:r>
        </a:p>
      </dgm:t>
    </dgm:pt>
    <dgm:pt modelId="{E537B34A-0D01-471A-A62A-36047C48C59F}" type="parTrans" cxnId="{081483DC-AC8A-4FE0-BD27-B0CC82FD8653}">
      <dgm:prSet/>
      <dgm:spPr/>
      <dgm:t>
        <a:bodyPr/>
        <a:lstStyle/>
        <a:p>
          <a:endParaRPr lang="en-BE"/>
        </a:p>
      </dgm:t>
    </dgm:pt>
    <dgm:pt modelId="{1A8C5713-B4FA-4E30-BA17-3D628B3632F8}" type="sibTrans" cxnId="{081483DC-AC8A-4FE0-BD27-B0CC82FD8653}">
      <dgm:prSet/>
      <dgm:spPr/>
      <dgm:t>
        <a:bodyPr/>
        <a:lstStyle/>
        <a:p>
          <a:endParaRPr lang="en-BE"/>
        </a:p>
      </dgm:t>
    </dgm:pt>
    <dgm:pt modelId="{BB34DEAF-D94F-4A92-919F-51054EA7B0CB}">
      <dgm:prSet phldrT="[Text]" custT="1"/>
      <dgm:spPr/>
      <dgm:t>
        <a:bodyPr/>
        <a:lstStyle/>
        <a:p>
          <a:r>
            <a:rPr lang="mt-MT" sz="1400"/>
            <a:t>ĠESTJONI TAL-GRUPP</a:t>
          </a:r>
        </a:p>
      </dgm:t>
    </dgm:pt>
    <dgm:pt modelId="{4C0FF946-C1DC-4AFC-B787-2EB179ABD0FF}" type="parTrans" cxnId="{A6F2A18B-3C6B-4D6F-940A-ADF64911FE47}">
      <dgm:prSet/>
      <dgm:spPr/>
      <dgm:t>
        <a:bodyPr/>
        <a:lstStyle/>
        <a:p>
          <a:endParaRPr lang="en-BE"/>
        </a:p>
      </dgm:t>
    </dgm:pt>
    <dgm:pt modelId="{2B0D8372-EBDB-4B00-BE09-CA0C7EE653FC}" type="sibTrans" cxnId="{A6F2A18B-3C6B-4D6F-940A-ADF64911FE47}">
      <dgm:prSet/>
      <dgm:spPr/>
      <dgm:t>
        <a:bodyPr/>
        <a:lstStyle/>
        <a:p>
          <a:endParaRPr lang="en-BE"/>
        </a:p>
      </dgm:t>
    </dgm:pt>
    <dgm:pt modelId="{3854EDDC-2712-4F5E-983C-F861A7F42CC8}" type="pres">
      <dgm:prSet presAssocID="{4ED1E827-14B8-40BF-8EAD-18FC92D9C359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8A527F6A-C01C-4B77-A752-2F5D5DB09D2E}" type="pres">
      <dgm:prSet presAssocID="{4ED1E827-14B8-40BF-8EAD-18FC92D9C359}" presName="cycle" presStyleCnt="0"/>
      <dgm:spPr/>
    </dgm:pt>
    <dgm:pt modelId="{DBA823B8-F3F2-4028-AFBB-2E1D68C2DFAF}" type="pres">
      <dgm:prSet presAssocID="{4ED1E827-14B8-40BF-8EAD-18FC92D9C359}" presName="centerShape" presStyleCnt="0"/>
      <dgm:spPr/>
    </dgm:pt>
    <dgm:pt modelId="{BDDC6890-0ADC-4AC9-9F06-A791098F98B7}" type="pres">
      <dgm:prSet presAssocID="{4ED1E827-14B8-40BF-8EAD-18FC92D9C359}" presName="connSite" presStyleLbl="node1" presStyleIdx="0" presStyleCnt="4"/>
      <dgm:spPr/>
    </dgm:pt>
    <dgm:pt modelId="{C0E19F11-A271-407C-98F5-66F10DFD2913}" type="pres">
      <dgm:prSet presAssocID="{4ED1E827-14B8-40BF-8EAD-18FC92D9C359}" presName="visible" presStyleLbl="node1" presStyleIdx="0" presStyleCnt="4" custScaleX="117665" custScaleY="117665"/>
      <dgm:spPr>
        <a:blipFill rotWithShape="1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10E2C245-1A66-4E77-93E5-AD017A1C50CF}" type="pres">
      <dgm:prSet presAssocID="{4BBB620D-58BC-4692-A073-6A37DB4464AC}" presName="Name25" presStyleLbl="parChTrans1D1" presStyleIdx="0" presStyleCnt="3"/>
      <dgm:spPr/>
    </dgm:pt>
    <dgm:pt modelId="{18015D10-96F0-435B-8E81-8FB26B9E6400}" type="pres">
      <dgm:prSet presAssocID="{6E5EBA06-906F-424D-8D9A-71CECF68E8C2}" presName="node" presStyleCnt="0"/>
      <dgm:spPr/>
    </dgm:pt>
    <dgm:pt modelId="{D642703B-011D-440A-B3DE-F134AF541AC9}" type="pres">
      <dgm:prSet presAssocID="{6E5EBA06-906F-424D-8D9A-71CECF68E8C2}" presName="parentNode" presStyleLbl="node1" presStyleIdx="1" presStyleCnt="4" custScaleX="137272" custScaleY="137272">
        <dgm:presLayoutVars>
          <dgm:chMax val="1"/>
          <dgm:bulletEnabled val="1"/>
        </dgm:presLayoutVars>
      </dgm:prSet>
      <dgm:spPr/>
    </dgm:pt>
    <dgm:pt modelId="{A6BEDA6B-3FE3-4230-93BD-75BA2B9D1B94}" type="pres">
      <dgm:prSet presAssocID="{6E5EBA06-906F-424D-8D9A-71CECF68E8C2}" presName="childNode" presStyleLbl="revTx" presStyleIdx="0" presStyleCnt="0">
        <dgm:presLayoutVars>
          <dgm:bulletEnabled val="1"/>
        </dgm:presLayoutVars>
      </dgm:prSet>
      <dgm:spPr/>
    </dgm:pt>
    <dgm:pt modelId="{AB100671-C742-4E4B-998B-F69193C57BD5}" type="pres">
      <dgm:prSet presAssocID="{E537B34A-0D01-471A-A62A-36047C48C59F}" presName="Name25" presStyleLbl="parChTrans1D1" presStyleIdx="1" presStyleCnt="3"/>
      <dgm:spPr/>
    </dgm:pt>
    <dgm:pt modelId="{E56C731E-DB63-4F71-9103-1AB89FA9F1C2}" type="pres">
      <dgm:prSet presAssocID="{70655DC6-937F-4065-B4E2-982946E62243}" presName="node" presStyleCnt="0"/>
      <dgm:spPr/>
    </dgm:pt>
    <dgm:pt modelId="{072ED6AD-6BFF-43BF-BF3B-78201B87A98E}" type="pres">
      <dgm:prSet presAssocID="{70655DC6-937F-4065-B4E2-982946E62243}" presName="parentNode" presStyleLbl="node1" presStyleIdx="2" presStyleCnt="4" custScaleX="144212" custScaleY="144212" custLinFactNeighborX="73048" custLinFactNeighborY="-3903">
        <dgm:presLayoutVars>
          <dgm:chMax val="1"/>
          <dgm:bulletEnabled val="1"/>
        </dgm:presLayoutVars>
      </dgm:prSet>
      <dgm:spPr/>
    </dgm:pt>
    <dgm:pt modelId="{C2C2DF74-74F9-4F0A-A72A-34996A2205E1}" type="pres">
      <dgm:prSet presAssocID="{70655DC6-937F-4065-B4E2-982946E62243}" presName="childNode" presStyleLbl="revTx" presStyleIdx="0" presStyleCnt="0">
        <dgm:presLayoutVars>
          <dgm:bulletEnabled val="1"/>
        </dgm:presLayoutVars>
      </dgm:prSet>
      <dgm:spPr/>
    </dgm:pt>
    <dgm:pt modelId="{56561A27-C3FE-4946-B4C3-4B8A9E887521}" type="pres">
      <dgm:prSet presAssocID="{4C0FF946-C1DC-4AFC-B787-2EB179ABD0FF}" presName="Name25" presStyleLbl="parChTrans1D1" presStyleIdx="2" presStyleCnt="3"/>
      <dgm:spPr/>
    </dgm:pt>
    <dgm:pt modelId="{7F81B340-62C8-49C0-AE72-D8F52560A7F1}" type="pres">
      <dgm:prSet presAssocID="{BB34DEAF-D94F-4A92-919F-51054EA7B0CB}" presName="node" presStyleCnt="0"/>
      <dgm:spPr/>
    </dgm:pt>
    <dgm:pt modelId="{A5EB9125-4199-4619-A130-F7800275411B}" type="pres">
      <dgm:prSet presAssocID="{BB34DEAF-D94F-4A92-919F-51054EA7B0CB}" presName="parentNode" presStyleLbl="node1" presStyleIdx="3" presStyleCnt="4" custScaleX="140657" custScaleY="140657">
        <dgm:presLayoutVars>
          <dgm:chMax val="1"/>
          <dgm:bulletEnabled val="1"/>
        </dgm:presLayoutVars>
      </dgm:prSet>
      <dgm:spPr/>
    </dgm:pt>
    <dgm:pt modelId="{42ACFB92-9368-4937-A7C7-871C5FFD3C1B}" type="pres">
      <dgm:prSet presAssocID="{BB34DEAF-D94F-4A92-919F-51054EA7B0CB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25810B64-E279-4C65-80EE-3CCCD863CCD3}" type="presOf" srcId="{70655DC6-937F-4065-B4E2-982946E62243}" destId="{072ED6AD-6BFF-43BF-BF3B-78201B87A98E}" srcOrd="0" destOrd="0" presId="urn:microsoft.com/office/officeart/2005/8/layout/radial2"/>
    <dgm:cxn modelId="{10E2CA49-DE3B-48CB-AEDA-9B46D5F68C24}" srcId="{4ED1E827-14B8-40BF-8EAD-18FC92D9C359}" destId="{6E5EBA06-906F-424D-8D9A-71CECF68E8C2}" srcOrd="0" destOrd="0" parTransId="{4BBB620D-58BC-4692-A073-6A37DB4464AC}" sibTransId="{B11ADF93-70DC-4D46-BE95-06B95618F3C6}"/>
    <dgm:cxn modelId="{8901E858-CDB1-4A4C-9729-1808AA3EB0AF}" type="presOf" srcId="{E537B34A-0D01-471A-A62A-36047C48C59F}" destId="{AB100671-C742-4E4B-998B-F69193C57BD5}" srcOrd="0" destOrd="0" presId="urn:microsoft.com/office/officeart/2005/8/layout/radial2"/>
    <dgm:cxn modelId="{00A45383-8ED5-47D5-BA0B-C80111562D6A}" type="presOf" srcId="{BB34DEAF-D94F-4A92-919F-51054EA7B0CB}" destId="{A5EB9125-4199-4619-A130-F7800275411B}" srcOrd="0" destOrd="0" presId="urn:microsoft.com/office/officeart/2005/8/layout/radial2"/>
    <dgm:cxn modelId="{139B7783-F02E-426D-A067-35D72CEAAE3D}" type="presOf" srcId="{4ED1E827-14B8-40BF-8EAD-18FC92D9C359}" destId="{3854EDDC-2712-4F5E-983C-F861A7F42CC8}" srcOrd="0" destOrd="0" presId="urn:microsoft.com/office/officeart/2005/8/layout/radial2"/>
    <dgm:cxn modelId="{A6F2A18B-3C6B-4D6F-940A-ADF64911FE47}" srcId="{4ED1E827-14B8-40BF-8EAD-18FC92D9C359}" destId="{BB34DEAF-D94F-4A92-919F-51054EA7B0CB}" srcOrd="2" destOrd="0" parTransId="{4C0FF946-C1DC-4AFC-B787-2EB179ABD0FF}" sibTransId="{2B0D8372-EBDB-4B00-BE09-CA0C7EE653FC}"/>
    <dgm:cxn modelId="{66718694-22D8-4B8E-9D77-E20B48E44DBF}" type="presOf" srcId="{4C0FF946-C1DC-4AFC-B787-2EB179ABD0FF}" destId="{56561A27-C3FE-4946-B4C3-4B8A9E887521}" srcOrd="0" destOrd="0" presId="urn:microsoft.com/office/officeart/2005/8/layout/radial2"/>
    <dgm:cxn modelId="{8B5772B3-4D75-485E-B4FA-18B4FD3A6D98}" type="presOf" srcId="{6E5EBA06-906F-424D-8D9A-71CECF68E8C2}" destId="{D642703B-011D-440A-B3DE-F134AF541AC9}" srcOrd="0" destOrd="0" presId="urn:microsoft.com/office/officeart/2005/8/layout/radial2"/>
    <dgm:cxn modelId="{F38C0ABF-C721-4E3E-A53E-212ADD55867C}" type="presOf" srcId="{4BBB620D-58BC-4692-A073-6A37DB4464AC}" destId="{10E2C245-1A66-4E77-93E5-AD017A1C50CF}" srcOrd="0" destOrd="0" presId="urn:microsoft.com/office/officeart/2005/8/layout/radial2"/>
    <dgm:cxn modelId="{081483DC-AC8A-4FE0-BD27-B0CC82FD8653}" srcId="{4ED1E827-14B8-40BF-8EAD-18FC92D9C359}" destId="{70655DC6-937F-4065-B4E2-982946E62243}" srcOrd="1" destOrd="0" parTransId="{E537B34A-0D01-471A-A62A-36047C48C59F}" sibTransId="{1A8C5713-B4FA-4E30-BA17-3D628B3632F8}"/>
    <dgm:cxn modelId="{7018DD95-53AE-4134-8F78-9A6DE7D67B26}" type="presParOf" srcId="{3854EDDC-2712-4F5E-983C-F861A7F42CC8}" destId="{8A527F6A-C01C-4B77-A752-2F5D5DB09D2E}" srcOrd="0" destOrd="0" presId="urn:microsoft.com/office/officeart/2005/8/layout/radial2"/>
    <dgm:cxn modelId="{C71E0367-1706-4798-8B5F-AC1E1EDFEC04}" type="presParOf" srcId="{8A527F6A-C01C-4B77-A752-2F5D5DB09D2E}" destId="{DBA823B8-F3F2-4028-AFBB-2E1D68C2DFAF}" srcOrd="0" destOrd="0" presId="urn:microsoft.com/office/officeart/2005/8/layout/radial2"/>
    <dgm:cxn modelId="{5660CDA1-95B9-4A2E-B7EC-218DEFAF2CFB}" type="presParOf" srcId="{DBA823B8-F3F2-4028-AFBB-2E1D68C2DFAF}" destId="{BDDC6890-0ADC-4AC9-9F06-A791098F98B7}" srcOrd="0" destOrd="0" presId="urn:microsoft.com/office/officeart/2005/8/layout/radial2"/>
    <dgm:cxn modelId="{89CFFF1C-2A33-4854-AEC4-CD88F8AD239D}" type="presParOf" srcId="{DBA823B8-F3F2-4028-AFBB-2E1D68C2DFAF}" destId="{C0E19F11-A271-407C-98F5-66F10DFD2913}" srcOrd="1" destOrd="0" presId="urn:microsoft.com/office/officeart/2005/8/layout/radial2"/>
    <dgm:cxn modelId="{89B3B787-D047-46B0-A72D-E76694794A8C}" type="presParOf" srcId="{8A527F6A-C01C-4B77-A752-2F5D5DB09D2E}" destId="{10E2C245-1A66-4E77-93E5-AD017A1C50CF}" srcOrd="1" destOrd="0" presId="urn:microsoft.com/office/officeart/2005/8/layout/radial2"/>
    <dgm:cxn modelId="{50AAC097-EB0B-4A36-8C27-98D7CD311C22}" type="presParOf" srcId="{8A527F6A-C01C-4B77-A752-2F5D5DB09D2E}" destId="{18015D10-96F0-435B-8E81-8FB26B9E6400}" srcOrd="2" destOrd="0" presId="urn:microsoft.com/office/officeart/2005/8/layout/radial2"/>
    <dgm:cxn modelId="{639F4A20-BDC0-459D-A91D-A7871637F82A}" type="presParOf" srcId="{18015D10-96F0-435B-8E81-8FB26B9E6400}" destId="{D642703B-011D-440A-B3DE-F134AF541AC9}" srcOrd="0" destOrd="0" presId="urn:microsoft.com/office/officeart/2005/8/layout/radial2"/>
    <dgm:cxn modelId="{086A7079-B0AA-40F0-ACB1-6C8AADB77703}" type="presParOf" srcId="{18015D10-96F0-435B-8E81-8FB26B9E6400}" destId="{A6BEDA6B-3FE3-4230-93BD-75BA2B9D1B94}" srcOrd="1" destOrd="0" presId="urn:microsoft.com/office/officeart/2005/8/layout/radial2"/>
    <dgm:cxn modelId="{67E6BE55-129D-42BA-9661-34D5337DE45E}" type="presParOf" srcId="{8A527F6A-C01C-4B77-A752-2F5D5DB09D2E}" destId="{AB100671-C742-4E4B-998B-F69193C57BD5}" srcOrd="3" destOrd="0" presId="urn:microsoft.com/office/officeart/2005/8/layout/radial2"/>
    <dgm:cxn modelId="{7D1A5513-50AE-4481-8269-4DF41AB2F7F4}" type="presParOf" srcId="{8A527F6A-C01C-4B77-A752-2F5D5DB09D2E}" destId="{E56C731E-DB63-4F71-9103-1AB89FA9F1C2}" srcOrd="4" destOrd="0" presId="urn:microsoft.com/office/officeart/2005/8/layout/radial2"/>
    <dgm:cxn modelId="{B1A00F1B-2FE2-4021-BEFD-2F6F1EC14AE5}" type="presParOf" srcId="{E56C731E-DB63-4F71-9103-1AB89FA9F1C2}" destId="{072ED6AD-6BFF-43BF-BF3B-78201B87A98E}" srcOrd="0" destOrd="0" presId="urn:microsoft.com/office/officeart/2005/8/layout/radial2"/>
    <dgm:cxn modelId="{A309C8B7-86E3-4F27-A0BC-6087B636491E}" type="presParOf" srcId="{E56C731E-DB63-4F71-9103-1AB89FA9F1C2}" destId="{C2C2DF74-74F9-4F0A-A72A-34996A2205E1}" srcOrd="1" destOrd="0" presId="urn:microsoft.com/office/officeart/2005/8/layout/radial2"/>
    <dgm:cxn modelId="{39C85A5B-9D11-4034-AB57-AB95216E8A89}" type="presParOf" srcId="{8A527F6A-C01C-4B77-A752-2F5D5DB09D2E}" destId="{56561A27-C3FE-4946-B4C3-4B8A9E887521}" srcOrd="5" destOrd="0" presId="urn:microsoft.com/office/officeart/2005/8/layout/radial2"/>
    <dgm:cxn modelId="{176A90A6-95F7-4883-9F21-AA723009C02A}" type="presParOf" srcId="{8A527F6A-C01C-4B77-A752-2F5D5DB09D2E}" destId="{7F81B340-62C8-49C0-AE72-D8F52560A7F1}" srcOrd="6" destOrd="0" presId="urn:microsoft.com/office/officeart/2005/8/layout/radial2"/>
    <dgm:cxn modelId="{18081D5B-D188-4B97-AC56-E6FB2ADA1889}" type="presParOf" srcId="{7F81B340-62C8-49C0-AE72-D8F52560A7F1}" destId="{A5EB9125-4199-4619-A130-F7800275411B}" srcOrd="0" destOrd="0" presId="urn:microsoft.com/office/officeart/2005/8/layout/radial2"/>
    <dgm:cxn modelId="{A2E3705D-4826-4B49-8C7F-8B66765F6481}" type="presParOf" srcId="{7F81B340-62C8-49C0-AE72-D8F52560A7F1}" destId="{42ACFB92-9368-4937-A7C7-871C5FFD3C1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561A27-C3FE-4946-B4C3-4B8A9E887521}">
      <dsp:nvSpPr>
        <dsp:cNvPr id="0" name=""/>
        <dsp:cNvSpPr/>
      </dsp:nvSpPr>
      <dsp:spPr>
        <a:xfrm rot="2629188">
          <a:off x="2679643" y="4546859"/>
          <a:ext cx="518233" cy="63105"/>
        </a:xfrm>
        <a:custGeom>
          <a:avLst/>
          <a:gdLst/>
          <a:ahLst/>
          <a:cxnLst/>
          <a:rect l="0" t="0" r="0" b="0"/>
          <a:pathLst>
            <a:path>
              <a:moveTo>
                <a:pt x="0" y="31552"/>
              </a:moveTo>
              <a:lnTo>
                <a:pt x="518233" y="3155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100671-C742-4E4B-998B-F69193C57BD5}">
      <dsp:nvSpPr>
        <dsp:cNvPr id="0" name=""/>
        <dsp:cNvSpPr/>
      </dsp:nvSpPr>
      <dsp:spPr>
        <a:xfrm rot="21542700">
          <a:off x="2751663" y="3254351"/>
          <a:ext cx="1997044" cy="63105"/>
        </a:xfrm>
        <a:custGeom>
          <a:avLst/>
          <a:gdLst/>
          <a:ahLst/>
          <a:cxnLst/>
          <a:rect l="0" t="0" r="0" b="0"/>
          <a:pathLst>
            <a:path>
              <a:moveTo>
                <a:pt x="0" y="31552"/>
              </a:moveTo>
              <a:lnTo>
                <a:pt x="1997044" y="3155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E2C245-1A66-4E77-93E5-AD017A1C50CF}">
      <dsp:nvSpPr>
        <dsp:cNvPr id="0" name=""/>
        <dsp:cNvSpPr/>
      </dsp:nvSpPr>
      <dsp:spPr>
        <a:xfrm rot="18976458">
          <a:off x="2674264" y="2022273"/>
          <a:ext cx="559148" cy="63105"/>
        </a:xfrm>
        <a:custGeom>
          <a:avLst/>
          <a:gdLst/>
          <a:ahLst/>
          <a:cxnLst/>
          <a:rect l="0" t="0" r="0" b="0"/>
          <a:pathLst>
            <a:path>
              <a:moveTo>
                <a:pt x="0" y="31552"/>
              </a:moveTo>
              <a:lnTo>
                <a:pt x="559148" y="3155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E19F11-A271-407C-98F5-66F10DFD2913}">
      <dsp:nvSpPr>
        <dsp:cNvPr id="0" name=""/>
        <dsp:cNvSpPr/>
      </dsp:nvSpPr>
      <dsp:spPr>
        <a:xfrm>
          <a:off x="-259079" y="1433460"/>
          <a:ext cx="3775614" cy="3775614"/>
        </a:xfrm>
        <a:prstGeom prst="ellipse">
          <a:avLst/>
        </a:prstGeom>
        <a:blipFill rotWithShape="1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42703B-011D-440A-B3DE-F134AF541AC9}">
      <dsp:nvSpPr>
        <dsp:cNvPr id="0" name=""/>
        <dsp:cNvSpPr/>
      </dsp:nvSpPr>
      <dsp:spPr>
        <a:xfrm>
          <a:off x="2789385" y="-374224"/>
          <a:ext cx="2642856" cy="26428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mt-MT" sz="1400" kern="1200" dirty="0">
              <a:latin typeface="Myriad Pro Light" panose="020B0403030403020204" pitchFamily="34" charset="0"/>
            </a:rPr>
            <a:t>SISTEMA TA’ AKKOMODAZZJONI </a:t>
          </a:r>
        </a:p>
      </dsp:txBody>
      <dsp:txXfrm>
        <a:off x="3176422" y="12813"/>
        <a:ext cx="1868782" cy="1868782"/>
      </dsp:txXfrm>
    </dsp:sp>
    <dsp:sp modelId="{072ED6AD-6BFF-43BF-BF3B-78201B87A98E}">
      <dsp:nvSpPr>
        <dsp:cNvPr id="0" name=""/>
        <dsp:cNvSpPr/>
      </dsp:nvSpPr>
      <dsp:spPr>
        <a:xfrm>
          <a:off x="4748376" y="1857889"/>
          <a:ext cx="2776469" cy="27764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mt-MT" sz="1600" kern="1200"/>
            <a:t>AMBJENT</a:t>
          </a:r>
        </a:p>
      </dsp:txBody>
      <dsp:txXfrm>
        <a:off x="5154980" y="2264493"/>
        <a:ext cx="1963261" cy="1963261"/>
      </dsp:txXfrm>
    </dsp:sp>
    <dsp:sp modelId="{A5EB9125-4199-4619-A130-F7800275411B}">
      <dsp:nvSpPr>
        <dsp:cNvPr id="0" name=""/>
        <dsp:cNvSpPr/>
      </dsp:nvSpPr>
      <dsp:spPr>
        <a:xfrm>
          <a:off x="2748654" y="4341318"/>
          <a:ext cx="2708026" cy="270802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mt-MT" sz="1400" kern="1200"/>
            <a:t>ĠESTJONI TAL-GRUPP</a:t>
          </a:r>
        </a:p>
      </dsp:txBody>
      <dsp:txXfrm>
        <a:off x="3145235" y="4737899"/>
        <a:ext cx="1914864" cy="19148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1A50702-3C68-4B14-B819-72B57D27F9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0F4880-E690-44D0-8356-A9E7BDBAB0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6205E-B305-4B90-9534-3C5E99A0275E}" type="datetimeFigureOut">
              <a:rPr lang="en-US" smtClean="0"/>
              <a:t>3/5/2024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B4ACF6-39FD-4B08-A7D5-5BFDC37B462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7C9FD2-2C57-4DE7-8EA4-86DEE80B98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AC623C-86E0-4A85-83FB-F4A716956FD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955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722F1-E430-42A1-A473-1759336AECCE}" type="datetimeFigureOut">
              <a:rPr lang="en-US" smtClean="0"/>
              <a:t>3/5/2024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7D7554-D10C-4E29-B8E6-BB7111FA614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347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65C9C5B-BBA9-42AB-806E-92FC22E19CBA}"/>
              </a:ext>
            </a:extLst>
          </p:cNvPr>
          <p:cNvSpPr/>
          <p:nvPr userDrawn="1"/>
        </p:nvSpPr>
        <p:spPr>
          <a:xfrm>
            <a:off x="-1" y="0"/>
            <a:ext cx="903746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F30CF48-DD5D-4C81-BA7E-470DCBA61E6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476500" y="622103"/>
            <a:ext cx="9715500" cy="372092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7E08E4E-686B-490D-8EA1-DDC9F1BC7C24}"/>
              </a:ext>
            </a:extLst>
          </p:cNvPr>
          <p:cNvCxnSpPr>
            <a:cxnSpLocks/>
          </p:cNvCxnSpPr>
          <p:nvPr userDrawn="1"/>
        </p:nvCxnSpPr>
        <p:spPr>
          <a:xfrm>
            <a:off x="739466" y="0"/>
            <a:ext cx="0" cy="6187736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C78B2B3F-3573-4632-872A-ADB36AF4125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59337" y="5779363"/>
            <a:ext cx="2459114" cy="685430"/>
          </a:xfrm>
          <a:prstGeom prst="rect">
            <a:avLst/>
          </a:prstGeom>
        </p:spPr>
        <p:txBody>
          <a:bodyPr anchor="ctr"/>
          <a:lstStyle>
            <a:lvl1pPr marL="0" indent="0" algn="r">
              <a:lnSpc>
                <a:spcPct val="80000"/>
              </a:lnSpc>
              <a:spcBef>
                <a:spcPts val="0"/>
              </a:spcBef>
              <a:buNone/>
              <a:defRPr sz="1800" spc="1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6FF5EE2F-D68A-4C3C-A342-4C0CE6CE20C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299663" y="5791178"/>
            <a:ext cx="2459114" cy="68542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600" cap="all" spc="1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date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2DB723-8435-4F35-BF55-AFB7DC8FD4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5205" y="4965134"/>
            <a:ext cx="4333088" cy="1596004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80000"/>
              </a:lnSpc>
              <a:defRPr sz="5000" spc="100" baseline="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167580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ng Contoso to the Competition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995D6E1F-61DD-45C8-BD0F-87774F3858F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3F1E30-78A1-4D04-868B-2FF65A0CD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8/05/20XX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2EE5A-2D26-4A38-BF97-6266BFC42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1" name="Content Placeholder 15">
            <a:extLst>
              <a:ext uri="{FF2B5EF4-FFF2-40B4-BE49-F238E27FC236}">
                <a16:creationId xmlns:a16="http://schemas.microsoft.com/office/drawing/2014/main" id="{716CE84D-B2FA-4712-9112-9A6349EE051E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1008686" y="2921932"/>
            <a:ext cx="4114800" cy="126881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  <a:defRPr sz="1400" spc="1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3" name="Content Placeholder 15">
            <a:extLst>
              <a:ext uri="{FF2B5EF4-FFF2-40B4-BE49-F238E27FC236}">
                <a16:creationId xmlns:a16="http://schemas.microsoft.com/office/drawing/2014/main" id="{5EB29FAF-F8EE-4156-8E07-E14DFBABA09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008686" y="4327267"/>
            <a:ext cx="4114800" cy="126881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  <a:defRPr sz="1400" spc="1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C5BC42-EC33-40D4-8189-69F1D23AD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686" y="1516597"/>
            <a:ext cx="3980182" cy="126881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25000"/>
              </a:lnSpc>
              <a:defRPr lang="en-US" sz="2400" spc="100" baseline="0">
                <a:solidFill>
                  <a:schemeClr val="accent1"/>
                </a:solidFill>
                <a:ea typeface="+mn-ea"/>
                <a:cs typeface="+mn-cs"/>
              </a:defRPr>
            </a:lvl1pPr>
          </a:lstStyle>
          <a:p>
            <a:pPr marL="0" lv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323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sto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415A3-6E46-4BC3-B867-3A6A61D0F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8/05/20XX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1ADF53-2713-40AC-9CC8-AA83770C9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Conference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D08A84-ADB1-42C6-A7B1-E5C5A728B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09C0924B-E154-4A9E-830A-0CED0F96BA6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12346" y="3093970"/>
            <a:ext cx="495300" cy="65227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9FC371A-791E-4A18-A05F-62DAAB144FE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501761" y="3093970"/>
            <a:ext cx="495300" cy="65227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7370EA53-C218-4777-8992-DFE61FD94A5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91176" y="3093970"/>
            <a:ext cx="495300" cy="65227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52263598-CA5C-4D32-8005-69A3003C53F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80591" y="3093970"/>
            <a:ext cx="495300" cy="65227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04255F76-4757-4D5C-80D7-A3307CEBC13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10807" y="3093970"/>
            <a:ext cx="615310" cy="65227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0" name="Text Placeholder 14">
            <a:extLst>
              <a:ext uri="{FF2B5EF4-FFF2-40B4-BE49-F238E27FC236}">
                <a16:creationId xmlns:a16="http://schemas.microsoft.com/office/drawing/2014/main" id="{6948AE7E-55CC-4F22-9239-099E8E8EF21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659421" y="3093970"/>
            <a:ext cx="495300" cy="65227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1" name="Text Placeholder 14">
            <a:extLst>
              <a:ext uri="{FF2B5EF4-FFF2-40B4-BE49-F238E27FC236}">
                <a16:creationId xmlns:a16="http://schemas.microsoft.com/office/drawing/2014/main" id="{D91E6446-232F-4870-8335-C708DDB3E7B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448836" y="3093970"/>
            <a:ext cx="495300" cy="65227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2" name="Text Placeholder 14">
            <a:extLst>
              <a:ext uri="{FF2B5EF4-FFF2-40B4-BE49-F238E27FC236}">
                <a16:creationId xmlns:a16="http://schemas.microsoft.com/office/drawing/2014/main" id="{6A3A8254-B2DC-4C36-8E81-397E7CB3EC0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238251" y="3093970"/>
            <a:ext cx="495300" cy="65227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3" name="Text Placeholder 14">
            <a:extLst>
              <a:ext uri="{FF2B5EF4-FFF2-40B4-BE49-F238E27FC236}">
                <a16:creationId xmlns:a16="http://schemas.microsoft.com/office/drawing/2014/main" id="{048C7215-4A75-4BF9-96EC-BEA9AA1239C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027666" y="3093970"/>
            <a:ext cx="495300" cy="65227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4" name="Text Placeholder 14">
            <a:extLst>
              <a:ext uri="{FF2B5EF4-FFF2-40B4-BE49-F238E27FC236}">
                <a16:creationId xmlns:a16="http://schemas.microsoft.com/office/drawing/2014/main" id="{C2FA34D0-4280-4201-9E40-5FE0D81D7DC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817081" y="3093970"/>
            <a:ext cx="495300" cy="65227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5" name="Text Placeholder 14">
            <a:extLst>
              <a:ext uri="{FF2B5EF4-FFF2-40B4-BE49-F238E27FC236}">
                <a16:creationId xmlns:a16="http://schemas.microsoft.com/office/drawing/2014/main" id="{BD0D6DFA-0AE8-42A3-ADA8-785B98B99E4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606496" y="3093970"/>
            <a:ext cx="495300" cy="65227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6" name="Text Placeholder 14">
            <a:extLst>
              <a:ext uri="{FF2B5EF4-FFF2-40B4-BE49-F238E27FC236}">
                <a16:creationId xmlns:a16="http://schemas.microsoft.com/office/drawing/2014/main" id="{7E475D18-842D-4508-9049-99A36DA3895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395907" y="3093970"/>
            <a:ext cx="495300" cy="65227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7" name="Text Placeholder 14">
            <a:extLst>
              <a:ext uri="{FF2B5EF4-FFF2-40B4-BE49-F238E27FC236}">
                <a16:creationId xmlns:a16="http://schemas.microsoft.com/office/drawing/2014/main" id="{F7A2B249-C1B4-4F5F-9C74-B3763CCFC8D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712346" y="4795797"/>
            <a:ext cx="495300" cy="65227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8" name="Text Placeholder 14">
            <a:extLst>
              <a:ext uri="{FF2B5EF4-FFF2-40B4-BE49-F238E27FC236}">
                <a16:creationId xmlns:a16="http://schemas.microsoft.com/office/drawing/2014/main" id="{64240E02-7397-4BFB-923B-4E4A96C7C81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501761" y="4795797"/>
            <a:ext cx="495300" cy="65227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9" name="Text Placeholder 14">
            <a:extLst>
              <a:ext uri="{FF2B5EF4-FFF2-40B4-BE49-F238E27FC236}">
                <a16:creationId xmlns:a16="http://schemas.microsoft.com/office/drawing/2014/main" id="{41400094-84D6-4303-BA4B-0E0D1FF018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291176" y="4795797"/>
            <a:ext cx="495300" cy="65227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0" name="Text Placeholder 14">
            <a:extLst>
              <a:ext uri="{FF2B5EF4-FFF2-40B4-BE49-F238E27FC236}">
                <a16:creationId xmlns:a16="http://schemas.microsoft.com/office/drawing/2014/main" id="{AAF6E8A4-DDDD-49A1-B1C9-3574B58A83D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080591" y="4795797"/>
            <a:ext cx="495300" cy="65227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1" name="Text Placeholder 14">
            <a:extLst>
              <a:ext uri="{FF2B5EF4-FFF2-40B4-BE49-F238E27FC236}">
                <a16:creationId xmlns:a16="http://schemas.microsoft.com/office/drawing/2014/main" id="{D9AB8D6A-C296-4468-9A7D-7F46B36429A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810807" y="4795797"/>
            <a:ext cx="615310" cy="65227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2" name="Text Placeholder 14">
            <a:extLst>
              <a:ext uri="{FF2B5EF4-FFF2-40B4-BE49-F238E27FC236}">
                <a16:creationId xmlns:a16="http://schemas.microsoft.com/office/drawing/2014/main" id="{D17C8109-2F1A-4248-BE14-FE5D4AE1E35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659421" y="4795797"/>
            <a:ext cx="495300" cy="65227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3" name="Text Placeholder 14">
            <a:extLst>
              <a:ext uri="{FF2B5EF4-FFF2-40B4-BE49-F238E27FC236}">
                <a16:creationId xmlns:a16="http://schemas.microsoft.com/office/drawing/2014/main" id="{5735C006-B8AC-427F-A337-4F607EB5431F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448836" y="4795797"/>
            <a:ext cx="495300" cy="65227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4" name="Text Placeholder 14">
            <a:extLst>
              <a:ext uri="{FF2B5EF4-FFF2-40B4-BE49-F238E27FC236}">
                <a16:creationId xmlns:a16="http://schemas.microsoft.com/office/drawing/2014/main" id="{B62C7805-F615-4B77-89DD-63F1F946E78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238251" y="4795797"/>
            <a:ext cx="495300" cy="65227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5" name="Text Placeholder 14">
            <a:extLst>
              <a:ext uri="{FF2B5EF4-FFF2-40B4-BE49-F238E27FC236}">
                <a16:creationId xmlns:a16="http://schemas.microsoft.com/office/drawing/2014/main" id="{7B0BABA0-0326-410E-AECF-0D41365DD47C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027666" y="4795797"/>
            <a:ext cx="495300" cy="65227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6" name="Text Placeholder 14">
            <a:extLst>
              <a:ext uri="{FF2B5EF4-FFF2-40B4-BE49-F238E27FC236}">
                <a16:creationId xmlns:a16="http://schemas.microsoft.com/office/drawing/2014/main" id="{9E4FCBEC-4348-4D10-B139-FD526C86B178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817081" y="4795797"/>
            <a:ext cx="495300" cy="65227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7" name="Text Placeholder 14">
            <a:extLst>
              <a:ext uri="{FF2B5EF4-FFF2-40B4-BE49-F238E27FC236}">
                <a16:creationId xmlns:a16="http://schemas.microsoft.com/office/drawing/2014/main" id="{DA4FA8D2-F1E5-4A88-855F-84D521DB704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606496" y="4795797"/>
            <a:ext cx="495300" cy="65227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8" name="Text Placeholder 14">
            <a:extLst>
              <a:ext uri="{FF2B5EF4-FFF2-40B4-BE49-F238E27FC236}">
                <a16:creationId xmlns:a16="http://schemas.microsoft.com/office/drawing/2014/main" id="{7E27FFDC-7B67-4C2F-8712-C7961E6E9A91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0395907" y="4795797"/>
            <a:ext cx="495300" cy="65227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1" name="Text Placeholder 14">
            <a:extLst>
              <a:ext uri="{FF2B5EF4-FFF2-40B4-BE49-F238E27FC236}">
                <a16:creationId xmlns:a16="http://schemas.microsoft.com/office/drawing/2014/main" id="{B098AA04-538E-4D0B-BC5E-3C79B451D15C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96804" y="2672211"/>
            <a:ext cx="1021001" cy="501726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cap="all" spc="1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Add year</a:t>
            </a:r>
          </a:p>
        </p:txBody>
      </p:sp>
      <p:sp>
        <p:nvSpPr>
          <p:cNvPr id="52" name="Text Placeholder 14">
            <a:extLst>
              <a:ext uri="{FF2B5EF4-FFF2-40B4-BE49-F238E27FC236}">
                <a16:creationId xmlns:a16="http://schemas.microsoft.com/office/drawing/2014/main" id="{80992CBE-A6F0-4FF1-8F4F-84B050480AD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96804" y="4361409"/>
            <a:ext cx="1021001" cy="501726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cap="all" spc="1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Add year</a:t>
            </a:r>
          </a:p>
        </p:txBody>
      </p:sp>
      <p:sp>
        <p:nvSpPr>
          <p:cNvPr id="53" name="Text Placeholder 14">
            <a:extLst>
              <a:ext uri="{FF2B5EF4-FFF2-40B4-BE49-F238E27FC236}">
                <a16:creationId xmlns:a16="http://schemas.microsoft.com/office/drawing/2014/main" id="{738B60B3-540F-4900-A4BB-0B521A1F75C1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2029367" y="2067200"/>
            <a:ext cx="1440088" cy="469597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4" name="Text Placeholder 14">
            <a:extLst>
              <a:ext uri="{FF2B5EF4-FFF2-40B4-BE49-F238E27FC236}">
                <a16:creationId xmlns:a16="http://schemas.microsoft.com/office/drawing/2014/main" id="{FD7D7797-7938-4D6E-B5A4-21536E2021EF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4397612" y="2067200"/>
            <a:ext cx="1440088" cy="469597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5" name="Text Placeholder 14">
            <a:extLst>
              <a:ext uri="{FF2B5EF4-FFF2-40B4-BE49-F238E27FC236}">
                <a16:creationId xmlns:a16="http://schemas.microsoft.com/office/drawing/2014/main" id="{F7B339B7-1A20-4B38-8EAE-3C98E757DA31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344687" y="2067200"/>
            <a:ext cx="1440088" cy="469597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6" name="Text Placeholder 14">
            <a:extLst>
              <a:ext uri="{FF2B5EF4-FFF2-40B4-BE49-F238E27FC236}">
                <a16:creationId xmlns:a16="http://schemas.microsoft.com/office/drawing/2014/main" id="{3D0B1401-F4EC-4750-A2AA-34CD72504AC2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2029367" y="3869787"/>
            <a:ext cx="1440088" cy="408780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7" name="Text Placeholder 14">
            <a:extLst>
              <a:ext uri="{FF2B5EF4-FFF2-40B4-BE49-F238E27FC236}">
                <a16:creationId xmlns:a16="http://schemas.microsoft.com/office/drawing/2014/main" id="{25C7DA61-BA93-48EE-BB6E-9E5D96271ACE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5976442" y="3869787"/>
            <a:ext cx="1440088" cy="408780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 cap="none" spc="10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8" name="Text Placeholder 14">
            <a:extLst>
              <a:ext uri="{FF2B5EF4-FFF2-40B4-BE49-F238E27FC236}">
                <a16:creationId xmlns:a16="http://schemas.microsoft.com/office/drawing/2014/main" id="{6B7F232D-8C58-4A29-8A95-52E6B74C0533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9923517" y="3869787"/>
            <a:ext cx="1440088" cy="408780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F2334811-4848-4246-ACD8-273541203B2A}"/>
              </a:ext>
            </a:extLst>
          </p:cNvPr>
          <p:cNvCxnSpPr>
            <a:cxnSpLocks/>
          </p:cNvCxnSpPr>
          <p:nvPr userDrawn="1"/>
        </p:nvCxnSpPr>
        <p:spPr>
          <a:xfrm>
            <a:off x="0" y="755452"/>
            <a:ext cx="980936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45E76D73-D506-4E6B-A789-AB87E732A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0418" y="100579"/>
            <a:ext cx="1943381" cy="1268811"/>
          </a:xfrm>
          <a:prstGeom prst="rect">
            <a:avLst/>
          </a:prstGeom>
        </p:spPr>
        <p:txBody>
          <a:bodyPr anchor="ctr"/>
          <a:lstStyle>
            <a:lvl1pPr algn="r">
              <a:lnSpc>
                <a:spcPct val="125000"/>
              </a:lnSpc>
              <a:defRPr lang="en-US" sz="2400" spc="100" baseline="0">
                <a:solidFill>
                  <a:schemeClr val="accent1"/>
                </a:solidFill>
                <a:ea typeface="+mn-ea"/>
                <a:cs typeface="+mn-cs"/>
              </a:defRPr>
            </a:lvl1pPr>
          </a:lstStyle>
          <a:p>
            <a:pPr marL="0" lvl="0" indent="0" algn="r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7009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0">
            <a:extLst>
              <a:ext uri="{FF2B5EF4-FFF2-40B4-BE49-F238E27FC236}">
                <a16:creationId xmlns:a16="http://schemas.microsoft.com/office/drawing/2014/main" id="{A3D8856B-7A24-4C55-9910-ED81BFA0A02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415A3-6E46-4BC3-B867-3A6A61D0F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8/05/20XX</a:t>
            </a:r>
          </a:p>
        </p:txBody>
      </p:sp>
      <p:sp>
        <p:nvSpPr>
          <p:cNvPr id="9" name="Content Placeholder 15">
            <a:extLst>
              <a:ext uri="{FF2B5EF4-FFF2-40B4-BE49-F238E27FC236}">
                <a16:creationId xmlns:a16="http://schemas.microsoft.com/office/drawing/2014/main" id="{3B3118EB-9968-4E6E-B2B6-A76765DCFA4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7101509" y="2431279"/>
            <a:ext cx="4288971" cy="305512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  <a:defRPr sz="1400" spc="1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3ABAA64D-DEC0-453B-A9D7-7183AF0CE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19230" y="6356350"/>
            <a:ext cx="3152912" cy="365125"/>
          </a:xfrm>
        </p:spPr>
        <p:txBody>
          <a:bodyPr/>
          <a:lstStyle>
            <a:lvl1pPr algn="l"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Conference Presentation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F74F7F62-A2D6-471E-83D8-44BA2699C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0344" y="6356350"/>
            <a:ext cx="843455" cy="365125"/>
          </a:xfrm>
        </p:spPr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fld id="{18D65601-5AE2-46FC-B138-694DDD2B510D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F88F189-31A8-4BA7-80D9-4A40A4E2B8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834820" y="-3976"/>
            <a:ext cx="0" cy="2159347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14EE86B4-3F11-45CB-96F9-7D1AB761A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01506" y="1761891"/>
            <a:ext cx="4288971" cy="532862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25000"/>
              </a:lnSpc>
              <a:defRPr lang="en-US" sz="2400" spc="100" baseline="0">
                <a:solidFill>
                  <a:schemeClr val="accent1"/>
                </a:solidFill>
                <a:ea typeface="+mn-ea"/>
                <a:cs typeface="+mn-cs"/>
              </a:defRPr>
            </a:lvl1pPr>
          </a:lstStyle>
          <a:p>
            <a:pPr marL="0" lv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7309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ps for Business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0">
            <a:extLst>
              <a:ext uri="{FF2B5EF4-FFF2-40B4-BE49-F238E27FC236}">
                <a16:creationId xmlns:a16="http://schemas.microsoft.com/office/drawing/2014/main" id="{60ED5431-1075-4889-87EB-D79FFE50960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2804630"/>
            <a:ext cx="12192000" cy="406224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415A3-6E46-4BC3-B867-3A6A61D0F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8/05/20XX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1ADF53-2713-40AC-9CC8-AA83770C9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Conference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D08A84-ADB1-42C6-A7B1-E5C5A728B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8D65601-5AE2-46FC-B138-694DDD2B510D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0" name="Content Placeholder 15">
            <a:extLst>
              <a:ext uri="{FF2B5EF4-FFF2-40B4-BE49-F238E27FC236}">
                <a16:creationId xmlns:a16="http://schemas.microsoft.com/office/drawing/2014/main" id="{E7CC669C-5E68-40A8-8F59-E044A32F4B3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109845" y="999340"/>
            <a:ext cx="5578870" cy="1408770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 sz="1400" spc="100" baseline="0"/>
            </a:lvl1pPr>
          </a:lstStyle>
          <a:p>
            <a:pPr lvl="0"/>
            <a:r>
              <a:rPr lang="en-US"/>
              <a:t>Click to add text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3EEC13B-7926-4108-B0C5-F3A2A5AE69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0" y="1689250"/>
            <a:ext cx="160637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C546480-8B8D-4EF8-8C6A-DFFAC2755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1559" y="1352736"/>
            <a:ext cx="3037792" cy="657883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100000"/>
              </a:lnSpc>
              <a:defRPr lang="en-US" sz="2400" spc="100" baseline="0">
                <a:solidFill>
                  <a:schemeClr val="accent1"/>
                </a:solidFill>
                <a:ea typeface="+mn-ea"/>
                <a:cs typeface="+mn-cs"/>
              </a:defRPr>
            </a:lvl1pPr>
          </a:lstStyle>
          <a:p>
            <a:pPr marL="0" lvl="0" indent="0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8963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 to A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415B931B-7725-4C86-A82C-07F42F447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397500" y="2009775"/>
            <a:ext cx="6794499" cy="28384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116D3891-B2BA-4AE6-AAA7-560547F4B5E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" y="0"/>
            <a:ext cx="6311899" cy="6858000"/>
          </a:xfrm>
          <a:custGeom>
            <a:avLst/>
            <a:gdLst>
              <a:gd name="connsiteX0" fmla="*/ 0 w 6311899"/>
              <a:gd name="connsiteY0" fmla="*/ 0 h 6858000"/>
              <a:gd name="connsiteX1" fmla="*/ 6311899 w 6311899"/>
              <a:gd name="connsiteY1" fmla="*/ 0 h 6858000"/>
              <a:gd name="connsiteX2" fmla="*/ 6311899 w 6311899"/>
              <a:gd name="connsiteY2" fmla="*/ 2009775 h 6858000"/>
              <a:gd name="connsiteX3" fmla="*/ 5397499 w 6311899"/>
              <a:gd name="connsiteY3" fmla="*/ 2009775 h 6858000"/>
              <a:gd name="connsiteX4" fmla="*/ 5397499 w 6311899"/>
              <a:gd name="connsiteY4" fmla="*/ 4848225 h 6858000"/>
              <a:gd name="connsiteX5" fmla="*/ 6311899 w 6311899"/>
              <a:gd name="connsiteY5" fmla="*/ 4848225 h 6858000"/>
              <a:gd name="connsiteX6" fmla="*/ 6311899 w 6311899"/>
              <a:gd name="connsiteY6" fmla="*/ 6858000 h 6858000"/>
              <a:gd name="connsiteX7" fmla="*/ 0 w 6311899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311899" h="6858000">
                <a:moveTo>
                  <a:pt x="0" y="0"/>
                </a:moveTo>
                <a:lnTo>
                  <a:pt x="6311899" y="0"/>
                </a:lnTo>
                <a:lnTo>
                  <a:pt x="6311899" y="2009775"/>
                </a:lnTo>
                <a:lnTo>
                  <a:pt x="5397499" y="2009775"/>
                </a:lnTo>
                <a:lnTo>
                  <a:pt x="5397499" y="4848225"/>
                </a:lnTo>
                <a:lnTo>
                  <a:pt x="6311899" y="4848225"/>
                </a:lnTo>
                <a:lnTo>
                  <a:pt x="6311899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415A3-6E46-4BC3-B867-3A6A61D0F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8/05/20XX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9831967-45C9-40AF-A955-56E9578BC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19230" y="6356350"/>
            <a:ext cx="3152912" cy="365125"/>
          </a:xfrm>
        </p:spPr>
        <p:txBody>
          <a:bodyPr/>
          <a:lstStyle>
            <a:lvl1pPr algn="l"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Conference Presentation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6167DEC-7546-44F6-AD64-E71C2FF1C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0344" y="6356350"/>
            <a:ext cx="843455" cy="365125"/>
          </a:xfrm>
        </p:spPr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fld id="{18D65601-5AE2-46FC-B138-694DDD2B510D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Content Placeholder 15">
            <a:extLst>
              <a:ext uri="{FF2B5EF4-FFF2-40B4-BE49-F238E27FC236}">
                <a16:creationId xmlns:a16="http://schemas.microsoft.com/office/drawing/2014/main" id="{61241730-14B7-407E-9517-F4510520D03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311900" y="3282850"/>
            <a:ext cx="5350010" cy="103073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  <a:defRPr sz="1400" spc="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55B60F-1D5E-4B0C-8354-2E7AA187F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1898" y="2471206"/>
            <a:ext cx="5350010" cy="867398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00000"/>
              </a:lnSpc>
              <a:defRPr lang="en-US" sz="2400" spc="100" baseline="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 marL="0" lv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4552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0">
            <a:extLst>
              <a:ext uri="{FF2B5EF4-FFF2-40B4-BE49-F238E27FC236}">
                <a16:creationId xmlns:a16="http://schemas.microsoft.com/office/drawing/2014/main" id="{9C6F1ED5-824E-4C14-8D5E-5A0A26C54212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415A3-6E46-4BC3-B867-3A6A61D0F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8/05/20XX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1ADF53-2713-40AC-9CC8-AA83770C9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Conference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D08A84-ADB1-42C6-A7B1-E5C5A728B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9" name="Content Placeholder 15">
            <a:extLst>
              <a:ext uri="{FF2B5EF4-FFF2-40B4-BE49-F238E27FC236}">
                <a16:creationId xmlns:a16="http://schemas.microsoft.com/office/drawing/2014/main" id="{9F762423-7F4E-4A21-8F09-05418F82F9D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078765" y="3267882"/>
            <a:ext cx="3193926" cy="220322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  <a:buNone/>
              <a:defRPr sz="1400" spc="1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2AE728-7030-4847-B87B-FDB4B86E0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8765" y="2371063"/>
            <a:ext cx="3193926" cy="999451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25000"/>
              </a:lnSpc>
              <a:defRPr lang="en-US" sz="2400" spc="100" baseline="0">
                <a:solidFill>
                  <a:schemeClr val="accent1"/>
                </a:solidFill>
                <a:ea typeface="+mn-ea"/>
                <a:cs typeface="+mn-cs"/>
              </a:defRPr>
            </a:lvl1pPr>
          </a:lstStyle>
          <a:p>
            <a:pPr marL="0" lv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016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FF5ED5F1-A62B-4555-807E-91FAE1443CC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9D60F5-07EA-4D8F-AAFA-0F48CB785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8/05/20XX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ED4C42-D293-4981-BA06-A4638BEE1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Conference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3E9D98-F221-47DC-AE55-8165BB7A3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94C3D64C-77F6-4601-B573-9A9B6E23BB60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1675242" y="2051170"/>
            <a:ext cx="5362575" cy="353218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1400" spc="100" baseline="0"/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CD17CD-E6D2-4329-B271-1E59AA986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5242" y="1418953"/>
            <a:ext cx="5362575" cy="495691"/>
          </a:xfrm>
          <a:prstGeom prst="rect">
            <a:avLst/>
          </a:prstGeom>
        </p:spPr>
        <p:txBody>
          <a:bodyPr anchor="ctr"/>
          <a:lstStyle>
            <a:lvl1pPr>
              <a:defRPr lang="en-US" sz="2400" spc="100" baseline="0">
                <a:solidFill>
                  <a:schemeClr val="accent1"/>
                </a:solidFill>
                <a:ea typeface="+mn-ea"/>
                <a:cs typeface="+mn-cs"/>
              </a:defRPr>
            </a:lvl1pPr>
          </a:lstStyle>
          <a:p>
            <a:pPr marL="0" lvl="0" indent="0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684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et The Pres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0">
            <a:extLst>
              <a:ext uri="{FF2B5EF4-FFF2-40B4-BE49-F238E27FC236}">
                <a16:creationId xmlns:a16="http://schemas.microsoft.com/office/drawing/2014/main" id="{CD5AE0D9-6B20-4F29-A35B-2A00C25FF84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482906" y="0"/>
            <a:ext cx="4635426" cy="685799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CC56C8-D828-4A31-A5B9-CF1AEFA70D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71846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dirty="0"/>
              <a:t>8/05/20XX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0B0264-B3C3-46A0-80DD-67C59DB2A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19230" y="6356350"/>
            <a:ext cx="3152912" cy="365125"/>
          </a:xfrm>
        </p:spPr>
        <p:txBody>
          <a:bodyPr/>
          <a:lstStyle>
            <a:lvl1pPr algn="l"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Conference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5D3C3B-0FFE-494C-B4AC-477B6A9DA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0344" y="6356350"/>
            <a:ext cx="843455" cy="365125"/>
          </a:xfrm>
        </p:spPr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fld id="{18D65601-5AE2-46FC-B138-694DDD2B510D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1285A10A-1880-4D4E-A99B-1C19043F2A6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750189" y="2396358"/>
            <a:ext cx="3266975" cy="326687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600" b="1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11" name="Content Placeholder 15">
            <a:extLst>
              <a:ext uri="{FF2B5EF4-FFF2-40B4-BE49-F238E27FC236}">
                <a16:creationId xmlns:a16="http://schemas.microsoft.com/office/drawing/2014/main" id="{624F1FC7-2617-499A-8CB8-B61FC7D9B7B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749508" y="2756830"/>
            <a:ext cx="4834569" cy="238419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None/>
              <a:defRPr sz="1400" spc="100" baseline="0"/>
            </a:lvl1pPr>
          </a:lstStyle>
          <a:p>
            <a:pPr lvl="0"/>
            <a:r>
              <a:rPr lang="en-US"/>
              <a:t>Click to add text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B169A36-7DEF-42D4-850F-59A3233FD5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834" y="0"/>
            <a:ext cx="0" cy="2757488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CADB6D5-97B3-42ED-B8C7-5AD951CB8F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729133" y="2551471"/>
            <a:ext cx="3462867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A9B7B60A-1B6C-4E40-94D7-AE1BD3712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810973" y="4189152"/>
            <a:ext cx="3121302" cy="469478"/>
          </a:xfrm>
          <a:prstGeom prst="rect">
            <a:avLst/>
          </a:prstGeom>
        </p:spPr>
        <p:txBody>
          <a:bodyPr anchor="ctr"/>
          <a:lstStyle>
            <a:lvl1pPr algn="r">
              <a:defRPr lang="en-US" sz="2400" spc="100" baseline="0">
                <a:solidFill>
                  <a:schemeClr val="accent1"/>
                </a:solidFill>
                <a:ea typeface="+mn-ea"/>
                <a:cs typeface="+mn-cs"/>
              </a:defRPr>
            </a:lvl1pPr>
          </a:lstStyle>
          <a:p>
            <a:pPr marL="0" lvl="0" indent="0" algn="r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85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BFE3E-14BB-4DC6-A806-1E62C1D24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3137" y="1360309"/>
            <a:ext cx="2909309" cy="657882"/>
          </a:xfrm>
          <a:prstGeom prst="rect">
            <a:avLst/>
          </a:prstGeom>
        </p:spPr>
        <p:txBody>
          <a:bodyPr anchor="ctr"/>
          <a:lstStyle>
            <a:lvl1pPr>
              <a:defRPr lang="en-US" sz="2400" spc="100" baseline="0">
                <a:solidFill>
                  <a:schemeClr val="accent1"/>
                </a:solidFill>
                <a:ea typeface="+mn-ea"/>
                <a:cs typeface="+mn-cs"/>
              </a:defRPr>
            </a:lvl1pPr>
          </a:lstStyle>
          <a:p>
            <a:pPr marL="0" lvl="0" indent="0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EFD7EF65-6DE9-4029-B3A0-F08E11BC9E5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2795752"/>
            <a:ext cx="12192000" cy="406224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0" name="Content Placeholder 15">
            <a:extLst>
              <a:ext uri="{FF2B5EF4-FFF2-40B4-BE49-F238E27FC236}">
                <a16:creationId xmlns:a16="http://schemas.microsoft.com/office/drawing/2014/main" id="{123B9F8E-DAD6-45B2-B55B-B070484318C3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109845" y="1075509"/>
            <a:ext cx="5293260" cy="1408770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 sz="1400" spc="100" baseline="0"/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CF9177-0C51-4496-B5AE-7ED4F8F3A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8/05/20XX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7A035F-C837-4CCA-BB19-CE656F057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Conference Presentation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E2F927-F23D-4ABB-BEC9-11C2CC69D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8D65601-5AE2-46FC-B138-694DDD2B510D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5244728-2BE1-4CB4-A19E-903E75BD8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0" y="1689250"/>
            <a:ext cx="160637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6271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out 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109947-4B08-4C56-B65B-A6FDFEF47D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0" y="1510815"/>
            <a:ext cx="12192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387A38D-E82D-42F1-A188-30F49DD50C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9785" y="0"/>
            <a:ext cx="0" cy="2514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1205ABD4-5AFD-4B99-8836-D12AA42FCCE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582510" y="0"/>
            <a:ext cx="7609489" cy="685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80A53F-EFDF-40A3-B9E3-58EB0D3F3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8/05/20XX</a:t>
            </a:r>
          </a:p>
        </p:txBody>
      </p:sp>
      <p:sp>
        <p:nvSpPr>
          <p:cNvPr id="14" name="Content Placeholder 15">
            <a:extLst>
              <a:ext uri="{FF2B5EF4-FFF2-40B4-BE49-F238E27FC236}">
                <a16:creationId xmlns:a16="http://schemas.microsoft.com/office/drawing/2014/main" id="{F547C10E-8A59-4B22-ADF0-994850F759D0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1017111" y="2906895"/>
            <a:ext cx="4606159" cy="222129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1400" spc="100" baseline="0"/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79DE00E7-8296-408A-905C-ECBA407C8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19230" y="6356350"/>
            <a:ext cx="3152912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Conference Presentation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00B3723-B30F-4BDB-A030-4B06ADE75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0344" y="6356350"/>
            <a:ext cx="84345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8D65601-5AE2-46FC-B138-694DDD2B510D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4FA9AB-9D34-43A5-947E-835D7FE29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2" y="2225678"/>
            <a:ext cx="4607268" cy="469476"/>
          </a:xfrm>
          <a:prstGeom prst="rect">
            <a:avLst/>
          </a:prstGeom>
        </p:spPr>
        <p:txBody>
          <a:bodyPr anchor="ctr"/>
          <a:lstStyle>
            <a:lvl1pPr>
              <a:defRPr lang="en-US" sz="2400" spc="100" baseline="0">
                <a:solidFill>
                  <a:schemeClr val="accent1"/>
                </a:solidFill>
                <a:ea typeface="+mn-ea"/>
                <a:cs typeface="+mn-cs"/>
              </a:defRPr>
            </a:lvl1pPr>
          </a:lstStyle>
          <a:p>
            <a:pPr marL="0" lvl="0" indent="0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523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0">
            <a:extLst>
              <a:ext uri="{FF2B5EF4-FFF2-40B4-BE49-F238E27FC236}">
                <a16:creationId xmlns:a16="http://schemas.microsoft.com/office/drawing/2014/main" id="{840FD269-E069-45DA-B668-BE984BFA328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B9DE71-7B7A-4473-ABD8-99575CAFB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8/05/20XX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AA1C9B-284B-4C89-8743-52285AC95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Conference Presentation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C1FE06-5B3A-40E2-82AA-E4516ED2D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18D65601-5AE2-46FC-B138-694DDD2B510D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2ACE5847-B709-473D-A366-54ADA852FFA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105107" y="3055535"/>
            <a:ext cx="7981786" cy="2609103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3200" i="1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8B1850-15F7-414E-B8F6-3A5B3D10B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0083" y="5448575"/>
            <a:ext cx="4881563" cy="463550"/>
          </a:xfrm>
          <a:prstGeom prst="rect">
            <a:avLst/>
          </a:prstGeom>
        </p:spPr>
        <p:txBody>
          <a:bodyPr/>
          <a:lstStyle>
            <a:lvl1pPr algn="r">
              <a:defRPr lang="en-US" sz="1800" spc="1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r">
              <a:spcBef>
                <a:spcPts val="1000"/>
              </a:spcBef>
              <a:buFont typeface="Arial" panose="020B0604020202020204" pitchFamily="34" charset="0"/>
            </a:pPr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568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ypothes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0796CDC-3154-4ACA-A920-8CBE431C2A1A}"/>
              </a:ext>
            </a:extLst>
          </p:cNvPr>
          <p:cNvSpPr/>
          <p:nvPr userDrawn="1"/>
        </p:nvSpPr>
        <p:spPr>
          <a:xfrm>
            <a:off x="0" y="0"/>
            <a:ext cx="4687614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5FA8B4-F9F3-4FF5-B11F-483A1B95E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8/05/20XX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7B8F04-28A5-462E-86DE-06C37E405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Conference Presentation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8B2DAE-4645-4AA0-87C9-39874FDBD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fld id="{18D65601-5AE2-46FC-B138-694DDD2B510D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6" name="Content Placeholder 15">
            <a:extLst>
              <a:ext uri="{FF2B5EF4-FFF2-40B4-BE49-F238E27FC236}">
                <a16:creationId xmlns:a16="http://schemas.microsoft.com/office/drawing/2014/main" id="{3BB9146A-68F5-433B-8411-A12C7C8F782D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747641" y="1193612"/>
            <a:ext cx="3513083" cy="1400506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 sz="1400" spc="100" baseline="0"/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70974D-DE65-42B3-BEB4-235503245B26}"/>
              </a:ext>
            </a:extLst>
          </p:cNvPr>
          <p:cNvSpPr/>
          <p:nvPr userDrawn="1"/>
        </p:nvSpPr>
        <p:spPr>
          <a:xfrm>
            <a:off x="6360072" y="924801"/>
            <a:ext cx="4288221" cy="2043229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Content Placeholder 15">
            <a:extLst>
              <a:ext uri="{FF2B5EF4-FFF2-40B4-BE49-F238E27FC236}">
                <a16:creationId xmlns:a16="http://schemas.microsoft.com/office/drawing/2014/main" id="{5BA888A7-F91E-4923-AB10-31BEF8C2FEB8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747641" y="4120055"/>
            <a:ext cx="3513083" cy="1185839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 sz="1400" spc="100" baseline="0"/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6803CCC-79BF-4752-81AA-D68AB023A6B6}"/>
              </a:ext>
            </a:extLst>
          </p:cNvPr>
          <p:cNvSpPr/>
          <p:nvPr userDrawn="1"/>
        </p:nvSpPr>
        <p:spPr>
          <a:xfrm>
            <a:off x="6360072" y="3584028"/>
            <a:ext cx="4288221" cy="2043229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ECBC35A-FE4E-467A-A20D-9063B371CA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2303095" y="0"/>
            <a:ext cx="0" cy="3704734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1">
            <a:extLst>
              <a:ext uri="{FF2B5EF4-FFF2-40B4-BE49-F238E27FC236}">
                <a16:creationId xmlns:a16="http://schemas.microsoft.com/office/drawing/2014/main" id="{A4FC0018-1CBF-4BC0-BE79-B983651D8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1005213" y="4932422"/>
            <a:ext cx="2635209" cy="523708"/>
          </a:xfrm>
          <a:prstGeom prst="rect">
            <a:avLst/>
          </a:prstGeom>
        </p:spPr>
        <p:txBody>
          <a:bodyPr anchor="ctr"/>
          <a:lstStyle>
            <a:lvl1pPr algn="r">
              <a:defRPr lang="en-US" sz="2400" spc="100" baseline="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 marL="0" lvl="0" indent="0" algn="r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44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centage of Communication Tools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06ACE2-BA16-48C7-A451-845668BC0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8/05/20XX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9B479B-4CEB-47DB-903C-2E2D2445E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Conference Presentation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6F2130-E7AA-4706-B388-47F7E032B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7311573-5DB1-44CE-818B-9E5F570408F1}"/>
              </a:ext>
            </a:extLst>
          </p:cNvPr>
          <p:cNvSpPr/>
          <p:nvPr userDrawn="1"/>
        </p:nvSpPr>
        <p:spPr>
          <a:xfrm>
            <a:off x="638177" y="631627"/>
            <a:ext cx="10915645" cy="5588197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Content Placeholder 15">
            <a:extLst>
              <a:ext uri="{FF2B5EF4-FFF2-40B4-BE49-F238E27FC236}">
                <a16:creationId xmlns:a16="http://schemas.microsoft.com/office/drawing/2014/main" id="{6E328664-C733-476A-81C6-2A0B15B001A1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029158" y="2838122"/>
            <a:ext cx="1786759" cy="430923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 sz="1400" spc="100" baseline="0"/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0" name="Content Placeholder 15">
            <a:extLst>
              <a:ext uri="{FF2B5EF4-FFF2-40B4-BE49-F238E27FC236}">
                <a16:creationId xmlns:a16="http://schemas.microsoft.com/office/drawing/2014/main" id="{4DA6C57C-E2CB-484E-94E6-9AB8DC7DB4C5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029158" y="3379435"/>
            <a:ext cx="1786759" cy="430923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 sz="1400" spc="100" baseline="0"/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1" name="Content Placeholder 15">
            <a:extLst>
              <a:ext uri="{FF2B5EF4-FFF2-40B4-BE49-F238E27FC236}">
                <a16:creationId xmlns:a16="http://schemas.microsoft.com/office/drawing/2014/main" id="{97E74E6E-CDEF-424A-B7CE-5B34A0AC34D6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029158" y="3928699"/>
            <a:ext cx="1786759" cy="430923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 sz="1400" spc="100" baseline="0"/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2" name="Content Placeholder 15">
            <a:extLst>
              <a:ext uri="{FF2B5EF4-FFF2-40B4-BE49-F238E27FC236}">
                <a16:creationId xmlns:a16="http://schemas.microsoft.com/office/drawing/2014/main" id="{E7A1AA76-7517-4C53-B2A4-EE8B1C6ADDD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029158" y="4476966"/>
            <a:ext cx="1786759" cy="430923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 sz="1400" spc="100" baseline="0"/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7" name="Text Placeholder 12">
            <a:extLst>
              <a:ext uri="{FF2B5EF4-FFF2-40B4-BE49-F238E27FC236}">
                <a16:creationId xmlns:a16="http://schemas.microsoft.com/office/drawing/2014/main" id="{273C9D83-2282-43F4-BB54-7CDA96B4556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98588" y="1307183"/>
            <a:ext cx="1783393" cy="1783055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2400" b="0" spc="100" baseline="0">
                <a:solidFill>
                  <a:schemeClr val="accent1"/>
                </a:solidFill>
                <a:latin typeface="Univers LT Std 45 Light" panose="020B0703030502020204" pitchFamily="34" charset="0"/>
              </a:defRPr>
            </a:lvl1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8" name="Text Placeholder 12">
            <a:extLst>
              <a:ext uri="{FF2B5EF4-FFF2-40B4-BE49-F238E27FC236}">
                <a16:creationId xmlns:a16="http://schemas.microsoft.com/office/drawing/2014/main" id="{90C1AC4A-23E9-4676-A30E-E39B4342FF0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98588" y="3703828"/>
            <a:ext cx="1783393" cy="1783055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2400" b="0" spc="100" baseline="0">
                <a:solidFill>
                  <a:schemeClr val="accent1"/>
                </a:solidFill>
                <a:latin typeface="Univers LT Std 45 Light" panose="020B0703030502020204" pitchFamily="34" charset="0"/>
              </a:defRPr>
            </a:lvl1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9" name="Text Placeholder 12">
            <a:extLst>
              <a:ext uri="{FF2B5EF4-FFF2-40B4-BE49-F238E27FC236}">
                <a16:creationId xmlns:a16="http://schemas.microsoft.com/office/drawing/2014/main" id="{2C256BCC-FED6-4D75-8C65-5967DD2E019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33309" y="1307183"/>
            <a:ext cx="1783393" cy="1783055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2400" b="0" spc="100" baseline="0">
                <a:solidFill>
                  <a:schemeClr val="accent1"/>
                </a:solidFill>
                <a:latin typeface="Univers LT Std 45 Light" panose="020B0703030502020204" pitchFamily="34" charset="0"/>
              </a:defRPr>
            </a:lvl1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40" name="Text Placeholder 12">
            <a:extLst>
              <a:ext uri="{FF2B5EF4-FFF2-40B4-BE49-F238E27FC236}">
                <a16:creationId xmlns:a16="http://schemas.microsoft.com/office/drawing/2014/main" id="{036A0378-B8F0-463A-A66D-83D798223E3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33309" y="3703828"/>
            <a:ext cx="1783393" cy="1783055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2400" b="0" spc="100" baseline="0">
                <a:solidFill>
                  <a:schemeClr val="accent1"/>
                </a:solidFill>
                <a:latin typeface="Univers LT Std 45 Light" panose="020B0703030502020204" pitchFamily="34" charset="0"/>
              </a:defRPr>
            </a:lvl1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BDF22D-6760-4BDD-92EF-E940DCC02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7697" y="1369287"/>
            <a:ext cx="4079564" cy="126881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25000"/>
              </a:lnSpc>
              <a:defRPr lang="en-US" sz="2400" spc="100" baseline="0">
                <a:solidFill>
                  <a:schemeClr val="accent1"/>
                </a:solidFill>
                <a:ea typeface="+mn-ea"/>
                <a:cs typeface="+mn-cs"/>
              </a:defRPr>
            </a:lvl1pPr>
          </a:lstStyle>
          <a:p>
            <a:pPr marL="0" lv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802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king Great Produ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EBAADBBE-F1E3-480E-BE79-B55DEF9410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397500" y="2009775"/>
            <a:ext cx="6794499" cy="28384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4C868C7-0B77-47B8-9C16-7F97AA9F0D4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" y="0"/>
            <a:ext cx="6311899" cy="6858000"/>
          </a:xfrm>
          <a:custGeom>
            <a:avLst/>
            <a:gdLst>
              <a:gd name="connsiteX0" fmla="*/ 0 w 6311899"/>
              <a:gd name="connsiteY0" fmla="*/ 0 h 6858000"/>
              <a:gd name="connsiteX1" fmla="*/ 6311899 w 6311899"/>
              <a:gd name="connsiteY1" fmla="*/ 0 h 6858000"/>
              <a:gd name="connsiteX2" fmla="*/ 6311899 w 6311899"/>
              <a:gd name="connsiteY2" fmla="*/ 2009775 h 6858000"/>
              <a:gd name="connsiteX3" fmla="*/ 5397499 w 6311899"/>
              <a:gd name="connsiteY3" fmla="*/ 2009775 h 6858000"/>
              <a:gd name="connsiteX4" fmla="*/ 5397499 w 6311899"/>
              <a:gd name="connsiteY4" fmla="*/ 4848225 h 6858000"/>
              <a:gd name="connsiteX5" fmla="*/ 6311899 w 6311899"/>
              <a:gd name="connsiteY5" fmla="*/ 4848225 h 6858000"/>
              <a:gd name="connsiteX6" fmla="*/ 6311899 w 6311899"/>
              <a:gd name="connsiteY6" fmla="*/ 6858000 h 6858000"/>
              <a:gd name="connsiteX7" fmla="*/ 0 w 6311899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311899" h="6858000">
                <a:moveTo>
                  <a:pt x="0" y="0"/>
                </a:moveTo>
                <a:lnTo>
                  <a:pt x="6311899" y="0"/>
                </a:lnTo>
                <a:lnTo>
                  <a:pt x="6311899" y="2009775"/>
                </a:lnTo>
                <a:lnTo>
                  <a:pt x="5397499" y="2009775"/>
                </a:lnTo>
                <a:lnTo>
                  <a:pt x="5397499" y="4848225"/>
                </a:lnTo>
                <a:lnTo>
                  <a:pt x="6311899" y="4848225"/>
                </a:lnTo>
                <a:lnTo>
                  <a:pt x="6311899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4198D5-23F4-441A-AD0A-C6CD015E9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8/05/20XX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8E5DAC80-95FC-4BA1-98B2-5631FB3B019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337298" y="3200401"/>
            <a:ext cx="5257799" cy="17018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1400" spc="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464448FE-96B4-43C5-8721-4FBF69ED4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19230" y="6356350"/>
            <a:ext cx="3152912" cy="365125"/>
          </a:xfrm>
        </p:spPr>
        <p:txBody>
          <a:bodyPr/>
          <a:lstStyle>
            <a:lvl1pPr algn="l"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Conference Presentation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8104834-0355-4576-A9E5-FF5B92B36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0344" y="6356350"/>
            <a:ext cx="843455" cy="365125"/>
          </a:xfrm>
        </p:spPr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fld id="{18D65601-5AE2-46FC-B138-694DDD2B510D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D2D377-D829-49CC-9253-683054B90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7298" y="2063075"/>
            <a:ext cx="5257799" cy="1268810"/>
          </a:xfrm>
          <a:prstGeom prst="rect">
            <a:avLst/>
          </a:prstGeom>
        </p:spPr>
        <p:txBody>
          <a:bodyPr anchor="ctr"/>
          <a:lstStyle>
            <a:lvl1pPr>
              <a:defRPr lang="en-US" sz="2400" spc="100" baseline="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 marL="0" lv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123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32C8C7-5C6C-400B-AEC0-4D8178161B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cap="all" spc="150" baseline="0">
                <a:solidFill>
                  <a:schemeClr val="bg2">
                    <a:lumMod val="50000"/>
                  </a:schemeClr>
                </a:solidFill>
                <a:latin typeface="Univers Light" panose="020B0403020202020204" pitchFamily="34" charset="0"/>
              </a:defRPr>
            </a:lvl1pPr>
          </a:lstStyle>
          <a:p>
            <a:r>
              <a:rPr lang="en-US" dirty="0"/>
              <a:t>8/05/20XX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105D6-7B52-4B7D-9473-BCD571A93A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0" cap="all" spc="150" baseline="0">
                <a:solidFill>
                  <a:schemeClr val="bg2">
                    <a:lumMod val="50000"/>
                  </a:schemeClr>
                </a:solidFill>
                <a:latin typeface="Univers Light" panose="020B0403020202020204" pitchFamily="34" charset="0"/>
              </a:defRPr>
            </a:lvl1pPr>
          </a:lstStyle>
          <a:p>
            <a:r>
              <a:rPr lang="en-US" dirty="0"/>
              <a:t>Conference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EAA0A-7090-4FA3-AD1C-CD45704040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spc="150" baseline="0">
                <a:solidFill>
                  <a:schemeClr val="bg2">
                    <a:lumMod val="50000"/>
                  </a:schemeClr>
                </a:solidFill>
                <a:latin typeface="Univers Light" panose="020B0403020202020204" pitchFamily="34" charset="0"/>
              </a:defRPr>
            </a:lvl1pPr>
          </a:lstStyle>
          <a:p>
            <a:fld id="{18D65601-5AE2-46FC-B138-694DDD2B510D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4DCE26-8B90-4B2C-883A-D5FFC365BF8A}"/>
              </a:ext>
            </a:extLst>
          </p:cNvPr>
          <p:cNvSpPr txBox="1"/>
          <p:nvPr userDrawn="1"/>
        </p:nvSpPr>
        <p:spPr>
          <a:xfrm>
            <a:off x="5637320" y="2974019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433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LX07F7turyg?start=45&amp;feature=oembed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erson standing close to shorn sheep eating grass in pasture, with palm held to furthest sheep’s mouth">
            <a:extLst>
              <a:ext uri="{FF2B5EF4-FFF2-40B4-BE49-F238E27FC236}">
                <a16:creationId xmlns:a16="http://schemas.microsoft.com/office/drawing/2014/main" id="{ECD261F8-F7DC-3052-106B-BEA19CE0107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72"/>
          <a:stretch/>
        </p:blipFill>
        <p:spPr>
          <a:xfrm>
            <a:off x="2403825" y="622103"/>
            <a:ext cx="9860850" cy="3748555"/>
          </a:xfrm>
          <a:prstGeom prst="rect">
            <a:avLst/>
          </a:prstGeom>
        </p:spPr>
      </p:pic>
      <p:sp>
        <p:nvSpPr>
          <p:cNvPr id="18" name="Title 17">
            <a:extLst>
              <a:ext uri="{FF2B5EF4-FFF2-40B4-BE49-F238E27FC236}">
                <a16:creationId xmlns:a16="http://schemas.microsoft.com/office/drawing/2014/main" id="{F9B274D2-774F-4C24-A448-1EFB461A9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5204" y="4370658"/>
            <a:ext cx="7558245" cy="1596004"/>
          </a:xfrm>
        </p:spPr>
        <p:txBody>
          <a:bodyPr/>
          <a:lstStyle/>
          <a:p>
            <a:r>
              <a:rPr lang="mt-MT" sz="5400" dirty="0"/>
              <a:t>Akkomodazzjoni Ottimali għall-Bhejjem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C022D7CD-E026-4E29-BE4B-3FA7B1EB6A4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6000" y="5779363"/>
            <a:ext cx="2722451" cy="685430"/>
          </a:xfrm>
        </p:spPr>
        <p:txBody>
          <a:bodyPr/>
          <a:lstStyle/>
          <a:p>
            <a:r>
              <a:rPr lang="mt-MT" dirty="0"/>
              <a:t>Mill-proġett DISARM</a:t>
            </a:r>
          </a:p>
        </p:txBody>
      </p:sp>
      <p:pic>
        <p:nvPicPr>
          <p:cNvPr id="1026" name="Picture 2" descr="Welcome - Disarm Project">
            <a:extLst>
              <a:ext uri="{FF2B5EF4-FFF2-40B4-BE49-F238E27FC236}">
                <a16:creationId xmlns:a16="http://schemas.microsoft.com/office/drawing/2014/main" id="{86A074F0-6659-5BD7-32EE-0AD0E9DD10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35510" y="4750293"/>
            <a:ext cx="1971675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1199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Litter of piglets huddled on earth lined with straw">
            <a:extLst>
              <a:ext uri="{FF2B5EF4-FFF2-40B4-BE49-F238E27FC236}">
                <a16:creationId xmlns:a16="http://schemas.microsoft.com/office/drawing/2014/main" id="{EA1FB68D-1A0B-BD11-5440-C83091AB261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482906" y="-82012"/>
            <a:ext cx="4723425" cy="7022022"/>
          </a:xfrm>
          <a:prstGeom prst="rect">
            <a:avLst/>
          </a:prstGeom>
        </p:spPr>
      </p:pic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6A070758-9539-49E3-9A13-06037269F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98635" y="1953776"/>
            <a:ext cx="3121302" cy="469478"/>
          </a:xfr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l"/>
            <a:r>
              <a:rPr lang="mt-MT" noProof="0" dirty="0">
                <a:latin typeface="Myriad Pro" panose="020B0503030403020204" pitchFamily="34" charset="0"/>
              </a:rPr>
              <a:t>GĦANIJIET EWLENIN</a:t>
            </a:r>
          </a:p>
        </p:txBody>
      </p:sp>
      <p:sp>
        <p:nvSpPr>
          <p:cNvPr id="36" name="Content Placeholder 35">
            <a:extLst>
              <a:ext uri="{FF2B5EF4-FFF2-40B4-BE49-F238E27FC236}">
                <a16:creationId xmlns:a16="http://schemas.microsoft.com/office/drawing/2014/main" id="{E729BB73-6CD7-44AA-A8FE-669B7271B5B8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699618" y="3087067"/>
            <a:ext cx="5120320" cy="2384195"/>
          </a:xfrm>
        </p:spPr>
        <p:txBody>
          <a:bodyPr/>
          <a:lstStyle/>
          <a:p>
            <a:pPr algn="ctr"/>
            <a:r>
              <a:rPr lang="mt-MT" sz="1800" dirty="0">
                <a:latin typeface="Myriad Pro Light" panose="020B0403030403020204" pitchFamily="34" charset="0"/>
              </a:rPr>
              <a:t>Għoti ta’ informazzjoni dwar l-aħjar prattiki biex tiġi ottimizzata l-akkomodazzjoni għall-bhejjem </a:t>
            </a:r>
          </a:p>
          <a:p>
            <a:pPr algn="ctr"/>
            <a:endParaRPr lang="en-GB" sz="1800" dirty="0">
              <a:latin typeface="Myriad Pro Light" panose="020B0403030403020204" pitchFamily="34" charset="0"/>
            </a:endParaRPr>
          </a:p>
          <a:p>
            <a:pPr algn="ctr"/>
            <a:r>
              <a:rPr lang="mt-MT" sz="1800" dirty="0">
                <a:latin typeface="Myriad Pro Light" panose="020B0403030403020204" pitchFamily="34" charset="0"/>
              </a:rPr>
              <a:t>Titjib tas-saħħa tal-annimali </a:t>
            </a:r>
          </a:p>
          <a:p>
            <a:pPr algn="ctr"/>
            <a:endParaRPr lang="en-GB" sz="1800" dirty="0">
              <a:latin typeface="Myriad Pro Light" panose="020B0403030403020204" pitchFamily="34" charset="0"/>
            </a:endParaRPr>
          </a:p>
          <a:p>
            <a:pPr algn="ctr"/>
            <a:r>
              <a:rPr lang="mt-MT" sz="1800" dirty="0">
                <a:latin typeface="Myriad Pro Light" panose="020B0403030403020204" pitchFamily="34" charset="0"/>
              </a:rPr>
              <a:t>Naqqas l-użu tal-antimikrobiċi</a:t>
            </a:r>
          </a:p>
          <a:p>
            <a:pPr algn="ctr"/>
            <a:endParaRPr lang="en-GB" sz="1800" dirty="0">
              <a:latin typeface="Myriad Pro Light" panose="020B0403030403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6AF1E4-56E5-40D1-BBF3-E94672138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0344" y="6356350"/>
            <a:ext cx="843455" cy="365125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2</a:t>
            </a:fld>
            <a:endParaRPr lang="en-US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D382979-A0F1-99BA-7180-73417247B627}"/>
              </a:ext>
            </a:extLst>
          </p:cNvPr>
          <p:cNvCxnSpPr/>
          <p:nvPr/>
        </p:nvCxnSpPr>
        <p:spPr>
          <a:xfrm>
            <a:off x="9259777" y="4199365"/>
            <a:ext cx="0" cy="449050"/>
          </a:xfrm>
          <a:prstGeom prst="straightConnector1">
            <a:avLst/>
          </a:prstGeom>
          <a:ln w="38100">
            <a:solidFill>
              <a:srgbClr val="95B8BF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B663AEF-EDB0-722E-DBE7-5AD4D11644F6}"/>
              </a:ext>
            </a:extLst>
          </p:cNvPr>
          <p:cNvCxnSpPr/>
          <p:nvPr/>
        </p:nvCxnSpPr>
        <p:spPr>
          <a:xfrm>
            <a:off x="9259777" y="5312228"/>
            <a:ext cx="0" cy="449050"/>
          </a:xfrm>
          <a:prstGeom prst="straightConnector1">
            <a:avLst/>
          </a:prstGeom>
          <a:ln w="38100">
            <a:solidFill>
              <a:srgbClr val="95B8BF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0747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96FF38-7E51-F7C7-9B31-59DF382E4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6B20CD1D-5F2D-1718-BD16-6C70B68EB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5389" y="1174750"/>
            <a:ext cx="3577412" cy="1552961"/>
          </a:xfrm>
        </p:spPr>
        <p:txBody>
          <a:bodyPr/>
          <a:lstStyle/>
          <a:p>
            <a:pPr algn="l"/>
            <a:r>
              <a:rPr lang="mt-MT" dirty="0"/>
              <a:t>L-AKKOMODAZZJONI TIKKONĊERNA DIVERSI SUĠĠETTI</a:t>
            </a:r>
          </a:p>
        </p:txBody>
      </p: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03483E3C-29EF-6B19-1891-3CBEB0F15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0318118"/>
              </p:ext>
            </p:extLst>
          </p:nvPr>
        </p:nvGraphicFramePr>
        <p:xfrm>
          <a:off x="326652" y="182880"/>
          <a:ext cx="9152628" cy="6675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id="{FE76435E-6960-A622-E4D9-79B55D75AB61}"/>
              </a:ext>
            </a:extLst>
          </p:cNvPr>
          <p:cNvSpPr txBox="1"/>
          <p:nvPr/>
        </p:nvSpPr>
        <p:spPr>
          <a:xfrm>
            <a:off x="8702053" y="2662941"/>
            <a:ext cx="3163296" cy="33362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lnSpc>
                <a:spcPct val="200000"/>
              </a:lnSpc>
            </a:pPr>
            <a:r>
              <a:rPr lang="mt-MT" dirty="0">
                <a:solidFill>
                  <a:schemeClr val="accent3">
                    <a:lumMod val="25000"/>
                  </a:schemeClr>
                </a:solidFill>
                <a:effectLst/>
                <a:latin typeface="Myriad Pro Light" panose="020B0403030403020204" pitchFamily="34" charset="0"/>
              </a:rPr>
              <a:t>Ambjent li jissodisfa l-ħtiġijiet tal-annimali, jillimita l-istress, u jinibixxi l-mard infettiv huwa fattur importanti ieħor fiż-żamma ta’ standards għoljin ta’ saħħa u benessri tal-annimali.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ED411C-C0B2-DC94-AB9F-D8AAFEF1EADA}"/>
              </a:ext>
            </a:extLst>
          </p:cNvPr>
          <p:cNvSpPr txBox="1"/>
          <p:nvPr/>
        </p:nvSpPr>
        <p:spPr>
          <a:xfrm>
            <a:off x="5450541" y="3244334"/>
            <a:ext cx="2026023" cy="369332"/>
          </a:xfrm>
          <a:prstGeom prst="rect">
            <a:avLst/>
          </a:prstGeom>
          <a:solidFill>
            <a:srgbClr val="58696B"/>
          </a:solidFill>
        </p:spPr>
        <p:txBody>
          <a:bodyPr wrap="square" lIns="36576" tIns="36576" rIns="36576" bIns="36576" rtlCol="0" anchor="ctr" anchorCtr="0">
            <a:noAutofit/>
          </a:bodyPr>
          <a:lstStyle/>
          <a:p>
            <a:pPr algn="ctr"/>
            <a:r>
              <a:rPr lang="mt-MT" sz="1600" dirty="0">
                <a:solidFill>
                  <a:schemeClr val="bg1"/>
                </a:solidFill>
                <a:latin typeface="Myriad Pro Light" panose="020B0403030403020204" pitchFamily="34" charset="0"/>
              </a:rPr>
              <a:t>AMBJENT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5B4B87-7AF3-343D-14B9-9AAFDA5E9FBA}"/>
              </a:ext>
            </a:extLst>
          </p:cNvPr>
          <p:cNvSpPr txBox="1"/>
          <p:nvPr/>
        </p:nvSpPr>
        <p:spPr>
          <a:xfrm>
            <a:off x="3424518" y="5565304"/>
            <a:ext cx="2026023" cy="623492"/>
          </a:xfrm>
          <a:prstGeom prst="rect">
            <a:avLst/>
          </a:prstGeom>
          <a:solidFill>
            <a:srgbClr val="58696B"/>
          </a:solidFill>
        </p:spPr>
        <p:txBody>
          <a:bodyPr wrap="square" lIns="36576" tIns="36576" rIns="36576" bIns="36576" rtlCol="0" anchor="ctr" anchorCtr="0">
            <a:noAutofit/>
          </a:bodyPr>
          <a:lstStyle/>
          <a:p>
            <a:pPr algn="ctr"/>
            <a:r>
              <a:rPr lang="mt-MT" sz="1600" dirty="0">
                <a:solidFill>
                  <a:schemeClr val="bg1"/>
                </a:solidFill>
                <a:latin typeface="Myriad Pro Light" panose="020B0403030403020204" pitchFamily="34" charset="0"/>
              </a:rPr>
              <a:t>ĠESTJONI </a:t>
            </a:r>
            <a:br>
              <a:rPr lang="en-US" sz="1600" dirty="0">
                <a:solidFill>
                  <a:schemeClr val="bg1"/>
                </a:solidFill>
                <a:latin typeface="Myriad Pro Light" panose="020B0403030403020204" pitchFamily="34" charset="0"/>
              </a:rPr>
            </a:br>
            <a:r>
              <a:rPr lang="mt-MT" sz="1600" dirty="0">
                <a:solidFill>
                  <a:schemeClr val="bg1"/>
                </a:solidFill>
                <a:latin typeface="Myriad Pro Light" panose="020B0403030403020204" pitchFamily="34" charset="0"/>
              </a:rPr>
              <a:t>TAL-GRUPP</a:t>
            </a:r>
          </a:p>
        </p:txBody>
      </p:sp>
    </p:spTree>
    <p:extLst>
      <p:ext uri="{BB962C8B-B14F-4D97-AF65-F5344CB8AC3E}">
        <p14:creationId xmlns:p14="http://schemas.microsoft.com/office/powerpoint/2010/main" val="183885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12B1988-DF3B-414E-BEB4-BDE3F33E6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3136" y="1360309"/>
            <a:ext cx="9670686" cy="657882"/>
          </a:xfr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mt-MT" dirty="0"/>
              <a:t>SISTEMI TA’ AKKOMODAZZJONI</a:t>
            </a:r>
            <a:br>
              <a:rPr lang="mt-MT" sz="2000" b="0" i="0" dirty="0">
                <a:solidFill>
                  <a:srgbClr val="222222"/>
                </a:solidFill>
                <a:effectLst/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mt-MT" dirty="0">
                <a:solidFill>
                  <a:schemeClr val="accent3">
                    <a:lumMod val="2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Kisi ta’ wċuħ fl-irziezet tat-tjur, tal-ħnieżer u tal-baqar</a:t>
            </a:r>
            <a:br>
              <a:rPr lang="mt-MT" sz="2000" dirty="0"/>
            </a:br>
            <a:endParaRPr lang="mt-MT" sz="20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6268C4-FA36-44D9-B49A-C2B51810F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86266357-58CA-479D-8E3B-7CBCA97076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8177" y="631627"/>
            <a:ext cx="10915645" cy="5588197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Online Media 6" title="Coating surfaces in poultry, pig and dairy farms">
            <a:hlinkClick r:id="" action="ppaction://media"/>
            <a:extLst>
              <a:ext uri="{FF2B5EF4-FFF2-40B4-BE49-F238E27FC236}">
                <a16:creationId xmlns:a16="http://schemas.microsoft.com/office/drawing/2014/main" id="{6E6B640D-9CE8-D455-C719-B03725E9424C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756241" y="2134461"/>
            <a:ext cx="6679517" cy="3770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975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59498E64-6451-4E0A-BE2B-4D44D7FC4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1229" y="1692364"/>
            <a:ext cx="4607268" cy="469476"/>
          </a:xfr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mt-MT" sz="2400"/>
              <a:t>AMBJENT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544C4064-B69B-4ECE-8110-639CB21C9067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071229" y="2090720"/>
            <a:ext cx="4887611" cy="2221291"/>
          </a:xfrm>
        </p:spPr>
        <p:txBody>
          <a:bodyPr/>
          <a:lstStyle/>
          <a:p>
            <a:r>
              <a:rPr lang="mt-MT" sz="1750" dirty="0">
                <a:latin typeface="Myriad Pro Light" panose="020B0403030403020204" pitchFamily="34" charset="0"/>
              </a:rPr>
              <a:t>Il-provvista ta’ ambjent nadif, niexef u komdu li jaqdi l-ħtiġijiet fiżiċi, soċjali u mentali tal-annimali jista’ jtejjeb il-produzzjoni, is-saħħa u l-benessri billi jnaqqas l-istress negattiv: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mt-MT" sz="1750" dirty="0">
                <a:latin typeface="Myriad Pro Light" panose="020B0403030403020204" pitchFamily="34" charset="0"/>
              </a:rPr>
              <a:t>Diżinfettanti, friex, u sottostrati tal-art xierqa;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mt-MT" sz="1750" dirty="0">
                <a:latin typeface="Myriad Pro Light" panose="020B0403030403020204" pitchFamily="34" charset="0"/>
              </a:rPr>
              <a:t>Tindif, tneħħija tal-ħmieġ, u żieda mal-friex u l-materjal tal-mifrex nadif u niexef b’mod regolari;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mt-MT" sz="1750" dirty="0">
                <a:latin typeface="Myriad Pro Light" panose="020B0403030403020204" pitchFamily="34" charset="0"/>
              </a:rPr>
              <a:t>Spazju u faċilitajiet adegwati li fihom jistgħu jistrieħu, jagħmlu l-eżerċizzju u jwettqu imġieba tipika tal-ispeċi;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mt-MT" sz="1750" dirty="0">
                <a:latin typeface="Myriad Pro Light" panose="020B0403030403020204" pitchFamily="34" charset="0"/>
              </a:rPr>
              <a:t>Arrikkiment soċjali u ambjentali xieraq.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B74012-3B10-4CDC-9117-E08BA2B17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0344" y="6356350"/>
            <a:ext cx="843455" cy="365125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5" name="Picture Placeholder 11" descr="Cows eating from trough">
            <a:extLst>
              <a:ext uri="{FF2B5EF4-FFF2-40B4-BE49-F238E27FC236}">
                <a16:creationId xmlns:a16="http://schemas.microsoft.com/office/drawing/2014/main" id="{96E784B3-B174-96EC-D46D-438F162CA20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096000" y="0"/>
            <a:ext cx="7609489" cy="68580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162A0A85-E944-5DBC-F751-24C4C2E2175D}"/>
              </a:ext>
            </a:extLst>
          </p:cNvPr>
          <p:cNvSpPr txBox="1"/>
          <p:nvPr/>
        </p:nvSpPr>
        <p:spPr>
          <a:xfrm>
            <a:off x="6839869" y="172403"/>
            <a:ext cx="5114006" cy="53000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50000"/>
              </a:lnSpc>
            </a:pPr>
            <a:r>
              <a:rPr lang="mt-MT" sz="2800" dirty="0">
                <a:latin typeface="Myriad Pro Light" panose="020B0403030403020204" pitchFamily="34" charset="0"/>
              </a:rPr>
              <a:t>Il-provvista ta’ ambjent li fih l-annimali jkunu ferħanin, komdi u kuntenti jista’ jikkontribwixxi għal suxxettibilità aktar baxxa għall-mard u ġestjoni aktar faċli.</a:t>
            </a:r>
          </a:p>
        </p:txBody>
      </p:sp>
    </p:spTree>
    <p:extLst>
      <p:ext uri="{BB962C8B-B14F-4D97-AF65-F5344CB8AC3E}">
        <p14:creationId xmlns:p14="http://schemas.microsoft.com/office/powerpoint/2010/main" val="3037267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69">
            <a:extLst>
              <a:ext uri="{FF2B5EF4-FFF2-40B4-BE49-F238E27FC236}">
                <a16:creationId xmlns:a16="http://schemas.microsoft.com/office/drawing/2014/main" id="{0E5B711B-1FB9-410F-85EA-CD7D435AC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3995" y="1010472"/>
            <a:ext cx="6012779" cy="1268810"/>
          </a:xfrm>
        </p:spPr>
        <p:txBody>
          <a:bodyPr/>
          <a:lstStyle/>
          <a:p>
            <a:r>
              <a:rPr lang="mt-MT" sz="2400"/>
              <a:t>ĠESTJONI TAL-GRUPP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6DD176-B0F5-49FE-A0C1-060088DD6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2CB891D-1C27-2B2E-5FB3-5F21A338CDEA}"/>
              </a:ext>
            </a:extLst>
          </p:cNvPr>
          <p:cNvSpPr txBox="1"/>
          <p:nvPr/>
        </p:nvSpPr>
        <p:spPr>
          <a:xfrm>
            <a:off x="1313995" y="2001489"/>
            <a:ext cx="9253692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t-MT" dirty="0">
                <a:latin typeface="Myriad Pro Light" panose="020B0403030403020204" pitchFamily="34" charset="0"/>
              </a:rPr>
              <a:t>Il-ġestjoni effettiva tal-gruppi tal-annimali tiżgura li l-annimali jkollhom kuntatt soċjali xieraq. Dan jimminimizza r-riskju ta’ korrimenti u mard. Bħala riżultat, il-ħtieġa għal trattamenti antibijotiċi titnaqqas: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mt-MT" dirty="0">
                <a:latin typeface="Myriad Pro Light" panose="020B0403030403020204" pitchFamily="34" charset="0"/>
              </a:rPr>
              <a:t>Spazju adegwat biex jiġi evitat l-iffullar;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mt-MT" dirty="0">
                <a:latin typeface="Myriad Pro Light" panose="020B0403030403020204" pitchFamily="34" charset="0"/>
              </a:rPr>
              <a:t>L-annimali għandhom jiġu osservati regolarment biex jiġu identifikati sinjali bikrija ta’ mard jew problemi oħra;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mt-MT" dirty="0">
                <a:latin typeface="Myriad Pro Light" panose="020B0403030403020204" pitchFamily="34" charset="0"/>
              </a:rPr>
              <a:t>Għandhom jinżammu gruppi stabbli - għandu jiġi evitat it-taħlit ta’ annimali minn gruppi differenti u l-annimali żgħar għandhom jinżammu separatament mill-annimali kbar fl-età;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mt-MT" dirty="0">
                <a:latin typeface="Myriad Pro Light" panose="020B0403030403020204" pitchFamily="34" charset="0"/>
              </a:rPr>
              <a:t>Naddaf, iddiżinfetta, nixxef u ħalli l-kompartimenti vojta għal xi żmien biex jitnaqqas il-kontenut patoġeniku qabel ma tintroduċi l-grupp ta’ annimali li jmiss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mt-MT" dirty="0">
                <a:latin typeface="Myriad Pro Light" panose="020B0403030403020204" pitchFamily="34" charset="0"/>
              </a:rPr>
              <a:t>Dawk li jrabbu l-bhejjem għandhom jibdlu minn annimali żgħar għal annimali akbar fl-età jew jibdlu ż-żraben u l-ilbies protettiv meta jkun meħtieġ li jżuru annimali żgħar wara li jkunu f’kuntatt ma’ bhejjem adulti.</a:t>
            </a:r>
          </a:p>
        </p:txBody>
      </p:sp>
    </p:spTree>
    <p:extLst>
      <p:ext uri="{BB962C8B-B14F-4D97-AF65-F5344CB8AC3E}">
        <p14:creationId xmlns:p14="http://schemas.microsoft.com/office/powerpoint/2010/main" val="4111861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and petting chick">
            <a:extLst>
              <a:ext uri="{FF2B5EF4-FFF2-40B4-BE49-F238E27FC236}">
                <a16:creationId xmlns:a16="http://schemas.microsoft.com/office/drawing/2014/main" id="{212FA897-F300-57EC-2AFC-4E57BE963956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alphaModFix amt="3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829519" y="-914782"/>
            <a:ext cx="13021519" cy="8681013"/>
          </a:xfrm>
          <a:prstGeom prst="rect">
            <a:avLst/>
          </a:prstGeom>
        </p:spPr>
      </p:pic>
      <p:sp>
        <p:nvSpPr>
          <p:cNvPr id="45" name="Rectangle 44">
            <a:extLst>
              <a:ext uri="{FF2B5EF4-FFF2-40B4-BE49-F238E27FC236}">
                <a16:creationId xmlns:a16="http://schemas.microsoft.com/office/drawing/2014/main" id="{194AB131-F9C1-48DB-AD3A-5C074FBC4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8177" y="631627"/>
            <a:ext cx="10915645" cy="5588197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6AE9ED3E-A3FD-4FE3-BD8B-BC4B8C0205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803075" y="0"/>
            <a:ext cx="0" cy="299117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8948999-3956-4D11-B059-3699485A1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3242" y="2906331"/>
            <a:ext cx="4005205" cy="1401734"/>
          </a:xfr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mt-MT" sz="4000" noProof="0">
                <a:solidFill>
                  <a:schemeClr val="accent3">
                    <a:lumMod val="25000"/>
                  </a:schemeClr>
                </a:solidFill>
              </a:rPr>
              <a:t>Grazzi!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35C0AD-B05B-4C54-AD82-229A2A392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611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8696B"/>
      </a:accent1>
      <a:accent2>
        <a:srgbClr val="95B8BF"/>
      </a:accent2>
      <a:accent3>
        <a:srgbClr val="BFD4D9"/>
      </a:accent3>
      <a:accent4>
        <a:srgbClr val="5B4839"/>
      </a:accent4>
      <a:accent5>
        <a:srgbClr val="C3A398"/>
      </a:accent5>
      <a:accent6>
        <a:srgbClr val="CA553E"/>
      </a:accent6>
      <a:hlink>
        <a:srgbClr val="0563C1"/>
      </a:hlink>
      <a:folHlink>
        <a:srgbClr val="954F72"/>
      </a:folHlink>
    </a:clrScheme>
    <a:fontScheme name="Custom 30">
      <a:majorFont>
        <a:latin typeface="Tisa Offc Serif Pro"/>
        <a:ea typeface=""/>
        <a:cs typeface=""/>
      </a:majorFont>
      <a:minorFont>
        <a:latin typeface="Univer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solidFill>
            <a:schemeClr val="accent5">
              <a:lumMod val="20000"/>
              <a:lumOff val="8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odern Conference PPT_TM78544816_Win32_JC_v2.potx" id="{35CB27CA-E61E-4531-88B2-D5572B8A3A01}" vid="{854ED03E-8373-4C81-B2CB-0118884FF57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1752347-4e16-4ce8-a381-9ddf3e797ad6" xsi:nil="true"/>
    <lcf76f155ced4ddcb4097134ff3c332f xmlns="9b53d6be-5940-4371-8a56-d6ca0a43a11a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D7E5E20A3B6448BB831F127F5CFB05" ma:contentTypeVersion="10" ma:contentTypeDescription="Create a new document." ma:contentTypeScope="" ma:versionID="ebffcedfc4ee438384d0a3e06140505a">
  <xsd:schema xmlns:xsd="http://www.w3.org/2001/XMLSchema" xmlns:xs="http://www.w3.org/2001/XMLSchema" xmlns:p="http://schemas.microsoft.com/office/2006/metadata/properties" xmlns:ns2="9b53d6be-5940-4371-8a56-d6ca0a43a11a" xmlns:ns3="c1752347-4e16-4ce8-a381-9ddf3e797ad6" targetNamespace="http://schemas.microsoft.com/office/2006/metadata/properties" ma:root="true" ma:fieldsID="18d40dfe561e73f2d6d814587a11b20f" ns2:_="" ns3:_="">
    <xsd:import namespace="9b53d6be-5940-4371-8a56-d6ca0a43a11a"/>
    <xsd:import namespace="c1752347-4e16-4ce8-a381-9ddf3e797a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53d6be-5940-4371-8a56-d6ca0a43a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752347-4e16-4ce8-a381-9ddf3e797ad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ff6e862-8fe4-4eeb-87d7-41a886a2cda4}" ma:internalName="TaxCatchAll" ma:showField="CatchAllData" ma:web="c1752347-4e16-4ce8-a381-9ddf3e797a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59B3369-3F0F-499C-9EE7-8EC46B6E8A79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  <ds:schemaRef ds:uri="c1752347-4e16-4ce8-a381-9ddf3e797ad6"/>
    <ds:schemaRef ds:uri="9b53d6be-5940-4371-8a56-d6ca0a43a11a"/>
  </ds:schemaRefs>
</ds:datastoreItem>
</file>

<file path=customXml/itemProps2.xml><?xml version="1.0" encoding="utf-8"?>
<ds:datastoreItem xmlns:ds="http://schemas.openxmlformats.org/officeDocument/2006/customXml" ds:itemID="{2976249C-CCC4-43B7-8209-96D0E4377B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b53d6be-5940-4371-8a56-d6ca0a43a11a"/>
    <ds:schemaRef ds:uri="c1752347-4e16-4ce8-a381-9ddf3e797a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AC34B31-7353-4357-814E-0E5916A110F2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{17E0BAF9-826B-49AA-8DE3-4F0F8B79A862}tf78544816_win32</Template>
  <TotalTime>0</TotalTime>
  <Words>341</Words>
  <Application>Microsoft Office PowerPoint</Application>
  <PresentationFormat>Panorámica</PresentationFormat>
  <Paragraphs>37</Paragraphs>
  <Slides>7</Slides>
  <Notes>0</Notes>
  <HiddenSlides>0</HiddenSlides>
  <MMClips>1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5" baseType="lpstr">
      <vt:lpstr>Arial</vt:lpstr>
      <vt:lpstr>Calibri</vt:lpstr>
      <vt:lpstr>Myriad Pro</vt:lpstr>
      <vt:lpstr>Myriad Pro Light</vt:lpstr>
      <vt:lpstr>Univers Light</vt:lpstr>
      <vt:lpstr>Univers LT Std 45 Light</vt:lpstr>
      <vt:lpstr>varela round</vt:lpstr>
      <vt:lpstr>Office Theme</vt:lpstr>
      <vt:lpstr>Akkomodazzjoni Ottimali għall-Bhejjem</vt:lpstr>
      <vt:lpstr>GĦANIJIET EWLENIN</vt:lpstr>
      <vt:lpstr>L-AKKOMODAZZJONI TIKKONĊERNA DIVERSI SUĠĠETTI</vt:lpstr>
      <vt:lpstr>SISTEMI TA’ AKKOMODAZZJONI Kisi ta’ wċuħ fl-irziezet tat-tjur, tal-ħnieżer u tal-baqar </vt:lpstr>
      <vt:lpstr>AMBJENT</vt:lpstr>
      <vt:lpstr>ĠESTJONI TAL-GRUPP</vt:lpstr>
      <vt:lpstr>Grazzi!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Optimal Housing for Livestock</dc:title>
  <dc:creator>Catarina Santiago</dc:creator>
  <cp:lastModifiedBy>Andrea Castro Troya</cp:lastModifiedBy>
  <cp:revision>7</cp:revision>
  <dcterms:created xsi:type="dcterms:W3CDTF">2024-01-16T12:58:34Z</dcterms:created>
  <dcterms:modified xsi:type="dcterms:W3CDTF">2024-03-05T11:35:47Z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0x01010081D7E5E20A3B6448BB831F127F5CFB05</vt:lpwstr>
  </property>
  <property fmtid="{D5CDD505-2E9C-101B-9397-08002B2CF9AE}" pid="3" name="MediaServiceImageTags">
    <vt:lpwstr/>
  </property>
  <property fmtid="{D5CDD505-2E9C-101B-9397-08002B2CF9AE}" pid="4" name="MSIP_Label_6bd9ddd1-4d20-43f6-abfa-fc3c07406f94_Enabled">
    <vt:lpwstr>true</vt:lpwstr>
  </property>
  <property fmtid="{D5CDD505-2E9C-101B-9397-08002B2CF9AE}" pid="5" name="MSIP_Label_6bd9ddd1-4d20-43f6-abfa-fc3c07406f94_SetDate">
    <vt:lpwstr>2024-02-01T14:10:05Z</vt:lpwstr>
  </property>
  <property fmtid="{D5CDD505-2E9C-101B-9397-08002B2CF9AE}" pid="6" name="MSIP_Label_6bd9ddd1-4d20-43f6-abfa-fc3c07406f94_Method">
    <vt:lpwstr>Standard</vt:lpwstr>
  </property>
  <property fmtid="{D5CDD505-2E9C-101B-9397-08002B2CF9AE}" pid="7" name="MSIP_Label_6bd9ddd1-4d20-43f6-abfa-fc3c07406f94_Name">
    <vt:lpwstr>Commission Use</vt:lpwstr>
  </property>
  <property fmtid="{D5CDD505-2E9C-101B-9397-08002B2CF9AE}" pid="8" name="MSIP_Label_6bd9ddd1-4d20-43f6-abfa-fc3c07406f94_SiteId">
    <vt:lpwstr>b24c8b06-522c-46fe-9080-70926f8dddb1</vt:lpwstr>
  </property>
  <property fmtid="{D5CDD505-2E9C-101B-9397-08002B2CF9AE}" pid="9" name="MSIP_Label_6bd9ddd1-4d20-43f6-abfa-fc3c07406f94_ActionId">
    <vt:lpwstr>b057a72c-3610-48ba-bcaf-c7c513707ed4</vt:lpwstr>
  </property>
  <property fmtid="{D5CDD505-2E9C-101B-9397-08002B2CF9AE}" pid="10" name="MSIP_Label_6bd9ddd1-4d20-43f6-abfa-fc3c07406f94_ContentBits">
    <vt:lpwstr>0</vt:lpwstr>
  </property>
</Properties>
</file>