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61" r:id="rId2"/>
    <p:sldId id="2435" r:id="rId3"/>
    <p:sldId id="2436" r:id="rId4"/>
    <p:sldId id="264" r:id="rId5"/>
    <p:sldId id="265" r:id="rId6"/>
    <p:sldId id="269" r:id="rId7"/>
    <p:sldId id="2437" r:id="rId8"/>
    <p:sldId id="263" r:id="rId9"/>
    <p:sldId id="2438" r:id="rId10"/>
    <p:sldId id="2439" r:id="rId11"/>
    <p:sldId id="257" r:id="rId12"/>
    <p:sldId id="2440" r:id="rId13"/>
    <p:sldId id="2423" r:id="rId14"/>
    <p:sldId id="2424" r:id="rId15"/>
    <p:sldId id="2429" r:id="rId16"/>
    <p:sldId id="2430" r:id="rId17"/>
    <p:sldId id="2431" r:id="rId18"/>
    <p:sldId id="2432" r:id="rId19"/>
    <p:sldId id="270" r:id="rId20"/>
  </p:sldIdLst>
  <p:sldSz cx="12192000" cy="6870700"/>
  <p:notesSz cx="12192000" cy="6870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BEB"/>
    <a:srgbClr val="003399"/>
    <a:srgbClr val="6BB188"/>
    <a:srgbClr val="2C7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800" autoAdjust="0"/>
  </p:normalViewPr>
  <p:slideViewPr>
    <p:cSldViewPr>
      <p:cViewPr>
        <p:scale>
          <a:sx n="66" d="100"/>
          <a:sy n="66" d="100"/>
        </p:scale>
        <p:origin x="2196" y="-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9538-C70F-480F-A041-F26019CA0F2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70616961-3CAB-4A6F-ABD6-F89EAC9B54B1}">
      <dgm:prSet phldrT="[Text]"/>
      <dgm:spPr/>
      <dgm:t>
        <a:bodyPr/>
        <a:lstStyle/>
        <a:p>
          <a:r>
            <a:rPr lang="pl-PL">
              <a:latin typeface="EC Square Sans Pro" panose="020B0506040000020004" pitchFamily="34" charset="0"/>
            </a:rPr>
            <a:t>Środki przeciwdrobnoustrojowe</a:t>
          </a:r>
        </a:p>
      </dgm:t>
    </dgm:pt>
    <dgm:pt modelId="{342937CC-BB4C-4F87-AB79-6B17372A4064}" type="par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C9846F41-CE29-4AC6-96F2-18A62F6E07BE}" type="sib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1197F1B-0BC8-494C-B051-533C288516D4}">
      <dgm:prSet phldrT="[Text]" custT="1"/>
      <dgm:spPr/>
      <dgm:t>
        <a:bodyPr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>
              <a:latin typeface="EC Square Sans Pro" panose="020B0506040000020004" pitchFamily="34" charset="0"/>
              <a:ea typeface="+mn-ea"/>
              <a:cs typeface="+mn-cs"/>
            </a:rPr>
            <a:t>Antybiotyki</a:t>
          </a:r>
        </a:p>
      </dgm:t>
    </dgm:pt>
    <dgm:pt modelId="{AD0D69B8-624E-4110-AC8B-0CF030FD0826}" type="par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A54ADC29-6286-4824-BB60-EE9B365E3933}" type="sib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E965841-04E1-444F-B976-1FACF1498245}">
      <dgm:prSet phldrT="[Text]"/>
      <dgm:spPr/>
      <dgm:t>
        <a:bodyPr/>
        <a:lstStyle/>
        <a:p>
          <a:r>
            <a:rPr lang="pl-PL">
              <a:latin typeface="EC Square Sans Pro" panose="020B0506040000020004" pitchFamily="34" charset="0"/>
            </a:rPr>
            <a:t>Środki przeciwgrzybicze, przeciwpierwotniakowe</a:t>
          </a:r>
        </a:p>
      </dgm:t>
    </dgm:pt>
    <dgm:pt modelId="{6E5DCDA2-A9C1-42FB-B04C-79016636820A}" type="par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7AE0A5A3-0EA6-4CCD-971D-67E28A84AFDB}" type="sib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A5FC350-809A-420E-B508-F86CFE56F9EC}">
      <dgm:prSet phldrT="[Text]" custT="1"/>
      <dgm:spPr/>
      <dgm:t>
        <a:bodyPr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500" dirty="0">
            <a:latin typeface="EC Square Sans Pro" panose="020B0506040000020004" pitchFamily="34" charset="0"/>
            <a:ea typeface="+mn-ea"/>
            <a:cs typeface="+mn-cs"/>
          </a:endParaRPr>
        </a:p>
      </dgm:t>
    </dgm:pt>
    <dgm:pt modelId="{0B0DBA1E-0CDC-4F1B-ACDD-828BA6AEC98E}" type="par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D968D5E-6217-4805-8B0B-878FAC32FC8B}" type="sib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76D0E75-E68B-4E43-B2DC-DE2FF9225CA2}" type="pres">
      <dgm:prSet presAssocID="{A55E9538-C70F-480F-A041-F26019CA0F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C55474-1144-4FD5-AD23-EB0E95DA5373}" type="pres">
      <dgm:prSet presAssocID="{70616961-3CAB-4A6F-ABD6-F89EAC9B54B1}" presName="hierRoot1" presStyleCnt="0">
        <dgm:presLayoutVars>
          <dgm:hierBranch val="init"/>
        </dgm:presLayoutVars>
      </dgm:prSet>
      <dgm:spPr/>
    </dgm:pt>
    <dgm:pt modelId="{CB49D5F9-5A14-47AC-83BF-E1B99AE01C27}" type="pres">
      <dgm:prSet presAssocID="{70616961-3CAB-4A6F-ABD6-F89EAC9B54B1}" presName="rootComposite1" presStyleCnt="0"/>
      <dgm:spPr/>
    </dgm:pt>
    <dgm:pt modelId="{19469F1B-1071-4499-AEE7-48C480D0B929}" type="pres">
      <dgm:prSet presAssocID="{70616961-3CAB-4A6F-ABD6-F89EAC9B54B1}" presName="rootText1" presStyleLbl="node0" presStyleIdx="0" presStyleCnt="1" custScaleX="134524">
        <dgm:presLayoutVars>
          <dgm:chPref val="3"/>
        </dgm:presLayoutVars>
      </dgm:prSet>
      <dgm:spPr/>
    </dgm:pt>
    <dgm:pt modelId="{8D92AC8A-EAA6-440E-A44C-BC8887014636}" type="pres">
      <dgm:prSet presAssocID="{70616961-3CAB-4A6F-ABD6-F89EAC9B54B1}" presName="rootConnector1" presStyleLbl="node1" presStyleIdx="0" presStyleCnt="0"/>
      <dgm:spPr/>
    </dgm:pt>
    <dgm:pt modelId="{2DF92994-2F41-4F96-8574-774DAC9D5D68}" type="pres">
      <dgm:prSet presAssocID="{70616961-3CAB-4A6F-ABD6-F89EAC9B54B1}" presName="hierChild2" presStyleCnt="0"/>
      <dgm:spPr/>
    </dgm:pt>
    <dgm:pt modelId="{835F75F1-6B72-49C0-8059-11DF6D3833F5}" type="pres">
      <dgm:prSet presAssocID="{AD0D69B8-624E-4110-AC8B-0CF030FD0826}" presName="Name37" presStyleLbl="parChTrans1D2" presStyleIdx="0" presStyleCnt="3"/>
      <dgm:spPr/>
    </dgm:pt>
    <dgm:pt modelId="{4C25607C-DCD1-45D1-B4F0-E92C6358DA74}" type="pres">
      <dgm:prSet presAssocID="{21197F1B-0BC8-494C-B051-533C288516D4}" presName="hierRoot2" presStyleCnt="0">
        <dgm:presLayoutVars>
          <dgm:hierBranch val="init"/>
        </dgm:presLayoutVars>
      </dgm:prSet>
      <dgm:spPr/>
    </dgm:pt>
    <dgm:pt modelId="{BFFA24E1-C3BD-4D8F-8A8E-A5A69250A493}" type="pres">
      <dgm:prSet presAssocID="{21197F1B-0BC8-494C-B051-533C288516D4}" presName="rootComposite" presStyleCnt="0"/>
      <dgm:spPr/>
    </dgm:pt>
    <dgm:pt modelId="{8BADFCBF-D1DC-4E42-979C-F40C472F8488}" type="pres">
      <dgm:prSet presAssocID="{21197F1B-0BC8-494C-B051-533C288516D4}" presName="rootText" presStyleLbl="node2" presStyleIdx="0" presStyleCnt="3">
        <dgm:presLayoutVars>
          <dgm:chPref val="3"/>
        </dgm:presLayoutVars>
      </dgm:prSet>
      <dgm:spPr/>
    </dgm:pt>
    <dgm:pt modelId="{3B3120E9-2578-4302-893B-16F92B698C88}" type="pres">
      <dgm:prSet presAssocID="{21197F1B-0BC8-494C-B051-533C288516D4}" presName="rootConnector" presStyleLbl="node2" presStyleIdx="0" presStyleCnt="3"/>
      <dgm:spPr/>
    </dgm:pt>
    <dgm:pt modelId="{CD9B10F5-9751-49B5-A8BB-62CE31AB50EA}" type="pres">
      <dgm:prSet presAssocID="{21197F1B-0BC8-494C-B051-533C288516D4}" presName="hierChild4" presStyleCnt="0"/>
      <dgm:spPr/>
    </dgm:pt>
    <dgm:pt modelId="{C76A93F1-2A41-48AE-B763-79516560615A}" type="pres">
      <dgm:prSet presAssocID="{21197F1B-0BC8-494C-B051-533C288516D4}" presName="hierChild5" presStyleCnt="0"/>
      <dgm:spPr/>
    </dgm:pt>
    <dgm:pt modelId="{33EE5E58-D6C6-4E24-BF1C-969A5FD6A277}" type="pres">
      <dgm:prSet presAssocID="{6E5DCDA2-A9C1-42FB-B04C-79016636820A}" presName="Name37" presStyleLbl="parChTrans1D2" presStyleIdx="1" presStyleCnt="3"/>
      <dgm:spPr/>
    </dgm:pt>
    <dgm:pt modelId="{2D38E391-8681-44AD-99AE-ACEFAFA537EB}" type="pres">
      <dgm:prSet presAssocID="{FE965841-04E1-444F-B976-1FACF1498245}" presName="hierRoot2" presStyleCnt="0">
        <dgm:presLayoutVars>
          <dgm:hierBranch val="init"/>
        </dgm:presLayoutVars>
      </dgm:prSet>
      <dgm:spPr/>
    </dgm:pt>
    <dgm:pt modelId="{163C6337-1278-4503-9511-87D591204FE6}" type="pres">
      <dgm:prSet presAssocID="{FE965841-04E1-444F-B976-1FACF1498245}" presName="rootComposite" presStyleCnt="0"/>
      <dgm:spPr/>
    </dgm:pt>
    <dgm:pt modelId="{79CA2D34-2210-4B8A-A54C-05755DE52FC2}" type="pres">
      <dgm:prSet presAssocID="{FE965841-04E1-444F-B976-1FACF1498245}" presName="rootText" presStyleLbl="node2" presStyleIdx="1" presStyleCnt="3">
        <dgm:presLayoutVars>
          <dgm:chPref val="3"/>
        </dgm:presLayoutVars>
      </dgm:prSet>
      <dgm:spPr/>
    </dgm:pt>
    <dgm:pt modelId="{CA84C03A-3A7B-4E32-BAFF-68EB69A559B9}" type="pres">
      <dgm:prSet presAssocID="{FE965841-04E1-444F-B976-1FACF1498245}" presName="rootConnector" presStyleLbl="node2" presStyleIdx="1" presStyleCnt="3"/>
      <dgm:spPr/>
    </dgm:pt>
    <dgm:pt modelId="{51897740-1387-41E9-963D-334C6F5767E9}" type="pres">
      <dgm:prSet presAssocID="{FE965841-04E1-444F-B976-1FACF1498245}" presName="hierChild4" presStyleCnt="0"/>
      <dgm:spPr/>
    </dgm:pt>
    <dgm:pt modelId="{8A2CF7AA-C2BC-4AA3-8F0E-2C5108CBD041}" type="pres">
      <dgm:prSet presAssocID="{FE965841-04E1-444F-B976-1FACF1498245}" presName="hierChild5" presStyleCnt="0"/>
      <dgm:spPr/>
    </dgm:pt>
    <dgm:pt modelId="{818AC5D6-F4D0-4580-B032-72BD5EFED5A0}" type="pres">
      <dgm:prSet presAssocID="{0B0DBA1E-0CDC-4F1B-ACDD-828BA6AEC98E}" presName="Name37" presStyleLbl="parChTrans1D2" presStyleIdx="2" presStyleCnt="3"/>
      <dgm:spPr/>
    </dgm:pt>
    <dgm:pt modelId="{AA35F75C-5675-4E5E-B0F5-DD507409D8C9}" type="pres">
      <dgm:prSet presAssocID="{3A5FC350-809A-420E-B508-F86CFE56F9EC}" presName="hierRoot2" presStyleCnt="0">
        <dgm:presLayoutVars>
          <dgm:hierBranch val="init"/>
        </dgm:presLayoutVars>
      </dgm:prSet>
      <dgm:spPr/>
    </dgm:pt>
    <dgm:pt modelId="{69B645EC-8408-4760-B662-4FFDD12C5B56}" type="pres">
      <dgm:prSet presAssocID="{3A5FC350-809A-420E-B508-F86CFE56F9EC}" presName="rootComposite" presStyleCnt="0"/>
      <dgm:spPr/>
    </dgm:pt>
    <dgm:pt modelId="{E1EE393F-8641-4D6B-B63A-A168979238BF}" type="pres">
      <dgm:prSet presAssocID="{3A5FC350-809A-420E-B508-F86CFE56F9EC}" presName="rootText" presStyleLbl="node2" presStyleIdx="2" presStyleCnt="3">
        <dgm:presLayoutVars>
          <dgm:chPref val="3"/>
        </dgm:presLayoutVars>
      </dgm:prSet>
      <dgm:spPr/>
    </dgm:pt>
    <dgm:pt modelId="{DB54BCDD-FEAA-4C45-8C88-7FC13D2AFB55}" type="pres">
      <dgm:prSet presAssocID="{3A5FC350-809A-420E-B508-F86CFE56F9EC}" presName="rootConnector" presStyleLbl="node2" presStyleIdx="2" presStyleCnt="3"/>
      <dgm:spPr/>
    </dgm:pt>
    <dgm:pt modelId="{3E9F8D0D-A30B-4B25-9683-A40C065A5A55}" type="pres">
      <dgm:prSet presAssocID="{3A5FC350-809A-420E-B508-F86CFE56F9EC}" presName="hierChild4" presStyleCnt="0"/>
      <dgm:spPr/>
    </dgm:pt>
    <dgm:pt modelId="{F015672C-D80A-4E03-A066-F82D2F949D38}" type="pres">
      <dgm:prSet presAssocID="{3A5FC350-809A-420E-B508-F86CFE56F9EC}" presName="hierChild5" presStyleCnt="0"/>
      <dgm:spPr/>
    </dgm:pt>
    <dgm:pt modelId="{BB4CEE56-E6B8-48F2-87DC-28AEA1C2CC2F}" type="pres">
      <dgm:prSet presAssocID="{70616961-3CAB-4A6F-ABD6-F89EAC9B54B1}" presName="hierChild3" presStyleCnt="0"/>
      <dgm:spPr/>
    </dgm:pt>
  </dgm:ptLst>
  <dgm:cxnLst>
    <dgm:cxn modelId="{67DA160D-58B7-4938-84AD-DC297B56770D}" type="presOf" srcId="{A55E9538-C70F-480F-A041-F26019CA0F29}" destId="{376D0E75-E68B-4E43-B2DC-DE2FF9225CA2}" srcOrd="0" destOrd="0" presId="urn:microsoft.com/office/officeart/2005/8/layout/orgChart1"/>
    <dgm:cxn modelId="{ED4D441A-7325-4BF1-A3BD-D2DE0AD68402}" type="presOf" srcId="{FE965841-04E1-444F-B976-1FACF1498245}" destId="{79CA2D34-2210-4B8A-A54C-05755DE52FC2}" srcOrd="0" destOrd="0" presId="urn:microsoft.com/office/officeart/2005/8/layout/orgChart1"/>
    <dgm:cxn modelId="{D4BF6723-7E00-40BA-9CFA-E8BCD692DAB3}" type="presOf" srcId="{21197F1B-0BC8-494C-B051-533C288516D4}" destId="{8BADFCBF-D1DC-4E42-979C-F40C472F8488}" srcOrd="0" destOrd="0" presId="urn:microsoft.com/office/officeart/2005/8/layout/orgChart1"/>
    <dgm:cxn modelId="{74AB375C-32F1-49A9-A983-3CA45F040304}" type="presOf" srcId="{3A5FC350-809A-420E-B508-F86CFE56F9EC}" destId="{DB54BCDD-FEAA-4C45-8C88-7FC13D2AFB55}" srcOrd="1" destOrd="0" presId="urn:microsoft.com/office/officeart/2005/8/layout/orgChart1"/>
    <dgm:cxn modelId="{F5EF5C63-4872-4E76-AEFF-727F1EFA99EB}" srcId="{70616961-3CAB-4A6F-ABD6-F89EAC9B54B1}" destId="{21197F1B-0BC8-494C-B051-533C288516D4}" srcOrd="0" destOrd="0" parTransId="{AD0D69B8-624E-4110-AC8B-0CF030FD0826}" sibTransId="{A54ADC29-6286-4824-BB60-EE9B365E3933}"/>
    <dgm:cxn modelId="{873AE24F-98D3-4324-87AA-0BC2452C4878}" type="presOf" srcId="{70616961-3CAB-4A6F-ABD6-F89EAC9B54B1}" destId="{8D92AC8A-EAA6-440E-A44C-BC8887014636}" srcOrd="1" destOrd="0" presId="urn:microsoft.com/office/officeart/2005/8/layout/orgChart1"/>
    <dgm:cxn modelId="{B9EA0A5A-5811-4536-A90B-1B5C9DF2B73D}" type="presOf" srcId="{AD0D69B8-624E-4110-AC8B-0CF030FD0826}" destId="{835F75F1-6B72-49C0-8059-11DF6D3833F5}" srcOrd="0" destOrd="0" presId="urn:microsoft.com/office/officeart/2005/8/layout/orgChart1"/>
    <dgm:cxn modelId="{BD053D80-9BC7-4E04-BCD6-956BFC743C8A}" type="presOf" srcId="{21197F1B-0BC8-494C-B051-533C288516D4}" destId="{3B3120E9-2578-4302-893B-16F92B698C88}" srcOrd="1" destOrd="0" presId="urn:microsoft.com/office/officeart/2005/8/layout/orgChart1"/>
    <dgm:cxn modelId="{5028338A-5D9E-4562-9D68-C3C1726BBD69}" srcId="{70616961-3CAB-4A6F-ABD6-F89EAC9B54B1}" destId="{FE965841-04E1-444F-B976-1FACF1498245}" srcOrd="1" destOrd="0" parTransId="{6E5DCDA2-A9C1-42FB-B04C-79016636820A}" sibTransId="{7AE0A5A3-0EA6-4CCD-971D-67E28A84AFDB}"/>
    <dgm:cxn modelId="{8986F1AE-AC82-43E8-B3D8-BFAA21724A3C}" type="presOf" srcId="{6E5DCDA2-A9C1-42FB-B04C-79016636820A}" destId="{33EE5E58-D6C6-4E24-BF1C-969A5FD6A277}" srcOrd="0" destOrd="0" presId="urn:microsoft.com/office/officeart/2005/8/layout/orgChart1"/>
    <dgm:cxn modelId="{DADBF2B9-74F5-4F01-B299-8EC8BFA881CA}" type="presOf" srcId="{3A5FC350-809A-420E-B508-F86CFE56F9EC}" destId="{E1EE393F-8641-4D6B-B63A-A168979238BF}" srcOrd="0" destOrd="0" presId="urn:microsoft.com/office/officeart/2005/8/layout/orgChart1"/>
    <dgm:cxn modelId="{3ED45DCC-7302-4CC6-BCD7-61222340F4A3}" srcId="{70616961-3CAB-4A6F-ABD6-F89EAC9B54B1}" destId="{3A5FC350-809A-420E-B508-F86CFE56F9EC}" srcOrd="2" destOrd="0" parTransId="{0B0DBA1E-0CDC-4F1B-ACDD-828BA6AEC98E}" sibTransId="{FD968D5E-6217-4805-8B0B-878FAC32FC8B}"/>
    <dgm:cxn modelId="{07495ECF-8175-44E2-BD51-FFDCD1BFB5EE}" type="presOf" srcId="{70616961-3CAB-4A6F-ABD6-F89EAC9B54B1}" destId="{19469F1B-1071-4499-AEE7-48C480D0B929}" srcOrd="0" destOrd="0" presId="urn:microsoft.com/office/officeart/2005/8/layout/orgChart1"/>
    <dgm:cxn modelId="{A1DCEDD8-B401-4476-B3A5-62CCDB460163}" srcId="{A55E9538-C70F-480F-A041-F26019CA0F29}" destId="{70616961-3CAB-4A6F-ABD6-F89EAC9B54B1}" srcOrd="0" destOrd="0" parTransId="{342937CC-BB4C-4F87-AB79-6B17372A4064}" sibTransId="{C9846F41-CE29-4AC6-96F2-18A62F6E07BE}"/>
    <dgm:cxn modelId="{9D9BEEF7-5D6C-4D12-B5BE-DBF88431D416}" type="presOf" srcId="{FE965841-04E1-444F-B976-1FACF1498245}" destId="{CA84C03A-3A7B-4E32-BAFF-68EB69A559B9}" srcOrd="1" destOrd="0" presId="urn:microsoft.com/office/officeart/2005/8/layout/orgChart1"/>
    <dgm:cxn modelId="{C7731AFE-0DAC-4A35-B144-00816CEFE4A9}" type="presOf" srcId="{0B0DBA1E-0CDC-4F1B-ACDD-828BA6AEC98E}" destId="{818AC5D6-F4D0-4580-B032-72BD5EFED5A0}" srcOrd="0" destOrd="0" presId="urn:microsoft.com/office/officeart/2005/8/layout/orgChart1"/>
    <dgm:cxn modelId="{D57A3000-5B83-4BE3-B68F-C93468A7F8C1}" type="presParOf" srcId="{376D0E75-E68B-4E43-B2DC-DE2FF9225CA2}" destId="{DEC55474-1144-4FD5-AD23-EB0E95DA5373}" srcOrd="0" destOrd="0" presId="urn:microsoft.com/office/officeart/2005/8/layout/orgChart1"/>
    <dgm:cxn modelId="{30EC5F42-2956-4F5F-AF91-3C3566677D3E}" type="presParOf" srcId="{DEC55474-1144-4FD5-AD23-EB0E95DA5373}" destId="{CB49D5F9-5A14-47AC-83BF-E1B99AE01C27}" srcOrd="0" destOrd="0" presId="urn:microsoft.com/office/officeart/2005/8/layout/orgChart1"/>
    <dgm:cxn modelId="{80533382-04BB-42B8-B165-D60E7925D09A}" type="presParOf" srcId="{CB49D5F9-5A14-47AC-83BF-E1B99AE01C27}" destId="{19469F1B-1071-4499-AEE7-48C480D0B929}" srcOrd="0" destOrd="0" presId="urn:microsoft.com/office/officeart/2005/8/layout/orgChart1"/>
    <dgm:cxn modelId="{DE5BDC98-5A6B-4F67-B97E-E4439BD35AB4}" type="presParOf" srcId="{CB49D5F9-5A14-47AC-83BF-E1B99AE01C27}" destId="{8D92AC8A-EAA6-440E-A44C-BC8887014636}" srcOrd="1" destOrd="0" presId="urn:microsoft.com/office/officeart/2005/8/layout/orgChart1"/>
    <dgm:cxn modelId="{F8D127B3-9CA4-4906-9A29-923F2A0E2497}" type="presParOf" srcId="{DEC55474-1144-4FD5-AD23-EB0E95DA5373}" destId="{2DF92994-2F41-4F96-8574-774DAC9D5D68}" srcOrd="1" destOrd="0" presId="urn:microsoft.com/office/officeart/2005/8/layout/orgChart1"/>
    <dgm:cxn modelId="{FD74F71F-684D-4E40-AE65-C7AB8951F755}" type="presParOf" srcId="{2DF92994-2F41-4F96-8574-774DAC9D5D68}" destId="{835F75F1-6B72-49C0-8059-11DF6D3833F5}" srcOrd="0" destOrd="0" presId="urn:microsoft.com/office/officeart/2005/8/layout/orgChart1"/>
    <dgm:cxn modelId="{CA13B5C5-FBAA-4E21-81F6-5F6669067F11}" type="presParOf" srcId="{2DF92994-2F41-4F96-8574-774DAC9D5D68}" destId="{4C25607C-DCD1-45D1-B4F0-E92C6358DA74}" srcOrd="1" destOrd="0" presId="urn:microsoft.com/office/officeart/2005/8/layout/orgChart1"/>
    <dgm:cxn modelId="{B9D81EBF-BBC0-4740-A14E-1D5E839165E1}" type="presParOf" srcId="{4C25607C-DCD1-45D1-B4F0-E92C6358DA74}" destId="{BFFA24E1-C3BD-4D8F-8A8E-A5A69250A493}" srcOrd="0" destOrd="0" presId="urn:microsoft.com/office/officeart/2005/8/layout/orgChart1"/>
    <dgm:cxn modelId="{FD70DA2E-32D8-40E5-AFAF-9D25C94A1148}" type="presParOf" srcId="{BFFA24E1-C3BD-4D8F-8A8E-A5A69250A493}" destId="{8BADFCBF-D1DC-4E42-979C-F40C472F8488}" srcOrd="0" destOrd="0" presId="urn:microsoft.com/office/officeart/2005/8/layout/orgChart1"/>
    <dgm:cxn modelId="{56149F9D-582C-4EA8-9D61-7F0B4E1B36BC}" type="presParOf" srcId="{BFFA24E1-C3BD-4D8F-8A8E-A5A69250A493}" destId="{3B3120E9-2578-4302-893B-16F92B698C88}" srcOrd="1" destOrd="0" presId="urn:microsoft.com/office/officeart/2005/8/layout/orgChart1"/>
    <dgm:cxn modelId="{DDB24C1F-C8D4-41C2-9A67-BE8E46AA3F08}" type="presParOf" srcId="{4C25607C-DCD1-45D1-B4F0-E92C6358DA74}" destId="{CD9B10F5-9751-49B5-A8BB-62CE31AB50EA}" srcOrd="1" destOrd="0" presId="urn:microsoft.com/office/officeart/2005/8/layout/orgChart1"/>
    <dgm:cxn modelId="{6B3DC3E2-694C-4D12-8779-E302EABB1FB9}" type="presParOf" srcId="{4C25607C-DCD1-45D1-B4F0-E92C6358DA74}" destId="{C76A93F1-2A41-48AE-B763-79516560615A}" srcOrd="2" destOrd="0" presId="urn:microsoft.com/office/officeart/2005/8/layout/orgChart1"/>
    <dgm:cxn modelId="{0343046B-603F-4575-A592-433EF3748CF2}" type="presParOf" srcId="{2DF92994-2F41-4F96-8574-774DAC9D5D68}" destId="{33EE5E58-D6C6-4E24-BF1C-969A5FD6A277}" srcOrd="2" destOrd="0" presId="urn:microsoft.com/office/officeart/2005/8/layout/orgChart1"/>
    <dgm:cxn modelId="{9E1EF7E0-3DCE-4AE8-9230-9B2E6D2C6D6E}" type="presParOf" srcId="{2DF92994-2F41-4F96-8574-774DAC9D5D68}" destId="{2D38E391-8681-44AD-99AE-ACEFAFA537EB}" srcOrd="3" destOrd="0" presId="urn:microsoft.com/office/officeart/2005/8/layout/orgChart1"/>
    <dgm:cxn modelId="{9E738488-7C1B-4977-B8C3-D3CBBD00D468}" type="presParOf" srcId="{2D38E391-8681-44AD-99AE-ACEFAFA537EB}" destId="{163C6337-1278-4503-9511-87D591204FE6}" srcOrd="0" destOrd="0" presId="urn:microsoft.com/office/officeart/2005/8/layout/orgChart1"/>
    <dgm:cxn modelId="{60E8DB87-B283-40E8-8BE8-6E3E4C7E1139}" type="presParOf" srcId="{163C6337-1278-4503-9511-87D591204FE6}" destId="{79CA2D34-2210-4B8A-A54C-05755DE52FC2}" srcOrd="0" destOrd="0" presId="urn:microsoft.com/office/officeart/2005/8/layout/orgChart1"/>
    <dgm:cxn modelId="{8A28F23A-0F85-4AAD-A2E1-E576605C9736}" type="presParOf" srcId="{163C6337-1278-4503-9511-87D591204FE6}" destId="{CA84C03A-3A7B-4E32-BAFF-68EB69A559B9}" srcOrd="1" destOrd="0" presId="urn:microsoft.com/office/officeart/2005/8/layout/orgChart1"/>
    <dgm:cxn modelId="{214B8347-380B-429C-9183-090657BA3A96}" type="presParOf" srcId="{2D38E391-8681-44AD-99AE-ACEFAFA537EB}" destId="{51897740-1387-41E9-963D-334C6F5767E9}" srcOrd="1" destOrd="0" presId="urn:microsoft.com/office/officeart/2005/8/layout/orgChart1"/>
    <dgm:cxn modelId="{D9FEAABB-28DA-4E77-9CC1-ABEC27DB6704}" type="presParOf" srcId="{2D38E391-8681-44AD-99AE-ACEFAFA537EB}" destId="{8A2CF7AA-C2BC-4AA3-8F0E-2C5108CBD041}" srcOrd="2" destOrd="0" presId="urn:microsoft.com/office/officeart/2005/8/layout/orgChart1"/>
    <dgm:cxn modelId="{27AA2EC1-B3E3-4F12-9FA4-ECB61FABA2ED}" type="presParOf" srcId="{2DF92994-2F41-4F96-8574-774DAC9D5D68}" destId="{818AC5D6-F4D0-4580-B032-72BD5EFED5A0}" srcOrd="4" destOrd="0" presId="urn:microsoft.com/office/officeart/2005/8/layout/orgChart1"/>
    <dgm:cxn modelId="{F3597B5D-BCC6-4AA6-A74D-F52BDE9FD1A3}" type="presParOf" srcId="{2DF92994-2F41-4F96-8574-774DAC9D5D68}" destId="{AA35F75C-5675-4E5E-B0F5-DD507409D8C9}" srcOrd="5" destOrd="0" presId="urn:microsoft.com/office/officeart/2005/8/layout/orgChart1"/>
    <dgm:cxn modelId="{9E081E82-C2A3-49BB-8DB0-D02414266926}" type="presParOf" srcId="{AA35F75C-5675-4E5E-B0F5-DD507409D8C9}" destId="{69B645EC-8408-4760-B662-4FFDD12C5B56}" srcOrd="0" destOrd="0" presId="urn:microsoft.com/office/officeart/2005/8/layout/orgChart1"/>
    <dgm:cxn modelId="{1DBCA1D4-CB9E-4DB8-9828-E1ED910BFCDC}" type="presParOf" srcId="{69B645EC-8408-4760-B662-4FFDD12C5B56}" destId="{E1EE393F-8641-4D6B-B63A-A168979238BF}" srcOrd="0" destOrd="0" presId="urn:microsoft.com/office/officeart/2005/8/layout/orgChart1"/>
    <dgm:cxn modelId="{9D1D6A9A-C7EA-4AEE-AC75-186A4D49C749}" type="presParOf" srcId="{69B645EC-8408-4760-B662-4FFDD12C5B56}" destId="{DB54BCDD-FEAA-4C45-8C88-7FC13D2AFB55}" srcOrd="1" destOrd="0" presId="urn:microsoft.com/office/officeart/2005/8/layout/orgChart1"/>
    <dgm:cxn modelId="{899419B1-CEBE-478E-841A-5A28457B5EF3}" type="presParOf" srcId="{AA35F75C-5675-4E5E-B0F5-DD507409D8C9}" destId="{3E9F8D0D-A30B-4B25-9683-A40C065A5A55}" srcOrd="1" destOrd="0" presId="urn:microsoft.com/office/officeart/2005/8/layout/orgChart1"/>
    <dgm:cxn modelId="{EFC8DCDF-FDBA-4068-B4A3-202D10CC7C4E}" type="presParOf" srcId="{AA35F75C-5675-4E5E-B0F5-DD507409D8C9}" destId="{F015672C-D80A-4E03-A066-F82D2F949D38}" srcOrd="2" destOrd="0" presId="urn:microsoft.com/office/officeart/2005/8/layout/orgChart1"/>
    <dgm:cxn modelId="{F6F2DB4C-A903-4575-93FC-F03448B01916}" type="presParOf" srcId="{DEC55474-1144-4FD5-AD23-EB0E95DA5373}" destId="{BB4CEE56-E6B8-48F2-87DC-28AEA1C2CC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9538-C70F-480F-A041-F26019CA0F2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70616961-3CAB-4A6F-ABD6-F89EAC9B54B1}">
      <dgm:prSet phldrT="[Text]" custT="1"/>
      <dgm:spPr>
        <a:solidFill>
          <a:srgbClr val="003399"/>
        </a:solidFill>
      </dgm:spPr>
      <dgm:t>
        <a:bodyPr/>
        <a:lstStyle/>
        <a:p>
          <a:endParaRPr lang="pl-PL" sz="3200" b="1" dirty="0">
            <a:solidFill>
              <a:schemeClr val="bg1"/>
            </a:solidFill>
            <a:latin typeface="EC Square Sans Pro" panose="020B0506040000020004" pitchFamily="34" charset="0"/>
          </a:endParaRPr>
        </a:p>
      </dgm:t>
    </dgm:pt>
    <dgm:pt modelId="{342937CC-BB4C-4F87-AB79-6B17372A4064}" type="par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C9846F41-CE29-4AC6-96F2-18A62F6E07BE}" type="sib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1197F1B-0BC8-494C-B051-533C288516D4}">
      <dgm:prSet phldrT="[Text]" custT="1"/>
      <dgm:spPr/>
      <dgm:t>
        <a:bodyPr/>
        <a:lstStyle/>
        <a:p>
          <a:r>
            <a:rPr lang="pl-PL" sz="2400">
              <a:latin typeface="EC Square Sans Pro"/>
            </a:rPr>
            <a:t>Zapobieganie (profilaktyka)</a:t>
          </a:r>
        </a:p>
      </dgm:t>
    </dgm:pt>
    <dgm:pt modelId="{AD0D69B8-624E-4110-AC8B-0CF030FD0826}" type="par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A54ADC29-6286-4824-BB60-EE9B365E3933}" type="sib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E965841-04E1-444F-B976-1FACF1498245}">
      <dgm:prSet phldrT="[Text]" custT="1"/>
      <dgm:spPr/>
      <dgm:t>
        <a:bodyPr/>
        <a:lstStyle/>
        <a:p>
          <a:pPr rtl="0"/>
          <a:endParaRPr lang="pl-PL" sz="2400" dirty="0">
            <a:latin typeface="EC Square Sans Pro"/>
          </a:endParaRPr>
        </a:p>
      </dgm:t>
    </dgm:pt>
    <dgm:pt modelId="{6E5DCDA2-A9C1-42FB-B04C-79016636820A}" type="par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7AE0A5A3-0EA6-4CCD-971D-67E28A84AFDB}" type="sib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A5FC350-809A-420E-B508-F86CFE56F9EC}">
      <dgm:prSet phldrT="[Text]" custT="1"/>
      <dgm:spPr/>
      <dgm:t>
        <a:bodyPr/>
        <a:lstStyle/>
        <a:p>
          <a:r>
            <a:rPr lang="pl-PL" sz="2400">
              <a:latin typeface="EC Square Sans Pro"/>
            </a:rPr>
            <a:t>Leczenie</a:t>
          </a:r>
        </a:p>
      </dgm:t>
    </dgm:pt>
    <dgm:pt modelId="{0B0DBA1E-0CDC-4F1B-ACDD-828BA6AEC98E}" type="par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D968D5E-6217-4805-8B0B-878FAC32FC8B}" type="sib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FE7B394-D92C-4802-90F6-8F14C473F1F6}">
      <dgm:prSet phldrT="[Text]" custT="1"/>
      <dgm:spPr/>
      <dgm:t>
        <a:bodyPr/>
        <a:lstStyle/>
        <a:p>
          <a:r>
            <a:rPr lang="pl-PL" sz="2400">
              <a:latin typeface="EC Square Sans Pro"/>
            </a:rPr>
            <a:t>Stymulacja wzrostu</a:t>
          </a:r>
        </a:p>
      </dgm:t>
    </dgm:pt>
    <dgm:pt modelId="{821E0042-9021-4DC3-B505-188991416569}" type="parTrans" cxnId="{52F33EC9-6314-4065-9FCA-D23CD2D68E67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49092274-3B57-4AC7-BA58-7BE003062D09}" type="sibTrans" cxnId="{52F33EC9-6314-4065-9FCA-D23CD2D68E67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176166B7-1AD9-419F-B43F-D7395DE73958}">
      <dgm:prSet phldrT="[Text]" custT="1"/>
      <dgm:spPr>
        <a:solidFill>
          <a:srgbClr val="6BB188"/>
        </a:solidFill>
      </dgm:spPr>
      <dgm:t>
        <a:bodyPr/>
        <a:lstStyle/>
        <a:p>
          <a:r>
            <a:rPr lang="pl-PL" sz="1800">
              <a:latin typeface="EC Square Sans Pro" panose="020B0506040000020004" pitchFamily="34" charset="0"/>
            </a:rPr>
            <a:t>Leczenie indywidualne</a:t>
          </a:r>
        </a:p>
      </dgm:t>
    </dgm:pt>
    <dgm:pt modelId="{A5D48CD2-4518-4505-B18E-CECFAC10C376}" type="parTrans" cxnId="{E22DE5FE-16C6-45DE-AF62-6681FD929CD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7636444-98B7-4BE7-9CBA-5D6C1892F993}" type="sibTrans" cxnId="{E22DE5FE-16C6-45DE-AF62-6681FD929CD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D6F12267-5ACB-4918-A932-2EE35059A542}">
      <dgm:prSet phldrT="[Text]" custT="1"/>
      <dgm:spPr>
        <a:solidFill>
          <a:srgbClr val="2C7470"/>
        </a:solidFill>
      </dgm:spPr>
      <dgm:t>
        <a:bodyPr/>
        <a:lstStyle/>
        <a:p>
          <a:r>
            <a:rPr lang="pl-PL" sz="1800">
              <a:solidFill>
                <a:schemeClr val="bg1"/>
              </a:solidFill>
              <a:latin typeface="EC Square Sans Pro" panose="020B0506040000020004" pitchFamily="34" charset="0"/>
            </a:rPr>
            <a:t>Leczenie grupowe</a:t>
          </a:r>
        </a:p>
      </dgm:t>
    </dgm:pt>
    <dgm:pt modelId="{91F69EEA-8BC8-4DEA-A12D-94ED96263425}" type="parTrans" cxnId="{3DAD3A3B-58E5-4E12-8CD1-F9959ADB2491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D18C6239-60A6-473F-B2E3-F3ED02F4ACDF}" type="sibTrans" cxnId="{3DAD3A3B-58E5-4E12-8CD1-F9959ADB2491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188FC8E-9FD1-466B-94DD-16005085AE83}">
      <dgm:prSet/>
      <dgm:spPr>
        <a:solidFill>
          <a:srgbClr val="ECEBEB"/>
        </a:solidFill>
      </dgm:spPr>
      <dgm:t>
        <a:bodyPr/>
        <a:lstStyle/>
        <a:p>
          <a:pPr rtl="0"/>
          <a:r>
            <a:rPr lang="pl-PL">
              <a:latin typeface="EC Square Sans Pro"/>
            </a:rPr>
            <a:t>TYLKO w wyjątkowych przypadkach (gdy ryzyko zakażenia jest bardzo wysokie/konsekwencje poważne)</a:t>
          </a:r>
        </a:p>
      </dgm:t>
    </dgm:pt>
    <dgm:pt modelId="{5C42E7A7-4E85-455E-B011-1669A7275624}" type="parTrans" cxnId="{CAE30CC2-1B6A-4E3C-9808-1651CE3E27EC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A7A37DC2-A0AB-4390-8625-F3AD5DFB996E}" type="sibTrans" cxnId="{CAE30CC2-1B6A-4E3C-9808-1651CE3E27EC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003C9CF6-9CEA-4F0C-AD0C-A9FCC60E84A8}">
      <dgm:prSet custT="1"/>
      <dgm:spPr>
        <a:solidFill>
          <a:srgbClr val="ECEBEB"/>
        </a:solidFill>
      </dgm:spPr>
      <dgm:t>
        <a:bodyPr/>
        <a:lstStyle/>
        <a:p>
          <a:pPr rtl="0"/>
          <a:endParaRPr lang="LID4096" sz="1000" strike="sngStrike" kern="1200" dirty="0">
            <a:solidFill>
              <a:srgbClr val="FF0000"/>
            </a:solidFill>
            <a:latin typeface="EC Square Sans Pro"/>
          </a:endParaRPr>
        </a:p>
      </dgm:t>
    </dgm:pt>
    <dgm:pt modelId="{94564E4D-4C54-4D26-A457-93C709F16AA3}" type="parTrans" cxnId="{0B7D6FB9-DB1B-4062-80F2-0DEE8E2596D9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60B9CABD-ACA7-430E-9051-730C857EE2C0}" type="sibTrans" cxnId="{0B7D6FB9-DB1B-4062-80F2-0DEE8E2596D9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E40B37E3-1031-44AB-AC30-353AFC1FEBE0}">
      <dgm:prSet/>
      <dgm:spPr>
        <a:solidFill>
          <a:srgbClr val="ECEBEB"/>
        </a:solidFill>
      </dgm:spPr>
      <dgm:t>
        <a:bodyPr/>
        <a:lstStyle/>
        <a:p>
          <a:r>
            <a:rPr lang="pl-PL">
              <a:latin typeface="EC Square Sans Pro" panose="020B0506040000020004" pitchFamily="34" charset="0"/>
            </a:rPr>
            <a:t>TYLKO w przypadku, gdy ryzyko rozprzestrzeniania się zakażenia lub choroby zakaźnej w grupie zwierząt jest wysokie</a:t>
          </a:r>
        </a:p>
      </dgm:t>
    </dgm:pt>
    <dgm:pt modelId="{FB16CC43-DDEF-4BE2-9474-2D52117CE695}" type="parTrans" cxnId="{8E60BE64-2554-4E8F-9E4A-EFED58D3ADCB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C518E7FA-7F4C-4826-A8EE-9B57904AD12D}" type="sibTrans" cxnId="{8E60BE64-2554-4E8F-9E4A-EFED58D3ADCB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7D1B31A2-A6A7-480C-9723-5D7F22A9364F}">
      <dgm:prSet/>
      <dgm:spPr>
        <a:solidFill>
          <a:srgbClr val="ECEBEB"/>
        </a:solidFill>
      </dgm:spPr>
      <dgm:t>
        <a:bodyPr/>
        <a:lstStyle/>
        <a:p>
          <a:r>
            <a:rPr lang="pl-PL">
              <a:latin typeface="EC Square Sans Pro" panose="020B0506040000020004" pitchFamily="34" charset="0"/>
            </a:rPr>
            <a:t>w przypadku braku innych odpowiednich alternatyw</a:t>
          </a:r>
        </a:p>
      </dgm:t>
    </dgm:pt>
    <dgm:pt modelId="{FE465904-CAB5-498B-B1E5-AF603E4A4654}" type="parTrans" cxnId="{787B443C-9982-4789-9A81-6EBF8DC37972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8B53AEBB-B4DC-4F53-AD3D-A4EA542A8DDB}" type="sibTrans" cxnId="{787B443C-9982-4789-9A81-6EBF8DC37972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06E34F59-F514-4E94-A81B-D7CA268EAD41}">
      <dgm:prSet custT="1"/>
      <dgm:spPr>
        <a:solidFill>
          <a:srgbClr val="ECEBEB"/>
        </a:solidFill>
      </dgm:spPr>
      <dgm:t>
        <a:bodyPr/>
        <a:lstStyle/>
        <a:p>
          <a:r>
            <a:rPr lang="pl-PL" sz="1800" b="1">
              <a:solidFill>
                <a:srgbClr val="C00000"/>
              </a:solidFill>
              <a:latin typeface="EC Square Sans Pro" panose="020B0506040000020004" pitchFamily="34" charset="0"/>
            </a:rPr>
            <a:t>ZAKAZ!</a:t>
          </a:r>
        </a:p>
      </dgm:t>
    </dgm:pt>
    <dgm:pt modelId="{26AC9B98-C77C-4C00-AB44-22618E6DC88E}" type="parTrans" cxnId="{5D2A24D1-F598-482E-868E-93550B4F6B3F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F5246992-DAAC-4A36-A7B6-120E942722A3}" type="sibTrans" cxnId="{5D2A24D1-F598-482E-868E-93550B4F6B3F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376D0E75-E68B-4E43-B2DC-DE2FF9225CA2}" type="pres">
      <dgm:prSet presAssocID="{A55E9538-C70F-480F-A041-F26019CA0F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C55474-1144-4FD5-AD23-EB0E95DA5373}" type="pres">
      <dgm:prSet presAssocID="{70616961-3CAB-4A6F-ABD6-F89EAC9B54B1}" presName="hierRoot1" presStyleCnt="0">
        <dgm:presLayoutVars>
          <dgm:hierBranch val="init"/>
        </dgm:presLayoutVars>
      </dgm:prSet>
      <dgm:spPr/>
    </dgm:pt>
    <dgm:pt modelId="{CB49D5F9-5A14-47AC-83BF-E1B99AE01C27}" type="pres">
      <dgm:prSet presAssocID="{70616961-3CAB-4A6F-ABD6-F89EAC9B54B1}" presName="rootComposite1" presStyleCnt="0"/>
      <dgm:spPr/>
    </dgm:pt>
    <dgm:pt modelId="{19469F1B-1071-4499-AEE7-48C480D0B929}" type="pres">
      <dgm:prSet presAssocID="{70616961-3CAB-4A6F-ABD6-F89EAC9B54B1}" presName="rootText1" presStyleLbl="node0" presStyleIdx="0" presStyleCnt="1" custScaleX="267462">
        <dgm:presLayoutVars>
          <dgm:chPref val="3"/>
        </dgm:presLayoutVars>
      </dgm:prSet>
      <dgm:spPr/>
    </dgm:pt>
    <dgm:pt modelId="{8D92AC8A-EAA6-440E-A44C-BC8887014636}" type="pres">
      <dgm:prSet presAssocID="{70616961-3CAB-4A6F-ABD6-F89EAC9B54B1}" presName="rootConnector1" presStyleLbl="node1" presStyleIdx="0" presStyleCnt="0"/>
      <dgm:spPr/>
    </dgm:pt>
    <dgm:pt modelId="{2DF92994-2F41-4F96-8574-774DAC9D5D68}" type="pres">
      <dgm:prSet presAssocID="{70616961-3CAB-4A6F-ABD6-F89EAC9B54B1}" presName="hierChild2" presStyleCnt="0"/>
      <dgm:spPr/>
    </dgm:pt>
    <dgm:pt modelId="{835F75F1-6B72-49C0-8059-11DF6D3833F5}" type="pres">
      <dgm:prSet presAssocID="{AD0D69B8-624E-4110-AC8B-0CF030FD0826}" presName="Name37" presStyleLbl="parChTrans1D2" presStyleIdx="0" presStyleCnt="4"/>
      <dgm:spPr/>
    </dgm:pt>
    <dgm:pt modelId="{4C25607C-DCD1-45D1-B4F0-E92C6358DA74}" type="pres">
      <dgm:prSet presAssocID="{21197F1B-0BC8-494C-B051-533C288516D4}" presName="hierRoot2" presStyleCnt="0">
        <dgm:presLayoutVars>
          <dgm:hierBranch val="init"/>
        </dgm:presLayoutVars>
      </dgm:prSet>
      <dgm:spPr/>
    </dgm:pt>
    <dgm:pt modelId="{BFFA24E1-C3BD-4D8F-8A8E-A5A69250A493}" type="pres">
      <dgm:prSet presAssocID="{21197F1B-0BC8-494C-B051-533C288516D4}" presName="rootComposite" presStyleCnt="0"/>
      <dgm:spPr/>
    </dgm:pt>
    <dgm:pt modelId="{8BADFCBF-D1DC-4E42-979C-F40C472F8488}" type="pres">
      <dgm:prSet presAssocID="{21197F1B-0BC8-494C-B051-533C288516D4}" presName="rootText" presStyleLbl="node2" presStyleIdx="0" presStyleCnt="4">
        <dgm:presLayoutVars>
          <dgm:chPref val="3"/>
        </dgm:presLayoutVars>
      </dgm:prSet>
      <dgm:spPr/>
    </dgm:pt>
    <dgm:pt modelId="{3B3120E9-2578-4302-893B-16F92B698C88}" type="pres">
      <dgm:prSet presAssocID="{21197F1B-0BC8-494C-B051-533C288516D4}" presName="rootConnector" presStyleLbl="node2" presStyleIdx="0" presStyleCnt="4"/>
      <dgm:spPr/>
    </dgm:pt>
    <dgm:pt modelId="{CD9B10F5-9751-49B5-A8BB-62CE31AB50EA}" type="pres">
      <dgm:prSet presAssocID="{21197F1B-0BC8-494C-B051-533C288516D4}" presName="hierChild4" presStyleCnt="0"/>
      <dgm:spPr/>
    </dgm:pt>
    <dgm:pt modelId="{9E067C99-5600-452D-937F-38235D5AA502}" type="pres">
      <dgm:prSet presAssocID="{5C42E7A7-4E85-455E-B011-1669A7275624}" presName="Name37" presStyleLbl="parChTrans1D3" presStyleIdx="0" presStyleCnt="7"/>
      <dgm:spPr/>
    </dgm:pt>
    <dgm:pt modelId="{26365B0F-AFE2-4228-A43A-22F448170464}" type="pres">
      <dgm:prSet presAssocID="{3188FC8E-9FD1-466B-94DD-16005085AE83}" presName="hierRoot2" presStyleCnt="0">
        <dgm:presLayoutVars>
          <dgm:hierBranch val="init"/>
        </dgm:presLayoutVars>
      </dgm:prSet>
      <dgm:spPr/>
    </dgm:pt>
    <dgm:pt modelId="{72A73626-AB86-4602-A49F-39BFDC3D3581}" type="pres">
      <dgm:prSet presAssocID="{3188FC8E-9FD1-466B-94DD-16005085AE83}" presName="rootComposite" presStyleCnt="0"/>
      <dgm:spPr/>
    </dgm:pt>
    <dgm:pt modelId="{A6C8C1EB-8865-484F-BCE3-7F2107D8B6C3}" type="pres">
      <dgm:prSet presAssocID="{3188FC8E-9FD1-466B-94DD-16005085AE83}" presName="rootText" presStyleLbl="node3" presStyleIdx="0" presStyleCnt="7" custScaleX="75355" custLinFactNeighborX="-5846" custLinFactNeighborY="-2338">
        <dgm:presLayoutVars>
          <dgm:chPref val="3"/>
        </dgm:presLayoutVars>
      </dgm:prSet>
      <dgm:spPr/>
    </dgm:pt>
    <dgm:pt modelId="{3A1B6973-9442-4880-B251-237DC77E77DC}" type="pres">
      <dgm:prSet presAssocID="{3188FC8E-9FD1-466B-94DD-16005085AE83}" presName="rootConnector" presStyleLbl="node3" presStyleIdx="0" presStyleCnt="7"/>
      <dgm:spPr/>
    </dgm:pt>
    <dgm:pt modelId="{EE2D4A51-E0DF-4552-B1AF-F59DB52A2ACC}" type="pres">
      <dgm:prSet presAssocID="{3188FC8E-9FD1-466B-94DD-16005085AE83}" presName="hierChild4" presStyleCnt="0"/>
      <dgm:spPr/>
    </dgm:pt>
    <dgm:pt modelId="{76855069-8584-426D-AB7C-4236159F7899}" type="pres">
      <dgm:prSet presAssocID="{3188FC8E-9FD1-466B-94DD-16005085AE83}" presName="hierChild5" presStyleCnt="0"/>
      <dgm:spPr/>
    </dgm:pt>
    <dgm:pt modelId="{EBDCF07C-356A-4AE6-9AD6-0496B7AEFEEB}" type="pres">
      <dgm:prSet presAssocID="{94564E4D-4C54-4D26-A457-93C709F16AA3}" presName="Name37" presStyleLbl="parChTrans1D3" presStyleIdx="1" presStyleCnt="7"/>
      <dgm:spPr/>
    </dgm:pt>
    <dgm:pt modelId="{590057BC-C7F9-457E-96EA-11114F9C461F}" type="pres">
      <dgm:prSet presAssocID="{003C9CF6-9CEA-4F0C-AD0C-A9FCC60E84A8}" presName="hierRoot2" presStyleCnt="0">
        <dgm:presLayoutVars>
          <dgm:hierBranch val="init"/>
        </dgm:presLayoutVars>
      </dgm:prSet>
      <dgm:spPr/>
    </dgm:pt>
    <dgm:pt modelId="{7A8D7767-4DE0-4A55-A1E6-D68B12142E4E}" type="pres">
      <dgm:prSet presAssocID="{003C9CF6-9CEA-4F0C-AD0C-A9FCC60E84A8}" presName="rootComposite" presStyleCnt="0"/>
      <dgm:spPr/>
    </dgm:pt>
    <dgm:pt modelId="{1D468441-9162-423C-890A-1EE79A56B0FE}" type="pres">
      <dgm:prSet presAssocID="{003C9CF6-9CEA-4F0C-AD0C-A9FCC60E84A8}" presName="rootText" presStyleLbl="node3" presStyleIdx="1" presStyleCnt="7" custScaleX="74276" custLinFactNeighborX="-4317" custLinFactNeighborY="-2355">
        <dgm:presLayoutVars>
          <dgm:chPref val="3"/>
        </dgm:presLayoutVars>
      </dgm:prSet>
      <dgm:spPr/>
    </dgm:pt>
    <dgm:pt modelId="{0460D61A-47D8-4E66-A412-8727DD9B068E}" type="pres">
      <dgm:prSet presAssocID="{003C9CF6-9CEA-4F0C-AD0C-A9FCC60E84A8}" presName="rootConnector" presStyleLbl="node3" presStyleIdx="1" presStyleCnt="7"/>
      <dgm:spPr/>
    </dgm:pt>
    <dgm:pt modelId="{BA72BBFD-C668-4A36-BA02-4CEECD72CC6E}" type="pres">
      <dgm:prSet presAssocID="{003C9CF6-9CEA-4F0C-AD0C-A9FCC60E84A8}" presName="hierChild4" presStyleCnt="0"/>
      <dgm:spPr/>
    </dgm:pt>
    <dgm:pt modelId="{F38F7845-B556-482F-B709-CCE629FB588B}" type="pres">
      <dgm:prSet presAssocID="{003C9CF6-9CEA-4F0C-AD0C-A9FCC60E84A8}" presName="hierChild5" presStyleCnt="0"/>
      <dgm:spPr/>
    </dgm:pt>
    <dgm:pt modelId="{C76A93F1-2A41-48AE-B763-79516560615A}" type="pres">
      <dgm:prSet presAssocID="{21197F1B-0BC8-494C-B051-533C288516D4}" presName="hierChild5" presStyleCnt="0"/>
      <dgm:spPr/>
    </dgm:pt>
    <dgm:pt modelId="{33EE5E58-D6C6-4E24-BF1C-969A5FD6A277}" type="pres">
      <dgm:prSet presAssocID="{6E5DCDA2-A9C1-42FB-B04C-79016636820A}" presName="Name37" presStyleLbl="parChTrans1D2" presStyleIdx="1" presStyleCnt="4"/>
      <dgm:spPr/>
    </dgm:pt>
    <dgm:pt modelId="{2D38E391-8681-44AD-99AE-ACEFAFA537EB}" type="pres">
      <dgm:prSet presAssocID="{FE965841-04E1-444F-B976-1FACF1498245}" presName="hierRoot2" presStyleCnt="0">
        <dgm:presLayoutVars>
          <dgm:hierBranch val="init"/>
        </dgm:presLayoutVars>
      </dgm:prSet>
      <dgm:spPr/>
    </dgm:pt>
    <dgm:pt modelId="{163C6337-1278-4503-9511-87D591204FE6}" type="pres">
      <dgm:prSet presAssocID="{FE965841-04E1-444F-B976-1FACF1498245}" presName="rootComposite" presStyleCnt="0"/>
      <dgm:spPr/>
    </dgm:pt>
    <dgm:pt modelId="{79CA2D34-2210-4B8A-A54C-05755DE52FC2}" type="pres">
      <dgm:prSet presAssocID="{FE965841-04E1-444F-B976-1FACF1498245}" presName="rootText" presStyleLbl="node2" presStyleIdx="1" presStyleCnt="4">
        <dgm:presLayoutVars>
          <dgm:chPref val="3"/>
        </dgm:presLayoutVars>
      </dgm:prSet>
      <dgm:spPr/>
    </dgm:pt>
    <dgm:pt modelId="{CA84C03A-3A7B-4E32-BAFF-68EB69A559B9}" type="pres">
      <dgm:prSet presAssocID="{FE965841-04E1-444F-B976-1FACF1498245}" presName="rootConnector" presStyleLbl="node2" presStyleIdx="1" presStyleCnt="4"/>
      <dgm:spPr/>
    </dgm:pt>
    <dgm:pt modelId="{51897740-1387-41E9-963D-334C6F5767E9}" type="pres">
      <dgm:prSet presAssocID="{FE965841-04E1-444F-B976-1FACF1498245}" presName="hierChild4" presStyleCnt="0"/>
      <dgm:spPr/>
    </dgm:pt>
    <dgm:pt modelId="{6A346B9D-CA7E-4111-8B95-B64C84E2753E}" type="pres">
      <dgm:prSet presAssocID="{FB16CC43-DDEF-4BE2-9474-2D52117CE695}" presName="Name37" presStyleLbl="parChTrans1D3" presStyleIdx="2" presStyleCnt="7"/>
      <dgm:spPr/>
    </dgm:pt>
    <dgm:pt modelId="{3FC04528-F745-488C-BA13-59CE1CBC6F90}" type="pres">
      <dgm:prSet presAssocID="{E40B37E3-1031-44AB-AC30-353AFC1FEBE0}" presName="hierRoot2" presStyleCnt="0">
        <dgm:presLayoutVars>
          <dgm:hierBranch val="init"/>
        </dgm:presLayoutVars>
      </dgm:prSet>
      <dgm:spPr/>
    </dgm:pt>
    <dgm:pt modelId="{98749AF1-0E84-491F-9A58-D105049BE13C}" type="pres">
      <dgm:prSet presAssocID="{E40B37E3-1031-44AB-AC30-353AFC1FEBE0}" presName="rootComposite" presStyleCnt="0"/>
      <dgm:spPr/>
    </dgm:pt>
    <dgm:pt modelId="{056FBD11-301E-4E08-BB2D-244024B98DBE}" type="pres">
      <dgm:prSet presAssocID="{E40B37E3-1031-44AB-AC30-353AFC1FEBE0}" presName="rootText" presStyleLbl="node3" presStyleIdx="2" presStyleCnt="7" custScaleX="77005" custScaleY="90646">
        <dgm:presLayoutVars>
          <dgm:chPref val="3"/>
        </dgm:presLayoutVars>
      </dgm:prSet>
      <dgm:spPr/>
    </dgm:pt>
    <dgm:pt modelId="{01F4E229-8F2B-42EA-A2D8-3B76100C8DBD}" type="pres">
      <dgm:prSet presAssocID="{E40B37E3-1031-44AB-AC30-353AFC1FEBE0}" presName="rootConnector" presStyleLbl="node3" presStyleIdx="2" presStyleCnt="7"/>
      <dgm:spPr/>
    </dgm:pt>
    <dgm:pt modelId="{90652709-172E-4D75-8566-8F1933A24245}" type="pres">
      <dgm:prSet presAssocID="{E40B37E3-1031-44AB-AC30-353AFC1FEBE0}" presName="hierChild4" presStyleCnt="0"/>
      <dgm:spPr/>
    </dgm:pt>
    <dgm:pt modelId="{E20A0448-8725-4788-8F45-31B5CE190248}" type="pres">
      <dgm:prSet presAssocID="{E40B37E3-1031-44AB-AC30-353AFC1FEBE0}" presName="hierChild5" presStyleCnt="0"/>
      <dgm:spPr/>
    </dgm:pt>
    <dgm:pt modelId="{4A43AAE7-F5AD-4C04-841D-D7B849F495F0}" type="pres">
      <dgm:prSet presAssocID="{FE465904-CAB5-498B-B1E5-AF603E4A4654}" presName="Name37" presStyleLbl="parChTrans1D3" presStyleIdx="3" presStyleCnt="7"/>
      <dgm:spPr/>
    </dgm:pt>
    <dgm:pt modelId="{1F8B3174-342D-4AFE-B8E7-35CFC47DF152}" type="pres">
      <dgm:prSet presAssocID="{7D1B31A2-A6A7-480C-9723-5D7F22A9364F}" presName="hierRoot2" presStyleCnt="0">
        <dgm:presLayoutVars>
          <dgm:hierBranch val="init"/>
        </dgm:presLayoutVars>
      </dgm:prSet>
      <dgm:spPr/>
    </dgm:pt>
    <dgm:pt modelId="{BFD7DD51-196E-473A-808F-3E3DCAB9B863}" type="pres">
      <dgm:prSet presAssocID="{7D1B31A2-A6A7-480C-9723-5D7F22A9364F}" presName="rootComposite" presStyleCnt="0"/>
      <dgm:spPr/>
    </dgm:pt>
    <dgm:pt modelId="{F84671BE-FF3F-413A-BA64-D7ED5C73F108}" type="pres">
      <dgm:prSet presAssocID="{7D1B31A2-A6A7-480C-9723-5D7F22A9364F}" presName="rootText" presStyleLbl="node3" presStyleIdx="3" presStyleCnt="7" custScaleX="77005">
        <dgm:presLayoutVars>
          <dgm:chPref val="3"/>
        </dgm:presLayoutVars>
      </dgm:prSet>
      <dgm:spPr/>
    </dgm:pt>
    <dgm:pt modelId="{B3A22E51-3F56-4119-9E27-8AD3B6DC5AA8}" type="pres">
      <dgm:prSet presAssocID="{7D1B31A2-A6A7-480C-9723-5D7F22A9364F}" presName="rootConnector" presStyleLbl="node3" presStyleIdx="3" presStyleCnt="7"/>
      <dgm:spPr/>
    </dgm:pt>
    <dgm:pt modelId="{2138B86F-7403-48A2-BD3D-EC8F26716984}" type="pres">
      <dgm:prSet presAssocID="{7D1B31A2-A6A7-480C-9723-5D7F22A9364F}" presName="hierChild4" presStyleCnt="0"/>
      <dgm:spPr/>
    </dgm:pt>
    <dgm:pt modelId="{B7687DD4-2EA6-414B-95B0-8CC30C0BDE68}" type="pres">
      <dgm:prSet presAssocID="{7D1B31A2-A6A7-480C-9723-5D7F22A9364F}" presName="hierChild5" presStyleCnt="0"/>
      <dgm:spPr/>
    </dgm:pt>
    <dgm:pt modelId="{8A2CF7AA-C2BC-4AA3-8F0E-2C5108CBD041}" type="pres">
      <dgm:prSet presAssocID="{FE965841-04E1-444F-B976-1FACF1498245}" presName="hierChild5" presStyleCnt="0"/>
      <dgm:spPr/>
    </dgm:pt>
    <dgm:pt modelId="{818AC5D6-F4D0-4580-B032-72BD5EFED5A0}" type="pres">
      <dgm:prSet presAssocID="{0B0DBA1E-0CDC-4F1B-ACDD-828BA6AEC98E}" presName="Name37" presStyleLbl="parChTrans1D2" presStyleIdx="2" presStyleCnt="4"/>
      <dgm:spPr/>
    </dgm:pt>
    <dgm:pt modelId="{AA35F75C-5675-4E5E-B0F5-DD507409D8C9}" type="pres">
      <dgm:prSet presAssocID="{3A5FC350-809A-420E-B508-F86CFE56F9EC}" presName="hierRoot2" presStyleCnt="0">
        <dgm:presLayoutVars>
          <dgm:hierBranch val="init"/>
        </dgm:presLayoutVars>
      </dgm:prSet>
      <dgm:spPr/>
    </dgm:pt>
    <dgm:pt modelId="{69B645EC-8408-4760-B662-4FFDD12C5B56}" type="pres">
      <dgm:prSet presAssocID="{3A5FC350-809A-420E-B508-F86CFE56F9EC}" presName="rootComposite" presStyleCnt="0"/>
      <dgm:spPr/>
    </dgm:pt>
    <dgm:pt modelId="{E1EE393F-8641-4D6B-B63A-A168979238BF}" type="pres">
      <dgm:prSet presAssocID="{3A5FC350-809A-420E-B508-F86CFE56F9EC}" presName="rootText" presStyleLbl="node2" presStyleIdx="2" presStyleCnt="4">
        <dgm:presLayoutVars>
          <dgm:chPref val="3"/>
        </dgm:presLayoutVars>
      </dgm:prSet>
      <dgm:spPr/>
    </dgm:pt>
    <dgm:pt modelId="{DB54BCDD-FEAA-4C45-8C88-7FC13D2AFB55}" type="pres">
      <dgm:prSet presAssocID="{3A5FC350-809A-420E-B508-F86CFE56F9EC}" presName="rootConnector" presStyleLbl="node2" presStyleIdx="2" presStyleCnt="4"/>
      <dgm:spPr/>
    </dgm:pt>
    <dgm:pt modelId="{3E9F8D0D-A30B-4B25-9683-A40C065A5A55}" type="pres">
      <dgm:prSet presAssocID="{3A5FC350-809A-420E-B508-F86CFE56F9EC}" presName="hierChild4" presStyleCnt="0"/>
      <dgm:spPr/>
    </dgm:pt>
    <dgm:pt modelId="{A2F4E1D3-30E4-4E0D-989D-2B4EF8EB816D}" type="pres">
      <dgm:prSet presAssocID="{A5D48CD2-4518-4505-B18E-CECFAC10C376}" presName="Name37" presStyleLbl="parChTrans1D3" presStyleIdx="4" presStyleCnt="7"/>
      <dgm:spPr/>
    </dgm:pt>
    <dgm:pt modelId="{25E54F3E-5C34-41BD-B922-791306262F2E}" type="pres">
      <dgm:prSet presAssocID="{176166B7-1AD9-419F-B43F-D7395DE73958}" presName="hierRoot2" presStyleCnt="0">
        <dgm:presLayoutVars>
          <dgm:hierBranch val="init"/>
        </dgm:presLayoutVars>
      </dgm:prSet>
      <dgm:spPr/>
    </dgm:pt>
    <dgm:pt modelId="{BC4BCA39-B327-4E15-85A1-D5715F6586A8}" type="pres">
      <dgm:prSet presAssocID="{176166B7-1AD9-419F-B43F-D7395DE73958}" presName="rootComposite" presStyleCnt="0"/>
      <dgm:spPr/>
    </dgm:pt>
    <dgm:pt modelId="{C6758C82-A4AF-43D3-87C2-91E8B51EF3A4}" type="pres">
      <dgm:prSet presAssocID="{176166B7-1AD9-419F-B43F-D7395DE73958}" presName="rootText" presStyleLbl="node3" presStyleIdx="4" presStyleCnt="7">
        <dgm:presLayoutVars>
          <dgm:chPref val="3"/>
        </dgm:presLayoutVars>
      </dgm:prSet>
      <dgm:spPr/>
    </dgm:pt>
    <dgm:pt modelId="{1D0AEE6A-D144-4684-B4A9-972EE3C15345}" type="pres">
      <dgm:prSet presAssocID="{176166B7-1AD9-419F-B43F-D7395DE73958}" presName="rootConnector" presStyleLbl="node3" presStyleIdx="4" presStyleCnt="7"/>
      <dgm:spPr/>
    </dgm:pt>
    <dgm:pt modelId="{18C61C07-64A3-4C8F-9570-31CE0C9FE142}" type="pres">
      <dgm:prSet presAssocID="{176166B7-1AD9-419F-B43F-D7395DE73958}" presName="hierChild4" presStyleCnt="0"/>
      <dgm:spPr/>
    </dgm:pt>
    <dgm:pt modelId="{B65F23AC-4C25-4773-9908-FEFF3F4D83BE}" type="pres">
      <dgm:prSet presAssocID="{176166B7-1AD9-419F-B43F-D7395DE73958}" presName="hierChild5" presStyleCnt="0"/>
      <dgm:spPr/>
    </dgm:pt>
    <dgm:pt modelId="{58D8161E-A69A-43D5-A7DF-4447C38A787D}" type="pres">
      <dgm:prSet presAssocID="{91F69EEA-8BC8-4DEA-A12D-94ED96263425}" presName="Name37" presStyleLbl="parChTrans1D3" presStyleIdx="5" presStyleCnt="7"/>
      <dgm:spPr/>
    </dgm:pt>
    <dgm:pt modelId="{23DD3358-CFAB-4476-9018-4F92B7F9D3C0}" type="pres">
      <dgm:prSet presAssocID="{D6F12267-5ACB-4918-A932-2EE35059A542}" presName="hierRoot2" presStyleCnt="0">
        <dgm:presLayoutVars>
          <dgm:hierBranch val="init"/>
        </dgm:presLayoutVars>
      </dgm:prSet>
      <dgm:spPr/>
    </dgm:pt>
    <dgm:pt modelId="{F2874866-0F5C-4AB2-8F81-7739BA29F7F6}" type="pres">
      <dgm:prSet presAssocID="{D6F12267-5ACB-4918-A932-2EE35059A542}" presName="rootComposite" presStyleCnt="0"/>
      <dgm:spPr/>
    </dgm:pt>
    <dgm:pt modelId="{93C4C636-7764-4E61-88B4-05ADD066EEEB}" type="pres">
      <dgm:prSet presAssocID="{D6F12267-5ACB-4918-A932-2EE35059A542}" presName="rootText" presStyleLbl="node3" presStyleIdx="5" presStyleCnt="7">
        <dgm:presLayoutVars>
          <dgm:chPref val="3"/>
        </dgm:presLayoutVars>
      </dgm:prSet>
      <dgm:spPr/>
    </dgm:pt>
    <dgm:pt modelId="{638E6231-26D7-4B03-BD0C-0374E5E003D2}" type="pres">
      <dgm:prSet presAssocID="{D6F12267-5ACB-4918-A932-2EE35059A542}" presName="rootConnector" presStyleLbl="node3" presStyleIdx="5" presStyleCnt="7"/>
      <dgm:spPr/>
    </dgm:pt>
    <dgm:pt modelId="{897C0D03-691B-414B-89DE-622AB6AD4E5B}" type="pres">
      <dgm:prSet presAssocID="{D6F12267-5ACB-4918-A932-2EE35059A542}" presName="hierChild4" presStyleCnt="0"/>
      <dgm:spPr/>
    </dgm:pt>
    <dgm:pt modelId="{19BD91C8-C0B7-48FB-B050-69724A25822B}" type="pres">
      <dgm:prSet presAssocID="{D6F12267-5ACB-4918-A932-2EE35059A542}" presName="hierChild5" presStyleCnt="0"/>
      <dgm:spPr/>
    </dgm:pt>
    <dgm:pt modelId="{F015672C-D80A-4E03-A066-F82D2F949D38}" type="pres">
      <dgm:prSet presAssocID="{3A5FC350-809A-420E-B508-F86CFE56F9EC}" presName="hierChild5" presStyleCnt="0"/>
      <dgm:spPr/>
    </dgm:pt>
    <dgm:pt modelId="{F4D92A73-4B6E-411C-B810-A0412A985452}" type="pres">
      <dgm:prSet presAssocID="{821E0042-9021-4DC3-B505-188991416569}" presName="Name37" presStyleLbl="parChTrans1D2" presStyleIdx="3" presStyleCnt="4"/>
      <dgm:spPr/>
    </dgm:pt>
    <dgm:pt modelId="{76D73CD7-835A-45BA-8765-6B41ECDF6CBD}" type="pres">
      <dgm:prSet presAssocID="{2FE7B394-D92C-4802-90F6-8F14C473F1F6}" presName="hierRoot2" presStyleCnt="0">
        <dgm:presLayoutVars>
          <dgm:hierBranch val="init"/>
        </dgm:presLayoutVars>
      </dgm:prSet>
      <dgm:spPr/>
    </dgm:pt>
    <dgm:pt modelId="{745C1017-BAFD-456E-9EA7-EDE3412AFC44}" type="pres">
      <dgm:prSet presAssocID="{2FE7B394-D92C-4802-90F6-8F14C473F1F6}" presName="rootComposite" presStyleCnt="0"/>
      <dgm:spPr/>
    </dgm:pt>
    <dgm:pt modelId="{A2722EEE-F459-40F7-832E-C0EB22C38702}" type="pres">
      <dgm:prSet presAssocID="{2FE7B394-D92C-4802-90F6-8F14C473F1F6}" presName="rootText" presStyleLbl="node2" presStyleIdx="3" presStyleCnt="4">
        <dgm:presLayoutVars>
          <dgm:chPref val="3"/>
        </dgm:presLayoutVars>
      </dgm:prSet>
      <dgm:spPr/>
    </dgm:pt>
    <dgm:pt modelId="{C84AF96E-B02D-4B72-848F-61E5827B7D16}" type="pres">
      <dgm:prSet presAssocID="{2FE7B394-D92C-4802-90F6-8F14C473F1F6}" presName="rootConnector" presStyleLbl="node2" presStyleIdx="3" presStyleCnt="4"/>
      <dgm:spPr/>
    </dgm:pt>
    <dgm:pt modelId="{E59193FD-54E2-47FC-8B40-65E68E3CCD7A}" type="pres">
      <dgm:prSet presAssocID="{2FE7B394-D92C-4802-90F6-8F14C473F1F6}" presName="hierChild4" presStyleCnt="0"/>
      <dgm:spPr/>
    </dgm:pt>
    <dgm:pt modelId="{79076BFE-62FA-4234-8B92-0DD57480B97D}" type="pres">
      <dgm:prSet presAssocID="{26AC9B98-C77C-4C00-AB44-22618E6DC88E}" presName="Name37" presStyleLbl="parChTrans1D3" presStyleIdx="6" presStyleCnt="7"/>
      <dgm:spPr/>
    </dgm:pt>
    <dgm:pt modelId="{CBEC1D8E-10AA-42A5-BA31-B87DCD5C4EB3}" type="pres">
      <dgm:prSet presAssocID="{06E34F59-F514-4E94-A81B-D7CA268EAD41}" presName="hierRoot2" presStyleCnt="0">
        <dgm:presLayoutVars>
          <dgm:hierBranch val="init"/>
        </dgm:presLayoutVars>
      </dgm:prSet>
      <dgm:spPr/>
    </dgm:pt>
    <dgm:pt modelId="{300685F1-CC35-42F4-A520-E37EA9C1D381}" type="pres">
      <dgm:prSet presAssocID="{06E34F59-F514-4E94-A81B-D7CA268EAD41}" presName="rootComposite" presStyleCnt="0"/>
      <dgm:spPr/>
    </dgm:pt>
    <dgm:pt modelId="{EC37E445-08B7-481B-8A71-9679E047E10B}" type="pres">
      <dgm:prSet presAssocID="{06E34F59-F514-4E94-A81B-D7CA268EAD41}" presName="rootText" presStyleLbl="node3" presStyleIdx="6" presStyleCnt="7">
        <dgm:presLayoutVars>
          <dgm:chPref val="3"/>
        </dgm:presLayoutVars>
      </dgm:prSet>
      <dgm:spPr/>
    </dgm:pt>
    <dgm:pt modelId="{D8CD7F84-AF8A-44A7-8D01-B452BEE5C193}" type="pres">
      <dgm:prSet presAssocID="{06E34F59-F514-4E94-A81B-D7CA268EAD41}" presName="rootConnector" presStyleLbl="node3" presStyleIdx="6" presStyleCnt="7"/>
      <dgm:spPr/>
    </dgm:pt>
    <dgm:pt modelId="{75CD5D57-EEA8-4B3C-B376-44F7BF21DE55}" type="pres">
      <dgm:prSet presAssocID="{06E34F59-F514-4E94-A81B-D7CA268EAD41}" presName="hierChild4" presStyleCnt="0"/>
      <dgm:spPr/>
    </dgm:pt>
    <dgm:pt modelId="{B9FD0E40-1D9A-490D-91A1-28304AD8152E}" type="pres">
      <dgm:prSet presAssocID="{06E34F59-F514-4E94-A81B-D7CA268EAD41}" presName="hierChild5" presStyleCnt="0"/>
      <dgm:spPr/>
    </dgm:pt>
    <dgm:pt modelId="{78C693A8-5D85-4B93-9D03-642502E02333}" type="pres">
      <dgm:prSet presAssocID="{2FE7B394-D92C-4802-90F6-8F14C473F1F6}" presName="hierChild5" presStyleCnt="0"/>
      <dgm:spPr/>
    </dgm:pt>
    <dgm:pt modelId="{BB4CEE56-E6B8-48F2-87DC-28AEA1C2CC2F}" type="pres">
      <dgm:prSet presAssocID="{70616961-3CAB-4A6F-ABD6-F89EAC9B54B1}" presName="hierChild3" presStyleCnt="0"/>
      <dgm:spPr/>
    </dgm:pt>
  </dgm:ptLst>
  <dgm:cxnLst>
    <dgm:cxn modelId="{5F9D3401-B10E-4F6C-B4A0-D36CBDA5CFF8}" type="presOf" srcId="{176166B7-1AD9-419F-B43F-D7395DE73958}" destId="{1D0AEE6A-D144-4684-B4A9-972EE3C15345}" srcOrd="1" destOrd="0" presId="urn:microsoft.com/office/officeart/2005/8/layout/orgChart1"/>
    <dgm:cxn modelId="{944C0804-27EA-4333-90AA-228D25A1D619}" type="presOf" srcId="{7D1B31A2-A6A7-480C-9723-5D7F22A9364F}" destId="{F84671BE-FF3F-413A-BA64-D7ED5C73F108}" srcOrd="0" destOrd="0" presId="urn:microsoft.com/office/officeart/2005/8/layout/orgChart1"/>
    <dgm:cxn modelId="{8C9BDB08-847E-420C-9AAF-5875EA690C0E}" type="presOf" srcId="{821E0042-9021-4DC3-B505-188991416569}" destId="{F4D92A73-4B6E-411C-B810-A0412A985452}" srcOrd="0" destOrd="0" presId="urn:microsoft.com/office/officeart/2005/8/layout/orgChart1"/>
    <dgm:cxn modelId="{67DA160D-58B7-4938-84AD-DC297B56770D}" type="presOf" srcId="{A55E9538-C70F-480F-A041-F26019CA0F29}" destId="{376D0E75-E68B-4E43-B2DC-DE2FF9225CA2}" srcOrd="0" destOrd="0" presId="urn:microsoft.com/office/officeart/2005/8/layout/orgChart1"/>
    <dgm:cxn modelId="{73B7580F-9015-4DC0-A139-D578059DE2C3}" type="presOf" srcId="{5C42E7A7-4E85-455E-B011-1669A7275624}" destId="{9E067C99-5600-452D-937F-38235D5AA502}" srcOrd="0" destOrd="0" presId="urn:microsoft.com/office/officeart/2005/8/layout/orgChart1"/>
    <dgm:cxn modelId="{9132DE13-42FA-44F2-A9E5-BAA1E8217F31}" type="presOf" srcId="{7D1B31A2-A6A7-480C-9723-5D7F22A9364F}" destId="{B3A22E51-3F56-4119-9E27-8AD3B6DC5AA8}" srcOrd="1" destOrd="0" presId="urn:microsoft.com/office/officeart/2005/8/layout/orgChart1"/>
    <dgm:cxn modelId="{18A9C519-CE25-4E25-B7E2-D12ED6EBE26A}" type="presOf" srcId="{2FE7B394-D92C-4802-90F6-8F14C473F1F6}" destId="{C84AF96E-B02D-4B72-848F-61E5827B7D16}" srcOrd="1" destOrd="0" presId="urn:microsoft.com/office/officeart/2005/8/layout/orgChart1"/>
    <dgm:cxn modelId="{ED4D441A-7325-4BF1-A3BD-D2DE0AD68402}" type="presOf" srcId="{FE965841-04E1-444F-B976-1FACF1498245}" destId="{79CA2D34-2210-4B8A-A54C-05755DE52FC2}" srcOrd="0" destOrd="0" presId="urn:microsoft.com/office/officeart/2005/8/layout/orgChart1"/>
    <dgm:cxn modelId="{D4BF6723-7E00-40BA-9CFA-E8BCD692DAB3}" type="presOf" srcId="{21197F1B-0BC8-494C-B051-533C288516D4}" destId="{8BADFCBF-D1DC-4E42-979C-F40C472F8488}" srcOrd="0" destOrd="0" presId="urn:microsoft.com/office/officeart/2005/8/layout/orgChart1"/>
    <dgm:cxn modelId="{94F58724-0DF4-4D7D-A6B1-D65921F0D277}" type="presOf" srcId="{D6F12267-5ACB-4918-A932-2EE35059A542}" destId="{93C4C636-7764-4E61-88B4-05ADD066EEEB}" srcOrd="0" destOrd="0" presId="urn:microsoft.com/office/officeart/2005/8/layout/orgChart1"/>
    <dgm:cxn modelId="{7924D828-AB34-4A35-A728-33BBF3BD4267}" type="presOf" srcId="{26AC9B98-C77C-4C00-AB44-22618E6DC88E}" destId="{79076BFE-62FA-4234-8B92-0DD57480B97D}" srcOrd="0" destOrd="0" presId="urn:microsoft.com/office/officeart/2005/8/layout/orgChart1"/>
    <dgm:cxn modelId="{255FB833-3AF7-446A-B15A-FA01AF8BF657}" type="presOf" srcId="{3188FC8E-9FD1-466B-94DD-16005085AE83}" destId="{A6C8C1EB-8865-484F-BCE3-7F2107D8B6C3}" srcOrd="0" destOrd="0" presId="urn:microsoft.com/office/officeart/2005/8/layout/orgChart1"/>
    <dgm:cxn modelId="{420F0A35-4359-45EC-9857-1C4F8FAC2FBA}" type="presOf" srcId="{FE465904-CAB5-498B-B1E5-AF603E4A4654}" destId="{4A43AAE7-F5AD-4C04-841D-D7B849F495F0}" srcOrd="0" destOrd="0" presId="urn:microsoft.com/office/officeart/2005/8/layout/orgChart1"/>
    <dgm:cxn modelId="{B0891238-FF46-4D5E-B967-6555B4475D4E}" type="presOf" srcId="{06E34F59-F514-4E94-A81B-D7CA268EAD41}" destId="{D8CD7F84-AF8A-44A7-8D01-B452BEE5C193}" srcOrd="1" destOrd="0" presId="urn:microsoft.com/office/officeart/2005/8/layout/orgChart1"/>
    <dgm:cxn modelId="{42784E39-0505-455C-AAB1-5D928BE9907B}" type="presOf" srcId="{2FE7B394-D92C-4802-90F6-8F14C473F1F6}" destId="{A2722EEE-F459-40F7-832E-C0EB22C38702}" srcOrd="0" destOrd="0" presId="urn:microsoft.com/office/officeart/2005/8/layout/orgChart1"/>
    <dgm:cxn modelId="{3DAD3A3B-58E5-4E12-8CD1-F9959ADB2491}" srcId="{3A5FC350-809A-420E-B508-F86CFE56F9EC}" destId="{D6F12267-5ACB-4918-A932-2EE35059A542}" srcOrd="1" destOrd="0" parTransId="{91F69EEA-8BC8-4DEA-A12D-94ED96263425}" sibTransId="{D18C6239-60A6-473F-B2E3-F3ED02F4ACDF}"/>
    <dgm:cxn modelId="{787B443C-9982-4789-9A81-6EBF8DC37972}" srcId="{FE965841-04E1-444F-B976-1FACF1498245}" destId="{7D1B31A2-A6A7-480C-9723-5D7F22A9364F}" srcOrd="1" destOrd="0" parTransId="{FE465904-CAB5-498B-B1E5-AF603E4A4654}" sibTransId="{8B53AEBB-B4DC-4F53-AD3D-A4EA542A8DDB}"/>
    <dgm:cxn modelId="{74AB375C-32F1-49A9-A983-3CA45F040304}" type="presOf" srcId="{3A5FC350-809A-420E-B508-F86CFE56F9EC}" destId="{DB54BCDD-FEAA-4C45-8C88-7FC13D2AFB55}" srcOrd="1" destOrd="0" presId="urn:microsoft.com/office/officeart/2005/8/layout/orgChart1"/>
    <dgm:cxn modelId="{F5EF5C63-4872-4E76-AEFF-727F1EFA99EB}" srcId="{70616961-3CAB-4A6F-ABD6-F89EAC9B54B1}" destId="{21197F1B-0BC8-494C-B051-533C288516D4}" srcOrd="0" destOrd="0" parTransId="{AD0D69B8-624E-4110-AC8B-0CF030FD0826}" sibTransId="{A54ADC29-6286-4824-BB60-EE9B365E3933}"/>
    <dgm:cxn modelId="{8E60BE64-2554-4E8F-9E4A-EFED58D3ADCB}" srcId="{FE965841-04E1-444F-B976-1FACF1498245}" destId="{E40B37E3-1031-44AB-AC30-353AFC1FEBE0}" srcOrd="0" destOrd="0" parTransId="{FB16CC43-DDEF-4BE2-9474-2D52117CE695}" sibTransId="{C518E7FA-7F4C-4826-A8EE-9B57904AD12D}"/>
    <dgm:cxn modelId="{9FA8A948-7D75-4366-B855-D10A80ABD8FD}" type="presOf" srcId="{176166B7-1AD9-419F-B43F-D7395DE73958}" destId="{C6758C82-A4AF-43D3-87C2-91E8B51EF3A4}" srcOrd="0" destOrd="0" presId="urn:microsoft.com/office/officeart/2005/8/layout/orgChart1"/>
    <dgm:cxn modelId="{873AE24F-98D3-4324-87AA-0BC2452C4878}" type="presOf" srcId="{70616961-3CAB-4A6F-ABD6-F89EAC9B54B1}" destId="{8D92AC8A-EAA6-440E-A44C-BC8887014636}" srcOrd="1" destOrd="0" presId="urn:microsoft.com/office/officeart/2005/8/layout/orgChart1"/>
    <dgm:cxn modelId="{B9EA0A5A-5811-4536-A90B-1B5C9DF2B73D}" type="presOf" srcId="{AD0D69B8-624E-4110-AC8B-0CF030FD0826}" destId="{835F75F1-6B72-49C0-8059-11DF6D3833F5}" srcOrd="0" destOrd="0" presId="urn:microsoft.com/office/officeart/2005/8/layout/orgChart1"/>
    <dgm:cxn modelId="{05DD497A-363E-41EF-A46D-668787036583}" type="presOf" srcId="{003C9CF6-9CEA-4F0C-AD0C-A9FCC60E84A8}" destId="{0460D61A-47D8-4E66-A412-8727DD9B068E}" srcOrd="1" destOrd="0" presId="urn:microsoft.com/office/officeart/2005/8/layout/orgChart1"/>
    <dgm:cxn modelId="{E1D89A7C-753F-4CD3-827C-15CADCBB7792}" type="presOf" srcId="{E40B37E3-1031-44AB-AC30-353AFC1FEBE0}" destId="{01F4E229-8F2B-42EA-A2D8-3B76100C8DBD}" srcOrd="1" destOrd="0" presId="urn:microsoft.com/office/officeart/2005/8/layout/orgChart1"/>
    <dgm:cxn modelId="{69A8CC7C-5C29-4045-A6CE-DEC4669FE37B}" type="presOf" srcId="{94564E4D-4C54-4D26-A457-93C709F16AA3}" destId="{EBDCF07C-356A-4AE6-9AD6-0496B7AEFEEB}" srcOrd="0" destOrd="0" presId="urn:microsoft.com/office/officeart/2005/8/layout/orgChart1"/>
    <dgm:cxn modelId="{EC860480-7B60-4492-AABC-7F14F4BDDB09}" type="presOf" srcId="{3188FC8E-9FD1-466B-94DD-16005085AE83}" destId="{3A1B6973-9442-4880-B251-237DC77E77DC}" srcOrd="1" destOrd="0" presId="urn:microsoft.com/office/officeart/2005/8/layout/orgChart1"/>
    <dgm:cxn modelId="{BD053D80-9BC7-4E04-BCD6-956BFC743C8A}" type="presOf" srcId="{21197F1B-0BC8-494C-B051-533C288516D4}" destId="{3B3120E9-2578-4302-893B-16F92B698C88}" srcOrd="1" destOrd="0" presId="urn:microsoft.com/office/officeart/2005/8/layout/orgChart1"/>
    <dgm:cxn modelId="{5028338A-5D9E-4562-9D68-C3C1726BBD69}" srcId="{70616961-3CAB-4A6F-ABD6-F89EAC9B54B1}" destId="{FE965841-04E1-444F-B976-1FACF1498245}" srcOrd="1" destOrd="0" parTransId="{6E5DCDA2-A9C1-42FB-B04C-79016636820A}" sibTransId="{7AE0A5A3-0EA6-4CCD-971D-67E28A84AFDB}"/>
    <dgm:cxn modelId="{0B5D8B8E-7505-4184-8752-C8FF3E77A2B1}" type="presOf" srcId="{003C9CF6-9CEA-4F0C-AD0C-A9FCC60E84A8}" destId="{1D468441-9162-423C-890A-1EE79A56B0FE}" srcOrd="0" destOrd="0" presId="urn:microsoft.com/office/officeart/2005/8/layout/orgChart1"/>
    <dgm:cxn modelId="{D9C79890-B9FB-4560-B462-CD5CEAA836AE}" type="presOf" srcId="{91F69EEA-8BC8-4DEA-A12D-94ED96263425}" destId="{58D8161E-A69A-43D5-A7DF-4447C38A787D}" srcOrd="0" destOrd="0" presId="urn:microsoft.com/office/officeart/2005/8/layout/orgChart1"/>
    <dgm:cxn modelId="{6A64239D-3A84-49C8-86C8-2A2495E0FC85}" type="presOf" srcId="{FB16CC43-DDEF-4BE2-9474-2D52117CE695}" destId="{6A346B9D-CA7E-4111-8B95-B64C84E2753E}" srcOrd="0" destOrd="0" presId="urn:microsoft.com/office/officeart/2005/8/layout/orgChart1"/>
    <dgm:cxn modelId="{8986F1AE-AC82-43E8-B3D8-BFAA21724A3C}" type="presOf" srcId="{6E5DCDA2-A9C1-42FB-B04C-79016636820A}" destId="{33EE5E58-D6C6-4E24-BF1C-969A5FD6A277}" srcOrd="0" destOrd="0" presId="urn:microsoft.com/office/officeart/2005/8/layout/orgChart1"/>
    <dgm:cxn modelId="{0B7D6FB9-DB1B-4062-80F2-0DEE8E2596D9}" srcId="{21197F1B-0BC8-494C-B051-533C288516D4}" destId="{003C9CF6-9CEA-4F0C-AD0C-A9FCC60E84A8}" srcOrd="1" destOrd="0" parTransId="{94564E4D-4C54-4D26-A457-93C709F16AA3}" sibTransId="{60B9CABD-ACA7-430E-9051-730C857EE2C0}"/>
    <dgm:cxn modelId="{DADBF2B9-74F5-4F01-B299-8EC8BFA881CA}" type="presOf" srcId="{3A5FC350-809A-420E-B508-F86CFE56F9EC}" destId="{E1EE393F-8641-4D6B-B63A-A168979238BF}" srcOrd="0" destOrd="0" presId="urn:microsoft.com/office/officeart/2005/8/layout/orgChart1"/>
    <dgm:cxn modelId="{C040E5BF-9E2F-4FA2-84F4-CE1FA0A3EF0A}" type="presOf" srcId="{06E34F59-F514-4E94-A81B-D7CA268EAD41}" destId="{EC37E445-08B7-481B-8A71-9679E047E10B}" srcOrd="0" destOrd="0" presId="urn:microsoft.com/office/officeart/2005/8/layout/orgChart1"/>
    <dgm:cxn modelId="{CAE30CC2-1B6A-4E3C-9808-1651CE3E27EC}" srcId="{21197F1B-0BC8-494C-B051-533C288516D4}" destId="{3188FC8E-9FD1-466B-94DD-16005085AE83}" srcOrd="0" destOrd="0" parTransId="{5C42E7A7-4E85-455E-B011-1669A7275624}" sibTransId="{A7A37DC2-A0AB-4390-8625-F3AD5DFB996E}"/>
    <dgm:cxn modelId="{4ED463C8-F8EB-4CBB-94EB-60B3C2855324}" type="presOf" srcId="{E40B37E3-1031-44AB-AC30-353AFC1FEBE0}" destId="{056FBD11-301E-4E08-BB2D-244024B98DBE}" srcOrd="0" destOrd="0" presId="urn:microsoft.com/office/officeart/2005/8/layout/orgChart1"/>
    <dgm:cxn modelId="{52F33EC9-6314-4065-9FCA-D23CD2D68E67}" srcId="{70616961-3CAB-4A6F-ABD6-F89EAC9B54B1}" destId="{2FE7B394-D92C-4802-90F6-8F14C473F1F6}" srcOrd="3" destOrd="0" parTransId="{821E0042-9021-4DC3-B505-188991416569}" sibTransId="{49092274-3B57-4AC7-BA58-7BE003062D09}"/>
    <dgm:cxn modelId="{3ED45DCC-7302-4CC6-BCD7-61222340F4A3}" srcId="{70616961-3CAB-4A6F-ABD6-F89EAC9B54B1}" destId="{3A5FC350-809A-420E-B508-F86CFE56F9EC}" srcOrd="2" destOrd="0" parTransId="{0B0DBA1E-0CDC-4F1B-ACDD-828BA6AEC98E}" sibTransId="{FD968D5E-6217-4805-8B0B-878FAC32FC8B}"/>
    <dgm:cxn modelId="{07495ECF-8175-44E2-BD51-FFDCD1BFB5EE}" type="presOf" srcId="{70616961-3CAB-4A6F-ABD6-F89EAC9B54B1}" destId="{19469F1B-1071-4499-AEE7-48C480D0B929}" srcOrd="0" destOrd="0" presId="urn:microsoft.com/office/officeart/2005/8/layout/orgChart1"/>
    <dgm:cxn modelId="{4F7C0BD1-455E-40B0-A43E-CB2DB888BCCB}" type="presOf" srcId="{D6F12267-5ACB-4918-A932-2EE35059A542}" destId="{638E6231-26D7-4B03-BD0C-0374E5E003D2}" srcOrd="1" destOrd="0" presId="urn:microsoft.com/office/officeart/2005/8/layout/orgChart1"/>
    <dgm:cxn modelId="{5D2A24D1-F598-482E-868E-93550B4F6B3F}" srcId="{2FE7B394-D92C-4802-90F6-8F14C473F1F6}" destId="{06E34F59-F514-4E94-A81B-D7CA268EAD41}" srcOrd="0" destOrd="0" parTransId="{26AC9B98-C77C-4C00-AB44-22618E6DC88E}" sibTransId="{F5246992-DAAC-4A36-A7B6-120E942722A3}"/>
    <dgm:cxn modelId="{A1DCEDD8-B401-4476-B3A5-62CCDB460163}" srcId="{A55E9538-C70F-480F-A041-F26019CA0F29}" destId="{70616961-3CAB-4A6F-ABD6-F89EAC9B54B1}" srcOrd="0" destOrd="0" parTransId="{342937CC-BB4C-4F87-AB79-6B17372A4064}" sibTransId="{C9846F41-CE29-4AC6-96F2-18A62F6E07BE}"/>
    <dgm:cxn modelId="{D11E63DB-A92B-4D9A-A36F-1867F7D74241}" type="presOf" srcId="{A5D48CD2-4518-4505-B18E-CECFAC10C376}" destId="{A2F4E1D3-30E4-4E0D-989D-2B4EF8EB816D}" srcOrd="0" destOrd="0" presId="urn:microsoft.com/office/officeart/2005/8/layout/orgChart1"/>
    <dgm:cxn modelId="{9D9BEEF7-5D6C-4D12-B5BE-DBF88431D416}" type="presOf" srcId="{FE965841-04E1-444F-B976-1FACF1498245}" destId="{CA84C03A-3A7B-4E32-BAFF-68EB69A559B9}" srcOrd="1" destOrd="0" presId="urn:microsoft.com/office/officeart/2005/8/layout/orgChart1"/>
    <dgm:cxn modelId="{C7731AFE-0DAC-4A35-B144-00816CEFE4A9}" type="presOf" srcId="{0B0DBA1E-0CDC-4F1B-ACDD-828BA6AEC98E}" destId="{818AC5D6-F4D0-4580-B032-72BD5EFED5A0}" srcOrd="0" destOrd="0" presId="urn:microsoft.com/office/officeart/2005/8/layout/orgChart1"/>
    <dgm:cxn modelId="{E22DE5FE-16C6-45DE-AF62-6681FD929CD3}" srcId="{3A5FC350-809A-420E-B508-F86CFE56F9EC}" destId="{176166B7-1AD9-419F-B43F-D7395DE73958}" srcOrd="0" destOrd="0" parTransId="{A5D48CD2-4518-4505-B18E-CECFAC10C376}" sibTransId="{37636444-98B7-4BE7-9CBA-5D6C1892F993}"/>
    <dgm:cxn modelId="{D57A3000-5B83-4BE3-B68F-C93468A7F8C1}" type="presParOf" srcId="{376D0E75-E68B-4E43-B2DC-DE2FF9225CA2}" destId="{DEC55474-1144-4FD5-AD23-EB0E95DA5373}" srcOrd="0" destOrd="0" presId="urn:microsoft.com/office/officeart/2005/8/layout/orgChart1"/>
    <dgm:cxn modelId="{30EC5F42-2956-4F5F-AF91-3C3566677D3E}" type="presParOf" srcId="{DEC55474-1144-4FD5-AD23-EB0E95DA5373}" destId="{CB49D5F9-5A14-47AC-83BF-E1B99AE01C27}" srcOrd="0" destOrd="0" presId="urn:microsoft.com/office/officeart/2005/8/layout/orgChart1"/>
    <dgm:cxn modelId="{80533382-04BB-42B8-B165-D60E7925D09A}" type="presParOf" srcId="{CB49D5F9-5A14-47AC-83BF-E1B99AE01C27}" destId="{19469F1B-1071-4499-AEE7-48C480D0B929}" srcOrd="0" destOrd="0" presId="urn:microsoft.com/office/officeart/2005/8/layout/orgChart1"/>
    <dgm:cxn modelId="{DE5BDC98-5A6B-4F67-B97E-E4439BD35AB4}" type="presParOf" srcId="{CB49D5F9-5A14-47AC-83BF-E1B99AE01C27}" destId="{8D92AC8A-EAA6-440E-A44C-BC8887014636}" srcOrd="1" destOrd="0" presId="urn:microsoft.com/office/officeart/2005/8/layout/orgChart1"/>
    <dgm:cxn modelId="{F8D127B3-9CA4-4906-9A29-923F2A0E2497}" type="presParOf" srcId="{DEC55474-1144-4FD5-AD23-EB0E95DA5373}" destId="{2DF92994-2F41-4F96-8574-774DAC9D5D68}" srcOrd="1" destOrd="0" presId="urn:microsoft.com/office/officeart/2005/8/layout/orgChart1"/>
    <dgm:cxn modelId="{FD74F71F-684D-4E40-AE65-C7AB8951F755}" type="presParOf" srcId="{2DF92994-2F41-4F96-8574-774DAC9D5D68}" destId="{835F75F1-6B72-49C0-8059-11DF6D3833F5}" srcOrd="0" destOrd="0" presId="urn:microsoft.com/office/officeart/2005/8/layout/orgChart1"/>
    <dgm:cxn modelId="{CA13B5C5-FBAA-4E21-81F6-5F6669067F11}" type="presParOf" srcId="{2DF92994-2F41-4F96-8574-774DAC9D5D68}" destId="{4C25607C-DCD1-45D1-B4F0-E92C6358DA74}" srcOrd="1" destOrd="0" presId="urn:microsoft.com/office/officeart/2005/8/layout/orgChart1"/>
    <dgm:cxn modelId="{B9D81EBF-BBC0-4740-A14E-1D5E839165E1}" type="presParOf" srcId="{4C25607C-DCD1-45D1-B4F0-E92C6358DA74}" destId="{BFFA24E1-C3BD-4D8F-8A8E-A5A69250A493}" srcOrd="0" destOrd="0" presId="urn:microsoft.com/office/officeart/2005/8/layout/orgChart1"/>
    <dgm:cxn modelId="{FD70DA2E-32D8-40E5-AFAF-9D25C94A1148}" type="presParOf" srcId="{BFFA24E1-C3BD-4D8F-8A8E-A5A69250A493}" destId="{8BADFCBF-D1DC-4E42-979C-F40C472F8488}" srcOrd="0" destOrd="0" presId="urn:microsoft.com/office/officeart/2005/8/layout/orgChart1"/>
    <dgm:cxn modelId="{56149F9D-582C-4EA8-9D61-7F0B4E1B36BC}" type="presParOf" srcId="{BFFA24E1-C3BD-4D8F-8A8E-A5A69250A493}" destId="{3B3120E9-2578-4302-893B-16F92B698C88}" srcOrd="1" destOrd="0" presId="urn:microsoft.com/office/officeart/2005/8/layout/orgChart1"/>
    <dgm:cxn modelId="{DDB24C1F-C8D4-41C2-9A67-BE8E46AA3F08}" type="presParOf" srcId="{4C25607C-DCD1-45D1-B4F0-E92C6358DA74}" destId="{CD9B10F5-9751-49B5-A8BB-62CE31AB50EA}" srcOrd="1" destOrd="0" presId="urn:microsoft.com/office/officeart/2005/8/layout/orgChart1"/>
    <dgm:cxn modelId="{900CD417-72E3-40D1-B435-49EDA6C46C65}" type="presParOf" srcId="{CD9B10F5-9751-49B5-A8BB-62CE31AB50EA}" destId="{9E067C99-5600-452D-937F-38235D5AA502}" srcOrd="0" destOrd="0" presId="urn:microsoft.com/office/officeart/2005/8/layout/orgChart1"/>
    <dgm:cxn modelId="{26BDB585-5A51-45C2-A354-4CE562DD2609}" type="presParOf" srcId="{CD9B10F5-9751-49B5-A8BB-62CE31AB50EA}" destId="{26365B0F-AFE2-4228-A43A-22F448170464}" srcOrd="1" destOrd="0" presId="urn:microsoft.com/office/officeart/2005/8/layout/orgChart1"/>
    <dgm:cxn modelId="{A39DBE73-B6DF-4561-9AB0-F3DC5759C9C7}" type="presParOf" srcId="{26365B0F-AFE2-4228-A43A-22F448170464}" destId="{72A73626-AB86-4602-A49F-39BFDC3D3581}" srcOrd="0" destOrd="0" presId="urn:microsoft.com/office/officeart/2005/8/layout/orgChart1"/>
    <dgm:cxn modelId="{47F1578D-5E82-4D87-A1B7-5F39B749AB94}" type="presParOf" srcId="{72A73626-AB86-4602-A49F-39BFDC3D3581}" destId="{A6C8C1EB-8865-484F-BCE3-7F2107D8B6C3}" srcOrd="0" destOrd="0" presId="urn:microsoft.com/office/officeart/2005/8/layout/orgChart1"/>
    <dgm:cxn modelId="{CD7B2A8D-024A-43AC-9493-0BB001F38B5F}" type="presParOf" srcId="{72A73626-AB86-4602-A49F-39BFDC3D3581}" destId="{3A1B6973-9442-4880-B251-237DC77E77DC}" srcOrd="1" destOrd="0" presId="urn:microsoft.com/office/officeart/2005/8/layout/orgChart1"/>
    <dgm:cxn modelId="{A489F286-2F8B-432E-9894-7F1E2B63A538}" type="presParOf" srcId="{26365B0F-AFE2-4228-A43A-22F448170464}" destId="{EE2D4A51-E0DF-4552-B1AF-F59DB52A2ACC}" srcOrd="1" destOrd="0" presId="urn:microsoft.com/office/officeart/2005/8/layout/orgChart1"/>
    <dgm:cxn modelId="{62A98BC2-2D5B-4CA7-ABE8-BF1416663F20}" type="presParOf" srcId="{26365B0F-AFE2-4228-A43A-22F448170464}" destId="{76855069-8584-426D-AB7C-4236159F7899}" srcOrd="2" destOrd="0" presId="urn:microsoft.com/office/officeart/2005/8/layout/orgChart1"/>
    <dgm:cxn modelId="{529AD485-6540-4133-BCFE-94A875484FC4}" type="presParOf" srcId="{CD9B10F5-9751-49B5-A8BB-62CE31AB50EA}" destId="{EBDCF07C-356A-4AE6-9AD6-0496B7AEFEEB}" srcOrd="2" destOrd="0" presId="urn:microsoft.com/office/officeart/2005/8/layout/orgChart1"/>
    <dgm:cxn modelId="{7B6A103B-5664-4C34-B853-B64519C4C695}" type="presParOf" srcId="{CD9B10F5-9751-49B5-A8BB-62CE31AB50EA}" destId="{590057BC-C7F9-457E-96EA-11114F9C461F}" srcOrd="3" destOrd="0" presId="urn:microsoft.com/office/officeart/2005/8/layout/orgChart1"/>
    <dgm:cxn modelId="{7AB51442-7844-4D45-9EC3-78B4F62BACFE}" type="presParOf" srcId="{590057BC-C7F9-457E-96EA-11114F9C461F}" destId="{7A8D7767-4DE0-4A55-A1E6-D68B12142E4E}" srcOrd="0" destOrd="0" presId="urn:microsoft.com/office/officeart/2005/8/layout/orgChart1"/>
    <dgm:cxn modelId="{6EA7C479-E978-4FD4-A6B5-C82F6219ADD7}" type="presParOf" srcId="{7A8D7767-4DE0-4A55-A1E6-D68B12142E4E}" destId="{1D468441-9162-423C-890A-1EE79A56B0FE}" srcOrd="0" destOrd="0" presId="urn:microsoft.com/office/officeart/2005/8/layout/orgChart1"/>
    <dgm:cxn modelId="{7AE277E7-DD18-42D4-8A73-226B0239DEE2}" type="presParOf" srcId="{7A8D7767-4DE0-4A55-A1E6-D68B12142E4E}" destId="{0460D61A-47D8-4E66-A412-8727DD9B068E}" srcOrd="1" destOrd="0" presId="urn:microsoft.com/office/officeart/2005/8/layout/orgChart1"/>
    <dgm:cxn modelId="{6438DDBB-CC4B-4961-BE30-8E41C5871C06}" type="presParOf" srcId="{590057BC-C7F9-457E-96EA-11114F9C461F}" destId="{BA72BBFD-C668-4A36-BA02-4CEECD72CC6E}" srcOrd="1" destOrd="0" presId="urn:microsoft.com/office/officeart/2005/8/layout/orgChart1"/>
    <dgm:cxn modelId="{0457E70C-FB6D-47E8-8820-F98255CD7F3F}" type="presParOf" srcId="{590057BC-C7F9-457E-96EA-11114F9C461F}" destId="{F38F7845-B556-482F-B709-CCE629FB588B}" srcOrd="2" destOrd="0" presId="urn:microsoft.com/office/officeart/2005/8/layout/orgChart1"/>
    <dgm:cxn modelId="{6B3DC3E2-694C-4D12-8779-E302EABB1FB9}" type="presParOf" srcId="{4C25607C-DCD1-45D1-B4F0-E92C6358DA74}" destId="{C76A93F1-2A41-48AE-B763-79516560615A}" srcOrd="2" destOrd="0" presId="urn:microsoft.com/office/officeart/2005/8/layout/orgChart1"/>
    <dgm:cxn modelId="{0343046B-603F-4575-A592-433EF3748CF2}" type="presParOf" srcId="{2DF92994-2F41-4F96-8574-774DAC9D5D68}" destId="{33EE5E58-D6C6-4E24-BF1C-969A5FD6A277}" srcOrd="2" destOrd="0" presId="urn:microsoft.com/office/officeart/2005/8/layout/orgChart1"/>
    <dgm:cxn modelId="{9E1EF7E0-3DCE-4AE8-9230-9B2E6D2C6D6E}" type="presParOf" srcId="{2DF92994-2F41-4F96-8574-774DAC9D5D68}" destId="{2D38E391-8681-44AD-99AE-ACEFAFA537EB}" srcOrd="3" destOrd="0" presId="urn:microsoft.com/office/officeart/2005/8/layout/orgChart1"/>
    <dgm:cxn modelId="{9E738488-7C1B-4977-B8C3-D3CBBD00D468}" type="presParOf" srcId="{2D38E391-8681-44AD-99AE-ACEFAFA537EB}" destId="{163C6337-1278-4503-9511-87D591204FE6}" srcOrd="0" destOrd="0" presId="urn:microsoft.com/office/officeart/2005/8/layout/orgChart1"/>
    <dgm:cxn modelId="{60E8DB87-B283-40E8-8BE8-6E3E4C7E1139}" type="presParOf" srcId="{163C6337-1278-4503-9511-87D591204FE6}" destId="{79CA2D34-2210-4B8A-A54C-05755DE52FC2}" srcOrd="0" destOrd="0" presId="urn:microsoft.com/office/officeart/2005/8/layout/orgChart1"/>
    <dgm:cxn modelId="{8A28F23A-0F85-4AAD-A2E1-E576605C9736}" type="presParOf" srcId="{163C6337-1278-4503-9511-87D591204FE6}" destId="{CA84C03A-3A7B-4E32-BAFF-68EB69A559B9}" srcOrd="1" destOrd="0" presId="urn:microsoft.com/office/officeart/2005/8/layout/orgChart1"/>
    <dgm:cxn modelId="{214B8347-380B-429C-9183-090657BA3A96}" type="presParOf" srcId="{2D38E391-8681-44AD-99AE-ACEFAFA537EB}" destId="{51897740-1387-41E9-963D-334C6F5767E9}" srcOrd="1" destOrd="0" presId="urn:microsoft.com/office/officeart/2005/8/layout/orgChart1"/>
    <dgm:cxn modelId="{6EC8E825-318B-4DF8-9191-889B9767C3C0}" type="presParOf" srcId="{51897740-1387-41E9-963D-334C6F5767E9}" destId="{6A346B9D-CA7E-4111-8B95-B64C84E2753E}" srcOrd="0" destOrd="0" presId="urn:microsoft.com/office/officeart/2005/8/layout/orgChart1"/>
    <dgm:cxn modelId="{D9D9951E-9029-493A-A607-341DBEF4FD64}" type="presParOf" srcId="{51897740-1387-41E9-963D-334C6F5767E9}" destId="{3FC04528-F745-488C-BA13-59CE1CBC6F90}" srcOrd="1" destOrd="0" presId="urn:microsoft.com/office/officeart/2005/8/layout/orgChart1"/>
    <dgm:cxn modelId="{A08F783B-5CC1-465A-9AAA-50F1D702913D}" type="presParOf" srcId="{3FC04528-F745-488C-BA13-59CE1CBC6F90}" destId="{98749AF1-0E84-491F-9A58-D105049BE13C}" srcOrd="0" destOrd="0" presId="urn:microsoft.com/office/officeart/2005/8/layout/orgChart1"/>
    <dgm:cxn modelId="{52AE6EF6-141E-4469-9954-7F4B7A689FA8}" type="presParOf" srcId="{98749AF1-0E84-491F-9A58-D105049BE13C}" destId="{056FBD11-301E-4E08-BB2D-244024B98DBE}" srcOrd="0" destOrd="0" presId="urn:microsoft.com/office/officeart/2005/8/layout/orgChart1"/>
    <dgm:cxn modelId="{BD2810BF-1EA8-41DB-B120-0793EA1F53CB}" type="presParOf" srcId="{98749AF1-0E84-491F-9A58-D105049BE13C}" destId="{01F4E229-8F2B-42EA-A2D8-3B76100C8DBD}" srcOrd="1" destOrd="0" presId="urn:microsoft.com/office/officeart/2005/8/layout/orgChart1"/>
    <dgm:cxn modelId="{4B0F0016-09E4-4F40-BEF7-DB339A0217A5}" type="presParOf" srcId="{3FC04528-F745-488C-BA13-59CE1CBC6F90}" destId="{90652709-172E-4D75-8566-8F1933A24245}" srcOrd="1" destOrd="0" presId="urn:microsoft.com/office/officeart/2005/8/layout/orgChart1"/>
    <dgm:cxn modelId="{6E55F69A-C8D0-441B-A7C5-D20FB68F3E33}" type="presParOf" srcId="{3FC04528-F745-488C-BA13-59CE1CBC6F90}" destId="{E20A0448-8725-4788-8F45-31B5CE190248}" srcOrd="2" destOrd="0" presId="urn:microsoft.com/office/officeart/2005/8/layout/orgChart1"/>
    <dgm:cxn modelId="{C19AF4B9-B5E3-4F19-8B0A-812A1549FBC3}" type="presParOf" srcId="{51897740-1387-41E9-963D-334C6F5767E9}" destId="{4A43AAE7-F5AD-4C04-841D-D7B849F495F0}" srcOrd="2" destOrd="0" presId="urn:microsoft.com/office/officeart/2005/8/layout/orgChart1"/>
    <dgm:cxn modelId="{4B4C0A93-12B8-415B-98EC-E4011D1144EB}" type="presParOf" srcId="{51897740-1387-41E9-963D-334C6F5767E9}" destId="{1F8B3174-342D-4AFE-B8E7-35CFC47DF152}" srcOrd="3" destOrd="0" presId="urn:microsoft.com/office/officeart/2005/8/layout/orgChart1"/>
    <dgm:cxn modelId="{30437B8A-9D93-4338-AF12-189A3B1676B5}" type="presParOf" srcId="{1F8B3174-342D-4AFE-B8E7-35CFC47DF152}" destId="{BFD7DD51-196E-473A-808F-3E3DCAB9B863}" srcOrd="0" destOrd="0" presId="urn:microsoft.com/office/officeart/2005/8/layout/orgChart1"/>
    <dgm:cxn modelId="{53E3CFCF-85E7-4E9B-B23F-C7D2A6C9178F}" type="presParOf" srcId="{BFD7DD51-196E-473A-808F-3E3DCAB9B863}" destId="{F84671BE-FF3F-413A-BA64-D7ED5C73F108}" srcOrd="0" destOrd="0" presId="urn:microsoft.com/office/officeart/2005/8/layout/orgChart1"/>
    <dgm:cxn modelId="{EE399394-19E3-460F-98C6-5CAE518E9D03}" type="presParOf" srcId="{BFD7DD51-196E-473A-808F-3E3DCAB9B863}" destId="{B3A22E51-3F56-4119-9E27-8AD3B6DC5AA8}" srcOrd="1" destOrd="0" presId="urn:microsoft.com/office/officeart/2005/8/layout/orgChart1"/>
    <dgm:cxn modelId="{16D33FFF-38DB-40A6-ACDF-358336C18D48}" type="presParOf" srcId="{1F8B3174-342D-4AFE-B8E7-35CFC47DF152}" destId="{2138B86F-7403-48A2-BD3D-EC8F26716984}" srcOrd="1" destOrd="0" presId="urn:microsoft.com/office/officeart/2005/8/layout/orgChart1"/>
    <dgm:cxn modelId="{25995A5E-68F1-434F-8695-44571262F2F4}" type="presParOf" srcId="{1F8B3174-342D-4AFE-B8E7-35CFC47DF152}" destId="{B7687DD4-2EA6-414B-95B0-8CC30C0BDE68}" srcOrd="2" destOrd="0" presId="urn:microsoft.com/office/officeart/2005/8/layout/orgChart1"/>
    <dgm:cxn modelId="{D9FEAABB-28DA-4E77-9CC1-ABEC27DB6704}" type="presParOf" srcId="{2D38E391-8681-44AD-99AE-ACEFAFA537EB}" destId="{8A2CF7AA-C2BC-4AA3-8F0E-2C5108CBD041}" srcOrd="2" destOrd="0" presId="urn:microsoft.com/office/officeart/2005/8/layout/orgChart1"/>
    <dgm:cxn modelId="{27AA2EC1-B3E3-4F12-9FA4-ECB61FABA2ED}" type="presParOf" srcId="{2DF92994-2F41-4F96-8574-774DAC9D5D68}" destId="{818AC5D6-F4D0-4580-B032-72BD5EFED5A0}" srcOrd="4" destOrd="0" presId="urn:microsoft.com/office/officeart/2005/8/layout/orgChart1"/>
    <dgm:cxn modelId="{F3597B5D-BCC6-4AA6-A74D-F52BDE9FD1A3}" type="presParOf" srcId="{2DF92994-2F41-4F96-8574-774DAC9D5D68}" destId="{AA35F75C-5675-4E5E-B0F5-DD507409D8C9}" srcOrd="5" destOrd="0" presId="urn:microsoft.com/office/officeart/2005/8/layout/orgChart1"/>
    <dgm:cxn modelId="{9E081E82-C2A3-49BB-8DB0-D02414266926}" type="presParOf" srcId="{AA35F75C-5675-4E5E-B0F5-DD507409D8C9}" destId="{69B645EC-8408-4760-B662-4FFDD12C5B56}" srcOrd="0" destOrd="0" presId="urn:microsoft.com/office/officeart/2005/8/layout/orgChart1"/>
    <dgm:cxn modelId="{1DBCA1D4-CB9E-4DB8-9828-E1ED910BFCDC}" type="presParOf" srcId="{69B645EC-8408-4760-B662-4FFDD12C5B56}" destId="{E1EE393F-8641-4D6B-B63A-A168979238BF}" srcOrd="0" destOrd="0" presId="urn:microsoft.com/office/officeart/2005/8/layout/orgChart1"/>
    <dgm:cxn modelId="{9D1D6A9A-C7EA-4AEE-AC75-186A4D49C749}" type="presParOf" srcId="{69B645EC-8408-4760-B662-4FFDD12C5B56}" destId="{DB54BCDD-FEAA-4C45-8C88-7FC13D2AFB55}" srcOrd="1" destOrd="0" presId="urn:microsoft.com/office/officeart/2005/8/layout/orgChart1"/>
    <dgm:cxn modelId="{899419B1-CEBE-478E-841A-5A28457B5EF3}" type="presParOf" srcId="{AA35F75C-5675-4E5E-B0F5-DD507409D8C9}" destId="{3E9F8D0D-A30B-4B25-9683-A40C065A5A55}" srcOrd="1" destOrd="0" presId="urn:microsoft.com/office/officeart/2005/8/layout/orgChart1"/>
    <dgm:cxn modelId="{399544DC-4FC2-48B9-AC05-CBE740966967}" type="presParOf" srcId="{3E9F8D0D-A30B-4B25-9683-A40C065A5A55}" destId="{A2F4E1D3-30E4-4E0D-989D-2B4EF8EB816D}" srcOrd="0" destOrd="0" presId="urn:microsoft.com/office/officeart/2005/8/layout/orgChart1"/>
    <dgm:cxn modelId="{20E034FF-6EBB-45CC-A243-22B33521D907}" type="presParOf" srcId="{3E9F8D0D-A30B-4B25-9683-A40C065A5A55}" destId="{25E54F3E-5C34-41BD-B922-791306262F2E}" srcOrd="1" destOrd="0" presId="urn:microsoft.com/office/officeart/2005/8/layout/orgChart1"/>
    <dgm:cxn modelId="{6763A454-B1D2-4186-89C5-292F01EF8897}" type="presParOf" srcId="{25E54F3E-5C34-41BD-B922-791306262F2E}" destId="{BC4BCA39-B327-4E15-85A1-D5715F6586A8}" srcOrd="0" destOrd="0" presId="urn:microsoft.com/office/officeart/2005/8/layout/orgChart1"/>
    <dgm:cxn modelId="{3BBB11F7-E73B-4B45-9EF2-1EFEA9CF6931}" type="presParOf" srcId="{BC4BCA39-B327-4E15-85A1-D5715F6586A8}" destId="{C6758C82-A4AF-43D3-87C2-91E8B51EF3A4}" srcOrd="0" destOrd="0" presId="urn:microsoft.com/office/officeart/2005/8/layout/orgChart1"/>
    <dgm:cxn modelId="{2F5931FE-90CA-459C-9FF3-E3C7493294B5}" type="presParOf" srcId="{BC4BCA39-B327-4E15-85A1-D5715F6586A8}" destId="{1D0AEE6A-D144-4684-B4A9-972EE3C15345}" srcOrd="1" destOrd="0" presId="urn:microsoft.com/office/officeart/2005/8/layout/orgChart1"/>
    <dgm:cxn modelId="{1ED7E9B8-5BF5-4773-B5AD-404FF6F3EC59}" type="presParOf" srcId="{25E54F3E-5C34-41BD-B922-791306262F2E}" destId="{18C61C07-64A3-4C8F-9570-31CE0C9FE142}" srcOrd="1" destOrd="0" presId="urn:microsoft.com/office/officeart/2005/8/layout/orgChart1"/>
    <dgm:cxn modelId="{8637349D-D78D-4B21-A5F5-44B3344C2109}" type="presParOf" srcId="{25E54F3E-5C34-41BD-B922-791306262F2E}" destId="{B65F23AC-4C25-4773-9908-FEFF3F4D83BE}" srcOrd="2" destOrd="0" presId="urn:microsoft.com/office/officeart/2005/8/layout/orgChart1"/>
    <dgm:cxn modelId="{DE7A17B7-FC4C-4CC3-8E6D-0CC7DA60469B}" type="presParOf" srcId="{3E9F8D0D-A30B-4B25-9683-A40C065A5A55}" destId="{58D8161E-A69A-43D5-A7DF-4447C38A787D}" srcOrd="2" destOrd="0" presId="urn:microsoft.com/office/officeart/2005/8/layout/orgChart1"/>
    <dgm:cxn modelId="{E8674549-18BB-4AC0-9F12-C55895FD4D9F}" type="presParOf" srcId="{3E9F8D0D-A30B-4B25-9683-A40C065A5A55}" destId="{23DD3358-CFAB-4476-9018-4F92B7F9D3C0}" srcOrd="3" destOrd="0" presId="urn:microsoft.com/office/officeart/2005/8/layout/orgChart1"/>
    <dgm:cxn modelId="{D492BF12-F67E-40ED-B73D-E92B6BC9DBA9}" type="presParOf" srcId="{23DD3358-CFAB-4476-9018-4F92B7F9D3C0}" destId="{F2874866-0F5C-4AB2-8F81-7739BA29F7F6}" srcOrd="0" destOrd="0" presId="urn:microsoft.com/office/officeart/2005/8/layout/orgChart1"/>
    <dgm:cxn modelId="{7CB827E5-B2A1-456B-899B-5C1868865DA2}" type="presParOf" srcId="{F2874866-0F5C-4AB2-8F81-7739BA29F7F6}" destId="{93C4C636-7764-4E61-88B4-05ADD066EEEB}" srcOrd="0" destOrd="0" presId="urn:microsoft.com/office/officeart/2005/8/layout/orgChart1"/>
    <dgm:cxn modelId="{FEE3076A-5557-4C7B-B0F8-CCDB11C289CF}" type="presParOf" srcId="{F2874866-0F5C-4AB2-8F81-7739BA29F7F6}" destId="{638E6231-26D7-4B03-BD0C-0374E5E003D2}" srcOrd="1" destOrd="0" presId="urn:microsoft.com/office/officeart/2005/8/layout/orgChart1"/>
    <dgm:cxn modelId="{98848E90-43A7-4DDB-9C01-B41094F1D7C0}" type="presParOf" srcId="{23DD3358-CFAB-4476-9018-4F92B7F9D3C0}" destId="{897C0D03-691B-414B-89DE-622AB6AD4E5B}" srcOrd="1" destOrd="0" presId="urn:microsoft.com/office/officeart/2005/8/layout/orgChart1"/>
    <dgm:cxn modelId="{C70F3F35-AF5D-448B-AB82-C691DD3887D1}" type="presParOf" srcId="{23DD3358-CFAB-4476-9018-4F92B7F9D3C0}" destId="{19BD91C8-C0B7-48FB-B050-69724A25822B}" srcOrd="2" destOrd="0" presId="urn:microsoft.com/office/officeart/2005/8/layout/orgChart1"/>
    <dgm:cxn modelId="{EFC8DCDF-FDBA-4068-B4A3-202D10CC7C4E}" type="presParOf" srcId="{AA35F75C-5675-4E5E-B0F5-DD507409D8C9}" destId="{F015672C-D80A-4E03-A066-F82D2F949D38}" srcOrd="2" destOrd="0" presId="urn:microsoft.com/office/officeart/2005/8/layout/orgChart1"/>
    <dgm:cxn modelId="{99A00D55-912E-4265-B9D2-EEA6A595644D}" type="presParOf" srcId="{2DF92994-2F41-4F96-8574-774DAC9D5D68}" destId="{F4D92A73-4B6E-411C-B810-A0412A985452}" srcOrd="6" destOrd="0" presId="urn:microsoft.com/office/officeart/2005/8/layout/orgChart1"/>
    <dgm:cxn modelId="{BDDB61BE-8423-4AB3-B679-9C903B575AC4}" type="presParOf" srcId="{2DF92994-2F41-4F96-8574-774DAC9D5D68}" destId="{76D73CD7-835A-45BA-8765-6B41ECDF6CBD}" srcOrd="7" destOrd="0" presId="urn:microsoft.com/office/officeart/2005/8/layout/orgChart1"/>
    <dgm:cxn modelId="{B732AA78-91C9-4F08-9768-B757D287AFD4}" type="presParOf" srcId="{76D73CD7-835A-45BA-8765-6B41ECDF6CBD}" destId="{745C1017-BAFD-456E-9EA7-EDE3412AFC44}" srcOrd="0" destOrd="0" presId="urn:microsoft.com/office/officeart/2005/8/layout/orgChart1"/>
    <dgm:cxn modelId="{FAD6E20B-5845-4F2D-AD28-ED66B418944D}" type="presParOf" srcId="{745C1017-BAFD-456E-9EA7-EDE3412AFC44}" destId="{A2722EEE-F459-40F7-832E-C0EB22C38702}" srcOrd="0" destOrd="0" presId="urn:microsoft.com/office/officeart/2005/8/layout/orgChart1"/>
    <dgm:cxn modelId="{308DCB23-8034-4D76-BA2C-0B85975D2722}" type="presParOf" srcId="{745C1017-BAFD-456E-9EA7-EDE3412AFC44}" destId="{C84AF96E-B02D-4B72-848F-61E5827B7D16}" srcOrd="1" destOrd="0" presId="urn:microsoft.com/office/officeart/2005/8/layout/orgChart1"/>
    <dgm:cxn modelId="{2FF6CDA0-C33A-4323-9F05-D89EC1D576B6}" type="presParOf" srcId="{76D73CD7-835A-45BA-8765-6B41ECDF6CBD}" destId="{E59193FD-54E2-47FC-8B40-65E68E3CCD7A}" srcOrd="1" destOrd="0" presId="urn:microsoft.com/office/officeart/2005/8/layout/orgChart1"/>
    <dgm:cxn modelId="{21299533-FA90-4469-9456-B44929C0E818}" type="presParOf" srcId="{E59193FD-54E2-47FC-8B40-65E68E3CCD7A}" destId="{79076BFE-62FA-4234-8B92-0DD57480B97D}" srcOrd="0" destOrd="0" presId="urn:microsoft.com/office/officeart/2005/8/layout/orgChart1"/>
    <dgm:cxn modelId="{9D926FB4-041F-48EE-BC98-314B8005B958}" type="presParOf" srcId="{E59193FD-54E2-47FC-8B40-65E68E3CCD7A}" destId="{CBEC1D8E-10AA-42A5-BA31-B87DCD5C4EB3}" srcOrd="1" destOrd="0" presId="urn:microsoft.com/office/officeart/2005/8/layout/orgChart1"/>
    <dgm:cxn modelId="{BD432393-23AA-4366-AA34-B7AAC3BC9291}" type="presParOf" srcId="{CBEC1D8E-10AA-42A5-BA31-B87DCD5C4EB3}" destId="{300685F1-CC35-42F4-A520-E37EA9C1D381}" srcOrd="0" destOrd="0" presId="urn:microsoft.com/office/officeart/2005/8/layout/orgChart1"/>
    <dgm:cxn modelId="{FF9E8687-CFEA-4072-9999-6915005928F1}" type="presParOf" srcId="{300685F1-CC35-42F4-A520-E37EA9C1D381}" destId="{EC37E445-08B7-481B-8A71-9679E047E10B}" srcOrd="0" destOrd="0" presId="urn:microsoft.com/office/officeart/2005/8/layout/orgChart1"/>
    <dgm:cxn modelId="{91528274-4F45-445A-A1C2-04888F8B240B}" type="presParOf" srcId="{300685F1-CC35-42F4-A520-E37EA9C1D381}" destId="{D8CD7F84-AF8A-44A7-8D01-B452BEE5C193}" srcOrd="1" destOrd="0" presId="urn:microsoft.com/office/officeart/2005/8/layout/orgChart1"/>
    <dgm:cxn modelId="{B1B68DC6-72CD-4F64-AF5A-DB684CC95896}" type="presParOf" srcId="{CBEC1D8E-10AA-42A5-BA31-B87DCD5C4EB3}" destId="{75CD5D57-EEA8-4B3C-B376-44F7BF21DE55}" srcOrd="1" destOrd="0" presId="urn:microsoft.com/office/officeart/2005/8/layout/orgChart1"/>
    <dgm:cxn modelId="{B411AABC-3D69-4523-9F46-0C6181021118}" type="presParOf" srcId="{CBEC1D8E-10AA-42A5-BA31-B87DCD5C4EB3}" destId="{B9FD0E40-1D9A-490D-91A1-28304AD8152E}" srcOrd="2" destOrd="0" presId="urn:microsoft.com/office/officeart/2005/8/layout/orgChart1"/>
    <dgm:cxn modelId="{88B38275-A891-43E4-8C03-2578EB539557}" type="presParOf" srcId="{76D73CD7-835A-45BA-8765-6B41ECDF6CBD}" destId="{78C693A8-5D85-4B93-9D03-642502E02333}" srcOrd="2" destOrd="0" presId="urn:microsoft.com/office/officeart/2005/8/layout/orgChart1"/>
    <dgm:cxn modelId="{F6F2DB4C-A903-4575-93FC-F03448B01916}" type="presParOf" srcId="{DEC55474-1144-4FD5-AD23-EB0E95DA5373}" destId="{BB4CEE56-E6B8-48F2-87DC-28AEA1C2CC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AC5D6-F4D0-4580-B032-72BD5EFED5A0}">
      <dsp:nvSpPr>
        <dsp:cNvPr id="0" name=""/>
        <dsp:cNvSpPr/>
      </dsp:nvSpPr>
      <dsp:spPr>
        <a:xfrm>
          <a:off x="4064000" y="2074089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E5E58-D6C6-4E24-BF1C-969A5FD6A277}">
      <dsp:nvSpPr>
        <dsp:cNvPr id="0" name=""/>
        <dsp:cNvSpPr/>
      </dsp:nvSpPr>
      <dsp:spPr>
        <a:xfrm>
          <a:off x="4018280" y="2074089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F75F1-6B72-49C0-8059-11DF6D3833F5}">
      <dsp:nvSpPr>
        <dsp:cNvPr id="0" name=""/>
        <dsp:cNvSpPr/>
      </dsp:nvSpPr>
      <dsp:spPr>
        <a:xfrm>
          <a:off x="1188690" y="2074089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69F1B-1071-4499-AEE7-48C480D0B929}">
      <dsp:nvSpPr>
        <dsp:cNvPr id="0" name=""/>
        <dsp:cNvSpPr/>
      </dsp:nvSpPr>
      <dsp:spPr>
        <a:xfrm>
          <a:off x="2465660" y="885944"/>
          <a:ext cx="319667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>
              <a:latin typeface="EC Square Sans Pro" panose="020B0506040000020004" pitchFamily="34" charset="0"/>
            </a:rPr>
            <a:t>Środki przeciwdrobnoustrojowe</a:t>
          </a:r>
        </a:p>
      </dsp:txBody>
      <dsp:txXfrm>
        <a:off x="2465660" y="885944"/>
        <a:ext cx="3196679" cy="1188144"/>
      </dsp:txXfrm>
    </dsp:sp>
    <dsp:sp modelId="{8BADFCBF-D1DC-4E42-979C-F40C472F8488}">
      <dsp:nvSpPr>
        <dsp:cNvPr id="0" name=""/>
        <dsp:cNvSpPr/>
      </dsp:nvSpPr>
      <dsp:spPr>
        <a:xfrm>
          <a:off x="54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kern="1200">
              <a:latin typeface="EC Square Sans Pro" panose="020B0506040000020004" pitchFamily="34" charset="0"/>
              <a:ea typeface="+mn-ea"/>
              <a:cs typeface="+mn-cs"/>
            </a:rPr>
            <a:t>Antybiotyki</a:t>
          </a:r>
        </a:p>
      </dsp:txBody>
      <dsp:txXfrm>
        <a:off x="545" y="2573109"/>
        <a:ext cx="2376289" cy="1188144"/>
      </dsp:txXfrm>
    </dsp:sp>
    <dsp:sp modelId="{79CA2D34-2210-4B8A-A54C-05755DE52FC2}">
      <dsp:nvSpPr>
        <dsp:cNvPr id="0" name=""/>
        <dsp:cNvSpPr/>
      </dsp:nvSpPr>
      <dsp:spPr>
        <a:xfrm>
          <a:off x="287585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>
              <a:latin typeface="EC Square Sans Pro" panose="020B0506040000020004" pitchFamily="34" charset="0"/>
            </a:rPr>
            <a:t>Środki przeciwgrzybicze, przeciwpierwotniakowe</a:t>
          </a:r>
        </a:p>
      </dsp:txBody>
      <dsp:txXfrm>
        <a:off x="2875855" y="2573109"/>
        <a:ext cx="2376289" cy="1188144"/>
      </dsp:txXfrm>
    </dsp:sp>
    <dsp:sp modelId="{E1EE393F-8641-4D6B-B63A-A168979238BF}">
      <dsp:nvSpPr>
        <dsp:cNvPr id="0" name=""/>
        <dsp:cNvSpPr/>
      </dsp:nvSpPr>
      <dsp:spPr>
        <a:xfrm>
          <a:off x="575116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500" kern="1200" dirty="0">
            <a:latin typeface="EC Square Sans Pro" panose="020B0506040000020004" pitchFamily="34" charset="0"/>
            <a:ea typeface="+mn-ea"/>
            <a:cs typeface="+mn-cs"/>
          </a:endParaRPr>
        </a:p>
      </dsp:txBody>
      <dsp:txXfrm>
        <a:off x="5751165" y="2573109"/>
        <a:ext cx="2376289" cy="1188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76BFE-62FA-4234-8B92-0DD57480B97D}">
      <dsp:nvSpPr>
        <dsp:cNvPr id="0" name=""/>
        <dsp:cNvSpPr/>
      </dsp:nvSpPr>
      <dsp:spPr>
        <a:xfrm>
          <a:off x="7833499" y="2454248"/>
          <a:ext cx="303930" cy="93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52"/>
              </a:lnTo>
              <a:lnTo>
                <a:pt x="303930" y="93205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92A73-4B6E-411C-B810-A0412A985452}">
      <dsp:nvSpPr>
        <dsp:cNvPr id="0" name=""/>
        <dsp:cNvSpPr/>
      </dsp:nvSpPr>
      <dsp:spPr>
        <a:xfrm>
          <a:off x="4966424" y="1015645"/>
          <a:ext cx="3677556" cy="425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51"/>
              </a:lnTo>
              <a:lnTo>
                <a:pt x="3677556" y="212751"/>
              </a:lnTo>
              <a:lnTo>
                <a:pt x="3677556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8161E-A69A-43D5-A7DF-4447C38A787D}">
      <dsp:nvSpPr>
        <dsp:cNvPr id="0" name=""/>
        <dsp:cNvSpPr/>
      </dsp:nvSpPr>
      <dsp:spPr>
        <a:xfrm>
          <a:off x="5381795" y="2454248"/>
          <a:ext cx="303930" cy="2370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0656"/>
              </a:lnTo>
              <a:lnTo>
                <a:pt x="303930" y="237065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4E1D3-30E4-4E0D-989D-2B4EF8EB816D}">
      <dsp:nvSpPr>
        <dsp:cNvPr id="0" name=""/>
        <dsp:cNvSpPr/>
      </dsp:nvSpPr>
      <dsp:spPr>
        <a:xfrm>
          <a:off x="5381795" y="2454248"/>
          <a:ext cx="303930" cy="93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52"/>
              </a:lnTo>
              <a:lnTo>
                <a:pt x="303930" y="93205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AC5D6-F4D0-4580-B032-72BD5EFED5A0}">
      <dsp:nvSpPr>
        <dsp:cNvPr id="0" name=""/>
        <dsp:cNvSpPr/>
      </dsp:nvSpPr>
      <dsp:spPr>
        <a:xfrm>
          <a:off x="4966424" y="1015645"/>
          <a:ext cx="1225852" cy="425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51"/>
              </a:lnTo>
              <a:lnTo>
                <a:pt x="1225852" y="212751"/>
              </a:lnTo>
              <a:lnTo>
                <a:pt x="1225852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3AAE7-F5AD-4C04-841D-D7B849F495F0}">
      <dsp:nvSpPr>
        <dsp:cNvPr id="0" name=""/>
        <dsp:cNvSpPr/>
      </dsp:nvSpPr>
      <dsp:spPr>
        <a:xfrm>
          <a:off x="2930091" y="2454248"/>
          <a:ext cx="303930" cy="2275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5890"/>
              </a:lnTo>
              <a:lnTo>
                <a:pt x="303930" y="227589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46B9D-CA7E-4111-8B95-B64C84E2753E}">
      <dsp:nvSpPr>
        <dsp:cNvPr id="0" name=""/>
        <dsp:cNvSpPr/>
      </dsp:nvSpPr>
      <dsp:spPr>
        <a:xfrm>
          <a:off x="2930091" y="2454248"/>
          <a:ext cx="303930" cy="884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4670"/>
              </a:lnTo>
              <a:lnTo>
                <a:pt x="303930" y="88467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E5E58-D6C6-4E24-BF1C-969A5FD6A277}">
      <dsp:nvSpPr>
        <dsp:cNvPr id="0" name=""/>
        <dsp:cNvSpPr/>
      </dsp:nvSpPr>
      <dsp:spPr>
        <a:xfrm>
          <a:off x="3740572" y="1015645"/>
          <a:ext cx="1225852" cy="425502"/>
        </a:xfrm>
        <a:custGeom>
          <a:avLst/>
          <a:gdLst/>
          <a:ahLst/>
          <a:cxnLst/>
          <a:rect l="0" t="0" r="0" b="0"/>
          <a:pathLst>
            <a:path>
              <a:moveTo>
                <a:pt x="1225852" y="0"/>
              </a:moveTo>
              <a:lnTo>
                <a:pt x="1225852" y="212751"/>
              </a:lnTo>
              <a:lnTo>
                <a:pt x="0" y="212751"/>
              </a:lnTo>
              <a:lnTo>
                <a:pt x="0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CF07C-356A-4AE6-9AD6-0496B7AEFEEB}">
      <dsp:nvSpPr>
        <dsp:cNvPr id="0" name=""/>
        <dsp:cNvSpPr/>
      </dsp:nvSpPr>
      <dsp:spPr>
        <a:xfrm>
          <a:off x="478387" y="2454248"/>
          <a:ext cx="216459" cy="234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6797"/>
              </a:lnTo>
              <a:lnTo>
                <a:pt x="216459" y="23467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67C99-5600-452D-937F-38235D5AA502}">
      <dsp:nvSpPr>
        <dsp:cNvPr id="0" name=""/>
        <dsp:cNvSpPr/>
      </dsp:nvSpPr>
      <dsp:spPr>
        <a:xfrm>
          <a:off x="478387" y="2454248"/>
          <a:ext cx="185478" cy="90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8366"/>
              </a:lnTo>
              <a:lnTo>
                <a:pt x="185478" y="90836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F75F1-6B72-49C0-8059-11DF6D3833F5}">
      <dsp:nvSpPr>
        <dsp:cNvPr id="0" name=""/>
        <dsp:cNvSpPr/>
      </dsp:nvSpPr>
      <dsp:spPr>
        <a:xfrm>
          <a:off x="1288868" y="1015645"/>
          <a:ext cx="3677556" cy="425502"/>
        </a:xfrm>
        <a:custGeom>
          <a:avLst/>
          <a:gdLst/>
          <a:ahLst/>
          <a:cxnLst/>
          <a:rect l="0" t="0" r="0" b="0"/>
          <a:pathLst>
            <a:path>
              <a:moveTo>
                <a:pt x="3677556" y="0"/>
              </a:moveTo>
              <a:lnTo>
                <a:pt x="3677556" y="212751"/>
              </a:lnTo>
              <a:lnTo>
                <a:pt x="0" y="212751"/>
              </a:lnTo>
              <a:lnTo>
                <a:pt x="0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69F1B-1071-4499-AEE7-48C480D0B929}">
      <dsp:nvSpPr>
        <dsp:cNvPr id="0" name=""/>
        <dsp:cNvSpPr/>
      </dsp:nvSpPr>
      <dsp:spPr>
        <a:xfrm>
          <a:off x="2256764" y="2544"/>
          <a:ext cx="5419319" cy="1013100"/>
        </a:xfrm>
        <a:prstGeom prst="rect">
          <a:avLst/>
        </a:prstGeom>
        <a:solidFill>
          <a:srgbClr val="0033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200" b="1" kern="1200" dirty="0">
            <a:solidFill>
              <a:schemeClr val="bg1"/>
            </a:solidFill>
            <a:latin typeface="EC Square Sans Pro" panose="020B0506040000020004" pitchFamily="34" charset="0"/>
          </a:endParaRPr>
        </a:p>
      </dsp:txBody>
      <dsp:txXfrm>
        <a:off x="2256764" y="2544"/>
        <a:ext cx="5419319" cy="1013100"/>
      </dsp:txXfrm>
    </dsp:sp>
    <dsp:sp modelId="{8BADFCBF-D1DC-4E42-979C-F40C472F8488}">
      <dsp:nvSpPr>
        <dsp:cNvPr id="0" name=""/>
        <dsp:cNvSpPr/>
      </dsp:nvSpPr>
      <dsp:spPr>
        <a:xfrm>
          <a:off x="275767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EC Square Sans Pro"/>
            </a:rPr>
            <a:t>Zapobieganie (profilaktyka)</a:t>
          </a:r>
        </a:p>
      </dsp:txBody>
      <dsp:txXfrm>
        <a:off x="275767" y="1441147"/>
        <a:ext cx="2026201" cy="1013100"/>
      </dsp:txXfrm>
    </dsp:sp>
    <dsp:sp modelId="{A6C8C1EB-8865-484F-BCE3-7F2107D8B6C3}">
      <dsp:nvSpPr>
        <dsp:cNvPr id="0" name=""/>
        <dsp:cNvSpPr/>
      </dsp:nvSpPr>
      <dsp:spPr>
        <a:xfrm>
          <a:off x="663866" y="2856064"/>
          <a:ext cx="1526844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>
              <a:latin typeface="EC Square Sans Pro"/>
            </a:rPr>
            <a:t>TYLKO w wyjątkowych przypadkach (gdy ryzyko zakażenia jest bardzo wysokie/konsekwencje poważne)</a:t>
          </a:r>
        </a:p>
      </dsp:txBody>
      <dsp:txXfrm>
        <a:off x="663866" y="2856064"/>
        <a:ext cx="1526844" cy="1013100"/>
      </dsp:txXfrm>
    </dsp:sp>
    <dsp:sp modelId="{1D468441-9162-423C-890A-1EE79A56B0FE}">
      <dsp:nvSpPr>
        <dsp:cNvPr id="0" name=""/>
        <dsp:cNvSpPr/>
      </dsp:nvSpPr>
      <dsp:spPr>
        <a:xfrm>
          <a:off x="694846" y="4294495"/>
          <a:ext cx="1504981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1000" strike="sngStrike" kern="1200" dirty="0">
            <a:solidFill>
              <a:srgbClr val="FF0000"/>
            </a:solidFill>
            <a:latin typeface="EC Square Sans Pro"/>
          </a:endParaRPr>
        </a:p>
      </dsp:txBody>
      <dsp:txXfrm>
        <a:off x="694846" y="4294495"/>
        <a:ext cx="1504981" cy="1013100"/>
      </dsp:txXfrm>
    </dsp:sp>
    <dsp:sp modelId="{79CA2D34-2210-4B8A-A54C-05755DE52FC2}">
      <dsp:nvSpPr>
        <dsp:cNvPr id="0" name=""/>
        <dsp:cNvSpPr/>
      </dsp:nvSpPr>
      <dsp:spPr>
        <a:xfrm>
          <a:off x="2727471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 dirty="0">
            <a:latin typeface="EC Square Sans Pro"/>
          </a:endParaRPr>
        </a:p>
      </dsp:txBody>
      <dsp:txXfrm>
        <a:off x="2727471" y="1441147"/>
        <a:ext cx="2026201" cy="1013100"/>
      </dsp:txXfrm>
    </dsp:sp>
    <dsp:sp modelId="{056FBD11-301E-4E08-BB2D-244024B98DBE}">
      <dsp:nvSpPr>
        <dsp:cNvPr id="0" name=""/>
        <dsp:cNvSpPr/>
      </dsp:nvSpPr>
      <dsp:spPr>
        <a:xfrm>
          <a:off x="3234021" y="2879750"/>
          <a:ext cx="1560276" cy="918335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>
              <a:latin typeface="EC Square Sans Pro" panose="020B0506040000020004" pitchFamily="34" charset="0"/>
            </a:rPr>
            <a:t>TYLKO w przypadku, gdy ryzyko rozprzestrzeniania się zakażenia lub choroby zakaźnej w grupie zwierząt jest wysokie</a:t>
          </a:r>
        </a:p>
      </dsp:txBody>
      <dsp:txXfrm>
        <a:off x="3234021" y="2879750"/>
        <a:ext cx="1560276" cy="918335"/>
      </dsp:txXfrm>
    </dsp:sp>
    <dsp:sp modelId="{F84671BE-FF3F-413A-BA64-D7ED5C73F108}">
      <dsp:nvSpPr>
        <dsp:cNvPr id="0" name=""/>
        <dsp:cNvSpPr/>
      </dsp:nvSpPr>
      <dsp:spPr>
        <a:xfrm>
          <a:off x="3234021" y="4223588"/>
          <a:ext cx="1560276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>
              <a:latin typeface="EC Square Sans Pro" panose="020B0506040000020004" pitchFamily="34" charset="0"/>
            </a:rPr>
            <a:t>w przypadku braku innych odpowiednich alternatyw</a:t>
          </a:r>
        </a:p>
      </dsp:txBody>
      <dsp:txXfrm>
        <a:off x="3234021" y="4223588"/>
        <a:ext cx="1560276" cy="1013100"/>
      </dsp:txXfrm>
    </dsp:sp>
    <dsp:sp modelId="{E1EE393F-8641-4D6B-B63A-A168979238BF}">
      <dsp:nvSpPr>
        <dsp:cNvPr id="0" name=""/>
        <dsp:cNvSpPr/>
      </dsp:nvSpPr>
      <dsp:spPr>
        <a:xfrm>
          <a:off x="5179175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EC Square Sans Pro"/>
            </a:rPr>
            <a:t>Leczenie</a:t>
          </a:r>
        </a:p>
      </dsp:txBody>
      <dsp:txXfrm>
        <a:off x="5179175" y="1441147"/>
        <a:ext cx="2026201" cy="1013100"/>
      </dsp:txXfrm>
    </dsp:sp>
    <dsp:sp modelId="{C6758C82-A4AF-43D3-87C2-91E8B51EF3A4}">
      <dsp:nvSpPr>
        <dsp:cNvPr id="0" name=""/>
        <dsp:cNvSpPr/>
      </dsp:nvSpPr>
      <dsp:spPr>
        <a:xfrm>
          <a:off x="5685725" y="2879750"/>
          <a:ext cx="2026201" cy="1013100"/>
        </a:xfrm>
        <a:prstGeom prst="rect">
          <a:avLst/>
        </a:prstGeom>
        <a:solidFill>
          <a:srgbClr val="6BB188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latin typeface="EC Square Sans Pro" panose="020B0506040000020004" pitchFamily="34" charset="0"/>
            </a:rPr>
            <a:t>Leczenie indywidualne</a:t>
          </a:r>
        </a:p>
      </dsp:txBody>
      <dsp:txXfrm>
        <a:off x="5685725" y="2879750"/>
        <a:ext cx="2026201" cy="1013100"/>
      </dsp:txXfrm>
    </dsp:sp>
    <dsp:sp modelId="{93C4C636-7764-4E61-88B4-05ADD066EEEB}">
      <dsp:nvSpPr>
        <dsp:cNvPr id="0" name=""/>
        <dsp:cNvSpPr/>
      </dsp:nvSpPr>
      <dsp:spPr>
        <a:xfrm>
          <a:off x="5685725" y="4318353"/>
          <a:ext cx="2026201" cy="1013100"/>
        </a:xfrm>
        <a:prstGeom prst="rect">
          <a:avLst/>
        </a:prstGeom>
        <a:solidFill>
          <a:srgbClr val="2C747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chemeClr val="bg1"/>
              </a:solidFill>
              <a:latin typeface="EC Square Sans Pro" panose="020B0506040000020004" pitchFamily="34" charset="0"/>
            </a:rPr>
            <a:t>Leczenie grupowe</a:t>
          </a:r>
        </a:p>
      </dsp:txBody>
      <dsp:txXfrm>
        <a:off x="5685725" y="4318353"/>
        <a:ext cx="2026201" cy="1013100"/>
      </dsp:txXfrm>
    </dsp:sp>
    <dsp:sp modelId="{A2722EEE-F459-40F7-832E-C0EB22C38702}">
      <dsp:nvSpPr>
        <dsp:cNvPr id="0" name=""/>
        <dsp:cNvSpPr/>
      </dsp:nvSpPr>
      <dsp:spPr>
        <a:xfrm>
          <a:off x="7630879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EC Square Sans Pro"/>
            </a:rPr>
            <a:t>Stymulacja wzrostu</a:t>
          </a:r>
        </a:p>
      </dsp:txBody>
      <dsp:txXfrm>
        <a:off x="7630879" y="1441147"/>
        <a:ext cx="2026201" cy="1013100"/>
      </dsp:txXfrm>
    </dsp:sp>
    <dsp:sp modelId="{EC37E445-08B7-481B-8A71-9679E047E10B}">
      <dsp:nvSpPr>
        <dsp:cNvPr id="0" name=""/>
        <dsp:cNvSpPr/>
      </dsp:nvSpPr>
      <dsp:spPr>
        <a:xfrm>
          <a:off x="8137429" y="2879750"/>
          <a:ext cx="2026201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>
              <a:solidFill>
                <a:srgbClr val="C00000"/>
              </a:solidFill>
              <a:latin typeface="EC Square Sans Pro" panose="020B0506040000020004" pitchFamily="34" charset="0"/>
            </a:rPr>
            <a:t>ZAKAZ!</a:t>
          </a:r>
        </a:p>
      </dsp:txBody>
      <dsp:txXfrm>
        <a:off x="8137429" y="2879750"/>
        <a:ext cx="2026201" cy="1013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63987-763A-485C-9FBD-E821D4F2DFEA}" type="datetimeFigureOut">
              <a:rPr lang="es-ES" smtClean="0"/>
              <a:t>26/09/2024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9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D84CC-B9D2-4B71-B917-5618B5E60C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32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63001-12F0-4728-A742-2BF345E96C8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08996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Art. 114 Stosowanie produktów leczniczych u gatunków zwierząt </a:t>
            </a:r>
            <a:r>
              <a:rPr lang="pl-PL" b="1"/>
              <a:t>wodnych</a:t>
            </a:r>
            <a:r>
              <a:rPr lang="pl-PL"/>
              <a:t>, od których lub z których pozyskuje się żywność </a:t>
            </a:r>
            <a:br>
              <a:rPr lang="pl-PL"/>
            </a:br>
            <a:r>
              <a:rPr lang="pl-PL"/>
              <a:t>1. Na zasadzie odstępstwa od art. 106 ust. 1, jeżeli w państwie członkowskim nie istnieje żaden dopuszczony do obrotu weterynaryjny produkt leczniczy stosowany dla danego objawu u gatunku zwierząt wodnych, od których lub z których pozyskuje się żywność, odpowiedzialny lekarz weterynarii może, na swoją własną bezpośrednią odpowiedzialność, a w szczególności w celu uniknięcia spowodowania niedopuszczalnego cierpienia, leczyć chore zwierzęta, stosując następujący produkt leczniczy: </a:t>
            </a:r>
          </a:p>
          <a:p>
            <a:pPr marL="228600" indent="-228600">
              <a:buAutoNum type="alphaLcParenBoth"/>
            </a:pPr>
            <a:r>
              <a:rPr lang="pl-PL"/>
              <a:t>weterynaryjny produkt leczniczy dopuszczony do obrotu na podstawie niniejszego Rozporządzenia </a:t>
            </a:r>
            <a:r>
              <a:rPr lang="pl-PL" b="1"/>
              <a:t>w odpowiednim państwie członkowskim lub w innym państwie członkowskim</a:t>
            </a:r>
            <a:r>
              <a:rPr lang="pl-PL"/>
              <a:t> w celu stosowania go </a:t>
            </a:r>
            <a:r>
              <a:rPr lang="pl-PL" b="1"/>
              <a:t>u tego samego lub innego gatunku zwierząt wodnych</a:t>
            </a:r>
            <a:r>
              <a:rPr lang="pl-PL"/>
              <a:t>, od których lub z których pozyskuje się żywność, w przypadku </a:t>
            </a:r>
            <a:r>
              <a:rPr lang="pl-PL" b="1"/>
              <a:t>tego samego lub innego objawu</a:t>
            </a:r>
            <a:r>
              <a:rPr lang="pl-PL"/>
              <a:t>; </a:t>
            </a:r>
          </a:p>
          <a:p>
            <a:pPr marL="228600" indent="-228600">
              <a:buAutoNum type="alphaLcParenBoth"/>
            </a:pPr>
            <a:r>
              <a:rPr lang="pl-PL"/>
              <a:t>jeżeli nie istnieje żaden weterynaryjny produkt leczniczy, o którym mowa w lit. a) niniejszego ustępu, weterynaryjny produkt leczniczy dopuszczony do obrotu na podstawie niniejszego Rozporządzenia w odpowiednim państwie członkowskim lub w innym państwie członkowskim w celu stosowania go u danego </a:t>
            </a:r>
            <a:r>
              <a:rPr lang="pl-PL" b="1"/>
              <a:t>gatunku zwierząt lądowych, od których i z których pozyskuje się żywność</a:t>
            </a:r>
            <a:r>
              <a:rPr lang="pl-PL"/>
              <a:t>, zawierający </a:t>
            </a:r>
            <a:r>
              <a:rPr lang="pl-PL" b="1"/>
              <a:t>substancję obecną w wykazie</a:t>
            </a:r>
            <a:r>
              <a:rPr lang="pl-PL"/>
              <a:t> ustanowionym zgodnie z ust. 3; </a:t>
            </a:r>
          </a:p>
          <a:p>
            <a:pPr marL="228600" indent="-228600">
              <a:buAutoNum type="alphaLcParenBoth"/>
            </a:pPr>
            <a:r>
              <a:rPr lang="pl-PL"/>
              <a:t>jeżeli nie istnieje żaden weterynaryjny produkt leczniczy, o którym mowa w lit. (a) lub (b) niniejszego ustępu, </a:t>
            </a:r>
            <a:r>
              <a:rPr lang="pl-PL" b="1"/>
              <a:t>produkt leczniczy stosowany u ludzi</a:t>
            </a:r>
            <a:r>
              <a:rPr lang="pl-PL"/>
              <a:t> i dopuszczony do obrotu zgodnie z dyrektywą 2001/83/WE lub Rozporządzeniem (WE) nr 726/2004 i zawierający substancje obecne w wykazie ustanowionym zgodnie z ust. 3 niniejszego artykułu; lub </a:t>
            </a:r>
          </a:p>
          <a:p>
            <a:pPr marL="228600" indent="-228600">
              <a:buAutoNum type="alphaLcParenBoth"/>
            </a:pPr>
            <a:r>
              <a:rPr lang="pl-PL"/>
              <a:t>jeżeli nie istnieje żaden produkt leczniczy, o którym mowa w lit. a), b) lub c) niniejszego ustępu, weterynaryjny produkt leczniczy </a:t>
            </a:r>
            <a:r>
              <a:rPr lang="pl-PL" b="1"/>
              <a:t>przygotowany doraźnie</a:t>
            </a:r>
            <a:r>
              <a:rPr lang="pl-PL"/>
              <a:t> zgodnie ze wskazaniami zawartymi w recepcie weterynaryjnej.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pl-PL"/>
              <a:t>2. Na zasadzie odstępstwa od ust. 1 lit. b) i c), </a:t>
            </a:r>
            <a:r>
              <a:rPr lang="pl-PL" b="1"/>
              <a:t>do momentu ustanowienia wykazu, o którym mowa w ust. 3</a:t>
            </a:r>
            <a:r>
              <a:rPr lang="pl-PL"/>
              <a:t>, odpowiedzialny lekarz weterynarii może w drodze wyjątku, na swoją własną bezpośrednią odpowiedzialność, a w szczególności w celu uniknięcia spowodowania niedopuszczalnego cierpienia, leczyć zwierzęta należące do gatunku zwierząt wodnych, od których lub z których pozyskuje się żywność, znajdujące się w konkretnym gospodarstwie, stosując następujący produkt leczniczy: </a:t>
            </a:r>
          </a:p>
          <a:p>
            <a:pPr marL="228600" indent="-228600">
              <a:buAutoNum type="alphaLcParenBoth"/>
            </a:pPr>
            <a:r>
              <a:rPr lang="pl-PL"/>
              <a:t>weterynaryjny produkt leczniczy dopuszczony do obrotu na podstawie niniejszego Rozporządzenia w </a:t>
            </a:r>
            <a:r>
              <a:rPr lang="pl-PL" b="1"/>
              <a:t>odpowiednim państwie członkowskim lub w innym państwie członkowskim do stosowania u gatunku zwierząt lądowych, od których lub z których pozyskuje się żywność</a:t>
            </a:r>
            <a:r>
              <a:rPr lang="pl-PL"/>
              <a:t>; (b) jeżeli nie istnieje żaden weterynaryjny produkt leczniczy, o którym mowa w lit. a) niniejszego ustępu, </a:t>
            </a:r>
            <a:r>
              <a:rPr lang="pl-PL" b="1"/>
              <a:t>produkt leczniczy stosowany u ludzi</a:t>
            </a:r>
            <a:r>
              <a:rPr lang="pl-PL"/>
              <a:t> i dopuszczony do obrotu zgodnie z dyrektywą 2001/83/WE lub Rozporządzeniem (WE) nr 726/2004. </a:t>
            </a:r>
          </a:p>
          <a:p>
            <a:pPr marL="228600" indent="-228600">
              <a:buAutoNum type="alphaLcParenBoth"/>
            </a:pPr>
            <a:endParaRPr lang="en-US" dirty="0"/>
          </a:p>
          <a:p>
            <a:r>
              <a:rPr lang="pl-PL"/>
              <a:t>3. Komisja ustanawia, w drodze aktów wykonawczych, najpóźniej w ciągu pięciu lat od dnia 28 stycznia 2022 r., wykaz substancji stosowanych w weterynaryjnych produktach leczniczych dopuszczonych do obrotu w Unii w celu stosowania u gatunków zwierząt lądowych, od których lub z których pozyskuje się żywność, lub substancji zawartych w produkcie leczniczym stosowanym u ludzi i dopuszczonym do obrotu zgodnie z dyrektywą 2001/83/WE lub Rozporządzeniem (WE) nr 726/2004, które mogą być stosowane u gatunków zwierząt wodnych, od których lub z których pozyskuje się żywność, zgodnie z ust. 1 niniejszego artykułu. Te akty wykonawcze przyjmuje się zgodnie z procedurą sprawdzającą, o której mowa w art. 145 ust. 2.</a:t>
            </a:r>
          </a:p>
          <a:p>
            <a:endParaRPr lang="en-US" dirty="0"/>
          </a:p>
          <a:p>
            <a:r>
              <a:rPr lang="pl-PL"/>
              <a:t>4. Z wyjątkiem przypadków dotyczących immunologicznych weterynaryjnych produktów leczniczych, jeżeli nie ma dostępnych produktów leczniczych, o których mowa w ust. 1 i 2, odpowiedzialny lekarz weterynarii może w drodze wyjątku, na swoją własną bezpośrednią odpowiedzialność, w szczególności w celu uniknięcia spowodowania niedopuszczalnego cierpienia, leczyć gatunki zwierząt wodnych, od których lub z których pozyskuje się żywność, za pomocą weterynaryjnego produktu leczniczego dopuszczonego do obrotu w państwie trzecim dla tego samego gatunku i tego samego objawu.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713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62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>
                <a:solidFill>
                  <a:srgbClr val="474747"/>
                </a:solidFill>
                <a:effectLst/>
                <a:latin typeface="Google Sans"/>
              </a:rPr>
              <a:t>Profilaktyka: słowo to pochodzi z języka greckiego i oznacza „straż przednią”, co jest trafnym określeniem środka podjętego w celu odparcia choroby lub innych niepożądanych skutków. Profilaktyka to </a:t>
            </a:r>
            <a:r>
              <a:rPr lang="pl-PL" b="0" i="0">
                <a:solidFill>
                  <a:srgbClr val="040C28"/>
                </a:solidFill>
                <a:effectLst/>
                <a:latin typeface="Google Sans"/>
              </a:rPr>
              <a:t>lek lub </a:t>
            </a:r>
            <a:r>
              <a:rPr lang="pl-PL" b="1" i="0">
                <a:solidFill>
                  <a:srgbClr val="040C28"/>
                </a:solidFill>
                <a:effectLst/>
                <a:latin typeface="Google Sans"/>
              </a:rPr>
              <a:t>leczenie zaprojektowane i stosowane w celu zapobiegania wystąpieniu choroby</a:t>
            </a:r>
            <a:r>
              <a:rPr lang="pl-PL" b="0" i="0">
                <a:solidFill>
                  <a:srgbClr val="474747"/>
                </a:solidFill>
                <a:effectLst/>
                <a:latin typeface="Google Sans"/>
              </a:rPr>
              <a:t>, zanim choroba stanie się widoczna.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0" i="0" u="none" strike="noStrike" baseline="0">
                <a:solidFill>
                  <a:srgbClr val="474747"/>
                </a:solidFill>
                <a:effectLst/>
                <a:latin typeface="Google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0" i="0" u="none" strike="noStrike" baseline="0">
                <a:solidFill>
                  <a:srgbClr val="474747"/>
                </a:solidFill>
                <a:effectLst/>
                <a:latin typeface="Google Sans"/>
              </a:rPr>
              <a:t>W kontekście Rozporządzenia w sprawie weterynaryjnych produktów leczniczych stosuje się następujące definicje: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baseline="0" dirty="0">
              <a:solidFill>
                <a:srgbClr val="000000"/>
              </a:solidFill>
              <a:latin typeface="EUAlbertina"/>
            </a:endParaRPr>
          </a:p>
          <a:p>
            <a:r>
              <a:rPr lang="pl-PL" sz="1800" b="1" i="0" u="none" strike="noStrike" baseline="0">
                <a:solidFill>
                  <a:srgbClr val="19161A"/>
                </a:solidFill>
                <a:latin typeface="EUAlbertina"/>
                <a:ea typeface="+mn-ea"/>
                <a:cs typeface="+mn-cs"/>
              </a:rPr>
              <a:t>„Profilaktyka” </a:t>
            </a:r>
            <a:r>
              <a:rPr lang="pl-PL" sz="1800" b="0" i="0" u="none" strike="noStrike" baseline="0">
                <a:solidFill>
                  <a:srgbClr val="19161A"/>
                </a:solidFill>
                <a:latin typeface="EUAlbertina"/>
                <a:ea typeface="+mn-ea"/>
                <a:cs typeface="+mn-cs"/>
              </a:rPr>
              <a:t>oznacza „podanie zwierzęciu lub grupie zwierząt produktu leczniczego przed pojawieniem się klinicznych objawów choroby w celu zapobieżenia wystąpieniu choroby lub zakażenia”. (</a:t>
            </a:r>
            <a:r>
              <a:rPr lang="pl-PL" sz="1800" b="0" i="0" u="none" strike="noStrike" baseline="0">
                <a:solidFill>
                  <a:srgbClr val="000000"/>
                </a:solidFill>
                <a:latin typeface="EUAlbertina"/>
                <a:ea typeface="+mn-ea"/>
                <a:cs typeface="+mn-cs"/>
              </a:rPr>
              <a:t>art. 4 ust. 16 Rozporządzenia (UE) 2019/6).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i="0" u="none" strike="noStrike" baseline="0">
                <a:solidFill>
                  <a:srgbClr val="19161A"/>
                </a:solidFill>
                <a:latin typeface="EUAlbertina"/>
              </a:rPr>
              <a:t>„Metafilaktyka” </a:t>
            </a:r>
            <a:r>
              <a:rPr lang="pl-PL" sz="1800" b="0" i="0" u="none" strike="noStrike" baseline="0">
                <a:solidFill>
                  <a:srgbClr val="19161A"/>
                </a:solidFill>
                <a:latin typeface="EUAlbertina"/>
              </a:rPr>
              <a:t>oznacza „podanie produktu leczniczego grupie zwierząt po zdiagnozowaniu klinicznych przypadków choroby u części zwierząt w grupie w celu leczenia tych zwierząt, u których występują kliniczne objawy choroby, oraz w celu opanowania rozprzestrzeniania się choroby na zwierzęta pozostające z nimi w bliskim kontakcie, które są zagrożone, i które być może już zostały zarażone bezobjawowo”. (</a:t>
            </a:r>
            <a:r>
              <a:rPr lang="pl-PL" sz="1200" b="0" i="0" u="none" strike="noStrike" baseline="0">
                <a:solidFill>
                  <a:srgbClr val="000000"/>
                </a:solidFill>
                <a:latin typeface="EUAlbertina"/>
              </a:rPr>
              <a:t>art. 4 ust. 15 Rozporządzenia (UE) 2019/6).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>
                <a:solidFill>
                  <a:srgbClr val="474747"/>
                </a:solidFill>
                <a:effectLst/>
                <a:latin typeface="Google Sans"/>
              </a:rPr>
              <a:t>Metafilaktyka: </a:t>
            </a:r>
            <a:r>
              <a:rPr lang="pl-PL" b="0" i="0">
                <a:solidFill>
                  <a:srgbClr val="040C28"/>
                </a:solidFill>
                <a:effectLst/>
                <a:latin typeface="Google Sans"/>
              </a:rPr>
              <a:t>Leczenie grupy zwierząt niemających objawów choroby, ale mających bliski kontakt z innymi zwierzętami, u których występują objawy choroby zakaźnej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>
                <a:solidFill>
                  <a:srgbClr val="474747"/>
                </a:solidFill>
                <a:effectLst/>
                <a:latin typeface="Google Sans"/>
              </a:rPr>
              <a:t>Profilaktyka/zapobieganie i metafilaktyka obejmują podawanie środków przeciwdrobnoustrojowych „zdrowym” osobnikom w celu „zapobieżenia” zakażeniom, przy czym </a:t>
            </a:r>
            <a:r>
              <a:rPr lang="pl-PL" b="0" i="0">
                <a:solidFill>
                  <a:srgbClr val="040C28"/>
                </a:solidFill>
                <a:effectLst/>
                <a:latin typeface="Google Sans"/>
              </a:rPr>
              <a:t>w przypadku profilaktyki/zapobiegania istnieje postrzegane „ryzyko”, a w przypadku metafilaktyki definiowalne „zagrożenie”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63001-12F0-4728-A742-2BF345E96C8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83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439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OMÓW dwa ostatnie punkty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231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Możemy sprawdzić, czy szablon jest dostępny w poszczególnych krajach i jeśli tak, załączyć szablon dotyczący danego kraju</a:t>
            </a:r>
          </a:p>
          <a:p>
            <a:r>
              <a:rPr lang="pl-PL"/>
              <a:t>Pole niebieskie: Wyjaśnij, na czym polega stosowanie zgodnie z art. 112-114. 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425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710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8514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Artykuł 113 Stosowanie produktów leczniczych w sposób nieuwzględniony w warunkach pozwolenia na dopuszczenie do obrotu w przypadku gatunków zwierząt lądowych, od których lub z których pozyskuje się żywność 1. Na zasadzie odstępstwa od art. 106 ust. 1, jeżeli w państwie członkowskim nie istnieje żaden dopuszczony do obrotu weterynaryjny produkt leczniczy stosowany dla danego objawu u gatunku zwierząt lądowych, od których lub z których pozyskuje się żywność, odpowiedzialny lekarz weterynarii może w drodze wyjątku, na swoją własną bezpośrednią odpowiedzialność, a w szczególności w celu uniknięcia spowodowania niedopuszczalnego cierpienia, leczyć chore zwierzęta, stosując następujący produkt leczniczy: a) weterynaryjny produkt leczniczy dopuszczony do obrotu na podstawie niniejszego Rozporządzenia w odpowiednim państwie członkowskim lub w innym państwie członkowskim w celu stosowania go u tego samego lub innego gatunku zwierząt lądowych, od których lub z których pozyskuje się żywność, w przypadku tego samego lub innego objawu; b) jeżeli nie istnieje żaden weterynaryjny produkt leczniczy, o którym mowa w lit. a) niniejszego ustępu, weterynaryjny produkt leczniczy dopuszczony do obrotu na podstawie niniejszego Rozporządzenia w odpowiednim państwie członkowskim w celu stosowania go u gatunku zwierząt niesłużących do produkcji żywności dla tego samego objawu; c) jeżeli nie istnieje żaden weterynaryjny produkt leczniczy, o którym mowa w lit. a) lub b) niniejszego ustępu, produkt leczniczy stosowany u ludzi i dopuszczony do obrotu zgodnie z dyrektywą 2001/83/WE lub Rozporządzeniem (WE) nr 726/2004; lub d) jeżeli nie istnieje żaden produkt leczniczy, o którym mowa w lit. a), b) lub c) niniejszego ustępu, weterynaryjny produkt leczniczy przygotowany doraźnie zgodnie ze wskazaniami zawartymi w recepcie weterynaryjnej. 2. Z wyjątkiem przypadków dotyczących immunologicznych weterynaryjnych produktów leczniczych, jeżeli nie ma dostępnych produktów leczniczych, o których mowa w ust. 1, odpowiedzialny lekarz weterynarii może w drodze wyjątku, na swoją własną bezpośrednią odpowiedzialności, w szczególności w celu uniknięcia spowodowania niedopuszczalnego cierpienia, leczyć zwierzęta lądowe, od których lub z których pozyskuje się żywność, za pomocą weterynaryjnego produktu leczniczego dopuszczonego do obrotu w państwie trzecim dla tego samego gatunku zwierząt i tego samego objawu. 3. Lekarz weterynarii może podać produkt leczniczy osobiście lub zezwolić na to, na swoją własną odpowiedzialność, innej osobie, zgodnie z przepisami krajowymi. 4. Substancje farmakologicznie czynne zawarte w produktach leczniczych stosowanych zgodnie z ust. 1 i 2 niniejszego artykułu są dozwolone zgodnie z Rozporządzeniem (WE) nr 470/2009 i aktami przyjętymi na jego podstawie. 5. Niniejszy artykuł ma również zastosowanie w przypadku, gdy dopuszczony do obrotu weterynaryjny produkt leczniczy nie jest dostępny w odpowiednim państwie członkowskim.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123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cid:image004.jpg@01D9F6A4.3DC88080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17" Type="http://schemas.openxmlformats.org/officeDocument/2006/relationships/hyperlink" Target="http://www.amrfvtraining.eu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cid:image004.jpg@01D9F6A4.3DC88080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cid:image004.jpg@01D9F6A4.3DC88080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cid:image004.jpg@01D9F6A4.3DC88080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0296" cy="3468560"/>
          </a:xfrm>
          <a:prstGeom prst="rect">
            <a:avLst/>
          </a:prstGeom>
        </p:spPr>
      </p:pic>
      <p:sp>
        <p:nvSpPr>
          <p:cNvPr id="9" name="object 21">
            <a:extLst>
              <a:ext uri="{FF2B5EF4-FFF2-40B4-BE49-F238E27FC236}">
                <a16:creationId xmlns:a16="http://schemas.microsoft.com/office/drawing/2014/main" id="{E547769E-C798-E733-21F6-6FBFA1D54900}"/>
              </a:ext>
            </a:extLst>
          </p:cNvPr>
          <p:cNvSpPr/>
          <p:nvPr userDrawn="1"/>
        </p:nvSpPr>
        <p:spPr>
          <a:xfrm>
            <a:off x="0" y="5187950"/>
            <a:ext cx="8712200" cy="1677670"/>
          </a:xfrm>
          <a:custGeom>
            <a:avLst/>
            <a:gdLst/>
            <a:ahLst/>
            <a:cxnLst/>
            <a:rect l="l" t="t" r="r" b="b"/>
            <a:pathLst>
              <a:path w="8712200" h="1633220">
                <a:moveTo>
                  <a:pt x="8712200" y="1632800"/>
                </a:moveTo>
                <a:lnTo>
                  <a:pt x="0" y="1632800"/>
                </a:lnTo>
                <a:lnTo>
                  <a:pt x="0" y="0"/>
                </a:lnTo>
                <a:lnTo>
                  <a:pt x="8712200" y="0"/>
                </a:lnTo>
                <a:lnTo>
                  <a:pt x="8712200" y="1632800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CF4B79-D988-D340-D3EB-0BF9D9F52272}"/>
              </a:ext>
            </a:extLst>
          </p:cNvPr>
          <p:cNvSpPr/>
          <p:nvPr userDrawn="1"/>
        </p:nvSpPr>
        <p:spPr>
          <a:xfrm>
            <a:off x="5225099" y="1727682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8E1E59-A00D-A8DD-3D7E-F74445859AA3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5" y="1727682"/>
            <a:ext cx="1746000" cy="17460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5" y="2061761"/>
            <a:ext cx="1105152" cy="1181369"/>
          </a:xfrm>
          <a:prstGeom prst="rect">
            <a:avLst/>
          </a:prstGeom>
        </p:spPr>
      </p:pic>
      <p:pic>
        <p:nvPicPr>
          <p:cNvPr id="27" name="Imagen 26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27DBD291-B2BD-7D5A-4D91-2972E57171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162" y="2214195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07E29EFD-C0C4-495B-1ABB-1ABCDF3987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586413"/>
            <a:ext cx="7874000" cy="7816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53BDFECB-4DA6-72A4-8ABD-2FC20B988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402744"/>
            <a:ext cx="2971800" cy="37108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4" name="Imagen 3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82D17B3-5A6C-42CA-853B-4103A0708918}"/>
              </a:ext>
            </a:extLst>
          </p:cNvPr>
          <p:cNvPicPr/>
          <p:nvPr userDrawn="1"/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1600" y="5605462"/>
            <a:ext cx="3022600" cy="797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06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7805FF-5857-A6EE-E6AF-EDF3B41F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086600" y="0"/>
            <a:ext cx="5105400" cy="687069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023879" y="130606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311150"/>
            <a:ext cx="608614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20" name="Imagen 1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8D91507A-E5FD-4F81-8084-ED0CF4493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804" y="859216"/>
            <a:ext cx="426085" cy="2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9663"/>
            <a:ext cx="1166832" cy="2216150"/>
          </a:xfrm>
          <a:prstGeom prst="rect">
            <a:avLst/>
          </a:prstGeom>
        </p:spPr>
      </p:pic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FD5042EF-2420-4752-126A-B99C1EF849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154113"/>
            <a:ext cx="5105400" cy="5716587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Insert</a:t>
            </a:r>
            <a:r>
              <a:rPr lang="es-ES_tradnl" dirty="0"/>
              <a:t> </a:t>
            </a:r>
            <a:r>
              <a:rPr lang="es-ES_tradnl" dirty="0" err="1"/>
              <a:t>image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173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740296" cy="346856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3" y="1734990"/>
            <a:ext cx="3469745" cy="173228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246" y="1905634"/>
            <a:ext cx="1105152" cy="118136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661" y="2162432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181AEA2E-1C99-4294-892E-2840BA551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193" y="2056688"/>
            <a:ext cx="3488650" cy="781632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Thank you!</a:t>
            </a:r>
          </a:p>
        </p:txBody>
      </p:sp>
      <p:pic>
        <p:nvPicPr>
          <p:cNvPr id="37" name="Imagen 3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53E509D-9C05-4F64-B596-3792F76B9CA7}"/>
              </a:ext>
            </a:extLst>
          </p:cNvPr>
          <p:cNvPicPr/>
          <p:nvPr userDrawn="1"/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809" y="5763684"/>
            <a:ext cx="3418791" cy="872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B12C3DE7-53C0-4BC5-BCFB-CAB7D8B057D6}"/>
              </a:ext>
            </a:extLst>
          </p:cNvPr>
          <p:cNvGrpSpPr/>
          <p:nvPr userDrawn="1"/>
        </p:nvGrpSpPr>
        <p:grpSpPr>
          <a:xfrm>
            <a:off x="0" y="5763684"/>
            <a:ext cx="5350796" cy="633222"/>
            <a:chOff x="1448755" y="3047555"/>
            <a:chExt cx="5350796" cy="633222"/>
          </a:xfrm>
        </p:grpSpPr>
        <p:pic>
          <p:nvPicPr>
            <p:cNvPr id="39" name="Picture 2" descr="imagen">
              <a:extLst>
                <a:ext uri="{FF2B5EF4-FFF2-40B4-BE49-F238E27FC236}">
                  <a16:creationId xmlns:a16="http://schemas.microsoft.com/office/drawing/2014/main" id="{F2C85C64-5194-4F83-83F6-857D4C6D2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163"/>
            <a:stretch/>
          </p:blipFill>
          <p:spPr bwMode="auto">
            <a:xfrm>
              <a:off x="1448755" y="3047555"/>
              <a:ext cx="2114191" cy="63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" descr="A picture containing text, font, symbol, typography&#10;&#10;Description automatically generated">
              <a:extLst>
                <a:ext uri="{FF2B5EF4-FFF2-40B4-BE49-F238E27FC236}">
                  <a16:creationId xmlns:a16="http://schemas.microsoft.com/office/drawing/2014/main" id="{616377A2-39DF-447D-B18F-0E33E62D6510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434" y="3177222"/>
              <a:ext cx="1785620" cy="503555"/>
            </a:xfrm>
            <a:prstGeom prst="rect">
              <a:avLst/>
            </a:prstGeom>
          </p:spPr>
        </p:pic>
        <p:pic>
          <p:nvPicPr>
            <p:cNvPr id="41" name="Imagen 40" descr="Texto&#10;&#10;Descripción generada automáticamente">
              <a:extLst>
                <a:ext uri="{FF2B5EF4-FFF2-40B4-BE49-F238E27FC236}">
                  <a16:creationId xmlns:a16="http://schemas.microsoft.com/office/drawing/2014/main" id="{27CD1840-7ABE-4462-BC91-7E7C5F3BAF2E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541" y="3360102"/>
              <a:ext cx="1604010" cy="320675"/>
            </a:xfrm>
            <a:prstGeom prst="rect">
              <a:avLst/>
            </a:prstGeom>
          </p:spPr>
        </p:pic>
      </p:grpSp>
      <p:pic>
        <p:nvPicPr>
          <p:cNvPr id="42" name="Imagen 41" descr="Patrón de fondo&#10;&#10;Descripción generada automáticamente">
            <a:extLst>
              <a:ext uri="{FF2B5EF4-FFF2-40B4-BE49-F238E27FC236}">
                <a16:creationId xmlns:a16="http://schemas.microsoft.com/office/drawing/2014/main" id="{E19A0AE5-6F2A-4C46-BFBA-717A1DBB4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211120" y="3482587"/>
            <a:ext cx="1756206" cy="1716761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E2D3912A-1E4E-402A-A3C0-9761CDC5901B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A525F01-F612-45D5-BEA3-7A4BBA36EA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2C7F8E-841D-4355-9AF1-D492BA4BF8E2}"/>
              </a:ext>
            </a:extLst>
          </p:cNvPr>
          <p:cNvSpPr txBox="1"/>
          <p:nvPr userDrawn="1"/>
        </p:nvSpPr>
        <p:spPr>
          <a:xfrm>
            <a:off x="218393" y="639690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EC Square Sans Pro" panose="020B0506040000020004" pitchFamily="34" charset="0"/>
                <a:hlinkClick r:id="rId17"/>
              </a:rPr>
              <a:t>www.amrfvtraining.eu</a:t>
            </a:r>
            <a:r>
              <a:rPr lang="en-GB" dirty="0">
                <a:latin typeface="EC Square Sans Pro" panose="020B05060400000200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678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1" y="0"/>
            <a:ext cx="6142017" cy="602615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6" y="140623"/>
            <a:ext cx="2149620" cy="954357"/>
          </a:xfrm>
          <a:prstGeom prst="rect">
            <a:avLst/>
          </a:prstGeom>
        </p:spPr>
      </p:pic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2925" y="5520247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99B70937-9FCE-4E40-9DC7-4643157CE967}"/>
              </a:ext>
            </a:extLst>
          </p:cNvPr>
          <p:cNvSpPr/>
          <p:nvPr userDrawn="1"/>
        </p:nvSpPr>
        <p:spPr>
          <a:xfrm>
            <a:off x="11117114" y="37"/>
            <a:ext cx="596428" cy="1094944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BC2C4231-8099-45D5-A8F4-A94E560FC273}"/>
              </a:ext>
            </a:extLst>
          </p:cNvPr>
          <p:cNvSpPr/>
          <p:nvPr userDrawn="1"/>
        </p:nvSpPr>
        <p:spPr>
          <a:xfrm>
            <a:off x="11691448" y="1"/>
            <a:ext cx="546569" cy="109483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51" name="Imagen 50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007B104-92BA-4BA5-A656-DA433D20A54C}"/>
              </a:ext>
            </a:extLst>
          </p:cNvPr>
          <p:cNvPicPr/>
          <p:nvPr userDrawn="1"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9800" y="6163744"/>
            <a:ext cx="2338705" cy="5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D0623596-029B-4771-9426-C8E363EAA4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521" y="6212610"/>
            <a:ext cx="471757" cy="49886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BB0B30D-01E9-4A41-88D1-70C8118CB0F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19" y="6283101"/>
            <a:ext cx="347040" cy="42837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68A7E0D9-EDEA-4FCF-A76C-ED2C5DD3E80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73" y="6413241"/>
            <a:ext cx="444645" cy="29823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A02A5FD-DBD4-4C48-8334-C26BA224D2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141" y="6427744"/>
            <a:ext cx="300184" cy="28373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EAAA8FFC-E26C-4A95-A0EA-8FA61291F3D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039" y="6369106"/>
            <a:ext cx="325466" cy="3423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34038C9-3152-4362-9043-8EE045E0000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96" y="6492569"/>
            <a:ext cx="208231" cy="21891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10C091FD-F9B0-47C5-9AE9-239540332D4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32" y="6300126"/>
            <a:ext cx="574476" cy="411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0" y="0"/>
            <a:ext cx="6093675" cy="4445005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B86B49A-E309-306F-54EA-1E91AEFD27BB}"/>
              </a:ext>
            </a:extLst>
          </p:cNvPr>
          <p:cNvSpPr/>
          <p:nvPr userDrawn="1"/>
        </p:nvSpPr>
        <p:spPr>
          <a:xfrm>
            <a:off x="3657179" y="5634288"/>
            <a:ext cx="1236412" cy="123641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FE8D229-B039-4150-3CC7-A90C7A82C428}"/>
              </a:ext>
            </a:extLst>
          </p:cNvPr>
          <p:cNvSpPr/>
          <p:nvPr userDrawn="1"/>
        </p:nvSpPr>
        <p:spPr>
          <a:xfrm>
            <a:off x="2428304" y="4438510"/>
            <a:ext cx="1242631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6BB1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D247D67-8E2B-31C5-C8A0-D5D6C35C3466}"/>
              </a:ext>
            </a:extLst>
          </p:cNvPr>
          <p:cNvSpPr/>
          <p:nvPr userDrawn="1"/>
        </p:nvSpPr>
        <p:spPr>
          <a:xfrm>
            <a:off x="1212899" y="5634288"/>
            <a:ext cx="1236412" cy="123641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D11B8C-5E46-1D50-21DC-A81F63330B4D}"/>
              </a:ext>
            </a:extLst>
          </p:cNvPr>
          <p:cNvSpPr/>
          <p:nvPr userDrawn="1"/>
        </p:nvSpPr>
        <p:spPr>
          <a:xfrm>
            <a:off x="5012862" y="2"/>
            <a:ext cx="1083138" cy="98716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15ECAC5-8F58-7F5F-622B-0B7282FFADD6}"/>
              </a:ext>
            </a:extLst>
          </p:cNvPr>
          <p:cNvSpPr/>
          <p:nvPr userDrawn="1"/>
        </p:nvSpPr>
        <p:spPr>
          <a:xfrm>
            <a:off x="3946062" y="2"/>
            <a:ext cx="1083138" cy="987162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A8E09E6-072B-3BB2-09B2-2F1D41A6B4AE}"/>
              </a:ext>
            </a:extLst>
          </p:cNvPr>
          <p:cNvSpPr/>
          <p:nvPr userDrawn="1"/>
        </p:nvSpPr>
        <p:spPr>
          <a:xfrm>
            <a:off x="2879262" y="2"/>
            <a:ext cx="1083138" cy="98716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D4448343-1AE6-F56C-54AC-92A22E41A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510"/>
            <a:ext cx="1233122" cy="2432190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8B60C17B-0742-9FC2-AB7E-A06FF6B60618}"/>
              </a:ext>
            </a:extLst>
          </p:cNvPr>
          <p:cNvSpPr/>
          <p:nvPr userDrawn="1"/>
        </p:nvSpPr>
        <p:spPr>
          <a:xfrm>
            <a:off x="4885851" y="4445005"/>
            <a:ext cx="1223010" cy="1212850"/>
          </a:xfrm>
          <a:custGeom>
            <a:avLst/>
            <a:gdLst/>
            <a:ahLst/>
            <a:cxnLst/>
            <a:rect l="l" t="t" r="r" b="b"/>
            <a:pathLst>
              <a:path w="1223010" h="1212850">
                <a:moveTo>
                  <a:pt x="1222997" y="0"/>
                </a:moveTo>
                <a:lnTo>
                  <a:pt x="1212697" y="0"/>
                </a:lnTo>
                <a:lnTo>
                  <a:pt x="1163924" y="962"/>
                </a:lnTo>
                <a:lnTo>
                  <a:pt x="1115639" y="3827"/>
                </a:lnTo>
                <a:lnTo>
                  <a:pt x="1067879" y="8557"/>
                </a:lnTo>
                <a:lnTo>
                  <a:pt x="1020681" y="15116"/>
                </a:lnTo>
                <a:lnTo>
                  <a:pt x="974080" y="23469"/>
                </a:lnTo>
                <a:lnTo>
                  <a:pt x="928112" y="33578"/>
                </a:lnTo>
                <a:lnTo>
                  <a:pt x="882815" y="45407"/>
                </a:lnTo>
                <a:lnTo>
                  <a:pt x="838224" y="58921"/>
                </a:lnTo>
                <a:lnTo>
                  <a:pt x="794375" y="74083"/>
                </a:lnTo>
                <a:lnTo>
                  <a:pt x="751305" y="90857"/>
                </a:lnTo>
                <a:lnTo>
                  <a:pt x="709050" y="109207"/>
                </a:lnTo>
                <a:lnTo>
                  <a:pt x="667646" y="129096"/>
                </a:lnTo>
                <a:lnTo>
                  <a:pt x="627129" y="150488"/>
                </a:lnTo>
                <a:lnTo>
                  <a:pt x="587536" y="173348"/>
                </a:lnTo>
                <a:lnTo>
                  <a:pt x="548902" y="197638"/>
                </a:lnTo>
                <a:lnTo>
                  <a:pt x="511265" y="223322"/>
                </a:lnTo>
                <a:lnTo>
                  <a:pt x="474660" y="250365"/>
                </a:lnTo>
                <a:lnTo>
                  <a:pt x="439123" y="278730"/>
                </a:lnTo>
                <a:lnTo>
                  <a:pt x="404691" y="308380"/>
                </a:lnTo>
                <a:lnTo>
                  <a:pt x="371400" y="339281"/>
                </a:lnTo>
                <a:lnTo>
                  <a:pt x="339286" y="371395"/>
                </a:lnTo>
                <a:lnTo>
                  <a:pt x="308385" y="404686"/>
                </a:lnTo>
                <a:lnTo>
                  <a:pt x="278734" y="439117"/>
                </a:lnTo>
                <a:lnTo>
                  <a:pt x="250369" y="474654"/>
                </a:lnTo>
                <a:lnTo>
                  <a:pt x="223326" y="511259"/>
                </a:lnTo>
                <a:lnTo>
                  <a:pt x="197641" y="548897"/>
                </a:lnTo>
                <a:lnTo>
                  <a:pt x="173350" y="587530"/>
                </a:lnTo>
                <a:lnTo>
                  <a:pt x="150491" y="627123"/>
                </a:lnTo>
                <a:lnTo>
                  <a:pt x="129098" y="667640"/>
                </a:lnTo>
                <a:lnTo>
                  <a:pt x="109209" y="709044"/>
                </a:lnTo>
                <a:lnTo>
                  <a:pt x="90859" y="751300"/>
                </a:lnTo>
                <a:lnTo>
                  <a:pt x="74085" y="794370"/>
                </a:lnTo>
                <a:lnTo>
                  <a:pt x="58923" y="838219"/>
                </a:lnTo>
                <a:lnTo>
                  <a:pt x="45408" y="882811"/>
                </a:lnTo>
                <a:lnTo>
                  <a:pt x="33578" y="928108"/>
                </a:lnTo>
                <a:lnTo>
                  <a:pt x="23469" y="974076"/>
                </a:lnTo>
                <a:lnTo>
                  <a:pt x="15117" y="1020678"/>
                </a:lnTo>
                <a:lnTo>
                  <a:pt x="8557" y="1067877"/>
                </a:lnTo>
                <a:lnTo>
                  <a:pt x="3827" y="1115637"/>
                </a:lnTo>
                <a:lnTo>
                  <a:pt x="962" y="1163923"/>
                </a:lnTo>
                <a:lnTo>
                  <a:pt x="0" y="1212697"/>
                </a:lnTo>
                <a:lnTo>
                  <a:pt x="1222997" y="1212697"/>
                </a:lnTo>
                <a:lnTo>
                  <a:pt x="122299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1098FAB-F165-EE15-2E69-55924EE693FB}"/>
              </a:ext>
            </a:extLst>
          </p:cNvPr>
          <p:cNvSpPr/>
          <p:nvPr userDrawn="1"/>
        </p:nvSpPr>
        <p:spPr>
          <a:xfrm>
            <a:off x="4889500" y="5650725"/>
            <a:ext cx="1221740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387D0DD-C550-57B3-4353-CB37A181170D}"/>
              </a:ext>
            </a:extLst>
          </p:cNvPr>
          <p:cNvSpPr/>
          <p:nvPr userDrawn="1"/>
        </p:nvSpPr>
        <p:spPr>
          <a:xfrm>
            <a:off x="5029200" y="996950"/>
            <a:ext cx="1073624" cy="963131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2F1D396-F8FA-9C63-E0DC-3CD1D006BAC1}"/>
              </a:ext>
            </a:extLst>
          </p:cNvPr>
          <p:cNvGrpSpPr/>
          <p:nvPr userDrawn="1"/>
        </p:nvGrpSpPr>
        <p:grpSpPr>
          <a:xfrm>
            <a:off x="-6824" y="4425950"/>
            <a:ext cx="1224979" cy="1231900"/>
            <a:chOff x="-6824" y="4376003"/>
            <a:chExt cx="1224979" cy="1231900"/>
          </a:xfrm>
        </p:grpSpPr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32DD6C-C583-2520-AAFF-39D40ED291C8}"/>
                </a:ext>
              </a:extLst>
            </p:cNvPr>
            <p:cNvSpPr/>
            <p:nvPr/>
          </p:nvSpPr>
          <p:spPr>
            <a:xfrm>
              <a:off x="-6824" y="4376003"/>
              <a:ext cx="615950" cy="1231900"/>
            </a:xfrm>
            <a:custGeom>
              <a:avLst/>
              <a:gdLst/>
              <a:ahLst/>
              <a:cxnLst/>
              <a:rect l="l" t="t" r="r" b="b"/>
              <a:pathLst>
                <a:path w="615950" h="1231900">
                  <a:moveTo>
                    <a:pt x="615950" y="0"/>
                  </a:moveTo>
                  <a:lnTo>
                    <a:pt x="567813" y="1853"/>
                  </a:lnTo>
                  <a:lnTo>
                    <a:pt x="520690" y="7321"/>
                  </a:lnTo>
                  <a:lnTo>
                    <a:pt x="474717" y="16267"/>
                  </a:lnTo>
                  <a:lnTo>
                    <a:pt x="430031" y="28554"/>
                  </a:lnTo>
                  <a:lnTo>
                    <a:pt x="386770" y="44046"/>
                  </a:lnTo>
                  <a:lnTo>
                    <a:pt x="345069" y="62605"/>
                  </a:lnTo>
                  <a:lnTo>
                    <a:pt x="305067" y="84094"/>
                  </a:lnTo>
                  <a:lnTo>
                    <a:pt x="266899" y="108377"/>
                  </a:lnTo>
                  <a:lnTo>
                    <a:pt x="230703" y="135316"/>
                  </a:lnTo>
                  <a:lnTo>
                    <a:pt x="196616" y="164775"/>
                  </a:lnTo>
                  <a:lnTo>
                    <a:pt x="164775" y="196616"/>
                  </a:lnTo>
                  <a:lnTo>
                    <a:pt x="135316" y="230703"/>
                  </a:lnTo>
                  <a:lnTo>
                    <a:pt x="108377" y="266899"/>
                  </a:lnTo>
                  <a:lnTo>
                    <a:pt x="84094" y="305067"/>
                  </a:lnTo>
                  <a:lnTo>
                    <a:pt x="62605" y="345069"/>
                  </a:lnTo>
                  <a:lnTo>
                    <a:pt x="44046" y="386770"/>
                  </a:lnTo>
                  <a:lnTo>
                    <a:pt x="28554" y="430031"/>
                  </a:lnTo>
                  <a:lnTo>
                    <a:pt x="16267" y="474717"/>
                  </a:lnTo>
                  <a:lnTo>
                    <a:pt x="7321" y="520690"/>
                  </a:lnTo>
                  <a:lnTo>
                    <a:pt x="1853" y="567813"/>
                  </a:lnTo>
                  <a:lnTo>
                    <a:pt x="0" y="615950"/>
                  </a:lnTo>
                  <a:lnTo>
                    <a:pt x="1853" y="664086"/>
                  </a:lnTo>
                  <a:lnTo>
                    <a:pt x="7321" y="711209"/>
                  </a:lnTo>
                  <a:lnTo>
                    <a:pt x="16267" y="757182"/>
                  </a:lnTo>
                  <a:lnTo>
                    <a:pt x="28554" y="801868"/>
                  </a:lnTo>
                  <a:lnTo>
                    <a:pt x="44046" y="845129"/>
                  </a:lnTo>
                  <a:lnTo>
                    <a:pt x="62605" y="886830"/>
                  </a:lnTo>
                  <a:lnTo>
                    <a:pt x="84094" y="926832"/>
                  </a:lnTo>
                  <a:lnTo>
                    <a:pt x="108377" y="965000"/>
                  </a:lnTo>
                  <a:lnTo>
                    <a:pt x="135316" y="1001196"/>
                  </a:lnTo>
                  <a:lnTo>
                    <a:pt x="164775" y="1035283"/>
                  </a:lnTo>
                  <a:lnTo>
                    <a:pt x="196616" y="1067124"/>
                  </a:lnTo>
                  <a:lnTo>
                    <a:pt x="230703" y="1096583"/>
                  </a:lnTo>
                  <a:lnTo>
                    <a:pt x="266899" y="1123522"/>
                  </a:lnTo>
                  <a:lnTo>
                    <a:pt x="305067" y="1147805"/>
                  </a:lnTo>
                  <a:lnTo>
                    <a:pt x="345069" y="1169294"/>
                  </a:lnTo>
                  <a:lnTo>
                    <a:pt x="386770" y="1187853"/>
                  </a:lnTo>
                  <a:lnTo>
                    <a:pt x="430031" y="1203345"/>
                  </a:lnTo>
                  <a:lnTo>
                    <a:pt x="474717" y="1215632"/>
                  </a:lnTo>
                  <a:lnTo>
                    <a:pt x="520690" y="1224578"/>
                  </a:lnTo>
                  <a:lnTo>
                    <a:pt x="567813" y="1230046"/>
                  </a:lnTo>
                  <a:lnTo>
                    <a:pt x="615950" y="123190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581D127E-3ED2-80E2-B593-0306FA07AC23}"/>
                </a:ext>
              </a:extLst>
            </p:cNvPr>
            <p:cNvSpPr/>
            <p:nvPr/>
          </p:nvSpPr>
          <p:spPr>
            <a:xfrm>
              <a:off x="609600" y="4381083"/>
              <a:ext cx="608555" cy="1221740"/>
            </a:xfrm>
            <a:custGeom>
              <a:avLst/>
              <a:gdLst>
                <a:gd name="connsiteX0" fmla="*/ 0 w 859370"/>
                <a:gd name="connsiteY0" fmla="*/ 0 h 1725280"/>
                <a:gd name="connsiteX1" fmla="*/ 4111 w 859370"/>
                <a:gd name="connsiteY1" fmla="*/ 0 h 1725280"/>
                <a:gd name="connsiteX2" fmla="*/ 84676 w 859370"/>
                <a:gd name="connsiteY2" fmla="*/ 4068 h 1725280"/>
                <a:gd name="connsiteX3" fmla="*/ 859370 w 859370"/>
                <a:gd name="connsiteY3" fmla="*/ 862536 h 1725280"/>
                <a:gd name="connsiteX4" fmla="*/ 84676 w 859370"/>
                <a:gd name="connsiteY4" fmla="*/ 1721004 h 1725280"/>
                <a:gd name="connsiteX5" fmla="*/ 0 w 859370"/>
                <a:gd name="connsiteY5" fmla="*/ 1725280 h 17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370" h="1725280">
                  <a:moveTo>
                    <a:pt x="0" y="0"/>
                  </a:moveTo>
                  <a:lnTo>
                    <a:pt x="4111" y="0"/>
                  </a:lnTo>
                  <a:lnTo>
                    <a:pt x="84676" y="4068"/>
                  </a:lnTo>
                  <a:cubicBezTo>
                    <a:pt x="519810" y="48259"/>
                    <a:pt x="859370" y="415743"/>
                    <a:pt x="859370" y="862536"/>
                  </a:cubicBezTo>
                  <a:cubicBezTo>
                    <a:pt x="859370" y="1309329"/>
                    <a:pt x="519810" y="1676814"/>
                    <a:pt x="84676" y="1721004"/>
                  </a:cubicBezTo>
                  <a:lnTo>
                    <a:pt x="0" y="1725280"/>
                  </a:lnTo>
                  <a:close/>
                </a:path>
              </a:pathLst>
            </a:custGeom>
            <a:solidFill>
              <a:srgbClr val="6BB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6" y="108052"/>
            <a:ext cx="2223512" cy="987162"/>
          </a:xfrm>
          <a:prstGeom prst="rect">
            <a:avLst/>
          </a:prstGeom>
        </p:spPr>
      </p:pic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376ADDD9-F84C-BEC0-1BFA-10C920124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437" y="158750"/>
            <a:ext cx="658385" cy="703791"/>
          </a:xfrm>
          <a:prstGeom prst="rect">
            <a:avLst/>
          </a:prstGeom>
        </p:spPr>
      </p:pic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1146FC4-63CA-7E60-F573-701E17416F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010" y="4746528"/>
            <a:ext cx="490696" cy="605704"/>
          </a:xfrm>
          <a:prstGeom prst="rect">
            <a:avLst/>
          </a:prstGeom>
        </p:spPr>
      </p:pic>
      <p:pic>
        <p:nvPicPr>
          <p:cNvPr id="27" name="Imagen 2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9215EF1C-A878-5A3F-37E5-F719033B45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18" y="337795"/>
            <a:ext cx="612979" cy="423788"/>
          </a:xfrm>
          <a:prstGeom prst="rect">
            <a:avLst/>
          </a:prstGeom>
        </p:spPr>
      </p:pic>
      <p:pic>
        <p:nvPicPr>
          <p:cNvPr id="28" name="Imagen 27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55DDD743-CAE6-4771-0A9B-B1F3BBD38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33" y="285033"/>
            <a:ext cx="552437" cy="522167"/>
          </a:xfrm>
          <a:prstGeom prst="rect">
            <a:avLst/>
          </a:prstGeom>
        </p:spPr>
      </p:pic>
      <p:pic>
        <p:nvPicPr>
          <p:cNvPr id="29" name="Imagen 2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D03888B-AF6E-9876-98EC-66A1AAB79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49" y="5951076"/>
            <a:ext cx="590369" cy="621037"/>
          </a:xfrm>
          <a:prstGeom prst="rect">
            <a:avLst/>
          </a:prstGeom>
        </p:spPr>
      </p:pic>
      <p:pic>
        <p:nvPicPr>
          <p:cNvPr id="31" name="Imagen 30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C6FA8A68-E321-F480-0EEB-D680C1776B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431" y="1238539"/>
            <a:ext cx="454410" cy="477712"/>
          </a:xfrm>
          <a:prstGeom prst="rect">
            <a:avLst/>
          </a:prstGeom>
        </p:spPr>
      </p:pic>
      <p:pic>
        <p:nvPicPr>
          <p:cNvPr id="32" name="Imagen 3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91B8AE0-AB3C-E529-4BB5-52CCEEC942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25" y="5951076"/>
            <a:ext cx="825311" cy="601153"/>
          </a:xfrm>
          <a:prstGeom prst="rect">
            <a:avLst/>
          </a:prstGeom>
        </p:spPr>
      </p:pic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DFC5C3F9-259A-36CA-3B03-0D0FA6D95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4200" y="1736324"/>
            <a:ext cx="4495800" cy="143033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4200" y="4102095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7" name="Imagen 3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505FB79-408A-43F3-9FF6-95F9DFF43961}"/>
              </a:ext>
            </a:extLst>
          </p:cNvPr>
          <p:cNvPicPr/>
          <p:nvPr userDrawn="1"/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6181329"/>
            <a:ext cx="2567305" cy="56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9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CA36E8E-0A33-5274-9B20-FA55833A1773}"/>
              </a:ext>
            </a:extLst>
          </p:cNvPr>
          <p:cNvSpPr/>
          <p:nvPr userDrawn="1"/>
        </p:nvSpPr>
        <p:spPr>
          <a:xfrm>
            <a:off x="0" y="0"/>
            <a:ext cx="12190095" cy="13334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22D81F-284A-1E86-CDFC-06EBD9FC61C1}"/>
              </a:ext>
            </a:extLst>
          </p:cNvPr>
          <p:cNvSpPr/>
          <p:nvPr userDrawn="1"/>
        </p:nvSpPr>
        <p:spPr>
          <a:xfrm>
            <a:off x="0" y="1346198"/>
            <a:ext cx="12190095" cy="551180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4A85037-8DE1-0DBD-A171-577658B9F160}"/>
              </a:ext>
            </a:extLst>
          </p:cNvPr>
          <p:cNvSpPr/>
          <p:nvPr userDrawn="1"/>
        </p:nvSpPr>
        <p:spPr>
          <a:xfrm>
            <a:off x="0" y="-1"/>
            <a:ext cx="666750" cy="1333500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D010E416-D3B4-FC0D-F665-03FDFBA7F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528" y="-33210"/>
            <a:ext cx="1364472" cy="2630360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67356BD-4749-0896-0E29-3E10E5E24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674A61-571D-8459-8B4C-3884F8256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006599"/>
            <a:ext cx="9677400" cy="4191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100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P</a:t>
            </a:r>
            <a:r>
              <a:rPr lang="es-ES" dirty="0"/>
              <a:t>unto 1</a:t>
            </a:r>
          </a:p>
          <a:p>
            <a:pPr lvl="0"/>
            <a:r>
              <a:rPr lang="es-ES" dirty="0"/>
              <a:t>Punto 2</a:t>
            </a:r>
          </a:p>
          <a:p>
            <a:pPr lvl="0"/>
            <a:r>
              <a:rPr lang="es-ES" dirty="0"/>
              <a:t>Punto 3</a:t>
            </a:r>
          </a:p>
          <a:p>
            <a:pPr lvl="0"/>
            <a:r>
              <a:rPr lang="es-ES" dirty="0"/>
              <a:t>Punto 4</a:t>
            </a:r>
          </a:p>
          <a:p>
            <a:pPr lvl="0"/>
            <a:r>
              <a:rPr lang="es-ES" dirty="0"/>
              <a:t>Punto 5</a:t>
            </a:r>
          </a:p>
          <a:p>
            <a:pPr lvl="0"/>
            <a:r>
              <a:rPr lang="es-ES" dirty="0"/>
              <a:t>Punto 6</a:t>
            </a:r>
          </a:p>
          <a:p>
            <a:pPr lvl="0"/>
            <a:r>
              <a:rPr lang="es-ES" dirty="0"/>
              <a:t>Punto 7</a:t>
            </a:r>
          </a:p>
          <a:p>
            <a:pPr lvl="0"/>
            <a:r>
              <a:rPr lang="es-ES" dirty="0"/>
              <a:t>Punto 8</a:t>
            </a:r>
          </a:p>
          <a:p>
            <a:pPr lvl="0"/>
            <a:r>
              <a:rPr lang="es-ES" dirty="0"/>
              <a:t>Punto 9</a:t>
            </a:r>
          </a:p>
          <a:p>
            <a:pPr lvl="0"/>
            <a:r>
              <a:rPr lang="es-ES" dirty="0"/>
              <a:t>Punto 10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686469" y="78788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01EFBFAC-F326-45C6-ABF7-4AD0BDCB4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7" y="126931"/>
            <a:ext cx="562243" cy="4095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32833A-DE42-477E-8ECB-D31CF4665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126" y="102088"/>
            <a:ext cx="277784" cy="3238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31C6246-1E84-4ABA-962E-B846279FA4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04" y="209388"/>
            <a:ext cx="164961" cy="2211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89277BF-206A-4189-B191-D6B66D4EC1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05" y="244114"/>
            <a:ext cx="247162" cy="1864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43C3A26-923F-4AA9-8A83-9442CE6254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199" y="213985"/>
            <a:ext cx="209412" cy="2165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DBECE55-D510-45A4-BC30-0396507BF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452" y="193210"/>
            <a:ext cx="209411" cy="2373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42D8253-937C-4829-BEC8-A9989C111E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15" y="256274"/>
            <a:ext cx="150143" cy="1742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4F3FD2C-58EA-4684-A79C-DBB58F2D30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508" y="191783"/>
            <a:ext cx="300983" cy="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683122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1691078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7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5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11537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exterior, campo, mujer&#10;&#10;Descripción generada automáticamente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73" r:id="rId6"/>
    <p:sldLayoutId id="214748367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microsoft.com/office/2017/06/relationships/model3d" Target="../media/model3d1.glb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microsoft.com/office/2017/06/relationships/model3d" Target="../media/model3d2.glb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FCA7E40-6B2B-9773-C96F-35BFBF3437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/>
              <a:t>POLSKA</a:t>
            </a:r>
          </a:p>
          <a:p>
            <a:endParaRPr lang="es-ES" kern="1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99F5CC-8AF0-EA86-41C2-17755419A8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/>
              <a:t>21 i 22 października 2024 r.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FB216B-E1B3-B95E-2E17-6E60CBF20DE0}"/>
              </a:ext>
            </a:extLst>
          </p:cNvPr>
          <p:cNvGrpSpPr/>
          <p:nvPr/>
        </p:nvGrpSpPr>
        <p:grpSpPr>
          <a:xfrm>
            <a:off x="9001174" y="5598135"/>
            <a:ext cx="3190826" cy="804609"/>
            <a:chOff x="8787815" y="5750084"/>
            <a:chExt cx="3190826" cy="8046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7228D2-3A4E-143A-9CEB-D7CE6B55EC34}"/>
                </a:ext>
              </a:extLst>
            </p:cNvPr>
            <p:cNvSpPr/>
            <p:nvPr/>
          </p:nvSpPr>
          <p:spPr>
            <a:xfrm>
              <a:off x="8787815" y="5750084"/>
              <a:ext cx="3190826" cy="804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Interfaz de usuario gráfica, TextoDescripción generada automáticamente">
              <a:extLst>
                <a:ext uri="{FF2B5EF4-FFF2-40B4-BE49-F238E27FC236}">
                  <a16:creationId xmlns:a16="http://schemas.microsoft.com/office/drawing/2014/main" id="{DC49CDF2-FFF0-673D-31C0-255AEE07F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7815" y="5864141"/>
              <a:ext cx="3038426" cy="69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985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riángulo rectángulo 59">
            <a:extLst>
              <a:ext uri="{FF2B5EF4-FFF2-40B4-BE49-F238E27FC236}">
                <a16:creationId xmlns:a16="http://schemas.microsoft.com/office/drawing/2014/main" id="{91AE9F8B-591C-471E-9408-F8FA09AFAE7B}"/>
              </a:ext>
            </a:extLst>
          </p:cNvPr>
          <p:cNvSpPr/>
          <p:nvPr/>
        </p:nvSpPr>
        <p:spPr>
          <a:xfrm rot="10800000">
            <a:off x="5350160" y="3677174"/>
            <a:ext cx="5771378" cy="1333943"/>
          </a:xfrm>
          <a:prstGeom prst="rtTriangle">
            <a:avLst/>
          </a:prstGeom>
          <a:solidFill>
            <a:srgbClr val="2C747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riángulo rectángulo 55">
            <a:extLst>
              <a:ext uri="{FF2B5EF4-FFF2-40B4-BE49-F238E27FC236}">
                <a16:creationId xmlns:a16="http://schemas.microsoft.com/office/drawing/2014/main" id="{42E40196-8169-48DF-B4F0-2F231F7F6D01}"/>
              </a:ext>
            </a:extLst>
          </p:cNvPr>
          <p:cNvSpPr/>
          <p:nvPr/>
        </p:nvSpPr>
        <p:spPr>
          <a:xfrm rot="10800000">
            <a:off x="5295410" y="3708720"/>
            <a:ext cx="2857989" cy="641030"/>
          </a:xfrm>
          <a:prstGeom prst="rtTriangle">
            <a:avLst/>
          </a:prstGeom>
          <a:solidFill>
            <a:srgbClr val="6BB28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FD83F6-7DFB-4CD5-97B6-20D985066CD1}"/>
              </a:ext>
            </a:extLst>
          </p:cNvPr>
          <p:cNvSpPr txBox="1"/>
          <p:nvPr/>
        </p:nvSpPr>
        <p:spPr>
          <a:xfrm>
            <a:off x="821009" y="114012"/>
            <a:ext cx="9046891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Stosowanie środków przeciwdrobnoustrojowych w celach innych niż leczenie chorych zwierząt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409527" flipV="1">
              <a:off x="3277647" y="4927491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3277647" y="4927491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1636975" flipV="1">
              <a:off x="776390" y="5485663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1636975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636975" flipV="1">
                <a:off x="776390" y="5485663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79987">
              <a:off x="9288222" y="412293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2179987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79987">
                <a:off x="9288222" y="412293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9235918" y="4842846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9235918" y="4842846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9153109" y="571245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9153109" y="571245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9423302" y="5501900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9423302" y="5501900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CuadroTexto 29">
            <a:extLst>
              <a:ext uri="{FF2B5EF4-FFF2-40B4-BE49-F238E27FC236}">
                <a16:creationId xmlns:a16="http://schemas.microsoft.com/office/drawing/2014/main" id="{860330F9-515B-4D50-A325-75EDD009F801}"/>
              </a:ext>
            </a:extLst>
          </p:cNvPr>
          <p:cNvSpPr txBox="1"/>
          <p:nvPr/>
        </p:nvSpPr>
        <p:spPr>
          <a:xfrm>
            <a:off x="380999" y="1303400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Profilaktyka 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566560A-25A2-4D0E-9E0D-3E4FAE343945}"/>
              </a:ext>
            </a:extLst>
          </p:cNvPr>
          <p:cNvSpPr txBox="1"/>
          <p:nvPr/>
        </p:nvSpPr>
        <p:spPr>
          <a:xfrm>
            <a:off x="6934200" y="1319631"/>
            <a:ext cx="338048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Metafilaktyka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0CD6074-ED78-4578-979A-6E7675342252}"/>
              </a:ext>
            </a:extLst>
          </p:cNvPr>
          <p:cNvSpPr txBox="1"/>
          <p:nvPr/>
        </p:nvSpPr>
        <p:spPr>
          <a:xfrm>
            <a:off x="226689" y="1682750"/>
            <a:ext cx="5031112" cy="17543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Gdy środki przeciwdrobnoustrojowe podaje się zwierzętom narażonym na zakażenie lub chorobę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Działanie podejmowane w celu utrzymania zdrowia i zapobieżenia wystąpieniu zakażeniu lub choroby.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9C3BEC4-BD35-4549-A66D-0FB41E26A6D7}"/>
              </a:ext>
            </a:extLst>
          </p:cNvPr>
          <p:cNvSpPr txBox="1"/>
          <p:nvPr/>
        </p:nvSpPr>
        <p:spPr>
          <a:xfrm>
            <a:off x="5791200" y="1682750"/>
            <a:ext cx="5330337" cy="17543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Gdy środki przeciwdrobnoustrojowe są podawane zwierzętom z objawami klinicznymi i zwierzętom klinicznie zdrowym należącym do tego samego stada lub zagrody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Niektóre zakażenia leczy się jeszcze przed wystąpieniem objawów klinicznych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4ADC0DC6-46F8-42C0-A858-F7E4F90907C0}"/>
              </a:ext>
            </a:extLst>
          </p:cNvPr>
          <p:cNvCxnSpPr>
            <a:cxnSpLocks/>
          </p:cNvCxnSpPr>
          <p:nvPr/>
        </p:nvCxnSpPr>
        <p:spPr>
          <a:xfrm>
            <a:off x="244001" y="3683504"/>
            <a:ext cx="10881200" cy="0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010B747-1A6B-4E83-AA56-C77E3B14A187}"/>
              </a:ext>
            </a:extLst>
          </p:cNvPr>
          <p:cNvSpPr txBox="1"/>
          <p:nvPr/>
        </p:nvSpPr>
        <p:spPr>
          <a:xfrm>
            <a:off x="187753" y="3386453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ZDROWIE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C43DD83-6147-441B-9544-6E10130F8060}"/>
              </a:ext>
            </a:extLst>
          </p:cNvPr>
          <p:cNvSpPr txBox="1"/>
          <p:nvPr/>
        </p:nvSpPr>
        <p:spPr>
          <a:xfrm>
            <a:off x="6582740" y="3390421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cap="none" normalizeH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CHOROBA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05A8B45C-02AE-4837-8A52-BBF28D9B231A}"/>
              </a:ext>
            </a:extLst>
          </p:cNvPr>
          <p:cNvCxnSpPr>
            <a:cxnSpLocks/>
          </p:cNvCxnSpPr>
          <p:nvPr/>
        </p:nvCxnSpPr>
        <p:spPr>
          <a:xfrm>
            <a:off x="5295409" y="794213"/>
            <a:ext cx="43290" cy="5765337"/>
          </a:xfrm>
          <a:prstGeom prst="line">
            <a:avLst/>
          </a:prstGeom>
          <a:ln w="127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2AF69EE-53E3-4D26-8FEA-456E096B71AF}"/>
              </a:ext>
            </a:extLst>
          </p:cNvPr>
          <p:cNvSpPr txBox="1"/>
          <p:nvPr/>
        </p:nvSpPr>
        <p:spPr>
          <a:xfrm>
            <a:off x="3086936" y="3397211"/>
            <a:ext cx="4503525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Początek choroby zakaźnej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03C3617-EBE4-41D4-BFE6-EC9ACEA76436}"/>
              </a:ext>
            </a:extLst>
          </p:cNvPr>
          <p:cNvSpPr txBox="1"/>
          <p:nvPr/>
        </p:nvSpPr>
        <p:spPr>
          <a:xfrm>
            <a:off x="6663639" y="3783148"/>
            <a:ext cx="1799043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cap="none" normalizeH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Brak objawów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1F6B308-F310-4F46-8B5B-11DD93324E25}"/>
              </a:ext>
            </a:extLst>
          </p:cNvPr>
          <p:cNvSpPr txBox="1"/>
          <p:nvPr/>
        </p:nvSpPr>
        <p:spPr>
          <a:xfrm>
            <a:off x="8411325" y="3755785"/>
            <a:ext cx="3394762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cap="none" normalizeH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objawy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76637" y="3904916"/>
              <a:ext cx="1684205" cy="1221615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84205" cy="1221615"/>
                    </a:xfrm>
                    <a:prstGeom prst="rect">
                      <a:avLst/>
                    </a:prstGeom>
                  </am3d:spPr>
                  <am3d:camera>
                    <am3d:pos x="0" y="0" z="59340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612993" d="1000000"/>
                    <am3d:preTrans dx="112946" dy="-11862568" dz="-329118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4511" ay="4534914" az="5662729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0838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6637" y="3904916"/>
                <a:ext cx="1684205" cy="1221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 flipV="1">
              <a:off x="1143855" y="5844487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8607136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8607136" flipV="1">
                <a:off x="1143855" y="5844487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409527" flipV="1">
              <a:off x="1040117" y="5624659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1040117" y="5624659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34225" flipH="1">
              <a:off x="3566250" y="4905514"/>
              <a:ext cx="114130" cy="317179"/>
            </p:xfrm>
            <a:graphic>
              <a:graphicData uri="http://schemas.microsoft.com/office/drawing/2017/model3d">
                <am3d:model3d r:embed="rId3">
                  <am3d:spPr>
                    <a:xfrm rot="1934225" flipH="1">
                      <a:off x="0" y="0"/>
                      <a:ext cx="114130" cy="317179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0612" ay="-1297697" az="-5184840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343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934225" flipH="1">
                <a:off x="3566250" y="4905514"/>
                <a:ext cx="114130" cy="317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7460079">
              <a:off x="5595207" y="5689245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7460079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7460079">
                <a:off x="5595207" y="5689245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5786726" y="5486561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5786726" y="5486561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5831452" y="5985667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5831452" y="5985667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6101645" y="5775117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6101645" y="5775117"/>
                <a:ext cx="215908" cy="338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879530">
              <a:off x="7779287" y="541346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18879530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8879530">
                <a:off x="7779287" y="541346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6596946" y="4748350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6596946" y="4748350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7646357" y="580577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7646357" y="580577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6771995" y="5001105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6771995" y="5001105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CuadroTexto 94">
            <a:extLst>
              <a:ext uri="{FF2B5EF4-FFF2-40B4-BE49-F238E27FC236}">
                <a16:creationId xmlns:a16="http://schemas.microsoft.com/office/drawing/2014/main" id="{BD087643-78C6-4BF0-A06E-21CB7D86A574}"/>
              </a:ext>
            </a:extLst>
          </p:cNvPr>
          <p:cNvSpPr txBox="1"/>
          <p:nvPr/>
        </p:nvSpPr>
        <p:spPr>
          <a:xfrm>
            <a:off x="60582" y="6508986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Zapobiegawczo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582ECCE2-DBF6-4D54-ABB5-9506BC54BC7B}"/>
              </a:ext>
            </a:extLst>
          </p:cNvPr>
          <p:cNvSpPr txBox="1"/>
          <p:nvPr/>
        </p:nvSpPr>
        <p:spPr>
          <a:xfrm>
            <a:off x="4712199" y="6254750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wcześnie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552F9A22-375F-41B8-ADF1-FCD3C37145DA}"/>
              </a:ext>
            </a:extLst>
          </p:cNvPr>
          <p:cNvSpPr txBox="1"/>
          <p:nvPr/>
        </p:nvSpPr>
        <p:spPr>
          <a:xfrm>
            <a:off x="6262769" y="6559550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Leczenie/kontrola zakażenia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BD6AB503-9AEA-4E39-8B61-3F8C9559E868}"/>
              </a:ext>
            </a:extLst>
          </p:cNvPr>
          <p:cNvSpPr txBox="1"/>
          <p:nvPr/>
        </p:nvSpPr>
        <p:spPr>
          <a:xfrm>
            <a:off x="7382128" y="6254750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standardowo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3D8078-E3C3-473A-BE07-85222CEE4D1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682" y="4714615"/>
            <a:ext cx="1515236" cy="11031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A7BFDB-0D08-4F18-B381-979767E762A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150" y="4093068"/>
            <a:ext cx="2706859" cy="19935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DF98D7-B975-4086-8D12-50263262A1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517" y="3988305"/>
            <a:ext cx="1414395" cy="786452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339B478-2B0F-4535-8D17-28FF5B795D1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517" y="4747896"/>
            <a:ext cx="1414395" cy="786452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2EA1169E-DBA6-40E5-A786-CB71F7B002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487" y="5495159"/>
            <a:ext cx="1414395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50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0D00EA2-ADF9-4541-BC2E-B213C063C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41" y="316925"/>
            <a:ext cx="9210059" cy="532414"/>
          </a:xfrm>
        </p:spPr>
        <p:txBody>
          <a:bodyPr>
            <a:noAutofit/>
          </a:bodyPr>
          <a:lstStyle/>
          <a:p>
            <a:pPr marL="263051" indent="-263051"/>
            <a:r>
              <a:rPr lang="pl-PL" dirty="0">
                <a:solidFill>
                  <a:srgbClr val="002060"/>
                </a:solidFill>
                <a:latin typeface="EC Square Sans Pro" panose="020B0506040000020004" pitchFamily="34" charset="0"/>
              </a:rPr>
              <a:t>4. Zasady ramowe UE dotyczące weterynaryjnych produktów leczniczych i pasz leczniczych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3D5A23C4-C1FD-4346-A7B7-89B649D12B8B}"/>
              </a:ext>
            </a:extLst>
          </p:cNvPr>
          <p:cNvSpPr txBox="1">
            <a:spLocks/>
          </p:cNvSpPr>
          <p:nvPr/>
        </p:nvSpPr>
        <p:spPr>
          <a:xfrm>
            <a:off x="5031173" y="3283233"/>
            <a:ext cx="10885541" cy="5365097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283" indent="-342283" algn="just">
              <a:spcAft>
                <a:spcPts val="1198"/>
              </a:spcAft>
              <a:buFont typeface="Arial" panose="020B0604020202020204" pitchFamily="34" charset="0"/>
              <a:buChar char="•"/>
            </a:pPr>
            <a:endParaRPr lang="en-GB" sz="1996" kern="12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lvl="1" algn="just">
              <a:spcAft>
                <a:spcPts val="1198"/>
              </a:spcAft>
            </a:pPr>
            <a:endParaRPr lang="en-GB" sz="1797" kern="12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algn="just">
              <a:spcAft>
                <a:spcPts val="1198"/>
              </a:spcAft>
            </a:pPr>
            <a:endParaRPr lang="en-GB" sz="1797" kern="1200" dirty="0"/>
          </a:p>
        </p:txBody>
      </p:sp>
      <p:sp>
        <p:nvSpPr>
          <p:cNvPr id="5" name="Rectángulo redondeado 13">
            <a:extLst>
              <a:ext uri="{FF2B5EF4-FFF2-40B4-BE49-F238E27FC236}">
                <a16:creationId xmlns:a16="http://schemas.microsoft.com/office/drawing/2014/main" id="{1C8A5D96-79CC-49D4-9958-218917ABEFF5}"/>
              </a:ext>
            </a:extLst>
          </p:cNvPr>
          <p:cNvSpPr/>
          <p:nvPr/>
        </p:nvSpPr>
        <p:spPr>
          <a:xfrm>
            <a:off x="11268" y="1381754"/>
            <a:ext cx="12169464" cy="781175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s-ES" sz="1048" b="1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B06E44-AA44-47B7-AAF6-04F925D1A917}"/>
              </a:ext>
            </a:extLst>
          </p:cNvPr>
          <p:cNvSpPr txBox="1"/>
          <p:nvPr/>
        </p:nvSpPr>
        <p:spPr>
          <a:xfrm>
            <a:off x="385834" y="1534015"/>
            <a:ext cx="11420331" cy="8294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396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Rozporządzenie (UE) 2019/6 </a:t>
            </a:r>
            <a:r>
              <a:rPr lang="pl-PL" sz="2396" dirty="0">
                <a:solidFill>
                  <a:schemeClr val="bg1"/>
                </a:solidFill>
                <a:latin typeface="EC Square Sans Pro" panose="020B0506040000020004" pitchFamily="34" charset="0"/>
              </a:rPr>
              <a:t>w sprawie</a:t>
            </a:r>
            <a:r>
              <a:rPr lang="pl-PL" sz="2396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weterynaryjnych produktów leczniczych</a:t>
            </a:r>
            <a:br>
              <a:rPr lang="pl-PL" sz="2396" b="1" dirty="0">
                <a:solidFill>
                  <a:schemeClr val="bg1"/>
                </a:solidFill>
              </a:rPr>
            </a:br>
            <a:endParaRPr lang="pl-PL" sz="2396" b="1" dirty="0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773ED4B-94AE-4043-B465-D839C22AE128}"/>
              </a:ext>
            </a:extLst>
          </p:cNvPr>
          <p:cNvSpPr/>
          <p:nvPr/>
        </p:nvSpPr>
        <p:spPr>
          <a:xfrm>
            <a:off x="87328" y="2620014"/>
            <a:ext cx="5628377" cy="3116342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1" tIns="45635" rIns="91271" bIns="45635" rtlCol="0" anchor="ctr">
            <a:noAutofit/>
          </a:bodyPr>
          <a:lstStyle/>
          <a:p>
            <a:pPr algn="ctr"/>
            <a:r>
              <a:rPr lang="pl-PL" sz="1600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Profilaktyka  </a:t>
            </a:r>
          </a:p>
          <a:p>
            <a:endParaRPr lang="en-US" sz="1600" b="1" kern="12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EC Square Sans Pro"/>
              </a:rPr>
              <a:t>Podawanie tylko w wyjątkowych przypadkach pojedynczym zwierzętom (antybiotyki) lub ograniczonej liczbie zwierząt </a:t>
            </a:r>
            <a:br>
              <a:rPr lang="en-US" sz="1600" dirty="0">
                <a:solidFill>
                  <a:srgbClr val="002060"/>
                </a:solidFill>
                <a:latin typeface="EC Square Sans Pro"/>
              </a:rPr>
            </a:br>
            <a:r>
              <a:rPr lang="pl-PL" sz="1600" dirty="0">
                <a:solidFill>
                  <a:srgbClr val="002060"/>
                </a:solidFill>
                <a:latin typeface="EC Square Sans Pro"/>
              </a:rPr>
              <a:t>(inne środki przeciwdrobnoustrojowe), gdy ryzyko zakażenia </a:t>
            </a:r>
            <a:br>
              <a:rPr lang="en-US" sz="1600" dirty="0">
                <a:solidFill>
                  <a:srgbClr val="002060"/>
                </a:solidFill>
                <a:latin typeface="EC Square Sans Pro"/>
              </a:rPr>
            </a:br>
            <a:r>
              <a:rPr lang="pl-PL" sz="1600" dirty="0">
                <a:solidFill>
                  <a:srgbClr val="002060"/>
                </a:solidFill>
                <a:latin typeface="EC Square Sans Pro"/>
              </a:rPr>
              <a:t>lub choroby zakaźnej jest bardzo wysokie, a konsekwencje </a:t>
            </a:r>
            <a:br>
              <a:rPr lang="en-US" sz="1600" dirty="0">
                <a:solidFill>
                  <a:srgbClr val="002060"/>
                </a:solidFill>
                <a:latin typeface="EC Square Sans Pro"/>
              </a:rPr>
            </a:br>
            <a:r>
              <a:rPr lang="pl-PL" sz="1600" dirty="0">
                <a:solidFill>
                  <a:srgbClr val="002060"/>
                </a:solidFill>
                <a:latin typeface="EC Square Sans Pro"/>
              </a:rPr>
              <a:t>mogą być poważne. 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E1452DA-6B90-407A-9D93-E75B265E7734}"/>
              </a:ext>
            </a:extLst>
          </p:cNvPr>
          <p:cNvSpPr/>
          <p:nvPr/>
        </p:nvSpPr>
        <p:spPr>
          <a:xfrm>
            <a:off x="6096000" y="2641564"/>
            <a:ext cx="5552318" cy="3116342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1" tIns="45635" rIns="91271" bIns="45635" rtlCol="0" anchor="ctr">
            <a:noAutofit/>
          </a:bodyPr>
          <a:lstStyle/>
          <a:p>
            <a:pPr algn="ctr"/>
            <a:r>
              <a:rPr lang="pl-PL" sz="1600" b="1" dirty="0" err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Metafilaktyka</a:t>
            </a:r>
            <a:r>
              <a:rPr lang="pl-PL" sz="1600" b="1" dirty="0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sz="1600" b="1" kern="12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EC Square Sans Pro"/>
              </a:rPr>
              <a:t>Wyłącznie wtedy, gdy ryzyko rozprzestrzeniania się zakażenia lub choroby zakaźnej w grupie zwierząt jest wysokie i gdy nie są dostępne inne odpowiednie środki alternatywne.</a:t>
            </a:r>
          </a:p>
          <a:p>
            <a:endParaRPr lang="en-US" sz="1600" kern="1200" dirty="0">
              <a:solidFill>
                <a:srgbClr val="002060"/>
              </a:solidFill>
              <a:latin typeface="EC Square Sans Pro"/>
            </a:endParaRPr>
          </a:p>
          <a:p>
            <a:r>
              <a:rPr lang="pl-PL" sz="1600" dirty="0">
                <a:solidFill>
                  <a:srgbClr val="002060"/>
                </a:solidFill>
                <a:latin typeface="EC Square Sans Pro"/>
              </a:rPr>
              <a:t>Państwa członkowskie mogą wydawać wytyczne dotyczące odpowiednich środków alternatywnych i powinny aktywnie wspierać opracowywanie i stosowanie wytycznych promujących zrozumienie czynników ryzyka związanych z </a:t>
            </a:r>
            <a:r>
              <a:rPr lang="pl-PL" sz="1600" dirty="0" err="1">
                <a:solidFill>
                  <a:srgbClr val="002060"/>
                </a:solidFill>
                <a:latin typeface="EC Square Sans Pro"/>
              </a:rPr>
              <a:t>metafilaktyką</a:t>
            </a:r>
            <a:r>
              <a:rPr lang="pl-PL" sz="1600" dirty="0">
                <a:solidFill>
                  <a:srgbClr val="002060"/>
                </a:solidFill>
                <a:latin typeface="EC Square Sans Pro"/>
              </a:rPr>
              <a:t> oraz obejmujących kryteria jej wszczynania. </a:t>
            </a:r>
          </a:p>
        </p:txBody>
      </p:sp>
      <p:pic>
        <p:nvPicPr>
          <p:cNvPr id="12" name="Gráfico 11" descr="Aguja con relleno sólido">
            <a:extLst>
              <a:ext uri="{FF2B5EF4-FFF2-40B4-BE49-F238E27FC236}">
                <a16:creationId xmlns:a16="http://schemas.microsoft.com/office/drawing/2014/main" id="{A223D45C-594E-4790-9CA7-8182DAAD57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134" y="1414824"/>
            <a:ext cx="586484" cy="5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19F8ACAB-5F91-C0DF-5207-8103690BD5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10210800" cy="533400"/>
          </a:xfrm>
        </p:spPr>
        <p:txBody>
          <a:bodyPr>
            <a:noAutofit/>
          </a:bodyPr>
          <a:lstStyle/>
          <a:p>
            <a:pPr marL="263525" indent="-263525"/>
            <a:r>
              <a:rPr lang="pl-PL" sz="20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Zasady ramowe UE w sprawie weterynaryjnych produktów leczniczych i pasz leczniczych</a:t>
            </a:r>
          </a:p>
        </p:txBody>
      </p:sp>
      <p:sp>
        <p:nvSpPr>
          <p:cNvPr id="4" name="Rectángulo redondeado 13">
            <a:extLst>
              <a:ext uri="{FF2B5EF4-FFF2-40B4-BE49-F238E27FC236}">
                <a16:creationId xmlns:a16="http://schemas.microsoft.com/office/drawing/2014/main" id="{8E4A046D-D5F1-267A-F243-E90A470700EF}"/>
              </a:ext>
            </a:extLst>
          </p:cNvPr>
          <p:cNvSpPr/>
          <p:nvPr/>
        </p:nvSpPr>
        <p:spPr>
          <a:xfrm>
            <a:off x="0" y="996950"/>
            <a:ext cx="12192000" cy="830997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s-ES" sz="1050" b="1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E2321B90-65D8-A5CC-14AB-16D8ABFCAE0D}"/>
              </a:ext>
            </a:extLst>
          </p:cNvPr>
          <p:cNvSpPr txBox="1"/>
          <p:nvPr/>
        </p:nvSpPr>
        <p:spPr>
          <a:xfrm>
            <a:off x="381000" y="1156553"/>
            <a:ext cx="1143000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Ogólne zasady wynikające z Rozporządzenia w sprawie weterynaryjnych produktów leczniczych</a:t>
            </a:r>
            <a:br>
              <a:rPr lang="pl-PL" sz="2000" b="1" dirty="0">
                <a:solidFill>
                  <a:schemeClr val="bg1"/>
                </a:solidFill>
              </a:rPr>
            </a:b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7" name="Rectángulo 3">
            <a:extLst>
              <a:ext uri="{FF2B5EF4-FFF2-40B4-BE49-F238E27FC236}">
                <a16:creationId xmlns:a16="http://schemas.microsoft.com/office/drawing/2014/main" id="{78EDC8E3-D2AB-77A7-D14A-599B662D406F}"/>
              </a:ext>
            </a:extLst>
          </p:cNvPr>
          <p:cNvSpPr/>
          <p:nvPr/>
        </p:nvSpPr>
        <p:spPr>
          <a:xfrm>
            <a:off x="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pl-PL" dirty="0">
                <a:solidFill>
                  <a:srgbClr val="00206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Weterynaryjne produkty lecznicze należy stosować zgodnie z </a:t>
            </a:r>
            <a:r>
              <a:rPr lang="pl-PL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warunkami zezwolenia na dopuszczenie do obrotu</a:t>
            </a:r>
            <a:r>
              <a:rPr lang="pl-PL" b="1" dirty="0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.</a:t>
            </a:r>
          </a:p>
        </p:txBody>
      </p:sp>
      <p:sp>
        <p:nvSpPr>
          <p:cNvPr id="8" name="Rectángulo 9">
            <a:extLst>
              <a:ext uri="{FF2B5EF4-FFF2-40B4-BE49-F238E27FC236}">
                <a16:creationId xmlns:a16="http://schemas.microsoft.com/office/drawing/2014/main" id="{E7E9EB92-C14D-1005-B6FA-A135B8251EA3}"/>
              </a:ext>
            </a:extLst>
          </p:cNvPr>
          <p:cNvSpPr/>
          <p:nvPr/>
        </p:nvSpPr>
        <p:spPr>
          <a:xfrm>
            <a:off x="3098799" y="261620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pl-PL">
                <a:solidFill>
                  <a:srgbClr val="002060"/>
                </a:solidFill>
                <a:latin typeface="EC Square Sans Pro" panose="020B0506040000020004" pitchFamily="34" charset="0"/>
              </a:rPr>
              <a:t>Wszystkie </a:t>
            </a:r>
            <a:r>
              <a:rPr lang="pl-PL" b="1">
                <a:solidFill>
                  <a:srgbClr val="003399"/>
                </a:solidFill>
                <a:latin typeface="EC Square Sans Pro" panose="020B0506040000020004" pitchFamily="34" charset="0"/>
              </a:rPr>
              <a:t>recepty weterynaryjne </a:t>
            </a:r>
            <a:r>
              <a:rPr lang="pl-PL">
                <a:solidFill>
                  <a:srgbClr val="002060"/>
                </a:solidFill>
                <a:latin typeface="EC Square Sans Pro" panose="020B0506040000020004" pitchFamily="34" charset="0"/>
              </a:rPr>
              <a:t>powinny być wystawiane </a:t>
            </a:r>
            <a:r>
              <a:rPr lang="pl-PL" b="1">
                <a:solidFill>
                  <a:srgbClr val="003399"/>
                </a:solidFill>
                <a:latin typeface="EC Square Sans Pro" panose="020B0506040000020004" pitchFamily="34" charset="0"/>
              </a:rPr>
              <a:t>na podstawie badania klinicznego </a:t>
            </a:r>
            <a:r>
              <a:rPr lang="pl-PL">
                <a:solidFill>
                  <a:srgbClr val="002060"/>
                </a:solidFill>
                <a:latin typeface="EC Square Sans Pro" panose="020B0506040000020004" pitchFamily="34" charset="0"/>
              </a:rPr>
              <a:t>lub innej właściwej oceny przeprowadzonej przez lekarza weterynarii</a:t>
            </a:r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CC5512ED-DAFA-A9A4-4849-EFAA1946E4F9}"/>
              </a:ext>
            </a:extLst>
          </p:cNvPr>
          <p:cNvSpPr/>
          <p:nvPr/>
        </p:nvSpPr>
        <p:spPr>
          <a:xfrm>
            <a:off x="619760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pl-PL">
                <a:solidFill>
                  <a:srgbClr val="002060"/>
                </a:solidFill>
                <a:latin typeface="EC Square Sans Pro" panose="020B0506040000020004" pitchFamily="34" charset="0"/>
              </a:rPr>
              <a:t>Wykaz środków przeciwdrobnoustrojowych </a:t>
            </a:r>
            <a:r>
              <a:rPr lang="pl-PL" b="1">
                <a:solidFill>
                  <a:srgbClr val="003399"/>
                </a:solidFill>
                <a:latin typeface="EC Square Sans Pro" panose="020B0506040000020004" pitchFamily="34" charset="0"/>
              </a:rPr>
              <a:t>zarezerwowanych wyłącznie dla ludzi</a:t>
            </a:r>
            <a:r>
              <a:rPr lang="pl-PL" sz="1400">
                <a:solidFill>
                  <a:srgbClr val="003399"/>
                </a:solidFill>
                <a:latin typeface="EC Square Sans Pro" panose="020B0506040000020004" pitchFamily="34" charset="0"/>
              </a:rPr>
              <a:t>*</a:t>
            </a: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C7A7FB12-EE81-1765-88DF-52EF0EAE1BC9}"/>
              </a:ext>
            </a:extLst>
          </p:cNvPr>
          <p:cNvSpPr/>
          <p:nvPr/>
        </p:nvSpPr>
        <p:spPr>
          <a:xfrm>
            <a:off x="9296401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pl-PL">
                <a:solidFill>
                  <a:srgbClr val="002060"/>
                </a:solidFill>
                <a:latin typeface="EC Square Sans Pro" panose="020B0506040000020004" pitchFamily="34" charset="0"/>
              </a:rPr>
              <a:t>Zobowiązanie państw członkowskich do </a:t>
            </a:r>
            <a:r>
              <a:rPr lang="pl-PL" b="1">
                <a:solidFill>
                  <a:srgbClr val="003399"/>
                </a:solidFill>
                <a:latin typeface="EC Square Sans Pro" panose="020B0506040000020004" pitchFamily="34" charset="0"/>
              </a:rPr>
              <a:t>gromadzenia danych na temat sprzedaży i stosowania środków przeciwdrobnoustrojowych</a:t>
            </a:r>
          </a:p>
        </p:txBody>
      </p:sp>
      <p:sp>
        <p:nvSpPr>
          <p:cNvPr id="11" name="CuadroTexto 2">
            <a:extLst>
              <a:ext uri="{FF2B5EF4-FFF2-40B4-BE49-F238E27FC236}">
                <a16:creationId xmlns:a16="http://schemas.microsoft.com/office/drawing/2014/main" id="{7AC10367-C988-F7B8-E130-C0FC98E50FED}"/>
              </a:ext>
            </a:extLst>
          </p:cNvPr>
          <p:cNvSpPr txBox="1"/>
          <p:nvPr/>
        </p:nvSpPr>
        <p:spPr>
          <a:xfrm>
            <a:off x="101600" y="6359495"/>
            <a:ext cx="1125220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000" i="0" u="none" strike="noStrike" dirty="0">
                <a:solidFill>
                  <a:srgbClr val="003399"/>
                </a:solidFill>
                <a:latin typeface="EC Square Sans Pro" panose="020B0506040000020004" pitchFamily="34" charset="0"/>
              </a:rPr>
              <a:t>Rozporządzenie wykonawcze Komisji (UE) 2022/1255 z dnia 19 lipca 2022 r. określające środki przeciwdrobnoustrojowe lub grupy środków przeciwdrobnoustrojowych zarezerwowane do leczenia niektórych zakażeń u ludzi zgodnie z Rozporządzeniem Parlamentu Europejskiego i Rady (UE) 2019/6 </a:t>
            </a:r>
          </a:p>
        </p:txBody>
      </p:sp>
    </p:spTree>
    <p:extLst>
      <p:ext uri="{BB962C8B-B14F-4D97-AF65-F5344CB8AC3E}">
        <p14:creationId xmlns:p14="http://schemas.microsoft.com/office/powerpoint/2010/main" val="31214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>
            <a:noAutofit/>
          </a:bodyPr>
          <a:lstStyle/>
          <a:p>
            <a:r>
              <a:rPr lang="pl-PL" sz="2800">
                <a:latin typeface="EC Square Sans Pro" panose="020B0506040000020004" pitchFamily="34" charset="0"/>
              </a:rPr>
              <a:t>Zasady ogólne</a:t>
            </a:r>
          </a:p>
          <a:p>
            <a:endParaRPr lang="en-GB" kern="1200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1"/>
            <a:ext cx="12213771" cy="766789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1862196" y="1481083"/>
            <a:ext cx="7619500" cy="5910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RECEPTY WETERYNARYJNE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Zasady ogólne – recepta weterynaryjna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976B94-3F08-4A5D-87A3-E36B97910ABB}"/>
              </a:ext>
            </a:extLst>
          </p:cNvPr>
          <p:cNvSpPr txBox="1"/>
          <p:nvPr/>
        </p:nvSpPr>
        <p:spPr>
          <a:xfrm>
            <a:off x="-141042" y="2980182"/>
            <a:ext cx="11494842" cy="28146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Lekarz weterynarii może wystawić receptę weterynaryjną </a:t>
            </a:r>
            <a:r>
              <a:rPr kumimoji="0" lang="pl-PL" sz="2000" b="1" i="0" u="sng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dopiero </a:t>
            </a: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po przeprowadzeniu</a:t>
            </a:r>
            <a:r>
              <a:rPr kumimoji="0" lang="pl-PL" sz="2000" b="0" i="0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 </a:t>
            </a:r>
            <a:r>
              <a:rPr kumimoji="0" lang="pl-PL" sz="2000" b="0" i="0" u="sng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badania klinicznego lub innej właściwej oceny stanu zdrowia</a:t>
            </a:r>
            <a:r>
              <a:rPr kumimoji="0" lang="pl-PL" sz="2000" b="0" i="0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 zwierzęcia lub grupy zwierząt</a:t>
            </a:r>
          </a:p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Lekarz weterynarii może wystawić receptę weterynaryjną na środek przeciwdrobnoustrojowy wyłącznie po zdiagnozowaniu choroby zakaźnej</a:t>
            </a:r>
          </a:p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Lekarz weterynarii musi być w stanie przedstawić uzasadnienie wydania recepty weterynaryjnej na środek przeciwdrobnoustrojowy</a:t>
            </a: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, </a:t>
            </a: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w szczególności do podania w celu zapobiegawczym (profilaktyka) i grupie zwierząt (</a:t>
            </a:r>
            <a:r>
              <a:rPr kumimoji="0" lang="pl-PL" sz="2000" b="0" i="0" u="none" strike="noStrike" cap="none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metafilaktyka</a:t>
            </a: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)</a:t>
            </a: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3A59C78-01F4-4EE5-BEF0-17960D2FB031}"/>
              </a:ext>
            </a:extLst>
          </p:cNvPr>
          <p:cNvSpPr txBox="1"/>
          <p:nvPr/>
        </p:nvSpPr>
        <p:spPr>
          <a:xfrm>
            <a:off x="4261565" y="2337692"/>
            <a:ext cx="282076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 Square Sans Pro" panose="020B0506040000020004" pitchFamily="34" charset="0"/>
                <a:ea typeface="Steelfish" charset="0"/>
                <a:cs typeface="Steelfish" charset="0"/>
              </a:rPr>
              <a:t>!</a:t>
            </a:r>
            <a:r>
              <a:rPr kumimoji="0" lang="pl-PL" sz="2800" b="1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Steelfish" charset="0"/>
                <a:cs typeface="Steelfish" charset="0"/>
              </a:rPr>
              <a:t>Artykuł 105</a:t>
            </a:r>
          </a:p>
        </p:txBody>
      </p:sp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0329264-D289-402B-9EEC-301D053EF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1403412"/>
            <a:ext cx="736538" cy="7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6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ACA65E1C-789A-48EF-8BAD-6DF7C0BE5C3D}"/>
              </a:ext>
            </a:extLst>
          </p:cNvPr>
          <p:cNvSpPr txBox="1">
            <a:spLocks/>
          </p:cNvSpPr>
          <p:nvPr/>
        </p:nvSpPr>
        <p:spPr>
          <a:xfrm>
            <a:off x="762000" y="158750"/>
            <a:ext cx="10687439" cy="5334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Arial"/>
              </a:rPr>
              <a:t>Zasady ogólne – recepta weterynaryjna </a:t>
            </a:r>
            <a:r>
              <a:rPr kumimoji="0" lang="pl-PL" sz="18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Arial"/>
              </a:rPr>
              <a:t>(przykładowy szablon FR)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200545C-AECB-452C-BBE5-ED381509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891" y="766753"/>
            <a:ext cx="4334830" cy="610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9B9FE22-08DB-4399-993B-4F6FB172DC62}"/>
              </a:ext>
            </a:extLst>
          </p:cNvPr>
          <p:cNvSpPr txBox="1"/>
          <p:nvPr/>
        </p:nvSpPr>
        <p:spPr>
          <a:xfrm>
            <a:off x="88125" y="1530350"/>
            <a:ext cx="2655076" cy="968514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Identyfikator lekarza weterynarii (nr prawa wykonywania zawodu)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BFA582-9369-46AB-89BE-5729D0437B1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743201" y="2014607"/>
            <a:ext cx="10667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6">
            <a:extLst>
              <a:ext uri="{FF2B5EF4-FFF2-40B4-BE49-F238E27FC236}">
                <a16:creationId xmlns:a16="http://schemas.microsoft.com/office/drawing/2014/main" id="{02E8B8C4-7414-478D-B927-13A09F51E318}"/>
              </a:ext>
            </a:extLst>
          </p:cNvPr>
          <p:cNvSpPr txBox="1"/>
          <p:nvPr/>
        </p:nvSpPr>
        <p:spPr>
          <a:xfrm>
            <a:off x="88124" y="2825751"/>
            <a:ext cx="2828071" cy="1174014"/>
          </a:xfrm>
          <a:prstGeom prst="rect">
            <a:avLst/>
          </a:prstGeom>
          <a:solidFill>
            <a:srgbClr val="ECEBEB"/>
          </a:solidFill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Nazwa leku (substancji czynnej), postać i moc.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Przepisana ilość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/>
              </a:rPr>
              <a:t>Schemat dawkowania 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27E0B672-6AF0-4BAD-9A7E-FFFD0315AFA6}"/>
              </a:ext>
            </a:extLst>
          </p:cNvPr>
          <p:cNvSpPr txBox="1"/>
          <p:nvPr/>
        </p:nvSpPr>
        <p:spPr>
          <a:xfrm>
            <a:off x="88124" y="5864270"/>
            <a:ext cx="2844193" cy="847682"/>
          </a:xfrm>
          <a:prstGeom prst="rect">
            <a:avLst/>
          </a:prstGeom>
          <a:solidFill>
            <a:srgbClr val="003399"/>
          </a:solidFill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</a:rPr>
              <a:t>Odpowiednie oświadczenie, w przypadku gdy dany produkt leczniczy jest przepisywany zgodnie z art. 107 ust. 3 i 4 lub z art. 112–114 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2A686A0-74DB-4814-9CFB-E8E911DF96FE}"/>
              </a:ext>
            </a:extLst>
          </p:cNvPr>
          <p:cNvSpPr txBox="1"/>
          <p:nvPr/>
        </p:nvSpPr>
        <p:spPr>
          <a:xfrm>
            <a:off x="88124" y="4466120"/>
            <a:ext cx="2828071" cy="1243100"/>
          </a:xfrm>
          <a:prstGeom prst="rect">
            <a:avLst/>
          </a:prstGeom>
          <a:solidFill>
            <a:srgbClr val="6BB188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Recepta na środek przeciwdrobnoustrojowy jest ważna tylko 5 dni od daty wystawienia. </a:t>
            </a:r>
          </a:p>
        </p:txBody>
      </p:sp>
      <p:cxnSp>
        <p:nvCxnSpPr>
          <p:cNvPr id="22" name="Straight Arrow Connector 9">
            <a:extLst>
              <a:ext uri="{FF2B5EF4-FFF2-40B4-BE49-F238E27FC236}">
                <a16:creationId xmlns:a16="http://schemas.microsoft.com/office/drawing/2014/main" id="{581EC61A-0E63-47D1-BA22-B89D2673AB7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916195" y="3412758"/>
            <a:ext cx="8938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TextBox 10">
            <a:extLst>
              <a:ext uri="{FF2B5EF4-FFF2-40B4-BE49-F238E27FC236}">
                <a16:creationId xmlns:a16="http://schemas.microsoft.com/office/drawing/2014/main" id="{88FB0F11-B24B-41FB-9D1A-ECAF28ED0215}"/>
              </a:ext>
            </a:extLst>
          </p:cNvPr>
          <p:cNvSpPr txBox="1"/>
          <p:nvPr/>
        </p:nvSpPr>
        <p:spPr>
          <a:xfrm>
            <a:off x="8462294" y="728678"/>
            <a:ext cx="3196306" cy="63483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Imię i nazwisko oraz adres właściciela zwierząt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AA9B826B-585E-4DC3-84E0-C2536598BF5C}"/>
              </a:ext>
            </a:extLst>
          </p:cNvPr>
          <p:cNvSpPr txBox="1"/>
          <p:nvPr/>
        </p:nvSpPr>
        <p:spPr>
          <a:xfrm>
            <a:off x="8478414" y="5648623"/>
            <a:ext cx="3162089" cy="697964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Data i podpis lekarza weterynarii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D73860A3-CDA5-4E10-853B-CF537A85DFB0}"/>
              </a:ext>
            </a:extLst>
          </p:cNvPr>
          <p:cNvSpPr txBox="1"/>
          <p:nvPr/>
        </p:nvSpPr>
        <p:spPr>
          <a:xfrm>
            <a:off x="8462295" y="3235966"/>
            <a:ext cx="3230524" cy="950078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Zwierzęta służące do produkcji żywności: okres karencji (nawet jeśli wynosi 0)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E6E6C5FF-1EC3-4B68-BF84-C2EB0A65DA98}"/>
              </a:ext>
            </a:extLst>
          </p:cNvPr>
          <p:cNvSpPr txBox="1"/>
          <p:nvPr/>
        </p:nvSpPr>
        <p:spPr>
          <a:xfrm>
            <a:off x="8462294" y="1923018"/>
            <a:ext cx="3196307" cy="40011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Data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D0BD4936-E1CB-4E72-8C03-E8C4D661EC4A}"/>
              </a:ext>
            </a:extLst>
          </p:cNvPr>
          <p:cNvSpPr txBox="1"/>
          <p:nvPr/>
        </p:nvSpPr>
        <p:spPr>
          <a:xfrm>
            <a:off x="8462295" y="4265004"/>
            <a:ext cx="3230524" cy="880356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Potencjalne ostrzeżenia lub komunikaty dotyczące odpowiedzialnego stosowania</a:t>
            </a:r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57D477ED-9285-4237-9023-A7003D2F9CD5}"/>
              </a:ext>
            </a:extLst>
          </p:cNvPr>
          <p:cNvSpPr txBox="1"/>
          <p:nvPr/>
        </p:nvSpPr>
        <p:spPr>
          <a:xfrm>
            <a:off x="8462294" y="1436564"/>
            <a:ext cx="3196307" cy="40011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Identyfikacja zwierząt</a:t>
            </a:r>
          </a:p>
        </p:txBody>
      </p:sp>
      <p:cxnSp>
        <p:nvCxnSpPr>
          <p:cNvPr id="37" name="Straight Arrow Connector 9">
            <a:extLst>
              <a:ext uri="{FF2B5EF4-FFF2-40B4-BE49-F238E27FC236}">
                <a16:creationId xmlns:a16="http://schemas.microsoft.com/office/drawing/2014/main" id="{5AFD2615-46EE-42B6-A231-9AD3CE601885}"/>
              </a:ext>
            </a:extLst>
          </p:cNvPr>
          <p:cNvCxnSpPr>
            <a:cxnSpLocks/>
          </p:cNvCxnSpPr>
          <p:nvPr/>
        </p:nvCxnSpPr>
        <p:spPr>
          <a:xfrm flipH="1">
            <a:off x="7467600" y="1153415"/>
            <a:ext cx="994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9">
            <a:extLst>
              <a:ext uri="{FF2B5EF4-FFF2-40B4-BE49-F238E27FC236}">
                <a16:creationId xmlns:a16="http://schemas.microsoft.com/office/drawing/2014/main" id="{2F04EED3-541A-4B0D-B8E2-0D5C1177C6CB}"/>
              </a:ext>
            </a:extLst>
          </p:cNvPr>
          <p:cNvCxnSpPr>
            <a:cxnSpLocks/>
          </p:cNvCxnSpPr>
          <p:nvPr/>
        </p:nvCxnSpPr>
        <p:spPr>
          <a:xfrm flipH="1">
            <a:off x="7467600" y="1530350"/>
            <a:ext cx="994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Arrow Connector 9">
            <a:extLst>
              <a:ext uri="{FF2B5EF4-FFF2-40B4-BE49-F238E27FC236}">
                <a16:creationId xmlns:a16="http://schemas.microsoft.com/office/drawing/2014/main" id="{F006C285-40B9-4F63-80A4-59B549E301B8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7467602" y="2107685"/>
            <a:ext cx="994692" cy="15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9">
            <a:extLst>
              <a:ext uri="{FF2B5EF4-FFF2-40B4-BE49-F238E27FC236}">
                <a16:creationId xmlns:a16="http://schemas.microsoft.com/office/drawing/2014/main" id="{8B0FC049-9EB2-4121-A610-B73533CB65E7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7467600" y="3711005"/>
            <a:ext cx="9946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9">
            <a:extLst>
              <a:ext uri="{FF2B5EF4-FFF2-40B4-BE49-F238E27FC236}">
                <a16:creationId xmlns:a16="http://schemas.microsoft.com/office/drawing/2014/main" id="{0682E033-62FD-4839-A4B8-2F6D2342A37F}"/>
              </a:ext>
            </a:extLst>
          </p:cNvPr>
          <p:cNvCxnSpPr>
            <a:cxnSpLocks/>
          </p:cNvCxnSpPr>
          <p:nvPr/>
        </p:nvCxnSpPr>
        <p:spPr>
          <a:xfrm flipH="1" flipV="1">
            <a:off x="7483722" y="4768267"/>
            <a:ext cx="994694" cy="15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Arrow Connector 9">
            <a:extLst>
              <a:ext uri="{FF2B5EF4-FFF2-40B4-BE49-F238E27FC236}">
                <a16:creationId xmlns:a16="http://schemas.microsoft.com/office/drawing/2014/main" id="{5E1995BA-2890-4E2A-AE58-FB65A669ECEF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7483722" y="5997605"/>
            <a:ext cx="994692" cy="10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45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>
            <a:noAutofit/>
          </a:bodyPr>
          <a:lstStyle/>
          <a:p>
            <a:r>
              <a:rPr lang="pl-PL" sz="2800">
                <a:latin typeface="EC Square Sans Pro" panose="020B0506040000020004" pitchFamily="34" charset="0"/>
              </a:rPr>
              <a:t>Zasady ogólne</a:t>
            </a:r>
          </a:p>
          <a:p>
            <a:endParaRPr lang="en-GB" kern="1200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1"/>
            <a:ext cx="12213771" cy="766789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914400" y="1597197"/>
            <a:ext cx="3124200" cy="5910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Prowadzenie dokumentacji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Zasady ogólne – recepta weterynaryjna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4F286C-8610-4DEC-92C0-47FD21775EE4}"/>
              </a:ext>
            </a:extLst>
          </p:cNvPr>
          <p:cNvSpPr txBox="1"/>
          <p:nvPr/>
        </p:nvSpPr>
        <p:spPr>
          <a:xfrm>
            <a:off x="881743" y="2139844"/>
            <a:ext cx="2661556" cy="4911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noProof="0" dirty="0">
                <a:ln>
                  <a:noFill/>
                </a:ln>
                <a:solidFill>
                  <a:srgbClr val="024B9C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Rozporządzenie (UE) 2019/6 (weterynaryjne produkty lecznicze)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EF94D7BC-2264-4BCE-94E9-E3C700EFF2AF}"/>
              </a:ext>
            </a:extLst>
          </p:cNvPr>
          <p:cNvSpPr txBox="1">
            <a:spLocks/>
          </p:cNvSpPr>
          <p:nvPr/>
        </p:nvSpPr>
        <p:spPr>
          <a:xfrm>
            <a:off x="244700" y="2560231"/>
            <a:ext cx="3233057" cy="47958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Artykuł 108</a:t>
            </a:r>
          </a:p>
        </p:txBody>
      </p:sp>
      <p:pic>
        <p:nvPicPr>
          <p:cNvPr id="15" name="Picture 4" descr="A stack of old books&#10;&#10;Description automatically generated">
            <a:extLst>
              <a:ext uri="{FF2B5EF4-FFF2-40B4-BE49-F238E27FC236}">
                <a16:creationId xmlns:a16="http://schemas.microsoft.com/office/drawing/2014/main" id="{00E0E056-09FE-4B9F-B490-F796BFA2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74" y="4040045"/>
            <a:ext cx="2442125" cy="278216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502442D-8C45-46F7-A946-0AC1B0C6A7B6}"/>
              </a:ext>
            </a:extLst>
          </p:cNvPr>
          <p:cNvSpPr txBox="1"/>
          <p:nvPr/>
        </p:nvSpPr>
        <p:spPr>
          <a:xfrm>
            <a:off x="967743" y="3197171"/>
            <a:ext cx="1927857" cy="400110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OBOWIĄZKI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42C1F-0F31-D7E8-08F8-8005575D5D5F}"/>
              </a:ext>
            </a:extLst>
          </p:cNvPr>
          <p:cNvSpPr txBox="1"/>
          <p:nvPr/>
        </p:nvSpPr>
        <p:spPr>
          <a:xfrm>
            <a:off x="4172400" y="1371600"/>
            <a:ext cx="8020800" cy="5248800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216000" rIns="216000" bIns="21600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Artykuł 108</a:t>
            </a:r>
          </a:p>
          <a:p>
            <a:pPr algn="ctr">
              <a:spcAft>
                <a:spcPts val="600"/>
              </a:spcAft>
            </a:pP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Prowadzenie dokumentacji przez właścicieli i posiadaczy zwierząt, od których lub z których pozyskuje się żywność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Właściciele lub, jeśli zwierzęta nie są trzymane przez właścicieli, posiadacze zwierząt, od których lub z których pozyskuje się żywność, prowadzą dokumentację stosowanych przez nich produktów leczniczych i w stosownych przypadkach przechowują kopie recept weterynaryjnych.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Dokumentacja, o której mowa w ust. 1, obejmuje następujące dane: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datę pierwszego podania produktu leczniczego zwierzętom;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nazwę produktu leczniczego;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ilość podanego produktu leczniczego;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imię i nazwisko lub firmę oraz stały adres lub siedzibę statutową dostawcy;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 dowód nabycia stosowanych przez nich produktów leczniczych;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f) identyfikację zwierzęcia lub grupy zwierząt poddawanych leczeniu;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w stosownych przypadkach imię i nazwisko oraz dane do kontaktu lekarza weterynarii wystawiającego receptę;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(h) okres karencji, nawet jeśli jest to okres zerowy;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(i) czas trwania leczenia.</a:t>
            </a:r>
          </a:p>
        </p:txBody>
      </p:sp>
    </p:spTree>
    <p:extLst>
      <p:ext uri="{BB962C8B-B14F-4D97-AF65-F5344CB8AC3E}">
        <p14:creationId xmlns:p14="http://schemas.microsoft.com/office/powerpoint/2010/main" val="3660388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>
            <a:noAutofit/>
          </a:bodyPr>
          <a:lstStyle/>
          <a:p>
            <a:r>
              <a:rPr lang="pl-PL" sz="2800">
                <a:latin typeface="EC Square Sans Pro" panose="020B0506040000020004" pitchFamily="34" charset="0"/>
              </a:rPr>
              <a:t>Zasady ogólne</a:t>
            </a:r>
          </a:p>
          <a:p>
            <a:endParaRPr lang="en-GB" kern="1200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2"/>
            <a:ext cx="11678639" cy="718390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914400" y="1481083"/>
            <a:ext cx="7010400" cy="5910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Zezwolenie na dopuszczenie do obrotu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Zasady ogólne – recepta weterynaryjna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4F286C-8610-4DEC-92C0-47FD21775EE4}"/>
              </a:ext>
            </a:extLst>
          </p:cNvPr>
          <p:cNvSpPr txBox="1"/>
          <p:nvPr/>
        </p:nvSpPr>
        <p:spPr>
          <a:xfrm>
            <a:off x="881743" y="2091551"/>
            <a:ext cx="5290457" cy="3000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noProof="0" dirty="0">
                <a:ln>
                  <a:noFill/>
                </a:ln>
                <a:solidFill>
                  <a:srgbClr val="024B9C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Rozporządzenie (UE) 2019/6 (weterynaryjne produkty lecznicze)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363ADD4D-C1B2-4637-8DEC-175D9887CC7C}"/>
              </a:ext>
            </a:extLst>
          </p:cNvPr>
          <p:cNvSpPr txBox="1">
            <a:spLocks/>
          </p:cNvSpPr>
          <p:nvPr/>
        </p:nvSpPr>
        <p:spPr>
          <a:xfrm>
            <a:off x="0" y="2520950"/>
            <a:ext cx="7924800" cy="1309596"/>
          </a:xfrm>
          <a:prstGeom prst="rect">
            <a:avLst/>
          </a:prstGeom>
          <a:solidFill>
            <a:srgbClr val="2C7470"/>
          </a:solidFill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Zasada nadrzędna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Leki weterynaryjne należy stosować zgodnie z zezwoleniem </a:t>
            </a:r>
            <a:br>
              <a:rPr kumimoji="0" lang="en-US" sz="2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</a:br>
            <a:r>
              <a:rPr kumimoji="0" lang="pl-PL" sz="2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na dopuszczenie do obrotu (</a:t>
            </a:r>
            <a:r>
              <a:rPr kumimoji="0" lang="pl-PL" sz="2400" b="0" i="0" u="none" strike="noStrike" cap="none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ChPL</a:t>
            </a:r>
            <a:r>
              <a:rPr kumimoji="0" lang="pl-PL" sz="2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/ulotka)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B3DCE263-F95B-4BDC-B187-2EAB9E07A708}"/>
              </a:ext>
            </a:extLst>
          </p:cNvPr>
          <p:cNvSpPr txBox="1">
            <a:spLocks/>
          </p:cNvSpPr>
          <p:nvPr/>
        </p:nvSpPr>
        <p:spPr>
          <a:xfrm>
            <a:off x="-13252" y="4044950"/>
            <a:ext cx="8319052" cy="2775983"/>
          </a:xfrm>
          <a:prstGeom prst="rect">
            <a:avLst/>
          </a:prstGeom>
          <a:solidFill>
            <a:srgbClr val="6BB188"/>
          </a:solidFill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Stosowanie weterynaryjnych produktów leczniczych powinno odpowiadać wytycznym dotyczącym </a:t>
            </a:r>
            <a:r>
              <a:rPr kumimoji="0" lang="pl-PL" sz="20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leczenia określonego objawu</a:t>
            </a: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, </a:t>
            </a:r>
            <a:r>
              <a:rPr kumimoji="0" lang="pl-PL" sz="20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gatunku docelowego </a:t>
            </a: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i </a:t>
            </a:r>
            <a:r>
              <a:rPr kumimoji="0" lang="pl-PL" sz="20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schematu dawkowania </a:t>
            </a:r>
            <a:r>
              <a:rPr kumimoji="0" lang="pl-PL" sz="20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szczegółowo opisanym w charakterystyce produktu leczniczego/ulotce. Jeśli nie ma produktu weterynaryjnego dopuszczonego do stosowania dla danego objawu/u danego gatunku lub występuje niedobór takiego produktu -&gt; można skorzystać z zasad określonych w art.</a:t>
            </a:r>
            <a:r>
              <a:rPr kumimoji="0" lang="pl-PL" sz="20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112–114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2171ACF3-BEC2-4EB2-9A5B-24551E0CF1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392472"/>
            <a:ext cx="3351067" cy="54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17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>
            <a:noAutofit/>
          </a:bodyPr>
          <a:lstStyle/>
          <a:p>
            <a:r>
              <a:rPr lang="pl-PL" sz="2800">
                <a:latin typeface="EC Square Sans Pro" panose="020B0506040000020004" pitchFamily="34" charset="0"/>
              </a:rPr>
              <a:t>Zasady ogólne</a:t>
            </a:r>
          </a:p>
          <a:p>
            <a:endParaRPr lang="en-GB" kern="1200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2"/>
            <a:ext cx="12213771" cy="542436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-21773" y="1377950"/>
            <a:ext cx="12213773" cy="5910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Gdy nie ma dopuszczonego do obrotu leku przeznaczonego dla </a:t>
            </a:r>
            <a:r>
              <a:rPr kumimoji="0" lang="pl-PL" b="1" i="0" u="sng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zwierząt służących do produkcji żywności </a:t>
            </a:r>
            <a:r>
              <a:rPr kumimoji="0" lang="pl-PL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lub odpowiednie leki dopuszczone do obrotu nie są dostępne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49"/>
            <a:ext cx="8610600" cy="950357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Zasady ogólne – stosowanie weterynaryjnych produktów leczniczych w sposób nieuwzględniony w warunkach pozwolenia na dopuszczenie do obrotu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B7E4F4F-C703-441F-87FE-EFEECBF28284}"/>
              </a:ext>
            </a:extLst>
          </p:cNvPr>
          <p:cNvSpPr txBox="1"/>
          <p:nvPr/>
        </p:nvSpPr>
        <p:spPr>
          <a:xfrm>
            <a:off x="483920" y="3146420"/>
            <a:ext cx="4773879" cy="1077218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Produkt dopuszczony do obrotu do stosowania: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– w odniesieniu do leczenia tego samego/innego objawu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- u</a:t>
            </a: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 </a:t>
            </a: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tego samego/innego gatunku zwierząt służących do produkcji żywności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- </a:t>
            </a: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w </a:t>
            </a: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tym samym/innym państwie UE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1A6D801-C04B-45D8-9775-B697C3F8B0AF}"/>
              </a:ext>
            </a:extLst>
          </p:cNvPr>
          <p:cNvSpPr txBox="1"/>
          <p:nvPr/>
        </p:nvSpPr>
        <p:spPr>
          <a:xfrm>
            <a:off x="584381" y="5376378"/>
            <a:ext cx="4590207" cy="338554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Dopuszczony do obrotu produkt leczniczy przeznaczony dla ludzi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875C385-EAF7-48D2-B3D8-4B59A3CA9938}"/>
              </a:ext>
            </a:extLst>
          </p:cNvPr>
          <p:cNvSpPr txBox="1"/>
          <p:nvPr/>
        </p:nvSpPr>
        <p:spPr>
          <a:xfrm>
            <a:off x="497894" y="6153972"/>
            <a:ext cx="4715061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WPL przygotowany doraźnie</a:t>
            </a: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zgodnie ze wskazaniami zawartymi w recepcie weterynaryjnej. 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BAE47D28-8273-441B-A750-B1944FBD52DC}"/>
              </a:ext>
            </a:extLst>
          </p:cNvPr>
          <p:cNvSpPr txBox="1"/>
          <p:nvPr/>
        </p:nvSpPr>
        <p:spPr>
          <a:xfrm>
            <a:off x="477022" y="2164775"/>
            <a:ext cx="4780778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Produkt dopuszczony do obrotu (art. 106 ust. 1) w kraju do leczenia danego gatunku i objawu</a:t>
            </a:r>
          </a:p>
        </p:txBody>
      </p:sp>
      <p:sp>
        <p:nvSpPr>
          <p:cNvPr id="22" name="Arrow: Right 13">
            <a:extLst>
              <a:ext uri="{FF2B5EF4-FFF2-40B4-BE49-F238E27FC236}">
                <a16:creationId xmlns:a16="http://schemas.microsoft.com/office/drawing/2014/main" id="{62318C66-7E76-4E9A-BA3C-EC0337B2F32F}"/>
              </a:ext>
            </a:extLst>
          </p:cNvPr>
          <p:cNvSpPr/>
          <p:nvPr/>
        </p:nvSpPr>
        <p:spPr>
          <a:xfrm>
            <a:off x="5257799" y="2215200"/>
            <a:ext cx="555172" cy="3480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24" name="Arrow: Down 15">
            <a:extLst>
              <a:ext uri="{FF2B5EF4-FFF2-40B4-BE49-F238E27FC236}">
                <a16:creationId xmlns:a16="http://schemas.microsoft.com/office/drawing/2014/main" id="{B3BABC70-16F3-44C0-886D-A684AE2E5F87}"/>
              </a:ext>
            </a:extLst>
          </p:cNvPr>
          <p:cNvSpPr/>
          <p:nvPr/>
        </p:nvSpPr>
        <p:spPr>
          <a:xfrm>
            <a:off x="2687346" y="2738582"/>
            <a:ext cx="360654" cy="31576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5AB590C-E616-498F-B4C0-539B365F84A2}"/>
              </a:ext>
            </a:extLst>
          </p:cNvPr>
          <p:cNvSpPr txBox="1"/>
          <p:nvPr/>
        </p:nvSpPr>
        <p:spPr>
          <a:xfrm>
            <a:off x="2933700" y="2607853"/>
            <a:ext cx="285265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Jeśli nie, to na własną odpowiedzialność lekarza weterynarii i w celu uniknięcia spowodowania niedopuszczalnego cierpienia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9CFB79-DCC6-4A5E-95D6-01BBC7DF94FC}"/>
              </a:ext>
            </a:extLst>
          </p:cNvPr>
          <p:cNvSpPr/>
          <p:nvPr/>
        </p:nvSpPr>
        <p:spPr>
          <a:xfrm>
            <a:off x="5834742" y="2164775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Należy stosować ten produkt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2789DAB-867D-42A2-A5CB-E096A1CE3EF9}"/>
              </a:ext>
            </a:extLst>
          </p:cNvPr>
          <p:cNvSpPr/>
          <p:nvPr/>
        </p:nvSpPr>
        <p:spPr>
          <a:xfrm>
            <a:off x="5812971" y="3161215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Wybrać produkt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15D1AE-7654-4718-94BD-08082ECBB745}"/>
              </a:ext>
            </a:extLst>
          </p:cNvPr>
          <p:cNvSpPr/>
          <p:nvPr/>
        </p:nvSpPr>
        <p:spPr>
          <a:xfrm>
            <a:off x="5802085" y="4340257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Wybrać produkt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F153912-3FF6-42C1-A0B5-4FAB5EB590DA}"/>
              </a:ext>
            </a:extLst>
          </p:cNvPr>
          <p:cNvSpPr/>
          <p:nvPr/>
        </p:nvSpPr>
        <p:spPr>
          <a:xfrm>
            <a:off x="5802085" y="5328156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Wybrać produkt</a:t>
            </a:r>
          </a:p>
        </p:txBody>
      </p:sp>
      <p:sp>
        <p:nvSpPr>
          <p:cNvPr id="43" name="Arrow: Down 15">
            <a:extLst>
              <a:ext uri="{FF2B5EF4-FFF2-40B4-BE49-F238E27FC236}">
                <a16:creationId xmlns:a16="http://schemas.microsoft.com/office/drawing/2014/main" id="{17D9F5F0-62FD-46D3-9B41-57B0391D119C}"/>
              </a:ext>
            </a:extLst>
          </p:cNvPr>
          <p:cNvSpPr/>
          <p:nvPr/>
        </p:nvSpPr>
        <p:spPr>
          <a:xfrm>
            <a:off x="2675098" y="5047033"/>
            <a:ext cx="360654" cy="31576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4BFF4A6-BBE2-4675-8DE5-391F4D5279A3}"/>
              </a:ext>
            </a:extLst>
          </p:cNvPr>
          <p:cNvSpPr txBox="1"/>
          <p:nvPr/>
        </p:nvSpPr>
        <p:spPr>
          <a:xfrm>
            <a:off x="3070013" y="5019153"/>
            <a:ext cx="147018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Jeżeli brak, zastosować</a:t>
            </a:r>
          </a:p>
        </p:txBody>
      </p:sp>
      <p:sp>
        <p:nvSpPr>
          <p:cNvPr id="45" name="Arrow: Down 15">
            <a:extLst>
              <a:ext uri="{FF2B5EF4-FFF2-40B4-BE49-F238E27FC236}">
                <a16:creationId xmlns:a16="http://schemas.microsoft.com/office/drawing/2014/main" id="{C38A4347-431D-4605-976E-BF9E2C87501B}"/>
              </a:ext>
            </a:extLst>
          </p:cNvPr>
          <p:cNvSpPr/>
          <p:nvPr/>
        </p:nvSpPr>
        <p:spPr>
          <a:xfrm>
            <a:off x="2521486" y="5826587"/>
            <a:ext cx="360654" cy="31576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F224CF6-315A-4D6F-A3DF-4BD412127554}"/>
              </a:ext>
            </a:extLst>
          </p:cNvPr>
          <p:cNvSpPr txBox="1"/>
          <p:nvPr/>
        </p:nvSpPr>
        <p:spPr>
          <a:xfrm>
            <a:off x="3169648" y="5725911"/>
            <a:ext cx="14847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Jeżeli brak, zastosować</a:t>
            </a:r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9E680AD2-05C4-446C-A7B7-5D1B3D9AC46F}"/>
              </a:ext>
            </a:extLst>
          </p:cNvPr>
          <p:cNvSpPr/>
          <p:nvPr/>
        </p:nvSpPr>
        <p:spPr>
          <a:xfrm>
            <a:off x="5257799" y="3246907"/>
            <a:ext cx="544285" cy="39167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8" name="Arrow: Right 13">
            <a:extLst>
              <a:ext uri="{FF2B5EF4-FFF2-40B4-BE49-F238E27FC236}">
                <a16:creationId xmlns:a16="http://schemas.microsoft.com/office/drawing/2014/main" id="{B81F67F5-051D-42F0-A539-81C01DCC62DF}"/>
              </a:ext>
            </a:extLst>
          </p:cNvPr>
          <p:cNvSpPr/>
          <p:nvPr/>
        </p:nvSpPr>
        <p:spPr>
          <a:xfrm>
            <a:off x="5198642" y="4425950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9" name="Arrow: Right 13">
            <a:extLst>
              <a:ext uri="{FF2B5EF4-FFF2-40B4-BE49-F238E27FC236}">
                <a16:creationId xmlns:a16="http://schemas.microsoft.com/office/drawing/2014/main" id="{3A357093-EC63-421A-9B67-CB329D2B81A2}"/>
              </a:ext>
            </a:extLst>
          </p:cNvPr>
          <p:cNvSpPr/>
          <p:nvPr/>
        </p:nvSpPr>
        <p:spPr>
          <a:xfrm>
            <a:off x="5198642" y="5395018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52" name="Explosion: 14 Points 30">
            <a:extLst>
              <a:ext uri="{FF2B5EF4-FFF2-40B4-BE49-F238E27FC236}">
                <a16:creationId xmlns:a16="http://schemas.microsoft.com/office/drawing/2014/main" id="{E8EB0811-57B5-4783-A1D3-DB86F6C44A22}"/>
              </a:ext>
            </a:extLst>
          </p:cNvPr>
          <p:cNvSpPr/>
          <p:nvPr/>
        </p:nvSpPr>
        <p:spPr>
          <a:xfrm>
            <a:off x="8396130" y="5328156"/>
            <a:ext cx="3133889" cy="1542544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Przepisy państw trzecich dotyczące szczepionek. !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06B0BE0-EEAA-4E87-A383-E392F9411C9D}"/>
              </a:ext>
            </a:extLst>
          </p:cNvPr>
          <p:cNvSpPr txBox="1"/>
          <p:nvPr/>
        </p:nvSpPr>
        <p:spPr>
          <a:xfrm rot="16200000">
            <a:off x="-1508426" y="4583151"/>
            <a:ext cx="3519794" cy="646331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„zastosować w sposób nieuwzględniony w warunkach wydanego zezwolenia na dopuszczenie </a:t>
            </a:r>
            <a:br>
              <a:rPr kumimoji="0" lang="en-US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</a:b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do obrotu”</a:t>
            </a: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3ACBC299-76C9-490B-96F1-0BB5B3A2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96" y="265940"/>
            <a:ext cx="1009108" cy="722571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A1DDDF03-B08B-8E86-38CA-DFAB63A2487D}"/>
              </a:ext>
            </a:extLst>
          </p:cNvPr>
          <p:cNvSpPr txBox="1"/>
          <p:nvPr/>
        </p:nvSpPr>
        <p:spPr>
          <a:xfrm>
            <a:off x="584382" y="4528906"/>
            <a:ext cx="4593978" cy="52322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Produkt dopuszczony w UE do stosowania w leczeniu tego samego objawu u gatunków zwierząt niesłużących do produkcji żywności</a:t>
            </a:r>
          </a:p>
        </p:txBody>
      </p:sp>
      <p:sp>
        <p:nvSpPr>
          <p:cNvPr id="5" name="Arrow: Down 15">
            <a:extLst>
              <a:ext uri="{FF2B5EF4-FFF2-40B4-BE49-F238E27FC236}">
                <a16:creationId xmlns:a16="http://schemas.microsoft.com/office/drawing/2014/main" id="{F713E439-8BF8-30D5-D06E-7D09AF547A62}"/>
              </a:ext>
            </a:extLst>
          </p:cNvPr>
          <p:cNvSpPr/>
          <p:nvPr/>
        </p:nvSpPr>
        <p:spPr>
          <a:xfrm>
            <a:off x="2675098" y="4226661"/>
            <a:ext cx="360654" cy="31576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1E69013A-BA47-0DBA-FBFF-3BDFD4D48C6A}"/>
              </a:ext>
            </a:extLst>
          </p:cNvPr>
          <p:cNvSpPr txBox="1"/>
          <p:nvPr/>
        </p:nvSpPr>
        <p:spPr>
          <a:xfrm>
            <a:off x="3098305" y="4200577"/>
            <a:ext cx="15560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Jeżeli brak, zastosować</a:t>
            </a:r>
          </a:p>
        </p:txBody>
      </p:sp>
      <p:sp>
        <p:nvSpPr>
          <p:cNvPr id="10" name="Rectángulo 39">
            <a:extLst>
              <a:ext uri="{FF2B5EF4-FFF2-40B4-BE49-F238E27FC236}">
                <a16:creationId xmlns:a16="http://schemas.microsoft.com/office/drawing/2014/main" id="{CDD75833-CEEB-8AF1-8CDA-B4BBE77622C4}"/>
              </a:ext>
            </a:extLst>
          </p:cNvPr>
          <p:cNvSpPr/>
          <p:nvPr/>
        </p:nvSpPr>
        <p:spPr>
          <a:xfrm>
            <a:off x="5802085" y="6072661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Przygotować produkt</a:t>
            </a:r>
          </a:p>
        </p:txBody>
      </p:sp>
      <p:sp>
        <p:nvSpPr>
          <p:cNvPr id="13" name="Arrow: Right 13">
            <a:extLst>
              <a:ext uri="{FF2B5EF4-FFF2-40B4-BE49-F238E27FC236}">
                <a16:creationId xmlns:a16="http://schemas.microsoft.com/office/drawing/2014/main" id="{4220CF77-C602-7896-1D0C-24942FD34203}"/>
              </a:ext>
            </a:extLst>
          </p:cNvPr>
          <p:cNvSpPr/>
          <p:nvPr/>
        </p:nvSpPr>
        <p:spPr>
          <a:xfrm>
            <a:off x="5192654" y="6186620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C36C5-3650-A1AE-CDDD-0196F5506275}"/>
              </a:ext>
            </a:extLst>
          </p:cNvPr>
          <p:cNvSpPr txBox="1"/>
          <p:nvPr/>
        </p:nvSpPr>
        <p:spPr>
          <a:xfrm>
            <a:off x="8657769" y="2222971"/>
            <a:ext cx="2872250" cy="18158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C Square Sans Pro" panose="020B0506040000020004"/>
              </a:rPr>
              <a:t>Produkt dopuszczony do obrotu w państwie</a:t>
            </a:r>
            <a:r>
              <a:rPr kumimoji="0" lang="pl-PL" sz="1200" b="1" i="0" u="none" strike="noStrike" cap="none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C Square Sans Pro" panose="020B0506040000020004"/>
              </a:rPr>
              <a:t> </a:t>
            </a: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C Square Sans Pro" panose="020B0506040000020004"/>
              </a:rPr>
              <a:t>trzecim: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 W przypadkach, gdy żadna z powyższych opcji nie jest dostępna </a:t>
            </a: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rPr>
              <a:t>→ </a:t>
            </a: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użyć </a:t>
            </a:r>
            <a:r>
              <a:rPr kumimoji="0" lang="pl-PL" sz="1200" b="0" i="0" u="none" strike="noStrike" cap="none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WPL</a:t>
            </a: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 dopuszczonego do obrotu w </a:t>
            </a: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państwie trzecim do leczenia tego samego gatunku zwierząt i tego samego objawu</a:t>
            </a:r>
          </a:p>
        </p:txBody>
      </p:sp>
    </p:spTree>
    <p:extLst>
      <p:ext uri="{BB962C8B-B14F-4D97-AF65-F5344CB8AC3E}">
        <p14:creationId xmlns:p14="http://schemas.microsoft.com/office/powerpoint/2010/main" val="127913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>
            <a:noAutofit/>
          </a:bodyPr>
          <a:lstStyle/>
          <a:p>
            <a:r>
              <a:rPr lang="pl-PL" sz="2800">
                <a:latin typeface="EC Square Sans Pro" panose="020B0506040000020004" pitchFamily="34" charset="0"/>
              </a:rPr>
              <a:t>Zasady ogólne</a:t>
            </a:r>
          </a:p>
          <a:p>
            <a:endParaRPr lang="en-GB" kern="1200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177148"/>
            <a:ext cx="12213771" cy="738450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-21774" y="1206592"/>
            <a:ext cx="12213773" cy="71332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Gdy brak dopuszczonego do obrotu leku przeznaczonego dla </a:t>
            </a:r>
            <a:r>
              <a:rPr kumimoji="0" lang="pl-PL" sz="2400" b="1" i="0" u="sng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zwierząt wodnych służących do produkcji żywności </a:t>
            </a:r>
            <a:r>
              <a:rPr kumimoji="0" lang="pl-PL" sz="2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lub gdy leki dopuszczone do obrotu są niedostępne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10287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Zasady ogólne – stosowanie weterynaryjnych produktów leczniczych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B7E4F4F-C703-441F-87FE-EFEECBF28284}"/>
              </a:ext>
            </a:extLst>
          </p:cNvPr>
          <p:cNvSpPr txBox="1"/>
          <p:nvPr/>
        </p:nvSpPr>
        <p:spPr>
          <a:xfrm>
            <a:off x="495615" y="2790146"/>
            <a:ext cx="5348065" cy="1015663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Produkt dopuszczony do obrotu do stosowania: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-</a:t>
            </a:r>
            <a:r>
              <a:rPr kumimoji="0" lang="pl-PL" sz="12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 w odniesieniu do tego samego/innego wskazania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- u</a:t>
            </a:r>
            <a:r>
              <a:rPr kumimoji="0" lang="pl-PL" sz="120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 </a:t>
            </a:r>
            <a:r>
              <a:rPr kumimoji="0" lang="pl-PL" sz="12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tego samego/innego gatunku zwierząt wodnych służących do produkcji żywności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- </a:t>
            </a:r>
            <a:r>
              <a:rPr kumimoji="0" lang="pl-PL" sz="120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w </a:t>
            </a:r>
            <a:r>
              <a:rPr kumimoji="0" lang="pl-PL" sz="12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tym samym/innym państwie UE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6ACD612A-E86B-4604-A5AA-DBA82BBFA50B}"/>
              </a:ext>
            </a:extLst>
          </p:cNvPr>
          <p:cNvSpPr txBox="1"/>
          <p:nvPr/>
        </p:nvSpPr>
        <p:spPr>
          <a:xfrm>
            <a:off x="495615" y="4017007"/>
            <a:ext cx="5311621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Produkt dopuszczony w UE do stosowania </a:t>
            </a:r>
            <a:r>
              <a:rPr kumimoji="0" lang="pl-PL" sz="12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gatunków zwierząt lądowych służących do produkcji żywności </a:t>
            </a: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(wykaz substancji w trakcie opracowywania)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1A6D801-C04B-45D8-9775-B697C3F8B0AF}"/>
              </a:ext>
            </a:extLst>
          </p:cNvPr>
          <p:cNvSpPr txBox="1"/>
          <p:nvPr/>
        </p:nvSpPr>
        <p:spPr>
          <a:xfrm>
            <a:off x="484242" y="4959350"/>
            <a:ext cx="5309716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Dopuszczony do obrotu </a:t>
            </a:r>
            <a:r>
              <a:rPr kumimoji="0" lang="pl-PL" sz="12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produkt leczniczy przeznaczony do stosowania u ludzi </a:t>
            </a: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(wykaz substancji w trakcie opracowywania)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875C385-EAF7-48D2-B3D8-4B59A3CA9938}"/>
              </a:ext>
            </a:extLst>
          </p:cNvPr>
          <p:cNvSpPr txBox="1"/>
          <p:nvPr/>
        </p:nvSpPr>
        <p:spPr>
          <a:xfrm>
            <a:off x="466539" y="5797550"/>
            <a:ext cx="5348065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WPL przygotowany doraźnie</a:t>
            </a:r>
            <a:r>
              <a:rPr kumimoji="0" lang="pl-PL" sz="12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zgodnie ze wskazaniami zawartymi w recepcie weterynaryjnej.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BAE47D28-8273-441B-A750-B1944FBD52DC}"/>
              </a:ext>
            </a:extLst>
          </p:cNvPr>
          <p:cNvSpPr txBox="1"/>
          <p:nvPr/>
        </p:nvSpPr>
        <p:spPr>
          <a:xfrm>
            <a:off x="477022" y="2001473"/>
            <a:ext cx="5354964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Produkt dopuszczony do obrotu w kraju dla danego gatunku zwierząt wodnych i danego wskazania</a:t>
            </a:r>
          </a:p>
        </p:txBody>
      </p:sp>
      <p:sp>
        <p:nvSpPr>
          <p:cNvPr id="22" name="Arrow: Right 13">
            <a:extLst>
              <a:ext uri="{FF2B5EF4-FFF2-40B4-BE49-F238E27FC236}">
                <a16:creationId xmlns:a16="http://schemas.microsoft.com/office/drawing/2014/main" id="{62318C66-7E76-4E9A-BA3C-EC0337B2F32F}"/>
              </a:ext>
            </a:extLst>
          </p:cNvPr>
          <p:cNvSpPr/>
          <p:nvPr/>
        </p:nvSpPr>
        <p:spPr>
          <a:xfrm>
            <a:off x="5853757" y="2051898"/>
            <a:ext cx="555172" cy="3480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24" name="Arrow: Down 15">
            <a:extLst>
              <a:ext uri="{FF2B5EF4-FFF2-40B4-BE49-F238E27FC236}">
                <a16:creationId xmlns:a16="http://schemas.microsoft.com/office/drawing/2014/main" id="{B3BABC70-16F3-44C0-886D-A684AE2E5F87}"/>
              </a:ext>
            </a:extLst>
          </p:cNvPr>
          <p:cNvSpPr/>
          <p:nvPr/>
        </p:nvSpPr>
        <p:spPr>
          <a:xfrm>
            <a:off x="2628667" y="2575280"/>
            <a:ext cx="208254" cy="25592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5AB590C-E616-498F-B4C0-539B365F84A2}"/>
              </a:ext>
            </a:extLst>
          </p:cNvPr>
          <p:cNvSpPr txBox="1"/>
          <p:nvPr/>
        </p:nvSpPr>
        <p:spPr>
          <a:xfrm>
            <a:off x="3169648" y="2552494"/>
            <a:ext cx="2776600" cy="2871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Jeżeli nie, zastosować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9CFB79-DCC6-4A5E-95D6-01BBC7DF94FC}"/>
              </a:ext>
            </a:extLst>
          </p:cNvPr>
          <p:cNvSpPr/>
          <p:nvPr/>
        </p:nvSpPr>
        <p:spPr>
          <a:xfrm>
            <a:off x="6430700" y="2001473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Należy stosować ten produkt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2789DAB-867D-42A2-A5CB-E096A1CE3EF9}"/>
              </a:ext>
            </a:extLst>
          </p:cNvPr>
          <p:cNvSpPr/>
          <p:nvPr/>
        </p:nvSpPr>
        <p:spPr>
          <a:xfrm>
            <a:off x="6408929" y="2997913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Wybrać produkt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15D1AE-7654-4718-94BD-08082ECBB745}"/>
              </a:ext>
            </a:extLst>
          </p:cNvPr>
          <p:cNvSpPr/>
          <p:nvPr/>
        </p:nvSpPr>
        <p:spPr>
          <a:xfrm>
            <a:off x="6398043" y="4044950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Wybrać produkt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F153912-3FF6-42C1-A0B5-4FAB5EB590DA}"/>
              </a:ext>
            </a:extLst>
          </p:cNvPr>
          <p:cNvSpPr/>
          <p:nvPr/>
        </p:nvSpPr>
        <p:spPr>
          <a:xfrm>
            <a:off x="6420291" y="5953949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Przygotować produkt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953E6DCE-5177-4DAC-8E53-E1158AC9BFB0}"/>
              </a:ext>
            </a:extLst>
          </p:cNvPr>
          <p:cNvSpPr txBox="1"/>
          <p:nvPr/>
        </p:nvSpPr>
        <p:spPr>
          <a:xfrm>
            <a:off x="3138147" y="3736614"/>
            <a:ext cx="2715278" cy="3868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Jeżeli nie, zastosować</a:t>
            </a: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4BFF4A6-BBE2-4675-8DE5-391F4D5279A3}"/>
              </a:ext>
            </a:extLst>
          </p:cNvPr>
          <p:cNvSpPr txBox="1"/>
          <p:nvPr/>
        </p:nvSpPr>
        <p:spPr>
          <a:xfrm>
            <a:off x="3138146" y="4701379"/>
            <a:ext cx="2676457" cy="307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Jeżeli nie, zastosować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F224CF6-315A-4D6F-A3DF-4BD412127554}"/>
              </a:ext>
            </a:extLst>
          </p:cNvPr>
          <p:cNvSpPr txBox="1"/>
          <p:nvPr/>
        </p:nvSpPr>
        <p:spPr>
          <a:xfrm>
            <a:off x="3169648" y="5492750"/>
            <a:ext cx="2624310" cy="3004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Jeżeli nie, zastosować</a:t>
            </a:r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9E680AD2-05C4-446C-A7B7-5D1B3D9AC46F}"/>
              </a:ext>
            </a:extLst>
          </p:cNvPr>
          <p:cNvSpPr/>
          <p:nvPr/>
        </p:nvSpPr>
        <p:spPr>
          <a:xfrm>
            <a:off x="5853757" y="3083605"/>
            <a:ext cx="544285" cy="39167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8" name="Arrow: Right 13">
            <a:extLst>
              <a:ext uri="{FF2B5EF4-FFF2-40B4-BE49-F238E27FC236}">
                <a16:creationId xmlns:a16="http://schemas.microsoft.com/office/drawing/2014/main" id="{B81F67F5-051D-42F0-A539-81C01DCC62DF}"/>
              </a:ext>
            </a:extLst>
          </p:cNvPr>
          <p:cNvSpPr/>
          <p:nvPr/>
        </p:nvSpPr>
        <p:spPr>
          <a:xfrm>
            <a:off x="5794600" y="4130643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9" name="Arrow: Right 13">
            <a:extLst>
              <a:ext uri="{FF2B5EF4-FFF2-40B4-BE49-F238E27FC236}">
                <a16:creationId xmlns:a16="http://schemas.microsoft.com/office/drawing/2014/main" id="{3A357093-EC63-421A-9B67-CB329D2B81A2}"/>
              </a:ext>
            </a:extLst>
          </p:cNvPr>
          <p:cNvSpPr/>
          <p:nvPr/>
        </p:nvSpPr>
        <p:spPr>
          <a:xfrm>
            <a:off x="5816848" y="6020811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06B0BE0-EEAA-4E87-A383-E392F9411C9D}"/>
              </a:ext>
            </a:extLst>
          </p:cNvPr>
          <p:cNvSpPr txBox="1"/>
          <p:nvPr/>
        </p:nvSpPr>
        <p:spPr>
          <a:xfrm rot="16200000">
            <a:off x="-2064712" y="4119066"/>
            <a:ext cx="4640998" cy="377965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„kaskadowo środki przeciwdrobnoustrojowe”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F2C12A8C-64C2-4978-9C27-B996D4B554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600" y="274032"/>
            <a:ext cx="693137" cy="728683"/>
          </a:xfrm>
          <a:prstGeom prst="rect">
            <a:avLst/>
          </a:prstGeom>
        </p:spPr>
      </p:pic>
      <p:sp>
        <p:nvSpPr>
          <p:cNvPr id="32" name="Arrow: Down 15">
            <a:extLst>
              <a:ext uri="{FF2B5EF4-FFF2-40B4-BE49-F238E27FC236}">
                <a16:creationId xmlns:a16="http://schemas.microsoft.com/office/drawing/2014/main" id="{E4572FB7-032A-44B6-83AF-8D3A7FC1F696}"/>
              </a:ext>
            </a:extLst>
          </p:cNvPr>
          <p:cNvSpPr/>
          <p:nvPr/>
        </p:nvSpPr>
        <p:spPr>
          <a:xfrm>
            <a:off x="2628667" y="4678488"/>
            <a:ext cx="208254" cy="25592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33" name="Arrow: Down 15">
            <a:extLst>
              <a:ext uri="{FF2B5EF4-FFF2-40B4-BE49-F238E27FC236}">
                <a16:creationId xmlns:a16="http://schemas.microsoft.com/office/drawing/2014/main" id="{A34682DA-A87D-4C58-A251-DC8B1573AC5C}"/>
              </a:ext>
            </a:extLst>
          </p:cNvPr>
          <p:cNvSpPr/>
          <p:nvPr/>
        </p:nvSpPr>
        <p:spPr>
          <a:xfrm>
            <a:off x="2628667" y="3771048"/>
            <a:ext cx="208254" cy="25592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34" name="Arrow: Down 15">
            <a:extLst>
              <a:ext uri="{FF2B5EF4-FFF2-40B4-BE49-F238E27FC236}">
                <a16:creationId xmlns:a16="http://schemas.microsoft.com/office/drawing/2014/main" id="{60488036-0CCE-4FCD-B3E4-BCB811390E2F}"/>
              </a:ext>
            </a:extLst>
          </p:cNvPr>
          <p:cNvSpPr/>
          <p:nvPr/>
        </p:nvSpPr>
        <p:spPr>
          <a:xfrm>
            <a:off x="2628667" y="5541623"/>
            <a:ext cx="208254" cy="25592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3CCFB70-FAB4-4CBC-BD4A-BC07A51477D9}"/>
              </a:ext>
            </a:extLst>
          </p:cNvPr>
          <p:cNvSpPr/>
          <p:nvPr/>
        </p:nvSpPr>
        <p:spPr>
          <a:xfrm>
            <a:off x="6398043" y="4980820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Wybrać produkt</a:t>
            </a:r>
          </a:p>
        </p:txBody>
      </p:sp>
      <p:sp>
        <p:nvSpPr>
          <p:cNvPr id="36" name="Arrow: Right 13">
            <a:extLst>
              <a:ext uri="{FF2B5EF4-FFF2-40B4-BE49-F238E27FC236}">
                <a16:creationId xmlns:a16="http://schemas.microsoft.com/office/drawing/2014/main" id="{68A36E74-6FFA-4219-A6A2-107766E98BFA}"/>
              </a:ext>
            </a:extLst>
          </p:cNvPr>
          <p:cNvSpPr/>
          <p:nvPr/>
        </p:nvSpPr>
        <p:spPr>
          <a:xfrm>
            <a:off x="5794600" y="5066513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" name="Explosion: 14 Points 30">
            <a:extLst>
              <a:ext uri="{FF2B5EF4-FFF2-40B4-BE49-F238E27FC236}">
                <a16:creationId xmlns:a16="http://schemas.microsoft.com/office/drawing/2014/main" id="{E304F996-CD22-05C5-1BA8-238626B8D25C}"/>
              </a:ext>
            </a:extLst>
          </p:cNvPr>
          <p:cNvSpPr/>
          <p:nvPr/>
        </p:nvSpPr>
        <p:spPr>
          <a:xfrm>
            <a:off x="8914223" y="4684961"/>
            <a:ext cx="3133889" cy="1749239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Przepisy państw trzecich dotyczące szczepionek.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55CB1-6E7B-3E85-98FD-4EAF49DF101B}"/>
              </a:ext>
            </a:extLst>
          </p:cNvPr>
          <p:cNvSpPr txBox="1"/>
          <p:nvPr/>
        </p:nvSpPr>
        <p:spPr>
          <a:xfrm>
            <a:off x="8953007" y="2111209"/>
            <a:ext cx="2553193" cy="18158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C Square Sans Pro" panose="020B0506040000020004"/>
              </a:rPr>
              <a:t>Produkt dopuszczony do obrotu w państwie</a:t>
            </a:r>
            <a:r>
              <a:rPr kumimoji="0" lang="pl-PL" sz="1200" b="1" i="0" u="none" strike="noStrike" cap="none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C Square Sans Pro" panose="020B0506040000020004"/>
              </a:rPr>
              <a:t> </a:t>
            </a: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C Square Sans Pro" panose="020B0506040000020004"/>
              </a:rPr>
              <a:t>trzecim: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 W przypadkach, gdy żadna z powyższych opcji nie jest dostępna </a:t>
            </a: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rPr>
              <a:t>→ </a:t>
            </a: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użyć </a:t>
            </a:r>
            <a:r>
              <a:rPr kumimoji="0" lang="pl-PL" sz="1200" b="0" i="0" u="none" strike="noStrike" cap="none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WPL</a:t>
            </a:r>
            <a:r>
              <a:rPr kumimoji="0" lang="pl-PL" sz="1200" b="0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 dopuszczonego do obrotu w </a:t>
            </a:r>
            <a:r>
              <a:rPr kumimoji="0" lang="pl-PL" sz="1200" b="1" i="0" u="none" strike="noStrike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państwie trzecim do leczenia tego samego gatunku zwierząt i tego samego objawu</a:t>
            </a:r>
          </a:p>
        </p:txBody>
      </p:sp>
    </p:spTree>
    <p:extLst>
      <p:ext uri="{BB962C8B-B14F-4D97-AF65-F5344CB8AC3E}">
        <p14:creationId xmlns:p14="http://schemas.microsoft.com/office/powerpoint/2010/main" val="2844523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4">
            <a:extLst>
              <a:ext uri="{FF2B5EF4-FFF2-40B4-BE49-F238E27FC236}">
                <a16:creationId xmlns:a16="http://schemas.microsoft.com/office/drawing/2014/main" id="{1FE76DF1-B49E-2D98-4FAE-4404CBE34E75}"/>
              </a:ext>
            </a:extLst>
          </p:cNvPr>
          <p:cNvSpPr txBox="1">
            <a:spLocks/>
          </p:cNvSpPr>
          <p:nvPr/>
        </p:nvSpPr>
        <p:spPr>
          <a:xfrm>
            <a:off x="3571875" y="2057400"/>
            <a:ext cx="3487738" cy="781050"/>
          </a:xfrm>
          <a:prstGeom prst="rect">
            <a:avLst/>
          </a:prstGeom>
        </p:spPr>
        <p:txBody>
          <a:bodyPr/>
          <a:lstStyle>
            <a:lvl1pPr marL="0"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Dziękujemy!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1B89F7-8DB8-23A9-7B87-713611914EC8}"/>
              </a:ext>
            </a:extLst>
          </p:cNvPr>
          <p:cNvGrpSpPr/>
          <p:nvPr/>
        </p:nvGrpSpPr>
        <p:grpSpPr>
          <a:xfrm>
            <a:off x="8665894" y="5720055"/>
            <a:ext cx="3388946" cy="866955"/>
            <a:chOff x="8787815" y="5750084"/>
            <a:chExt cx="3388946" cy="8669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3D1955-6842-6FCB-D4CC-39EF5C62BA63}"/>
                </a:ext>
              </a:extLst>
            </p:cNvPr>
            <p:cNvSpPr/>
            <p:nvPr/>
          </p:nvSpPr>
          <p:spPr>
            <a:xfrm>
              <a:off x="8787815" y="5750084"/>
              <a:ext cx="3388946" cy="866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Interfaz de usuario gráfica, TextoDescripción generada automáticamente">
              <a:extLst>
                <a:ext uri="{FF2B5EF4-FFF2-40B4-BE49-F238E27FC236}">
                  <a16:creationId xmlns:a16="http://schemas.microsoft.com/office/drawing/2014/main" id="{C1EE83B1-5728-24E0-B165-1D1430B6A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7815" y="5864141"/>
              <a:ext cx="3312746" cy="75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1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11CE633-EB29-E927-F456-A78DDF0F09C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2925" y="1410749"/>
            <a:ext cx="6082800" cy="202460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l-PL" sz="28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Przedstawienie ogólnych ram regulacyjnych UE z naciskiem na Rozporządzenie w sprawie weterynaryjnych produktów leczniczych. </a:t>
            </a:r>
            <a:r>
              <a:rPr lang="pl-PL" sz="2800" dirty="0">
                <a:solidFill>
                  <a:srgbClr val="003399"/>
                </a:solidFill>
                <a:latin typeface="EC Square Sans Pro" panose="020B0506040000020004" pitchFamily="34" charset="0"/>
              </a:rPr>
              <a:t> </a:t>
            </a:r>
          </a:p>
          <a:p>
            <a:pPr algn="l"/>
            <a:endParaRPr lang="es-ES" sz="3200" b="1" kern="1200" dirty="0">
              <a:solidFill>
                <a:srgbClr val="003399"/>
              </a:solidFill>
              <a:effectLst/>
              <a:latin typeface="EC Square Sans Pro" panose="020B0506040000020004" pitchFamily="34" charset="0"/>
            </a:endParaRPr>
          </a:p>
          <a:p>
            <a:endParaRPr lang="es-ES" sz="1600" kern="1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9E58-19B1-E7ED-7608-24282A0A68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>
                <a:latin typeface="EC Square Sans Pro" panose="020B0506040000020004" pitchFamily="34" charset="0"/>
              </a:rPr>
              <a:t>POLSKA, 21 i 22 PAŹDZIERNIKA 2024 R.</a:t>
            </a:r>
          </a:p>
          <a:p>
            <a:endParaRPr lang="es-ES" kern="1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C18AA7-8C1D-4C1C-B629-AA10E16721CA}"/>
              </a:ext>
            </a:extLst>
          </p:cNvPr>
          <p:cNvSpPr txBox="1"/>
          <p:nvPr/>
        </p:nvSpPr>
        <p:spPr>
          <a:xfrm>
            <a:off x="6147014" y="3768943"/>
            <a:ext cx="6044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400" noProof="0" dirty="0">
                <a:solidFill>
                  <a:srgbClr val="003399"/>
                </a:solidFill>
                <a:latin typeface="EC Square Sans Pro" panose="020B0506040000020004" pitchFamily="34" charset="0"/>
              </a:rPr>
              <a:t>Praktyczne szkolenie dla rolników i lekarzy weterynarii: Nowe sposoby walki z opornością na środki przeciwdrobnoustrojowe</a:t>
            </a:r>
          </a:p>
          <a:p>
            <a:endParaRPr lang="es-ES" kern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7B3273-2B58-8992-6E0E-164D85984DF9}"/>
              </a:ext>
            </a:extLst>
          </p:cNvPr>
          <p:cNvGrpSpPr/>
          <p:nvPr/>
        </p:nvGrpSpPr>
        <p:grpSpPr>
          <a:xfrm>
            <a:off x="9829800" y="6101568"/>
            <a:ext cx="2286000" cy="633603"/>
            <a:chOff x="8787815" y="5750084"/>
            <a:chExt cx="2286000" cy="63360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DF222F-DEE2-683F-F41B-413770AA0D4C}"/>
                </a:ext>
              </a:extLst>
            </p:cNvPr>
            <p:cNvSpPr/>
            <p:nvPr/>
          </p:nvSpPr>
          <p:spPr>
            <a:xfrm>
              <a:off x="8787815" y="5750084"/>
              <a:ext cx="2286000" cy="633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Interfaz de usuario gráfica, TextoDescripción generada automáticamente">
              <a:extLst>
                <a:ext uri="{FF2B5EF4-FFF2-40B4-BE49-F238E27FC236}">
                  <a16:creationId xmlns:a16="http://schemas.microsoft.com/office/drawing/2014/main" id="{958D8496-1719-AF89-0BC9-76DAD82C5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7815" y="5864141"/>
              <a:ext cx="2286000" cy="51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467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FF0C3B0-8099-791F-475C-767B65B12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2800" dirty="0">
                <a:latin typeface="EC Square Sans Pro" panose="020B0506040000020004" pitchFamily="34" charset="0"/>
              </a:rPr>
              <a:t>Content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83A1A9-65D4-4E6A-85BE-FE18C703815C}"/>
              </a:ext>
            </a:extLst>
          </p:cNvPr>
          <p:cNvSpPr txBox="1"/>
          <p:nvPr/>
        </p:nvSpPr>
        <p:spPr>
          <a:xfrm>
            <a:off x="838200" y="1682750"/>
            <a:ext cx="10439400" cy="1609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lnSpc>
                <a:spcPct val="120000"/>
              </a:lnSpc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EU framework on veterinary medicinal products (Regulation (EU) 2019/6) and medicated feed (Regulation (EU) 2019/4)</a:t>
            </a:r>
            <a:r>
              <a:rPr lang="en-US" sz="2800" dirty="0">
                <a:latin typeface="EC Square Sans Pro" panose="020B0506040000020004" pitchFamily="34" charset="0"/>
              </a:rPr>
              <a:t> </a:t>
            </a:r>
          </a:p>
          <a:p>
            <a:pPr marL="446088" indent="-446088">
              <a:lnSpc>
                <a:spcPct val="120000"/>
              </a:lnSpc>
              <a:buAutoNum type="arabicPeriod"/>
            </a:pPr>
            <a:endParaRPr lang="en-GB" sz="2800" dirty="0"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7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FF0C3B0-8099-791F-475C-767B65B12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endParaRPr lang="es-ES" kern="1200"/>
          </a:p>
        </p:txBody>
      </p:sp>
      <p:sp>
        <p:nvSpPr>
          <p:cNvPr id="3" name="Rectángulo redondeado 13">
            <a:extLst>
              <a:ext uri="{FF2B5EF4-FFF2-40B4-BE49-F238E27FC236}">
                <a16:creationId xmlns:a16="http://schemas.microsoft.com/office/drawing/2014/main" id="{6D9A5DAE-36AA-2003-47DC-B732DAED26DB}"/>
              </a:ext>
            </a:extLst>
          </p:cNvPr>
          <p:cNvSpPr/>
          <p:nvPr/>
        </p:nvSpPr>
        <p:spPr>
          <a:xfrm>
            <a:off x="549589" y="158204"/>
            <a:ext cx="10880411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s-ES" sz="1050" b="1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CuadroTexto 6">
            <a:extLst>
              <a:ext uri="{FF2B5EF4-FFF2-40B4-BE49-F238E27FC236}">
                <a16:creationId xmlns:a16="http://schemas.microsoft.com/office/drawing/2014/main" id="{5B4A95B8-2A1C-5EDA-A20F-DB2630C520A3}"/>
              </a:ext>
            </a:extLst>
          </p:cNvPr>
          <p:cNvSpPr txBox="1"/>
          <p:nvPr/>
        </p:nvSpPr>
        <p:spPr>
          <a:xfrm>
            <a:off x="375260" y="300828"/>
            <a:ext cx="1144148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  <a:latin typeface="EC Square Sans Pro" panose="020B0506040000020004" pitchFamily="34" charset="0"/>
              </a:rPr>
              <a:t>Ramy prawne UE dotyczące weterynaryjnych produktów leczniczych/pasz leczniczych</a:t>
            </a:r>
          </a:p>
        </p:txBody>
      </p:sp>
      <p:sp>
        <p:nvSpPr>
          <p:cNvPr id="6" name="Rectángulo 2">
            <a:extLst>
              <a:ext uri="{FF2B5EF4-FFF2-40B4-BE49-F238E27FC236}">
                <a16:creationId xmlns:a16="http://schemas.microsoft.com/office/drawing/2014/main" id="{9223AF06-827F-5B93-C60B-44131DD3E90A}"/>
              </a:ext>
            </a:extLst>
          </p:cNvPr>
          <p:cNvSpPr/>
          <p:nvPr/>
        </p:nvSpPr>
        <p:spPr>
          <a:xfrm>
            <a:off x="152400" y="1757036"/>
            <a:ext cx="5638800" cy="3122113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r>
              <a:rPr lang="pl-PL" sz="2400" b="1">
                <a:solidFill>
                  <a:schemeClr val="tx1"/>
                </a:solidFill>
                <a:latin typeface="EC Square Sans Pro" panose="020B0506040000020004" pitchFamily="34" charset="0"/>
              </a:rPr>
              <a:t>Rozporządzenie (UE) 2019/6 </a:t>
            </a:r>
            <a:r>
              <a:rPr lang="pl-PL" sz="2400">
                <a:solidFill>
                  <a:schemeClr val="tx1"/>
                </a:solidFill>
                <a:latin typeface="EC Square Sans Pro" panose="020B0506040000020004" pitchFamily="34" charset="0"/>
              </a:rPr>
              <a:t>w sprawie</a:t>
            </a:r>
            <a:r>
              <a:rPr lang="pl-PL" sz="2400" b="1">
                <a:solidFill>
                  <a:schemeClr val="tx1"/>
                </a:solidFill>
                <a:latin typeface="EC Square Sans Pro" panose="020B0506040000020004" pitchFamily="34" charset="0"/>
              </a:rPr>
              <a:t> weterynaryjnych produktów leczniczych</a:t>
            </a:r>
            <a:br>
              <a:rPr lang="pl-PL" sz="1800" b="1">
                <a:solidFill>
                  <a:schemeClr val="bg1"/>
                </a:solidFill>
              </a:rPr>
            </a:br>
            <a:r>
              <a:rPr lang="pl-PL" sz="18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b="1" kern="12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Rectángulo 10">
            <a:extLst>
              <a:ext uri="{FF2B5EF4-FFF2-40B4-BE49-F238E27FC236}">
                <a16:creationId xmlns:a16="http://schemas.microsoft.com/office/drawing/2014/main" id="{D00CDD7F-0BBF-FDD2-9896-B1C86EB8389F}"/>
              </a:ext>
            </a:extLst>
          </p:cNvPr>
          <p:cNvSpPr/>
          <p:nvPr/>
        </p:nvSpPr>
        <p:spPr>
          <a:xfrm>
            <a:off x="6012735" y="1789354"/>
            <a:ext cx="5562600" cy="3122113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r>
              <a:rPr lang="pl-PL" sz="2800" b="1">
                <a:solidFill>
                  <a:schemeClr val="tx1"/>
                </a:solidFill>
                <a:latin typeface="EC Square Sans Pro" panose="020B0506040000020004" pitchFamily="34" charset="0"/>
              </a:rPr>
              <a:t>Rozporządzenie (UE) 2019/4 w sprawie pasz leczniczych</a:t>
            </a:r>
          </a:p>
          <a:p>
            <a:endParaRPr lang="en-US" b="1" kern="12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7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6">
            <a:extLst>
              <a:ext uri="{FF2B5EF4-FFF2-40B4-BE49-F238E27FC236}">
                <a16:creationId xmlns:a16="http://schemas.microsoft.com/office/drawing/2014/main" id="{3CC1985F-2B4D-23B7-E59D-42B758F670F7}"/>
              </a:ext>
            </a:extLst>
          </p:cNvPr>
          <p:cNvSpPr txBox="1"/>
          <p:nvPr/>
        </p:nvSpPr>
        <p:spPr>
          <a:xfrm>
            <a:off x="-5740" y="366715"/>
            <a:ext cx="1144148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  <a:latin typeface="EC Square Sans Pro" panose="020B0506040000020004" pitchFamily="34" charset="0"/>
              </a:rPr>
              <a:t>Ramy prawne UE dotyczące weterynaryjnych produktów leczniczych/pasz leczniczych</a:t>
            </a: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4FDCF654-78A4-A461-2DA8-0E71E9E4152D}"/>
              </a:ext>
            </a:extLst>
          </p:cNvPr>
          <p:cNvSpPr/>
          <p:nvPr/>
        </p:nvSpPr>
        <p:spPr>
          <a:xfrm>
            <a:off x="152400" y="1757036"/>
            <a:ext cx="5638800" cy="3122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r>
              <a:rPr lang="pl-PL" sz="2400" b="1">
                <a:solidFill>
                  <a:schemeClr val="tx1"/>
                </a:solidFill>
                <a:latin typeface="EC Square Sans Pro" panose="020B0506040000020004" pitchFamily="34" charset="0"/>
              </a:rPr>
              <a:t>Rozporządzenie (UE) 2019/6 </a:t>
            </a:r>
            <a:r>
              <a:rPr lang="pl-PL" sz="2400">
                <a:solidFill>
                  <a:schemeClr val="tx1"/>
                </a:solidFill>
                <a:latin typeface="EC Square Sans Pro" panose="020B0506040000020004" pitchFamily="34" charset="0"/>
              </a:rPr>
              <a:t>w sprawie</a:t>
            </a:r>
            <a:r>
              <a:rPr lang="pl-PL" sz="2400" b="1">
                <a:solidFill>
                  <a:schemeClr val="tx1"/>
                </a:solidFill>
                <a:latin typeface="EC Square Sans Pro" panose="020B0506040000020004" pitchFamily="34" charset="0"/>
              </a:rPr>
              <a:t> weterynaryjnych produktów leczniczych</a:t>
            </a:r>
            <a:br>
              <a:rPr lang="pl-PL" sz="1800" b="1">
                <a:solidFill>
                  <a:schemeClr val="bg1"/>
                </a:solidFill>
              </a:rPr>
            </a:br>
            <a:r>
              <a:rPr lang="pl-PL" sz="18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b="1" kern="12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Rectángulo 10">
            <a:extLst>
              <a:ext uri="{FF2B5EF4-FFF2-40B4-BE49-F238E27FC236}">
                <a16:creationId xmlns:a16="http://schemas.microsoft.com/office/drawing/2014/main" id="{D2787D7C-9C33-1702-E19F-4F2E02F1CA13}"/>
              </a:ext>
            </a:extLst>
          </p:cNvPr>
          <p:cNvSpPr/>
          <p:nvPr/>
        </p:nvSpPr>
        <p:spPr>
          <a:xfrm>
            <a:off x="6012735" y="1789354"/>
            <a:ext cx="5562600" cy="3122113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r>
              <a:rPr lang="pl-PL" sz="2800" b="1">
                <a:solidFill>
                  <a:schemeClr val="tx1"/>
                </a:solidFill>
                <a:latin typeface="EC Square Sans Pro" panose="020B0506040000020004" pitchFamily="34" charset="0"/>
              </a:rPr>
              <a:t>Rozporządzenie (UE) 2019/4 w sprawie pasz leczniczych</a:t>
            </a:r>
          </a:p>
          <a:p>
            <a:endParaRPr lang="en-US" b="1" kern="12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2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F07FCCEE-5F5B-51D0-8553-802102EF1F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9677400" cy="476730"/>
          </a:xfrm>
        </p:spPr>
        <p:txBody>
          <a:bodyPr>
            <a:noAutofit/>
          </a:bodyPr>
          <a:lstStyle/>
          <a:p>
            <a:r>
              <a:rPr lang="pl-PL" sz="2800">
                <a:latin typeface="EC Square Sans Pro" panose="020B0506040000020004" pitchFamily="34" charset="0"/>
              </a:rPr>
              <a:t>Definicje i zasady ogólne</a:t>
            </a:r>
          </a:p>
        </p:txBody>
      </p:sp>
      <p:sp>
        <p:nvSpPr>
          <p:cNvPr id="5" name="Rectángulo 3">
            <a:extLst>
              <a:ext uri="{FF2B5EF4-FFF2-40B4-BE49-F238E27FC236}">
                <a16:creationId xmlns:a16="http://schemas.microsoft.com/office/drawing/2014/main" id="{53E654EC-3439-B59E-6D7E-683026AAC6F0}"/>
              </a:ext>
            </a:extLst>
          </p:cNvPr>
          <p:cNvSpPr/>
          <p:nvPr/>
        </p:nvSpPr>
        <p:spPr>
          <a:xfrm>
            <a:off x="190500" y="1555592"/>
            <a:ext cx="10820400" cy="1598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1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„recepta weterynaryjna” </a:t>
            </a:r>
            <a:r>
              <a:rPr kumimoji="0" lang="pl-PL" sz="2800" b="0" i="0" u="none" strike="noStrike" cap="none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to dokument wydany przez lekarza weterynarii dotyczący weterynaryjnego produktu leczniczego lub produktu leczniczego do stosowania u ludzi w celu zastosowania u zwierząt.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Rectángulo 4">
            <a:extLst>
              <a:ext uri="{FF2B5EF4-FFF2-40B4-BE49-F238E27FC236}">
                <a16:creationId xmlns:a16="http://schemas.microsoft.com/office/drawing/2014/main" id="{07C7AA64-89DA-C49F-23DC-B752AB52749D}"/>
              </a:ext>
            </a:extLst>
          </p:cNvPr>
          <p:cNvSpPr/>
          <p:nvPr/>
        </p:nvSpPr>
        <p:spPr>
          <a:xfrm>
            <a:off x="194511" y="3230390"/>
            <a:ext cx="10820400" cy="1598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1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„środek przeciwdrobnoustrojowy” </a:t>
            </a:r>
            <a:r>
              <a:rPr kumimoji="0" lang="pl-PL" sz="2800" b="0" i="0" u="none" strike="noStrike" cap="none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oznacza każdą substancję działającą bezpośrednio na mikroorganizmy, stosowaną w leczeniu lub zapobieganiu zakażeniom lub chorobom zakaźnym, w tym antybiotyki, środki przeciwwirusowe, przeciwgrzybicze i przeciwpierwotniakowe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B50F40D8-441E-ED60-D2B0-E7699304D106}"/>
              </a:ext>
            </a:extLst>
          </p:cNvPr>
          <p:cNvSpPr txBox="1"/>
          <p:nvPr/>
        </p:nvSpPr>
        <p:spPr>
          <a:xfrm>
            <a:off x="501926" y="5349532"/>
            <a:ext cx="11188148" cy="1320618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1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Weterynaryjne produkty lecznicze o działaniu przeciwdrobnoustrojowym mogą być wydawane wyłącznie na receptę weterynaryjną. </a:t>
            </a:r>
          </a:p>
        </p:txBody>
      </p:sp>
    </p:spTree>
    <p:extLst>
      <p:ext uri="{BB962C8B-B14F-4D97-AF65-F5344CB8AC3E}">
        <p14:creationId xmlns:p14="http://schemas.microsoft.com/office/powerpoint/2010/main" val="124521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67609-4566-E06B-50CF-7915116C2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5514039-35C9-E6E6-3389-38F4F3BBF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endParaRPr lang="es-ES" kern="1200"/>
          </a:p>
        </p:txBody>
      </p:sp>
      <p:sp>
        <p:nvSpPr>
          <p:cNvPr id="3" name="Rectángulo redondeado 13">
            <a:extLst>
              <a:ext uri="{FF2B5EF4-FFF2-40B4-BE49-F238E27FC236}">
                <a16:creationId xmlns:a16="http://schemas.microsoft.com/office/drawing/2014/main" id="{FB0D39A3-92FF-DCBE-BB31-DEB97FF93BB4}"/>
              </a:ext>
            </a:extLst>
          </p:cNvPr>
          <p:cNvSpPr/>
          <p:nvPr/>
        </p:nvSpPr>
        <p:spPr>
          <a:xfrm>
            <a:off x="304800" y="158204"/>
            <a:ext cx="10880411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s-ES" sz="1050" b="1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B2B7A9-2128-88AD-0FBF-4B8BC3B86250}"/>
              </a:ext>
            </a:extLst>
          </p:cNvPr>
          <p:cNvSpPr txBox="1">
            <a:spLocks/>
          </p:cNvSpPr>
          <p:nvPr/>
        </p:nvSpPr>
        <p:spPr>
          <a:xfrm>
            <a:off x="1295400" y="294380"/>
            <a:ext cx="8829785" cy="5910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ŚRODKI PRZECIWDROBNOUSTROJOWE A ANTYBIOTYKI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graphicFrame>
        <p:nvGraphicFramePr>
          <p:cNvPr id="8" name="Diagram 1">
            <a:extLst>
              <a:ext uri="{FF2B5EF4-FFF2-40B4-BE49-F238E27FC236}">
                <a16:creationId xmlns:a16="http://schemas.microsoft.com/office/drawing/2014/main" id="{A145D475-7929-C6C5-47BF-3D241A43C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606152"/>
              </p:ext>
            </p:extLst>
          </p:nvPr>
        </p:nvGraphicFramePr>
        <p:xfrm>
          <a:off x="506513" y="1420080"/>
          <a:ext cx="8128000" cy="4647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Explosion: 8 Points 2">
            <a:extLst>
              <a:ext uri="{FF2B5EF4-FFF2-40B4-BE49-F238E27FC236}">
                <a16:creationId xmlns:a16="http://schemas.microsoft.com/office/drawing/2014/main" id="{83C70DE6-5A64-AF19-81E6-7DC0F802987A}"/>
              </a:ext>
            </a:extLst>
          </p:cNvPr>
          <p:cNvSpPr/>
          <p:nvPr/>
        </p:nvSpPr>
        <p:spPr>
          <a:xfrm>
            <a:off x="7934318" y="1350278"/>
            <a:ext cx="3505200" cy="2647975"/>
          </a:xfrm>
          <a:prstGeom prst="irregularSeal1">
            <a:avLst/>
          </a:prstGeom>
          <a:solidFill>
            <a:srgbClr val="00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OPORNOŚĆ! </a:t>
            </a:r>
          </a:p>
        </p:txBody>
      </p:sp>
      <p:sp>
        <p:nvSpPr>
          <p:cNvPr id="11" name="Rectángulo 22">
            <a:extLst>
              <a:ext uri="{FF2B5EF4-FFF2-40B4-BE49-F238E27FC236}">
                <a16:creationId xmlns:a16="http://schemas.microsoft.com/office/drawing/2014/main" id="{0D8ED76D-AF96-BBF2-2A0D-2651035EFCE7}"/>
              </a:ext>
            </a:extLst>
          </p:cNvPr>
          <p:cNvSpPr/>
          <p:nvPr/>
        </p:nvSpPr>
        <p:spPr>
          <a:xfrm>
            <a:off x="8864162" y="4304870"/>
            <a:ext cx="2575356" cy="1241892"/>
          </a:xfrm>
          <a:prstGeom prst="rect">
            <a:avLst/>
          </a:prstGeom>
          <a:solidFill>
            <a:srgbClr val="E7CE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Środki przeciwpasożytnicze</a:t>
            </a:r>
          </a:p>
        </p:txBody>
      </p:sp>
      <p:sp>
        <p:nvSpPr>
          <p:cNvPr id="12" name="Right Brace 8">
            <a:extLst>
              <a:ext uri="{FF2B5EF4-FFF2-40B4-BE49-F238E27FC236}">
                <a16:creationId xmlns:a16="http://schemas.microsoft.com/office/drawing/2014/main" id="{75C73C46-09FE-379B-7885-B1D7F60EE8EF}"/>
              </a:ext>
            </a:extLst>
          </p:cNvPr>
          <p:cNvSpPr/>
          <p:nvPr/>
        </p:nvSpPr>
        <p:spPr>
          <a:xfrm rot="5400000">
            <a:off x="4317454" y="1764358"/>
            <a:ext cx="506117" cy="8127999"/>
          </a:xfrm>
          <a:prstGeom prst="rightBrace">
            <a:avLst>
              <a:gd name="adj1" fmla="val 15551"/>
              <a:gd name="adj2" fmla="val 50000"/>
            </a:avLst>
          </a:prstGeom>
          <a:ln w="22225" cmpd="sng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8B7A24F-BB9D-E65D-6BD2-2C1A4D1BA60C}"/>
              </a:ext>
            </a:extLst>
          </p:cNvPr>
          <p:cNvSpPr txBox="1"/>
          <p:nvPr/>
        </p:nvSpPr>
        <p:spPr>
          <a:xfrm>
            <a:off x="120848" y="6081416"/>
            <a:ext cx="889933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Rozporządzenie 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34955-5EF1-8A75-0156-BC4C2723D64E}"/>
              </a:ext>
            </a:extLst>
          </p:cNvPr>
          <p:cNvSpPr txBox="1"/>
          <p:nvPr/>
        </p:nvSpPr>
        <p:spPr>
          <a:xfrm>
            <a:off x="3009900" y="2462472"/>
            <a:ext cx="3124200" cy="7826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dirty="0">
                <a:solidFill>
                  <a:srgbClr val="003399"/>
                </a:solidFill>
                <a:latin typeface="+mj-lt"/>
              </a:rPr>
              <a:t>Środki przeciwdrobnoustrojowe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03B33-07FE-1F43-41F2-CB786F88F6E1}"/>
              </a:ext>
            </a:extLst>
          </p:cNvPr>
          <p:cNvSpPr txBox="1"/>
          <p:nvPr/>
        </p:nvSpPr>
        <p:spPr>
          <a:xfrm>
            <a:off x="582713" y="4160477"/>
            <a:ext cx="2143118" cy="7826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>
                <a:solidFill>
                  <a:srgbClr val="003399"/>
                </a:solidFill>
                <a:latin typeface="+mj-lt"/>
              </a:rPr>
              <a:t>Antybiotyki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940DAF-DD87-223A-0767-438ABD01AF5E}"/>
              </a:ext>
            </a:extLst>
          </p:cNvPr>
          <p:cNvSpPr txBox="1"/>
          <p:nvPr/>
        </p:nvSpPr>
        <p:spPr>
          <a:xfrm>
            <a:off x="3399483" y="4130946"/>
            <a:ext cx="2330757" cy="8830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dirty="0">
                <a:solidFill>
                  <a:srgbClr val="003399"/>
                </a:solidFill>
                <a:latin typeface="+mj-lt"/>
              </a:rPr>
              <a:t>Środki przeciwgrzybicze, </a:t>
            </a:r>
            <a:r>
              <a:rPr lang="pl-PL" dirty="0" err="1">
                <a:solidFill>
                  <a:srgbClr val="003399"/>
                </a:solidFill>
                <a:latin typeface="+mj-lt"/>
              </a:rPr>
              <a:t>przeciwpierwotniakowe</a:t>
            </a:r>
            <a:endParaRPr lang="pl-PL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BA634F-6035-47AF-8535-706CD2ADA381}"/>
              </a:ext>
            </a:extLst>
          </p:cNvPr>
          <p:cNvSpPr txBox="1"/>
          <p:nvPr/>
        </p:nvSpPr>
        <p:spPr>
          <a:xfrm>
            <a:off x="6345915" y="4168281"/>
            <a:ext cx="2143118" cy="7826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dirty="0">
                <a:solidFill>
                  <a:srgbClr val="003399"/>
                </a:solidFill>
                <a:latin typeface="+mj-lt"/>
              </a:rPr>
              <a:t>Środki przeciwwirusowe</a:t>
            </a:r>
          </a:p>
        </p:txBody>
      </p:sp>
    </p:spTree>
    <p:extLst>
      <p:ext uri="{BB962C8B-B14F-4D97-AF65-F5344CB8AC3E}">
        <p14:creationId xmlns:p14="http://schemas.microsoft.com/office/powerpoint/2010/main" val="231925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BF0B52D9-B1AC-D7ED-BFFF-E6D7C1DFD2A6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Zasady ogólne – recepta weterynaryjna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DAE5D8-98C6-AD52-85A3-CAE9677F2D1C}"/>
              </a:ext>
            </a:extLst>
          </p:cNvPr>
          <p:cNvSpPr txBox="1">
            <a:spLocks/>
          </p:cNvSpPr>
          <p:nvPr/>
        </p:nvSpPr>
        <p:spPr>
          <a:xfrm>
            <a:off x="304800" y="1530350"/>
            <a:ext cx="9372600" cy="60325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Niektóre leki są wydawane na receptę weterynaryjną z uwagi na bezpieczeństwo (zwierząt i ludzi!), skuteczność, potencjalną oporność i możliwość niewłaściwego stosowania.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ECEBEB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C9F4DA7E-E95A-60ED-3D54-7063CC8B97BA}"/>
              </a:ext>
            </a:extLst>
          </p:cNvPr>
          <p:cNvSpPr txBox="1">
            <a:spLocks/>
          </p:cNvSpPr>
          <p:nvPr/>
        </p:nvSpPr>
        <p:spPr>
          <a:xfrm>
            <a:off x="-152400" y="2871171"/>
            <a:ext cx="12192000" cy="399952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(a) narkotyczne leki przeciwbólowe lub substancje psychotropowe 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(b) leki dla zwierząt służących do produkcji żywności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(c) </a:t>
            </a:r>
            <a:r>
              <a:rPr kumimoji="0" lang="pl-PL" sz="2000" b="1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środki przeciwdrobnoustrojowe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(d) jeśli konieczne jest wcześniejsze postawienie diagnozy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(e) produkty do eutanazji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(f) nowe substancje czynne (&lt; 5 lat)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(g) szczepionki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(h) hormony lub tyreostatyki lub beta2-mimetyki</a:t>
            </a:r>
          </a:p>
        </p:txBody>
      </p:sp>
      <p:pic>
        <p:nvPicPr>
          <p:cNvPr id="7" name="Imagen 7" descr="Forma&#10;&#10;Descripción generada automáticamente con confianza baja">
            <a:extLst>
              <a:ext uri="{FF2B5EF4-FFF2-40B4-BE49-F238E27FC236}">
                <a16:creationId xmlns:a16="http://schemas.microsoft.com/office/drawing/2014/main" id="{C727E8BE-A227-5C71-134C-776DC1822B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930" y="1741248"/>
            <a:ext cx="881270" cy="8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90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E5180-923A-330C-3B66-665E3EC06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F13A9D58-5523-8651-517F-C310465597A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62000" y="311150"/>
            <a:ext cx="9677400" cy="47625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Zasady ogólne – recepta weterynaryjna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rgbClr val="ECEBE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Diagram 1">
            <a:extLst>
              <a:ext uri="{FF2B5EF4-FFF2-40B4-BE49-F238E27FC236}">
                <a16:creationId xmlns:a16="http://schemas.microsoft.com/office/drawing/2014/main" id="{89830CEC-DAF2-8144-752F-4F78DE45B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7773"/>
              </p:ext>
            </p:extLst>
          </p:nvPr>
        </p:nvGraphicFramePr>
        <p:xfrm>
          <a:off x="152400" y="1536701"/>
          <a:ext cx="10439399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A7AEB3FF-7FF6-E29F-49FF-7CD86CAD7884}"/>
              </a:ext>
            </a:extLst>
          </p:cNvPr>
          <p:cNvSpPr/>
          <p:nvPr/>
        </p:nvSpPr>
        <p:spPr>
          <a:xfrm>
            <a:off x="8853524" y="549275"/>
            <a:ext cx="3298371" cy="2564493"/>
          </a:xfrm>
          <a:prstGeom prst="roundRect">
            <a:avLst>
              <a:gd name="adj" fmla="val 2023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marR="0" lvl="0" indent="-1746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pl-PL" sz="1400" b="1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NIE</a:t>
            </a:r>
            <a:r>
              <a:rPr kumimoji="0" lang="pl-PL" sz="1400" b="0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należy stosować </a:t>
            </a:r>
            <a:r>
              <a:rPr kumimoji="0" lang="pl-PL" sz="1400" b="1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rutynowo</a:t>
            </a:r>
            <a:r>
              <a:rPr kumimoji="0" lang="pl-PL" sz="1400" b="0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</a:p>
          <a:p>
            <a:pPr marL="174625" marR="0" lvl="0" indent="-1746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pl-PL" sz="1400" b="1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NIE</a:t>
            </a:r>
            <a:r>
              <a:rPr kumimoji="0" lang="pl-PL" sz="1400" b="0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należy stosować </a:t>
            </a:r>
            <a:r>
              <a:rPr kumimoji="0" lang="pl-PL" sz="1400" b="1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w celu skompensowania </a:t>
            </a:r>
            <a:r>
              <a:rPr kumimoji="0" lang="pl-PL" sz="1400" b="0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braku higieny, nieodpowiedniej hodowli zwierząt, braku opieki lub złego zarządzania gospodarstwem</a:t>
            </a:r>
            <a:r>
              <a:rPr kumimoji="0" lang="pl-PL" sz="1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41FFC9-9ECC-A922-FDA7-0F098E7B6139}"/>
              </a:ext>
            </a:extLst>
          </p:cNvPr>
          <p:cNvSpPr txBox="1"/>
          <p:nvPr/>
        </p:nvSpPr>
        <p:spPr>
          <a:xfrm>
            <a:off x="2819400" y="1627990"/>
            <a:ext cx="4572000" cy="782622"/>
          </a:xfrm>
          <a:prstGeom prst="rect">
            <a:avLst/>
          </a:prstGeom>
          <a:solidFill>
            <a:srgbClr val="00329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+mj-lt"/>
              </a:rPr>
              <a:t>Sposoby stosowania środków przeciwdrobnoustrojowych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C350F-582E-0712-02E3-3765AF9BE747}"/>
              </a:ext>
            </a:extLst>
          </p:cNvPr>
          <p:cNvSpPr txBox="1"/>
          <p:nvPr/>
        </p:nvSpPr>
        <p:spPr>
          <a:xfrm>
            <a:off x="528642" y="3044038"/>
            <a:ext cx="1833558" cy="8485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sz="2400" dirty="0">
                <a:solidFill>
                  <a:srgbClr val="003399"/>
                </a:solidFill>
                <a:latin typeface="+mj-lt"/>
              </a:rPr>
              <a:t>Zapobieganie (profilaktyka)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45882-4ECD-65BB-AA34-B9B46D330BA2}"/>
              </a:ext>
            </a:extLst>
          </p:cNvPr>
          <p:cNvSpPr txBox="1"/>
          <p:nvPr/>
        </p:nvSpPr>
        <p:spPr>
          <a:xfrm>
            <a:off x="2913773" y="2997958"/>
            <a:ext cx="1954419" cy="95646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lvl="0" algn="ctr" rtl="0"/>
            <a:r>
              <a:rPr lang="pl-PL" sz="2400" dirty="0">
                <a:solidFill>
                  <a:srgbClr val="003399"/>
                </a:solidFill>
                <a:latin typeface="+mj-lt"/>
              </a:rPr>
              <a:t>Podawanie grupowe (</a:t>
            </a:r>
            <a:r>
              <a:rPr lang="pl-PL" sz="2400" dirty="0" err="1">
                <a:solidFill>
                  <a:srgbClr val="003399"/>
                </a:solidFill>
                <a:latin typeface="+mj-lt"/>
              </a:rPr>
              <a:t>metafilaktyka</a:t>
            </a:r>
            <a:r>
              <a:rPr lang="pl-PL" sz="2400" dirty="0">
                <a:solidFill>
                  <a:srgbClr val="003399"/>
                </a:solidFill>
                <a:latin typeface="+mj-lt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BFFF3-8BBA-C5BC-BC3A-0F385DC43EE7}"/>
              </a:ext>
            </a:extLst>
          </p:cNvPr>
          <p:cNvSpPr txBox="1"/>
          <p:nvPr/>
        </p:nvSpPr>
        <p:spPr>
          <a:xfrm>
            <a:off x="5419766" y="3044037"/>
            <a:ext cx="1833558" cy="8485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sz="2400">
                <a:solidFill>
                  <a:srgbClr val="003399"/>
                </a:solidFill>
                <a:latin typeface="+mj-lt"/>
              </a:rPr>
              <a:t>Leczenie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14A18-332F-8CB8-6A46-745B0113D643}"/>
              </a:ext>
            </a:extLst>
          </p:cNvPr>
          <p:cNvSpPr txBox="1"/>
          <p:nvPr/>
        </p:nvSpPr>
        <p:spPr>
          <a:xfrm>
            <a:off x="7865328" y="3113768"/>
            <a:ext cx="1833558" cy="78640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sz="2400">
                <a:solidFill>
                  <a:srgbClr val="003399"/>
                </a:solidFill>
                <a:latin typeface="+mj-lt"/>
              </a:rPr>
              <a:t>Stymulacja wzrostu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FBC657-D39F-6A6E-8F5F-142823A71501}"/>
              </a:ext>
            </a:extLst>
          </p:cNvPr>
          <p:cNvSpPr txBox="1"/>
          <p:nvPr/>
        </p:nvSpPr>
        <p:spPr>
          <a:xfrm>
            <a:off x="845820" y="4455415"/>
            <a:ext cx="1440180" cy="878584"/>
          </a:xfrm>
          <a:prstGeom prst="rect">
            <a:avLst/>
          </a:prstGeom>
          <a:solidFill>
            <a:srgbClr val="EBE9E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sz="900" dirty="0">
                <a:solidFill>
                  <a:srgbClr val="003399"/>
                </a:solidFill>
                <a:latin typeface="+mj-lt"/>
              </a:rPr>
              <a:t>TYLKO w wyjątkowych przypadkach (gdy ryzyko zakażenia jest bardzo wysokie/konsekwencje poważne)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0983C-375B-08BE-53AC-4C3EA6B100EA}"/>
              </a:ext>
            </a:extLst>
          </p:cNvPr>
          <p:cNvSpPr txBox="1"/>
          <p:nvPr/>
        </p:nvSpPr>
        <p:spPr>
          <a:xfrm>
            <a:off x="880111" y="5884419"/>
            <a:ext cx="1440180" cy="878584"/>
          </a:xfrm>
          <a:prstGeom prst="rect">
            <a:avLst/>
          </a:prstGeom>
          <a:solidFill>
            <a:srgbClr val="EBE9E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800" dirty="0">
                <a:solidFill>
                  <a:srgbClr val="003399"/>
                </a:solidFill>
                <a:latin typeface="+mj-lt"/>
              </a:rPr>
              <a:t>Leczenie antybiotykami </a:t>
            </a:r>
            <a:r>
              <a:rPr lang="pl-PL" sz="800" b="1" dirty="0">
                <a:solidFill>
                  <a:srgbClr val="003399"/>
                </a:solidFill>
                <a:latin typeface="+mj-lt"/>
              </a:rPr>
              <a:t>WYŁĄCZNIE</a:t>
            </a:r>
            <a:r>
              <a:rPr lang="pl-PL" sz="800" dirty="0">
                <a:solidFill>
                  <a:srgbClr val="003399"/>
                </a:solidFill>
                <a:latin typeface="+mj-lt"/>
              </a:rPr>
              <a:t> pojedynczych zwierząt</a:t>
            </a:r>
          </a:p>
          <a:p>
            <a:pPr algn="ctr"/>
            <a:r>
              <a:rPr lang="pl-PL" sz="800" dirty="0">
                <a:solidFill>
                  <a:srgbClr val="003399"/>
                </a:solidFill>
                <a:latin typeface="+mj-lt"/>
              </a:rPr>
              <a:t>Inne środki przeciwdrobnoustrojowe </a:t>
            </a:r>
            <a:r>
              <a:rPr lang="pl-PL" sz="800" b="1" dirty="0">
                <a:solidFill>
                  <a:srgbClr val="003399"/>
                </a:solidFill>
                <a:latin typeface="+mj-lt"/>
              </a:rPr>
              <a:t>TYLKO</a:t>
            </a:r>
            <a:r>
              <a:rPr lang="pl-PL" sz="800" dirty="0">
                <a:solidFill>
                  <a:srgbClr val="003399"/>
                </a:solidFill>
                <a:latin typeface="+mj-lt"/>
              </a:rPr>
              <a:t> dla ograniczonej liczby zwierząt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8CB208-15CF-0D0F-BA3D-0BAD3C50FF44}"/>
              </a:ext>
            </a:extLst>
          </p:cNvPr>
          <p:cNvSpPr txBox="1"/>
          <p:nvPr/>
        </p:nvSpPr>
        <p:spPr>
          <a:xfrm>
            <a:off x="3406140" y="4442842"/>
            <a:ext cx="1516380" cy="878584"/>
          </a:xfrm>
          <a:prstGeom prst="rect">
            <a:avLst/>
          </a:prstGeom>
          <a:solidFill>
            <a:srgbClr val="EBE9E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sz="900">
                <a:solidFill>
                  <a:srgbClr val="003399"/>
                </a:solidFill>
                <a:latin typeface="+mj-lt"/>
              </a:rPr>
              <a:t>TYLKO w przypadku, gdy ryzyko rozprzestrzeniania się zakażenia lub choroby zakaźnej w grupie zwierząt jest wysokie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E0F46-B45D-4CC6-883C-9E94B76DCF1D}"/>
              </a:ext>
            </a:extLst>
          </p:cNvPr>
          <p:cNvSpPr txBox="1"/>
          <p:nvPr/>
        </p:nvSpPr>
        <p:spPr>
          <a:xfrm>
            <a:off x="3406140" y="5822547"/>
            <a:ext cx="1516380" cy="878584"/>
          </a:xfrm>
          <a:prstGeom prst="rect">
            <a:avLst/>
          </a:prstGeom>
          <a:solidFill>
            <a:srgbClr val="EBE9E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sz="900">
                <a:solidFill>
                  <a:srgbClr val="003399"/>
                </a:solidFill>
                <a:latin typeface="+mj-lt"/>
              </a:rPr>
              <a:t>w przypadku braku innych odpowiednich alternatyw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FDE6F2-DCB8-F4C4-00DC-DF9646FA060C}"/>
              </a:ext>
            </a:extLst>
          </p:cNvPr>
          <p:cNvSpPr txBox="1"/>
          <p:nvPr/>
        </p:nvSpPr>
        <p:spPr>
          <a:xfrm>
            <a:off x="5859780" y="4622800"/>
            <a:ext cx="1973580" cy="554300"/>
          </a:xfrm>
          <a:prstGeom prst="rect">
            <a:avLst/>
          </a:prstGeom>
          <a:solidFill>
            <a:srgbClr val="6AAF87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>
                <a:solidFill>
                  <a:srgbClr val="003399"/>
                </a:solidFill>
                <a:latin typeface="+mj-lt"/>
              </a:rPr>
              <a:t>Leczenie indywidualne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D57A5A-8735-1683-8DB5-E95501C53C49}"/>
              </a:ext>
            </a:extLst>
          </p:cNvPr>
          <p:cNvSpPr txBox="1"/>
          <p:nvPr/>
        </p:nvSpPr>
        <p:spPr>
          <a:xfrm>
            <a:off x="5859780" y="6078216"/>
            <a:ext cx="1973580" cy="554300"/>
          </a:xfrm>
          <a:prstGeom prst="rect">
            <a:avLst/>
          </a:prstGeom>
          <a:solidFill>
            <a:srgbClr val="2C7470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+mj-lt"/>
              </a:rPr>
              <a:t>Leczenie grupowe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7F315-8F33-01F7-2BAF-07562DB9147D}"/>
              </a:ext>
            </a:extLst>
          </p:cNvPr>
          <p:cNvSpPr txBox="1"/>
          <p:nvPr/>
        </p:nvSpPr>
        <p:spPr>
          <a:xfrm>
            <a:off x="8305800" y="4649470"/>
            <a:ext cx="1973580" cy="554300"/>
          </a:xfrm>
          <a:prstGeom prst="rect">
            <a:avLst/>
          </a:prstGeom>
          <a:solidFill>
            <a:srgbClr val="EBE9E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l-PL" b="1">
                <a:solidFill>
                  <a:srgbClr val="C00000"/>
                </a:solidFill>
                <a:latin typeface="+mj-lt"/>
              </a:rPr>
              <a:t>ZAKAZ!</a:t>
            </a:r>
          </a:p>
        </p:txBody>
      </p:sp>
    </p:spTree>
    <p:extLst>
      <p:ext uri="{BB962C8B-B14F-4D97-AF65-F5344CB8AC3E}">
        <p14:creationId xmlns:p14="http://schemas.microsoft.com/office/powerpoint/2010/main" val="2985533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2">
      <a:dk1>
        <a:srgbClr val="000000"/>
      </a:dk1>
      <a:lt1>
        <a:srgbClr val="FFFFFF"/>
      </a:lt1>
      <a:dk2>
        <a:srgbClr val="003399"/>
      </a:dk2>
      <a:lt2>
        <a:srgbClr val="2C7471"/>
      </a:lt2>
      <a:accent1>
        <a:srgbClr val="6BB289"/>
      </a:accent1>
      <a:accent2>
        <a:srgbClr val="EDECEC"/>
      </a:accent2>
      <a:accent3>
        <a:srgbClr val="8ACEA6"/>
      </a:accent3>
      <a:accent4>
        <a:srgbClr val="126660"/>
      </a:accent4>
      <a:accent5>
        <a:srgbClr val="3163B5"/>
      </a:accent5>
      <a:accent6>
        <a:srgbClr val="FFFFFF"/>
      </a:accent6>
      <a:hlink>
        <a:srgbClr val="4F81BD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8BAB6A1C84F545963E0C901C12A503" ma:contentTypeVersion="13" ma:contentTypeDescription="Crear nuevo documento." ma:contentTypeScope="" ma:versionID="72f1889dfbcdd83fbc240b864d4538ff">
  <xsd:schema xmlns:xsd="http://www.w3.org/2001/XMLSchema" xmlns:xs="http://www.w3.org/2001/XMLSchema" xmlns:p="http://schemas.microsoft.com/office/2006/metadata/properties" xmlns:ns2="647396e3-6a7c-49e4-86bb-38ecec5b669c" xmlns:ns3="cf327815-79d0-4fc2-8b8d-cf7e72fbbfb7" targetNamespace="http://schemas.microsoft.com/office/2006/metadata/properties" ma:root="true" ma:fieldsID="3e5149360898c58efd1605597a8c192d" ns2:_="" ns3:_="">
    <xsd:import namespace="647396e3-6a7c-49e4-86bb-38ecec5b669c"/>
    <xsd:import namespace="cf327815-79d0-4fc2-8b8d-cf7e72fbb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396e3-6a7c-49e4-86bb-38ecec5b6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51800dd-f53a-43a5-a698-f470e5960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27815-79d0-4fc2-8b8d-cf7e72fbbfb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90cdd13-5fd3-47fb-8bca-23f56ed786a9}" ma:internalName="TaxCatchAll" ma:showField="CatchAllData" ma:web="cf327815-79d0-4fc2-8b8d-cf7e72fbb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396e3-6a7c-49e4-86bb-38ecec5b669c">
      <Terms xmlns="http://schemas.microsoft.com/office/infopath/2007/PartnerControls"/>
    </lcf76f155ced4ddcb4097134ff3c332f>
    <TaxCatchAll xmlns="cf327815-79d0-4fc2-8b8d-cf7e72fbbfb7" xsi:nil="true"/>
  </documentManagement>
</p:properties>
</file>

<file path=customXml/itemProps1.xml><?xml version="1.0" encoding="utf-8"?>
<ds:datastoreItem xmlns:ds="http://schemas.openxmlformats.org/officeDocument/2006/customXml" ds:itemID="{00E428DC-5143-4B9D-AC0C-34069071B25D}"/>
</file>

<file path=customXml/itemProps2.xml><?xml version="1.0" encoding="utf-8"?>
<ds:datastoreItem xmlns:ds="http://schemas.openxmlformats.org/officeDocument/2006/customXml" ds:itemID="{EA3ACB2D-39D1-4F77-B837-8A69E1D541E5}"/>
</file>

<file path=customXml/itemProps3.xml><?xml version="1.0" encoding="utf-8"?>
<ds:datastoreItem xmlns:ds="http://schemas.openxmlformats.org/officeDocument/2006/customXml" ds:itemID="{FE769A49-B620-4D69-8655-4C7DCBE397C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3156</Words>
  <Application>Microsoft Office PowerPoint</Application>
  <PresentationFormat>Custom</PresentationFormat>
  <Paragraphs>230</Paragraphs>
  <Slides>19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EC Square Sans Pro</vt:lpstr>
      <vt:lpstr>EUAlbertina</vt:lpstr>
      <vt:lpstr>Google Sans</vt:lpstr>
      <vt:lpstr>Montserrat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PLANTILLA_PPT</dc:title>
  <dc:creator>Monica Zabala Utrillas</dc:creator>
  <cp:lastModifiedBy>Desktop DS</cp:lastModifiedBy>
  <cp:revision>60</cp:revision>
  <dcterms:created xsi:type="dcterms:W3CDTF">2023-11-20T15:58:16Z</dcterms:created>
  <dcterms:modified xsi:type="dcterms:W3CDTF">2024-09-26T10:30:14Z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2023-11-20T00:00:00Z</vt:filetime>
  </property>
  <property fmtid="{D5CDD505-2E9C-101B-9397-08002B2CF9AE}" pid="3" name="Creator">
    <vt:lpwstr>Adobe Illustrator 28.0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2023-11-20T00:00:00Z</vt:filetime>
  </property>
  <property fmtid="{D5CDD505-2E9C-101B-9397-08002B2CF9AE}" pid="6" name="Producer">
    <vt:lpwstr>Adobe PDF library 17.00</vt:lpwstr>
  </property>
  <property fmtid="{D5CDD505-2E9C-101B-9397-08002B2CF9AE}" pid="7" name="ContentTypeId">
    <vt:lpwstr>0x010100C78BAB6A1C84F545963E0C901C12A503</vt:lpwstr>
  </property>
</Properties>
</file>