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4.xml" ContentType="application/vnd.openxmlformats-officedocument.theme+xml"/>
  <Override PartName="/ppt/theme/theme3.xml" ContentType="application/vnd.openxmlformats-officedocument.theme+xml"/>
  <Override PartName="/ppt/diagrams/layout1.xml" ContentType="application/vnd.openxmlformats-officedocument.drawingml.diagramLayout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15"/>
  </p:notesMasterIdLst>
  <p:handoutMasterIdLst>
    <p:handoutMasterId r:id="rId16"/>
  </p:handoutMasterIdLst>
  <p:sldIdLst>
    <p:sldId id="277" r:id="rId3"/>
    <p:sldId id="386" r:id="rId4"/>
    <p:sldId id="264" r:id="rId5"/>
    <p:sldId id="281" r:id="rId6"/>
    <p:sldId id="280" r:id="rId7"/>
    <p:sldId id="384" r:id="rId8"/>
    <p:sldId id="388" r:id="rId9"/>
    <p:sldId id="391" r:id="rId10"/>
    <p:sldId id="394" r:id="rId11"/>
    <p:sldId id="395" r:id="rId12"/>
    <p:sldId id="398" r:id="rId13"/>
    <p:sldId id="399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7470"/>
    <a:srgbClr val="6BB188"/>
    <a:srgbClr val="9DCBB0"/>
    <a:srgbClr val="CBE3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1" autoAdjust="0"/>
    <p:restoredTop sz="75616" autoAdjust="0"/>
  </p:normalViewPr>
  <p:slideViewPr>
    <p:cSldViewPr snapToGrid="0">
      <p:cViewPr varScale="1">
        <p:scale>
          <a:sx n="67" d="100"/>
          <a:sy n="67" d="100"/>
        </p:scale>
        <p:origin x="120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5" d="100"/>
          <a:sy n="45" d="100"/>
        </p:scale>
        <p:origin x="2760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customXml" Target="../customXml/item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9199A5-5B35-42D9-B781-FD1653DF2949}" type="doc">
      <dgm:prSet loTypeId="urn:microsoft.com/office/officeart/2005/8/layout/hierarchy2" loCatId="hierarchy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GB"/>
        </a:p>
      </dgm:t>
    </dgm:pt>
    <dgm:pt modelId="{FC02CDEC-AE24-4359-9BDB-5F5356F9E817}">
      <dgm:prSet phldrT="[Texto]" custT="1"/>
      <dgm:spPr>
        <a:solidFill>
          <a:srgbClr val="002060"/>
        </a:solidFill>
        <a:ln>
          <a:solidFill>
            <a:srgbClr val="6BB188"/>
          </a:solidFill>
        </a:ln>
      </dgm:spPr>
      <dgm:t>
        <a:bodyPr/>
        <a:lstStyle/>
        <a:p>
          <a:endParaRPr lang="pl-PL" sz="3200" dirty="0">
            <a:latin typeface="EC Square Sans Pro" panose="020B0506040000020004" pitchFamily="34" charset="0"/>
          </a:endParaRPr>
        </a:p>
      </dgm:t>
    </dgm:pt>
    <dgm:pt modelId="{740B47AE-9BE7-4D76-9D41-ACE0B66EB9C6}" type="parTrans" cxnId="{FF9E7B00-E89D-4CCF-8D3E-0CCF46594E54}">
      <dgm:prSet/>
      <dgm:spPr/>
      <dgm:t>
        <a:bodyPr/>
        <a:lstStyle/>
        <a:p>
          <a:endParaRPr lang="en-GB" sz="1400">
            <a:latin typeface="EC Square Sans Pro" panose="020B0506040000020004" pitchFamily="34" charset="0"/>
          </a:endParaRPr>
        </a:p>
      </dgm:t>
    </dgm:pt>
    <dgm:pt modelId="{A127A0E8-D0E8-4801-9073-902D66B14468}" type="sibTrans" cxnId="{FF9E7B00-E89D-4CCF-8D3E-0CCF46594E54}">
      <dgm:prSet/>
      <dgm:spPr/>
      <dgm:t>
        <a:bodyPr/>
        <a:lstStyle/>
        <a:p>
          <a:endParaRPr lang="en-GB" sz="1400">
            <a:latin typeface="EC Square Sans Pro" panose="020B0506040000020004" pitchFamily="34" charset="0"/>
          </a:endParaRPr>
        </a:p>
      </dgm:t>
    </dgm:pt>
    <dgm:pt modelId="{25F8A990-4CFA-4F18-8F12-AA6AA6EAC83D}">
      <dgm:prSet phldrT="[Texto]" custT="1"/>
      <dgm:spPr>
        <a:solidFill>
          <a:srgbClr val="6BB188"/>
        </a:solidFill>
      </dgm:spPr>
      <dgm:t>
        <a:bodyPr/>
        <a:lstStyle/>
        <a:p>
          <a:endParaRPr lang="pl-PL" sz="2000" dirty="0">
            <a:latin typeface="EC Square Sans Pro" panose="020B0506040000020004" pitchFamily="34" charset="0"/>
          </a:endParaRPr>
        </a:p>
      </dgm:t>
    </dgm:pt>
    <dgm:pt modelId="{CB6010E8-99FC-4963-907C-48720CAB24F6}" type="parTrans" cxnId="{F0C5378A-0290-475E-98DE-E32A5E22A723}">
      <dgm:prSet custT="1"/>
      <dgm:spPr/>
      <dgm:t>
        <a:bodyPr/>
        <a:lstStyle/>
        <a:p>
          <a:endParaRPr lang="en-GB" sz="300">
            <a:latin typeface="EC Square Sans Pro" panose="020B0506040000020004" pitchFamily="34" charset="0"/>
          </a:endParaRPr>
        </a:p>
      </dgm:t>
    </dgm:pt>
    <dgm:pt modelId="{92BBBFC8-D41C-4BA8-A2EB-A276687F208C}" type="sibTrans" cxnId="{F0C5378A-0290-475E-98DE-E32A5E22A723}">
      <dgm:prSet/>
      <dgm:spPr/>
      <dgm:t>
        <a:bodyPr/>
        <a:lstStyle/>
        <a:p>
          <a:endParaRPr lang="en-GB" sz="1400">
            <a:latin typeface="EC Square Sans Pro" panose="020B0506040000020004" pitchFamily="34" charset="0"/>
          </a:endParaRPr>
        </a:p>
      </dgm:t>
    </dgm:pt>
    <dgm:pt modelId="{3F53412B-6BF8-4502-B85D-5C5A00599B2F}">
      <dgm:prSet phldrT="[Texto]" custT="1"/>
      <dgm:spPr>
        <a:solidFill>
          <a:srgbClr val="2C7470"/>
        </a:solidFill>
      </dgm:spPr>
      <dgm:t>
        <a:bodyPr/>
        <a:lstStyle/>
        <a:p>
          <a:endParaRPr lang="pl-PL" sz="3200" dirty="0">
            <a:latin typeface="EC Square Sans Pro" panose="020B0506040000020004" pitchFamily="34" charset="0"/>
          </a:endParaRPr>
        </a:p>
      </dgm:t>
    </dgm:pt>
    <dgm:pt modelId="{8F3068A3-6BF6-4C93-B730-2C6DF9DF900A}" type="parTrans" cxnId="{DC099AC5-0141-423C-B4C9-9F06FA17036A}">
      <dgm:prSet custT="1"/>
      <dgm:spPr/>
      <dgm:t>
        <a:bodyPr/>
        <a:lstStyle/>
        <a:p>
          <a:endParaRPr lang="en-GB" sz="300">
            <a:latin typeface="EC Square Sans Pro" panose="020B0506040000020004" pitchFamily="34" charset="0"/>
          </a:endParaRPr>
        </a:p>
      </dgm:t>
    </dgm:pt>
    <dgm:pt modelId="{927BDBBA-24DB-4B97-BB30-3056810785F3}" type="sibTrans" cxnId="{DC099AC5-0141-423C-B4C9-9F06FA17036A}">
      <dgm:prSet/>
      <dgm:spPr/>
      <dgm:t>
        <a:bodyPr/>
        <a:lstStyle/>
        <a:p>
          <a:endParaRPr lang="en-GB" sz="1400">
            <a:latin typeface="EC Square Sans Pro" panose="020B0506040000020004" pitchFamily="34" charset="0"/>
          </a:endParaRPr>
        </a:p>
      </dgm:t>
    </dgm:pt>
    <dgm:pt modelId="{3809AD99-CA4A-4FEA-A848-5887879650B5}" type="pres">
      <dgm:prSet presAssocID="{4D9199A5-5B35-42D9-B781-FD1653DF294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DAF7E41-2A9E-49D4-AB31-CC94ACE5C60E}" type="pres">
      <dgm:prSet presAssocID="{FC02CDEC-AE24-4359-9BDB-5F5356F9E817}" presName="root1" presStyleCnt="0"/>
      <dgm:spPr/>
    </dgm:pt>
    <dgm:pt modelId="{641D7CF0-07AE-4543-9FB6-D3D03074E541}" type="pres">
      <dgm:prSet presAssocID="{FC02CDEC-AE24-4359-9BDB-5F5356F9E817}" presName="LevelOneTextNode" presStyleLbl="node0" presStyleIdx="0" presStyleCnt="1" custScaleY="176809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EFEB23B8-023F-4694-AC94-1BC4AC85D57B}" type="pres">
      <dgm:prSet presAssocID="{FC02CDEC-AE24-4359-9BDB-5F5356F9E817}" presName="level2hierChild" presStyleCnt="0"/>
      <dgm:spPr/>
    </dgm:pt>
    <dgm:pt modelId="{2DCBE255-9C01-478D-B5EB-26D0C4EFF464}" type="pres">
      <dgm:prSet presAssocID="{CB6010E8-99FC-4963-907C-48720CAB24F6}" presName="conn2-1" presStyleLbl="parChTrans1D2" presStyleIdx="0" presStyleCnt="2"/>
      <dgm:spPr/>
      <dgm:t>
        <a:bodyPr/>
        <a:lstStyle/>
        <a:p>
          <a:endParaRPr lang="pl-PL"/>
        </a:p>
      </dgm:t>
    </dgm:pt>
    <dgm:pt modelId="{1069E3C4-EE95-4399-8562-F198E17A5E94}" type="pres">
      <dgm:prSet presAssocID="{CB6010E8-99FC-4963-907C-48720CAB24F6}" presName="connTx" presStyleLbl="parChTrans1D2" presStyleIdx="0" presStyleCnt="2"/>
      <dgm:spPr/>
      <dgm:t>
        <a:bodyPr/>
        <a:lstStyle/>
        <a:p>
          <a:endParaRPr lang="pl-PL"/>
        </a:p>
      </dgm:t>
    </dgm:pt>
    <dgm:pt modelId="{BC71ECD5-DCE7-422A-BC6C-ECA62E77E3F8}" type="pres">
      <dgm:prSet presAssocID="{25F8A990-4CFA-4F18-8F12-AA6AA6EAC83D}" presName="root2" presStyleCnt="0"/>
      <dgm:spPr/>
    </dgm:pt>
    <dgm:pt modelId="{C2A02F89-ADF3-41F9-A1A7-83CD90E178FC}" type="pres">
      <dgm:prSet presAssocID="{25F8A990-4CFA-4F18-8F12-AA6AA6EAC83D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E39C38FB-48B7-4296-B3C8-C58B421335BA}" type="pres">
      <dgm:prSet presAssocID="{25F8A990-4CFA-4F18-8F12-AA6AA6EAC83D}" presName="level3hierChild" presStyleCnt="0"/>
      <dgm:spPr/>
    </dgm:pt>
    <dgm:pt modelId="{81CCE928-729B-432C-A321-3B2C0F7AF232}" type="pres">
      <dgm:prSet presAssocID="{8F3068A3-6BF6-4C93-B730-2C6DF9DF900A}" presName="conn2-1" presStyleLbl="parChTrans1D2" presStyleIdx="1" presStyleCnt="2"/>
      <dgm:spPr/>
      <dgm:t>
        <a:bodyPr/>
        <a:lstStyle/>
        <a:p>
          <a:endParaRPr lang="pl-PL"/>
        </a:p>
      </dgm:t>
    </dgm:pt>
    <dgm:pt modelId="{EE631CC8-C0CD-437B-B511-A51F34C1D7EC}" type="pres">
      <dgm:prSet presAssocID="{8F3068A3-6BF6-4C93-B730-2C6DF9DF900A}" presName="connTx" presStyleLbl="parChTrans1D2" presStyleIdx="1" presStyleCnt="2"/>
      <dgm:spPr/>
      <dgm:t>
        <a:bodyPr/>
        <a:lstStyle/>
        <a:p>
          <a:endParaRPr lang="pl-PL"/>
        </a:p>
      </dgm:t>
    </dgm:pt>
    <dgm:pt modelId="{50B96A60-04F4-44A4-A77B-737752A505C4}" type="pres">
      <dgm:prSet presAssocID="{3F53412B-6BF8-4502-B85D-5C5A00599B2F}" presName="root2" presStyleCnt="0"/>
      <dgm:spPr/>
    </dgm:pt>
    <dgm:pt modelId="{A78CAAD0-E337-45EE-BC2B-DCDDE82E677B}" type="pres">
      <dgm:prSet presAssocID="{3F53412B-6BF8-4502-B85D-5C5A00599B2F}" presName="LevelTwoTextNode" presStyleLbl="node2" presStyleIdx="1" presStyleCnt="2" custScaleY="168513" custLinFactNeighborX="2333" custLinFactNeighborY="2993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191C6EC5-3015-4E51-A3DC-88D2C104841A}" type="pres">
      <dgm:prSet presAssocID="{3F53412B-6BF8-4502-B85D-5C5A00599B2F}" presName="level3hierChild" presStyleCnt="0"/>
      <dgm:spPr/>
    </dgm:pt>
  </dgm:ptLst>
  <dgm:cxnLst>
    <dgm:cxn modelId="{5712BE84-5D26-4F7D-8004-B53C02C209B2}" type="presOf" srcId="{4D9199A5-5B35-42D9-B781-FD1653DF2949}" destId="{3809AD99-CA4A-4FEA-A848-5887879650B5}" srcOrd="0" destOrd="0" presId="urn:microsoft.com/office/officeart/2005/8/layout/hierarchy2"/>
    <dgm:cxn modelId="{CC1232E1-AFE2-41E1-A852-33BE2575098D}" type="presOf" srcId="{3F53412B-6BF8-4502-B85D-5C5A00599B2F}" destId="{A78CAAD0-E337-45EE-BC2B-DCDDE82E677B}" srcOrd="0" destOrd="0" presId="urn:microsoft.com/office/officeart/2005/8/layout/hierarchy2"/>
    <dgm:cxn modelId="{D1F5D550-DCBC-46A8-8A85-DB9414735D34}" type="presOf" srcId="{8F3068A3-6BF6-4C93-B730-2C6DF9DF900A}" destId="{81CCE928-729B-432C-A321-3B2C0F7AF232}" srcOrd="0" destOrd="0" presId="urn:microsoft.com/office/officeart/2005/8/layout/hierarchy2"/>
    <dgm:cxn modelId="{62309A03-9B77-400E-ABD7-9992C45E3B73}" type="presOf" srcId="{8F3068A3-6BF6-4C93-B730-2C6DF9DF900A}" destId="{EE631CC8-C0CD-437B-B511-A51F34C1D7EC}" srcOrd="1" destOrd="0" presId="urn:microsoft.com/office/officeart/2005/8/layout/hierarchy2"/>
    <dgm:cxn modelId="{3DC51714-3FED-4ED3-AA59-7A514030E4D8}" type="presOf" srcId="{25F8A990-4CFA-4F18-8F12-AA6AA6EAC83D}" destId="{C2A02F89-ADF3-41F9-A1A7-83CD90E178FC}" srcOrd="0" destOrd="0" presId="urn:microsoft.com/office/officeart/2005/8/layout/hierarchy2"/>
    <dgm:cxn modelId="{F0C5378A-0290-475E-98DE-E32A5E22A723}" srcId="{FC02CDEC-AE24-4359-9BDB-5F5356F9E817}" destId="{25F8A990-4CFA-4F18-8F12-AA6AA6EAC83D}" srcOrd="0" destOrd="0" parTransId="{CB6010E8-99FC-4963-907C-48720CAB24F6}" sibTransId="{92BBBFC8-D41C-4BA8-A2EB-A276687F208C}"/>
    <dgm:cxn modelId="{DC099AC5-0141-423C-B4C9-9F06FA17036A}" srcId="{FC02CDEC-AE24-4359-9BDB-5F5356F9E817}" destId="{3F53412B-6BF8-4502-B85D-5C5A00599B2F}" srcOrd="1" destOrd="0" parTransId="{8F3068A3-6BF6-4C93-B730-2C6DF9DF900A}" sibTransId="{927BDBBA-24DB-4B97-BB30-3056810785F3}"/>
    <dgm:cxn modelId="{80DDB2A5-E299-4789-8812-CDE40B2159D0}" type="presOf" srcId="{CB6010E8-99FC-4963-907C-48720CAB24F6}" destId="{1069E3C4-EE95-4399-8562-F198E17A5E94}" srcOrd="1" destOrd="0" presId="urn:microsoft.com/office/officeart/2005/8/layout/hierarchy2"/>
    <dgm:cxn modelId="{F8B2FFB8-6F25-4833-B0BC-048EF87FE5EB}" type="presOf" srcId="{CB6010E8-99FC-4963-907C-48720CAB24F6}" destId="{2DCBE255-9C01-478D-B5EB-26D0C4EFF464}" srcOrd="0" destOrd="0" presId="urn:microsoft.com/office/officeart/2005/8/layout/hierarchy2"/>
    <dgm:cxn modelId="{FF9E7B00-E89D-4CCF-8D3E-0CCF46594E54}" srcId="{4D9199A5-5B35-42D9-B781-FD1653DF2949}" destId="{FC02CDEC-AE24-4359-9BDB-5F5356F9E817}" srcOrd="0" destOrd="0" parTransId="{740B47AE-9BE7-4D76-9D41-ACE0B66EB9C6}" sibTransId="{A127A0E8-D0E8-4801-9073-902D66B14468}"/>
    <dgm:cxn modelId="{2502DF1F-4236-4AE5-A200-09A7B3622F3F}" type="presOf" srcId="{FC02CDEC-AE24-4359-9BDB-5F5356F9E817}" destId="{641D7CF0-07AE-4543-9FB6-D3D03074E541}" srcOrd="0" destOrd="0" presId="urn:microsoft.com/office/officeart/2005/8/layout/hierarchy2"/>
    <dgm:cxn modelId="{0916465D-899D-4825-BB32-95711B23F05D}" type="presParOf" srcId="{3809AD99-CA4A-4FEA-A848-5887879650B5}" destId="{9DAF7E41-2A9E-49D4-AB31-CC94ACE5C60E}" srcOrd="0" destOrd="0" presId="urn:microsoft.com/office/officeart/2005/8/layout/hierarchy2"/>
    <dgm:cxn modelId="{D2F95626-1A41-41EC-8E5E-436556BC5DF7}" type="presParOf" srcId="{9DAF7E41-2A9E-49D4-AB31-CC94ACE5C60E}" destId="{641D7CF0-07AE-4543-9FB6-D3D03074E541}" srcOrd="0" destOrd="0" presId="urn:microsoft.com/office/officeart/2005/8/layout/hierarchy2"/>
    <dgm:cxn modelId="{0C24904B-D60A-41D8-BBCE-F59BDB7DA02C}" type="presParOf" srcId="{9DAF7E41-2A9E-49D4-AB31-CC94ACE5C60E}" destId="{EFEB23B8-023F-4694-AC94-1BC4AC85D57B}" srcOrd="1" destOrd="0" presId="urn:microsoft.com/office/officeart/2005/8/layout/hierarchy2"/>
    <dgm:cxn modelId="{0E39B0B3-6572-49A5-B094-2F46C23E5BE7}" type="presParOf" srcId="{EFEB23B8-023F-4694-AC94-1BC4AC85D57B}" destId="{2DCBE255-9C01-478D-B5EB-26D0C4EFF464}" srcOrd="0" destOrd="0" presId="urn:microsoft.com/office/officeart/2005/8/layout/hierarchy2"/>
    <dgm:cxn modelId="{86070249-E9DF-49A4-B5D8-E2102FC9EA6C}" type="presParOf" srcId="{2DCBE255-9C01-478D-B5EB-26D0C4EFF464}" destId="{1069E3C4-EE95-4399-8562-F198E17A5E94}" srcOrd="0" destOrd="0" presId="urn:microsoft.com/office/officeart/2005/8/layout/hierarchy2"/>
    <dgm:cxn modelId="{2A38B545-1743-4F97-B7D8-D68E61E4F23E}" type="presParOf" srcId="{EFEB23B8-023F-4694-AC94-1BC4AC85D57B}" destId="{BC71ECD5-DCE7-422A-BC6C-ECA62E77E3F8}" srcOrd="1" destOrd="0" presId="urn:microsoft.com/office/officeart/2005/8/layout/hierarchy2"/>
    <dgm:cxn modelId="{C14DFA45-3470-402C-9578-12D0E7DAF0F9}" type="presParOf" srcId="{BC71ECD5-DCE7-422A-BC6C-ECA62E77E3F8}" destId="{C2A02F89-ADF3-41F9-A1A7-83CD90E178FC}" srcOrd="0" destOrd="0" presId="urn:microsoft.com/office/officeart/2005/8/layout/hierarchy2"/>
    <dgm:cxn modelId="{1565E322-D2ED-4B2B-847B-7B996ABBDDF5}" type="presParOf" srcId="{BC71ECD5-DCE7-422A-BC6C-ECA62E77E3F8}" destId="{E39C38FB-48B7-4296-B3C8-C58B421335BA}" srcOrd="1" destOrd="0" presId="urn:microsoft.com/office/officeart/2005/8/layout/hierarchy2"/>
    <dgm:cxn modelId="{EAFF8681-86D6-4E83-A8EB-D05A6544AC3E}" type="presParOf" srcId="{EFEB23B8-023F-4694-AC94-1BC4AC85D57B}" destId="{81CCE928-729B-432C-A321-3B2C0F7AF232}" srcOrd="2" destOrd="0" presId="urn:microsoft.com/office/officeart/2005/8/layout/hierarchy2"/>
    <dgm:cxn modelId="{C6FB58B9-2723-4D6D-9D63-EFEF21A73AC7}" type="presParOf" srcId="{81CCE928-729B-432C-A321-3B2C0F7AF232}" destId="{EE631CC8-C0CD-437B-B511-A51F34C1D7EC}" srcOrd="0" destOrd="0" presId="urn:microsoft.com/office/officeart/2005/8/layout/hierarchy2"/>
    <dgm:cxn modelId="{3C729038-4711-4514-AFB7-DE32A8906338}" type="presParOf" srcId="{EFEB23B8-023F-4694-AC94-1BC4AC85D57B}" destId="{50B96A60-04F4-44A4-A77B-737752A505C4}" srcOrd="3" destOrd="0" presId="urn:microsoft.com/office/officeart/2005/8/layout/hierarchy2"/>
    <dgm:cxn modelId="{98074D07-884B-44BB-9BFA-F86BD576C11B}" type="presParOf" srcId="{50B96A60-04F4-44A4-A77B-737752A505C4}" destId="{A78CAAD0-E337-45EE-BC2B-DCDDE82E677B}" srcOrd="0" destOrd="0" presId="urn:microsoft.com/office/officeart/2005/8/layout/hierarchy2"/>
    <dgm:cxn modelId="{B08F9C08-A5D1-4BC6-9339-D2B585C76AAA}" type="presParOf" srcId="{50B96A60-04F4-44A4-A77B-737752A505C4}" destId="{191C6EC5-3015-4E51-A3DC-88D2C104841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1D7CF0-07AE-4543-9FB6-D3D03074E541}">
      <dsp:nvSpPr>
        <dsp:cNvPr id="0" name=""/>
        <dsp:cNvSpPr/>
      </dsp:nvSpPr>
      <dsp:spPr>
        <a:xfrm>
          <a:off x="1347" y="1044667"/>
          <a:ext cx="2818277" cy="2491483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solidFill>
            <a:srgbClr val="6BB188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200" kern="1200" dirty="0">
            <a:latin typeface="EC Square Sans Pro" panose="020B0506040000020004" pitchFamily="34" charset="0"/>
          </a:endParaRPr>
        </a:p>
      </dsp:txBody>
      <dsp:txXfrm>
        <a:off x="74320" y="1117640"/>
        <a:ext cx="2672331" cy="2345537"/>
      </dsp:txXfrm>
    </dsp:sp>
    <dsp:sp modelId="{2DCBE255-9C01-478D-B5EB-26D0C4EFF464}">
      <dsp:nvSpPr>
        <dsp:cNvPr id="0" name=""/>
        <dsp:cNvSpPr/>
      </dsp:nvSpPr>
      <dsp:spPr>
        <a:xfrm rot="18665057">
          <a:off x="2525577" y="1616235"/>
          <a:ext cx="1715405" cy="55371"/>
        </a:xfrm>
        <a:custGeom>
          <a:avLst/>
          <a:gdLst/>
          <a:ahLst/>
          <a:cxnLst/>
          <a:rect l="0" t="0" r="0" b="0"/>
          <a:pathLst>
            <a:path>
              <a:moveTo>
                <a:pt x="0" y="27685"/>
              </a:moveTo>
              <a:lnTo>
                <a:pt x="1715405" y="27685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33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00" kern="1200">
            <a:latin typeface="EC Square Sans Pro" panose="020B0506040000020004" pitchFamily="34" charset="0"/>
          </a:endParaRPr>
        </a:p>
      </dsp:txBody>
      <dsp:txXfrm>
        <a:off x="3340395" y="1601036"/>
        <a:ext cx="85770" cy="85770"/>
      </dsp:txXfrm>
    </dsp:sp>
    <dsp:sp modelId="{C2A02F89-ADF3-41F9-A1A7-83CD90E178FC}">
      <dsp:nvSpPr>
        <dsp:cNvPr id="0" name=""/>
        <dsp:cNvSpPr/>
      </dsp:nvSpPr>
      <dsp:spPr>
        <a:xfrm>
          <a:off x="3946935" y="292863"/>
          <a:ext cx="2818277" cy="1409138"/>
        </a:xfrm>
        <a:prstGeom prst="roundRect">
          <a:avLst>
            <a:gd name="adj" fmla="val 10000"/>
          </a:avLst>
        </a:prstGeom>
        <a:solidFill>
          <a:srgbClr val="6BB188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000" kern="1200" dirty="0">
            <a:latin typeface="EC Square Sans Pro" panose="020B0506040000020004" pitchFamily="34" charset="0"/>
          </a:endParaRPr>
        </a:p>
      </dsp:txBody>
      <dsp:txXfrm>
        <a:off x="3988207" y="334135"/>
        <a:ext cx="2735733" cy="1326594"/>
      </dsp:txXfrm>
    </dsp:sp>
    <dsp:sp modelId="{81CCE928-729B-432C-A321-3B2C0F7AF232}">
      <dsp:nvSpPr>
        <dsp:cNvPr id="0" name=""/>
        <dsp:cNvSpPr/>
      </dsp:nvSpPr>
      <dsp:spPr>
        <a:xfrm rot="2660661">
          <a:off x="2594850" y="2814283"/>
          <a:ext cx="1578208" cy="55371"/>
        </a:xfrm>
        <a:custGeom>
          <a:avLst/>
          <a:gdLst/>
          <a:ahLst/>
          <a:cxnLst/>
          <a:rect l="0" t="0" r="0" b="0"/>
          <a:pathLst>
            <a:path>
              <a:moveTo>
                <a:pt x="0" y="27685"/>
              </a:moveTo>
              <a:lnTo>
                <a:pt x="1578208" y="27685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33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00" kern="1200">
            <a:latin typeface="EC Square Sans Pro" panose="020B0506040000020004" pitchFamily="34" charset="0"/>
          </a:endParaRPr>
        </a:p>
      </dsp:txBody>
      <dsp:txXfrm>
        <a:off x="3344499" y="2802513"/>
        <a:ext cx="78910" cy="78910"/>
      </dsp:txXfrm>
    </dsp:sp>
    <dsp:sp modelId="{A78CAAD0-E337-45EE-BC2B-DCDDE82E677B}">
      <dsp:nvSpPr>
        <dsp:cNvPr id="0" name=""/>
        <dsp:cNvSpPr/>
      </dsp:nvSpPr>
      <dsp:spPr>
        <a:xfrm>
          <a:off x="3948283" y="2206237"/>
          <a:ext cx="2818277" cy="2374581"/>
        </a:xfrm>
        <a:prstGeom prst="roundRect">
          <a:avLst>
            <a:gd name="adj" fmla="val 10000"/>
          </a:avLst>
        </a:prstGeom>
        <a:solidFill>
          <a:srgbClr val="2C747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200" kern="1200" dirty="0">
            <a:latin typeface="EC Square Sans Pro" panose="020B0506040000020004" pitchFamily="34" charset="0"/>
          </a:endParaRPr>
        </a:p>
      </dsp:txBody>
      <dsp:txXfrm>
        <a:off x="4017832" y="2275786"/>
        <a:ext cx="2679179" cy="22354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xmlns="" id="{C2D905F5-85EF-47CB-91D0-CFBD279130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13DE6793-00D7-4912-A461-E31A0B2E0C6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3CB24-AEDF-45D5-8AC1-E9CEF4C11D2A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4F574A08-D421-49D5-88F7-94688F9348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3B9885BB-FA10-4C95-A264-EBF620F17C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C7073-E7D3-4D7E-A8B0-7A8D17E23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284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xmlns="" id="{107C7289-9347-B804-8752-604BAB7EE86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xmlns="" id="{E8A48C77-A5B3-04A5-FDCD-DC6E4A32C41D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fld id="{D9062B28-1D60-47D4-8B70-788131ABC27F}" type="datetime1">
              <a:rPr lang="nl-NL"/>
              <a:pPr lvl="0"/>
              <a:t>16-10-2024</a:t>
            </a:fld>
            <a:endParaRPr lang="nl-NL"/>
          </a:p>
        </p:txBody>
      </p:sp>
      <p:sp>
        <p:nvSpPr>
          <p:cNvPr id="4" name="Tijdelijke aanduiding voor dia-afbeelding 3">
            <a:extLst>
              <a:ext uri="{FF2B5EF4-FFF2-40B4-BE49-F238E27FC236}">
                <a16:creationId xmlns:a16="http://schemas.microsoft.com/office/drawing/2014/main" xmlns="" id="{D9621B2B-AC23-0CF1-5C85-FBE5D55599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Tijdelijke aanduiding voor notities 4">
            <a:extLst>
              <a:ext uri="{FF2B5EF4-FFF2-40B4-BE49-F238E27FC236}">
                <a16:creationId xmlns:a16="http://schemas.microsoft.com/office/drawing/2014/main" xmlns="" id="{C639D27C-1B18-518A-58B2-2D3F3511A20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37FE847A-B282-F1F4-88F9-E8E81D8374BE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888E2E98-2F0F-8691-CE2F-45EED498777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fld id="{AA016919-EE97-4E26-8DE6-0B6C389CDE61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1993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/>
              <a:t>Druga część praktycznego szkolenia skupia się na idei „Lepiej zapobiegać niż leczyć”. Rolnicy i lekarze weterynarii będą wspólnie badać zmiany na poziomie gospodarstwa, które mogą posłużyć jako środki zapobiegawcze prowadzące do ograniczenia stosowania środków przeciwdrobnoustrojowych. Oznacza to, że konieczne jest porozumienie między rolnikami i lekarzami weterynarii.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073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lvl="0"/>
            <a:r>
              <a:rPr lang="pl-PL" sz="1200">
                <a:latin typeface="Times New Roman" pitchFamily="18"/>
              </a:rPr>
              <a:t>Przedstawicielem często jest jeden z wykładowców</a:t>
            </a:r>
          </a:p>
          <a:p>
            <a:pPr lvl="0"/>
            <a:endParaRPr lang="nl-NL" sz="1200" dirty="0">
              <a:latin typeface="Times New Roman" pitchFamily="18"/>
            </a:endParaRPr>
          </a:p>
          <a:p>
            <a:pPr lvl="0"/>
            <a:r>
              <a:rPr lang="pl-PL" sz="1200">
                <a:latin typeface="Times New Roman" pitchFamily="18"/>
              </a:rPr>
              <a:t>Jeżeli jest jeszcze czas na dyskusję: </a:t>
            </a:r>
          </a:p>
          <a:p>
            <a:pPr lvl="0"/>
            <a:r>
              <a:rPr lang="pl-PL"/>
              <a:t>Pytania: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pl-PL"/>
              <a:t>Jakie są podobieństwa do rozwiązań proponowanych w Twoim sektorze?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pl-PL"/>
              <a:t>Jakie są różnice?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pl-PL"/>
              <a:t>Co budzi pytania? / Co się wyróżnia?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185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lvl="0"/>
            <a:r>
              <a:rPr lang="pl-PL" sz="1200">
                <a:latin typeface="Times New Roman" pitchFamily="18"/>
              </a:rPr>
              <a:t>Przedstawicielem często jest jeden z wykładowców</a:t>
            </a:r>
          </a:p>
          <a:p>
            <a:pPr lvl="0"/>
            <a:endParaRPr lang="nl-NL" sz="1200" dirty="0">
              <a:latin typeface="Times New Roman" pitchFamily="18"/>
            </a:endParaRPr>
          </a:p>
          <a:p>
            <a:pPr lvl="0"/>
            <a:r>
              <a:rPr lang="pl-PL" sz="1200">
                <a:latin typeface="Times New Roman" pitchFamily="18"/>
              </a:rPr>
              <a:t>Jeżeli jest jeszcze czas na dyskusję: </a:t>
            </a:r>
          </a:p>
          <a:p>
            <a:pPr lvl="0"/>
            <a:r>
              <a:rPr lang="pl-PL"/>
              <a:t>Pytania: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pl-PL"/>
              <a:t>Jakie są podobieństwa do rozwiązań proponowanych w Twoim sektorze?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pl-PL"/>
              <a:t>Jakie są różnice?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pl-PL"/>
              <a:t>Co budzi pytania? / Co się wyróżnia?</a:t>
            </a:r>
          </a:p>
          <a:p>
            <a:pPr lvl="0"/>
            <a:endParaRPr lang="nl-NL" sz="1200" dirty="0">
              <a:latin typeface="Times New Roman" pitchFamily="1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190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/>
              <a:t>„Popracujmy wspólnie, aby zapobiegać stosowaniu środków przeciwdrobnoustrojowych i ograniczać ich stosowanie”.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710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311C34B-D6CC-5236-15B5-4C124EDAF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xmlns="" id="{C546883F-B027-C6BE-1205-D29677B54C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xmlns="" id="{C94593F2-3FBB-CD52-93F8-A935C857F9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/>
              <a:t>https://www.youtube.com/watch?v=jFuQqwBmN8A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xmlns="" id="{113241B7-6F09-4102-D041-82C124F38C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0252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="1" i="1">
                <a:latin typeface="Times New Roman" pitchFamily="18"/>
              </a:rPr>
              <a:t>https://www.youtube.com/watch?v=cu7cIIlbOd8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="1" i="1">
                <a:latin typeface="Times New Roman" pitchFamily="18"/>
              </a:rPr>
              <a:t>Uzasadnienie</a:t>
            </a:r>
            <a:r>
              <a:rPr lang="pl-PL" i="1">
                <a:latin typeface="Times New Roman" pitchFamily="18"/>
              </a:rPr>
              <a:t>: Silna i dobrze ugruntowana współpraca rolników z lekarzami weterynarii stanowi podstawę wdrażania skutecznych środków na poziomie gospodarstwa mających na celu zapobieganie stosowaniu środków przeciwdrobnoustrojowych i ograniczanie ich stosowania. Dlatego też kluczowe jest określenie kluczowych obszarów współpracy, która pozwoli zbudować zaufanie między lekarzami weterynarii a rolnikami. Gdy obie grupy będą w stanie zidentyfikować problemy i rozwiązania, powstanie solidna podstawa do wprowadzania udoskonaleń. 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2218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algn="l"/>
            <a:r>
              <a:rPr lang="pl-PL"/>
              <a:t>Ćwiczenie będzie polegało na uzgodnieniu działań na poziomie gospodarstwa, środków, które są cenne zarówno dla rolników, jak i lekarzy weterynarii.</a:t>
            </a:r>
          </a:p>
          <a:p>
            <a:pPr algn="l"/>
            <a:endParaRPr lang="en-GB" dirty="0"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/>
              <a:t>W innych krajach: </a:t>
            </a:r>
            <a:r>
              <a:rPr lang="pl-PL">
                <a:solidFill>
                  <a:srgbClr val="FF0000"/>
                </a:solidFill>
              </a:rPr>
              <a:t>Rolnicy i lekarze weterynarii w oddzielnych grupach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kern="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i="1">
                <a:latin typeface="Times New Roman" pitchFamily="18"/>
              </a:rPr>
              <a:t>Celem ćwiczenia jest identyfikacja różnych wyzwań i możliwości zaobserwowanych w terenie, które mają wpływ na wdrażanie najlepszych praktyk i dalsze ograniczenie stosowania środków przeciwdrobnoustrojowych, np. warunki hodowli, sytuacja związana z chorobą, bezpieczeństwo biologiczne, wizyty kontrolne dotyczące stanu zdrowia zwierząt, badania diagnostyczne, przepisywanie i stosowanie środków przeciwdrobnoustrojowych itp. Wyniki ćwiczenia GE1 będą stanowić podstawę do ćwiczeń GE2a i GE2b.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219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algn="l"/>
            <a:endParaRPr lang="en-GB" b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742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/>
              <a:t>W innych krajach: </a:t>
            </a:r>
            <a:r>
              <a:rPr lang="pl-PL">
                <a:solidFill>
                  <a:srgbClr val="FF0000"/>
                </a:solidFill>
              </a:rPr>
              <a:t>Rolnicy i lekarze weterynarii w oddzielnych grupach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kern="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i="1">
                <a:latin typeface="Times New Roman" pitchFamily="18"/>
              </a:rPr>
              <a:t>Celem ćwiczenia jest identyfikacja różnych wyzwań i możliwości zaobserwowanych w terenie, które mają wpływ na wdrażanie najlepszych praktyk i dalsze ograniczenie stosowania środków przeciwdrobnoustrojowych, np. warunki hodowli, sytuacja związana z chorobą, bezpieczeństwo biologiczne, wizyty kontrolne dotyczące stanu zdrowia zwierząt, badania diagnostyczne, przepisywanie i stosowanie środków przeciwdrobnoustrojowych itp. Wyniki ćwiczenia GE1 będą stanowić podstawę do ćwiczeń GE2a i GE2b. </a:t>
            </a:r>
            <a:r>
              <a:rPr lang="pl-PL" sz="1200">
                <a:latin typeface="Times New Roman" pitchFamily="18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kern="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8736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lvl="0"/>
            <a:r>
              <a:rPr lang="pl-PL" sz="1200">
                <a:latin typeface="Times New Roman" pitchFamily="18"/>
              </a:rPr>
              <a:t>Tematy do dyskusji (przykładowe): </a:t>
            </a:r>
          </a:p>
          <a:p>
            <a:pPr lvl="0"/>
            <a:r>
              <a:rPr lang="pl-PL" sz="1200">
                <a:latin typeface="Courier New" pitchFamily="49"/>
              </a:rPr>
              <a:t>o Praktyki związane z higieną </a:t>
            </a:r>
          </a:p>
          <a:p>
            <a:pPr lvl="0"/>
            <a:r>
              <a:rPr lang="pl-PL" sz="1200">
                <a:latin typeface="Courier New" pitchFamily="49"/>
              </a:rPr>
              <a:t>o Środki bezpieczeństwa biologicznego </a:t>
            </a:r>
          </a:p>
          <a:p>
            <a:pPr lvl="0"/>
            <a:r>
              <a:rPr lang="pl-PL" sz="1200">
                <a:latin typeface="Courier New" pitchFamily="49"/>
              </a:rPr>
              <a:t>o Żywienie </a:t>
            </a:r>
          </a:p>
          <a:p>
            <a:pPr lvl="0"/>
            <a:r>
              <a:rPr lang="pl-PL" sz="1200">
                <a:latin typeface="Courier New" pitchFamily="49"/>
              </a:rPr>
              <a:t>o Dobrostan zwierząt </a:t>
            </a:r>
          </a:p>
          <a:p>
            <a:pPr lvl="0"/>
            <a:r>
              <a:rPr lang="pl-PL" sz="1200">
                <a:latin typeface="Courier New" pitchFamily="49"/>
              </a:rPr>
              <a:t>o Programy szczepień </a:t>
            </a:r>
          </a:p>
          <a:p>
            <a:pPr lvl="0"/>
            <a:r>
              <a:rPr lang="pl-PL" sz="1200">
                <a:latin typeface="Courier New" pitchFamily="49"/>
              </a:rPr>
              <a:t>o </a:t>
            </a:r>
            <a:r>
              <a:rPr lang="pl-PL" sz="1200">
                <a:latin typeface="Times New Roman" pitchFamily="18"/>
              </a:rPr>
              <a:t>Inne metody zarządzania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8454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lvl="0"/>
            <a:r>
              <a:rPr lang="pl-PL" sz="1200">
                <a:latin typeface="Times New Roman" pitchFamily="18"/>
              </a:rPr>
              <a:t>Tematy do dyskusji (przykładowe): </a:t>
            </a:r>
          </a:p>
          <a:p>
            <a:pPr lvl="0"/>
            <a:r>
              <a:rPr lang="pl-PL" sz="1200">
                <a:latin typeface="Courier New" pitchFamily="49"/>
              </a:rPr>
              <a:t>o Praktyki związane z higieną </a:t>
            </a:r>
          </a:p>
          <a:p>
            <a:pPr lvl="0"/>
            <a:r>
              <a:rPr lang="pl-PL" sz="1200">
                <a:latin typeface="Courier New" pitchFamily="49"/>
              </a:rPr>
              <a:t>o Środki bezpieczeństwa biologicznego </a:t>
            </a:r>
          </a:p>
          <a:p>
            <a:pPr lvl="0"/>
            <a:r>
              <a:rPr lang="pl-PL" sz="1200">
                <a:latin typeface="Courier New" pitchFamily="49"/>
              </a:rPr>
              <a:t>o Żywienie </a:t>
            </a:r>
          </a:p>
          <a:p>
            <a:pPr lvl="0"/>
            <a:r>
              <a:rPr lang="pl-PL" sz="1200">
                <a:latin typeface="Courier New" pitchFamily="49"/>
              </a:rPr>
              <a:t>o Dobrostan zwierząt </a:t>
            </a:r>
          </a:p>
          <a:p>
            <a:pPr lvl="0"/>
            <a:r>
              <a:rPr lang="pl-PL" sz="1200">
                <a:latin typeface="Courier New" pitchFamily="49"/>
              </a:rPr>
              <a:t>o Programy szczepień </a:t>
            </a:r>
          </a:p>
          <a:p>
            <a:pPr lvl="0"/>
            <a:r>
              <a:rPr lang="pl-PL" sz="1200">
                <a:latin typeface="Courier New" pitchFamily="49"/>
              </a:rPr>
              <a:t>o </a:t>
            </a:r>
            <a:r>
              <a:rPr lang="pl-PL" sz="1200">
                <a:latin typeface="Times New Roman" pitchFamily="18"/>
              </a:rPr>
              <a:t>Inne metody zarządzania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113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cid:image004.jpg@01D9F6A4.3DC88080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cid:image004.jpg@01D9F6A4.3DC88080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1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cid:image004.jpg@01D9F6A4.3DC88080" TargetMode="External"/><Relationship Id="rId10" Type="http://schemas.openxmlformats.org/officeDocument/2006/relationships/image" Target="../media/image27.png"/><Relationship Id="rId4" Type="http://schemas.openxmlformats.org/officeDocument/2006/relationships/image" Target="../media/image22.jpeg"/><Relationship Id="rId9" Type="http://schemas.openxmlformats.org/officeDocument/2006/relationships/image" Target="../media/image26.png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cid:image004.jpg@01D9F6A4.3DC88080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32.png"/><Relationship Id="rId12" Type="http://schemas.openxmlformats.org/officeDocument/2006/relationships/image" Target="../media/image36.jpeg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1.png"/><Relationship Id="rId11" Type="http://schemas.openxmlformats.org/officeDocument/2006/relationships/image" Target="../media/image9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.png"/><Relationship Id="rId9" Type="http://schemas.openxmlformats.org/officeDocument/2006/relationships/image" Target="../media/image34.png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52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55.jpe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54.png"/><Relationship Id="rId17" Type="http://schemas.openxmlformats.org/officeDocument/2006/relationships/hyperlink" Target="http://www.amrfvtraining.eu/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png"/><Relationship Id="rId11" Type="http://schemas.openxmlformats.org/officeDocument/2006/relationships/image" Target="cid:image004.jpg@01D9F6A4.3DC88080" TargetMode="External"/><Relationship Id="rId5" Type="http://schemas.openxmlformats.org/officeDocument/2006/relationships/image" Target="../media/image5.png"/><Relationship Id="rId15" Type="http://schemas.openxmlformats.org/officeDocument/2006/relationships/image" Target="../media/image57.png"/><Relationship Id="rId10" Type="http://schemas.openxmlformats.org/officeDocument/2006/relationships/image" Target="../media/image53.jpe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5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F15F09F-AA40-BD89-C500-C06134BB41C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8BCA8883-88A4-5A75-E02E-885240A47E3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1D0E4486-EFAE-3CD8-8C05-084F1CB79FD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5DDC6A-A971-45B8-880B-FF68F5D3244B}" type="datetime1">
              <a:rPr lang="nl-NL"/>
              <a:pPr lvl="0"/>
              <a:t>16-10-2024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2B4CA3E3-90F6-5909-452C-D225BE537D5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3625756E-A838-34C5-84AF-2136E1CCDE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03BA4A-8DE1-4E5A-8820-07ACD70FF6C9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56258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186349B-A905-8C4F-F686-B1D9EA27F16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29F858D4-07FF-6687-A346-16754D59998A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FEBE0A26-267C-4A74-EBC9-FECC8233237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AB61EF-C6DD-4F32-B64C-2CA43B06222E}" type="datetime1">
              <a:rPr lang="nl-NL"/>
              <a:pPr lvl="0"/>
              <a:t>16-10-2024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0BAFF5BB-6E43-D579-5383-11F46D2F405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C4F94CD8-F8C0-B820-B4B5-2107A3EA2F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2548F0-9132-4CA9-8F00-D6D5504F388A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5361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xmlns="" id="{DD056AEB-0114-DA71-F075-8D7A8A6BD28A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BD3721DB-8177-3B7B-FC60-91698FB7F772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68660635-5B93-B1BD-628E-68BA050DBC3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3B71DF-262E-4F88-84A7-0EE96719D2D1}" type="datetime1">
              <a:rPr lang="nl-NL"/>
              <a:pPr lvl="0"/>
              <a:t>16-10-2024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19F1127B-B032-4175-1C59-E32F765F489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0A38EEEA-1715-7F35-BC25-6A0FF0D22B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D3992C-23F6-4F8B-9AF9-ED24129CFCCE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8753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xmlns="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57329"/>
            <a:ext cx="1799280" cy="3462149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xmlns="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740296" cy="3462149"/>
          </a:xfrm>
          <a:prstGeom prst="rect">
            <a:avLst/>
          </a:prstGeom>
        </p:spPr>
      </p:pic>
      <p:sp>
        <p:nvSpPr>
          <p:cNvPr id="9" name="object 21">
            <a:extLst>
              <a:ext uri="{FF2B5EF4-FFF2-40B4-BE49-F238E27FC236}">
                <a16:creationId xmlns:a16="http://schemas.microsoft.com/office/drawing/2014/main" xmlns="" id="{E547769E-C798-E733-21F6-6FBFA1D54900}"/>
              </a:ext>
            </a:extLst>
          </p:cNvPr>
          <p:cNvSpPr/>
          <p:nvPr userDrawn="1"/>
        </p:nvSpPr>
        <p:spPr>
          <a:xfrm>
            <a:off x="0" y="5178360"/>
            <a:ext cx="8712200" cy="1674569"/>
          </a:xfrm>
          <a:custGeom>
            <a:avLst/>
            <a:gdLst/>
            <a:ahLst/>
            <a:cxnLst/>
            <a:rect l="l" t="t" r="r" b="b"/>
            <a:pathLst>
              <a:path w="8712200" h="1633220">
                <a:moveTo>
                  <a:pt x="8712200" y="1632800"/>
                </a:moveTo>
                <a:lnTo>
                  <a:pt x="0" y="1632800"/>
                </a:lnTo>
                <a:lnTo>
                  <a:pt x="0" y="0"/>
                </a:lnTo>
                <a:lnTo>
                  <a:pt x="8712200" y="0"/>
                </a:lnTo>
                <a:lnTo>
                  <a:pt x="8712200" y="1632800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xmlns="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0575"/>
            <a:ext cx="2223512" cy="985337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xmlns="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xmlns="" id="{2FDC974B-0ECD-9074-2ED2-884237AAC061}"/>
              </a:ext>
            </a:extLst>
          </p:cNvPr>
          <p:cNvSpPr/>
          <p:nvPr userDrawn="1"/>
        </p:nvSpPr>
        <p:spPr>
          <a:xfrm>
            <a:off x="1752600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A9CF4B79-D988-D340-D3EB-0BF9D9F52272}"/>
              </a:ext>
            </a:extLst>
          </p:cNvPr>
          <p:cNvSpPr/>
          <p:nvPr userDrawn="1"/>
        </p:nvSpPr>
        <p:spPr>
          <a:xfrm>
            <a:off x="5225099" y="1724488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xmlns="" id="{B72FB196-A172-97A8-BF3E-DD1799CC1A73}"/>
              </a:ext>
            </a:extLst>
          </p:cNvPr>
          <p:cNvSpPr/>
          <p:nvPr userDrawn="1"/>
        </p:nvSpPr>
        <p:spPr>
          <a:xfrm>
            <a:off x="6967326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xmlns="" id="{321AF208-FA8B-C8C0-11C7-041F7FA064C4}"/>
              </a:ext>
            </a:extLst>
          </p:cNvPr>
          <p:cNvSpPr/>
          <p:nvPr userDrawn="1"/>
        </p:nvSpPr>
        <p:spPr>
          <a:xfrm>
            <a:off x="10427096" y="1724488"/>
            <a:ext cx="1764905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xmlns="" id="{FF8E1E59-A00D-A8DD-3D7E-F74445859AA3}"/>
              </a:ext>
            </a:extLst>
          </p:cNvPr>
          <p:cNvSpPr/>
          <p:nvPr userDrawn="1"/>
        </p:nvSpPr>
        <p:spPr>
          <a:xfrm>
            <a:off x="6967326" y="3467646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xmlns="" id="{22951EF6-ED93-6561-E5E2-5BCEB5022943}"/>
              </a:ext>
            </a:extLst>
          </p:cNvPr>
          <p:cNvSpPr/>
          <p:nvPr userDrawn="1"/>
        </p:nvSpPr>
        <p:spPr>
          <a:xfrm>
            <a:off x="3478675" y="3467646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2677BCA0-65A9-6A03-E78C-14D6F7355EFC}"/>
              </a:ext>
            </a:extLst>
          </p:cNvPr>
          <p:cNvSpPr/>
          <p:nvPr userDrawn="1"/>
        </p:nvSpPr>
        <p:spPr>
          <a:xfrm>
            <a:off x="3478675" y="1724488"/>
            <a:ext cx="1746000" cy="174277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xmlns="" id="{C6C38FAA-0DD0-C440-DD82-19A638597032}"/>
              </a:ext>
            </a:extLst>
          </p:cNvPr>
          <p:cNvSpPr/>
          <p:nvPr userDrawn="1"/>
        </p:nvSpPr>
        <p:spPr>
          <a:xfrm>
            <a:off x="2" y="1731783"/>
            <a:ext cx="1767179" cy="1735478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xmlns="" id="{4D80849A-FA86-C6A2-5CA6-533FDD29F1CB}"/>
              </a:ext>
            </a:extLst>
          </p:cNvPr>
          <p:cNvSpPr/>
          <p:nvPr userDrawn="1"/>
        </p:nvSpPr>
        <p:spPr>
          <a:xfrm rot="5400000">
            <a:off x="10448610" y="-11606"/>
            <a:ext cx="1731781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xmlns="" id="{B5432095-F17D-F134-37BE-E1AD4038977A}"/>
              </a:ext>
            </a:extLst>
          </p:cNvPr>
          <p:cNvSpPr/>
          <p:nvPr userDrawn="1"/>
        </p:nvSpPr>
        <p:spPr>
          <a:xfrm>
            <a:off x="10439737" y="3467646"/>
            <a:ext cx="899418" cy="1722271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xmlns="" id="{2B212135-2D16-BC16-B10A-8261027A1245}"/>
              </a:ext>
            </a:extLst>
          </p:cNvPr>
          <p:cNvSpPr/>
          <p:nvPr userDrawn="1"/>
        </p:nvSpPr>
        <p:spPr>
          <a:xfrm>
            <a:off x="11339155" y="3467646"/>
            <a:ext cx="859370" cy="1722091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xmlns="" id="{08D15AD5-9D99-284F-0377-7AACB831B7B7}"/>
              </a:ext>
            </a:extLst>
          </p:cNvPr>
          <p:cNvSpPr/>
          <p:nvPr userDrawn="1"/>
        </p:nvSpPr>
        <p:spPr>
          <a:xfrm rot="10800000">
            <a:off x="0" y="3467262"/>
            <a:ext cx="3478676" cy="1736767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xmlns="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2165" y="2057951"/>
            <a:ext cx="1105152" cy="1179185"/>
          </a:xfrm>
          <a:prstGeom prst="rect">
            <a:avLst/>
          </a:prstGeom>
        </p:spPr>
      </p:pic>
      <p:pic>
        <p:nvPicPr>
          <p:cNvPr id="27" name="Imagen 26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xmlns="" id="{27DBD291-B2BD-7D5A-4D91-2972E571712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8" y="3841497"/>
            <a:ext cx="812985" cy="1001674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xmlns="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1726"/>
            <a:ext cx="1028934" cy="710047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xmlns="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7163" y="2210102"/>
            <a:ext cx="927311" cy="87488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xmlns="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7" y="357870"/>
            <a:ext cx="978123" cy="1027032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xmlns="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4265"/>
            <a:ext cx="990826" cy="1039712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xmlns="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56040"/>
            <a:ext cx="1028934" cy="748086"/>
          </a:xfrm>
          <a:prstGeom prst="rect">
            <a:avLst/>
          </a:prstGeom>
        </p:spPr>
      </p:pic>
      <p:sp>
        <p:nvSpPr>
          <p:cNvPr id="35" name="Marcador de texto 34">
            <a:extLst>
              <a:ext uri="{FF2B5EF4-FFF2-40B4-BE49-F238E27FC236}">
                <a16:creationId xmlns:a16="http://schemas.microsoft.com/office/drawing/2014/main" xmlns="" id="{07E29EFD-C0C4-495B-1ABB-1ABCDF3987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5576087"/>
            <a:ext cx="7874000" cy="780187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6" name="Marcador de texto 34">
            <a:extLst>
              <a:ext uri="{FF2B5EF4-FFF2-40B4-BE49-F238E27FC236}">
                <a16:creationId xmlns:a16="http://schemas.microsoft.com/office/drawing/2014/main" xmlns="" id="{53BDFECB-4DA6-72A4-8ABD-2FC20B98898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6390909"/>
            <a:ext cx="2971800" cy="370394"/>
          </a:xfrm>
          <a:prstGeom prst="rect">
            <a:avLst/>
          </a:prstGeom>
        </p:spPr>
        <p:txBody>
          <a:bodyPr/>
          <a:lstStyle>
            <a:lvl1pPr>
              <a:defRPr sz="159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34" name="Imagen 33" descr="Interfaz de usuario gráfica&#10;&#10;Descripción generada automáticamente">
            <a:extLst>
              <a:ext uri="{FF2B5EF4-FFF2-40B4-BE49-F238E27FC236}">
                <a16:creationId xmlns:a16="http://schemas.microsoft.com/office/drawing/2014/main" xmlns="" id="{582D17B3-5A6C-42CA-853B-4103A0708918}"/>
              </a:ext>
            </a:extLst>
          </p:cNvPr>
          <p:cNvPicPr/>
          <p:nvPr userDrawn="1"/>
        </p:nvPicPr>
        <p:blipFill>
          <a:blip r:embed="rId11" r:link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91600" y="5595101"/>
            <a:ext cx="3022600" cy="7958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9110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xmlns="" id="{24937448-765A-F40D-C75A-7DE7E819376F}"/>
              </a:ext>
            </a:extLst>
          </p:cNvPr>
          <p:cNvSpPr/>
          <p:nvPr userDrawn="1"/>
        </p:nvSpPr>
        <p:spPr>
          <a:xfrm>
            <a:off x="11531601" y="1315899"/>
            <a:ext cx="658495" cy="5537106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xmlns="" id="{5F0F9FEC-EB76-6F86-A3A5-5515E3EFDE89}"/>
              </a:ext>
            </a:extLst>
          </p:cNvPr>
          <p:cNvGrpSpPr/>
          <p:nvPr userDrawn="1"/>
        </p:nvGrpSpPr>
        <p:grpSpPr>
          <a:xfrm>
            <a:off x="10226527" y="4348"/>
            <a:ext cx="1963420" cy="1307584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xmlns="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xmlns="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xmlns="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xmlns="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xmlns="" id="{770D15C2-5D7B-ED43-C065-94F2462C71C1}"/>
              </a:ext>
            </a:extLst>
          </p:cNvPr>
          <p:cNvSpPr/>
          <p:nvPr userDrawn="1"/>
        </p:nvSpPr>
        <p:spPr>
          <a:xfrm>
            <a:off x="11686469" y="786424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xmlns="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xmlns="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9462631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 descr="Imagen que contiene Texto&#10;&#10;Descripción generada automáticamente">
            <a:extLst>
              <a:ext uri="{FF2B5EF4-FFF2-40B4-BE49-F238E27FC236}">
                <a16:creationId xmlns:a16="http://schemas.microsoft.com/office/drawing/2014/main" xmlns="" id="{01EFBFAC-F326-45C6-ABF7-4AD0BDCB44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958" y="126697"/>
            <a:ext cx="562243" cy="408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00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9">
            <a:extLst>
              <a:ext uri="{FF2B5EF4-FFF2-40B4-BE49-F238E27FC236}">
                <a16:creationId xmlns:a16="http://schemas.microsoft.com/office/drawing/2014/main" xmlns="" id="{770D15C2-5D7B-ED43-C065-94F2462C71C1}"/>
              </a:ext>
            </a:extLst>
          </p:cNvPr>
          <p:cNvSpPr/>
          <p:nvPr userDrawn="1"/>
        </p:nvSpPr>
        <p:spPr>
          <a:xfrm>
            <a:off x="8403917" y="4037473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xmlns="" id="{149D66F7-389A-27C8-9535-F6BDB12495A8}"/>
              </a:ext>
            </a:extLst>
          </p:cNvPr>
          <p:cNvGrpSpPr/>
          <p:nvPr userDrawn="1"/>
        </p:nvGrpSpPr>
        <p:grpSpPr>
          <a:xfrm>
            <a:off x="9079413" y="4693533"/>
            <a:ext cx="366395" cy="365718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xmlns="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xmlns="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xmlns="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xmlns="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8008947" cy="532414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CF32833A-DE42-477E-8ECB-D31CF466537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5126" y="101900"/>
            <a:ext cx="277784" cy="323266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031C6246-1E84-4ABA-962E-B846279FA4E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7705" y="209002"/>
            <a:ext cx="164961" cy="22072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xmlns="" id="{289277BF-206A-4189-B191-D6B66D4EC1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505" y="243663"/>
            <a:ext cx="247162" cy="186058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xmlns="" id="{C43C3A26-923F-4AA9-8A83-9442CE62544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49199" y="213589"/>
            <a:ext cx="209412" cy="216132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xmlns="" id="{CDBECE55-D510-45A4-BC30-0396507BFEF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3453" y="192854"/>
            <a:ext cx="209411" cy="236868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xmlns="" id="{142D8253-937C-4829-BEC8-A9989C111E6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74216" y="255801"/>
            <a:ext cx="150143" cy="173921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xmlns="" id="{B4F3FD2C-58EA-4684-A79C-DBB58F2D302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9509" y="191428"/>
            <a:ext cx="300983" cy="23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317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xmlns="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57329"/>
            <a:ext cx="1799280" cy="3462149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xmlns="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740296" cy="3462149"/>
          </a:xfrm>
          <a:prstGeom prst="rect">
            <a:avLst/>
          </a:prstGeom>
        </p:spPr>
      </p:pic>
      <p:sp>
        <p:nvSpPr>
          <p:cNvPr id="9" name="object 21">
            <a:extLst>
              <a:ext uri="{FF2B5EF4-FFF2-40B4-BE49-F238E27FC236}">
                <a16:creationId xmlns:a16="http://schemas.microsoft.com/office/drawing/2014/main" xmlns="" id="{E547769E-C798-E733-21F6-6FBFA1D54900}"/>
              </a:ext>
            </a:extLst>
          </p:cNvPr>
          <p:cNvSpPr/>
          <p:nvPr userDrawn="1"/>
        </p:nvSpPr>
        <p:spPr>
          <a:xfrm>
            <a:off x="0" y="5178360"/>
            <a:ext cx="8712200" cy="1674569"/>
          </a:xfrm>
          <a:custGeom>
            <a:avLst/>
            <a:gdLst/>
            <a:ahLst/>
            <a:cxnLst/>
            <a:rect l="l" t="t" r="r" b="b"/>
            <a:pathLst>
              <a:path w="8712200" h="1633220">
                <a:moveTo>
                  <a:pt x="8712200" y="1632800"/>
                </a:moveTo>
                <a:lnTo>
                  <a:pt x="0" y="1632800"/>
                </a:lnTo>
                <a:lnTo>
                  <a:pt x="0" y="0"/>
                </a:lnTo>
                <a:lnTo>
                  <a:pt x="8712200" y="0"/>
                </a:lnTo>
                <a:lnTo>
                  <a:pt x="8712200" y="1632800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xmlns="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0575"/>
            <a:ext cx="2223512" cy="985337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xmlns="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xmlns="" id="{2FDC974B-0ECD-9074-2ED2-884237AAC061}"/>
              </a:ext>
            </a:extLst>
          </p:cNvPr>
          <p:cNvSpPr/>
          <p:nvPr userDrawn="1"/>
        </p:nvSpPr>
        <p:spPr>
          <a:xfrm>
            <a:off x="1752600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A9CF4B79-D988-D340-D3EB-0BF9D9F52272}"/>
              </a:ext>
            </a:extLst>
          </p:cNvPr>
          <p:cNvSpPr/>
          <p:nvPr userDrawn="1"/>
        </p:nvSpPr>
        <p:spPr>
          <a:xfrm>
            <a:off x="5225099" y="1724488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xmlns="" id="{B72FB196-A172-97A8-BF3E-DD1799CC1A73}"/>
              </a:ext>
            </a:extLst>
          </p:cNvPr>
          <p:cNvSpPr/>
          <p:nvPr userDrawn="1"/>
        </p:nvSpPr>
        <p:spPr>
          <a:xfrm>
            <a:off x="6967326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xmlns="" id="{321AF208-FA8B-C8C0-11C7-041F7FA064C4}"/>
              </a:ext>
            </a:extLst>
          </p:cNvPr>
          <p:cNvSpPr/>
          <p:nvPr userDrawn="1"/>
        </p:nvSpPr>
        <p:spPr>
          <a:xfrm>
            <a:off x="10427096" y="1724488"/>
            <a:ext cx="1764905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xmlns="" id="{FF8E1E59-A00D-A8DD-3D7E-F74445859AA3}"/>
              </a:ext>
            </a:extLst>
          </p:cNvPr>
          <p:cNvSpPr/>
          <p:nvPr userDrawn="1"/>
        </p:nvSpPr>
        <p:spPr>
          <a:xfrm>
            <a:off x="6967326" y="3467646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xmlns="" id="{22951EF6-ED93-6561-E5E2-5BCEB5022943}"/>
              </a:ext>
            </a:extLst>
          </p:cNvPr>
          <p:cNvSpPr/>
          <p:nvPr userDrawn="1"/>
        </p:nvSpPr>
        <p:spPr>
          <a:xfrm>
            <a:off x="3478675" y="3467646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2677BCA0-65A9-6A03-E78C-14D6F7355EFC}"/>
              </a:ext>
            </a:extLst>
          </p:cNvPr>
          <p:cNvSpPr/>
          <p:nvPr userDrawn="1"/>
        </p:nvSpPr>
        <p:spPr>
          <a:xfrm>
            <a:off x="3478675" y="1724488"/>
            <a:ext cx="1746000" cy="174277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xmlns="" id="{C6C38FAA-0DD0-C440-DD82-19A638597032}"/>
              </a:ext>
            </a:extLst>
          </p:cNvPr>
          <p:cNvSpPr/>
          <p:nvPr userDrawn="1"/>
        </p:nvSpPr>
        <p:spPr>
          <a:xfrm>
            <a:off x="2" y="1731783"/>
            <a:ext cx="1767179" cy="1735478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xmlns="" id="{4D80849A-FA86-C6A2-5CA6-533FDD29F1CB}"/>
              </a:ext>
            </a:extLst>
          </p:cNvPr>
          <p:cNvSpPr/>
          <p:nvPr userDrawn="1"/>
        </p:nvSpPr>
        <p:spPr>
          <a:xfrm rot="5400000">
            <a:off x="10448610" y="-11606"/>
            <a:ext cx="1731781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xmlns="" id="{B5432095-F17D-F134-37BE-E1AD4038977A}"/>
              </a:ext>
            </a:extLst>
          </p:cNvPr>
          <p:cNvSpPr/>
          <p:nvPr userDrawn="1"/>
        </p:nvSpPr>
        <p:spPr>
          <a:xfrm>
            <a:off x="10439737" y="3467646"/>
            <a:ext cx="899418" cy="1722271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xmlns="" id="{2B212135-2D16-BC16-B10A-8261027A1245}"/>
              </a:ext>
            </a:extLst>
          </p:cNvPr>
          <p:cNvSpPr/>
          <p:nvPr userDrawn="1"/>
        </p:nvSpPr>
        <p:spPr>
          <a:xfrm>
            <a:off x="11339155" y="3467646"/>
            <a:ext cx="859370" cy="1722091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xmlns="" id="{08D15AD5-9D99-284F-0377-7AACB831B7B7}"/>
              </a:ext>
            </a:extLst>
          </p:cNvPr>
          <p:cNvSpPr/>
          <p:nvPr userDrawn="1"/>
        </p:nvSpPr>
        <p:spPr>
          <a:xfrm rot="10800000">
            <a:off x="0" y="3467262"/>
            <a:ext cx="3478676" cy="1736767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xmlns="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2165" y="2057951"/>
            <a:ext cx="1105152" cy="1179185"/>
          </a:xfrm>
          <a:prstGeom prst="rect">
            <a:avLst/>
          </a:prstGeom>
        </p:spPr>
      </p:pic>
      <p:pic>
        <p:nvPicPr>
          <p:cNvPr id="27" name="Imagen 26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xmlns="" id="{27DBD291-B2BD-7D5A-4D91-2972E571712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8" y="3841497"/>
            <a:ext cx="812985" cy="1001674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xmlns="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1726"/>
            <a:ext cx="1028934" cy="710047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xmlns="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7163" y="2210102"/>
            <a:ext cx="927311" cy="87488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xmlns="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7" y="357870"/>
            <a:ext cx="978123" cy="1027032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xmlns="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4265"/>
            <a:ext cx="990826" cy="1039712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xmlns="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56040"/>
            <a:ext cx="1028934" cy="748086"/>
          </a:xfrm>
          <a:prstGeom prst="rect">
            <a:avLst/>
          </a:prstGeom>
        </p:spPr>
      </p:pic>
      <p:sp>
        <p:nvSpPr>
          <p:cNvPr id="35" name="Marcador de texto 34">
            <a:extLst>
              <a:ext uri="{FF2B5EF4-FFF2-40B4-BE49-F238E27FC236}">
                <a16:creationId xmlns:a16="http://schemas.microsoft.com/office/drawing/2014/main" xmlns="" id="{07E29EFD-C0C4-495B-1ABB-1ABCDF3987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5576087"/>
            <a:ext cx="7874000" cy="780187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6" name="Marcador de texto 34">
            <a:extLst>
              <a:ext uri="{FF2B5EF4-FFF2-40B4-BE49-F238E27FC236}">
                <a16:creationId xmlns:a16="http://schemas.microsoft.com/office/drawing/2014/main" xmlns="" id="{53BDFECB-4DA6-72A4-8ABD-2FC20B98898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6390909"/>
            <a:ext cx="2971800" cy="370394"/>
          </a:xfrm>
          <a:prstGeom prst="rect">
            <a:avLst/>
          </a:prstGeom>
        </p:spPr>
        <p:txBody>
          <a:bodyPr/>
          <a:lstStyle>
            <a:lvl1pPr>
              <a:defRPr sz="159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34" name="Imagen 33" descr="Interfaz de usuario gráfica&#10;&#10;Descripción generada automáticamente">
            <a:extLst>
              <a:ext uri="{FF2B5EF4-FFF2-40B4-BE49-F238E27FC236}">
                <a16:creationId xmlns:a16="http://schemas.microsoft.com/office/drawing/2014/main" xmlns="" id="{582D17B3-5A6C-42CA-853B-4103A0708918}"/>
              </a:ext>
            </a:extLst>
          </p:cNvPr>
          <p:cNvPicPr/>
          <p:nvPr userDrawn="1"/>
        </p:nvPicPr>
        <p:blipFill>
          <a:blip r:embed="rId11" r:link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91600" y="5595101"/>
            <a:ext cx="3022600" cy="7958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5897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BE46563-0AF8-D4CE-73C0-03D0CBEB89E0}"/>
              </a:ext>
            </a:extLst>
          </p:cNvPr>
          <p:cNvSpPr/>
          <p:nvPr userDrawn="1"/>
        </p:nvSpPr>
        <p:spPr>
          <a:xfrm>
            <a:off x="6096002" y="0"/>
            <a:ext cx="6142017" cy="6015011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xmlns="" id="{BA9409D1-A9BD-5F7D-AF9C-32F07DE1ED4B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96000" cy="6852510"/>
          </a:xfrm>
          <a:prstGeom prst="rect">
            <a:avLst/>
          </a:prstGeom>
        </p:spPr>
      </p:pic>
      <p:pic>
        <p:nvPicPr>
          <p:cNvPr id="24" name="Imagen 23" descr="Logotipo&#10;&#10;Descripción generada automáticamente">
            <a:extLst>
              <a:ext uri="{FF2B5EF4-FFF2-40B4-BE49-F238E27FC236}">
                <a16:creationId xmlns:a16="http://schemas.microsoft.com/office/drawing/2014/main" xmlns="" id="{CD3A48FE-86EE-9668-0A0C-95A6EB2017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366" y="140364"/>
            <a:ext cx="2149620" cy="952593"/>
          </a:xfrm>
          <a:prstGeom prst="rect">
            <a:avLst/>
          </a:prstGeom>
        </p:spPr>
      </p:pic>
      <p:sp>
        <p:nvSpPr>
          <p:cNvPr id="35" name="Marcador de texto 33">
            <a:extLst>
              <a:ext uri="{FF2B5EF4-FFF2-40B4-BE49-F238E27FC236}">
                <a16:creationId xmlns:a16="http://schemas.microsoft.com/office/drawing/2014/main" xmlns="" id="{850E120E-924B-F0F4-3400-13B1861D1B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32925" y="5510044"/>
            <a:ext cx="4495800" cy="323256"/>
          </a:xfrm>
          <a:prstGeom prst="rect">
            <a:avLst/>
          </a:prstGeom>
        </p:spPr>
        <p:txBody>
          <a:bodyPr/>
          <a:lstStyle>
            <a:lvl1pPr>
              <a:defRPr sz="1397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CBC18AA7-8C1D-4C1C-B629-AA10E16721CA}"/>
              </a:ext>
            </a:extLst>
          </p:cNvPr>
          <p:cNvSpPr txBox="1"/>
          <p:nvPr userDrawn="1"/>
        </p:nvSpPr>
        <p:spPr>
          <a:xfrm>
            <a:off x="6147014" y="3761977"/>
            <a:ext cx="6044986" cy="1474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396" noProof="0" dirty="0">
                <a:solidFill>
                  <a:srgbClr val="003399"/>
                </a:solidFill>
                <a:latin typeface="EC Square Sans Pro" panose="020B0506040000020004" pitchFamily="34" charset="0"/>
              </a:rPr>
              <a:t>Hands-on Training for Farmers and Veterinarians: New measures to fight antimicrobial resistance</a:t>
            </a:r>
          </a:p>
          <a:p>
            <a:endParaRPr lang="es-ES" sz="1797" dirty="0"/>
          </a:p>
        </p:txBody>
      </p:sp>
      <p:sp>
        <p:nvSpPr>
          <p:cNvPr id="49" name="Forma libre: forma 48">
            <a:extLst>
              <a:ext uri="{FF2B5EF4-FFF2-40B4-BE49-F238E27FC236}">
                <a16:creationId xmlns:a16="http://schemas.microsoft.com/office/drawing/2014/main" xmlns="" id="{99B70937-9FCE-4E40-9DC7-4643157CE967}"/>
              </a:ext>
            </a:extLst>
          </p:cNvPr>
          <p:cNvSpPr/>
          <p:nvPr userDrawn="1"/>
        </p:nvSpPr>
        <p:spPr>
          <a:xfrm>
            <a:off x="11117114" y="37"/>
            <a:ext cx="596428" cy="1092920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50" name="Forma libre: forma 49">
            <a:extLst>
              <a:ext uri="{FF2B5EF4-FFF2-40B4-BE49-F238E27FC236}">
                <a16:creationId xmlns:a16="http://schemas.microsoft.com/office/drawing/2014/main" xmlns="" id="{BC2C4231-8099-45D5-A8F4-A94E560FC273}"/>
              </a:ext>
            </a:extLst>
          </p:cNvPr>
          <p:cNvSpPr/>
          <p:nvPr userDrawn="1"/>
        </p:nvSpPr>
        <p:spPr>
          <a:xfrm>
            <a:off x="11691449" y="1"/>
            <a:ext cx="546569" cy="1092806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51" name="Imagen 50" descr="Interfaz de usuario gráfica&#10;&#10;Descripción generada automáticamente">
            <a:extLst>
              <a:ext uri="{FF2B5EF4-FFF2-40B4-BE49-F238E27FC236}">
                <a16:creationId xmlns:a16="http://schemas.microsoft.com/office/drawing/2014/main" xmlns="" id="{1007B104-92BA-4BA5-A656-DA433D20A54C}"/>
              </a:ext>
            </a:extLst>
          </p:cNvPr>
          <p:cNvPicPr/>
          <p:nvPr userDrawn="1"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29801" y="6152351"/>
            <a:ext cx="2338705" cy="576782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xmlns="" id="{D0623596-029B-4771-9426-C8E363EAA4D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28522" y="6201127"/>
            <a:ext cx="471757" cy="497947"/>
          </a:xfrm>
          <a:prstGeom prst="rect">
            <a:avLst/>
          </a:prstGeom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xmlns="" id="{3BB0B30D-01E9-4A41-88D1-70C8118CB0F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76219" y="6271487"/>
            <a:ext cx="347040" cy="427586"/>
          </a:xfrm>
          <a:prstGeom prst="rect">
            <a:avLst/>
          </a:prstGeom>
        </p:spPr>
      </p:pic>
      <p:pic>
        <p:nvPicPr>
          <p:cNvPr id="54" name="Imagen 53">
            <a:extLst>
              <a:ext uri="{FF2B5EF4-FFF2-40B4-BE49-F238E27FC236}">
                <a16:creationId xmlns:a16="http://schemas.microsoft.com/office/drawing/2014/main" xmlns="" id="{68A7E0D9-EDEA-4FCF-A76C-ED2C5DD3E804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1974" y="6401386"/>
            <a:ext cx="444645" cy="297687"/>
          </a:xfrm>
          <a:prstGeom prst="rect">
            <a:avLst/>
          </a:prstGeom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xmlns="" id="{CA02A5FD-DBD4-4C48-8334-C26BA224D2A8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93141" y="6415863"/>
            <a:ext cx="300184" cy="283211"/>
          </a:xfrm>
          <a:prstGeom prst="rect">
            <a:avLst/>
          </a:prstGeom>
        </p:spPr>
      </p:pic>
      <p:pic>
        <p:nvPicPr>
          <p:cNvPr id="56" name="Imagen 55">
            <a:extLst>
              <a:ext uri="{FF2B5EF4-FFF2-40B4-BE49-F238E27FC236}">
                <a16:creationId xmlns:a16="http://schemas.microsoft.com/office/drawing/2014/main" xmlns="" id="{EAAA8FFC-E26C-4A95-A0EA-8FA61291F3D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22039" y="6357334"/>
            <a:ext cx="325466" cy="341740"/>
          </a:xfrm>
          <a:prstGeom prst="rect">
            <a:avLst/>
          </a:prstGeom>
        </p:spPr>
      </p:pic>
      <p:pic>
        <p:nvPicPr>
          <p:cNvPr id="57" name="Imagen 56">
            <a:extLst>
              <a:ext uri="{FF2B5EF4-FFF2-40B4-BE49-F238E27FC236}">
                <a16:creationId xmlns:a16="http://schemas.microsoft.com/office/drawing/2014/main" xmlns="" id="{034038C9-3152-4362-9043-8EE045E00000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6196" y="6480568"/>
            <a:ext cx="208231" cy="218505"/>
          </a:xfrm>
          <a:prstGeom prst="rect">
            <a:avLst/>
          </a:prstGeom>
        </p:spPr>
      </p:pic>
      <p:pic>
        <p:nvPicPr>
          <p:cNvPr id="58" name="Imagen 57">
            <a:extLst>
              <a:ext uri="{FF2B5EF4-FFF2-40B4-BE49-F238E27FC236}">
                <a16:creationId xmlns:a16="http://schemas.microsoft.com/office/drawing/2014/main" xmlns="" id="{10C091FD-F9B0-47C5-9AE9-239540332D44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5332" y="6288481"/>
            <a:ext cx="574476" cy="410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393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BE46563-0AF8-D4CE-73C0-03D0CBEB89E0}"/>
              </a:ext>
            </a:extLst>
          </p:cNvPr>
          <p:cNvSpPr/>
          <p:nvPr userDrawn="1"/>
        </p:nvSpPr>
        <p:spPr>
          <a:xfrm>
            <a:off x="6096001" y="0"/>
            <a:ext cx="6093675" cy="4436789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xmlns="" id="{BA9409D1-A9BD-5F7D-AF9C-32F07DE1ED4B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96000" cy="685251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3B86B49A-E309-306F-54EA-1E91AEFD27BB}"/>
              </a:ext>
            </a:extLst>
          </p:cNvPr>
          <p:cNvSpPr/>
          <p:nvPr userDrawn="1"/>
        </p:nvSpPr>
        <p:spPr>
          <a:xfrm>
            <a:off x="3657179" y="5623873"/>
            <a:ext cx="1236412" cy="1234127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xmlns="" id="{5FE8D229-B039-4150-3CC7-A90C7A82C428}"/>
              </a:ext>
            </a:extLst>
          </p:cNvPr>
          <p:cNvSpPr/>
          <p:nvPr userDrawn="1"/>
        </p:nvSpPr>
        <p:spPr>
          <a:xfrm>
            <a:off x="2428305" y="4430306"/>
            <a:ext cx="1242631" cy="1219482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6BB188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4D247D67-8E2B-31C5-C8A0-D5D6C35C3466}"/>
              </a:ext>
            </a:extLst>
          </p:cNvPr>
          <p:cNvSpPr/>
          <p:nvPr userDrawn="1"/>
        </p:nvSpPr>
        <p:spPr>
          <a:xfrm>
            <a:off x="1212899" y="5623873"/>
            <a:ext cx="1236412" cy="1234127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1CD11B8C-5E46-1D50-21DC-A81F63330B4D}"/>
              </a:ext>
            </a:extLst>
          </p:cNvPr>
          <p:cNvSpPr/>
          <p:nvPr userDrawn="1"/>
        </p:nvSpPr>
        <p:spPr>
          <a:xfrm>
            <a:off x="5012862" y="2"/>
            <a:ext cx="1083138" cy="985337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xmlns="" id="{215ECAC5-8F58-7F5F-622B-0B7282FFADD6}"/>
              </a:ext>
            </a:extLst>
          </p:cNvPr>
          <p:cNvSpPr/>
          <p:nvPr userDrawn="1"/>
        </p:nvSpPr>
        <p:spPr>
          <a:xfrm>
            <a:off x="3946062" y="2"/>
            <a:ext cx="1083138" cy="985337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xmlns="" id="{3A8E09E6-072B-3BB2-09B2-2F1D41A6B4AE}"/>
              </a:ext>
            </a:extLst>
          </p:cNvPr>
          <p:cNvSpPr/>
          <p:nvPr userDrawn="1"/>
        </p:nvSpPr>
        <p:spPr>
          <a:xfrm>
            <a:off x="2879262" y="2"/>
            <a:ext cx="1083138" cy="985337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pic>
        <p:nvPicPr>
          <p:cNvPr id="15" name="Imagen 14" descr="Patrón de fondo&#10;&#10;Descripción generada automáticamente">
            <a:extLst>
              <a:ext uri="{FF2B5EF4-FFF2-40B4-BE49-F238E27FC236}">
                <a16:creationId xmlns:a16="http://schemas.microsoft.com/office/drawing/2014/main" xmlns="" id="{D4448343-1AE6-F56C-54AC-92A22E41AFB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30306"/>
            <a:ext cx="1233122" cy="2427694"/>
          </a:xfrm>
          <a:prstGeom prst="rect">
            <a:avLst/>
          </a:prstGeom>
        </p:spPr>
      </p:pic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8B60C17B-0742-9FC2-AB7E-A06FF6B60618}"/>
              </a:ext>
            </a:extLst>
          </p:cNvPr>
          <p:cNvSpPr/>
          <p:nvPr userDrawn="1"/>
        </p:nvSpPr>
        <p:spPr>
          <a:xfrm>
            <a:off x="4885851" y="4436789"/>
            <a:ext cx="1223010" cy="1210608"/>
          </a:xfrm>
          <a:custGeom>
            <a:avLst/>
            <a:gdLst/>
            <a:ahLst/>
            <a:cxnLst/>
            <a:rect l="l" t="t" r="r" b="b"/>
            <a:pathLst>
              <a:path w="1223010" h="1212850">
                <a:moveTo>
                  <a:pt x="1222997" y="0"/>
                </a:moveTo>
                <a:lnTo>
                  <a:pt x="1212697" y="0"/>
                </a:lnTo>
                <a:lnTo>
                  <a:pt x="1163924" y="962"/>
                </a:lnTo>
                <a:lnTo>
                  <a:pt x="1115639" y="3827"/>
                </a:lnTo>
                <a:lnTo>
                  <a:pt x="1067879" y="8557"/>
                </a:lnTo>
                <a:lnTo>
                  <a:pt x="1020681" y="15116"/>
                </a:lnTo>
                <a:lnTo>
                  <a:pt x="974080" y="23469"/>
                </a:lnTo>
                <a:lnTo>
                  <a:pt x="928112" y="33578"/>
                </a:lnTo>
                <a:lnTo>
                  <a:pt x="882815" y="45407"/>
                </a:lnTo>
                <a:lnTo>
                  <a:pt x="838224" y="58921"/>
                </a:lnTo>
                <a:lnTo>
                  <a:pt x="794375" y="74083"/>
                </a:lnTo>
                <a:lnTo>
                  <a:pt x="751305" y="90857"/>
                </a:lnTo>
                <a:lnTo>
                  <a:pt x="709050" y="109207"/>
                </a:lnTo>
                <a:lnTo>
                  <a:pt x="667646" y="129096"/>
                </a:lnTo>
                <a:lnTo>
                  <a:pt x="627129" y="150488"/>
                </a:lnTo>
                <a:lnTo>
                  <a:pt x="587536" y="173348"/>
                </a:lnTo>
                <a:lnTo>
                  <a:pt x="548902" y="197638"/>
                </a:lnTo>
                <a:lnTo>
                  <a:pt x="511265" y="223322"/>
                </a:lnTo>
                <a:lnTo>
                  <a:pt x="474660" y="250365"/>
                </a:lnTo>
                <a:lnTo>
                  <a:pt x="439123" y="278730"/>
                </a:lnTo>
                <a:lnTo>
                  <a:pt x="404691" y="308380"/>
                </a:lnTo>
                <a:lnTo>
                  <a:pt x="371400" y="339281"/>
                </a:lnTo>
                <a:lnTo>
                  <a:pt x="339286" y="371395"/>
                </a:lnTo>
                <a:lnTo>
                  <a:pt x="308385" y="404686"/>
                </a:lnTo>
                <a:lnTo>
                  <a:pt x="278734" y="439117"/>
                </a:lnTo>
                <a:lnTo>
                  <a:pt x="250369" y="474654"/>
                </a:lnTo>
                <a:lnTo>
                  <a:pt x="223326" y="511259"/>
                </a:lnTo>
                <a:lnTo>
                  <a:pt x="197641" y="548897"/>
                </a:lnTo>
                <a:lnTo>
                  <a:pt x="173350" y="587530"/>
                </a:lnTo>
                <a:lnTo>
                  <a:pt x="150491" y="627123"/>
                </a:lnTo>
                <a:lnTo>
                  <a:pt x="129098" y="667640"/>
                </a:lnTo>
                <a:lnTo>
                  <a:pt x="109209" y="709044"/>
                </a:lnTo>
                <a:lnTo>
                  <a:pt x="90859" y="751300"/>
                </a:lnTo>
                <a:lnTo>
                  <a:pt x="74085" y="794370"/>
                </a:lnTo>
                <a:lnTo>
                  <a:pt x="58923" y="838219"/>
                </a:lnTo>
                <a:lnTo>
                  <a:pt x="45408" y="882811"/>
                </a:lnTo>
                <a:lnTo>
                  <a:pt x="33578" y="928108"/>
                </a:lnTo>
                <a:lnTo>
                  <a:pt x="23469" y="974076"/>
                </a:lnTo>
                <a:lnTo>
                  <a:pt x="15117" y="1020678"/>
                </a:lnTo>
                <a:lnTo>
                  <a:pt x="8557" y="1067877"/>
                </a:lnTo>
                <a:lnTo>
                  <a:pt x="3827" y="1115637"/>
                </a:lnTo>
                <a:lnTo>
                  <a:pt x="962" y="1163923"/>
                </a:lnTo>
                <a:lnTo>
                  <a:pt x="0" y="1212697"/>
                </a:lnTo>
                <a:lnTo>
                  <a:pt x="1222997" y="1212697"/>
                </a:lnTo>
                <a:lnTo>
                  <a:pt x="122299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7" name="object 16">
            <a:extLst>
              <a:ext uri="{FF2B5EF4-FFF2-40B4-BE49-F238E27FC236}">
                <a16:creationId xmlns:a16="http://schemas.microsoft.com/office/drawing/2014/main" xmlns="" id="{91098FAB-F165-EE15-2E69-55924EE693FB}"/>
              </a:ext>
            </a:extLst>
          </p:cNvPr>
          <p:cNvSpPr/>
          <p:nvPr userDrawn="1"/>
        </p:nvSpPr>
        <p:spPr>
          <a:xfrm>
            <a:off x="4889500" y="5640280"/>
            <a:ext cx="1221740" cy="1219482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16">
            <a:extLst>
              <a:ext uri="{FF2B5EF4-FFF2-40B4-BE49-F238E27FC236}">
                <a16:creationId xmlns:a16="http://schemas.microsoft.com/office/drawing/2014/main" xmlns="" id="{3387D0DD-C550-57B3-4353-CB37A181170D}"/>
              </a:ext>
            </a:extLst>
          </p:cNvPr>
          <p:cNvSpPr/>
          <p:nvPr userDrawn="1"/>
        </p:nvSpPr>
        <p:spPr>
          <a:xfrm>
            <a:off x="5029200" y="995108"/>
            <a:ext cx="1073624" cy="961351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xmlns="" id="{72F1D396-F8FA-9C63-E0DC-3CD1D006BAC1}"/>
              </a:ext>
            </a:extLst>
          </p:cNvPr>
          <p:cNvGrpSpPr/>
          <p:nvPr userDrawn="1"/>
        </p:nvGrpSpPr>
        <p:grpSpPr>
          <a:xfrm>
            <a:off x="-6824" y="4417769"/>
            <a:ext cx="1224979" cy="1229623"/>
            <a:chOff x="-6824" y="4376003"/>
            <a:chExt cx="1224979" cy="1231900"/>
          </a:xfrm>
        </p:grpSpPr>
        <p:sp>
          <p:nvSpPr>
            <p:cNvPr id="22" name="object 6">
              <a:extLst>
                <a:ext uri="{FF2B5EF4-FFF2-40B4-BE49-F238E27FC236}">
                  <a16:creationId xmlns:a16="http://schemas.microsoft.com/office/drawing/2014/main" xmlns="" id="{CB32DD6C-C583-2520-AAFF-39D40ED291C8}"/>
                </a:ext>
              </a:extLst>
            </p:cNvPr>
            <p:cNvSpPr/>
            <p:nvPr/>
          </p:nvSpPr>
          <p:spPr>
            <a:xfrm>
              <a:off x="-6824" y="4376003"/>
              <a:ext cx="615950" cy="1231900"/>
            </a:xfrm>
            <a:custGeom>
              <a:avLst/>
              <a:gdLst/>
              <a:ahLst/>
              <a:cxnLst/>
              <a:rect l="l" t="t" r="r" b="b"/>
              <a:pathLst>
                <a:path w="615950" h="1231900">
                  <a:moveTo>
                    <a:pt x="615950" y="0"/>
                  </a:moveTo>
                  <a:lnTo>
                    <a:pt x="567813" y="1853"/>
                  </a:lnTo>
                  <a:lnTo>
                    <a:pt x="520690" y="7321"/>
                  </a:lnTo>
                  <a:lnTo>
                    <a:pt x="474717" y="16267"/>
                  </a:lnTo>
                  <a:lnTo>
                    <a:pt x="430031" y="28554"/>
                  </a:lnTo>
                  <a:lnTo>
                    <a:pt x="386770" y="44046"/>
                  </a:lnTo>
                  <a:lnTo>
                    <a:pt x="345069" y="62605"/>
                  </a:lnTo>
                  <a:lnTo>
                    <a:pt x="305067" y="84094"/>
                  </a:lnTo>
                  <a:lnTo>
                    <a:pt x="266899" y="108377"/>
                  </a:lnTo>
                  <a:lnTo>
                    <a:pt x="230703" y="135316"/>
                  </a:lnTo>
                  <a:lnTo>
                    <a:pt x="196616" y="164775"/>
                  </a:lnTo>
                  <a:lnTo>
                    <a:pt x="164775" y="196616"/>
                  </a:lnTo>
                  <a:lnTo>
                    <a:pt x="135316" y="230703"/>
                  </a:lnTo>
                  <a:lnTo>
                    <a:pt x="108377" y="266899"/>
                  </a:lnTo>
                  <a:lnTo>
                    <a:pt x="84094" y="305067"/>
                  </a:lnTo>
                  <a:lnTo>
                    <a:pt x="62605" y="345069"/>
                  </a:lnTo>
                  <a:lnTo>
                    <a:pt x="44046" y="386770"/>
                  </a:lnTo>
                  <a:lnTo>
                    <a:pt x="28554" y="430031"/>
                  </a:lnTo>
                  <a:lnTo>
                    <a:pt x="16267" y="474717"/>
                  </a:lnTo>
                  <a:lnTo>
                    <a:pt x="7321" y="520690"/>
                  </a:lnTo>
                  <a:lnTo>
                    <a:pt x="1853" y="567813"/>
                  </a:lnTo>
                  <a:lnTo>
                    <a:pt x="0" y="615950"/>
                  </a:lnTo>
                  <a:lnTo>
                    <a:pt x="1853" y="664086"/>
                  </a:lnTo>
                  <a:lnTo>
                    <a:pt x="7321" y="711209"/>
                  </a:lnTo>
                  <a:lnTo>
                    <a:pt x="16267" y="757182"/>
                  </a:lnTo>
                  <a:lnTo>
                    <a:pt x="28554" y="801868"/>
                  </a:lnTo>
                  <a:lnTo>
                    <a:pt x="44046" y="845129"/>
                  </a:lnTo>
                  <a:lnTo>
                    <a:pt x="62605" y="886830"/>
                  </a:lnTo>
                  <a:lnTo>
                    <a:pt x="84094" y="926832"/>
                  </a:lnTo>
                  <a:lnTo>
                    <a:pt x="108377" y="965000"/>
                  </a:lnTo>
                  <a:lnTo>
                    <a:pt x="135316" y="1001196"/>
                  </a:lnTo>
                  <a:lnTo>
                    <a:pt x="164775" y="1035283"/>
                  </a:lnTo>
                  <a:lnTo>
                    <a:pt x="196616" y="1067124"/>
                  </a:lnTo>
                  <a:lnTo>
                    <a:pt x="230703" y="1096583"/>
                  </a:lnTo>
                  <a:lnTo>
                    <a:pt x="266899" y="1123522"/>
                  </a:lnTo>
                  <a:lnTo>
                    <a:pt x="305067" y="1147805"/>
                  </a:lnTo>
                  <a:lnTo>
                    <a:pt x="345069" y="1169294"/>
                  </a:lnTo>
                  <a:lnTo>
                    <a:pt x="386770" y="1187853"/>
                  </a:lnTo>
                  <a:lnTo>
                    <a:pt x="430031" y="1203345"/>
                  </a:lnTo>
                  <a:lnTo>
                    <a:pt x="474717" y="1215632"/>
                  </a:lnTo>
                  <a:lnTo>
                    <a:pt x="520690" y="1224578"/>
                  </a:lnTo>
                  <a:lnTo>
                    <a:pt x="567813" y="1230046"/>
                  </a:lnTo>
                  <a:lnTo>
                    <a:pt x="615950" y="1231900"/>
                  </a:lnTo>
                  <a:lnTo>
                    <a:pt x="615950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23" name="Forma libre: forma 22">
              <a:extLst>
                <a:ext uri="{FF2B5EF4-FFF2-40B4-BE49-F238E27FC236}">
                  <a16:creationId xmlns:a16="http://schemas.microsoft.com/office/drawing/2014/main" xmlns="" id="{581D127E-3ED2-80E2-B593-0306FA07AC23}"/>
                </a:ext>
              </a:extLst>
            </p:cNvPr>
            <p:cNvSpPr/>
            <p:nvPr/>
          </p:nvSpPr>
          <p:spPr>
            <a:xfrm>
              <a:off x="609600" y="4381083"/>
              <a:ext cx="608555" cy="1221740"/>
            </a:xfrm>
            <a:custGeom>
              <a:avLst/>
              <a:gdLst>
                <a:gd name="connsiteX0" fmla="*/ 0 w 859370"/>
                <a:gd name="connsiteY0" fmla="*/ 0 h 1725280"/>
                <a:gd name="connsiteX1" fmla="*/ 4111 w 859370"/>
                <a:gd name="connsiteY1" fmla="*/ 0 h 1725280"/>
                <a:gd name="connsiteX2" fmla="*/ 84676 w 859370"/>
                <a:gd name="connsiteY2" fmla="*/ 4068 h 1725280"/>
                <a:gd name="connsiteX3" fmla="*/ 859370 w 859370"/>
                <a:gd name="connsiteY3" fmla="*/ 862536 h 1725280"/>
                <a:gd name="connsiteX4" fmla="*/ 84676 w 859370"/>
                <a:gd name="connsiteY4" fmla="*/ 1721004 h 1725280"/>
                <a:gd name="connsiteX5" fmla="*/ 0 w 859370"/>
                <a:gd name="connsiteY5" fmla="*/ 1725280 h 1725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59370" h="1725280">
                  <a:moveTo>
                    <a:pt x="0" y="0"/>
                  </a:moveTo>
                  <a:lnTo>
                    <a:pt x="4111" y="0"/>
                  </a:lnTo>
                  <a:lnTo>
                    <a:pt x="84676" y="4068"/>
                  </a:lnTo>
                  <a:cubicBezTo>
                    <a:pt x="519810" y="48259"/>
                    <a:pt x="859370" y="415743"/>
                    <a:pt x="859370" y="862536"/>
                  </a:cubicBezTo>
                  <a:cubicBezTo>
                    <a:pt x="859370" y="1309329"/>
                    <a:pt x="519810" y="1676814"/>
                    <a:pt x="84676" y="1721004"/>
                  </a:cubicBezTo>
                  <a:lnTo>
                    <a:pt x="0" y="1725280"/>
                  </a:lnTo>
                  <a:close/>
                </a:path>
              </a:pathLst>
            </a:custGeom>
            <a:solidFill>
              <a:srgbClr val="6BB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797"/>
            </a:p>
          </p:txBody>
        </p:sp>
      </p:grpSp>
      <p:pic>
        <p:nvPicPr>
          <p:cNvPr id="24" name="Imagen 23" descr="Logotipo&#10;&#10;Descripción generada automáticamente">
            <a:extLst>
              <a:ext uri="{FF2B5EF4-FFF2-40B4-BE49-F238E27FC236}">
                <a16:creationId xmlns:a16="http://schemas.microsoft.com/office/drawing/2014/main" xmlns="" id="{CD3A48FE-86EE-9668-0A0C-95A6EB20177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496" y="107852"/>
            <a:ext cx="2223512" cy="985337"/>
          </a:xfrm>
          <a:prstGeom prst="rect">
            <a:avLst/>
          </a:prstGeom>
        </p:spPr>
      </p:pic>
      <p:pic>
        <p:nvPicPr>
          <p:cNvPr id="25" name="Imagen 24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xmlns="" id="{376ADDD9-F84C-BEC0-1BFA-10C9201241A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0438" y="158457"/>
            <a:ext cx="658385" cy="702490"/>
          </a:xfrm>
          <a:prstGeom prst="rect">
            <a:avLst/>
          </a:prstGeom>
        </p:spPr>
      </p:pic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xmlns="" id="{E1146FC4-63CA-7E60-F573-701E17416F7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5010" y="4737755"/>
            <a:ext cx="490696" cy="604584"/>
          </a:xfrm>
          <a:prstGeom prst="rect">
            <a:avLst/>
          </a:prstGeom>
        </p:spPr>
      </p:pic>
      <p:pic>
        <p:nvPicPr>
          <p:cNvPr id="27" name="Imagen 26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xmlns="" id="{9215EF1C-A878-5A3F-37E5-F719033B452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96319" y="337170"/>
            <a:ext cx="612979" cy="423005"/>
          </a:xfrm>
          <a:prstGeom prst="rect">
            <a:avLst/>
          </a:prstGeom>
        </p:spPr>
      </p:pic>
      <p:pic>
        <p:nvPicPr>
          <p:cNvPr id="28" name="Imagen 27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xmlns="" id="{55DDD743-CAE6-4771-0A9B-B1F3BBD38C47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3434" y="284507"/>
            <a:ext cx="552437" cy="521202"/>
          </a:xfrm>
          <a:prstGeom prst="rect">
            <a:avLst/>
          </a:prstGeom>
        </p:spPr>
      </p:pic>
      <p:pic>
        <p:nvPicPr>
          <p:cNvPr id="29" name="Imagen 28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xmlns="" id="{ED03888B-AF6E-9876-98EC-66A1AAB79B4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76050" y="5940076"/>
            <a:ext cx="590369" cy="619889"/>
          </a:xfrm>
          <a:prstGeom prst="rect">
            <a:avLst/>
          </a:prstGeom>
        </p:spPr>
      </p:pic>
      <p:pic>
        <p:nvPicPr>
          <p:cNvPr id="31" name="Imagen 30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xmlns="" id="{C6FA8A68-E321-F480-0EEB-D680C1776B6C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88431" y="1236250"/>
            <a:ext cx="454410" cy="476829"/>
          </a:xfrm>
          <a:prstGeom prst="rect">
            <a:avLst/>
          </a:prstGeom>
        </p:spPr>
      </p:pic>
      <p:pic>
        <p:nvPicPr>
          <p:cNvPr id="32" name="Imagen 31" descr="Imagen que contiene Texto&#10;&#10;Descripción generada automáticamente">
            <a:extLst>
              <a:ext uri="{FF2B5EF4-FFF2-40B4-BE49-F238E27FC236}">
                <a16:creationId xmlns:a16="http://schemas.microsoft.com/office/drawing/2014/main" xmlns="" id="{491B8AE0-AB3C-E529-4BB5-52CCEEC9424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4226" y="5940076"/>
            <a:ext cx="825311" cy="600042"/>
          </a:xfrm>
          <a:prstGeom prst="rect">
            <a:avLst/>
          </a:prstGeom>
        </p:spPr>
      </p:pic>
      <p:sp>
        <p:nvSpPr>
          <p:cNvPr id="34" name="Marcador de texto 33">
            <a:extLst>
              <a:ext uri="{FF2B5EF4-FFF2-40B4-BE49-F238E27FC236}">
                <a16:creationId xmlns:a16="http://schemas.microsoft.com/office/drawing/2014/main" xmlns="" id="{DFC5C3F9-259A-36CA-3B03-0D0FA6D957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34200" y="1733115"/>
            <a:ext cx="4495800" cy="1427693"/>
          </a:xfrm>
          <a:prstGeom prst="rect">
            <a:avLst/>
          </a:prstGeom>
        </p:spPr>
        <p:txBody>
          <a:bodyPr/>
          <a:lstStyle>
            <a:lvl1pPr>
              <a:defRPr sz="3194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5" name="Marcador de texto 33">
            <a:extLst>
              <a:ext uri="{FF2B5EF4-FFF2-40B4-BE49-F238E27FC236}">
                <a16:creationId xmlns:a16="http://schemas.microsoft.com/office/drawing/2014/main" xmlns="" id="{850E120E-924B-F0F4-3400-13B1861D1B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34200" y="4094513"/>
            <a:ext cx="4495800" cy="323256"/>
          </a:xfrm>
          <a:prstGeom prst="rect">
            <a:avLst/>
          </a:prstGeom>
        </p:spPr>
        <p:txBody>
          <a:bodyPr/>
          <a:lstStyle>
            <a:lvl1pPr>
              <a:defRPr sz="1397">
                <a:solidFill>
                  <a:schemeClr val="tx1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37" name="Imagen 36" descr="Interfaz de usuario gráfica&#10;&#10;Descripción generada automáticamente">
            <a:extLst>
              <a:ext uri="{FF2B5EF4-FFF2-40B4-BE49-F238E27FC236}">
                <a16:creationId xmlns:a16="http://schemas.microsoft.com/office/drawing/2014/main" xmlns="" id="{5505FB79-408A-43F3-9FF6-95F9DFF43961}"/>
              </a:ext>
            </a:extLst>
          </p:cNvPr>
          <p:cNvPicPr/>
          <p:nvPr userDrawn="1"/>
        </p:nvPicPr>
        <p:blipFill>
          <a:blip r:embed="rId12" r:link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01201" y="6169903"/>
            <a:ext cx="2567305" cy="5592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3835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0CA36E8E-0A33-5274-9B20-FA55833A1773}"/>
              </a:ext>
            </a:extLst>
          </p:cNvPr>
          <p:cNvSpPr/>
          <p:nvPr userDrawn="1"/>
        </p:nvSpPr>
        <p:spPr>
          <a:xfrm>
            <a:off x="1" y="1"/>
            <a:ext cx="12190095" cy="1331034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2F22D81F-284A-1E86-CDFC-06EBD9FC61C1}"/>
              </a:ext>
            </a:extLst>
          </p:cNvPr>
          <p:cNvSpPr/>
          <p:nvPr userDrawn="1"/>
        </p:nvSpPr>
        <p:spPr>
          <a:xfrm>
            <a:off x="1" y="1343710"/>
            <a:ext cx="12190095" cy="550161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xmlns="" id="{84A85037-8DE1-0DBD-A171-577658B9F160}"/>
              </a:ext>
            </a:extLst>
          </p:cNvPr>
          <p:cNvSpPr/>
          <p:nvPr userDrawn="1"/>
        </p:nvSpPr>
        <p:spPr>
          <a:xfrm>
            <a:off x="0" y="-1"/>
            <a:ext cx="666750" cy="1331035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11" name="Imagen 10" descr="Patrón de fondo&#10;&#10;Descripción generada automáticamente">
            <a:extLst>
              <a:ext uri="{FF2B5EF4-FFF2-40B4-BE49-F238E27FC236}">
                <a16:creationId xmlns:a16="http://schemas.microsoft.com/office/drawing/2014/main" xmlns="" id="{D010E416-D3B4-FC0D-F665-03FDFBA7F4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27528" y="-33149"/>
            <a:ext cx="1364472" cy="2625498"/>
          </a:xfrm>
          <a:prstGeom prst="rect">
            <a:avLst/>
          </a:prstGeom>
        </p:spPr>
      </p:pic>
      <p:sp>
        <p:nvSpPr>
          <p:cNvPr id="13" name="Marcador de texto 12">
            <a:extLst>
              <a:ext uri="{FF2B5EF4-FFF2-40B4-BE49-F238E27FC236}">
                <a16:creationId xmlns:a16="http://schemas.microsoft.com/office/drawing/2014/main" xmlns="" id="{F67356BD-4749-0896-0E29-3E10E5E24FB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462693"/>
            <a:ext cx="9677400" cy="608473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INDEX</a:t>
            </a:r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xmlns="" id="{D7674A61-571D-8459-8B4C-3884F8256E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2002890"/>
            <a:ext cx="9677400" cy="4183253"/>
          </a:xfrm>
          <a:prstGeom prst="rect">
            <a:avLst/>
          </a:prstGeom>
        </p:spPr>
        <p:txBody>
          <a:bodyPr/>
          <a:lstStyle>
            <a:lvl1pPr marL="342283" indent="-342283">
              <a:spcBef>
                <a:spcPts val="998"/>
              </a:spcBef>
              <a:buFont typeface="+mj-lt"/>
              <a:buAutoNum type="arabicPeriod"/>
              <a:defRPr sz="1597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_tradnl" dirty="0"/>
              <a:t>P</a:t>
            </a:r>
            <a:r>
              <a:rPr lang="es-ES" dirty="0"/>
              <a:t>unto 1</a:t>
            </a:r>
          </a:p>
          <a:p>
            <a:pPr lvl="0"/>
            <a:r>
              <a:rPr lang="es-ES" dirty="0"/>
              <a:t>Punto 2</a:t>
            </a:r>
          </a:p>
          <a:p>
            <a:pPr lvl="0"/>
            <a:r>
              <a:rPr lang="es-ES" dirty="0"/>
              <a:t>Punto 3</a:t>
            </a:r>
          </a:p>
          <a:p>
            <a:pPr lvl="0"/>
            <a:r>
              <a:rPr lang="es-ES" dirty="0"/>
              <a:t>Punto 4</a:t>
            </a:r>
          </a:p>
          <a:p>
            <a:pPr lvl="0"/>
            <a:r>
              <a:rPr lang="es-ES" dirty="0"/>
              <a:t>Punto 5</a:t>
            </a:r>
          </a:p>
          <a:p>
            <a:pPr lvl="0"/>
            <a:r>
              <a:rPr lang="es-ES" dirty="0"/>
              <a:t>Punto 6</a:t>
            </a:r>
          </a:p>
          <a:p>
            <a:pPr lvl="0"/>
            <a:r>
              <a:rPr lang="es-ES" dirty="0"/>
              <a:t>Punto 7</a:t>
            </a:r>
          </a:p>
          <a:p>
            <a:pPr lvl="0"/>
            <a:r>
              <a:rPr lang="es-ES" dirty="0"/>
              <a:t>Punto 8</a:t>
            </a:r>
          </a:p>
          <a:p>
            <a:pPr lvl="0"/>
            <a:r>
              <a:rPr lang="es-ES" dirty="0"/>
              <a:t>Punto 9</a:t>
            </a:r>
          </a:p>
          <a:p>
            <a:pPr lvl="0"/>
            <a:r>
              <a:rPr lang="es-ES" dirty="0"/>
              <a:t>Punto 10</a:t>
            </a:r>
          </a:p>
        </p:txBody>
      </p:sp>
    </p:spTree>
    <p:extLst>
      <p:ext uri="{BB962C8B-B14F-4D97-AF65-F5344CB8AC3E}">
        <p14:creationId xmlns:p14="http://schemas.microsoft.com/office/powerpoint/2010/main" val="2571643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xmlns="" id="{24937448-765A-F40D-C75A-7DE7E819376F}"/>
              </a:ext>
            </a:extLst>
          </p:cNvPr>
          <p:cNvSpPr/>
          <p:nvPr userDrawn="1"/>
        </p:nvSpPr>
        <p:spPr>
          <a:xfrm>
            <a:off x="11531601" y="1315899"/>
            <a:ext cx="658495" cy="5537106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xmlns="" id="{5F0F9FEC-EB76-6F86-A3A5-5515E3EFDE89}"/>
              </a:ext>
            </a:extLst>
          </p:cNvPr>
          <p:cNvGrpSpPr/>
          <p:nvPr userDrawn="1"/>
        </p:nvGrpSpPr>
        <p:grpSpPr>
          <a:xfrm>
            <a:off x="10226527" y="4348"/>
            <a:ext cx="1963420" cy="1307584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xmlns="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xmlns="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xmlns="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xmlns="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xmlns="" id="{770D15C2-5D7B-ED43-C065-94F2462C71C1}"/>
              </a:ext>
            </a:extLst>
          </p:cNvPr>
          <p:cNvSpPr/>
          <p:nvPr userDrawn="1"/>
        </p:nvSpPr>
        <p:spPr>
          <a:xfrm>
            <a:off x="11686469" y="786424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xmlns="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xmlns="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9462631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 descr="Imagen que contiene Texto&#10;&#10;Descripción generada automáticamente">
            <a:extLst>
              <a:ext uri="{FF2B5EF4-FFF2-40B4-BE49-F238E27FC236}">
                <a16:creationId xmlns:a16="http://schemas.microsoft.com/office/drawing/2014/main" xmlns="" id="{01EFBFAC-F326-45C6-ABF7-4AD0BDCB44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958" y="126697"/>
            <a:ext cx="562243" cy="408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84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05BFD59-24FF-0A18-955E-B3DB2B76CF2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0A52E3F5-8785-8030-3FD8-E0257D3049D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3FC58389-BD9D-1BD9-8056-6F3AB53D0DC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302213-3AF7-4E3B-BFF3-C302076BB46B}" type="datetime1">
              <a:rPr lang="nl-NL"/>
              <a:pPr lvl="0"/>
              <a:t>16-10-2024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83140252-EAA0-367C-B94A-13DC74D60D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FEDD3E4D-739C-D62F-273D-09BFD1E47F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0AF028-E701-4849-A94A-07E42333716A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2281569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9">
            <a:extLst>
              <a:ext uri="{FF2B5EF4-FFF2-40B4-BE49-F238E27FC236}">
                <a16:creationId xmlns:a16="http://schemas.microsoft.com/office/drawing/2014/main" xmlns="" id="{770D15C2-5D7B-ED43-C065-94F2462C71C1}"/>
              </a:ext>
            </a:extLst>
          </p:cNvPr>
          <p:cNvSpPr/>
          <p:nvPr userDrawn="1"/>
        </p:nvSpPr>
        <p:spPr>
          <a:xfrm>
            <a:off x="8403917" y="4037473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xmlns="" id="{149D66F7-389A-27C8-9535-F6BDB12495A8}"/>
              </a:ext>
            </a:extLst>
          </p:cNvPr>
          <p:cNvGrpSpPr/>
          <p:nvPr userDrawn="1"/>
        </p:nvGrpSpPr>
        <p:grpSpPr>
          <a:xfrm>
            <a:off x="9079413" y="4693533"/>
            <a:ext cx="366395" cy="365718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xmlns="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xmlns="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xmlns="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xmlns="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8008947" cy="532414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CF32833A-DE42-477E-8ECB-D31CF466537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5126" y="101900"/>
            <a:ext cx="277784" cy="323266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031C6246-1E84-4ABA-962E-B846279FA4E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7705" y="209002"/>
            <a:ext cx="164961" cy="22072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xmlns="" id="{289277BF-206A-4189-B191-D6B66D4EC1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505" y="243663"/>
            <a:ext cx="247162" cy="186058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xmlns="" id="{C43C3A26-923F-4AA9-8A83-9442CE62544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49199" y="213589"/>
            <a:ext cx="209412" cy="216132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xmlns="" id="{CDBECE55-D510-45A4-BC30-0396507BFEF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3453" y="192854"/>
            <a:ext cx="209411" cy="236868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xmlns="" id="{142D8253-937C-4829-BEC8-A9989C111E6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74216" y="255801"/>
            <a:ext cx="150143" cy="173921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xmlns="" id="{B4F3FD2C-58EA-4684-A79C-DBB58F2D302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9509" y="191428"/>
            <a:ext cx="300983" cy="23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270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xmlns="" id="{24937448-765A-F40D-C75A-7DE7E819376F}"/>
              </a:ext>
            </a:extLst>
          </p:cNvPr>
          <p:cNvSpPr/>
          <p:nvPr userDrawn="1"/>
        </p:nvSpPr>
        <p:spPr>
          <a:xfrm>
            <a:off x="11683123" y="1405263"/>
            <a:ext cx="506973" cy="5447742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xmlns="" id="{5F0F9FEC-EB76-6F86-A3A5-5515E3EFDE89}"/>
              </a:ext>
            </a:extLst>
          </p:cNvPr>
          <p:cNvGrpSpPr/>
          <p:nvPr userDrawn="1"/>
        </p:nvGrpSpPr>
        <p:grpSpPr>
          <a:xfrm>
            <a:off x="11691079" y="0"/>
            <a:ext cx="506973" cy="1910809"/>
            <a:chOff x="14162837" y="-3882934"/>
            <a:chExt cx="655320" cy="2576761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xmlns="" id="{FE2F8714-D35E-CC42-0386-9E2EC442F2A0}"/>
                </a:ext>
              </a:extLst>
            </p:cNvPr>
            <p:cNvSpPr/>
            <p:nvPr/>
          </p:nvSpPr>
          <p:spPr>
            <a:xfrm>
              <a:off x="14162837" y="-3297916"/>
              <a:ext cx="655320" cy="655321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xmlns="" id="{D4F62FC4-DB52-EB92-FBD8-4DB9D18EAD95}"/>
                </a:ext>
              </a:extLst>
            </p:cNvPr>
            <p:cNvSpPr/>
            <p:nvPr/>
          </p:nvSpPr>
          <p:spPr>
            <a:xfrm>
              <a:off x="14162837" y="-2643231"/>
              <a:ext cx="655320" cy="655321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xmlns="" id="{ECFE1777-D564-EBE0-B8BD-13B0EAD3B06E}"/>
                </a:ext>
              </a:extLst>
            </p:cNvPr>
            <p:cNvSpPr/>
            <p:nvPr/>
          </p:nvSpPr>
          <p:spPr>
            <a:xfrm>
              <a:off x="14162837" y="-3882934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xmlns="" id="{7222ACF4-4339-F646-1093-9A14936D7D38}"/>
                </a:ext>
              </a:extLst>
            </p:cNvPr>
            <p:cNvSpPr/>
            <p:nvPr/>
          </p:nvSpPr>
          <p:spPr>
            <a:xfrm rot="16200000">
              <a:off x="14136321" y="-1961395"/>
              <a:ext cx="681738" cy="628706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xmlns="" id="{770D15C2-5D7B-ED43-C065-94F2462C71C1}"/>
              </a:ext>
            </a:extLst>
          </p:cNvPr>
          <p:cNvSpPr/>
          <p:nvPr userDrawn="1"/>
        </p:nvSpPr>
        <p:spPr>
          <a:xfrm>
            <a:off x="8403917" y="4037473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xmlns="" id="{149D66F7-389A-27C8-9535-F6BDB12495A8}"/>
              </a:ext>
            </a:extLst>
          </p:cNvPr>
          <p:cNvGrpSpPr/>
          <p:nvPr userDrawn="1"/>
        </p:nvGrpSpPr>
        <p:grpSpPr>
          <a:xfrm>
            <a:off x="9079413" y="4693533"/>
            <a:ext cx="366395" cy="365718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xmlns="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xmlns="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xmlns="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xmlns="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8008947" cy="532414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25" name="Imagen 24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xmlns="" id="{4E568042-917F-485C-9CFD-4DFCBFEEA2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5108" y="500131"/>
            <a:ext cx="330692" cy="352845"/>
          </a:xfrm>
          <a:prstGeom prst="rect">
            <a:avLst/>
          </a:prstGeom>
        </p:spPr>
      </p:pic>
      <p:pic>
        <p:nvPicPr>
          <p:cNvPr id="26" name="Imagen 25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xmlns="" id="{7BC131C9-8852-46AA-B76A-DFD310CB0AC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76196" y="1052444"/>
            <a:ext cx="339605" cy="234354"/>
          </a:xfrm>
          <a:prstGeom prst="rect">
            <a:avLst/>
          </a:prstGeom>
        </p:spPr>
      </p:pic>
      <p:pic>
        <p:nvPicPr>
          <p:cNvPr id="27" name="Imagen 26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xmlns="" id="{F8F4FC5D-FFCE-47F5-AF86-2506BC6ECBB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1795" y="171172"/>
            <a:ext cx="257128" cy="24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0543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1661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xmlns="" id="{754B6E11-103C-A390-EC56-999AE803F3D4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xmlns="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0575"/>
            <a:ext cx="967740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xmlns="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1"/>
            <a:ext cx="1166832" cy="115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8740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pasto, exterior, campo, mujer&#10;&#10;Descripción generada automáticamente">
            <a:extLst>
              <a:ext uri="{FF2B5EF4-FFF2-40B4-BE49-F238E27FC236}">
                <a16:creationId xmlns:a16="http://schemas.microsoft.com/office/drawing/2014/main" xmlns="" id="{8977CFEE-62C6-7C94-91D6-7965D0B30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86600" y="1151660"/>
            <a:ext cx="5105400" cy="5706339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1661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xmlns="" id="{754B6E11-103C-A390-EC56-999AE803F3D4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xmlns="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0575"/>
            <a:ext cx="967740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xmlns="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221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2598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137805FF-5857-A6EE-E6AF-EDF3B41F0B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>
            <a:off x="7086600" y="1"/>
            <a:ext cx="5105400" cy="6857999"/>
          </a:xfrm>
          <a:prstGeom prst="rect">
            <a:avLst/>
          </a:prstGeom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xmlns="" id="{24937448-765A-F40D-C75A-7DE7E819376F}"/>
              </a:ext>
            </a:extLst>
          </p:cNvPr>
          <p:cNvSpPr/>
          <p:nvPr userDrawn="1"/>
        </p:nvSpPr>
        <p:spPr>
          <a:xfrm>
            <a:off x="11531601" y="1315899"/>
            <a:ext cx="658495" cy="5537106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xmlns="" id="{5F0F9FEC-EB76-6F86-A3A5-5515E3EFDE89}"/>
              </a:ext>
            </a:extLst>
          </p:cNvPr>
          <p:cNvGrpSpPr/>
          <p:nvPr userDrawn="1"/>
        </p:nvGrpSpPr>
        <p:grpSpPr>
          <a:xfrm>
            <a:off x="10226527" y="4348"/>
            <a:ext cx="1963420" cy="1307584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xmlns="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xmlns="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xmlns="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xmlns="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xmlns="" id="{770D15C2-5D7B-ED43-C065-94F2462C71C1}"/>
              </a:ext>
            </a:extLst>
          </p:cNvPr>
          <p:cNvSpPr/>
          <p:nvPr userDrawn="1"/>
        </p:nvSpPr>
        <p:spPr>
          <a:xfrm>
            <a:off x="11023879" y="130365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xmlns="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xmlns="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608614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20" name="Imagen 19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xmlns="" id="{8D91507A-E5FD-4F81-8084-ED0CF44931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47805" y="857629"/>
            <a:ext cx="426085" cy="294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2570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8977CFEE-62C6-7C94-91D6-7965D0B30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7086600" y="1151660"/>
            <a:ext cx="5105400" cy="5706339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1661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xmlns="" id="{754B6E11-103C-A390-EC56-999AE803F3D4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xmlns="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0575"/>
            <a:ext cx="967740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xmlns="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221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8390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1661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xmlns="" id="{754B6E11-103C-A390-EC56-999AE803F3D4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xmlns="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0575"/>
            <a:ext cx="967740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xmlns="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9645"/>
            <a:ext cx="1166832" cy="2212054"/>
          </a:xfrm>
          <a:prstGeom prst="rect">
            <a:avLst/>
          </a:prstGeom>
        </p:spPr>
      </p:pic>
      <p:sp>
        <p:nvSpPr>
          <p:cNvPr id="9" name="Marcador de posición de imagen 3">
            <a:extLst>
              <a:ext uri="{FF2B5EF4-FFF2-40B4-BE49-F238E27FC236}">
                <a16:creationId xmlns:a16="http://schemas.microsoft.com/office/drawing/2014/main" xmlns="" id="{FD5042EF-2420-4752-126A-B99C1EF849E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86600" y="1151980"/>
            <a:ext cx="5105400" cy="5706020"/>
          </a:xfrm>
          <a:prstGeom prst="rect">
            <a:avLst/>
          </a:prstGeom>
        </p:spPr>
        <p:txBody>
          <a:bodyPr anchor="t"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r>
              <a:rPr lang="es-ES_tradnl" dirty="0" err="1"/>
              <a:t>Insert</a:t>
            </a:r>
            <a:r>
              <a:rPr lang="es-ES_tradnl" dirty="0"/>
              <a:t> </a:t>
            </a:r>
            <a:r>
              <a:rPr lang="es-ES_tradnl" dirty="0" err="1"/>
              <a:t>image</a:t>
            </a:r>
            <a:r>
              <a:rPr lang="es-ES_tradnl" dirty="0"/>
              <a:t> </a:t>
            </a:r>
            <a:r>
              <a:rPr lang="es-ES_tradnl" dirty="0" err="1"/>
              <a:t>here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6391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xmlns="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57329"/>
            <a:ext cx="1799280" cy="3462149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xmlns="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4001"/>
            <a:ext cx="1740296" cy="3462149"/>
          </a:xfrm>
          <a:prstGeom prst="rect">
            <a:avLst/>
          </a:prstGeom>
        </p:spPr>
      </p:pic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xmlns="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0575"/>
            <a:ext cx="2223512" cy="985337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xmlns="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xmlns="" id="{2FDC974B-0ECD-9074-2ED2-884237AAC061}"/>
              </a:ext>
            </a:extLst>
          </p:cNvPr>
          <p:cNvSpPr/>
          <p:nvPr userDrawn="1"/>
        </p:nvSpPr>
        <p:spPr>
          <a:xfrm>
            <a:off x="1752600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xmlns="" id="{B72FB196-A172-97A8-BF3E-DD1799CC1A73}"/>
              </a:ext>
            </a:extLst>
          </p:cNvPr>
          <p:cNvSpPr/>
          <p:nvPr userDrawn="1"/>
        </p:nvSpPr>
        <p:spPr>
          <a:xfrm>
            <a:off x="6967326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xmlns="" id="{321AF208-FA8B-C8C0-11C7-041F7FA064C4}"/>
              </a:ext>
            </a:extLst>
          </p:cNvPr>
          <p:cNvSpPr/>
          <p:nvPr userDrawn="1"/>
        </p:nvSpPr>
        <p:spPr>
          <a:xfrm>
            <a:off x="10427096" y="1724488"/>
            <a:ext cx="1764905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xmlns="" id="{22951EF6-ED93-6561-E5E2-5BCEB5022943}"/>
              </a:ext>
            </a:extLst>
          </p:cNvPr>
          <p:cNvSpPr/>
          <p:nvPr userDrawn="1"/>
        </p:nvSpPr>
        <p:spPr>
          <a:xfrm>
            <a:off x="3478675" y="3467646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2677BCA0-65A9-6A03-E78C-14D6F7355EFC}"/>
              </a:ext>
            </a:extLst>
          </p:cNvPr>
          <p:cNvSpPr/>
          <p:nvPr userDrawn="1"/>
        </p:nvSpPr>
        <p:spPr>
          <a:xfrm>
            <a:off x="3478674" y="1731783"/>
            <a:ext cx="3469745" cy="1729087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 dirty="0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xmlns="" id="{C6C38FAA-0DD0-C440-DD82-19A638597032}"/>
              </a:ext>
            </a:extLst>
          </p:cNvPr>
          <p:cNvSpPr/>
          <p:nvPr userDrawn="1"/>
        </p:nvSpPr>
        <p:spPr>
          <a:xfrm>
            <a:off x="2" y="1731783"/>
            <a:ext cx="1767179" cy="1735478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xmlns="" id="{4D80849A-FA86-C6A2-5CA6-533FDD29F1CB}"/>
              </a:ext>
            </a:extLst>
          </p:cNvPr>
          <p:cNvSpPr/>
          <p:nvPr userDrawn="1"/>
        </p:nvSpPr>
        <p:spPr>
          <a:xfrm rot="5400000">
            <a:off x="10448610" y="-11606"/>
            <a:ext cx="1731781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xmlns="" id="{B5432095-F17D-F134-37BE-E1AD4038977A}"/>
              </a:ext>
            </a:extLst>
          </p:cNvPr>
          <p:cNvSpPr/>
          <p:nvPr userDrawn="1"/>
        </p:nvSpPr>
        <p:spPr>
          <a:xfrm>
            <a:off x="10439737" y="3467646"/>
            <a:ext cx="899418" cy="1722271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xmlns="" id="{2B212135-2D16-BC16-B10A-8261027A1245}"/>
              </a:ext>
            </a:extLst>
          </p:cNvPr>
          <p:cNvSpPr/>
          <p:nvPr userDrawn="1"/>
        </p:nvSpPr>
        <p:spPr>
          <a:xfrm>
            <a:off x="11339155" y="3467646"/>
            <a:ext cx="859370" cy="1722091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xmlns="" id="{08D15AD5-9D99-284F-0377-7AACB831B7B7}"/>
              </a:ext>
            </a:extLst>
          </p:cNvPr>
          <p:cNvSpPr/>
          <p:nvPr userDrawn="1"/>
        </p:nvSpPr>
        <p:spPr>
          <a:xfrm rot="10800000">
            <a:off x="0" y="3467262"/>
            <a:ext cx="3478676" cy="1736767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xmlns="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13246" y="1902112"/>
            <a:ext cx="1105152" cy="1179185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xmlns="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1726"/>
            <a:ext cx="1028934" cy="710047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xmlns="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27662" y="2158435"/>
            <a:ext cx="927311" cy="87488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xmlns="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7" y="357870"/>
            <a:ext cx="978123" cy="1027032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xmlns="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4265"/>
            <a:ext cx="990826" cy="1039712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xmlns="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56040"/>
            <a:ext cx="1028934" cy="748086"/>
          </a:xfrm>
          <a:prstGeom prst="rect">
            <a:avLst/>
          </a:prstGeom>
        </p:spPr>
      </p:pic>
      <p:sp>
        <p:nvSpPr>
          <p:cNvPr id="36" name="Marcador de texto 34">
            <a:extLst>
              <a:ext uri="{FF2B5EF4-FFF2-40B4-BE49-F238E27FC236}">
                <a16:creationId xmlns:a16="http://schemas.microsoft.com/office/drawing/2014/main" xmlns="" id="{181AEA2E-1C99-4294-892E-2840BA551D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1193" y="2052886"/>
            <a:ext cx="3488650" cy="780187"/>
          </a:xfrm>
          <a:prstGeom prst="rect">
            <a:avLst/>
          </a:prstGeom>
        </p:spPr>
        <p:txBody>
          <a:bodyPr/>
          <a:lstStyle>
            <a:lvl1pPr>
              <a:defRPr sz="4791" b="1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Thank you!</a:t>
            </a:r>
          </a:p>
        </p:txBody>
      </p:sp>
      <p:pic>
        <p:nvPicPr>
          <p:cNvPr id="37" name="Imagen 36" descr="Interfaz de usuario gráfica&#10;&#10;Descripción generada automáticamente">
            <a:extLst>
              <a:ext uri="{FF2B5EF4-FFF2-40B4-BE49-F238E27FC236}">
                <a16:creationId xmlns:a16="http://schemas.microsoft.com/office/drawing/2014/main" xmlns="" id="{C53E509D-9C05-4F64-B596-3792F76B9CA7}"/>
              </a:ext>
            </a:extLst>
          </p:cNvPr>
          <p:cNvPicPr/>
          <p:nvPr userDrawn="1"/>
        </p:nvPicPr>
        <p:blipFill>
          <a:blip r:embed="rId10" r:link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0810" y="5753030"/>
            <a:ext cx="3418791" cy="87045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8" name="Grupo 37">
            <a:extLst>
              <a:ext uri="{FF2B5EF4-FFF2-40B4-BE49-F238E27FC236}">
                <a16:creationId xmlns:a16="http://schemas.microsoft.com/office/drawing/2014/main" xmlns="" id="{B12C3DE7-53C0-4BC5-BCFB-CAB7D8B057D6}"/>
              </a:ext>
            </a:extLst>
          </p:cNvPr>
          <p:cNvGrpSpPr/>
          <p:nvPr userDrawn="1"/>
        </p:nvGrpSpPr>
        <p:grpSpPr>
          <a:xfrm>
            <a:off x="0" y="5753030"/>
            <a:ext cx="5350796" cy="632052"/>
            <a:chOff x="1448755" y="3047555"/>
            <a:chExt cx="5350796" cy="633222"/>
          </a:xfrm>
        </p:grpSpPr>
        <p:pic>
          <p:nvPicPr>
            <p:cNvPr id="39" name="Picture 2" descr="imagen">
              <a:extLst>
                <a:ext uri="{FF2B5EF4-FFF2-40B4-BE49-F238E27FC236}">
                  <a16:creationId xmlns:a16="http://schemas.microsoft.com/office/drawing/2014/main" xmlns="" id="{F2C85C64-5194-4F83-83F6-857D4C6D240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39163"/>
            <a:stretch/>
          </p:blipFill>
          <p:spPr bwMode="auto">
            <a:xfrm>
              <a:off x="1448755" y="3047555"/>
              <a:ext cx="2114191" cy="6332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1" descr="A picture containing text, font, symbol, typography&#10;&#10;Description automatically generated">
              <a:extLst>
                <a:ext uri="{FF2B5EF4-FFF2-40B4-BE49-F238E27FC236}">
                  <a16:creationId xmlns:a16="http://schemas.microsoft.com/office/drawing/2014/main" xmlns="" id="{616377A2-39DF-447D-B18F-0E33E62D6510}"/>
                </a:ext>
              </a:extLst>
            </p:cNvPr>
            <p:cNvPicPr/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86434" y="3177222"/>
              <a:ext cx="1785620" cy="503555"/>
            </a:xfrm>
            <a:prstGeom prst="rect">
              <a:avLst/>
            </a:prstGeom>
          </p:spPr>
        </p:pic>
        <p:pic>
          <p:nvPicPr>
            <p:cNvPr id="41" name="Imagen 40" descr="Texto&#10;&#10;Descripción generada automáticamente">
              <a:extLst>
                <a:ext uri="{FF2B5EF4-FFF2-40B4-BE49-F238E27FC236}">
                  <a16:creationId xmlns:a16="http://schemas.microsoft.com/office/drawing/2014/main" xmlns="" id="{27CD1840-7ABE-4462-BC91-7E7C5F3BAF2E}"/>
                </a:ext>
              </a:extLst>
            </p:cNvPr>
            <p:cNvPicPr/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95541" y="3360102"/>
              <a:ext cx="1604010" cy="320675"/>
            </a:xfrm>
            <a:prstGeom prst="rect">
              <a:avLst/>
            </a:prstGeom>
          </p:spPr>
        </p:pic>
      </p:grpSp>
      <p:pic>
        <p:nvPicPr>
          <p:cNvPr id="42" name="Imagen 41" descr="Patrón de fondo&#10;&#10;Descripción generada automáticamente">
            <a:extLst>
              <a:ext uri="{FF2B5EF4-FFF2-40B4-BE49-F238E27FC236}">
                <a16:creationId xmlns:a16="http://schemas.microsoft.com/office/drawing/2014/main" xmlns="" id="{E19A0AE5-6F2A-4C46-BFBA-717A1DBB44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>
            <a:off x="5211120" y="3476150"/>
            <a:ext cx="1756206" cy="1713588"/>
          </a:xfrm>
          <a:prstGeom prst="rect">
            <a:avLst/>
          </a:prstGeom>
        </p:spPr>
      </p:pic>
      <p:sp>
        <p:nvSpPr>
          <p:cNvPr id="43" name="Rectángulo 42">
            <a:extLst>
              <a:ext uri="{FF2B5EF4-FFF2-40B4-BE49-F238E27FC236}">
                <a16:creationId xmlns:a16="http://schemas.microsoft.com/office/drawing/2014/main" xmlns="" id="{E2D3912A-1E4E-402A-A3C0-9761CDC5901B}"/>
              </a:ext>
            </a:extLst>
          </p:cNvPr>
          <p:cNvSpPr/>
          <p:nvPr userDrawn="1"/>
        </p:nvSpPr>
        <p:spPr>
          <a:xfrm>
            <a:off x="6967326" y="3467646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pic>
        <p:nvPicPr>
          <p:cNvPr id="44" name="Imagen 43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xmlns="" id="{EA525F01-F612-45D5-BEA3-7A4BBA36EA47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8" y="3841497"/>
            <a:ext cx="812985" cy="100167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392C7F8E-841D-4355-9AF1-D492BA4BF8E2}"/>
              </a:ext>
            </a:extLst>
          </p:cNvPr>
          <p:cNvSpPr txBox="1"/>
          <p:nvPr userDrawn="1"/>
        </p:nvSpPr>
        <p:spPr>
          <a:xfrm>
            <a:off x="218393" y="6385082"/>
            <a:ext cx="3352800" cy="368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97" dirty="0">
                <a:latin typeface="EC Square Sans Pro" panose="020B0506040000020004" pitchFamily="34" charset="0"/>
                <a:hlinkClick r:id="rId17"/>
              </a:rPr>
              <a:t>www.amrfvtraining.eu</a:t>
            </a:r>
            <a:r>
              <a:rPr lang="en-GB" sz="1797" dirty="0">
                <a:latin typeface="EC Square Sans Pro" panose="020B05060400000200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160141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8403C06-CDE7-43E8-DAFB-F0C132C484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ED658F6A-4ABA-A3B4-4AC7-986F412D17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767676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F5C1F35D-99B2-C5D8-5101-2D50427355B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CA9CECD-3B05-45DD-9560-3789DBCA6D7C}" type="datetime1">
              <a:rPr lang="nl-NL"/>
              <a:pPr lvl="0"/>
              <a:t>16-10-2024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B3B138AB-E0CF-1DE2-A844-C839C346AAC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9FDADB14-DC18-293C-C899-781B9A5610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74BA4F-3CBC-4A94-B3A7-34D09505F090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698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51C67FA-60A0-DC72-45ED-4234B5E5E91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45FDECC6-C19D-58E7-FFB1-79E2C6C791B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9875B1D6-95D6-CA67-F30E-286FAE113D3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69245DCE-42A7-211A-60F1-A941E744A8B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2C98FD-43CF-4065-9D2D-58DC38D3A717}" type="datetime1">
              <a:rPr lang="nl-NL"/>
              <a:pPr lvl="0"/>
              <a:t>16-10-2024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3F28DD76-C118-4EA2-08F7-5F989BE2E8E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0644416E-859A-6E0E-E3A7-6F58B05E73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6EA9E4-214A-4C1A-BC4C-8051E9DE8343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586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0746230-356E-56AB-93C7-4BDE3A9B59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332BC0AA-2CAA-5823-AE25-5A7BBAE783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32654304-C8A0-9DFA-E433-2DCB5296629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xmlns="" id="{0B072ED7-49AC-44B6-BE90-7E638CBB0EDF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xmlns="" id="{D50C3E10-4E9F-E303-BBFA-75AA5314069D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xmlns="" id="{5993FAAD-E5C3-8CD3-75F3-836260697AA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589A8B-AFB4-4067-A5A3-67AF0B861719}" type="datetime1">
              <a:rPr lang="nl-NL"/>
              <a:pPr lvl="0"/>
              <a:t>16-10-2024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xmlns="" id="{BDAD47E2-049D-4D81-15C3-70CA5F63CF7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xmlns="" id="{5394FE55-D4CE-639C-FE9A-20BE05896A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AD8F16-1BB0-4143-8404-CF2C6513366F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4056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3DC4393-D1CF-1DE7-B101-F43CFF5ED76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xmlns="" id="{E9390614-EDF6-19C0-88CD-B96CF527952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ED112E-369A-4A0F-A5C1-8BD31F279396}" type="datetime1">
              <a:rPr lang="nl-NL"/>
              <a:pPr lvl="0"/>
              <a:t>16-10-2024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xmlns="" id="{A38A2059-5FC3-9D65-66B9-9428001D74A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xmlns="" id="{219150A8-F32F-4246-3032-9E4CF1A984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4FA9BC-4FB7-4726-A579-676BFA7CF756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744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xmlns="" id="{062B4098-2CD6-227A-1169-0534E437984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BF94BD-089A-47AF-84AC-7D4AAB6B9DB7}" type="datetime1">
              <a:rPr lang="nl-NL"/>
              <a:pPr lvl="0"/>
              <a:t>16-10-2024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xmlns="" id="{B2D70464-14D7-4E8F-9CF9-60C413004D6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xmlns="" id="{20DB97FF-2716-845C-0E39-62D10455C1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41C5BF-4C5A-4C56-A72E-8B014DAEF034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325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3122C99-76E0-8ECE-8E67-45631093E0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0B3A5EB4-2791-2A12-162D-61638DC7D09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95456748-EDCA-4C87-0BCE-6135B84C7A3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5263AD18-DCD0-56C1-55F7-8A7BCFC42B4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2F30C7-F32A-45E7-B2C1-273EA52AFA9C}" type="datetime1">
              <a:rPr lang="nl-NL"/>
              <a:pPr lvl="0"/>
              <a:t>16-10-2024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6031D912-9D0A-E4DA-3B13-C6A91517346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4D7312A5-7418-BC7D-5719-DD8D17E6CB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49D35A-B548-4AA5-A407-8D4B2D17987A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025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2CCCF0D7-27DC-6242-646B-935008210C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xmlns="" id="{8EF8E6EA-06A0-E524-59BB-2BCCD46F4C0D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6276B39A-A81C-984E-3FAC-39D14B8B17E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501E5D3F-4BE5-2ADA-E4DF-0819046DF14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199C94-6C95-4411-BB74-DD182993C2DD}" type="datetime1">
              <a:rPr lang="nl-NL"/>
              <a:pPr lvl="0"/>
              <a:t>16-10-2024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1EEDDAF4-24D3-A93F-7270-64F3D5F1BED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18AAA357-39C1-F221-0D1B-5E4F82BE3F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4FB08A-E746-4134-8B12-75EAFC4F41E4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374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xmlns="" id="{80A649A7-876C-EEE9-12AA-DE7D9A1468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7D7B3226-F6A7-29F4-7964-ABF481CF23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5743298F-A33A-AEE3-C4DB-6DC04F04DFF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74D97BC6-CCBC-4676-A7A9-21DEB99DC876}" type="datetime1">
              <a:rPr lang="nl-NL"/>
              <a:pPr lvl="0"/>
              <a:t>16-10-2024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A212BBBC-B502-98AC-0343-5AFEDD97533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E52B7C31-B195-5CA6-917B-5C220311934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6C80AF25-5090-4667-87BD-1D6C853F6065}" type="slidenum"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77" r:id="rId14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nl-NL" sz="4400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nl-NL" sz="2800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0306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6377">
        <a:defRPr>
          <a:latin typeface="+mn-lt"/>
          <a:ea typeface="+mn-ea"/>
          <a:cs typeface="+mn-cs"/>
        </a:defRPr>
      </a:lvl2pPr>
      <a:lvl3pPr marL="912754">
        <a:defRPr>
          <a:latin typeface="+mn-lt"/>
          <a:ea typeface="+mn-ea"/>
          <a:cs typeface="+mn-cs"/>
        </a:defRPr>
      </a:lvl3pPr>
      <a:lvl4pPr marL="1369131">
        <a:defRPr>
          <a:latin typeface="+mn-lt"/>
          <a:ea typeface="+mn-ea"/>
          <a:cs typeface="+mn-cs"/>
        </a:defRPr>
      </a:lvl4pPr>
      <a:lvl5pPr marL="1825508">
        <a:defRPr>
          <a:latin typeface="+mn-lt"/>
          <a:ea typeface="+mn-ea"/>
          <a:cs typeface="+mn-cs"/>
        </a:defRPr>
      </a:lvl5pPr>
      <a:lvl6pPr marL="2281885">
        <a:defRPr>
          <a:latin typeface="+mn-lt"/>
          <a:ea typeface="+mn-ea"/>
          <a:cs typeface="+mn-cs"/>
        </a:defRPr>
      </a:lvl6pPr>
      <a:lvl7pPr marL="2738262">
        <a:defRPr>
          <a:latin typeface="+mn-lt"/>
          <a:ea typeface="+mn-ea"/>
          <a:cs typeface="+mn-cs"/>
        </a:defRPr>
      </a:lvl7pPr>
      <a:lvl8pPr marL="3194639">
        <a:defRPr>
          <a:latin typeface="+mn-lt"/>
          <a:ea typeface="+mn-ea"/>
          <a:cs typeface="+mn-cs"/>
        </a:defRPr>
      </a:lvl8pPr>
      <a:lvl9pPr marL="365101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6377">
        <a:defRPr>
          <a:latin typeface="+mn-lt"/>
          <a:ea typeface="+mn-ea"/>
          <a:cs typeface="+mn-cs"/>
        </a:defRPr>
      </a:lvl2pPr>
      <a:lvl3pPr marL="912754">
        <a:defRPr>
          <a:latin typeface="+mn-lt"/>
          <a:ea typeface="+mn-ea"/>
          <a:cs typeface="+mn-cs"/>
        </a:defRPr>
      </a:lvl3pPr>
      <a:lvl4pPr marL="1369131">
        <a:defRPr>
          <a:latin typeface="+mn-lt"/>
          <a:ea typeface="+mn-ea"/>
          <a:cs typeface="+mn-cs"/>
        </a:defRPr>
      </a:lvl4pPr>
      <a:lvl5pPr marL="1825508">
        <a:defRPr>
          <a:latin typeface="+mn-lt"/>
          <a:ea typeface="+mn-ea"/>
          <a:cs typeface="+mn-cs"/>
        </a:defRPr>
      </a:lvl5pPr>
      <a:lvl6pPr marL="2281885">
        <a:defRPr>
          <a:latin typeface="+mn-lt"/>
          <a:ea typeface="+mn-ea"/>
          <a:cs typeface="+mn-cs"/>
        </a:defRPr>
      </a:lvl6pPr>
      <a:lvl7pPr marL="2738262">
        <a:defRPr>
          <a:latin typeface="+mn-lt"/>
          <a:ea typeface="+mn-ea"/>
          <a:cs typeface="+mn-cs"/>
        </a:defRPr>
      </a:lvl7pPr>
      <a:lvl8pPr marL="3194639">
        <a:defRPr>
          <a:latin typeface="+mn-lt"/>
          <a:ea typeface="+mn-ea"/>
          <a:cs typeface="+mn-cs"/>
        </a:defRPr>
      </a:lvl8pPr>
      <a:lvl9pPr marL="365101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svg"/><Relationship Id="rId3" Type="http://schemas.openxmlformats.org/officeDocument/2006/relationships/image" Target="../media/image59.png"/><Relationship Id="rId7" Type="http://schemas.openxmlformats.org/officeDocument/2006/relationships/image" Target="../media/image6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2.svg"/><Relationship Id="rId5" Type="http://schemas.openxmlformats.org/officeDocument/2006/relationships/image" Target="../media/image60.png"/><Relationship Id="rId4" Type="http://schemas.openxmlformats.org/officeDocument/2006/relationships/image" Target="../media/image60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video" Target="https://www.youtube.com/embed/jFuQqwBmN8A?feature=oembed" TargetMode="External"/><Relationship Id="rId4" Type="http://schemas.openxmlformats.org/officeDocument/2006/relationships/image" Target="../media/image6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video" Target="https://www.youtube.com/embed/cu7cIIlbOd8?feature=oembed" TargetMode="External"/><Relationship Id="rId4" Type="http://schemas.openxmlformats.org/officeDocument/2006/relationships/image" Target="../media/image6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jpeg"/><Relationship Id="rId7" Type="http://schemas.openxmlformats.org/officeDocument/2006/relationships/image" Target="../media/image6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67.png"/><Relationship Id="rId11" Type="http://schemas.openxmlformats.org/officeDocument/2006/relationships/image" Target="../media/image72.jpeg"/><Relationship Id="rId5" Type="http://schemas.openxmlformats.org/officeDocument/2006/relationships/image" Target="../media/image66.png"/><Relationship Id="rId10" Type="http://schemas.openxmlformats.org/officeDocument/2006/relationships/image" Target="../media/image71.jpeg"/><Relationship Id="rId4" Type="http://schemas.openxmlformats.org/officeDocument/2006/relationships/image" Target="../media/image65.png"/><Relationship Id="rId9" Type="http://schemas.openxmlformats.org/officeDocument/2006/relationships/image" Target="../media/image7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xmlns="" id="{FFCA7E40-6B2B-9773-C96F-35BFBF3437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dirty="0">
                <a:latin typeface="EC Square Sans Pro" panose="020B0506040000020004" pitchFamily="34" charset="0"/>
              </a:rPr>
              <a:t>Praktyczne szkolenie dla </a:t>
            </a:r>
            <a:r>
              <a:rPr lang="pl-PL" dirty="0">
                <a:latin typeface="EC Square Sans Pro" panose="020B0506040000020004" pitchFamily="34" charset="0"/>
              </a:rPr>
              <a:t>lekarzy weterynarii i </a:t>
            </a:r>
            <a:r>
              <a:rPr lang="pl-PL" dirty="0" smtClean="0">
                <a:latin typeface="EC Square Sans Pro" panose="020B0506040000020004" pitchFamily="34" charset="0"/>
              </a:rPr>
              <a:t>rolników:  </a:t>
            </a:r>
            <a:endParaRPr lang="pl-PL" dirty="0">
              <a:latin typeface="EC Square Sans Pro" panose="020B0506040000020004" pitchFamily="34" charset="0"/>
            </a:endParaRPr>
          </a:p>
          <a:p>
            <a:pPr marL="0" indent="0">
              <a:buNone/>
            </a:pPr>
            <a:r>
              <a:rPr lang="pl-PL" dirty="0">
                <a:latin typeface="EC Square Sans Pro" panose="020B0506040000020004" pitchFamily="34" charset="0"/>
              </a:rPr>
              <a:t>Ćwiczenia grupowe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6199F5CC-8AF0-EA86-41C2-17755419A8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0999" y="6390909"/>
            <a:ext cx="6284495" cy="3703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>
                <a:latin typeface="EC Square Sans Pro" panose="020B0506040000020004" pitchFamily="34" charset="0"/>
              </a:rPr>
              <a:t>POLSKA, 21 i 22 PAŹDZIERNIKA 2024 R.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247770AF-7A04-4A75-BDBF-1D4FEDA57980}"/>
              </a:ext>
            </a:extLst>
          </p:cNvPr>
          <p:cNvGrpSpPr/>
          <p:nvPr/>
        </p:nvGrpSpPr>
        <p:grpSpPr>
          <a:xfrm>
            <a:off x="9001174" y="5598135"/>
            <a:ext cx="3190826" cy="804609"/>
            <a:chOff x="8787815" y="5750084"/>
            <a:chExt cx="3190826" cy="80460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A58F4CF6-BE16-D73E-C02C-20F5EB6A1EF1}"/>
                </a:ext>
              </a:extLst>
            </p:cNvPr>
            <p:cNvSpPr/>
            <p:nvPr/>
          </p:nvSpPr>
          <p:spPr>
            <a:xfrm>
              <a:off x="8787815" y="5750084"/>
              <a:ext cx="3190826" cy="80460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2" descr="Interfaz de usuario gráfica, TextoDescripción generada automáticamente">
              <a:extLst>
                <a:ext uri="{FF2B5EF4-FFF2-40B4-BE49-F238E27FC236}">
                  <a16:creationId xmlns:a16="http://schemas.microsoft.com/office/drawing/2014/main" xmlns="" id="{8397BEA9-BDD1-FCF9-2AB6-2A41AA6D63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87815" y="5864141"/>
              <a:ext cx="3038426" cy="690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99853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arcador de texto 1">
            <a:extLst>
              <a:ext uri="{FF2B5EF4-FFF2-40B4-BE49-F238E27FC236}">
                <a16:creationId xmlns:a16="http://schemas.microsoft.com/office/drawing/2014/main" xmlns="" id="{8D99BAF4-63C6-40AD-8DAA-E1188C4CAFE1}"/>
              </a:ext>
            </a:extLst>
          </p:cNvPr>
          <p:cNvSpPr txBox="1">
            <a:spLocks/>
          </p:cNvSpPr>
          <p:nvPr/>
        </p:nvSpPr>
        <p:spPr>
          <a:xfrm>
            <a:off x="457198" y="188784"/>
            <a:ext cx="11814295" cy="1212502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 sz="2396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pl-PL" sz="2400" dirty="0">
                <a:latin typeface="EC Square Sans Pro" panose="020B0506040000020004" pitchFamily="34" charset="0"/>
              </a:rPr>
              <a:t>Ćwiczenie grupowe </a:t>
            </a:r>
            <a:r>
              <a:rPr lang="pl-PL" sz="2400" dirty="0" err="1">
                <a:latin typeface="EC Square Sans Pro" panose="020B0506040000020004" pitchFamily="34" charset="0"/>
              </a:rPr>
              <a:t>2b</a:t>
            </a:r>
            <a:r>
              <a:rPr lang="pl-PL" sz="2400" dirty="0">
                <a:latin typeface="EC Square Sans Pro" panose="020B0506040000020004" pitchFamily="34" charset="0"/>
              </a:rPr>
              <a:t> - </a:t>
            </a:r>
            <a:r>
              <a:rPr lang="pl-PL" sz="2400" b="1" dirty="0">
                <a:latin typeface="EC Square Sans Pro" panose="020B0506040000020004" pitchFamily="34" charset="0"/>
              </a:rPr>
              <a:t>Znajdź </a:t>
            </a:r>
            <a:r>
              <a:rPr lang="pl-PL" sz="2400" b="1" u="sng" dirty="0">
                <a:latin typeface="EC Square Sans Pro" panose="020B0506040000020004" pitchFamily="34" charset="0"/>
              </a:rPr>
              <a:t>rozwiązania</a:t>
            </a:r>
            <a:r>
              <a:rPr lang="pl-PL" sz="2400" b="1" dirty="0">
                <a:latin typeface="EC Square Sans Pro" panose="020B0506040000020004" pitchFamily="34" charset="0"/>
              </a:rPr>
              <a:t> pozwalające </a:t>
            </a:r>
            <a:r>
              <a:rPr lang="en-US" sz="2400" b="1" dirty="0">
                <a:latin typeface="EC Square Sans Pro" panose="020B0506040000020004" pitchFamily="34" charset="0"/>
              </a:rPr>
              <a:t/>
            </a:r>
            <a:br>
              <a:rPr lang="en-US" sz="2400" b="1" dirty="0">
                <a:latin typeface="EC Square Sans Pro" panose="020B0506040000020004" pitchFamily="34" charset="0"/>
              </a:rPr>
            </a:br>
            <a:r>
              <a:rPr lang="pl-PL" sz="2400" b="1" dirty="0">
                <a:latin typeface="EC Square Sans Pro" panose="020B0506040000020004" pitchFamily="34" charset="0"/>
              </a:rPr>
              <a:t>przezwyciężyć bariery –</a:t>
            </a:r>
            <a:r>
              <a:rPr lang="pl-PL" sz="2400" b="1" u="sng" dirty="0">
                <a:latin typeface="EC Square Sans Pro" panose="020B0506040000020004" pitchFamily="34" charset="0"/>
              </a:rPr>
              <a:t>Ograniczenie stosowania i odpowiedzialne stosowanie </a:t>
            </a:r>
            <a:r>
              <a:rPr lang="en-US" sz="2400" b="1" u="sng" dirty="0">
                <a:latin typeface="EC Square Sans Pro" panose="020B0506040000020004" pitchFamily="34" charset="0"/>
              </a:rPr>
              <a:t/>
            </a:r>
            <a:br>
              <a:rPr lang="en-US" sz="2400" b="1" u="sng" dirty="0">
                <a:latin typeface="EC Square Sans Pro" panose="020B0506040000020004" pitchFamily="34" charset="0"/>
              </a:rPr>
            </a:br>
            <a:r>
              <a:rPr lang="pl-PL" sz="2400" b="1" u="sng" dirty="0">
                <a:latin typeface="EC Square Sans Pro" panose="020B0506040000020004" pitchFamily="34" charset="0"/>
              </a:rPr>
              <a:t>środków przeciwdrobnoustrojowych</a:t>
            </a:r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xmlns="" id="{677F9CA3-0DF3-49D7-874C-B522D6BECBF0}"/>
              </a:ext>
            </a:extLst>
          </p:cNvPr>
          <p:cNvGrpSpPr/>
          <p:nvPr/>
        </p:nvGrpSpPr>
        <p:grpSpPr>
          <a:xfrm>
            <a:off x="10553700" y="5219700"/>
            <a:ext cx="1481007" cy="1449516"/>
            <a:chOff x="10133729" y="-46716"/>
            <a:chExt cx="1682901" cy="1546999"/>
          </a:xfrm>
        </p:grpSpPr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xmlns="" id="{16F2F623-9190-41C6-9F9A-7CD15B015CA2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89255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noAutofit/>
            </a:bodyPr>
            <a:lstStyle/>
            <a:p>
              <a:pPr algn="ctr"/>
              <a:r>
                <a:rPr lang="pl-PL" sz="3600" b="1">
                  <a:solidFill>
                    <a:srgbClr val="C00000"/>
                  </a:solidFill>
                  <a:latin typeface="EC Square Sans Pro" panose="020B0506040000020004" pitchFamily="34" charset="0"/>
                </a:rPr>
                <a:t>50 </a:t>
              </a:r>
            </a:p>
            <a:p>
              <a:pPr algn="ctr"/>
              <a:r>
                <a:rPr lang="pl-PL" sz="1400" b="1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xmlns="" id="{CFB9670D-5DB0-4A46-A398-4C40AE8C6FC8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39" name="Elipse 38">
                <a:extLst>
                  <a:ext uri="{FF2B5EF4-FFF2-40B4-BE49-F238E27FC236}">
                    <a16:creationId xmlns:a16="http://schemas.microsoft.com/office/drawing/2014/main" xmlns="" id="{34B12050-F430-43FB-BF1C-B5BA2CE7A16A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/>
              </a:p>
            </p:txBody>
          </p:sp>
          <p:cxnSp>
            <p:nvCxnSpPr>
              <p:cNvPr id="40" name="Conector recto 39">
                <a:extLst>
                  <a:ext uri="{FF2B5EF4-FFF2-40B4-BE49-F238E27FC236}">
                    <a16:creationId xmlns:a16="http://schemas.microsoft.com/office/drawing/2014/main" xmlns="" id="{1381F1E8-8FE8-4B4A-9A79-FA14B3E6DB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ector recto 40">
                <a:extLst>
                  <a:ext uri="{FF2B5EF4-FFF2-40B4-BE49-F238E27FC236}">
                    <a16:creationId xmlns:a16="http://schemas.microsoft.com/office/drawing/2014/main" xmlns="" id="{E34A2C5D-D31F-4469-9361-A054F55225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recto 41">
                <a:extLst>
                  <a:ext uri="{FF2B5EF4-FFF2-40B4-BE49-F238E27FC236}">
                    <a16:creationId xmlns:a16="http://schemas.microsoft.com/office/drawing/2014/main" xmlns="" id="{6746C081-1BE6-477D-B3BA-33DCDDF62467}"/>
                  </a:ext>
                </a:extLst>
              </p:cNvPr>
              <p:cNvCxnSpPr>
                <a:cxnSpLocks/>
                <a:stCxn id="39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ector recto 42">
                <a:extLst>
                  <a:ext uri="{FF2B5EF4-FFF2-40B4-BE49-F238E27FC236}">
                    <a16:creationId xmlns:a16="http://schemas.microsoft.com/office/drawing/2014/main" xmlns="" id="{8A2AFA78-3627-4FA3-AAE9-5A8B4136A478}"/>
                  </a:ext>
                </a:extLst>
              </p:cNvPr>
              <p:cNvCxnSpPr>
                <a:cxnSpLocks/>
                <a:stCxn id="39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Cuerda 43">
                <a:extLst>
                  <a:ext uri="{FF2B5EF4-FFF2-40B4-BE49-F238E27FC236}">
                    <a16:creationId xmlns:a16="http://schemas.microsoft.com/office/drawing/2014/main" xmlns="" id="{622F5FFB-C5F0-4ABB-9243-AF93864CDDBC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45" name="Cuerda 44">
                <a:extLst>
                  <a:ext uri="{FF2B5EF4-FFF2-40B4-BE49-F238E27FC236}">
                    <a16:creationId xmlns:a16="http://schemas.microsoft.com/office/drawing/2014/main" xmlns="" id="{81318734-BBE8-41D4-9938-5A51F3C73D66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4" name="Tijdelijke aanduiding voor inhoud 2">
            <a:extLst>
              <a:ext uri="{FF2B5EF4-FFF2-40B4-BE49-F238E27FC236}">
                <a16:creationId xmlns:a16="http://schemas.microsoft.com/office/drawing/2014/main" xmlns="" id="{5ED8B47D-B731-4C9C-AB5F-11A7967B94AF}"/>
              </a:ext>
            </a:extLst>
          </p:cNvPr>
          <p:cNvSpPr txBox="1">
            <a:spLocks/>
          </p:cNvSpPr>
          <p:nvPr/>
        </p:nvSpPr>
        <p:spPr>
          <a:xfrm>
            <a:off x="194040" y="1701800"/>
            <a:ext cx="11785856" cy="4444391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kumimoji="0" lang="pl-PL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Rolnicy i lekarze weterynarii w grupach mieszanych podzielonych według </a:t>
            </a:r>
            <a:r>
              <a:rPr kumimoji="0" lang="pl-PL" sz="2400" b="0" i="0" u="none" strike="noStrike" cap="none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gatunku utrzymywanych zwierząt </a:t>
            </a:r>
            <a:endParaRPr kumimoji="0" lang="pl-PL" sz="2400" b="0" i="0" u="none" strike="noStrike" cap="none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kumimoji="0" lang="pl-PL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Wykorzystajcie kartę z </a:t>
            </a:r>
            <a:r>
              <a:rPr kumimoji="0" lang="pl-PL" sz="2400" b="0" i="0" u="none" strike="noStrike" cap="none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flipchartu</a:t>
            </a:r>
            <a:r>
              <a:rPr kumimoji="0" lang="pl-PL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 przygotowaną w poprzednim ćwiczeniu grupowym: </a:t>
            </a:r>
            <a:r>
              <a:rPr kumimoji="0" lang="pl-PL" sz="24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Ograniczenie stosowania i odpowiedzialne stosowanie środków przeciwdrobnoustrojowych</a:t>
            </a:r>
          </a:p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kumimoji="0" lang="pl-PL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Proszę umieścić odpowiedzi na pytania na nowej karcie:</a:t>
            </a: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endParaRPr kumimoji="0" lang="nl-NL" sz="2400" b="0" i="0" u="none" strike="noStrike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lvl="1" indent="-228600">
              <a:lnSpc>
                <a:spcPct val="70000"/>
              </a:lnSpc>
              <a:spcBef>
                <a:spcPts val="500"/>
              </a:spcBef>
              <a:buSzPct val="100000"/>
              <a:buFont typeface="Arial" pitchFamily="34"/>
              <a:buChar char="•"/>
              <a:defRPr/>
            </a:pPr>
            <a:r>
              <a:rPr lang="pl-PL" sz="28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Jakie bariery utrudniają ograniczenie stosowania i odpowiedzialne stosowanie środków przeciwdrobnoustrojowych? </a:t>
            </a:r>
          </a:p>
          <a:p>
            <a:pPr marL="685800" lvl="1" indent="-228600">
              <a:lnSpc>
                <a:spcPct val="70000"/>
              </a:lnSpc>
              <a:spcBef>
                <a:spcPts val="500"/>
              </a:spcBef>
              <a:buSzPct val="100000"/>
              <a:buFont typeface="Arial" pitchFamily="34"/>
              <a:buChar char="•"/>
              <a:defRPr/>
            </a:pPr>
            <a:endParaRPr lang="en-US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r>
              <a:rPr kumimoji="0" lang="pl-PL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Jakie rozwiązania pozwolą pokonać te bariery?</a:t>
            </a: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endParaRPr lang="nl-NL" sz="2800" b="1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r>
              <a:rPr kumimoji="0" lang="pl-PL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Stwórz dla siebie cel SMART, który wdrożysz w swoim gospodarstwie/gospodarstwie swojego klienta</a:t>
            </a:r>
            <a:endParaRPr kumimoji="0" lang="en-US" sz="2400" b="0" i="0" u="none" strike="noStrike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r>
              <a:rPr kumimoji="0" lang="pl-PL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Proszę umieścić na flipcharcie swoje odpowiedzi zapisane na </a:t>
            </a:r>
            <a:r>
              <a:rPr kumimoji="0" lang="en-US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/>
            </a:r>
            <a:br>
              <a:rPr kumimoji="0" lang="en-US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</a:br>
            <a:r>
              <a:rPr kumimoji="0" lang="pl-PL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samoprzylepnych karteczkach</a:t>
            </a:r>
          </a:p>
          <a:p>
            <a:endParaRPr lang="nl-NL" sz="24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lvl="1"/>
            <a:endParaRPr lang="nl-NL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208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Marcador de texto 1">
            <a:extLst>
              <a:ext uri="{FF2B5EF4-FFF2-40B4-BE49-F238E27FC236}">
                <a16:creationId xmlns:a16="http://schemas.microsoft.com/office/drawing/2014/main" xmlns="" id="{B48C7E41-EFCF-45DF-80D4-335C072507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1" y="310575"/>
            <a:ext cx="11125199" cy="122295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3200" dirty="0">
                <a:latin typeface="EC Square Sans Pro" panose="020B0506040000020004" pitchFamily="34" charset="0"/>
              </a:rPr>
              <a:t>Ćwiczenie grupowe </a:t>
            </a:r>
            <a:r>
              <a:rPr lang="pl-PL" sz="3200" dirty="0" err="1">
                <a:latin typeface="EC Square Sans Pro" panose="020B0506040000020004" pitchFamily="34" charset="0"/>
              </a:rPr>
              <a:t>3a</a:t>
            </a:r>
            <a:r>
              <a:rPr lang="pl-PL" sz="3200" dirty="0">
                <a:latin typeface="EC Square Sans Pro" panose="020B0506040000020004" pitchFamily="34" charset="0"/>
              </a:rPr>
              <a:t>: </a:t>
            </a:r>
            <a:r>
              <a:rPr lang="pl-PL" sz="3200" b="1" u="sng" dirty="0">
                <a:latin typeface="EC Square Sans Pro" panose="020B0506040000020004" pitchFamily="34" charset="0"/>
              </a:rPr>
              <a:t>Prezentacja wyników: </a:t>
            </a:r>
            <a:r>
              <a:rPr lang="en-US" sz="3200" b="1" u="sng" dirty="0">
                <a:latin typeface="EC Square Sans Pro" panose="020B0506040000020004" pitchFamily="34" charset="0"/>
              </a:rPr>
              <a:t/>
            </a:r>
            <a:br>
              <a:rPr lang="en-US" sz="3200" b="1" u="sng" dirty="0">
                <a:latin typeface="EC Square Sans Pro" panose="020B0506040000020004" pitchFamily="34" charset="0"/>
              </a:rPr>
            </a:br>
            <a:r>
              <a:rPr lang="pl-PL" sz="3200" b="1" u="sng" dirty="0">
                <a:latin typeface="EC Square Sans Pro" panose="020B0506040000020004" pitchFamily="34" charset="0"/>
              </a:rPr>
              <a:t>rozwiązania mające na celu ulepszenie praktyk gospodarskich</a:t>
            </a:r>
          </a:p>
        </p:txBody>
      </p:sp>
      <p:sp>
        <p:nvSpPr>
          <p:cNvPr id="16" name="Tijdelijke aanduiding voor inhoud 2">
            <a:extLst>
              <a:ext uri="{FF2B5EF4-FFF2-40B4-BE49-F238E27FC236}">
                <a16:creationId xmlns:a16="http://schemas.microsoft.com/office/drawing/2014/main" xmlns="" id="{85EF5DE6-BF9E-4794-AF26-BFB2A170E3F7}"/>
              </a:ext>
            </a:extLst>
          </p:cNvPr>
          <p:cNvSpPr txBox="1">
            <a:spLocks/>
          </p:cNvSpPr>
          <p:nvPr/>
        </p:nvSpPr>
        <p:spPr>
          <a:xfrm>
            <a:off x="596901" y="2028827"/>
            <a:ext cx="10731500" cy="4351336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Przy każdym stole wyznaczany jest przedstawiciel, który zaprezentuje wyniki</a:t>
            </a: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lang="en-GB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lang="pl-PL" sz="28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„W jaki sposób ulepszone praktyki gospodarskie mogą przyczynić się do ograniczenia stosowania środków</a:t>
            </a:r>
            <a:r>
              <a:rPr lang="en-US" sz="28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 </a:t>
            </a:r>
            <a:r>
              <a:rPr lang="pl-PL" sz="28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przeciwdrobnoustrojowych?”</a:t>
            </a:r>
          </a:p>
          <a:p>
            <a:pPr marR="0" lvl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endParaRPr lang="en-GB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Przedstawiciel każdej grupy prezentuje </a:t>
            </a:r>
            <a:r>
              <a:rPr kumimoji="0" lang="pl-PL" sz="24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jedno </a:t>
            </a:r>
            <a:r>
              <a:rPr kumimoji="0" lang="pl-PL" sz="240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rozwiązanie przygotowane przy danym stole</a:t>
            </a: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pl-PL" sz="24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Następnie głos jest przekazywany do innej grupy, która prezentuje rozwiązanie, jakie nie zostało wcześniej opisane.</a:t>
            </a:r>
          </a:p>
          <a:p>
            <a:pPr marL="285750" marR="0" lvl="0" indent="-28575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GB" sz="2000" b="0" i="0" u="none" strike="noStrike" kern="1200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229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xmlns="" id="{26C735CE-BD04-4081-9A7D-C53F1A6AF9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6101" y="310575"/>
            <a:ext cx="11629920" cy="1084134"/>
          </a:xfr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 rtl="0">
              <a:lnSpc>
                <a:spcPct val="120000"/>
              </a:lnSpc>
              <a:spcBef>
                <a:spcPts val="1000"/>
              </a:spcBef>
              <a:buSzPct val="100000"/>
            </a:pPr>
            <a:r>
              <a:rPr lang="pl-PL" sz="2400" dirty="0">
                <a:latin typeface="EC Square Sans Pro" panose="020B0506040000020004" pitchFamily="34" charset="0"/>
              </a:rPr>
              <a:t>Ćwiczenie grupowe </a:t>
            </a:r>
            <a:r>
              <a:rPr lang="pl-PL" sz="2400" dirty="0" err="1">
                <a:latin typeface="EC Square Sans Pro" panose="020B0506040000020004" pitchFamily="34" charset="0"/>
              </a:rPr>
              <a:t>3b</a:t>
            </a:r>
            <a:r>
              <a:rPr lang="pl-PL" sz="2400" dirty="0">
                <a:latin typeface="EC Square Sans Pro" panose="020B0506040000020004" pitchFamily="34" charset="0"/>
              </a:rPr>
              <a:t>: </a:t>
            </a:r>
            <a:r>
              <a:rPr lang="pl-PL" sz="2400" b="1" dirty="0">
                <a:latin typeface="EC Square Sans Pro" panose="020B0506040000020004" pitchFamily="34" charset="0"/>
              </a:rPr>
              <a:t>Prezentacja wyników: działania mające </a:t>
            </a:r>
            <a:r>
              <a:rPr lang="en-US" sz="2400" b="1" dirty="0">
                <a:latin typeface="EC Square Sans Pro" panose="020B0506040000020004" pitchFamily="34" charset="0"/>
              </a:rPr>
              <a:t/>
            </a:r>
            <a:br>
              <a:rPr lang="en-US" sz="2400" b="1" dirty="0">
                <a:latin typeface="EC Square Sans Pro" panose="020B0506040000020004" pitchFamily="34" charset="0"/>
              </a:rPr>
            </a:br>
            <a:r>
              <a:rPr lang="pl-PL" sz="2400" b="1" dirty="0">
                <a:latin typeface="EC Square Sans Pro" panose="020B0506040000020004" pitchFamily="34" charset="0"/>
              </a:rPr>
              <a:t>na celu ograniczenie stosowania środków przeciwdrobnoustrojowych i bardziej odpowiedzialne ich stosowanie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A34172B8-9A0F-41F9-99BF-5B5C32F6526D}"/>
              </a:ext>
            </a:extLst>
          </p:cNvPr>
          <p:cNvSpPr txBox="1">
            <a:spLocks/>
          </p:cNvSpPr>
          <p:nvPr/>
        </p:nvSpPr>
        <p:spPr>
          <a:xfrm>
            <a:off x="838203" y="1825627"/>
            <a:ext cx="11025742" cy="4721798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Przy każdym stole wyznaczany jest przedstawiciel, który zaprezentuje wyniki</a:t>
            </a: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lang="nl-NL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lang="pl-PL" sz="32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„W jaki sposób inne działania mogą przyczynić się do ograniczenia stosowania środków przeciwdrobnoustrojowych?”</a:t>
            </a:r>
          </a:p>
          <a:p>
            <a:pPr marR="0" lvl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endParaRPr lang="en-GB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Przedstawiciel każdej grupy prezentuje </a:t>
            </a:r>
            <a:r>
              <a:rPr kumimoji="0" lang="pl-PL" sz="24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jedno </a:t>
            </a:r>
            <a:r>
              <a:rPr kumimoji="0" lang="pl-PL" sz="240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rozwiązanie przygotowane przy danym stole</a:t>
            </a: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pl-PL" sz="24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Następnie głos jest przekazywany do innej grupy, która prezentuje </a:t>
            </a:r>
            <a:r>
              <a:rPr lang="en-US" sz="24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/>
            </a:r>
            <a:br>
              <a:rPr lang="en-US" sz="24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</a:br>
            <a:r>
              <a:rPr lang="pl-PL" sz="24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rozwiązanie, jakie nie zostało wcześniej opisane.</a:t>
            </a:r>
            <a:endParaRPr lang="pl-PL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nl-NL" sz="2200" b="0" i="0" u="none" strike="noStrike" kern="1200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3E05FFAE-23B5-4FE9-A635-989089E3F2D0}"/>
              </a:ext>
            </a:extLst>
          </p:cNvPr>
          <p:cNvGrpSpPr/>
          <p:nvPr/>
        </p:nvGrpSpPr>
        <p:grpSpPr>
          <a:xfrm>
            <a:off x="10553700" y="5219700"/>
            <a:ext cx="1481007" cy="1449516"/>
            <a:chOff x="10133729" y="-46716"/>
            <a:chExt cx="1682901" cy="1546999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xmlns="" id="{D8CCC978-5BFB-46E6-B5CC-ED81362E7785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91973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noAutofit/>
            </a:bodyPr>
            <a:lstStyle/>
            <a:p>
              <a:pPr algn="ctr"/>
              <a:r>
                <a:rPr lang="pl-PL" sz="3600" b="1">
                  <a:solidFill>
                    <a:srgbClr val="C00000"/>
                  </a:solidFill>
                  <a:latin typeface="EC Square Sans Pro" panose="020B0506040000020004" pitchFamily="34" charset="0"/>
                </a:rPr>
                <a:t>20 </a:t>
              </a:r>
            </a:p>
            <a:p>
              <a:pPr algn="ctr"/>
              <a:r>
                <a:rPr lang="pl-PL" sz="1400" b="1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6" name="Grupo 5">
              <a:extLst>
                <a:ext uri="{FF2B5EF4-FFF2-40B4-BE49-F238E27FC236}">
                  <a16:creationId xmlns:a16="http://schemas.microsoft.com/office/drawing/2014/main" xmlns="" id="{EE40D9B1-25A7-4227-8F02-3336504BB052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7" name="Elipse 6">
                <a:extLst>
                  <a:ext uri="{FF2B5EF4-FFF2-40B4-BE49-F238E27FC236}">
                    <a16:creationId xmlns:a16="http://schemas.microsoft.com/office/drawing/2014/main" xmlns="" id="{9E822593-200C-447C-9C38-2E84E2DC794E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/>
              </a:p>
            </p:txBody>
          </p:sp>
          <p:cxnSp>
            <p:nvCxnSpPr>
              <p:cNvPr id="8" name="Conector recto 7">
                <a:extLst>
                  <a:ext uri="{FF2B5EF4-FFF2-40B4-BE49-F238E27FC236}">
                    <a16:creationId xmlns:a16="http://schemas.microsoft.com/office/drawing/2014/main" xmlns="" id="{B603FE94-9983-4B4E-99ED-B0281126E6C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Conector recto 8">
                <a:extLst>
                  <a:ext uri="{FF2B5EF4-FFF2-40B4-BE49-F238E27FC236}">
                    <a16:creationId xmlns:a16="http://schemas.microsoft.com/office/drawing/2014/main" xmlns="" id="{EFCA79F5-C418-45FF-863E-51015735200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Conector recto 9">
                <a:extLst>
                  <a:ext uri="{FF2B5EF4-FFF2-40B4-BE49-F238E27FC236}">
                    <a16:creationId xmlns:a16="http://schemas.microsoft.com/office/drawing/2014/main" xmlns="" id="{EAAF859F-CD8C-43FB-ADEE-80FBCBBF6D0B}"/>
                  </a:ext>
                </a:extLst>
              </p:cNvPr>
              <p:cNvCxnSpPr>
                <a:cxnSpLocks/>
                <a:stCxn id="7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ector recto 10">
                <a:extLst>
                  <a:ext uri="{FF2B5EF4-FFF2-40B4-BE49-F238E27FC236}">
                    <a16:creationId xmlns:a16="http://schemas.microsoft.com/office/drawing/2014/main" xmlns="" id="{755FDFB1-B45B-4FBB-90FA-00AF24CFD2D7}"/>
                  </a:ext>
                </a:extLst>
              </p:cNvPr>
              <p:cNvCxnSpPr>
                <a:cxnSpLocks/>
                <a:stCxn id="7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Cuerda 11">
                <a:extLst>
                  <a:ext uri="{FF2B5EF4-FFF2-40B4-BE49-F238E27FC236}">
                    <a16:creationId xmlns:a16="http://schemas.microsoft.com/office/drawing/2014/main" xmlns="" id="{7EBC5317-A2C6-401A-B47F-575247E8B0BE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13" name="Cuerda 12">
                <a:extLst>
                  <a:ext uri="{FF2B5EF4-FFF2-40B4-BE49-F238E27FC236}">
                    <a16:creationId xmlns:a16="http://schemas.microsoft.com/office/drawing/2014/main" xmlns="" id="{5F3ED3E4-826F-43CD-BF36-595E80D1F516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10351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xmlns="" id="{ECADEB22-C3DA-44AE-A715-70637E376B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3997020"/>
              </p:ext>
            </p:extLst>
          </p:nvPr>
        </p:nvGraphicFramePr>
        <p:xfrm>
          <a:off x="274319" y="1277619"/>
          <a:ext cx="6766561" cy="4580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7" name="CuadroTexto 26">
            <a:extLst>
              <a:ext uri="{FF2B5EF4-FFF2-40B4-BE49-F238E27FC236}">
                <a16:creationId xmlns:a16="http://schemas.microsoft.com/office/drawing/2014/main" xmlns="" id="{F0A90E06-A3D7-4ED8-A401-A7413406D585}"/>
              </a:ext>
            </a:extLst>
          </p:cNvPr>
          <p:cNvSpPr txBox="1"/>
          <p:nvPr/>
        </p:nvSpPr>
        <p:spPr>
          <a:xfrm>
            <a:off x="155668" y="207721"/>
            <a:ext cx="11441480" cy="584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32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„Lepiej zapobiegać niż leczyć”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xmlns="" id="{2EBDA733-B5B0-451F-A9ED-3081C0578A1E}"/>
              </a:ext>
            </a:extLst>
          </p:cNvPr>
          <p:cNvSpPr txBox="1"/>
          <p:nvPr/>
        </p:nvSpPr>
        <p:spPr>
          <a:xfrm>
            <a:off x="4286432" y="1092953"/>
            <a:ext cx="985520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l-PL">
                <a:solidFill>
                  <a:srgbClr val="2C7470"/>
                </a:solidFill>
                <a:latin typeface="EC Square Sans Pro" panose="020B0506040000020004" pitchFamily="34" charset="0"/>
              </a:rPr>
              <a:t>Część I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xmlns="" id="{9F5754B8-EE8D-4EF3-9F61-30E9DB791B4E}"/>
              </a:ext>
            </a:extLst>
          </p:cNvPr>
          <p:cNvSpPr txBox="1"/>
          <p:nvPr/>
        </p:nvSpPr>
        <p:spPr>
          <a:xfrm>
            <a:off x="4286432" y="3059667"/>
            <a:ext cx="985520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l-PL">
                <a:solidFill>
                  <a:srgbClr val="2C7470"/>
                </a:solidFill>
                <a:latin typeface="EC Square Sans Pro" panose="020B0506040000020004" pitchFamily="34" charset="0"/>
              </a:rPr>
              <a:t>Część II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xmlns="" id="{24168C4F-25F1-4C52-BA74-2E1E6A9790A6}"/>
              </a:ext>
            </a:extLst>
          </p:cNvPr>
          <p:cNvSpPr txBox="1"/>
          <p:nvPr/>
        </p:nvSpPr>
        <p:spPr>
          <a:xfrm>
            <a:off x="7376433" y="3105834"/>
            <a:ext cx="4220715" cy="206210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pl-PL" sz="3200" dirty="0">
                <a:latin typeface="EC Square Sans Pro" panose="020B0506040000020004" pitchFamily="34" charset="0"/>
                <a:sym typeface="Wingdings" panose="05000000000000000000" pitchFamily="2" charset="2"/>
              </a:rPr>
              <a:t>Zmiany na poziomie gospodarstwa:  Porozumienie między rolnikami i lekarzami weterynarii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48B4B3E-AB44-9944-B3B5-115860AB1039}"/>
              </a:ext>
            </a:extLst>
          </p:cNvPr>
          <p:cNvSpPr txBox="1"/>
          <p:nvPr/>
        </p:nvSpPr>
        <p:spPr>
          <a:xfrm>
            <a:off x="450157" y="2599762"/>
            <a:ext cx="2497580" cy="1960206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  <a:ea typeface="Verdana" panose="020B0604030504040204" pitchFamily="34" charset="0"/>
              </a:rPr>
              <a:t>Globalna potrzeba: zmniejszenie oporności na środki przeciwdrobnoustrojowe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5630C6B-362B-627E-8CDE-32BB4D0D7DE1}"/>
              </a:ext>
            </a:extLst>
          </p:cNvPr>
          <p:cNvSpPr txBox="1"/>
          <p:nvPr/>
        </p:nvSpPr>
        <p:spPr>
          <a:xfrm>
            <a:off x="4492768" y="1854275"/>
            <a:ext cx="2329138" cy="822729"/>
          </a:xfrm>
          <a:prstGeom prst="rect">
            <a:avLst/>
          </a:prstGeom>
          <a:solidFill>
            <a:srgbClr val="6BB188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  <a:ea typeface="Verdana" panose="020B0604030504040204" pitchFamily="34" charset="0"/>
              </a:rPr>
              <a:t>Nowe ramy regulacyjne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50E11E5-97E3-2D39-353B-A9D9AA76D29A}"/>
              </a:ext>
            </a:extLst>
          </p:cNvPr>
          <p:cNvSpPr txBox="1"/>
          <p:nvPr/>
        </p:nvSpPr>
        <p:spPr>
          <a:xfrm>
            <a:off x="4492768" y="3613664"/>
            <a:ext cx="2341776" cy="2062103"/>
          </a:xfrm>
          <a:prstGeom prst="rect">
            <a:avLst/>
          </a:prstGeom>
          <a:solidFill>
            <a:srgbClr val="2C7470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  <a:ea typeface="Verdana" panose="020B0604030504040204" pitchFamily="34" charset="0"/>
              </a:rPr>
              <a:t>Środki zapobiegawcze, które należy wdrożyć na poziomie gospodarstwa</a:t>
            </a:r>
          </a:p>
        </p:txBody>
      </p:sp>
    </p:spTree>
    <p:extLst>
      <p:ext uri="{BB962C8B-B14F-4D97-AF65-F5344CB8AC3E}">
        <p14:creationId xmlns:p14="http://schemas.microsoft.com/office/powerpoint/2010/main" val="3219448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xmlns="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4684" y="1136695"/>
            <a:ext cx="9462631" cy="47584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2800">
                <a:latin typeface="EC Square Sans Pro" panose="020B0506040000020004" pitchFamily="34" charset="0"/>
              </a:rPr>
              <a:t>Wspólnie przyczyńmy się do zapobiegania i ograniczania stosowania środków przeciwdrobnoustrojowych…</a:t>
            </a:r>
          </a:p>
        </p:txBody>
      </p:sp>
      <p:sp>
        <p:nvSpPr>
          <p:cNvPr id="3" name="Stroomdiagram: Scheidingslijn 7">
            <a:extLst>
              <a:ext uri="{FF2B5EF4-FFF2-40B4-BE49-F238E27FC236}">
                <a16:creationId xmlns:a16="http://schemas.microsoft.com/office/drawing/2014/main" xmlns="" id="{B6F360B8-F622-ED0B-D87B-B8CE403D822C}"/>
              </a:ext>
            </a:extLst>
          </p:cNvPr>
          <p:cNvSpPr/>
          <p:nvPr/>
        </p:nvSpPr>
        <p:spPr>
          <a:xfrm>
            <a:off x="1694209" y="2151760"/>
            <a:ext cx="8752115" cy="3713584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0"/>
              <a:gd name="f6" fmla="val 21600"/>
              <a:gd name="f7" fmla="val 3475"/>
              <a:gd name="f8" fmla="val 18125"/>
              <a:gd name="f9" fmla="val 10800"/>
              <a:gd name="f10" fmla="*/ f3 1 21600"/>
              <a:gd name="f11" fmla="*/ f4 1 21600"/>
              <a:gd name="f12" fmla="val f5"/>
              <a:gd name="f13" fmla="val f6"/>
              <a:gd name="f14" fmla="+- f13 0 f12"/>
              <a:gd name="f15" fmla="*/ f14 1 21600"/>
              <a:gd name="f16" fmla="*/ f14 1018 1"/>
              <a:gd name="f17" fmla="*/ f14 20582 1"/>
              <a:gd name="f18" fmla="*/ f14 3163 1"/>
              <a:gd name="f19" fmla="*/ f14 18437 1"/>
              <a:gd name="f20" fmla="*/ f16 1 21600"/>
              <a:gd name="f21" fmla="*/ f17 1 21600"/>
              <a:gd name="f22" fmla="*/ f18 1 21600"/>
              <a:gd name="f23" fmla="*/ f19 1 21600"/>
              <a:gd name="f24" fmla="*/ f20 1 f15"/>
              <a:gd name="f25" fmla="*/ f21 1 f15"/>
              <a:gd name="f26" fmla="*/ f22 1 f15"/>
              <a:gd name="f27" fmla="*/ f23 1 f15"/>
              <a:gd name="f28" fmla="*/ f24 f10 1"/>
              <a:gd name="f29" fmla="*/ f25 f10 1"/>
              <a:gd name="f30" fmla="*/ f27 f11 1"/>
              <a:gd name="f31" fmla="*/ f26 f1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8" t="f31" r="f29" b="f30"/>
            <a:pathLst>
              <a:path w="21600" h="21600">
                <a:moveTo>
                  <a:pt x="f7" y="f5"/>
                </a:moveTo>
                <a:lnTo>
                  <a:pt x="f8" y="f5"/>
                </a:lnTo>
                <a:arcTo wR="f7" hR="f9" stAng="f2" swAng="f0"/>
                <a:lnTo>
                  <a:pt x="f7" y="f6"/>
                </a:lnTo>
                <a:arcTo wR="f7" hR="f9" stAng="f1" swAng="f0"/>
                <a:close/>
              </a:path>
            </a:pathLst>
          </a:custGeom>
          <a:solidFill>
            <a:srgbClr val="6BB188"/>
          </a:solidFill>
          <a:ln w="19046" cap="flat">
            <a:solidFill>
              <a:srgbClr val="04243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xmlns="" id="{B0631A6F-4B27-03FA-34C1-4FFA140BB5B9}"/>
              </a:ext>
            </a:extLst>
          </p:cNvPr>
          <p:cNvSpPr txBox="1">
            <a:spLocks/>
          </p:cNvSpPr>
          <p:nvPr/>
        </p:nvSpPr>
        <p:spPr>
          <a:xfrm>
            <a:off x="838203" y="1989856"/>
            <a:ext cx="10515600" cy="4351336"/>
          </a:xfrm>
          <a:prstGeom prst="rect">
            <a:avLst/>
          </a:prstGeom>
        </p:spPr>
        <p:txBody>
          <a:bodyPr>
            <a:noAutofit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0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/>
              <a:buNone/>
            </a:pPr>
            <a:r>
              <a:rPr lang="pl-PL" sz="1800">
                <a:latin typeface="Times New Roman" pitchFamily="18"/>
              </a:rPr>
              <a:t>	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Font typeface="Arial" pitchFamily="34"/>
              <a:buNone/>
            </a:pPr>
            <a:endParaRPr lang="en-US" dirty="0"/>
          </a:p>
        </p:txBody>
      </p:sp>
      <p:pic>
        <p:nvPicPr>
          <p:cNvPr id="5" name="Graphic 4" descr="Boer silhouet">
            <a:extLst>
              <a:ext uri="{FF2B5EF4-FFF2-40B4-BE49-F238E27FC236}">
                <a16:creationId xmlns:a16="http://schemas.microsoft.com/office/drawing/2014/main" xmlns="" id="{61E272D0-BA42-3E5C-45F8-C12103523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346823" y="2560490"/>
            <a:ext cx="3160815" cy="316081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Graphic 6" descr="Vrouwelijke arts met effen opvulling">
            <a:extLst>
              <a:ext uri="{FF2B5EF4-FFF2-40B4-BE49-F238E27FC236}">
                <a16:creationId xmlns:a16="http://schemas.microsoft.com/office/drawing/2014/main" xmlns="" id="{B8CF4B71-CB75-4718-063A-5CA2DC1DF7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6989157" y="2484711"/>
            <a:ext cx="3160815" cy="31608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Marcador de texto 1">
            <a:extLst>
              <a:ext uri="{FF2B5EF4-FFF2-40B4-BE49-F238E27FC236}">
                <a16:creationId xmlns:a16="http://schemas.microsoft.com/office/drawing/2014/main" xmlns="" id="{D134C0FF-C9F2-8C75-AA31-F750D949EAB6}"/>
              </a:ext>
            </a:extLst>
          </p:cNvPr>
          <p:cNvSpPr txBox="1">
            <a:spLocks/>
          </p:cNvSpPr>
          <p:nvPr/>
        </p:nvSpPr>
        <p:spPr>
          <a:xfrm>
            <a:off x="1364684" y="5960370"/>
            <a:ext cx="9462631" cy="47584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396" b="0" i="0" u="none" strike="noStrike" kern="1200" cap="none" spc="0" baseline="0">
                <a:solidFill>
                  <a:srgbClr val="003399"/>
                </a:solidFill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0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/>
              <a:buNone/>
            </a:pPr>
            <a:r>
              <a:rPr lang="pl-PL" sz="2800" dirty="0">
                <a:latin typeface="EC Square Sans Pro" panose="020B0506040000020004" pitchFamily="34" charset="0"/>
              </a:rPr>
              <a:t>Tworząc konkretne działania do zrealizowania w </a:t>
            </a:r>
            <a:r>
              <a:rPr lang="pl-PL" sz="2800" b="1" dirty="0">
                <a:latin typeface="EC Square Sans Pro" panose="020B0506040000020004" pitchFamily="34" charset="0"/>
              </a:rPr>
              <a:t>swoim gospodarstwie/gospodarstwie klienta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987E1E81-7859-4757-9325-215B3A8A03F6}"/>
              </a:ext>
            </a:extLst>
          </p:cNvPr>
          <p:cNvSpPr txBox="1"/>
          <p:nvPr/>
        </p:nvSpPr>
        <p:spPr>
          <a:xfrm>
            <a:off x="155668" y="207721"/>
            <a:ext cx="11441480" cy="584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l-PL" sz="3200" b="1">
                <a:solidFill>
                  <a:srgbClr val="002060"/>
                </a:solidFill>
                <a:latin typeface="EC Square Sans Pro" panose="020B0506040000020004" pitchFamily="34" charset="0"/>
              </a:rPr>
              <a:t>„Lepiej zapobiegać niż leczyć”</a:t>
            </a:r>
          </a:p>
        </p:txBody>
      </p:sp>
      <p:pic>
        <p:nvPicPr>
          <p:cNvPr id="12" name="Gráfico 11" descr="Apretón de manos con relleno sólido">
            <a:extLst>
              <a:ext uri="{FF2B5EF4-FFF2-40B4-BE49-F238E27FC236}">
                <a16:creationId xmlns:a16="http://schemas.microsoft.com/office/drawing/2014/main" xmlns="" id="{284F9A9A-D29F-46B2-8CCF-1DA78131FA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507638" y="3429000"/>
            <a:ext cx="1767839" cy="1767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776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9463CD8-6BF5-9DC0-B7E0-D530E5AB2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xmlns="" id="{24C6E6EA-2F5E-85BF-E6AB-A142FE5B32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sz="2800">
                <a:latin typeface="EC Square Sans Pro" panose="020B0506040000020004" pitchFamily="34" charset="0"/>
              </a:rPr>
              <a:t>DLACZEGO?</a:t>
            </a:r>
          </a:p>
        </p:txBody>
      </p:sp>
      <p:pic>
        <p:nvPicPr>
          <p:cNvPr id="3" name="Onlinemedia 2" title="This has changed what a whole nation eats - BBC Stories">
            <a:hlinkClick r:id="" action="ppaction://media"/>
            <a:extLst>
              <a:ext uri="{FF2B5EF4-FFF2-40B4-BE49-F238E27FC236}">
                <a16:creationId xmlns:a16="http://schemas.microsoft.com/office/drawing/2014/main" xmlns="" id="{DEC59E35-ED28-9F5A-44CD-62F5BE48E13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188936" y="1528618"/>
            <a:ext cx="7814127" cy="441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16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xmlns="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1" y="310575"/>
            <a:ext cx="9919854" cy="475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800" dirty="0">
                <a:latin typeface="EC Square Sans Pro" panose="020B0506040000020004" pitchFamily="34" charset="0"/>
              </a:rPr>
              <a:t>Promowanie współpracy między rolnikami i lekarzami weterynarii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xmlns="" id="{7D7107E2-94EA-01FC-2A9A-C5D6F7E62706}"/>
              </a:ext>
            </a:extLst>
          </p:cNvPr>
          <p:cNvSpPr txBox="1"/>
          <p:nvPr/>
        </p:nvSpPr>
        <p:spPr>
          <a:xfrm>
            <a:off x="762001" y="951369"/>
            <a:ext cx="9919854" cy="603242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l-PL" dirty="0">
                <a:latin typeface="EC Square Sans Pro" panose="020B0506040000020004" pitchFamily="34" charset="0"/>
                <a:cs typeface="Arial" panose="020B0604020202020204" pitchFamily="34" charset="0"/>
              </a:rPr>
              <a:t>Rolnicy i lekarze weterynarii współpracują coraz ściślej, aby przyczynić się do poprawy zdrowia zwierząt i ograniczenia stosowania środków przeciwdrobnoustrojowych na poziomie gospodarstwa… Dlatego, że jest to skuteczne!</a:t>
            </a: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algn="ctr"/>
            <a:endParaRPr lang="en-GB" b="1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2000" b="1" dirty="0">
                <a:latin typeface="EC Square Sans Pro" panose="020B0506040000020004" pitchFamily="34" charset="0"/>
                <a:cs typeface="Arial" panose="020B0604020202020204" pitchFamily="34" charset="0"/>
              </a:rPr>
              <a:t>Celem dzisiejszego spotkania jest określenie kluczowych obszarów, w których rolnicy i lekarze weterynarii mogą współpracować, a w ten sposób wprowadzić dalsze udoskonalenia.</a:t>
            </a:r>
          </a:p>
        </p:txBody>
      </p:sp>
      <p:pic>
        <p:nvPicPr>
          <p:cNvPr id="5" name="Onlinemedia 4" title="Using a multi-actor plan on a goat farm">
            <a:hlinkClick r:id="" action="ppaction://media"/>
            <a:extLst>
              <a:ext uri="{FF2B5EF4-FFF2-40B4-BE49-F238E27FC236}">
                <a16:creationId xmlns:a16="http://schemas.microsoft.com/office/drawing/2014/main" xmlns="" id="{EE9ECD1E-19F9-097F-220B-DD749374E10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406061" y="1823171"/>
            <a:ext cx="6174509" cy="3488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0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ángulo 28">
            <a:extLst>
              <a:ext uri="{FF2B5EF4-FFF2-40B4-BE49-F238E27FC236}">
                <a16:creationId xmlns:a16="http://schemas.microsoft.com/office/drawing/2014/main" xmlns="" id="{FB353F46-3355-4AA5-BA70-B94BFF397444}"/>
              </a:ext>
            </a:extLst>
          </p:cNvPr>
          <p:cNvSpPr/>
          <p:nvPr/>
        </p:nvSpPr>
        <p:spPr>
          <a:xfrm>
            <a:off x="0" y="5510734"/>
            <a:ext cx="7862180" cy="1338772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xmlns="" id="{D992C637-2A81-4FFC-9F0F-914055C7E486}"/>
              </a:ext>
            </a:extLst>
          </p:cNvPr>
          <p:cNvSpPr/>
          <p:nvPr/>
        </p:nvSpPr>
        <p:spPr>
          <a:xfrm>
            <a:off x="-17125" y="2473949"/>
            <a:ext cx="7862180" cy="1243089"/>
          </a:xfrm>
          <a:prstGeom prst="rect">
            <a:avLst/>
          </a:prstGeom>
          <a:solidFill>
            <a:srgbClr val="9DC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xmlns="" id="{912FCD56-4697-4300-8401-041CECAB9C42}"/>
              </a:ext>
            </a:extLst>
          </p:cNvPr>
          <p:cNvSpPr/>
          <p:nvPr/>
        </p:nvSpPr>
        <p:spPr>
          <a:xfrm>
            <a:off x="0" y="1141883"/>
            <a:ext cx="7862180" cy="1246696"/>
          </a:xfrm>
          <a:prstGeom prst="rect">
            <a:avLst/>
          </a:prstGeom>
          <a:solidFill>
            <a:srgbClr val="CBE3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8" name="Marcador de texto 1">
            <a:extLst>
              <a:ext uri="{FF2B5EF4-FFF2-40B4-BE49-F238E27FC236}">
                <a16:creationId xmlns:a16="http://schemas.microsoft.com/office/drawing/2014/main" xmlns="" id="{1E156D94-5CC4-4487-B6A5-FF10737A2875}"/>
              </a:ext>
            </a:extLst>
          </p:cNvPr>
          <p:cNvSpPr txBox="1">
            <a:spLocks/>
          </p:cNvSpPr>
          <p:nvPr/>
        </p:nvSpPr>
        <p:spPr>
          <a:xfrm>
            <a:off x="581108" y="380210"/>
            <a:ext cx="7281072" cy="60847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396" b="0" i="0" u="none" strike="noStrike" kern="1200" cap="none" spc="0" baseline="0">
                <a:solidFill>
                  <a:srgbClr val="003399"/>
                </a:solidFill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0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400" dirty="0">
                <a:latin typeface="EC Square Sans Pro" panose="020B0506040000020004" pitchFamily="34" charset="0"/>
              </a:rPr>
              <a:t>Wykonamy następujące ćwiczenia grupowe: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xmlns="" id="{AFF8B4CA-F320-475E-895A-326AFD0351F2}"/>
              </a:ext>
            </a:extLst>
          </p:cNvPr>
          <p:cNvSpPr txBox="1"/>
          <p:nvPr/>
        </p:nvSpPr>
        <p:spPr>
          <a:xfrm>
            <a:off x="1658561" y="1193537"/>
            <a:ext cx="6298727" cy="31393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lnSpc>
                <a:spcPct val="80000"/>
              </a:lnSpc>
            </a:pPr>
            <a:r>
              <a:rPr lang="pl-PL">
                <a:solidFill>
                  <a:srgbClr val="002060"/>
                </a:solidFill>
                <a:latin typeface="EC Square Sans Pro" panose="020B0506040000020004" pitchFamily="34" charset="0"/>
              </a:rPr>
              <a:t>Zidentyfikuj </a:t>
            </a:r>
            <a:r>
              <a:rPr lang="pl-PL" b="1">
                <a:latin typeface="EC Square Sans Pro" panose="020B0506040000020004" pitchFamily="34" charset="0"/>
              </a:rPr>
              <a:t>problemy i możliwości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xmlns="" id="{A2A8AFD6-2B1B-46AE-A2F0-645FDB1EEF27}"/>
              </a:ext>
            </a:extLst>
          </p:cNvPr>
          <p:cNvSpPr txBox="1"/>
          <p:nvPr/>
        </p:nvSpPr>
        <p:spPr>
          <a:xfrm>
            <a:off x="1674644" y="3098361"/>
            <a:ext cx="2321923" cy="549381"/>
          </a:xfrm>
          <a:prstGeom prst="rect">
            <a:avLst/>
          </a:prstGeom>
          <a:solidFill>
            <a:srgbClr val="2C7470"/>
          </a:solidFill>
        </p:spPr>
        <p:txBody>
          <a:bodyPr wrap="square">
            <a:noAutofit/>
          </a:bodyPr>
          <a:lstStyle/>
          <a:p>
            <a:pPr marL="0" indent="0">
              <a:lnSpc>
                <a:spcPct val="80000"/>
              </a:lnSpc>
              <a:buFont typeface="Arial" pitchFamily="34"/>
              <a:buNone/>
            </a:pPr>
            <a:r>
              <a:rPr lang="pl-PL">
                <a:solidFill>
                  <a:schemeClr val="bg1"/>
                </a:solidFill>
                <a:latin typeface="EC Square Sans Pro" panose="020B0506040000020004" pitchFamily="34" charset="0"/>
              </a:rPr>
              <a:t>w celu udoskonalenia </a:t>
            </a:r>
            <a:r>
              <a:rPr lang="pl-PL" b="1">
                <a:solidFill>
                  <a:schemeClr val="bg1"/>
                </a:solidFill>
                <a:latin typeface="EC Square Sans Pro" panose="020B0506040000020004" pitchFamily="34" charset="0"/>
              </a:rPr>
              <a:t>praktyk gospodarskich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xmlns="" id="{384259F0-3FC8-4D6F-80BB-DE0F8C37A42C}"/>
              </a:ext>
            </a:extLst>
          </p:cNvPr>
          <p:cNvSpPr txBox="1"/>
          <p:nvPr/>
        </p:nvSpPr>
        <p:spPr>
          <a:xfrm>
            <a:off x="1728637" y="1699861"/>
            <a:ext cx="2321923" cy="376906"/>
          </a:xfrm>
          <a:prstGeom prst="rect">
            <a:avLst/>
          </a:prstGeom>
          <a:solidFill>
            <a:srgbClr val="2C7470"/>
          </a:solidFill>
        </p:spPr>
        <p:txBody>
          <a:bodyPr wrap="square">
            <a:noAutofit/>
          </a:bodyPr>
          <a:lstStyle/>
          <a:p>
            <a:r>
              <a:rPr lang="pl-PL" b="1">
                <a:solidFill>
                  <a:schemeClr val="bg1"/>
                </a:solidFill>
                <a:latin typeface="EC Square Sans Pro" panose="020B0506040000020004" pitchFamily="34" charset="0"/>
              </a:rPr>
              <a:t>praktyki gospodarskie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xmlns="" id="{0CC6B10F-03E9-4FE2-AE6F-D0C375988537}"/>
              </a:ext>
            </a:extLst>
          </p:cNvPr>
          <p:cNvSpPr txBox="1"/>
          <p:nvPr/>
        </p:nvSpPr>
        <p:spPr>
          <a:xfrm>
            <a:off x="4282068" y="1666232"/>
            <a:ext cx="3480345" cy="453345"/>
          </a:xfrm>
          <a:prstGeom prst="rect">
            <a:avLst/>
          </a:prstGeom>
          <a:solidFill>
            <a:srgbClr val="2C7470"/>
          </a:solidFill>
        </p:spPr>
        <p:txBody>
          <a:bodyPr wrap="square">
            <a:noAutofit/>
          </a:bodyPr>
          <a:lstStyle/>
          <a:p>
            <a:r>
              <a:rPr lang="pl-PL" sz="1200" b="1" dirty="0">
                <a:solidFill>
                  <a:schemeClr val="bg1"/>
                </a:solidFill>
                <a:latin typeface="EC Square Sans Pro" panose="020B0506040000020004" pitchFamily="34" charset="0"/>
              </a:rPr>
              <a:t>ograniczenie stosowania i odpowiedzialne stosowanie środków przeciwdrobnoustrojowych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xmlns="" id="{DA60E70B-2C2C-479A-B824-5337C138E1DF}"/>
              </a:ext>
            </a:extLst>
          </p:cNvPr>
          <p:cNvSpPr txBox="1"/>
          <p:nvPr/>
        </p:nvSpPr>
        <p:spPr>
          <a:xfrm>
            <a:off x="-79568" y="1157780"/>
            <a:ext cx="1643021" cy="104644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pl-PL" dirty="0">
                <a:solidFill>
                  <a:srgbClr val="002060"/>
                </a:solidFill>
                <a:latin typeface="EC Square Sans Pro" panose="020B0506040000020004" pitchFamily="34" charset="0"/>
              </a:rPr>
              <a:t>Ćwiczenie grupowe </a:t>
            </a:r>
            <a:r>
              <a:rPr lang="en-US" dirty="0">
                <a:solidFill>
                  <a:srgbClr val="002060"/>
                </a:solidFill>
                <a:latin typeface="EC Square Sans Pro" panose="020B0506040000020004" pitchFamily="34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EC Square Sans Pro" panose="020B0506040000020004" pitchFamily="34" charset="0"/>
              </a:rPr>
            </a:br>
            <a:r>
              <a:rPr lang="pl-PL" sz="4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1 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xmlns="" id="{28EBF90C-FD7F-40D4-8193-9ADD37733D23}"/>
              </a:ext>
            </a:extLst>
          </p:cNvPr>
          <p:cNvSpPr txBox="1"/>
          <p:nvPr/>
        </p:nvSpPr>
        <p:spPr>
          <a:xfrm>
            <a:off x="1686788" y="2457200"/>
            <a:ext cx="5550634" cy="46166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lang="pl-PL" dirty="0">
                <a:solidFill>
                  <a:srgbClr val="002060"/>
                </a:solidFill>
                <a:latin typeface="EC Square Sans Pro" panose="020B0506040000020004" pitchFamily="34" charset="0"/>
              </a:rPr>
              <a:t>Znajdź </a:t>
            </a:r>
            <a:r>
              <a:rPr lang="pl-PL" sz="2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rozwiązania, aby usunąć bariery  </a:t>
            </a:r>
            <a:r>
              <a:rPr lang="pl-PL" dirty="0">
                <a:solidFill>
                  <a:srgbClr val="002060"/>
                </a:solidFill>
                <a:latin typeface="EC Square Sans Pro" panose="020B0506040000020004" pitchFamily="34" charset="0"/>
              </a:rPr>
              <a:t> 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xmlns="" id="{35BEB393-2C5D-4FBF-AAC1-A8E9F0C8536F}"/>
              </a:ext>
            </a:extLst>
          </p:cNvPr>
          <p:cNvSpPr txBox="1"/>
          <p:nvPr/>
        </p:nvSpPr>
        <p:spPr>
          <a:xfrm>
            <a:off x="4273089" y="3187129"/>
            <a:ext cx="3489324" cy="404438"/>
          </a:xfrm>
          <a:prstGeom prst="rect">
            <a:avLst/>
          </a:prstGeom>
          <a:solidFill>
            <a:srgbClr val="2C7470"/>
          </a:solidFill>
        </p:spPr>
        <p:txBody>
          <a:bodyPr wrap="square">
            <a:noAutofit/>
          </a:bodyPr>
          <a:lstStyle/>
          <a:p>
            <a:pPr>
              <a:lnSpc>
                <a:spcPct val="80000"/>
              </a:lnSpc>
            </a:pPr>
            <a:r>
              <a:rPr lang="pl-PL" sz="1200" dirty="0">
                <a:solidFill>
                  <a:schemeClr val="bg1"/>
                </a:solidFill>
                <a:latin typeface="EC Square Sans Pro" panose="020B0506040000020004" pitchFamily="34" charset="0"/>
              </a:rPr>
              <a:t>w celu </a:t>
            </a:r>
            <a:r>
              <a:rPr lang="pl-PL" sz="1200" b="1" dirty="0">
                <a:solidFill>
                  <a:schemeClr val="bg1"/>
                </a:solidFill>
                <a:latin typeface="EC Square Sans Pro" panose="020B0506040000020004" pitchFamily="34" charset="0"/>
              </a:rPr>
              <a:t>ograniczenia stosowania i odpowiedzialnego stosowania środków przeciwdrobnoustrojowych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xmlns="" id="{FF0A72AB-3E92-4B2B-B016-87A588D24947}"/>
              </a:ext>
            </a:extLst>
          </p:cNvPr>
          <p:cNvSpPr txBox="1"/>
          <p:nvPr/>
        </p:nvSpPr>
        <p:spPr>
          <a:xfrm>
            <a:off x="1613689" y="2730224"/>
            <a:ext cx="833488" cy="46166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pl-PL" sz="2400" b="1">
                <a:solidFill>
                  <a:srgbClr val="002060"/>
                </a:solidFill>
                <a:latin typeface="EC Square Sans Pro" panose="020B0506040000020004" pitchFamily="34" charset="0"/>
              </a:rPr>
              <a:t>2 a</a:t>
            </a:r>
            <a:r>
              <a:rPr lang="pl-PL" sz="1000">
                <a:solidFill>
                  <a:srgbClr val="002060"/>
                </a:solidFill>
                <a:latin typeface="EC Square Sans Pro" panose="020B0506040000020004" pitchFamily="34" charset="0"/>
              </a:rPr>
              <a:t> 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xmlns="" id="{82C96084-6BEB-4404-AA54-FA9F59952485}"/>
              </a:ext>
            </a:extLst>
          </p:cNvPr>
          <p:cNvSpPr txBox="1"/>
          <p:nvPr/>
        </p:nvSpPr>
        <p:spPr>
          <a:xfrm>
            <a:off x="4113368" y="2768864"/>
            <a:ext cx="833488" cy="46166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pl-PL" sz="2400" b="1">
                <a:solidFill>
                  <a:srgbClr val="002060"/>
                </a:solidFill>
                <a:latin typeface="EC Square Sans Pro" panose="020B0506040000020004" pitchFamily="34" charset="0"/>
              </a:rPr>
              <a:t>2 b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xmlns="" id="{64C14248-52A6-4206-85E4-62FCF6843086}"/>
              </a:ext>
            </a:extLst>
          </p:cNvPr>
          <p:cNvSpPr txBox="1"/>
          <p:nvPr/>
        </p:nvSpPr>
        <p:spPr>
          <a:xfrm>
            <a:off x="2643493" y="5485284"/>
            <a:ext cx="4640975" cy="46166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pl-PL" sz="2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Dzielenie się, </a:t>
            </a:r>
            <a:r>
              <a:rPr lang="pl-PL" sz="2000" dirty="0">
                <a:solidFill>
                  <a:srgbClr val="002060"/>
                </a:solidFill>
                <a:latin typeface="EC Square Sans Pro" panose="020B0506040000020004" pitchFamily="34" charset="0"/>
              </a:rPr>
              <a:t>prezentowanie wyników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xmlns="" id="{6A54E01C-5231-42AE-BAA4-CE60FFE3E051}"/>
              </a:ext>
            </a:extLst>
          </p:cNvPr>
          <p:cNvSpPr txBox="1"/>
          <p:nvPr/>
        </p:nvSpPr>
        <p:spPr>
          <a:xfrm>
            <a:off x="1647720" y="6236082"/>
            <a:ext cx="2326669" cy="54938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noAutofit/>
          </a:bodyPr>
          <a:lstStyle/>
          <a:p>
            <a:pPr marL="0" indent="0">
              <a:lnSpc>
                <a:spcPct val="80000"/>
              </a:lnSpc>
              <a:buFont typeface="Arial" pitchFamily="34"/>
              <a:buNone/>
            </a:pPr>
            <a:r>
              <a:rPr lang="pl-PL">
                <a:solidFill>
                  <a:srgbClr val="002060"/>
                </a:solidFill>
                <a:latin typeface="EC Square Sans Pro" panose="020B0506040000020004" pitchFamily="34" charset="0"/>
              </a:rPr>
              <a:t>Lista </a:t>
            </a:r>
            <a:r>
              <a:rPr lang="pl-PL" b="1">
                <a:solidFill>
                  <a:srgbClr val="002060"/>
                </a:solidFill>
                <a:latin typeface="EC Square Sans Pro" panose="020B0506040000020004" pitchFamily="34" charset="0"/>
              </a:rPr>
              <a:t>praktyk gospodarskich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xmlns="" id="{1A11E895-CF81-4859-AC21-F9018280F752}"/>
              </a:ext>
            </a:extLst>
          </p:cNvPr>
          <p:cNvSpPr txBox="1"/>
          <p:nvPr/>
        </p:nvSpPr>
        <p:spPr>
          <a:xfrm>
            <a:off x="4067686" y="6234065"/>
            <a:ext cx="3651300" cy="54938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noAutofit/>
          </a:bodyPr>
          <a:lstStyle/>
          <a:p>
            <a:pPr algn="ctr">
              <a:lnSpc>
                <a:spcPct val="80000"/>
              </a:lnSpc>
            </a:pPr>
            <a:r>
              <a:rPr lang="pl-PL" sz="1400" dirty="0">
                <a:solidFill>
                  <a:srgbClr val="002060"/>
                </a:solidFill>
                <a:latin typeface="EC Square Sans Pro" panose="020B0506040000020004" pitchFamily="34" charset="0"/>
              </a:rPr>
              <a:t>Środki mające na celu </a:t>
            </a:r>
            <a:r>
              <a:rPr lang="pl-PL" sz="1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ograniczenie stosowania i odpowiedzialne stosowanie środków przeciwdrobnoustrojowych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xmlns="" id="{EAD4A5E9-666B-4D44-B945-9C950481D473}"/>
              </a:ext>
            </a:extLst>
          </p:cNvPr>
          <p:cNvSpPr txBox="1"/>
          <p:nvPr/>
        </p:nvSpPr>
        <p:spPr>
          <a:xfrm>
            <a:off x="1675686" y="5838105"/>
            <a:ext cx="833488" cy="46166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pl-PL" sz="2400" b="1">
                <a:solidFill>
                  <a:srgbClr val="002060"/>
                </a:solidFill>
                <a:latin typeface="EC Square Sans Pro" panose="020B0506040000020004" pitchFamily="34" charset="0"/>
              </a:rPr>
              <a:t>3 a</a:t>
            </a:r>
            <a:r>
              <a:rPr lang="pl-PL" sz="1000">
                <a:solidFill>
                  <a:srgbClr val="002060"/>
                </a:solidFill>
                <a:latin typeface="EC Square Sans Pro" panose="020B0506040000020004" pitchFamily="34" charset="0"/>
              </a:rPr>
              <a:t> 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xmlns="" id="{C7A3C2B9-7224-4560-BFFD-9A6D46124312}"/>
              </a:ext>
            </a:extLst>
          </p:cNvPr>
          <p:cNvSpPr txBox="1"/>
          <p:nvPr/>
        </p:nvSpPr>
        <p:spPr>
          <a:xfrm>
            <a:off x="4142855" y="5833251"/>
            <a:ext cx="833488" cy="46166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pl-PL" sz="2400" b="1">
                <a:solidFill>
                  <a:srgbClr val="002060"/>
                </a:solidFill>
                <a:latin typeface="EC Square Sans Pro" panose="020B0506040000020004" pitchFamily="34" charset="0"/>
              </a:rPr>
              <a:t>3 b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xmlns="" id="{E6BBFDCE-810A-4953-B424-1E6CE18AD26D}"/>
              </a:ext>
            </a:extLst>
          </p:cNvPr>
          <p:cNvSpPr txBox="1"/>
          <p:nvPr/>
        </p:nvSpPr>
        <p:spPr>
          <a:xfrm>
            <a:off x="-83101" y="2437837"/>
            <a:ext cx="1760516" cy="104644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pl-PL" dirty="0">
                <a:solidFill>
                  <a:srgbClr val="002060"/>
                </a:solidFill>
                <a:latin typeface="EC Square Sans Pro" panose="020B0506040000020004" pitchFamily="34" charset="0"/>
              </a:rPr>
              <a:t>Ćwiczenie grupowe </a:t>
            </a:r>
            <a:r>
              <a:rPr lang="en-US" dirty="0">
                <a:solidFill>
                  <a:srgbClr val="002060"/>
                </a:solidFill>
                <a:latin typeface="EC Square Sans Pro" panose="020B0506040000020004" pitchFamily="34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EC Square Sans Pro" panose="020B0506040000020004" pitchFamily="34" charset="0"/>
              </a:rPr>
            </a:br>
            <a:r>
              <a:rPr lang="pl-PL" sz="4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2 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xmlns="" id="{FCD27A84-761B-4A76-A594-EDC6FC88F115}"/>
              </a:ext>
            </a:extLst>
          </p:cNvPr>
          <p:cNvSpPr txBox="1"/>
          <p:nvPr/>
        </p:nvSpPr>
        <p:spPr>
          <a:xfrm>
            <a:off x="17125" y="5437392"/>
            <a:ext cx="1595070" cy="104644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pl-PL" dirty="0">
                <a:solidFill>
                  <a:srgbClr val="002060"/>
                </a:solidFill>
                <a:latin typeface="EC Square Sans Pro" panose="020B0506040000020004" pitchFamily="34" charset="0"/>
              </a:rPr>
              <a:t>Ćwiczenie grupowe </a:t>
            </a:r>
            <a:r>
              <a:rPr lang="en-US" dirty="0">
                <a:solidFill>
                  <a:srgbClr val="002060"/>
                </a:solidFill>
                <a:latin typeface="EC Square Sans Pro" panose="020B0506040000020004" pitchFamily="34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EC Square Sans Pro" panose="020B0506040000020004" pitchFamily="34" charset="0"/>
              </a:rPr>
            </a:br>
            <a:r>
              <a:rPr lang="pl-PL" sz="4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3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xmlns="" id="{3FA5219B-24E9-443F-BDF7-8EF6B9311594}"/>
              </a:ext>
            </a:extLst>
          </p:cNvPr>
          <p:cNvSpPr txBox="1"/>
          <p:nvPr/>
        </p:nvSpPr>
        <p:spPr>
          <a:xfrm>
            <a:off x="575852" y="4207608"/>
            <a:ext cx="1827035" cy="46166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pl-PL" sz="2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Zidentyfikuj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xmlns="" id="{CE982797-A9B4-4334-84D3-FF537D63117E}"/>
              </a:ext>
            </a:extLst>
          </p:cNvPr>
          <p:cNvGrpSpPr/>
          <p:nvPr/>
        </p:nvGrpSpPr>
        <p:grpSpPr>
          <a:xfrm>
            <a:off x="7957288" y="610106"/>
            <a:ext cx="4200796" cy="2381423"/>
            <a:chOff x="7957288" y="610106"/>
            <a:chExt cx="4200796" cy="2381423"/>
          </a:xfrm>
        </p:grpSpPr>
        <p:grpSp>
          <p:nvGrpSpPr>
            <p:cNvPr id="37" name="Grupo 36">
              <a:extLst>
                <a:ext uri="{FF2B5EF4-FFF2-40B4-BE49-F238E27FC236}">
                  <a16:creationId xmlns:a16="http://schemas.microsoft.com/office/drawing/2014/main" xmlns="" id="{2F32368B-0732-4D14-9C43-7B037F0A294F}"/>
                </a:ext>
              </a:extLst>
            </p:cNvPr>
            <p:cNvGrpSpPr/>
            <p:nvPr/>
          </p:nvGrpSpPr>
          <p:grpSpPr>
            <a:xfrm>
              <a:off x="8337914" y="1315255"/>
              <a:ext cx="332534" cy="299599"/>
              <a:chOff x="7173994" y="1770770"/>
              <a:chExt cx="558800" cy="506485"/>
            </a:xfrm>
          </p:grpSpPr>
          <p:sp>
            <p:nvSpPr>
              <p:cNvPr id="39" name="Elipse 38">
                <a:extLst>
                  <a:ext uri="{FF2B5EF4-FFF2-40B4-BE49-F238E27FC236}">
                    <a16:creationId xmlns:a16="http://schemas.microsoft.com/office/drawing/2014/main" xmlns="" id="{5C813B8A-AE29-45AF-9E7B-DAAC7816394E}"/>
                  </a:ext>
                </a:extLst>
              </p:cNvPr>
              <p:cNvSpPr/>
              <p:nvPr/>
            </p:nvSpPr>
            <p:spPr>
              <a:xfrm>
                <a:off x="7173994" y="177077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41" name="Picture 6" descr="Chicken Icon Vector Art, Icons, and Graphics for Free Download">
                <a:extLst>
                  <a:ext uri="{FF2B5EF4-FFF2-40B4-BE49-F238E27FC236}">
                    <a16:creationId xmlns:a16="http://schemas.microsoft.com/office/drawing/2014/main" xmlns="" id="{FB7BD75A-D4CE-4305-9EF9-EA79580E4C4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7354636" y="1898949"/>
                <a:ext cx="248093" cy="282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44" name="Grupo 43">
              <a:extLst>
                <a:ext uri="{FF2B5EF4-FFF2-40B4-BE49-F238E27FC236}">
                  <a16:creationId xmlns:a16="http://schemas.microsoft.com/office/drawing/2014/main" xmlns="" id="{FE5B63AA-0F92-474E-BC79-46A1C43B7197}"/>
                </a:ext>
              </a:extLst>
            </p:cNvPr>
            <p:cNvGrpSpPr/>
            <p:nvPr/>
          </p:nvGrpSpPr>
          <p:grpSpPr>
            <a:xfrm>
              <a:off x="8981879" y="844209"/>
              <a:ext cx="332534" cy="299599"/>
              <a:chOff x="7187073" y="2370223"/>
              <a:chExt cx="558800" cy="506485"/>
            </a:xfrm>
          </p:grpSpPr>
          <p:sp>
            <p:nvSpPr>
              <p:cNvPr id="56" name="Elipse 55">
                <a:extLst>
                  <a:ext uri="{FF2B5EF4-FFF2-40B4-BE49-F238E27FC236}">
                    <a16:creationId xmlns:a16="http://schemas.microsoft.com/office/drawing/2014/main" xmlns="" id="{1F552410-01A8-41FA-8F14-827FEE253ACF}"/>
                  </a:ext>
                </a:extLst>
              </p:cNvPr>
              <p:cNvSpPr/>
              <p:nvPr/>
            </p:nvSpPr>
            <p:spPr>
              <a:xfrm>
                <a:off x="7187073" y="2370223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57" name="Picture 8" descr="Sheep Vector Illustration Black Silhouette. Stock Vector - Illustration of  raphic, husbandry: 140349495">
                <a:extLst>
                  <a:ext uri="{FF2B5EF4-FFF2-40B4-BE49-F238E27FC236}">
                    <a16:creationId xmlns:a16="http://schemas.microsoft.com/office/drawing/2014/main" xmlns="" id="{FF37D005-BD50-48C3-B036-B4BB8A9CB43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3743" t="7481" r="11426" b="9237"/>
              <a:stretch/>
            </p:blipFill>
            <p:spPr bwMode="auto">
              <a:xfrm>
                <a:off x="7322864" y="2523900"/>
                <a:ext cx="326587" cy="2418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58" name="Grupo 57">
              <a:extLst>
                <a:ext uri="{FF2B5EF4-FFF2-40B4-BE49-F238E27FC236}">
                  <a16:creationId xmlns:a16="http://schemas.microsoft.com/office/drawing/2014/main" xmlns="" id="{CAD800FC-A308-4F54-94ED-D6456A87FA44}"/>
                </a:ext>
              </a:extLst>
            </p:cNvPr>
            <p:cNvGrpSpPr/>
            <p:nvPr/>
          </p:nvGrpSpPr>
          <p:grpSpPr>
            <a:xfrm>
              <a:off x="8779163" y="1186420"/>
              <a:ext cx="332534" cy="299599"/>
              <a:chOff x="7206758" y="3007460"/>
              <a:chExt cx="558800" cy="506485"/>
            </a:xfrm>
          </p:grpSpPr>
          <p:sp>
            <p:nvSpPr>
              <p:cNvPr id="59" name="Elipse 58">
                <a:extLst>
                  <a:ext uri="{FF2B5EF4-FFF2-40B4-BE49-F238E27FC236}">
                    <a16:creationId xmlns:a16="http://schemas.microsoft.com/office/drawing/2014/main" xmlns="" id="{5EA81898-A75C-4307-9FFB-9A4499E2E9E7}"/>
                  </a:ext>
                </a:extLst>
              </p:cNvPr>
              <p:cNvSpPr/>
              <p:nvPr/>
            </p:nvSpPr>
            <p:spPr>
              <a:xfrm>
                <a:off x="7206758" y="300746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60" name="Picture 4" descr="840+ Heifer Illustrations, Royalty-Free Vector Graphics &amp; Clip Art - iStock  | Heifer cows, Heifer vector, Heifer milk">
                <a:extLst>
                  <a:ext uri="{FF2B5EF4-FFF2-40B4-BE49-F238E27FC236}">
                    <a16:creationId xmlns:a16="http://schemas.microsoft.com/office/drawing/2014/main" xmlns="" id="{F8C04ABB-7069-4E62-816D-A74CE6170FF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6340" t="28652" r="15867" b="28682"/>
              <a:stretch/>
            </p:blipFill>
            <p:spPr bwMode="auto">
              <a:xfrm>
                <a:off x="7322864" y="3148828"/>
                <a:ext cx="355510" cy="2237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1" name="Grupo 60">
              <a:extLst>
                <a:ext uri="{FF2B5EF4-FFF2-40B4-BE49-F238E27FC236}">
                  <a16:creationId xmlns:a16="http://schemas.microsoft.com/office/drawing/2014/main" xmlns="" id="{918F7814-2FE4-4340-BB6F-D2077FEFC157}"/>
                </a:ext>
              </a:extLst>
            </p:cNvPr>
            <p:cNvGrpSpPr/>
            <p:nvPr/>
          </p:nvGrpSpPr>
          <p:grpSpPr>
            <a:xfrm>
              <a:off x="8770024" y="1567219"/>
              <a:ext cx="332534" cy="299599"/>
              <a:chOff x="7196598" y="3647063"/>
              <a:chExt cx="558800" cy="506485"/>
            </a:xfrm>
          </p:grpSpPr>
          <p:sp>
            <p:nvSpPr>
              <p:cNvPr id="62" name="Elipse 61">
                <a:extLst>
                  <a:ext uri="{FF2B5EF4-FFF2-40B4-BE49-F238E27FC236}">
                    <a16:creationId xmlns:a16="http://schemas.microsoft.com/office/drawing/2014/main" xmlns="" id="{280D4FB9-26D5-4B64-B2D4-285DF60A1D99}"/>
                  </a:ext>
                </a:extLst>
              </p:cNvPr>
              <p:cNvSpPr/>
              <p:nvPr/>
            </p:nvSpPr>
            <p:spPr>
              <a:xfrm>
                <a:off x="7196598" y="3647063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63" name="Picture 12" descr="Over 900 Free Horse Vectors - Pixabay - Pixabay">
                <a:extLst>
                  <a:ext uri="{FF2B5EF4-FFF2-40B4-BE49-F238E27FC236}">
                    <a16:creationId xmlns:a16="http://schemas.microsoft.com/office/drawing/2014/main" xmlns="" id="{592DDB2B-764E-46F4-A943-31B47054315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92308" y="3736494"/>
                <a:ext cx="373522" cy="332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4" name="Grupo 63">
              <a:extLst>
                <a:ext uri="{FF2B5EF4-FFF2-40B4-BE49-F238E27FC236}">
                  <a16:creationId xmlns:a16="http://schemas.microsoft.com/office/drawing/2014/main" xmlns="" id="{77744A4A-4B72-47E6-B376-1677BC9298BD}"/>
                </a:ext>
              </a:extLst>
            </p:cNvPr>
            <p:cNvGrpSpPr/>
            <p:nvPr/>
          </p:nvGrpSpPr>
          <p:grpSpPr>
            <a:xfrm>
              <a:off x="9207328" y="1577711"/>
              <a:ext cx="332534" cy="299599"/>
              <a:chOff x="7187073" y="4298257"/>
              <a:chExt cx="558800" cy="506485"/>
            </a:xfrm>
          </p:grpSpPr>
          <p:sp>
            <p:nvSpPr>
              <p:cNvPr id="65" name="Elipse 64">
                <a:extLst>
                  <a:ext uri="{FF2B5EF4-FFF2-40B4-BE49-F238E27FC236}">
                    <a16:creationId xmlns:a16="http://schemas.microsoft.com/office/drawing/2014/main" xmlns="" id="{9698ABE0-8A5C-41FE-8C27-AB7F720504FE}"/>
                  </a:ext>
                </a:extLst>
              </p:cNvPr>
              <p:cNvSpPr/>
              <p:nvPr/>
            </p:nvSpPr>
            <p:spPr>
              <a:xfrm>
                <a:off x="7187073" y="4298257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66" name="Picture 14" descr="Fish Icon Vector Isolated Stock Illustration - Download Image Now - Fish,  Icon, Vector - iStock">
                <a:extLst>
                  <a:ext uri="{FF2B5EF4-FFF2-40B4-BE49-F238E27FC236}">
                    <a16:creationId xmlns:a16="http://schemas.microsoft.com/office/drawing/2014/main" xmlns="" id="{88442B87-7604-48E0-A29C-F015D82DA87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2037" t="29604" r="9625" b="30401"/>
              <a:stretch/>
            </p:blipFill>
            <p:spPr bwMode="auto">
              <a:xfrm>
                <a:off x="7263957" y="4452963"/>
                <a:ext cx="414282" cy="2115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7" name="Grupo 66">
              <a:extLst>
                <a:ext uri="{FF2B5EF4-FFF2-40B4-BE49-F238E27FC236}">
                  <a16:creationId xmlns:a16="http://schemas.microsoft.com/office/drawing/2014/main" xmlns="" id="{1063015B-FC6E-4BCC-8AE4-6F329FFF1B6F}"/>
                </a:ext>
              </a:extLst>
            </p:cNvPr>
            <p:cNvGrpSpPr/>
            <p:nvPr/>
          </p:nvGrpSpPr>
          <p:grpSpPr>
            <a:xfrm>
              <a:off x="8340113" y="1706665"/>
              <a:ext cx="332534" cy="299599"/>
              <a:chOff x="7187073" y="4959716"/>
              <a:chExt cx="558800" cy="506485"/>
            </a:xfrm>
          </p:grpSpPr>
          <p:sp>
            <p:nvSpPr>
              <p:cNvPr id="68" name="Elipse 67">
                <a:extLst>
                  <a:ext uri="{FF2B5EF4-FFF2-40B4-BE49-F238E27FC236}">
                    <a16:creationId xmlns:a16="http://schemas.microsoft.com/office/drawing/2014/main" xmlns="" id="{1FD8D5F8-DE54-457E-B3DE-0735620112EA}"/>
                  </a:ext>
                </a:extLst>
              </p:cNvPr>
              <p:cNvSpPr/>
              <p:nvPr/>
            </p:nvSpPr>
            <p:spPr>
              <a:xfrm>
                <a:off x="7187073" y="4959716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69" name="Picture 10" descr="Goat Vector Art Stock Images | Depositphotos">
                <a:extLst>
                  <a:ext uri="{FF2B5EF4-FFF2-40B4-BE49-F238E27FC236}">
                    <a16:creationId xmlns:a16="http://schemas.microsoft.com/office/drawing/2014/main" xmlns="" id="{DD000374-218D-4E1F-9BEB-B37FB60A5C3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8755" t="14682" r="10177" b="14207"/>
              <a:stretch/>
            </p:blipFill>
            <p:spPr bwMode="auto">
              <a:xfrm>
                <a:off x="7313573" y="5072763"/>
                <a:ext cx="319643" cy="2803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0" name="Grupo 69">
              <a:extLst>
                <a:ext uri="{FF2B5EF4-FFF2-40B4-BE49-F238E27FC236}">
                  <a16:creationId xmlns:a16="http://schemas.microsoft.com/office/drawing/2014/main" xmlns="" id="{5803C228-A3E7-4DE6-912F-BD65146B0011}"/>
                </a:ext>
              </a:extLst>
            </p:cNvPr>
            <p:cNvGrpSpPr/>
            <p:nvPr/>
          </p:nvGrpSpPr>
          <p:grpSpPr>
            <a:xfrm>
              <a:off x="11345079" y="1739000"/>
              <a:ext cx="332534" cy="299599"/>
              <a:chOff x="8091835" y="1770770"/>
              <a:chExt cx="558800" cy="506485"/>
            </a:xfrm>
          </p:grpSpPr>
          <p:sp>
            <p:nvSpPr>
              <p:cNvPr id="71" name="Elipse 70">
                <a:extLst>
                  <a:ext uri="{FF2B5EF4-FFF2-40B4-BE49-F238E27FC236}">
                    <a16:creationId xmlns:a16="http://schemas.microsoft.com/office/drawing/2014/main" xmlns="" id="{53C84CAF-2F42-41F7-B5EC-2A2567A85DFA}"/>
                  </a:ext>
                </a:extLst>
              </p:cNvPr>
              <p:cNvSpPr/>
              <p:nvPr/>
            </p:nvSpPr>
            <p:spPr>
              <a:xfrm>
                <a:off x="8091835" y="177077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72" name="Picture 6" descr="Chicken Icon Vector Art, Icons, and Graphics for Free Download">
                <a:extLst>
                  <a:ext uri="{FF2B5EF4-FFF2-40B4-BE49-F238E27FC236}">
                    <a16:creationId xmlns:a16="http://schemas.microsoft.com/office/drawing/2014/main" xmlns="" id="{FFA73FF2-662A-4C40-916E-0638AECD099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8272477" y="1898949"/>
                <a:ext cx="248093" cy="282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3" name="Grupo 72">
              <a:extLst>
                <a:ext uri="{FF2B5EF4-FFF2-40B4-BE49-F238E27FC236}">
                  <a16:creationId xmlns:a16="http://schemas.microsoft.com/office/drawing/2014/main" xmlns="" id="{9777529E-C752-4B9C-B16D-D6CB2A3635C7}"/>
                </a:ext>
              </a:extLst>
            </p:cNvPr>
            <p:cNvGrpSpPr/>
            <p:nvPr/>
          </p:nvGrpSpPr>
          <p:grpSpPr>
            <a:xfrm>
              <a:off x="10749867" y="888996"/>
              <a:ext cx="332534" cy="299599"/>
              <a:chOff x="8104914" y="2370223"/>
              <a:chExt cx="558800" cy="506485"/>
            </a:xfrm>
          </p:grpSpPr>
          <p:sp>
            <p:nvSpPr>
              <p:cNvPr id="74" name="Elipse 73">
                <a:extLst>
                  <a:ext uri="{FF2B5EF4-FFF2-40B4-BE49-F238E27FC236}">
                    <a16:creationId xmlns:a16="http://schemas.microsoft.com/office/drawing/2014/main" xmlns="" id="{2D3C3370-ABD6-40EE-B5DA-3FF9B5D703B2}"/>
                  </a:ext>
                </a:extLst>
              </p:cNvPr>
              <p:cNvSpPr/>
              <p:nvPr/>
            </p:nvSpPr>
            <p:spPr>
              <a:xfrm>
                <a:off x="8104914" y="2370223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75" name="Picture 8" descr="Sheep Vector Illustration Black Silhouette. Stock Vector - Illustration of  raphic, husbandry: 140349495">
                <a:extLst>
                  <a:ext uri="{FF2B5EF4-FFF2-40B4-BE49-F238E27FC236}">
                    <a16:creationId xmlns:a16="http://schemas.microsoft.com/office/drawing/2014/main" xmlns="" id="{3C676711-7A4B-42E9-93AC-BFFA1C9B168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3743" t="7481" r="11426" b="9237"/>
              <a:stretch/>
            </p:blipFill>
            <p:spPr bwMode="auto">
              <a:xfrm>
                <a:off x="8240705" y="2523900"/>
                <a:ext cx="326587" cy="2418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6" name="Grupo 75">
              <a:extLst>
                <a:ext uri="{FF2B5EF4-FFF2-40B4-BE49-F238E27FC236}">
                  <a16:creationId xmlns:a16="http://schemas.microsoft.com/office/drawing/2014/main" xmlns="" id="{47EFDF9F-FFB2-40B9-B086-249738FEB490}"/>
                </a:ext>
              </a:extLst>
            </p:cNvPr>
            <p:cNvGrpSpPr/>
            <p:nvPr/>
          </p:nvGrpSpPr>
          <p:grpSpPr>
            <a:xfrm>
              <a:off x="10532839" y="1206610"/>
              <a:ext cx="332534" cy="299599"/>
              <a:chOff x="8124599" y="3007460"/>
              <a:chExt cx="558800" cy="506485"/>
            </a:xfrm>
          </p:grpSpPr>
          <p:sp>
            <p:nvSpPr>
              <p:cNvPr id="77" name="Elipse 76">
                <a:extLst>
                  <a:ext uri="{FF2B5EF4-FFF2-40B4-BE49-F238E27FC236}">
                    <a16:creationId xmlns:a16="http://schemas.microsoft.com/office/drawing/2014/main" xmlns="" id="{6CB95775-C572-44BF-AF35-516566E24048}"/>
                  </a:ext>
                </a:extLst>
              </p:cNvPr>
              <p:cNvSpPr/>
              <p:nvPr/>
            </p:nvSpPr>
            <p:spPr>
              <a:xfrm>
                <a:off x="8124599" y="300746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78" name="Picture 4" descr="840+ Heifer Illustrations, Royalty-Free Vector Graphics &amp; Clip Art - iStock  | Heifer cows, Heifer vector, Heifer milk">
                <a:extLst>
                  <a:ext uri="{FF2B5EF4-FFF2-40B4-BE49-F238E27FC236}">
                    <a16:creationId xmlns:a16="http://schemas.microsoft.com/office/drawing/2014/main" xmlns="" id="{D12C0CB0-5BC1-430A-B93B-B304898601C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6340" t="28652" r="15867" b="28682"/>
              <a:stretch/>
            </p:blipFill>
            <p:spPr bwMode="auto">
              <a:xfrm>
                <a:off x="8240705" y="3148828"/>
                <a:ext cx="355510" cy="2237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9" name="Grupo 78">
              <a:extLst>
                <a:ext uri="{FF2B5EF4-FFF2-40B4-BE49-F238E27FC236}">
                  <a16:creationId xmlns:a16="http://schemas.microsoft.com/office/drawing/2014/main" xmlns="" id="{69F1BEC3-D500-423F-B3D9-5C0813C42DA3}"/>
                </a:ext>
              </a:extLst>
            </p:cNvPr>
            <p:cNvGrpSpPr/>
            <p:nvPr/>
          </p:nvGrpSpPr>
          <p:grpSpPr>
            <a:xfrm>
              <a:off x="10942591" y="1589831"/>
              <a:ext cx="332534" cy="299599"/>
              <a:chOff x="8114439" y="3647063"/>
              <a:chExt cx="558800" cy="506485"/>
            </a:xfrm>
          </p:grpSpPr>
          <p:sp>
            <p:nvSpPr>
              <p:cNvPr id="80" name="Elipse 79">
                <a:extLst>
                  <a:ext uri="{FF2B5EF4-FFF2-40B4-BE49-F238E27FC236}">
                    <a16:creationId xmlns:a16="http://schemas.microsoft.com/office/drawing/2014/main" xmlns="" id="{22F8F791-8A39-4A82-908F-109B4AFCF348}"/>
                  </a:ext>
                </a:extLst>
              </p:cNvPr>
              <p:cNvSpPr/>
              <p:nvPr/>
            </p:nvSpPr>
            <p:spPr>
              <a:xfrm>
                <a:off x="8114439" y="3647063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81" name="Picture 12" descr="Over 900 Free Horse Vectors - Pixabay - Pixabay">
                <a:extLst>
                  <a:ext uri="{FF2B5EF4-FFF2-40B4-BE49-F238E27FC236}">
                    <a16:creationId xmlns:a16="http://schemas.microsoft.com/office/drawing/2014/main" xmlns="" id="{F8E6DE39-C42F-4ABA-87B3-6CAFBEE62E3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210149" y="3736494"/>
                <a:ext cx="373522" cy="332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82" name="Grupo 81">
              <a:extLst>
                <a:ext uri="{FF2B5EF4-FFF2-40B4-BE49-F238E27FC236}">
                  <a16:creationId xmlns:a16="http://schemas.microsoft.com/office/drawing/2014/main" xmlns="" id="{A703E5ED-83CE-429C-B65F-0841C30B7C02}"/>
                </a:ext>
              </a:extLst>
            </p:cNvPr>
            <p:cNvGrpSpPr/>
            <p:nvPr/>
          </p:nvGrpSpPr>
          <p:grpSpPr>
            <a:xfrm>
              <a:off x="10538559" y="1589832"/>
              <a:ext cx="332534" cy="299599"/>
              <a:chOff x="8104914" y="4298257"/>
              <a:chExt cx="558800" cy="506485"/>
            </a:xfrm>
          </p:grpSpPr>
          <p:sp>
            <p:nvSpPr>
              <p:cNvPr id="83" name="Elipse 82">
                <a:extLst>
                  <a:ext uri="{FF2B5EF4-FFF2-40B4-BE49-F238E27FC236}">
                    <a16:creationId xmlns:a16="http://schemas.microsoft.com/office/drawing/2014/main" xmlns="" id="{4B0E60E7-0148-4CF1-BC75-6C241E38BAD8}"/>
                  </a:ext>
                </a:extLst>
              </p:cNvPr>
              <p:cNvSpPr/>
              <p:nvPr/>
            </p:nvSpPr>
            <p:spPr>
              <a:xfrm>
                <a:off x="8104914" y="4298257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84" name="Picture 14" descr="Fish Icon Vector Isolated Stock Illustration - Download Image Now - Fish,  Icon, Vector - iStock">
                <a:extLst>
                  <a:ext uri="{FF2B5EF4-FFF2-40B4-BE49-F238E27FC236}">
                    <a16:creationId xmlns:a16="http://schemas.microsoft.com/office/drawing/2014/main" xmlns="" id="{ECEBD9AB-B29C-4C06-BC25-04A9BC6FA34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2037" t="29604" r="9625" b="30401"/>
              <a:stretch/>
            </p:blipFill>
            <p:spPr bwMode="auto">
              <a:xfrm>
                <a:off x="8181798" y="4452963"/>
                <a:ext cx="414282" cy="2115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85" name="Grupo 84">
              <a:extLst>
                <a:ext uri="{FF2B5EF4-FFF2-40B4-BE49-F238E27FC236}">
                  <a16:creationId xmlns:a16="http://schemas.microsoft.com/office/drawing/2014/main" xmlns="" id="{BA3DA9AE-6F01-4C41-A12E-E11167014FD2}"/>
                </a:ext>
              </a:extLst>
            </p:cNvPr>
            <p:cNvGrpSpPr/>
            <p:nvPr/>
          </p:nvGrpSpPr>
          <p:grpSpPr>
            <a:xfrm>
              <a:off x="11346386" y="1367053"/>
              <a:ext cx="332534" cy="299599"/>
              <a:chOff x="8104914" y="4959716"/>
              <a:chExt cx="558800" cy="506485"/>
            </a:xfrm>
          </p:grpSpPr>
          <p:sp>
            <p:nvSpPr>
              <p:cNvPr id="86" name="Elipse 85">
                <a:extLst>
                  <a:ext uri="{FF2B5EF4-FFF2-40B4-BE49-F238E27FC236}">
                    <a16:creationId xmlns:a16="http://schemas.microsoft.com/office/drawing/2014/main" xmlns="" id="{6A42FC85-6BF1-4AF6-9CDA-DB6617C9BF27}"/>
                  </a:ext>
                </a:extLst>
              </p:cNvPr>
              <p:cNvSpPr/>
              <p:nvPr/>
            </p:nvSpPr>
            <p:spPr>
              <a:xfrm>
                <a:off x="8104914" y="4959716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87" name="Picture 10" descr="Goat Vector Art Stock Images | Depositphotos">
                <a:extLst>
                  <a:ext uri="{FF2B5EF4-FFF2-40B4-BE49-F238E27FC236}">
                    <a16:creationId xmlns:a16="http://schemas.microsoft.com/office/drawing/2014/main" xmlns="" id="{FDB673C4-D6B2-4022-B187-2C91A3BCC9E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8755" t="14682" r="10177" b="14207"/>
              <a:stretch/>
            </p:blipFill>
            <p:spPr bwMode="auto">
              <a:xfrm>
                <a:off x="8231414" y="5072763"/>
                <a:ext cx="319643" cy="2803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88" name="Elipse 87">
              <a:extLst>
                <a:ext uri="{FF2B5EF4-FFF2-40B4-BE49-F238E27FC236}">
                  <a16:creationId xmlns:a16="http://schemas.microsoft.com/office/drawing/2014/main" xmlns="" id="{32DC18A7-6987-47D8-84A9-25B41CC883BB}"/>
                </a:ext>
              </a:extLst>
            </p:cNvPr>
            <p:cNvSpPr/>
            <p:nvPr/>
          </p:nvSpPr>
          <p:spPr>
            <a:xfrm>
              <a:off x="8599972" y="2060584"/>
              <a:ext cx="1125119" cy="65510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200" dirty="0">
                <a:solidFill>
                  <a:schemeClr val="tx1"/>
                </a:solidFill>
                <a:latin typeface="EC Square Sans Pro" panose="020B05060400000200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Elipse 88">
              <a:extLst>
                <a:ext uri="{FF2B5EF4-FFF2-40B4-BE49-F238E27FC236}">
                  <a16:creationId xmlns:a16="http://schemas.microsoft.com/office/drawing/2014/main" xmlns="" id="{B6A9F2DA-BCEB-4272-A9BF-9E87D8FDE8B1}"/>
                </a:ext>
              </a:extLst>
            </p:cNvPr>
            <p:cNvSpPr/>
            <p:nvPr/>
          </p:nvSpPr>
          <p:spPr>
            <a:xfrm>
              <a:off x="10324214" y="2083508"/>
              <a:ext cx="1097450" cy="60121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dirty="0">
                <a:latin typeface="EC Square Sans Pro" panose="020B0506040000020004" pitchFamily="34" charset="0"/>
              </a:endParaRPr>
            </a:p>
          </p:txBody>
        </p:sp>
        <p:grpSp>
          <p:nvGrpSpPr>
            <p:cNvPr id="90" name="Grupo 89">
              <a:extLst>
                <a:ext uri="{FF2B5EF4-FFF2-40B4-BE49-F238E27FC236}">
                  <a16:creationId xmlns:a16="http://schemas.microsoft.com/office/drawing/2014/main" xmlns="" id="{B3AD1239-051C-4EB0-816A-52C4DBD49562}"/>
                </a:ext>
              </a:extLst>
            </p:cNvPr>
            <p:cNvGrpSpPr/>
            <p:nvPr/>
          </p:nvGrpSpPr>
          <p:grpSpPr>
            <a:xfrm>
              <a:off x="9226070" y="1186297"/>
              <a:ext cx="334195" cy="312699"/>
              <a:chOff x="7099542" y="1077560"/>
              <a:chExt cx="558800" cy="506485"/>
            </a:xfrm>
          </p:grpSpPr>
          <p:sp>
            <p:nvSpPr>
              <p:cNvPr id="91" name="Elipse 90">
                <a:extLst>
                  <a:ext uri="{FF2B5EF4-FFF2-40B4-BE49-F238E27FC236}">
                    <a16:creationId xmlns:a16="http://schemas.microsoft.com/office/drawing/2014/main" xmlns="" id="{17CFCDDC-5CCC-40D6-A01F-29761A962E13}"/>
                  </a:ext>
                </a:extLst>
              </p:cNvPr>
              <p:cNvSpPr/>
              <p:nvPr/>
            </p:nvSpPr>
            <p:spPr>
              <a:xfrm>
                <a:off x="7099542" y="107756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92" name="Picture 2" descr="Silhouette of a pig Royalty Free Vector Image - VectorStock">
                <a:extLst>
                  <a:ext uri="{FF2B5EF4-FFF2-40B4-BE49-F238E27FC236}">
                    <a16:creationId xmlns:a16="http://schemas.microsoft.com/office/drawing/2014/main" xmlns="" id="{E088ACE1-8848-4394-98A8-2B45E8EC978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9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844" t="18131" r="2411" b="24735"/>
              <a:stretch/>
            </p:blipFill>
            <p:spPr bwMode="auto">
              <a:xfrm>
                <a:off x="7173994" y="1228645"/>
                <a:ext cx="409896" cy="2227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3" name="Grupo 92">
              <a:extLst>
                <a:ext uri="{FF2B5EF4-FFF2-40B4-BE49-F238E27FC236}">
                  <a16:creationId xmlns:a16="http://schemas.microsoft.com/office/drawing/2014/main" xmlns="" id="{A6BA48DF-08C9-4F63-9DD9-32099D4EC6E8}"/>
                </a:ext>
              </a:extLst>
            </p:cNvPr>
            <p:cNvGrpSpPr/>
            <p:nvPr/>
          </p:nvGrpSpPr>
          <p:grpSpPr>
            <a:xfrm>
              <a:off x="10931965" y="1215904"/>
              <a:ext cx="333591" cy="305204"/>
              <a:chOff x="8070324" y="1057481"/>
              <a:chExt cx="558800" cy="506485"/>
            </a:xfrm>
          </p:grpSpPr>
          <p:sp>
            <p:nvSpPr>
              <p:cNvPr id="94" name="Elipse 93">
                <a:extLst>
                  <a:ext uri="{FF2B5EF4-FFF2-40B4-BE49-F238E27FC236}">
                    <a16:creationId xmlns:a16="http://schemas.microsoft.com/office/drawing/2014/main" xmlns="" id="{EDE0A21B-3792-46B6-B285-39A5FDF043CE}"/>
                  </a:ext>
                </a:extLst>
              </p:cNvPr>
              <p:cNvSpPr/>
              <p:nvPr/>
            </p:nvSpPr>
            <p:spPr>
              <a:xfrm>
                <a:off x="8070324" y="1057481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95" name="Picture 2" descr="Silhouette of a pig Royalty Free Vector Image - VectorStock">
                <a:extLst>
                  <a:ext uri="{FF2B5EF4-FFF2-40B4-BE49-F238E27FC236}">
                    <a16:creationId xmlns:a16="http://schemas.microsoft.com/office/drawing/2014/main" xmlns="" id="{F913D720-A822-4FCA-90CF-BC235A34C0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9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844" t="18131" r="2411" b="24735"/>
              <a:stretch/>
            </p:blipFill>
            <p:spPr bwMode="auto">
              <a:xfrm>
                <a:off x="8144776" y="1208566"/>
                <a:ext cx="409896" cy="2227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96" name="Elipse 95">
              <a:extLst>
                <a:ext uri="{FF2B5EF4-FFF2-40B4-BE49-F238E27FC236}">
                  <a16:creationId xmlns:a16="http://schemas.microsoft.com/office/drawing/2014/main" xmlns="" id="{08F0A3F2-FEE7-4AE0-9B7E-0138FF4B1000}"/>
                </a:ext>
              </a:extLst>
            </p:cNvPr>
            <p:cNvSpPr/>
            <p:nvPr/>
          </p:nvSpPr>
          <p:spPr>
            <a:xfrm>
              <a:off x="7957288" y="617658"/>
              <a:ext cx="4200796" cy="2301207"/>
            </a:xfrm>
            <a:prstGeom prst="ellipse">
              <a:avLst/>
            </a:prstGeom>
            <a:noFill/>
            <a:ln w="38100">
              <a:solidFill>
                <a:srgbClr val="6BB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>
                <a:latin typeface="EC Square Sans Pro" panose="020B0506040000020004" pitchFamily="34" charset="0"/>
              </a:endParaRPr>
            </a:p>
          </p:txBody>
        </p:sp>
        <p:cxnSp>
          <p:nvCxnSpPr>
            <p:cNvPr id="97" name="Conector recto de flecha 96">
              <a:extLst>
                <a:ext uri="{FF2B5EF4-FFF2-40B4-BE49-F238E27FC236}">
                  <a16:creationId xmlns:a16="http://schemas.microsoft.com/office/drawing/2014/main" xmlns="" id="{28413A72-D637-40C1-BDAC-90B769B2DA2B}"/>
                </a:ext>
              </a:extLst>
            </p:cNvPr>
            <p:cNvCxnSpPr>
              <a:cxnSpLocks/>
              <a:endCxn id="88" idx="0"/>
            </p:cNvCxnSpPr>
            <p:nvPr/>
          </p:nvCxnSpPr>
          <p:spPr>
            <a:xfrm>
              <a:off x="9162532" y="1739357"/>
              <a:ext cx="0" cy="321227"/>
            </a:xfrm>
            <a:prstGeom prst="straightConnector1">
              <a:avLst/>
            </a:prstGeom>
            <a:ln w="38100">
              <a:solidFill>
                <a:srgbClr val="2C747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ector recto de flecha 97">
              <a:extLst>
                <a:ext uri="{FF2B5EF4-FFF2-40B4-BE49-F238E27FC236}">
                  <a16:creationId xmlns:a16="http://schemas.microsoft.com/office/drawing/2014/main" xmlns="" id="{A1D1F92B-DFB2-48E1-AB14-44E9793DA559}"/>
                </a:ext>
              </a:extLst>
            </p:cNvPr>
            <p:cNvCxnSpPr>
              <a:cxnSpLocks/>
            </p:cNvCxnSpPr>
            <p:nvPr/>
          </p:nvCxnSpPr>
          <p:spPr>
            <a:xfrm>
              <a:off x="10847890" y="1892904"/>
              <a:ext cx="70324" cy="175812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CuadroTexto 98">
              <a:extLst>
                <a:ext uri="{FF2B5EF4-FFF2-40B4-BE49-F238E27FC236}">
                  <a16:creationId xmlns:a16="http://schemas.microsoft.com/office/drawing/2014/main" xmlns="" id="{1BF5F1D7-8BB1-44E0-9BB9-EAE23BE4CDC4}"/>
                </a:ext>
              </a:extLst>
            </p:cNvPr>
            <p:cNvSpPr txBox="1"/>
            <p:nvPr/>
          </p:nvSpPr>
          <p:spPr>
            <a:xfrm>
              <a:off x="9457156" y="610106"/>
              <a:ext cx="1189715" cy="757130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ctr"/>
              <a:r>
                <a:rPr lang="pl-PL" sz="1050" b="1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GE 1</a:t>
              </a:r>
              <a:r>
                <a:rPr lang="pl-PL" sz="1050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 </a:t>
              </a:r>
            </a:p>
            <a:p>
              <a:pPr lvl="0">
                <a:lnSpc>
                  <a:spcPct val="80000"/>
                </a:lnSpc>
              </a:pPr>
              <a:r>
                <a:rPr lang="pl-PL" sz="1050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Identyfikacja problemów i możliwości</a:t>
              </a:r>
            </a:p>
            <a:p>
              <a:pPr algn="ctr"/>
              <a:endParaRPr lang="en-GB" sz="1050" dirty="0">
                <a:latin typeface="EC Square Sans Pro" panose="020B05060400000200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CuadroTexto 99">
              <a:extLst>
                <a:ext uri="{FF2B5EF4-FFF2-40B4-BE49-F238E27FC236}">
                  <a16:creationId xmlns:a16="http://schemas.microsoft.com/office/drawing/2014/main" xmlns="" id="{7D274DF0-6FF7-4E27-AE62-6ED003659303}"/>
                </a:ext>
              </a:extLst>
            </p:cNvPr>
            <p:cNvSpPr txBox="1"/>
            <p:nvPr/>
          </p:nvSpPr>
          <p:spPr>
            <a:xfrm>
              <a:off x="10321554" y="2160532"/>
              <a:ext cx="1135394" cy="830997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ctr"/>
              <a:r>
                <a:rPr lang="pl-PL" sz="800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Zidentyfikowane problemy i możliwości lekarzy weterynarii</a:t>
              </a:r>
            </a:p>
          </p:txBody>
        </p:sp>
        <p:sp>
          <p:nvSpPr>
            <p:cNvPr id="101" name="CuadroTexto 100">
              <a:extLst>
                <a:ext uri="{FF2B5EF4-FFF2-40B4-BE49-F238E27FC236}">
                  <a16:creationId xmlns:a16="http://schemas.microsoft.com/office/drawing/2014/main" xmlns="" id="{73BF8C90-00A8-4931-BEAE-B57AFAC52093}"/>
                </a:ext>
              </a:extLst>
            </p:cNvPr>
            <p:cNvSpPr txBox="1"/>
            <p:nvPr/>
          </p:nvSpPr>
          <p:spPr>
            <a:xfrm>
              <a:off x="8671355" y="2160126"/>
              <a:ext cx="1041703" cy="830997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ctr"/>
              <a:r>
                <a:rPr lang="pl-PL" sz="800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Zidentyfikowane problemy i możliwości rolników</a:t>
              </a: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xmlns="" id="{DD97B49A-C493-451A-A4DA-AFDF4CE2CD13}"/>
              </a:ext>
            </a:extLst>
          </p:cNvPr>
          <p:cNvGrpSpPr/>
          <p:nvPr/>
        </p:nvGrpSpPr>
        <p:grpSpPr>
          <a:xfrm>
            <a:off x="7954280" y="2968692"/>
            <a:ext cx="4237720" cy="2449248"/>
            <a:chOff x="7954280" y="2968692"/>
            <a:chExt cx="4237720" cy="2449248"/>
          </a:xfrm>
        </p:grpSpPr>
        <p:sp>
          <p:nvSpPr>
            <p:cNvPr id="146" name="Elipse 145">
              <a:extLst>
                <a:ext uri="{FF2B5EF4-FFF2-40B4-BE49-F238E27FC236}">
                  <a16:creationId xmlns:a16="http://schemas.microsoft.com/office/drawing/2014/main" xmlns="" id="{32F5C7A5-A9C5-46B7-B4E1-53D7E113C287}"/>
                </a:ext>
              </a:extLst>
            </p:cNvPr>
            <p:cNvSpPr/>
            <p:nvPr/>
          </p:nvSpPr>
          <p:spPr>
            <a:xfrm>
              <a:off x="8899588" y="3150586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148" name="Elipse 147">
              <a:extLst>
                <a:ext uri="{FF2B5EF4-FFF2-40B4-BE49-F238E27FC236}">
                  <a16:creationId xmlns:a16="http://schemas.microsoft.com/office/drawing/2014/main" xmlns="" id="{E5782E68-C07A-4634-981D-CD8D58AB7F7F}"/>
                </a:ext>
              </a:extLst>
            </p:cNvPr>
            <p:cNvSpPr/>
            <p:nvPr/>
          </p:nvSpPr>
          <p:spPr>
            <a:xfrm flipH="1">
              <a:off x="9062966" y="3144506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dirty="0"/>
            </a:p>
          </p:txBody>
        </p:sp>
        <p:pic>
          <p:nvPicPr>
            <p:cNvPr id="153" name="Picture 10" descr="Goat Vector Art Stock Images | Depositphotos">
              <a:extLst>
                <a:ext uri="{FF2B5EF4-FFF2-40B4-BE49-F238E27FC236}">
                  <a16:creationId xmlns:a16="http://schemas.microsoft.com/office/drawing/2014/main" xmlns="" id="{6F28223C-D638-4C60-89DC-F29313AC080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8755" t="14682" r="10177" b="14207"/>
            <a:stretch/>
          </p:blipFill>
          <p:spPr bwMode="auto">
            <a:xfrm>
              <a:off x="9233462" y="3307886"/>
              <a:ext cx="319643" cy="280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5" name="Elipse 154">
              <a:extLst>
                <a:ext uri="{FF2B5EF4-FFF2-40B4-BE49-F238E27FC236}">
                  <a16:creationId xmlns:a16="http://schemas.microsoft.com/office/drawing/2014/main" xmlns="" id="{464EFCD6-E111-456D-ADAA-B68F8EA76117}"/>
                </a:ext>
              </a:extLst>
            </p:cNvPr>
            <p:cNvSpPr/>
            <p:nvPr/>
          </p:nvSpPr>
          <p:spPr>
            <a:xfrm>
              <a:off x="9890335" y="3737160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156" name="Elipse 155">
              <a:extLst>
                <a:ext uri="{FF2B5EF4-FFF2-40B4-BE49-F238E27FC236}">
                  <a16:creationId xmlns:a16="http://schemas.microsoft.com/office/drawing/2014/main" xmlns="" id="{597F7BD9-8BC2-4143-B15E-73B8804873A0}"/>
                </a:ext>
              </a:extLst>
            </p:cNvPr>
            <p:cNvSpPr/>
            <p:nvPr/>
          </p:nvSpPr>
          <p:spPr>
            <a:xfrm flipH="1">
              <a:off x="10053713" y="3731080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158" name="Elipse 157">
              <a:extLst>
                <a:ext uri="{FF2B5EF4-FFF2-40B4-BE49-F238E27FC236}">
                  <a16:creationId xmlns:a16="http://schemas.microsoft.com/office/drawing/2014/main" xmlns="" id="{B55D87F8-B667-470C-B486-CE3DFBEB5052}"/>
                </a:ext>
              </a:extLst>
            </p:cNvPr>
            <p:cNvSpPr/>
            <p:nvPr/>
          </p:nvSpPr>
          <p:spPr>
            <a:xfrm>
              <a:off x="11049972" y="3690683"/>
              <a:ext cx="829339" cy="59662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159" name="Elipse 158">
              <a:extLst>
                <a:ext uri="{FF2B5EF4-FFF2-40B4-BE49-F238E27FC236}">
                  <a16:creationId xmlns:a16="http://schemas.microsoft.com/office/drawing/2014/main" xmlns="" id="{66139F69-1C7C-4535-BE9C-EA2E2F958899}"/>
                </a:ext>
              </a:extLst>
            </p:cNvPr>
            <p:cNvSpPr/>
            <p:nvPr/>
          </p:nvSpPr>
          <p:spPr>
            <a:xfrm flipH="1">
              <a:off x="11213349" y="3684603"/>
              <a:ext cx="829339" cy="596623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160" name="Elipse 159">
              <a:extLst>
                <a:ext uri="{FF2B5EF4-FFF2-40B4-BE49-F238E27FC236}">
                  <a16:creationId xmlns:a16="http://schemas.microsoft.com/office/drawing/2014/main" xmlns="" id="{B0C8F183-815B-488F-9984-BC25926E5570}"/>
                </a:ext>
              </a:extLst>
            </p:cNvPr>
            <p:cNvSpPr/>
            <p:nvPr/>
          </p:nvSpPr>
          <p:spPr>
            <a:xfrm>
              <a:off x="10786809" y="4460426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161" name="Elipse 160">
              <a:extLst>
                <a:ext uri="{FF2B5EF4-FFF2-40B4-BE49-F238E27FC236}">
                  <a16:creationId xmlns:a16="http://schemas.microsoft.com/office/drawing/2014/main" xmlns="" id="{6AE96318-BF7C-47AA-9A7B-B650D8587433}"/>
                </a:ext>
              </a:extLst>
            </p:cNvPr>
            <p:cNvSpPr/>
            <p:nvPr/>
          </p:nvSpPr>
          <p:spPr>
            <a:xfrm flipH="1">
              <a:off x="10950187" y="4454346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162" name="Elipse 161">
              <a:extLst>
                <a:ext uri="{FF2B5EF4-FFF2-40B4-BE49-F238E27FC236}">
                  <a16:creationId xmlns:a16="http://schemas.microsoft.com/office/drawing/2014/main" xmlns="" id="{9F5E1524-92B9-4E99-8D2D-381DA9336944}"/>
                </a:ext>
              </a:extLst>
            </p:cNvPr>
            <p:cNvSpPr/>
            <p:nvPr/>
          </p:nvSpPr>
          <p:spPr>
            <a:xfrm>
              <a:off x="10168827" y="3046706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163" name="Elipse 162">
              <a:extLst>
                <a:ext uri="{FF2B5EF4-FFF2-40B4-BE49-F238E27FC236}">
                  <a16:creationId xmlns:a16="http://schemas.microsoft.com/office/drawing/2014/main" xmlns="" id="{80D1FB5B-3566-437E-B69A-54134974D9A4}"/>
                </a:ext>
              </a:extLst>
            </p:cNvPr>
            <p:cNvSpPr/>
            <p:nvPr/>
          </p:nvSpPr>
          <p:spPr>
            <a:xfrm flipH="1">
              <a:off x="10332205" y="3040626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164" name="Elipse 163">
              <a:extLst>
                <a:ext uri="{FF2B5EF4-FFF2-40B4-BE49-F238E27FC236}">
                  <a16:creationId xmlns:a16="http://schemas.microsoft.com/office/drawing/2014/main" xmlns="" id="{B40CE400-B309-4399-A4E2-11576D7DF228}"/>
                </a:ext>
              </a:extLst>
            </p:cNvPr>
            <p:cNvSpPr/>
            <p:nvPr/>
          </p:nvSpPr>
          <p:spPr>
            <a:xfrm>
              <a:off x="9682769" y="4575076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165" name="Elipse 164">
              <a:extLst>
                <a:ext uri="{FF2B5EF4-FFF2-40B4-BE49-F238E27FC236}">
                  <a16:creationId xmlns:a16="http://schemas.microsoft.com/office/drawing/2014/main" xmlns="" id="{F360C246-1A74-4618-8E46-625046E83AE4}"/>
                </a:ext>
              </a:extLst>
            </p:cNvPr>
            <p:cNvSpPr/>
            <p:nvPr/>
          </p:nvSpPr>
          <p:spPr>
            <a:xfrm flipH="1">
              <a:off x="9846147" y="4568996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166" name="Elipse 165">
              <a:extLst>
                <a:ext uri="{FF2B5EF4-FFF2-40B4-BE49-F238E27FC236}">
                  <a16:creationId xmlns:a16="http://schemas.microsoft.com/office/drawing/2014/main" xmlns="" id="{6BD914C1-074C-4279-A902-ECD74B21B5CE}"/>
                </a:ext>
              </a:extLst>
            </p:cNvPr>
            <p:cNvSpPr/>
            <p:nvPr/>
          </p:nvSpPr>
          <p:spPr>
            <a:xfrm>
              <a:off x="8815236" y="3991751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167" name="Elipse 166">
              <a:extLst>
                <a:ext uri="{FF2B5EF4-FFF2-40B4-BE49-F238E27FC236}">
                  <a16:creationId xmlns:a16="http://schemas.microsoft.com/office/drawing/2014/main" xmlns="" id="{962EBF94-E54A-4956-8D73-D1B9F73A7699}"/>
                </a:ext>
              </a:extLst>
            </p:cNvPr>
            <p:cNvSpPr/>
            <p:nvPr/>
          </p:nvSpPr>
          <p:spPr>
            <a:xfrm flipH="1">
              <a:off x="8978614" y="3985671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dirty="0"/>
            </a:p>
          </p:txBody>
        </p:sp>
        <p:pic>
          <p:nvPicPr>
            <p:cNvPr id="168" name="Picture 6" descr="Chicken Icon Vector Art, Icons, and Graphics for Free Download">
              <a:extLst>
                <a:ext uri="{FF2B5EF4-FFF2-40B4-BE49-F238E27FC236}">
                  <a16:creationId xmlns:a16="http://schemas.microsoft.com/office/drawing/2014/main" xmlns="" id="{8492EC89-A943-45A2-8E40-757B73F87D6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 flipH="1">
              <a:off x="10547218" y="3179945"/>
              <a:ext cx="309783" cy="3523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9" name="Picture 4" descr="840+ Heifer Illustrations, Royalty-Free Vector Graphics &amp; Clip Art - iStock  | Heifer cows, Heifer vector, Heifer milk">
              <a:extLst>
                <a:ext uri="{FF2B5EF4-FFF2-40B4-BE49-F238E27FC236}">
                  <a16:creationId xmlns:a16="http://schemas.microsoft.com/office/drawing/2014/main" xmlns="" id="{E7438556-84A5-408F-913B-3E365082742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6340" t="28652" r="15867" b="28682"/>
            <a:stretch/>
          </p:blipFill>
          <p:spPr bwMode="auto">
            <a:xfrm>
              <a:off x="9109082" y="4207608"/>
              <a:ext cx="355510" cy="2237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0" name="Picture 8" descr="Sheep Vector Illustration Black Silhouette. Stock Vector - Illustration of  raphic, husbandry: 140349495">
              <a:extLst>
                <a:ext uri="{FF2B5EF4-FFF2-40B4-BE49-F238E27FC236}">
                  <a16:creationId xmlns:a16="http://schemas.microsoft.com/office/drawing/2014/main" xmlns="" id="{86463C8D-226C-4A0A-879A-864161D376C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3743" t="7481" r="11426" b="9237"/>
            <a:stretch/>
          </p:blipFill>
          <p:spPr bwMode="auto">
            <a:xfrm>
              <a:off x="11117498" y="4698578"/>
              <a:ext cx="326587" cy="2418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1" name="Picture 12" descr="Over 900 Free Horse Vectors - Pixabay - Pixabay">
              <a:extLst>
                <a:ext uri="{FF2B5EF4-FFF2-40B4-BE49-F238E27FC236}">
                  <a16:creationId xmlns:a16="http://schemas.microsoft.com/office/drawing/2014/main" xmlns="" id="{46139112-9DB4-444B-AB89-47EB79F6BE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0166864" y="3869266"/>
              <a:ext cx="409896" cy="365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2" name="Picture 2" descr="Silhouette of a pig Royalty Free Vector Image - VectorStock">
              <a:extLst>
                <a:ext uri="{FF2B5EF4-FFF2-40B4-BE49-F238E27FC236}">
                  <a16:creationId xmlns:a16="http://schemas.microsoft.com/office/drawing/2014/main" xmlns="" id="{25389C6B-38C5-4CB0-90ED-C6C38794131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844" t="18131" r="2411" b="24735"/>
            <a:stretch/>
          </p:blipFill>
          <p:spPr bwMode="auto">
            <a:xfrm>
              <a:off x="9978953" y="4819515"/>
              <a:ext cx="409896" cy="2227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3" name="Picture 14" descr="Fish Icon Vector Isolated Stock Illustration - Download Image Now - Fish,  Icon, Vector - iStock">
              <a:extLst>
                <a:ext uri="{FF2B5EF4-FFF2-40B4-BE49-F238E27FC236}">
                  <a16:creationId xmlns:a16="http://schemas.microsoft.com/office/drawing/2014/main" xmlns="" id="{98308459-3B96-4960-B415-0900066553A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2037" t="29604" r="9625" b="30401"/>
            <a:stretch/>
          </p:blipFill>
          <p:spPr bwMode="auto">
            <a:xfrm>
              <a:off x="11346247" y="3928901"/>
              <a:ext cx="414282" cy="2115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4" name="Elipse 173">
              <a:extLst>
                <a:ext uri="{FF2B5EF4-FFF2-40B4-BE49-F238E27FC236}">
                  <a16:creationId xmlns:a16="http://schemas.microsoft.com/office/drawing/2014/main" xmlns="" id="{BA3DB9A5-B96F-4743-8591-4A2F87073329}"/>
                </a:ext>
              </a:extLst>
            </p:cNvPr>
            <p:cNvSpPr/>
            <p:nvPr/>
          </p:nvSpPr>
          <p:spPr>
            <a:xfrm>
              <a:off x="8059645" y="2968692"/>
              <a:ext cx="4132355" cy="2449248"/>
            </a:xfrm>
            <a:prstGeom prst="ellipse">
              <a:avLst/>
            </a:prstGeom>
            <a:noFill/>
            <a:ln w="38100">
              <a:solidFill>
                <a:srgbClr val="6BB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>
                <a:latin typeface="EC Square Sans Pro" panose="020B0506040000020004" pitchFamily="34" charset="0"/>
              </a:endParaRPr>
            </a:p>
          </p:txBody>
        </p:sp>
        <p:sp>
          <p:nvSpPr>
            <p:cNvPr id="175" name="CuadroTexto 174">
              <a:extLst>
                <a:ext uri="{FF2B5EF4-FFF2-40B4-BE49-F238E27FC236}">
                  <a16:creationId xmlns:a16="http://schemas.microsoft.com/office/drawing/2014/main" xmlns="" id="{2E694109-1897-4FC1-8D84-BC1A4C773F28}"/>
                </a:ext>
              </a:extLst>
            </p:cNvPr>
            <p:cNvSpPr txBox="1"/>
            <p:nvPr/>
          </p:nvSpPr>
          <p:spPr>
            <a:xfrm>
              <a:off x="7972195" y="3574593"/>
              <a:ext cx="1189715" cy="276999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ctr"/>
              <a:r>
                <a:rPr lang="pl-PL" sz="1200" b="1">
                  <a:latin typeface="EC Square Sans Pro" panose="020B0506040000020004" pitchFamily="34" charset="0"/>
                  <a:cs typeface="Times New Roman" panose="02020603050405020304" pitchFamily="18" charset="0"/>
                </a:rPr>
                <a:t>GE 2a</a:t>
              </a:r>
            </a:p>
          </p:txBody>
        </p:sp>
        <p:sp>
          <p:nvSpPr>
            <p:cNvPr id="176" name="CuadroTexto 175">
              <a:extLst>
                <a:ext uri="{FF2B5EF4-FFF2-40B4-BE49-F238E27FC236}">
                  <a16:creationId xmlns:a16="http://schemas.microsoft.com/office/drawing/2014/main" xmlns="" id="{1D71FDFD-A5F0-4607-A269-254A5AFA4DF0}"/>
                </a:ext>
              </a:extLst>
            </p:cNvPr>
            <p:cNvSpPr txBox="1"/>
            <p:nvPr/>
          </p:nvSpPr>
          <p:spPr>
            <a:xfrm>
              <a:off x="7954280" y="4642649"/>
              <a:ext cx="1189715" cy="276999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ctr"/>
              <a:r>
                <a:rPr lang="pl-PL" sz="1200" b="1">
                  <a:latin typeface="EC Square Sans Pro" panose="020B0506040000020004" pitchFamily="34" charset="0"/>
                  <a:cs typeface="Times New Roman" panose="02020603050405020304" pitchFamily="18" charset="0"/>
                </a:rPr>
                <a:t>GE 2b</a:t>
              </a:r>
            </a:p>
          </p:txBody>
        </p:sp>
      </p:grpSp>
      <p:sp>
        <p:nvSpPr>
          <p:cNvPr id="177" name="Elipse 176">
            <a:extLst>
              <a:ext uri="{FF2B5EF4-FFF2-40B4-BE49-F238E27FC236}">
                <a16:creationId xmlns:a16="http://schemas.microsoft.com/office/drawing/2014/main" xmlns="" id="{34A3BAAD-FF5C-4540-8D05-088B289825EC}"/>
              </a:ext>
            </a:extLst>
          </p:cNvPr>
          <p:cNvSpPr/>
          <p:nvPr/>
        </p:nvSpPr>
        <p:spPr>
          <a:xfrm>
            <a:off x="8059644" y="5460845"/>
            <a:ext cx="4132355" cy="1373259"/>
          </a:xfrm>
          <a:prstGeom prst="ellipse">
            <a:avLst/>
          </a:prstGeom>
          <a:noFill/>
          <a:ln w="38100">
            <a:solidFill>
              <a:srgbClr val="6BB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latin typeface="EC Square Sans Pro" panose="020B0506040000020004" pitchFamily="34" charset="0"/>
            </a:endParaRPr>
          </a:p>
        </p:txBody>
      </p:sp>
      <p:sp>
        <p:nvSpPr>
          <p:cNvPr id="178" name="Elipse 177">
            <a:extLst>
              <a:ext uri="{FF2B5EF4-FFF2-40B4-BE49-F238E27FC236}">
                <a16:creationId xmlns:a16="http://schemas.microsoft.com/office/drawing/2014/main" xmlns="" id="{16E7BDEA-792D-4919-88CD-9403C69207B8}"/>
              </a:ext>
            </a:extLst>
          </p:cNvPr>
          <p:cNvSpPr/>
          <p:nvPr/>
        </p:nvSpPr>
        <p:spPr>
          <a:xfrm flipH="1">
            <a:off x="9207328" y="5540135"/>
            <a:ext cx="2950756" cy="1243311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79" name="Elipse 178">
            <a:extLst>
              <a:ext uri="{FF2B5EF4-FFF2-40B4-BE49-F238E27FC236}">
                <a16:creationId xmlns:a16="http://schemas.microsoft.com/office/drawing/2014/main" xmlns="" id="{43526A21-F4C7-4231-8D76-1DBC035D3DA1}"/>
              </a:ext>
            </a:extLst>
          </p:cNvPr>
          <p:cNvSpPr/>
          <p:nvPr/>
        </p:nvSpPr>
        <p:spPr>
          <a:xfrm>
            <a:off x="8150983" y="5551553"/>
            <a:ext cx="2791608" cy="1199994"/>
          </a:xfrm>
          <a:prstGeom prst="ellipse">
            <a:avLst/>
          </a:prstGeom>
          <a:noFill/>
          <a:ln w="38100">
            <a:solidFill>
              <a:srgbClr val="2C74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80" name="CuadroTexto 179">
            <a:extLst>
              <a:ext uri="{FF2B5EF4-FFF2-40B4-BE49-F238E27FC236}">
                <a16:creationId xmlns:a16="http://schemas.microsoft.com/office/drawing/2014/main" xmlns="" id="{C051886C-0831-4B40-9892-020C4CA2027D}"/>
              </a:ext>
            </a:extLst>
          </p:cNvPr>
          <p:cNvSpPr txBox="1"/>
          <p:nvPr/>
        </p:nvSpPr>
        <p:spPr>
          <a:xfrm>
            <a:off x="9378633" y="5758727"/>
            <a:ext cx="1189715" cy="27699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lang="pl-PL" sz="1200" b="1">
                <a:latin typeface="EC Square Sans Pro" panose="020B0506040000020004" pitchFamily="34" charset="0"/>
                <a:cs typeface="Times New Roman" panose="02020603050405020304" pitchFamily="18" charset="0"/>
              </a:rPr>
              <a:t>GE 3a</a:t>
            </a:r>
          </a:p>
        </p:txBody>
      </p:sp>
      <p:sp>
        <p:nvSpPr>
          <p:cNvPr id="181" name="CuadroTexto 180">
            <a:extLst>
              <a:ext uri="{FF2B5EF4-FFF2-40B4-BE49-F238E27FC236}">
                <a16:creationId xmlns:a16="http://schemas.microsoft.com/office/drawing/2014/main" xmlns="" id="{A74E4077-B3D0-471E-A826-A8FD5F4D2DC6}"/>
              </a:ext>
            </a:extLst>
          </p:cNvPr>
          <p:cNvSpPr txBox="1"/>
          <p:nvPr/>
        </p:nvSpPr>
        <p:spPr>
          <a:xfrm>
            <a:off x="9412217" y="6204771"/>
            <a:ext cx="1189715" cy="27699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lang="pl-PL" sz="1200" b="1">
                <a:latin typeface="EC Square Sans Pro" panose="020B0506040000020004" pitchFamily="34" charset="0"/>
                <a:cs typeface="Times New Roman" panose="02020603050405020304" pitchFamily="18" charset="0"/>
              </a:rPr>
              <a:t>GE 3b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4675D5EB-3606-6A3C-5B59-94F05C6797A3}"/>
              </a:ext>
            </a:extLst>
          </p:cNvPr>
          <p:cNvGrpSpPr/>
          <p:nvPr/>
        </p:nvGrpSpPr>
        <p:grpSpPr>
          <a:xfrm>
            <a:off x="2338236" y="3810078"/>
            <a:ext cx="3272305" cy="1659753"/>
            <a:chOff x="2338236" y="3810078"/>
            <a:chExt cx="3272305" cy="1659753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xmlns="" id="{04498FFC-214E-1821-83FA-873F596E9D5D}"/>
                </a:ext>
              </a:extLst>
            </p:cNvPr>
            <p:cNvGrpSpPr/>
            <p:nvPr/>
          </p:nvGrpSpPr>
          <p:grpSpPr>
            <a:xfrm>
              <a:off x="2338236" y="3810078"/>
              <a:ext cx="3272305" cy="1659753"/>
              <a:chOff x="2338236" y="3810078"/>
              <a:chExt cx="3272305" cy="1659753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xmlns="" id="{C0BF6EEA-C679-DB33-A5AA-B0D8083E9C95}"/>
                  </a:ext>
                </a:extLst>
              </p:cNvPr>
              <p:cNvGrpSpPr/>
              <p:nvPr/>
            </p:nvGrpSpPr>
            <p:grpSpPr>
              <a:xfrm>
                <a:off x="2338236" y="3810078"/>
                <a:ext cx="3272305" cy="1659753"/>
                <a:chOff x="2338236" y="3810078"/>
                <a:chExt cx="3272305" cy="1659753"/>
              </a:xfrm>
            </p:grpSpPr>
            <p:grpSp>
              <p:nvGrpSpPr>
                <p:cNvPr id="9" name="Group 8">
                  <a:extLst>
                    <a:ext uri="{FF2B5EF4-FFF2-40B4-BE49-F238E27FC236}">
                      <a16:creationId xmlns:a16="http://schemas.microsoft.com/office/drawing/2014/main" xmlns="" id="{5F095B2F-1E15-BD11-2027-20C1978B0ED3}"/>
                    </a:ext>
                  </a:extLst>
                </p:cNvPr>
                <p:cNvGrpSpPr/>
                <p:nvPr/>
              </p:nvGrpSpPr>
              <p:grpSpPr>
                <a:xfrm>
                  <a:off x="2338236" y="3810078"/>
                  <a:ext cx="3272305" cy="1659753"/>
                  <a:chOff x="2338236" y="3810078"/>
                  <a:chExt cx="3272305" cy="1659753"/>
                </a:xfrm>
              </p:grpSpPr>
              <p:grpSp>
                <p:nvGrpSpPr>
                  <p:cNvPr id="11" name="Group 10">
                    <a:extLst>
                      <a:ext uri="{FF2B5EF4-FFF2-40B4-BE49-F238E27FC236}">
                        <a16:creationId xmlns:a16="http://schemas.microsoft.com/office/drawing/2014/main" xmlns="" id="{A30F087E-FED4-3046-D542-FBAAED7D5226}"/>
                      </a:ext>
                    </a:extLst>
                  </p:cNvPr>
                  <p:cNvGrpSpPr/>
                  <p:nvPr/>
                </p:nvGrpSpPr>
                <p:grpSpPr>
                  <a:xfrm>
                    <a:off x="2338236" y="3810078"/>
                    <a:ext cx="3272305" cy="1607614"/>
                    <a:chOff x="2338236" y="3810078"/>
                    <a:chExt cx="3272305" cy="1607614"/>
                  </a:xfrm>
                </p:grpSpPr>
                <p:pic>
                  <p:nvPicPr>
                    <p:cNvPr id="13" name="Picture 2">
                      <a:extLst>
                        <a:ext uri="{FF2B5EF4-FFF2-40B4-BE49-F238E27FC236}">
                          <a16:creationId xmlns:a16="http://schemas.microsoft.com/office/drawing/2014/main" xmlns="" id="{FD985092-0FC0-A33D-7928-8831A29D55D4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11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/>
                  </p:blipFill>
                  <p:spPr>
                    <a:xfrm>
                      <a:off x="2338236" y="3810078"/>
                      <a:ext cx="3272305" cy="1607614"/>
                    </a:xfrm>
                    <a:prstGeom prst="rect">
                      <a:avLst/>
                    </a:prstGeom>
                    <a:noFill/>
                    <a:ln cap="flat">
                      <a:noFill/>
                    </a:ln>
                  </p:spPr>
                </p:pic>
                <p:sp>
                  <p:nvSpPr>
                    <p:cNvPr id="14" name="TextBox 13">
                      <a:extLst>
                        <a:ext uri="{FF2B5EF4-FFF2-40B4-BE49-F238E27FC236}">
                          <a16:creationId xmlns:a16="http://schemas.microsoft.com/office/drawing/2014/main" xmlns="" id="{445F48C9-8720-7892-7237-08538CB60AC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374312" y="5045430"/>
                      <a:ext cx="610094" cy="2154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tIns="0" rIns="0" bIns="0" rtlCol="0">
                      <a:spAutoFit/>
                    </a:bodyPr>
                    <a:lstStyle/>
                    <a:p>
                      <a:pPr algn="ctr"/>
                      <a:r>
                        <a:rPr lang="pl-PL" sz="700">
                          <a:solidFill>
                            <a:srgbClr val="0B82A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 chcesz zrobić?</a:t>
                      </a:r>
                    </a:p>
                  </p:txBody>
                </p:sp>
              </p:grpSp>
              <p:sp>
                <p:nvSpPr>
                  <p:cNvPr id="12" name="TextBox 11">
                    <a:extLst>
                      <a:ext uri="{FF2B5EF4-FFF2-40B4-BE49-F238E27FC236}">
                        <a16:creationId xmlns:a16="http://schemas.microsoft.com/office/drawing/2014/main" xmlns="" id="{E772455B-5063-BD62-1947-5DAF0C7B3EF9}"/>
                      </a:ext>
                    </a:extLst>
                  </p:cNvPr>
                  <p:cNvSpPr txBox="1"/>
                  <p:nvPr/>
                </p:nvSpPr>
                <p:spPr>
                  <a:xfrm>
                    <a:off x="3004031" y="5038944"/>
                    <a:ext cx="610094" cy="430887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algn="ctr"/>
                    <a:r>
                      <a:rPr lang="pl-PL" sz="700" dirty="0">
                        <a:solidFill>
                          <a:srgbClr val="02B0AE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Skąd będziesz wiedzieć, że cel został osiągnięty?</a:t>
                    </a:r>
                  </a:p>
                </p:txBody>
              </p:sp>
            </p:grpSp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xmlns="" id="{459A1CBF-24CB-42C7-E7FD-7A24C171E6D0}"/>
                    </a:ext>
                  </a:extLst>
                </p:cNvPr>
                <p:cNvSpPr txBox="1"/>
                <p:nvPr/>
              </p:nvSpPr>
              <p:spPr>
                <a:xfrm>
                  <a:off x="3671974" y="5038944"/>
                  <a:ext cx="610094" cy="32316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pl-PL" sz="700" dirty="0">
                      <a:solidFill>
                        <a:srgbClr val="01A97B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Czy możesz to zrobić?</a:t>
                  </a:r>
                </a:p>
              </p:txBody>
            </p: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FD886742-0A47-F60E-739C-F77824309C12}"/>
                  </a:ext>
                </a:extLst>
              </p:cNvPr>
              <p:cNvSpPr txBox="1"/>
              <p:nvPr/>
            </p:nvSpPr>
            <p:spPr>
              <a:xfrm>
                <a:off x="4319741" y="5029283"/>
                <a:ext cx="610094" cy="3231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pl-PL" sz="700" dirty="0">
                    <a:solidFill>
                      <a:srgbClr val="55BD1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Czy jest realne, że możesz to osiągnąć?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FE4359FB-7356-361E-89FA-6FCD187C4D21}"/>
                </a:ext>
              </a:extLst>
            </p:cNvPr>
            <p:cNvSpPr txBox="1"/>
            <p:nvPr/>
          </p:nvSpPr>
          <p:spPr>
            <a:xfrm>
              <a:off x="4952564" y="5038944"/>
              <a:ext cx="610094" cy="32316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pl-PL" sz="700" dirty="0">
                  <a:solidFill>
                    <a:srgbClr val="B6C62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Kiedy dokładnie chcesz to osiągnąć?</a:t>
              </a:r>
            </a:p>
          </p:txBody>
        </p:sp>
      </p:grp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xmlns="" id="{38039D03-100A-0EA8-4FB9-DC58A8AA88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477319"/>
              </p:ext>
            </p:extLst>
          </p:nvPr>
        </p:nvGraphicFramePr>
        <p:xfrm>
          <a:off x="2346106" y="3841657"/>
          <a:ext cx="324612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9224">
                  <a:extLst>
                    <a:ext uri="{9D8B030D-6E8A-4147-A177-3AD203B41FA5}">
                      <a16:colId xmlns:a16="http://schemas.microsoft.com/office/drawing/2014/main" xmlns="" val="3627518420"/>
                    </a:ext>
                  </a:extLst>
                </a:gridCol>
                <a:gridCol w="649224">
                  <a:extLst>
                    <a:ext uri="{9D8B030D-6E8A-4147-A177-3AD203B41FA5}">
                      <a16:colId xmlns:a16="http://schemas.microsoft.com/office/drawing/2014/main" xmlns="" val="3605136724"/>
                    </a:ext>
                  </a:extLst>
                </a:gridCol>
                <a:gridCol w="649224">
                  <a:extLst>
                    <a:ext uri="{9D8B030D-6E8A-4147-A177-3AD203B41FA5}">
                      <a16:colId xmlns:a16="http://schemas.microsoft.com/office/drawing/2014/main" xmlns="" val="1287659504"/>
                    </a:ext>
                  </a:extLst>
                </a:gridCol>
                <a:gridCol w="649224">
                  <a:extLst>
                    <a:ext uri="{9D8B030D-6E8A-4147-A177-3AD203B41FA5}">
                      <a16:colId xmlns:a16="http://schemas.microsoft.com/office/drawing/2014/main" xmlns="" val="2768515705"/>
                    </a:ext>
                  </a:extLst>
                </a:gridCol>
                <a:gridCol w="649224">
                  <a:extLst>
                    <a:ext uri="{9D8B030D-6E8A-4147-A177-3AD203B41FA5}">
                      <a16:colId xmlns:a16="http://schemas.microsoft.com/office/drawing/2014/main" xmlns="" val="22357946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sz="7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Konkretny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7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Mierzalny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7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Osiągalny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7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Realistyczny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7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Terminowy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5258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sz="4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4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4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4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4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13693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dirty="0"/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40372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595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8" grpId="0" animBg="1"/>
      <p:bldP spid="55" grpId="0" animBg="1"/>
      <p:bldP spid="8" grpId="0"/>
      <p:bldP spid="34" grpId="0"/>
      <p:bldP spid="36" grpId="0" animBg="1"/>
      <p:bldP spid="38" grpId="0" animBg="1"/>
      <p:bldP spid="40" grpId="0" animBg="1"/>
      <p:bldP spid="42" grpId="0"/>
      <p:bldP spid="45" grpId="0"/>
      <p:bldP spid="46" grpId="0" animBg="1"/>
      <p:bldP spid="47" grpId="0"/>
      <p:bldP spid="48" grpId="0"/>
      <p:bldP spid="50" grpId="0"/>
      <p:bldP spid="51" grpId="0" animBg="1"/>
      <p:bldP spid="52" grpId="0" animBg="1"/>
      <p:bldP spid="53" grpId="0"/>
      <p:bldP spid="54" grpId="0"/>
      <p:bldP spid="32" grpId="0"/>
      <p:bldP spid="33" grpId="0"/>
      <p:bldP spid="35" grpId="0"/>
      <p:bldP spid="177" grpId="0" animBg="1"/>
      <p:bldP spid="178" grpId="0" animBg="1"/>
      <p:bldP spid="179" grpId="0" animBg="1"/>
      <p:bldP spid="180" grpId="0"/>
      <p:bldP spid="1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Marcador de texto 1">
            <a:extLst>
              <a:ext uri="{FF2B5EF4-FFF2-40B4-BE49-F238E27FC236}">
                <a16:creationId xmlns:a16="http://schemas.microsoft.com/office/drawing/2014/main" xmlns="" id="{767F662A-3096-4DC1-9F4F-04F96759A1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1" y="310575"/>
            <a:ext cx="9462631" cy="475849"/>
          </a:xfrm>
        </p:spPr>
        <p:txBody>
          <a:bodyPr>
            <a:noAutofit/>
          </a:bodyPr>
          <a:lstStyle/>
          <a:p>
            <a:r>
              <a:rPr lang="pl-PL">
                <a:latin typeface="EC Square Sans Pro" panose="020B0506040000020004" pitchFamily="34" charset="0"/>
              </a:rPr>
              <a:t>Obwieszczenie</a:t>
            </a:r>
          </a:p>
        </p:txBody>
      </p:sp>
      <p:sp>
        <p:nvSpPr>
          <p:cNvPr id="106" name="Tijdelijke aanduiding voor inhoud 2">
            <a:extLst>
              <a:ext uri="{FF2B5EF4-FFF2-40B4-BE49-F238E27FC236}">
                <a16:creationId xmlns:a16="http://schemas.microsoft.com/office/drawing/2014/main" xmlns="" id="{76622FAD-AD92-4721-B978-2B27DEAD22ED}"/>
              </a:ext>
            </a:extLst>
          </p:cNvPr>
          <p:cNvSpPr txBox="1">
            <a:spLocks/>
          </p:cNvSpPr>
          <p:nvPr/>
        </p:nvSpPr>
        <p:spPr>
          <a:xfrm>
            <a:off x="144335" y="1417924"/>
            <a:ext cx="5227766" cy="2178339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pl-PL" sz="2800" dirty="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Po ćwiczeniach grupowych 2a i 2b zostaniecie </a:t>
            </a:r>
            <a:r>
              <a:rPr lang="pl-PL" sz="2800" dirty="0" smtClean="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Państwo poproszeni </a:t>
            </a:r>
            <a:r>
              <a:rPr lang="pl-PL" sz="2800" dirty="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o zapisanie </a:t>
            </a:r>
            <a:r>
              <a:rPr lang="pl-PL" sz="2800" b="1" dirty="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działań SMART dla siebie</a:t>
            </a:r>
            <a:r>
              <a:rPr lang="pl-PL" sz="2800" dirty="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 – które będziecie wdrażać w swoim gospodarstwie/gospodarstwie klienta</a:t>
            </a:r>
          </a:p>
          <a:p>
            <a:endParaRPr lang="nl-NL" sz="2800" dirty="0">
              <a:solidFill>
                <a:sysClr val="windowText" lastClr="00000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xmlns="" id="{2AA9CC43-B373-4104-BCAB-083C86E11C57}"/>
              </a:ext>
            </a:extLst>
          </p:cNvPr>
          <p:cNvSpPr txBox="1"/>
          <p:nvPr/>
        </p:nvSpPr>
        <p:spPr>
          <a:xfrm>
            <a:off x="246314" y="4350906"/>
            <a:ext cx="11392692" cy="181588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pl-PL" sz="2800" i="1" dirty="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Na przykład: </a:t>
            </a:r>
          </a:p>
          <a:p>
            <a:r>
              <a:rPr lang="pl-PL" sz="2800" i="1" dirty="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Analiza wyników badań krwi i linii ubojowej oraz odpowiednie dostosowanie polityki szczepień pozwoli w ciągu 2 miesięcy wyeliminować kaszel u odsadzonych prosiąt.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6FC0EC20-7B91-7920-894C-0473D43C93E8}"/>
              </a:ext>
            </a:extLst>
          </p:cNvPr>
          <p:cNvGrpSpPr/>
          <p:nvPr/>
        </p:nvGrpSpPr>
        <p:grpSpPr>
          <a:xfrm>
            <a:off x="5825786" y="977924"/>
            <a:ext cx="6366214" cy="3678679"/>
            <a:chOff x="5825786" y="977924"/>
            <a:chExt cx="6366214" cy="3678679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035457A7-110C-79DA-B930-E97B4AD430EA}"/>
                </a:ext>
              </a:extLst>
            </p:cNvPr>
            <p:cNvGrpSpPr/>
            <p:nvPr/>
          </p:nvGrpSpPr>
          <p:grpSpPr>
            <a:xfrm>
              <a:off x="5825786" y="977924"/>
              <a:ext cx="6366214" cy="3678679"/>
              <a:chOff x="5825786" y="977924"/>
              <a:chExt cx="6366214" cy="367867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xmlns="" id="{C603B434-22C3-C7EA-2C7A-96691E8A9C16}"/>
                  </a:ext>
                </a:extLst>
              </p:cNvPr>
              <p:cNvGrpSpPr/>
              <p:nvPr/>
            </p:nvGrpSpPr>
            <p:grpSpPr>
              <a:xfrm>
                <a:off x="5825786" y="977924"/>
                <a:ext cx="6366214" cy="3678679"/>
                <a:chOff x="5825786" y="977924"/>
                <a:chExt cx="6366214" cy="3678679"/>
              </a:xfrm>
            </p:grpSpPr>
            <p:grpSp>
              <p:nvGrpSpPr>
                <p:cNvPr id="7" name="Group 6">
                  <a:extLst>
                    <a:ext uri="{FF2B5EF4-FFF2-40B4-BE49-F238E27FC236}">
                      <a16:creationId xmlns:a16="http://schemas.microsoft.com/office/drawing/2014/main" xmlns="" id="{E78DD937-2B4E-154C-90E0-8DD7AC5C913E}"/>
                    </a:ext>
                  </a:extLst>
                </p:cNvPr>
                <p:cNvGrpSpPr/>
                <p:nvPr/>
              </p:nvGrpSpPr>
              <p:grpSpPr>
                <a:xfrm>
                  <a:off x="5825786" y="977924"/>
                  <a:ext cx="6366214" cy="3678679"/>
                  <a:chOff x="5825786" y="977924"/>
                  <a:chExt cx="6366214" cy="3678679"/>
                </a:xfrm>
              </p:grpSpPr>
              <p:grpSp>
                <p:nvGrpSpPr>
                  <p:cNvPr id="9" name="Group 8">
                    <a:extLst>
                      <a:ext uri="{FF2B5EF4-FFF2-40B4-BE49-F238E27FC236}">
                        <a16:creationId xmlns:a16="http://schemas.microsoft.com/office/drawing/2014/main" xmlns="" id="{3CAE8AAB-BC88-E363-1A16-1251ECF8EB05}"/>
                      </a:ext>
                    </a:extLst>
                  </p:cNvPr>
                  <p:cNvGrpSpPr/>
                  <p:nvPr/>
                </p:nvGrpSpPr>
                <p:grpSpPr>
                  <a:xfrm>
                    <a:off x="5825786" y="977924"/>
                    <a:ext cx="6366214" cy="3678679"/>
                    <a:chOff x="5825786" y="977924"/>
                    <a:chExt cx="6366214" cy="3678679"/>
                  </a:xfrm>
                </p:grpSpPr>
                <p:pic>
                  <p:nvPicPr>
                    <p:cNvPr id="11" name="Picture 2" descr="A blue and green rectangles&#10;&#10;Description automatically generated">
                      <a:extLst>
                        <a:ext uri="{FF2B5EF4-FFF2-40B4-BE49-F238E27FC236}">
                          <a16:creationId xmlns:a16="http://schemas.microsoft.com/office/drawing/2014/main" xmlns="" id="{F5D60B19-2E97-50FE-6D72-0A0F5AC2703D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/>
                  </p:blipFill>
                  <p:spPr>
                    <a:xfrm>
                      <a:off x="5825787" y="977924"/>
                      <a:ext cx="6366213" cy="3678679"/>
                    </a:xfrm>
                    <a:prstGeom prst="rect">
                      <a:avLst/>
                    </a:prstGeom>
                    <a:noFill/>
                    <a:ln cap="flat">
                      <a:noFill/>
                    </a:ln>
                  </p:spPr>
                </p:pic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xmlns="" id="{4C3B316D-E1EF-5863-FB73-3419AC7AA3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825786" y="3678322"/>
                      <a:ext cx="127986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tIns="0" rIns="0" bIns="0" rtlCol="0">
                      <a:spAutoFit/>
                    </a:bodyPr>
                    <a:lstStyle/>
                    <a:p>
                      <a:pPr algn="ctr"/>
                      <a:r>
                        <a:rPr lang="pl-PL" sz="1200">
                          <a:solidFill>
                            <a:srgbClr val="0B82A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 chcesz zrobić?</a:t>
                      </a:r>
                    </a:p>
                  </p:txBody>
                </p:sp>
              </p:grpSp>
              <p:sp>
                <p:nvSpPr>
                  <p:cNvPr id="10" name="TextBox 9">
                    <a:extLst>
                      <a:ext uri="{FF2B5EF4-FFF2-40B4-BE49-F238E27FC236}">
                        <a16:creationId xmlns:a16="http://schemas.microsoft.com/office/drawing/2014/main" xmlns="" id="{ED5F1648-F467-C55A-145A-3AFE9C2D84E2}"/>
                      </a:ext>
                    </a:extLst>
                  </p:cNvPr>
                  <p:cNvSpPr txBox="1"/>
                  <p:nvPr/>
                </p:nvSpPr>
                <p:spPr>
                  <a:xfrm>
                    <a:off x="7154775" y="3683460"/>
                    <a:ext cx="1152525" cy="738664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algn="ctr"/>
                    <a:r>
                      <a:rPr lang="pl-PL" sz="1200">
                        <a:solidFill>
                          <a:srgbClr val="02B0AE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Skąd będziesz wiedzieć, że cel został osiągnięty?</a:t>
                    </a:r>
                  </a:p>
                </p:txBody>
              </p:sp>
            </p:grpSp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xmlns="" id="{9BC93986-928D-4F74-868C-2D23AF89F5DD}"/>
                    </a:ext>
                  </a:extLst>
                </p:cNvPr>
                <p:cNvSpPr txBox="1"/>
                <p:nvPr/>
              </p:nvSpPr>
              <p:spPr>
                <a:xfrm>
                  <a:off x="8432630" y="3678322"/>
                  <a:ext cx="1152525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pl-PL" sz="1200">
                      <a:solidFill>
                        <a:srgbClr val="01A97B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Czy możesz to zrobić?</a:t>
                  </a:r>
                </a:p>
              </p:txBody>
            </p: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19D79C84-BE60-77E5-0E06-A215E94D92EA}"/>
                  </a:ext>
                </a:extLst>
              </p:cNvPr>
              <p:cNvSpPr txBox="1"/>
              <p:nvPr/>
            </p:nvSpPr>
            <p:spPr>
              <a:xfrm>
                <a:off x="9648369" y="3678322"/>
                <a:ext cx="1152525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pl-PL" sz="1200">
                    <a:solidFill>
                      <a:srgbClr val="55BD1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Czy jest realne, że możesz to osiągnąć?</a:t>
                </a: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AC991C64-FF61-F734-BF29-672EA0641FCA}"/>
                </a:ext>
              </a:extLst>
            </p:cNvPr>
            <p:cNvSpPr txBox="1"/>
            <p:nvPr/>
          </p:nvSpPr>
          <p:spPr>
            <a:xfrm>
              <a:off x="10939826" y="3679220"/>
              <a:ext cx="11525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pl-PL" sz="1200">
                  <a:solidFill>
                    <a:srgbClr val="B6C62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Kiedy dokładnie chcesz to osiągnąć?</a:t>
              </a:r>
            </a:p>
          </p:txBody>
        </p:sp>
      </p:grp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xmlns="" id="{2D8FF382-CBEE-290B-EDA6-07E97F94F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661694"/>
              </p:ext>
            </p:extLst>
          </p:nvPr>
        </p:nvGraphicFramePr>
        <p:xfrm>
          <a:off x="5825786" y="1346948"/>
          <a:ext cx="6309360" cy="230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1872">
                  <a:extLst>
                    <a:ext uri="{9D8B030D-6E8A-4147-A177-3AD203B41FA5}">
                      <a16:colId xmlns:a16="http://schemas.microsoft.com/office/drawing/2014/main" xmlns="" val="3627518420"/>
                    </a:ext>
                  </a:extLst>
                </a:gridCol>
                <a:gridCol w="1261872">
                  <a:extLst>
                    <a:ext uri="{9D8B030D-6E8A-4147-A177-3AD203B41FA5}">
                      <a16:colId xmlns:a16="http://schemas.microsoft.com/office/drawing/2014/main" xmlns="" val="3605136724"/>
                    </a:ext>
                  </a:extLst>
                </a:gridCol>
                <a:gridCol w="1261872">
                  <a:extLst>
                    <a:ext uri="{9D8B030D-6E8A-4147-A177-3AD203B41FA5}">
                      <a16:colId xmlns:a16="http://schemas.microsoft.com/office/drawing/2014/main" xmlns="" val="1287659504"/>
                    </a:ext>
                  </a:extLst>
                </a:gridCol>
                <a:gridCol w="1261872">
                  <a:extLst>
                    <a:ext uri="{9D8B030D-6E8A-4147-A177-3AD203B41FA5}">
                      <a16:colId xmlns:a16="http://schemas.microsoft.com/office/drawing/2014/main" xmlns="" val="2768515705"/>
                    </a:ext>
                  </a:extLst>
                </a:gridCol>
                <a:gridCol w="1261872">
                  <a:extLst>
                    <a:ext uri="{9D8B030D-6E8A-4147-A177-3AD203B41FA5}">
                      <a16:colId xmlns:a16="http://schemas.microsoft.com/office/drawing/2014/main" xmlns="" val="22357946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sz="14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Konkretny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Mierzalny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Osiągalny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Realistyczny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Terminowy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5258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sz="8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8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8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8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8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13693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sz="40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40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40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40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40372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7348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arcador de texto 1">
            <a:extLst>
              <a:ext uri="{FF2B5EF4-FFF2-40B4-BE49-F238E27FC236}">
                <a16:creationId xmlns:a16="http://schemas.microsoft.com/office/drawing/2014/main" xmlns="" id="{8D99BAF4-63C6-40AD-8DAA-E1188C4CAFE1}"/>
              </a:ext>
            </a:extLst>
          </p:cNvPr>
          <p:cNvSpPr txBox="1">
            <a:spLocks/>
          </p:cNvSpPr>
          <p:nvPr/>
        </p:nvSpPr>
        <p:spPr>
          <a:xfrm>
            <a:off x="788849" y="163676"/>
            <a:ext cx="7512819" cy="749285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 sz="2396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pl-PL" sz="3200">
                <a:latin typeface="EC Square Sans Pro" panose="020B0506040000020004" pitchFamily="34" charset="0"/>
              </a:rPr>
              <a:t>Ćwiczenie grupowe 1. </a:t>
            </a:r>
          </a:p>
          <a:p>
            <a:r>
              <a:rPr lang="pl-PL" sz="3200" b="1">
                <a:latin typeface="EC Square Sans Pro" panose="020B0506040000020004" pitchFamily="34" charset="0"/>
              </a:rPr>
              <a:t>Identyfikacja problemów i możliwości</a:t>
            </a:r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xmlns="" id="{677F9CA3-0DF3-49D7-874C-B522D6BECBF0}"/>
              </a:ext>
            </a:extLst>
          </p:cNvPr>
          <p:cNvGrpSpPr/>
          <p:nvPr/>
        </p:nvGrpSpPr>
        <p:grpSpPr>
          <a:xfrm>
            <a:off x="8655803" y="0"/>
            <a:ext cx="1682901" cy="1546999"/>
            <a:chOff x="10133729" y="-46716"/>
            <a:chExt cx="1682901" cy="1546999"/>
          </a:xfrm>
        </p:grpSpPr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xmlns="" id="{16F2F623-9190-41C6-9F9A-7CD15B015CA2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89255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noAutofit/>
            </a:bodyPr>
            <a:lstStyle/>
            <a:p>
              <a:pPr algn="ctr"/>
              <a:r>
                <a:rPr lang="pl-PL" sz="3600" b="1">
                  <a:solidFill>
                    <a:srgbClr val="C00000"/>
                  </a:solidFill>
                  <a:latin typeface="EC Square Sans Pro" panose="020B0506040000020004" pitchFamily="34" charset="0"/>
                </a:rPr>
                <a:t>45 </a:t>
              </a:r>
            </a:p>
            <a:p>
              <a:pPr algn="ctr"/>
              <a:r>
                <a:rPr lang="pl-PL" sz="1400" b="1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xmlns="" id="{CFB9670D-5DB0-4A46-A398-4C40AE8C6FC8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39" name="Elipse 38">
                <a:extLst>
                  <a:ext uri="{FF2B5EF4-FFF2-40B4-BE49-F238E27FC236}">
                    <a16:creationId xmlns:a16="http://schemas.microsoft.com/office/drawing/2014/main" xmlns="" id="{34B12050-F430-43FB-BF1C-B5BA2CE7A16A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/>
              </a:p>
            </p:txBody>
          </p:sp>
          <p:cxnSp>
            <p:nvCxnSpPr>
              <p:cNvPr id="40" name="Conector recto 39">
                <a:extLst>
                  <a:ext uri="{FF2B5EF4-FFF2-40B4-BE49-F238E27FC236}">
                    <a16:creationId xmlns:a16="http://schemas.microsoft.com/office/drawing/2014/main" xmlns="" id="{1381F1E8-8FE8-4B4A-9A79-FA14B3E6DB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ector recto 40">
                <a:extLst>
                  <a:ext uri="{FF2B5EF4-FFF2-40B4-BE49-F238E27FC236}">
                    <a16:creationId xmlns:a16="http://schemas.microsoft.com/office/drawing/2014/main" xmlns="" id="{E34A2C5D-D31F-4469-9361-A054F55225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recto 41">
                <a:extLst>
                  <a:ext uri="{FF2B5EF4-FFF2-40B4-BE49-F238E27FC236}">
                    <a16:creationId xmlns:a16="http://schemas.microsoft.com/office/drawing/2014/main" xmlns="" id="{6746C081-1BE6-477D-B3BA-33DCDDF62467}"/>
                  </a:ext>
                </a:extLst>
              </p:cNvPr>
              <p:cNvCxnSpPr>
                <a:cxnSpLocks/>
                <a:stCxn id="39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ector recto 42">
                <a:extLst>
                  <a:ext uri="{FF2B5EF4-FFF2-40B4-BE49-F238E27FC236}">
                    <a16:creationId xmlns:a16="http://schemas.microsoft.com/office/drawing/2014/main" xmlns="" id="{8A2AFA78-3627-4FA3-AAE9-5A8B4136A478}"/>
                  </a:ext>
                </a:extLst>
              </p:cNvPr>
              <p:cNvCxnSpPr>
                <a:cxnSpLocks/>
                <a:stCxn id="39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Cuerda 43">
                <a:extLst>
                  <a:ext uri="{FF2B5EF4-FFF2-40B4-BE49-F238E27FC236}">
                    <a16:creationId xmlns:a16="http://schemas.microsoft.com/office/drawing/2014/main" xmlns="" id="{622F5FFB-C5F0-4ABB-9243-AF93864CDDBC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45" name="Cuerda 44">
                <a:extLst>
                  <a:ext uri="{FF2B5EF4-FFF2-40B4-BE49-F238E27FC236}">
                    <a16:creationId xmlns:a16="http://schemas.microsoft.com/office/drawing/2014/main" xmlns="" id="{81318734-BBE8-41D4-9938-5A51F3C73D66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71" name="Tijdelijke aanduiding voor inhoud 2">
            <a:extLst>
              <a:ext uri="{FF2B5EF4-FFF2-40B4-BE49-F238E27FC236}">
                <a16:creationId xmlns:a16="http://schemas.microsoft.com/office/drawing/2014/main" xmlns="" id="{8A41CD31-4C99-4D8E-9494-0314A6525F65}"/>
              </a:ext>
            </a:extLst>
          </p:cNvPr>
          <p:cNvSpPr txBox="1">
            <a:spLocks/>
          </p:cNvSpPr>
          <p:nvPr/>
        </p:nvSpPr>
        <p:spPr>
          <a:xfrm>
            <a:off x="329660" y="1695163"/>
            <a:ext cx="11645524" cy="4400837"/>
          </a:xfrm>
          <a:prstGeom prst="rect">
            <a:avLst/>
          </a:prstGeom>
          <a:ln>
            <a:solidFill>
              <a:schemeClr val="accent1"/>
            </a:solidFill>
            <a:bevel/>
          </a:ln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Odpowiedzcie na poniższe pytania:</a:t>
            </a:r>
          </a:p>
          <a:p>
            <a:endParaRPr lang="en-US" sz="24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970727" lvl="1" indent="-514350">
              <a:buFont typeface="+mj-lt"/>
              <a:buAutoNum type="arabicPeriod"/>
            </a:pPr>
            <a:r>
              <a:rPr lang="pl-PL" sz="28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Jakie środki przeciwdrobnoustrojowe są najczęściej stosowane u </a:t>
            </a:r>
            <a:r>
              <a:rPr lang="pl-PL" sz="2800" b="1" dirty="0" smtClean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gatunków zwierząt </a:t>
            </a:r>
            <a:r>
              <a:rPr lang="pl-PL" sz="28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hodowanych przez Ciebie </a:t>
            </a:r>
            <a:r>
              <a:rPr lang="pl-PL" sz="2800" b="1" dirty="0" smtClean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i </a:t>
            </a:r>
            <a:r>
              <a:rPr lang="pl-PL" sz="28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przy jakich schorzeniach? </a:t>
            </a:r>
          </a:p>
          <a:p>
            <a:pPr marL="970727" lvl="1" indent="-514350">
              <a:buFont typeface="+mj-lt"/>
              <a:buAutoNum type="arabicPeriod"/>
            </a:pPr>
            <a:endParaRPr lang="en-US" sz="3200" b="1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970727" lvl="1" indent="-514350">
              <a:buFont typeface="+mj-lt"/>
              <a:buAutoNum type="arabicPeriod"/>
            </a:pPr>
            <a:r>
              <a:rPr lang="pl-PL" sz="28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Jakie są możliwości/dobre praktyki w zakresie ograniczania stosowania środków przeciwdrobnoustrojowych w przypadku tych schorzeń? </a:t>
            </a:r>
            <a:r>
              <a:rPr lang="pl-PL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 </a:t>
            </a:r>
          </a:p>
          <a:p>
            <a:pPr marL="1654881" lvl="3" indent="-285750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Praktyki gospodarskie</a:t>
            </a:r>
          </a:p>
          <a:p>
            <a:pPr marL="1654881" lvl="3" indent="-285750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Ograniczenie i odpowiedzialne stosowanie antybiotyków</a:t>
            </a:r>
          </a:p>
          <a:p>
            <a:pPr marL="1654881" lvl="3" indent="-285750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Inna</a:t>
            </a:r>
          </a:p>
          <a:p>
            <a:endParaRPr lang="en-US" sz="24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r>
              <a:rPr lang="pl-PL" sz="24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Proszę umieścić na flipcharcie swoje odpowiedzi zapisane na samoprzylepnych karteczkach</a:t>
            </a:r>
          </a:p>
          <a:p>
            <a:endParaRPr lang="nl-NL" sz="16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marL="457200" lvl="1"/>
            <a:endParaRPr lang="nl-NL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459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arcador de texto 1">
            <a:extLst>
              <a:ext uri="{FF2B5EF4-FFF2-40B4-BE49-F238E27FC236}">
                <a16:creationId xmlns:a16="http://schemas.microsoft.com/office/drawing/2014/main" xmlns="" id="{8D99BAF4-63C6-40AD-8DAA-E1188C4CAFE1}"/>
              </a:ext>
            </a:extLst>
          </p:cNvPr>
          <p:cNvSpPr txBox="1">
            <a:spLocks/>
          </p:cNvSpPr>
          <p:nvPr/>
        </p:nvSpPr>
        <p:spPr>
          <a:xfrm>
            <a:off x="457199" y="188784"/>
            <a:ext cx="11494698" cy="1183572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 sz="2396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pl-PL" sz="2800" dirty="0">
                <a:latin typeface="EC Square Sans Pro" panose="020B0506040000020004" pitchFamily="34" charset="0"/>
              </a:rPr>
              <a:t>Ćwiczenie grupowe </a:t>
            </a:r>
            <a:r>
              <a:rPr lang="pl-PL" sz="2800" dirty="0" err="1">
                <a:latin typeface="EC Square Sans Pro" panose="020B0506040000020004" pitchFamily="34" charset="0"/>
              </a:rPr>
              <a:t>2a</a:t>
            </a:r>
            <a:r>
              <a:rPr lang="pl-PL" sz="2800" dirty="0">
                <a:latin typeface="EC Square Sans Pro" panose="020B0506040000020004" pitchFamily="34" charset="0"/>
              </a:rPr>
              <a:t> - </a:t>
            </a:r>
            <a:r>
              <a:rPr lang="pl-PL" sz="2800" b="1" dirty="0">
                <a:latin typeface="EC Square Sans Pro" panose="020B0506040000020004" pitchFamily="34" charset="0"/>
              </a:rPr>
              <a:t>Zidentyfikuj bariery </a:t>
            </a:r>
            <a:r>
              <a:rPr lang="en-US" sz="2800" b="1" dirty="0">
                <a:latin typeface="EC Square Sans Pro" panose="020B0506040000020004" pitchFamily="34" charset="0"/>
              </a:rPr>
              <a:t/>
            </a:r>
            <a:br>
              <a:rPr lang="en-US" sz="2800" b="1" dirty="0">
                <a:latin typeface="EC Square Sans Pro" panose="020B0506040000020004" pitchFamily="34" charset="0"/>
              </a:rPr>
            </a:br>
            <a:r>
              <a:rPr lang="pl-PL" sz="2800" b="1" dirty="0">
                <a:latin typeface="EC Square Sans Pro" panose="020B0506040000020004" pitchFamily="34" charset="0"/>
              </a:rPr>
              <a:t>i znajdź </a:t>
            </a:r>
            <a:r>
              <a:rPr lang="pl-PL" sz="2800" b="1" u="sng" dirty="0">
                <a:latin typeface="EC Square Sans Pro" panose="020B0506040000020004" pitchFamily="34" charset="0"/>
              </a:rPr>
              <a:t>rozwiązania</a:t>
            </a:r>
            <a:r>
              <a:rPr lang="pl-PL" sz="2800" b="1" dirty="0">
                <a:latin typeface="EC Square Sans Pro" panose="020B0506040000020004" pitchFamily="34" charset="0"/>
              </a:rPr>
              <a:t> pozwalające je pokonać – </a:t>
            </a:r>
            <a:r>
              <a:rPr lang="pl-PL" sz="2800" b="1" u="sng" dirty="0">
                <a:latin typeface="EC Square Sans Pro" panose="020B0506040000020004" pitchFamily="34" charset="0"/>
              </a:rPr>
              <a:t>praktyki gospodarskie</a:t>
            </a:r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xmlns="" id="{677F9CA3-0DF3-49D7-874C-B522D6BECBF0}"/>
              </a:ext>
            </a:extLst>
          </p:cNvPr>
          <p:cNvGrpSpPr/>
          <p:nvPr/>
        </p:nvGrpSpPr>
        <p:grpSpPr>
          <a:xfrm>
            <a:off x="10422556" y="4896262"/>
            <a:ext cx="1682901" cy="1546999"/>
            <a:chOff x="10133729" y="-46716"/>
            <a:chExt cx="1682901" cy="1546999"/>
          </a:xfrm>
        </p:grpSpPr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xmlns="" id="{16F2F623-9190-41C6-9F9A-7CD15B015CA2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89255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noAutofit/>
            </a:bodyPr>
            <a:lstStyle/>
            <a:p>
              <a:pPr algn="ctr"/>
              <a:r>
                <a:rPr lang="pl-PL" sz="3600" b="1">
                  <a:solidFill>
                    <a:srgbClr val="C00000"/>
                  </a:solidFill>
                  <a:latin typeface="EC Square Sans Pro" panose="020B0506040000020004" pitchFamily="34" charset="0"/>
                </a:rPr>
                <a:t>50 </a:t>
              </a:r>
            </a:p>
            <a:p>
              <a:pPr algn="ctr"/>
              <a:r>
                <a:rPr lang="pl-PL" sz="1400" b="1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xmlns="" id="{CFB9670D-5DB0-4A46-A398-4C40AE8C6FC8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39" name="Elipse 38">
                <a:extLst>
                  <a:ext uri="{FF2B5EF4-FFF2-40B4-BE49-F238E27FC236}">
                    <a16:creationId xmlns:a16="http://schemas.microsoft.com/office/drawing/2014/main" xmlns="" id="{34B12050-F430-43FB-BF1C-B5BA2CE7A16A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/>
              </a:p>
            </p:txBody>
          </p:sp>
          <p:cxnSp>
            <p:nvCxnSpPr>
              <p:cNvPr id="40" name="Conector recto 39">
                <a:extLst>
                  <a:ext uri="{FF2B5EF4-FFF2-40B4-BE49-F238E27FC236}">
                    <a16:creationId xmlns:a16="http://schemas.microsoft.com/office/drawing/2014/main" xmlns="" id="{1381F1E8-8FE8-4B4A-9A79-FA14B3E6DB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ector recto 40">
                <a:extLst>
                  <a:ext uri="{FF2B5EF4-FFF2-40B4-BE49-F238E27FC236}">
                    <a16:creationId xmlns:a16="http://schemas.microsoft.com/office/drawing/2014/main" xmlns="" id="{E34A2C5D-D31F-4469-9361-A054F55225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recto 41">
                <a:extLst>
                  <a:ext uri="{FF2B5EF4-FFF2-40B4-BE49-F238E27FC236}">
                    <a16:creationId xmlns:a16="http://schemas.microsoft.com/office/drawing/2014/main" xmlns="" id="{6746C081-1BE6-477D-B3BA-33DCDDF62467}"/>
                  </a:ext>
                </a:extLst>
              </p:cNvPr>
              <p:cNvCxnSpPr>
                <a:cxnSpLocks/>
                <a:stCxn id="39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ector recto 42">
                <a:extLst>
                  <a:ext uri="{FF2B5EF4-FFF2-40B4-BE49-F238E27FC236}">
                    <a16:creationId xmlns:a16="http://schemas.microsoft.com/office/drawing/2014/main" xmlns="" id="{8A2AFA78-3627-4FA3-AAE9-5A8B4136A478}"/>
                  </a:ext>
                </a:extLst>
              </p:cNvPr>
              <p:cNvCxnSpPr>
                <a:cxnSpLocks/>
                <a:stCxn id="39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Cuerda 43">
                <a:extLst>
                  <a:ext uri="{FF2B5EF4-FFF2-40B4-BE49-F238E27FC236}">
                    <a16:creationId xmlns:a16="http://schemas.microsoft.com/office/drawing/2014/main" xmlns="" id="{622F5FFB-C5F0-4ABB-9243-AF93864CDDBC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45" name="Cuerda 44">
                <a:extLst>
                  <a:ext uri="{FF2B5EF4-FFF2-40B4-BE49-F238E27FC236}">
                    <a16:creationId xmlns:a16="http://schemas.microsoft.com/office/drawing/2014/main" xmlns="" id="{81318734-BBE8-41D4-9938-5A51F3C73D66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4" name="Tijdelijke aanduiding voor inhoud 2">
            <a:extLst>
              <a:ext uri="{FF2B5EF4-FFF2-40B4-BE49-F238E27FC236}">
                <a16:creationId xmlns:a16="http://schemas.microsoft.com/office/drawing/2014/main" xmlns="" id="{5ED8B47D-B731-4C9C-AB5F-11A7967B94AF}"/>
              </a:ext>
            </a:extLst>
          </p:cNvPr>
          <p:cNvSpPr txBox="1">
            <a:spLocks/>
          </p:cNvSpPr>
          <p:nvPr/>
        </p:nvSpPr>
        <p:spPr>
          <a:xfrm>
            <a:off x="457199" y="1585502"/>
            <a:ext cx="11432633" cy="4351336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kumimoji="0" lang="pl-PL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Rolnicy i lekarze weterynarii w grupach mieszanych podzielonych według gatunku </a:t>
            </a:r>
          </a:p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kumimoji="0" lang="pl-PL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Proszę wykorzystać kartę z </a:t>
            </a:r>
            <a:r>
              <a:rPr kumimoji="0" lang="pl-PL" sz="2400" b="0" i="0" u="none" strike="noStrike" cap="none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flipchartu</a:t>
            </a:r>
            <a:r>
              <a:rPr kumimoji="0" lang="pl-PL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 przygotowaną w poprzednim ćwiczeniu grupowym: </a:t>
            </a:r>
            <a:r>
              <a:rPr kumimoji="0" lang="pl-PL" sz="24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praktyki gospodarskie</a:t>
            </a:r>
          </a:p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kumimoji="0" lang="pl-PL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Proszę umieścić odpowiedzi na pytania na nowej karcie:</a:t>
            </a: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endParaRPr kumimoji="0" lang="nl-NL" sz="2400" b="0" i="0" u="none" strike="noStrike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lvl="1" indent="-228600">
              <a:lnSpc>
                <a:spcPct val="70000"/>
              </a:lnSpc>
              <a:spcBef>
                <a:spcPts val="500"/>
              </a:spcBef>
              <a:buSzPct val="100000"/>
              <a:buFont typeface="Arial" pitchFamily="34"/>
              <a:buChar char="•"/>
              <a:defRPr/>
            </a:pPr>
            <a:r>
              <a:rPr lang="pl-PL" sz="28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Jakie bariery stoją na drodze do wprowadzenia praktyk gospodarskich zidentyfikowanych </a:t>
            </a:r>
            <a:r>
              <a:rPr kumimoji="0" lang="pl-PL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w ćwiczeniu 1?</a:t>
            </a:r>
            <a:r>
              <a:rPr lang="pl-PL" sz="28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 </a:t>
            </a:r>
          </a:p>
          <a:p>
            <a:pPr marL="457200" marR="0" lvl="1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tabLst/>
              <a:defRPr/>
            </a:pPr>
            <a:endParaRPr kumimoji="0" lang="en-US" sz="2800" b="1" i="0" u="none" strike="noStrike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r>
              <a:rPr kumimoji="0" lang="pl-PL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Jakie rozwiązania pozwolą pokonać te bariery?</a:t>
            </a: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endParaRPr kumimoji="0" lang="nl-NL" sz="2800" b="1" i="0" u="none" strike="noStrike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r>
              <a:rPr kumimoji="0" lang="pl-PL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Stwórz dla siebie cel SMART, który wdrożysz w swoim gospodarstwie/gospodarstwie swojego klienta</a:t>
            </a:r>
            <a:endParaRPr kumimoji="0" lang="pl-PL" sz="3200" b="1" i="0" u="none" strike="noStrike" cap="none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r>
              <a:rPr kumimoji="0" lang="pl-PL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Proszę umieścić na flipcharcie swoje odpowiedzi zapisane na </a:t>
            </a:r>
            <a:r>
              <a:rPr kumimoji="0" lang="en-US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/>
            </a:r>
            <a:br>
              <a:rPr kumimoji="0" lang="en-US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</a:br>
            <a:r>
              <a:rPr kumimoji="0" lang="pl-PL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samoprzylepnych karteczkach</a:t>
            </a:r>
          </a:p>
          <a:p>
            <a:endParaRPr lang="nl-NL" sz="24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lvl="1"/>
            <a:endParaRPr lang="nl-NL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50970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Personalizado 2">
      <a:dk1>
        <a:srgbClr val="000000"/>
      </a:dk1>
      <a:lt1>
        <a:srgbClr val="FFFFFF"/>
      </a:lt1>
      <a:dk2>
        <a:srgbClr val="003399"/>
      </a:dk2>
      <a:lt2>
        <a:srgbClr val="2C7471"/>
      </a:lt2>
      <a:accent1>
        <a:srgbClr val="6BB289"/>
      </a:accent1>
      <a:accent2>
        <a:srgbClr val="EDECEC"/>
      </a:accent2>
      <a:accent3>
        <a:srgbClr val="8ACEA6"/>
      </a:accent3>
      <a:accent4>
        <a:srgbClr val="126660"/>
      </a:accent4>
      <a:accent5>
        <a:srgbClr val="3163B5"/>
      </a:accent5>
      <a:accent6>
        <a:srgbClr val="FFFFFF"/>
      </a:accent6>
      <a:hlink>
        <a:srgbClr val="4F81BD"/>
      </a:hlink>
      <a:folHlink>
        <a:srgbClr val="8064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78BAB6A1C84F545963E0C901C12A503" ma:contentTypeVersion="13" ma:contentTypeDescription="Crear nuevo documento." ma:contentTypeScope="" ma:versionID="72f1889dfbcdd83fbc240b864d4538ff">
  <xsd:schema xmlns:xsd="http://www.w3.org/2001/XMLSchema" xmlns:xs="http://www.w3.org/2001/XMLSchema" xmlns:p="http://schemas.microsoft.com/office/2006/metadata/properties" xmlns:ns2="647396e3-6a7c-49e4-86bb-38ecec5b669c" xmlns:ns3="cf327815-79d0-4fc2-8b8d-cf7e72fbbfb7" targetNamespace="http://schemas.microsoft.com/office/2006/metadata/properties" ma:root="true" ma:fieldsID="3e5149360898c58efd1605597a8c192d" ns2:_="" ns3:_="">
    <xsd:import namespace="647396e3-6a7c-49e4-86bb-38ecec5b669c"/>
    <xsd:import namespace="cf327815-79d0-4fc2-8b8d-cf7e72fbbf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7396e3-6a7c-49e4-86bb-38ecec5b66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951800dd-f53a-43a5-a698-f470e59606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327815-79d0-4fc2-8b8d-cf7e72fbbfb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90cdd13-5fd3-47fb-8bca-23f56ed786a9}" ma:internalName="TaxCatchAll" ma:showField="CatchAllData" ma:web="cf327815-79d0-4fc2-8b8d-cf7e72fbbf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47396e3-6a7c-49e4-86bb-38ecec5b669c">
      <Terms xmlns="http://schemas.microsoft.com/office/infopath/2007/PartnerControls"/>
    </lcf76f155ced4ddcb4097134ff3c332f>
    <TaxCatchAll xmlns="cf327815-79d0-4fc2-8b8d-cf7e72fbbfb7" xsi:nil="true"/>
  </documentManagement>
</p:properties>
</file>

<file path=customXml/itemProps1.xml><?xml version="1.0" encoding="utf-8"?>
<ds:datastoreItem xmlns:ds="http://schemas.openxmlformats.org/officeDocument/2006/customXml" ds:itemID="{6B62F013-9203-4B40-ABB3-1DC65BAB6D8E}"/>
</file>

<file path=customXml/itemProps2.xml><?xml version="1.0" encoding="utf-8"?>
<ds:datastoreItem xmlns:ds="http://schemas.openxmlformats.org/officeDocument/2006/customXml" ds:itemID="{E075ADCD-2DB5-40BA-859C-AEAAA790C709}"/>
</file>

<file path=customXml/itemProps3.xml><?xml version="1.0" encoding="utf-8"?>
<ds:datastoreItem xmlns:ds="http://schemas.openxmlformats.org/officeDocument/2006/customXml" ds:itemID="{6314047A-D192-44B9-80E3-596FA1D42551}"/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1203</Words>
  <Application>Microsoft Office PowerPoint</Application>
  <PresentationFormat>Panoramiczny</PresentationFormat>
  <Paragraphs>219</Paragraphs>
  <Slides>12</Slides>
  <Notes>11</Notes>
  <HiddenSlides>0</HiddenSlides>
  <MMClips>2</MMClips>
  <ScaleCrop>false</ScaleCrop>
  <HeadingPairs>
    <vt:vector size="6" baseType="variant">
      <vt:variant>
        <vt:lpstr>Używane czcionki</vt:lpstr>
      </vt:variant>
      <vt:variant>
        <vt:i4>9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12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Courier New</vt:lpstr>
      <vt:lpstr>EC Square Sans Pro</vt:lpstr>
      <vt:lpstr>Times New Roman</vt:lpstr>
      <vt:lpstr>Verdana</vt:lpstr>
      <vt:lpstr>Wingdings</vt:lpstr>
      <vt:lpstr>Kantoorthema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Hands-on training</dc:title>
  <dc:creator>Spaans, Annick</dc:creator>
  <cp:lastModifiedBy>Konto Microsoft</cp:lastModifiedBy>
  <cp:revision>74</cp:revision>
  <dcterms:created xsi:type="dcterms:W3CDTF">2024-02-14T08:46:14Z</dcterms:created>
  <dcterms:modified xsi:type="dcterms:W3CDTF">2024-10-16T08:45:35Z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0x010100C78BAB6A1C84F545963E0C901C12A503</vt:lpwstr>
  </property>
</Properties>
</file>