
<file path=[Content_Types].xml><?xml version="1.0" encoding="utf-8"?>
<Types xmlns="http://schemas.openxmlformats.org/package/2006/content-types">
  <Default Extension="emf" ContentType="image/x-emf"/>
  <Default Extension="glb" ContentType="model/gltf.binary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75" r:id="rId4"/>
    <p:sldMasterId id="2147483689" r:id="rId5"/>
  </p:sldMasterIdLst>
  <p:notesMasterIdLst>
    <p:notesMasterId r:id="rId29"/>
  </p:notesMasterIdLst>
  <p:sldIdLst>
    <p:sldId id="261" r:id="rId6"/>
    <p:sldId id="272" r:id="rId7"/>
    <p:sldId id="384" r:id="rId8"/>
    <p:sldId id="385" r:id="rId9"/>
    <p:sldId id="349" r:id="rId10"/>
    <p:sldId id="345" r:id="rId11"/>
    <p:sldId id="386" r:id="rId12"/>
    <p:sldId id="388" r:id="rId13"/>
    <p:sldId id="387" r:id="rId14"/>
    <p:sldId id="372" r:id="rId15"/>
    <p:sldId id="291" r:id="rId16"/>
    <p:sldId id="376" r:id="rId17"/>
    <p:sldId id="2436" r:id="rId18"/>
    <p:sldId id="389" r:id="rId19"/>
    <p:sldId id="346" r:id="rId20"/>
    <p:sldId id="366" r:id="rId21"/>
    <p:sldId id="380" r:id="rId22"/>
    <p:sldId id="2440" r:id="rId23"/>
    <p:sldId id="365" r:id="rId24"/>
    <p:sldId id="360" r:id="rId25"/>
    <p:sldId id="378" r:id="rId26"/>
    <p:sldId id="382" r:id="rId27"/>
    <p:sldId id="283" r:id="rId28"/>
  </p:sldIdLst>
  <p:sldSz cx="12192000" cy="6870700"/>
  <p:notesSz cx="6870700" cy="12192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4" userDrawn="1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BE1EB58-8BCF-F16E-AA43-FB5E5C94E6BC}" name="PAGIDA Anastasia (SANTE)" initials="EC" userId="PAGIDA Anastasia (SANTE)" providerId="None"/>
  <p188:author id="{E9715D8D-6961-5BC1-F671-948996BFE6F1}" name="Monica Zabala Utrillas" initials="MZU" userId="S::MZABALA@aenor.com::d2bf3cba-a650-4e0c-9b0d-61a84d2d83d5" providerId="AD"/>
  <p188:author id="{95D854A1-7B95-F89F-8A0F-1160B2213964}" name="GORANOV Luben (SANTE)" initials="EC" userId="GORANOV Luben (SANTE)" providerId="None"/>
  <p188:author id="{284C46AC-8E6C-4302-700A-3579145EC755}" name="Andrea Castro Troya" initials="AC" userId="S::acastro@aenor.com::58fec591-b333-4c59-a2df-1c57e39d4266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ca Zabala Utrillas" initials="MZU" lastIdx="1" clrIdx="0">
    <p:extLst>
      <p:ext uri="{19B8F6BF-5375-455C-9EA6-DF929625EA0E}">
        <p15:presenceInfo xmlns:p15="http://schemas.microsoft.com/office/powerpoint/2012/main" userId="S::MZABALA@aenor.com::d2bf3cba-a650-4e0c-9b0d-61a84d2d83d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2C7470"/>
    <a:srgbClr val="ECEBEB"/>
    <a:srgbClr val="6BB188"/>
    <a:srgbClr val="0066FF"/>
    <a:srgbClr val="33CCCC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19D82AC-3967-465A-9CFE-D3E6F3FEEE18}" v="14" dt="2024-06-12T12:15:07.958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27" autoAdjust="0"/>
    <p:restoredTop sz="81510" autoAdjust="0"/>
  </p:normalViewPr>
  <p:slideViewPr>
    <p:cSldViewPr>
      <p:cViewPr varScale="1">
        <p:scale>
          <a:sx n="55" d="100"/>
          <a:sy n="55" d="100"/>
        </p:scale>
        <p:origin x="114" y="708"/>
      </p:cViewPr>
      <p:guideLst>
        <p:guide orient="horz" pos="2884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36" d="100"/>
          <a:sy n="36" d="100"/>
        </p:scale>
        <p:origin x="2952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37" Type="http://schemas.microsoft.com/office/2018/10/relationships/authors" Target="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commentAuthors" Target="commentAuthors.xml"/><Relationship Id="rId35" Type="http://schemas.microsoft.com/office/2016/11/relationships/changesInfo" Target="changesInfos/changesInfo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hepard ‎" userId="09a58b91f9e979a1" providerId="LiveId" clId="{F19D82AC-3967-465A-9CFE-D3E6F3FEEE18}"/>
    <pc:docChg chg="undo custSel modSld modMainMaster">
      <pc:chgData name="Shepard ‎" userId="09a58b91f9e979a1" providerId="LiveId" clId="{F19D82AC-3967-465A-9CFE-D3E6F3FEEE18}" dt="2024-06-12T12:15:12.125" v="67" actId="167"/>
      <pc:docMkLst>
        <pc:docMk/>
      </pc:docMkLst>
      <pc:sldChg chg="modSp mod">
        <pc:chgData name="Shepard ‎" userId="09a58b91f9e979a1" providerId="LiveId" clId="{F19D82AC-3967-465A-9CFE-D3E6F3FEEE18}" dt="2024-06-10T09:32:18.272" v="17" actId="20577"/>
        <pc:sldMkLst>
          <pc:docMk/>
          <pc:sldMk cId="3765700010" sldId="291"/>
        </pc:sldMkLst>
        <pc:spChg chg="mod">
          <ac:chgData name="Shepard ‎" userId="09a58b91f9e979a1" providerId="LiveId" clId="{F19D82AC-3967-465A-9CFE-D3E6F3FEEE18}" dt="2024-06-10T09:32:18.272" v="17" actId="20577"/>
          <ac:spMkLst>
            <pc:docMk/>
            <pc:sldMk cId="3765700010" sldId="291"/>
            <ac:spMk id="2" creationId="{1B5130B7-D8ED-4017-9F60-7FBF9075B4EA}"/>
          </ac:spMkLst>
        </pc:spChg>
        <pc:spChg chg="mod">
          <ac:chgData name="Shepard ‎" userId="09a58b91f9e979a1" providerId="LiveId" clId="{F19D82AC-3967-465A-9CFE-D3E6F3FEEE18}" dt="2024-06-10T09:32:12.404" v="15" actId="404"/>
          <ac:spMkLst>
            <pc:docMk/>
            <pc:sldMk cId="3765700010" sldId="291"/>
            <ac:spMk id="8" creationId="{3ADD8223-D9FA-4D9E-EE3E-2ED56898FCC2}"/>
          </ac:spMkLst>
        </pc:spChg>
      </pc:sldChg>
      <pc:sldChg chg="modSp mod">
        <pc:chgData name="Shepard ‎" userId="09a58b91f9e979a1" providerId="LiveId" clId="{F19D82AC-3967-465A-9CFE-D3E6F3FEEE18}" dt="2024-06-10T09:32:54.398" v="23" actId="14100"/>
        <pc:sldMkLst>
          <pc:docMk/>
          <pc:sldMk cId="119073212" sldId="346"/>
        </pc:sldMkLst>
        <pc:spChg chg="mod">
          <ac:chgData name="Shepard ‎" userId="09a58b91f9e979a1" providerId="LiveId" clId="{F19D82AC-3967-465A-9CFE-D3E6F3FEEE18}" dt="2024-06-10T09:32:54.398" v="23" actId="14100"/>
          <ac:spMkLst>
            <pc:docMk/>
            <pc:sldMk cId="119073212" sldId="346"/>
            <ac:spMk id="46" creationId="{AC462846-10E7-86AB-2E80-50B38B75FE85}"/>
          </ac:spMkLst>
        </pc:spChg>
      </pc:sldChg>
      <pc:sldChg chg="modSp mod">
        <pc:chgData name="Shepard ‎" userId="09a58b91f9e979a1" providerId="LiveId" clId="{F19D82AC-3967-465A-9CFE-D3E6F3FEEE18}" dt="2024-06-10T09:33:35.851" v="32" actId="14100"/>
        <pc:sldMkLst>
          <pc:docMk/>
          <pc:sldMk cId="3612963602" sldId="366"/>
        </pc:sldMkLst>
        <pc:spChg chg="mod ord">
          <ac:chgData name="Shepard ‎" userId="09a58b91f9e979a1" providerId="LiveId" clId="{F19D82AC-3967-465A-9CFE-D3E6F3FEEE18}" dt="2024-06-10T09:33:31.467" v="31" actId="166"/>
          <ac:spMkLst>
            <pc:docMk/>
            <pc:sldMk cId="3612963602" sldId="366"/>
            <ac:spMk id="6238" creationId="{D3A17F34-679E-595A-FFF0-0266361EA6C9}"/>
          </ac:spMkLst>
        </pc:spChg>
        <pc:spChg chg="mod">
          <ac:chgData name="Shepard ‎" userId="09a58b91f9e979a1" providerId="LiveId" clId="{F19D82AC-3967-465A-9CFE-D3E6F3FEEE18}" dt="2024-06-10T09:33:24.657" v="30" actId="1076"/>
          <ac:spMkLst>
            <pc:docMk/>
            <pc:sldMk cId="3612963602" sldId="366"/>
            <ac:spMk id="6253" creationId="{9E6D50CB-365F-52DD-40EE-E0C1A27C904B}"/>
          </ac:spMkLst>
        </pc:spChg>
        <pc:spChg chg="mod">
          <ac:chgData name="Shepard ‎" userId="09a58b91f9e979a1" providerId="LiveId" clId="{F19D82AC-3967-465A-9CFE-D3E6F3FEEE18}" dt="2024-06-10T09:32:59.449" v="24" actId="404"/>
          <ac:spMkLst>
            <pc:docMk/>
            <pc:sldMk cId="3612963602" sldId="366"/>
            <ac:spMk id="6256" creationId="{5578C234-1BBD-6C4A-9ABC-4250E808BDC0}"/>
          </ac:spMkLst>
        </pc:spChg>
        <pc:spChg chg="mod">
          <ac:chgData name="Shepard ‎" userId="09a58b91f9e979a1" providerId="LiveId" clId="{F19D82AC-3967-465A-9CFE-D3E6F3FEEE18}" dt="2024-06-10T09:33:02.994" v="25" actId="14100"/>
          <ac:spMkLst>
            <pc:docMk/>
            <pc:sldMk cId="3612963602" sldId="366"/>
            <ac:spMk id="6282" creationId="{EA84DEB4-37F0-2DCB-95DF-0C8383F264CC}"/>
          </ac:spMkLst>
        </pc:spChg>
        <pc:spChg chg="mod">
          <ac:chgData name="Shepard ‎" userId="09a58b91f9e979a1" providerId="LiveId" clId="{F19D82AC-3967-465A-9CFE-D3E6F3FEEE18}" dt="2024-06-10T09:33:35.851" v="32" actId="14100"/>
          <ac:spMkLst>
            <pc:docMk/>
            <pc:sldMk cId="3612963602" sldId="366"/>
            <ac:spMk id="6283" creationId="{4EEF9798-4EF6-C122-6E83-90A3420D7373}"/>
          </ac:spMkLst>
        </pc:spChg>
      </pc:sldChg>
      <pc:sldChg chg="modSp mod">
        <pc:chgData name="Shepard ‎" userId="09a58b91f9e979a1" providerId="LiveId" clId="{F19D82AC-3967-465A-9CFE-D3E6F3FEEE18}" dt="2024-06-10T09:41:05.068" v="44" actId="27636"/>
        <pc:sldMkLst>
          <pc:docMk/>
          <pc:sldMk cId="4292025271" sldId="376"/>
        </pc:sldMkLst>
        <pc:spChg chg="mod">
          <ac:chgData name="Shepard ‎" userId="09a58b91f9e979a1" providerId="LiveId" clId="{F19D82AC-3967-465A-9CFE-D3E6F3FEEE18}" dt="2024-06-10T09:41:05.068" v="44" actId="27636"/>
          <ac:spMkLst>
            <pc:docMk/>
            <pc:sldMk cId="4292025271" sldId="376"/>
            <ac:spMk id="2" creationId="{EA7A4201-8AA6-A250-A578-E785FB6D62B8}"/>
          </ac:spMkLst>
        </pc:spChg>
        <pc:spChg chg="mod">
          <ac:chgData name="Shepard ‎" userId="09a58b91f9e979a1" providerId="LiveId" clId="{F19D82AC-3967-465A-9CFE-D3E6F3FEEE18}" dt="2024-06-10T09:32:38.281" v="20" actId="14100"/>
          <ac:spMkLst>
            <pc:docMk/>
            <pc:sldMk cId="4292025271" sldId="376"/>
            <ac:spMk id="7" creationId="{D8076120-9DAB-477A-884D-068AEEECE108}"/>
          </ac:spMkLst>
        </pc:spChg>
      </pc:sldChg>
      <pc:sldChg chg="addSp delSp modSp mod">
        <pc:chgData name="Shepard ‎" userId="09a58b91f9e979a1" providerId="LiveId" clId="{F19D82AC-3967-465A-9CFE-D3E6F3FEEE18}" dt="2024-06-12T12:14:51.272" v="63" actId="166"/>
        <pc:sldMkLst>
          <pc:docMk/>
          <pc:sldMk cId="4206621834" sldId="378"/>
        </pc:sldMkLst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4" creationId="{68D6E652-0A88-8205-483E-40AF3E0483C8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5" creationId="{436C037F-78EF-6037-D709-9ACC9AD5A182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6" creationId="{CC98B123-9B7E-AB6B-0815-DAD710DCDF1E}"/>
          </ac:spMkLst>
        </pc:spChg>
        <pc:spChg chg="mod">
          <ac:chgData name="Shepard ‎" userId="09a58b91f9e979a1" providerId="LiveId" clId="{F19D82AC-3967-465A-9CFE-D3E6F3FEEE18}" dt="2024-06-10T09:34:26.809" v="42" actId="14100"/>
          <ac:spMkLst>
            <pc:docMk/>
            <pc:sldMk cId="4206621834" sldId="378"/>
            <ac:spMk id="7" creationId="{0F1D7E46-E490-491E-997D-6B0E085B3913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8" creationId="{C3C17247-FD89-F043-9CB6-6EC2BF158F21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10" creationId="{6A28E8F1-A87C-09BD-33F5-D9F3EA793545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13" creationId="{1BDD6D7B-020D-7684-7B04-90A41437B637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14" creationId="{ED76C743-E04B-CE49-DB77-ED7245AED69E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15" creationId="{A0B787A1-A404-0980-EA53-3B9A78434AC8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16" creationId="{C14D77F2-347C-023F-DD4F-93D349E61038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17" creationId="{7662D2A0-BE8D-A7C9-7627-A933E832CFD3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18" creationId="{5E98EA55-3924-BF75-6C22-CEAE7B56C397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19" creationId="{2F5DE999-E7A1-7EC0-578B-F3CBA97C0FF0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24" creationId="{6C372AD4-60D5-BAA8-4272-577277CDF6F9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25" creationId="{B1194184-6240-ECD7-2F74-10F6597371D8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26" creationId="{D7B3D77C-F5C7-6DA0-99D5-E1FE5EC01307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31" creationId="{031FAECE-7EDF-18B0-2F28-0AC9DC72F58D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32" creationId="{ACEF03DF-822B-2431-40D7-92E21AD40A3B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33" creationId="{BC426906-3FD8-8003-C9E5-8C0733241CC8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35" creationId="{D73C53B2-9982-700D-394B-E385CA385817}"/>
          </ac:spMkLst>
        </pc:spChg>
        <pc:spChg chg="ord">
          <ac:chgData name="Shepard ‎" userId="09a58b91f9e979a1" providerId="LiveId" clId="{F19D82AC-3967-465A-9CFE-D3E6F3FEEE18}" dt="2024-06-12T12:14:51.272" v="63" actId="166"/>
          <ac:spMkLst>
            <pc:docMk/>
            <pc:sldMk cId="4206621834" sldId="378"/>
            <ac:spMk id="37" creationId="{9ACFE1DB-F97D-41CC-A5E0-4B7C1D478ED7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40" creationId="{7CFD2A97-6BCE-3BD3-0866-A4447063F9AA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41" creationId="{FB3B1625-DBE1-7ECD-DB39-548824182B1D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42" creationId="{2363C36C-8325-56A0-1BB5-91F7AAA0B18B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43" creationId="{2F4734E0-5111-4419-08AC-065D6EF65C99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44" creationId="{C21C8159-881B-9D2B-26DD-05A2A848AC66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45" creationId="{285420E7-E1DF-0E1C-5E3B-6B2B020563DB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46" creationId="{23B2D84A-CFF6-5059-0733-E04F548E422A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47" creationId="{D4D6B4C7-1988-AF74-7D3A-E6AA6F8E639C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48" creationId="{0BC32FBE-936B-6ADA-0733-D2F84B6DE783}"/>
          </ac:spMkLst>
        </pc:spChg>
        <pc:spChg chg="add mod">
          <ac:chgData name="Shepard ‎" userId="09a58b91f9e979a1" providerId="LiveId" clId="{F19D82AC-3967-465A-9CFE-D3E6F3FEEE18}" dt="2024-06-12T12:14:47.112" v="62"/>
          <ac:spMkLst>
            <pc:docMk/>
            <pc:sldMk cId="4206621834" sldId="378"/>
            <ac:spMk id="49" creationId="{5963007D-D0A6-9489-50C9-C4D0C4C73A17}"/>
          </ac:spMkLst>
        </pc:spChg>
        <pc:picChg chg="add mod">
          <ac:chgData name="Shepard ‎" userId="09a58b91f9e979a1" providerId="LiveId" clId="{F19D82AC-3967-465A-9CFE-D3E6F3FEEE18}" dt="2024-06-12T12:14:47.112" v="62"/>
          <ac:picMkLst>
            <pc:docMk/>
            <pc:sldMk cId="4206621834" sldId="378"/>
            <ac:picMk id="2" creationId="{50C43386-48D1-06CA-D7B5-B83F39B9DFBE}"/>
          </ac:picMkLst>
        </pc:picChg>
        <pc:picChg chg="add mod">
          <ac:chgData name="Shepard ‎" userId="09a58b91f9e979a1" providerId="LiveId" clId="{F19D82AC-3967-465A-9CFE-D3E6F3FEEE18}" dt="2024-06-12T12:14:47.112" v="62"/>
          <ac:picMkLst>
            <pc:docMk/>
            <pc:sldMk cId="4206621834" sldId="378"/>
            <ac:picMk id="3" creationId="{011F5CB4-92AA-4881-5B79-4B9B5B1FF559}"/>
          </ac:picMkLst>
        </pc:picChg>
        <pc:picChg chg="del">
          <ac:chgData name="Shepard ‎" userId="09a58b91f9e979a1" providerId="LiveId" clId="{F19D82AC-3967-465A-9CFE-D3E6F3FEEE18}" dt="2024-06-12T12:14:46.318" v="61" actId="478"/>
          <ac:picMkLst>
            <pc:docMk/>
            <pc:sldMk cId="4206621834" sldId="378"/>
            <ac:picMk id="9" creationId="{5D9129BE-E756-4321-93ED-2C020193A78C}"/>
          </ac:picMkLst>
        </pc:picChg>
        <pc:picChg chg="del">
          <ac:chgData name="Shepard ‎" userId="09a58b91f9e979a1" providerId="LiveId" clId="{F19D82AC-3967-465A-9CFE-D3E6F3FEEE18}" dt="2024-06-12T12:14:46.318" v="61" actId="478"/>
          <ac:picMkLst>
            <pc:docMk/>
            <pc:sldMk cId="4206621834" sldId="378"/>
            <ac:picMk id="11" creationId="{16882E40-365D-4376-B28F-4F2BCF9AFBD2}"/>
          </ac:picMkLst>
        </pc:picChg>
      </pc:sldChg>
      <pc:sldChg chg="modSp mod">
        <pc:chgData name="Shepard ‎" userId="09a58b91f9e979a1" providerId="LiveId" clId="{F19D82AC-3967-465A-9CFE-D3E6F3FEEE18}" dt="2024-06-10T09:33:52.966" v="35" actId="14100"/>
        <pc:sldMkLst>
          <pc:docMk/>
          <pc:sldMk cId="362258736" sldId="380"/>
        </pc:sldMkLst>
        <pc:spChg chg="mod">
          <ac:chgData name="Shepard ‎" userId="09a58b91f9e979a1" providerId="LiveId" clId="{F19D82AC-3967-465A-9CFE-D3E6F3FEEE18}" dt="2024-06-10T09:33:52.966" v="35" actId="14100"/>
          <ac:spMkLst>
            <pc:docMk/>
            <pc:sldMk cId="362258736" sldId="380"/>
            <ac:spMk id="5" creationId="{286797B0-3588-F808-04A8-D69B202AECE5}"/>
          </ac:spMkLst>
        </pc:spChg>
        <pc:spChg chg="mod">
          <ac:chgData name="Shepard ‎" userId="09a58b91f9e979a1" providerId="LiveId" clId="{F19D82AC-3967-465A-9CFE-D3E6F3FEEE18}" dt="2024-06-10T09:33:45.376" v="34" actId="14100"/>
          <ac:spMkLst>
            <pc:docMk/>
            <pc:sldMk cId="362258736" sldId="380"/>
            <ac:spMk id="39" creationId="{40A1D76F-89B9-4BE8-9F2B-3FBA9FDB4C2C}"/>
          </ac:spMkLst>
        </pc:spChg>
      </pc:sldChg>
      <pc:sldChg chg="addSp delSp modSp mod">
        <pc:chgData name="Shepard ‎" userId="09a58b91f9e979a1" providerId="LiveId" clId="{F19D82AC-3967-465A-9CFE-D3E6F3FEEE18}" dt="2024-06-12T12:15:12.125" v="67" actId="167"/>
        <pc:sldMkLst>
          <pc:docMk/>
          <pc:sldMk cId="2204284728" sldId="382"/>
        </pc:sldMkLst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5" creationId="{E7ECB556-F837-459A-EC34-3F1B5ABABA2C}"/>
          </ac:spMkLst>
        </pc:spChg>
        <pc:spChg chg="ord">
          <ac:chgData name="Shepard ‎" userId="09a58b91f9e979a1" providerId="LiveId" clId="{F19D82AC-3967-465A-9CFE-D3E6F3FEEE18}" dt="2024-06-12T12:15:07.455" v="65" actId="166"/>
          <ac:spMkLst>
            <pc:docMk/>
            <pc:sldMk cId="2204284728" sldId="382"/>
            <ac:spMk id="8" creationId="{AD45A128-5E65-418F-930D-D2507A9F25E5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18" creationId="{B0D3A1C7-EA8E-602C-0540-712A6E4C03C1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21" creationId="{C3879150-6260-F65B-1D6C-B90A2B5D53A0}"/>
          </ac:spMkLst>
        </pc:spChg>
        <pc:spChg chg="ord">
          <ac:chgData name="Shepard ‎" userId="09a58b91f9e979a1" providerId="LiveId" clId="{F19D82AC-3967-465A-9CFE-D3E6F3FEEE18}" dt="2024-06-12T12:15:07.455" v="65" actId="166"/>
          <ac:spMkLst>
            <pc:docMk/>
            <pc:sldMk cId="2204284728" sldId="382"/>
            <ac:spMk id="22" creationId="{611BE222-C18A-4132-B90F-CA64B56986C3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24" creationId="{124D4F19-F9E8-F2B0-FBEB-B54812402218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27" creationId="{39E4D046-6C40-3F8A-F3D4-D3B3D75E16CA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28" creationId="{46EDDBB7-D13D-C264-2326-087CA1073A4A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29" creationId="{3880E78B-75F1-A5F9-42E7-1CACB2A821AC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30" creationId="{1D9CF6E4-47B9-7BB8-B1E7-3AE7C3E21433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31" creationId="{84C9FE2E-FD47-04E9-44A8-F5A54971AE57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32" creationId="{5E21C0B5-D65F-7D86-E4D7-77DFDE7B6D96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33" creationId="{9ED070CB-770D-9FFD-2D68-B2A47354CCAE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34" creationId="{7A3221BE-FA65-83E3-C0FC-CAF596AD4B34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35" creationId="{B3C53AA2-1A09-615E-BD50-1FEC83EA99BE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36" creationId="{42706D89-F5F2-D921-0AA7-2EB142ED8C3C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37" creationId="{B6C6D6D1-F91E-9372-5717-B2C5609350A8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38" creationId="{BA5AAB3E-6041-04B0-F396-FCB38755FC98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39" creationId="{08E2031D-DFA4-89B6-CA13-2AFEF9510C50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40" creationId="{CCC63CDE-FB32-2A4E-9693-FD4163A22A67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41" creationId="{A5450568-4194-B944-1A9B-4AA34325F434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42" creationId="{F276ADD3-86D9-F56F-AE0E-B59B270BB886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43" creationId="{2C79D446-7207-9850-31E0-88CF239A9C28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44" creationId="{6B0A4E9D-2B0C-E2F6-6C91-FBA78F804685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45" creationId="{10A358A2-02B1-97AD-7D86-8E333D6DE9C6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46" creationId="{976EC2F7-4E95-19F3-36C9-E1A3DED13E6C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47" creationId="{2F8E0695-F599-1B74-5846-4A446826A091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48" creationId="{831F8050-B003-2EFF-6D4D-EA73E9CEF644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49" creationId="{51F3EA1A-1040-6F86-CB2D-2FAA96A8C57A}"/>
          </ac:spMkLst>
        </pc:spChg>
        <pc:spChg chg="add mod">
          <ac:chgData name="Shepard ‎" userId="09a58b91f9e979a1" providerId="LiveId" clId="{F19D82AC-3967-465A-9CFE-D3E6F3FEEE18}" dt="2024-06-12T12:15:07.958" v="66"/>
          <ac:spMkLst>
            <pc:docMk/>
            <pc:sldMk cId="2204284728" sldId="382"/>
            <ac:spMk id="50" creationId="{B6416ED2-3427-78ED-8366-6CE51D112177}"/>
          </ac:spMkLst>
        </pc:spChg>
        <pc:picChg chg="add mod">
          <ac:chgData name="Shepard ‎" userId="09a58b91f9e979a1" providerId="LiveId" clId="{F19D82AC-3967-465A-9CFE-D3E6F3FEEE18}" dt="2024-06-12T12:15:07.958" v="66"/>
          <ac:picMkLst>
            <pc:docMk/>
            <pc:sldMk cId="2204284728" sldId="382"/>
            <ac:picMk id="2" creationId="{90BC1399-AC2A-4432-6D76-377A44028FD9}"/>
          </ac:picMkLst>
        </pc:picChg>
        <pc:picChg chg="add mod ord">
          <ac:chgData name="Shepard ‎" userId="09a58b91f9e979a1" providerId="LiveId" clId="{F19D82AC-3967-465A-9CFE-D3E6F3FEEE18}" dt="2024-06-12T12:15:12.125" v="67" actId="167"/>
          <ac:picMkLst>
            <pc:docMk/>
            <pc:sldMk cId="2204284728" sldId="382"/>
            <ac:picMk id="3" creationId="{0855EDE2-02AA-FC4D-4155-E19557DE9E7E}"/>
          </ac:picMkLst>
        </pc:picChg>
        <pc:picChg chg="del">
          <ac:chgData name="Shepard ‎" userId="09a58b91f9e979a1" providerId="LiveId" clId="{F19D82AC-3967-465A-9CFE-D3E6F3FEEE18}" dt="2024-06-12T12:15:04.963" v="64" actId="478"/>
          <ac:picMkLst>
            <pc:docMk/>
            <pc:sldMk cId="2204284728" sldId="382"/>
            <ac:picMk id="4" creationId="{8AB4B412-712F-449D-BC76-68811EC6DAF8}"/>
          </ac:picMkLst>
        </pc:picChg>
        <pc:picChg chg="del">
          <ac:chgData name="Shepard ‎" userId="09a58b91f9e979a1" providerId="LiveId" clId="{F19D82AC-3967-465A-9CFE-D3E6F3FEEE18}" dt="2024-06-12T12:15:04.963" v="64" actId="478"/>
          <ac:picMkLst>
            <pc:docMk/>
            <pc:sldMk cId="2204284728" sldId="382"/>
            <ac:picMk id="6" creationId="{70825DA7-AD28-42AD-9061-E4E089157D3F}"/>
          </ac:picMkLst>
        </pc:picChg>
      </pc:sldChg>
      <pc:sldChg chg="modSp mod">
        <pc:chgData name="Shepard ‎" userId="09a58b91f9e979a1" providerId="LiveId" clId="{F19D82AC-3967-465A-9CFE-D3E6F3FEEE18}" dt="2024-06-11T09:10:11.937" v="60" actId="14100"/>
        <pc:sldMkLst>
          <pc:docMk/>
          <pc:sldMk cId="3824595459" sldId="384"/>
        </pc:sldMkLst>
        <pc:spChg chg="mod">
          <ac:chgData name="Shepard ‎" userId="09a58b91f9e979a1" providerId="LiveId" clId="{F19D82AC-3967-465A-9CFE-D3E6F3FEEE18}" dt="2024-06-11T09:10:11.937" v="60" actId="14100"/>
          <ac:spMkLst>
            <pc:docMk/>
            <pc:sldMk cId="3824595459" sldId="384"/>
            <ac:spMk id="11" creationId="{411B092D-8A8C-41EC-A18A-7439F8EB7891}"/>
          </ac:spMkLst>
        </pc:spChg>
        <pc:spChg chg="mod">
          <ac:chgData name="Shepard ‎" userId="09a58b91f9e979a1" providerId="LiveId" clId="{F19D82AC-3967-465A-9CFE-D3E6F3FEEE18}" dt="2024-06-10T09:31:13.711" v="0" actId="14100"/>
          <ac:spMkLst>
            <pc:docMk/>
            <pc:sldMk cId="3824595459" sldId="384"/>
            <ac:spMk id="25" creationId="{576BEAB2-75D9-E8CE-68C5-C6F2F18AC6FD}"/>
          </ac:spMkLst>
        </pc:spChg>
        <pc:spChg chg="mod">
          <ac:chgData name="Shepard ‎" userId="09a58b91f9e979a1" providerId="LiveId" clId="{F19D82AC-3967-465A-9CFE-D3E6F3FEEE18}" dt="2024-06-10T09:31:15.987" v="1" actId="14100"/>
          <ac:spMkLst>
            <pc:docMk/>
            <pc:sldMk cId="3824595459" sldId="384"/>
            <ac:spMk id="26" creationId="{267ADDD2-8F47-C105-30A8-E6AE6A46A8DF}"/>
          </ac:spMkLst>
        </pc:spChg>
      </pc:sldChg>
      <pc:sldChg chg="modSp mod">
        <pc:chgData name="Shepard ‎" userId="09a58b91f9e979a1" providerId="LiveId" clId="{F19D82AC-3967-465A-9CFE-D3E6F3FEEE18}" dt="2024-06-10T09:31:31.850" v="3" actId="1076"/>
        <pc:sldMkLst>
          <pc:docMk/>
          <pc:sldMk cId="1936877662" sldId="385"/>
        </pc:sldMkLst>
        <pc:spChg chg="mod">
          <ac:chgData name="Shepard ‎" userId="09a58b91f9e979a1" providerId="LiveId" clId="{F19D82AC-3967-465A-9CFE-D3E6F3FEEE18}" dt="2024-06-10T09:31:27.651" v="2" actId="14100"/>
          <ac:spMkLst>
            <pc:docMk/>
            <pc:sldMk cId="1936877662" sldId="385"/>
            <ac:spMk id="2" creationId="{063E4619-3C8A-44F4-B178-A8DFC4BE6BB0}"/>
          </ac:spMkLst>
        </pc:spChg>
        <pc:picChg chg="mod">
          <ac:chgData name="Shepard ‎" userId="09a58b91f9e979a1" providerId="LiveId" clId="{F19D82AC-3967-465A-9CFE-D3E6F3FEEE18}" dt="2024-06-10T09:31:31.850" v="3" actId="1076"/>
          <ac:picMkLst>
            <pc:docMk/>
            <pc:sldMk cId="1936877662" sldId="385"/>
            <ac:picMk id="6" creationId="{E2EE7E28-C50B-457E-87A2-55D5D594133E}"/>
          </ac:picMkLst>
        </pc:picChg>
      </pc:sldChg>
      <pc:sldChg chg="modSp mod">
        <pc:chgData name="Shepard ‎" userId="09a58b91f9e979a1" providerId="LiveId" clId="{F19D82AC-3967-465A-9CFE-D3E6F3FEEE18}" dt="2024-06-10T09:31:53.504" v="10" actId="20577"/>
        <pc:sldMkLst>
          <pc:docMk/>
          <pc:sldMk cId="3482017615" sldId="386"/>
        </pc:sldMkLst>
        <pc:spChg chg="mod">
          <ac:chgData name="Shepard ‎" userId="09a58b91f9e979a1" providerId="LiveId" clId="{F19D82AC-3967-465A-9CFE-D3E6F3FEEE18}" dt="2024-06-10T09:31:53.504" v="10" actId="20577"/>
          <ac:spMkLst>
            <pc:docMk/>
            <pc:sldMk cId="3482017615" sldId="386"/>
            <ac:spMk id="6" creationId="{41DDB326-5A2B-3F08-507E-83D480473A6D}"/>
          </ac:spMkLst>
        </pc:spChg>
        <pc:spChg chg="mod">
          <ac:chgData name="Shepard ‎" userId="09a58b91f9e979a1" providerId="LiveId" clId="{F19D82AC-3967-465A-9CFE-D3E6F3FEEE18}" dt="2024-06-10T09:31:40.237" v="5" actId="404"/>
          <ac:spMkLst>
            <pc:docMk/>
            <pc:sldMk cId="3482017615" sldId="386"/>
            <ac:spMk id="8" creationId="{2DDBA27D-E9E1-483D-FEEB-074F47993F52}"/>
          </ac:spMkLst>
        </pc:spChg>
      </pc:sldChg>
      <pc:sldChg chg="modSp mod">
        <pc:chgData name="Shepard ‎" userId="09a58b91f9e979a1" providerId="LiveId" clId="{F19D82AC-3967-465A-9CFE-D3E6F3FEEE18}" dt="2024-06-10T09:32:03.472" v="13" actId="404"/>
        <pc:sldMkLst>
          <pc:docMk/>
          <pc:sldMk cId="2792435232" sldId="388"/>
        </pc:sldMkLst>
        <pc:spChg chg="mod">
          <ac:chgData name="Shepard ‎" userId="09a58b91f9e979a1" providerId="LiveId" clId="{F19D82AC-3967-465A-9CFE-D3E6F3FEEE18}" dt="2024-06-10T09:32:01.349" v="12" actId="14100"/>
          <ac:spMkLst>
            <pc:docMk/>
            <pc:sldMk cId="2792435232" sldId="388"/>
            <ac:spMk id="4" creationId="{7DC01026-D37C-D8A6-D6F3-D585F9AB913B}"/>
          </ac:spMkLst>
        </pc:spChg>
        <pc:spChg chg="mod">
          <ac:chgData name="Shepard ‎" userId="09a58b91f9e979a1" providerId="LiveId" clId="{F19D82AC-3967-465A-9CFE-D3E6F3FEEE18}" dt="2024-06-10T09:32:03.472" v="13" actId="404"/>
          <ac:spMkLst>
            <pc:docMk/>
            <pc:sldMk cId="2792435232" sldId="388"/>
            <ac:spMk id="5" creationId="{FD29AB48-3236-4F07-E393-76800F0F36C6}"/>
          </ac:spMkLst>
        </pc:spChg>
        <pc:spChg chg="mod">
          <ac:chgData name="Shepard ‎" userId="09a58b91f9e979a1" providerId="LiveId" clId="{F19D82AC-3967-465A-9CFE-D3E6F3FEEE18}" dt="2024-06-10T09:31:57.758" v="11" actId="404"/>
          <ac:spMkLst>
            <pc:docMk/>
            <pc:sldMk cId="2792435232" sldId="388"/>
            <ac:spMk id="28" creationId="{42C1F3A1-85B6-432A-A5EE-03DD0011563B}"/>
          </ac:spMkLst>
        </pc:spChg>
      </pc:sldChg>
      <pc:sldChg chg="modSp mod">
        <pc:chgData name="Shepard ‎" userId="09a58b91f9e979a1" providerId="LiveId" clId="{F19D82AC-3967-465A-9CFE-D3E6F3FEEE18}" dt="2024-06-10T09:32:47.703" v="22" actId="20577"/>
        <pc:sldMkLst>
          <pc:docMk/>
          <pc:sldMk cId="2951113094" sldId="389"/>
        </pc:sldMkLst>
        <pc:spChg chg="mod">
          <ac:chgData name="Shepard ‎" userId="09a58b91f9e979a1" providerId="LiveId" clId="{F19D82AC-3967-465A-9CFE-D3E6F3FEEE18}" dt="2024-06-10T09:32:47.703" v="22" actId="20577"/>
          <ac:spMkLst>
            <pc:docMk/>
            <pc:sldMk cId="2951113094" sldId="389"/>
            <ac:spMk id="2" creationId="{E2152D02-2806-30B3-D7D7-A901D44948C5}"/>
          </ac:spMkLst>
        </pc:spChg>
      </pc:sldChg>
      <pc:sldChg chg="modSp mod">
        <pc:chgData name="Shepard ‎" userId="09a58b91f9e979a1" providerId="LiveId" clId="{F19D82AC-3967-465A-9CFE-D3E6F3FEEE18}" dt="2024-06-10T09:32:43.722" v="21" actId="404"/>
        <pc:sldMkLst>
          <pc:docMk/>
          <pc:sldMk cId="3718840640" sldId="2436"/>
        </pc:sldMkLst>
        <pc:spChg chg="mod">
          <ac:chgData name="Shepard ‎" userId="09a58b91f9e979a1" providerId="LiveId" clId="{F19D82AC-3967-465A-9CFE-D3E6F3FEEE18}" dt="2024-06-10T09:32:43.722" v="21" actId="404"/>
          <ac:spMkLst>
            <pc:docMk/>
            <pc:sldMk cId="3718840640" sldId="2436"/>
            <ac:spMk id="4" creationId="{3B066C2C-8858-0539-CBB6-1F105750917E}"/>
          </ac:spMkLst>
        </pc:spChg>
      </pc:sldChg>
      <pc:sldChg chg="modSp mod">
        <pc:chgData name="Shepard ‎" userId="09a58b91f9e979a1" providerId="LiveId" clId="{F19D82AC-3967-465A-9CFE-D3E6F3FEEE18}" dt="2024-06-10T09:34:17.216" v="41" actId="20577"/>
        <pc:sldMkLst>
          <pc:docMk/>
          <pc:sldMk cId="987223682" sldId="2440"/>
        </pc:sldMkLst>
        <pc:spChg chg="mod">
          <ac:chgData name="Shepard ‎" userId="09a58b91f9e979a1" providerId="LiveId" clId="{F19D82AC-3967-465A-9CFE-D3E6F3FEEE18}" dt="2024-06-10T09:34:11.867" v="40" actId="14100"/>
          <ac:spMkLst>
            <pc:docMk/>
            <pc:sldMk cId="987223682" sldId="2440"/>
            <ac:spMk id="5" creationId="{0F9EA32A-E79F-3B90-4773-6CBB30EFFBED}"/>
          </ac:spMkLst>
        </pc:spChg>
        <pc:spChg chg="mod">
          <ac:chgData name="Shepard ‎" userId="09a58b91f9e979a1" providerId="LiveId" clId="{F19D82AC-3967-465A-9CFE-D3E6F3FEEE18}" dt="2024-06-10T09:34:17.216" v="41" actId="20577"/>
          <ac:spMkLst>
            <pc:docMk/>
            <pc:sldMk cId="987223682" sldId="2440"/>
            <ac:spMk id="7" creationId="{018D9FDB-467C-40F8-8A6B-C9B3CB26727A}"/>
          </ac:spMkLst>
        </pc:spChg>
      </pc:sldChg>
      <pc:sldMasterChg chg="modSldLayout">
        <pc:chgData name="Shepard ‎" userId="09a58b91f9e979a1" providerId="LiveId" clId="{F19D82AC-3967-465A-9CFE-D3E6F3FEEE18}" dt="2024-06-10T09:41:52" v="56" actId="14826"/>
        <pc:sldMasterMkLst>
          <pc:docMk/>
          <pc:sldMasterMk cId="3465158713" sldId="2147483675"/>
        </pc:sldMasterMkLst>
        <pc:sldLayoutChg chg="addSp delSp modSp mod">
          <pc:chgData name="Shepard ‎" userId="09a58b91f9e979a1" providerId="LiveId" clId="{F19D82AC-3967-465A-9CFE-D3E6F3FEEE18}" dt="2024-06-10T09:41:34.452" v="52" actId="14826"/>
          <pc:sldLayoutMkLst>
            <pc:docMk/>
            <pc:sldMasterMk cId="3465158713" sldId="2147483675"/>
            <pc:sldLayoutMk cId="1413523471" sldId="2147483676"/>
          </pc:sldLayoutMkLst>
          <pc:picChg chg="add mod">
            <ac:chgData name="Shepard ‎" userId="09a58b91f9e979a1" providerId="LiveId" clId="{F19D82AC-3967-465A-9CFE-D3E6F3FEEE18}" dt="2024-06-10T09:41:24.289" v="49"/>
            <ac:picMkLst>
              <pc:docMk/>
              <pc:sldMasterMk cId="3465158713" sldId="2147483675"/>
              <pc:sldLayoutMk cId="1413523471" sldId="2147483676"/>
              <ac:picMk id="2" creationId="{258F8A31-953B-1744-DE82-9AA40A4781DE}"/>
            </ac:picMkLst>
          </pc:picChg>
          <pc:picChg chg="add del mod">
            <ac:chgData name="Shepard ‎" userId="09a58b91f9e979a1" providerId="LiveId" clId="{F19D82AC-3967-465A-9CFE-D3E6F3FEEE18}" dt="2024-06-10T09:41:34.452" v="52" actId="14826"/>
            <ac:picMkLst>
              <pc:docMk/>
              <pc:sldMasterMk cId="3465158713" sldId="2147483675"/>
              <pc:sldLayoutMk cId="1413523471" sldId="2147483676"/>
              <ac:picMk id="34" creationId="{582D17B3-5A6C-42CA-853B-4103A0708918}"/>
            </ac:picMkLst>
          </pc:picChg>
        </pc:sldLayoutChg>
        <pc:sldLayoutChg chg="addSp delSp modSp mod">
          <pc:chgData name="Shepard ‎" userId="09a58b91f9e979a1" providerId="LiveId" clId="{F19D82AC-3967-465A-9CFE-D3E6F3FEEE18}" dt="2024-06-10T09:41:38.952" v="53" actId="14826"/>
          <pc:sldLayoutMkLst>
            <pc:docMk/>
            <pc:sldMasterMk cId="3465158713" sldId="2147483675"/>
            <pc:sldLayoutMk cId="3377854443" sldId="2147483677"/>
          </pc:sldLayoutMkLst>
          <pc:picChg chg="add mod">
            <ac:chgData name="Shepard ‎" userId="09a58b91f9e979a1" providerId="LiveId" clId="{F19D82AC-3967-465A-9CFE-D3E6F3FEEE18}" dt="2024-06-10T09:41:21.731" v="47"/>
            <ac:picMkLst>
              <pc:docMk/>
              <pc:sldMasterMk cId="3465158713" sldId="2147483675"/>
              <pc:sldLayoutMk cId="3377854443" sldId="2147483677"/>
              <ac:picMk id="3" creationId="{AA1A0478-5CD8-7B6B-9BAE-86FC1BACBCA0}"/>
            </ac:picMkLst>
          </pc:picChg>
          <pc:picChg chg="add del mod">
            <ac:chgData name="Shepard ‎" userId="09a58b91f9e979a1" providerId="LiveId" clId="{F19D82AC-3967-465A-9CFE-D3E6F3FEEE18}" dt="2024-06-10T09:41:38.952" v="53" actId="14826"/>
            <ac:picMkLst>
              <pc:docMk/>
              <pc:sldMasterMk cId="3465158713" sldId="2147483675"/>
              <pc:sldLayoutMk cId="3377854443" sldId="2147483677"/>
              <ac:picMk id="51" creationId="{1007B104-92BA-4BA5-A656-DA433D20A54C}"/>
            </ac:picMkLst>
          </pc:picChg>
        </pc:sldLayoutChg>
        <pc:sldLayoutChg chg="addSp delSp modSp mod">
          <pc:chgData name="Shepard ‎" userId="09a58b91f9e979a1" providerId="LiveId" clId="{F19D82AC-3967-465A-9CFE-D3E6F3FEEE18}" dt="2024-06-10T09:41:42.090" v="55"/>
          <pc:sldLayoutMkLst>
            <pc:docMk/>
            <pc:sldMasterMk cId="3465158713" sldId="2147483675"/>
            <pc:sldLayoutMk cId="927347273" sldId="2147483678"/>
          </pc:sldLayoutMkLst>
          <pc:picChg chg="add mod">
            <ac:chgData name="Shepard ‎" userId="09a58b91f9e979a1" providerId="LiveId" clId="{F19D82AC-3967-465A-9CFE-D3E6F3FEEE18}" dt="2024-06-10T09:41:42.090" v="55"/>
            <ac:picMkLst>
              <pc:docMk/>
              <pc:sldMasterMk cId="3465158713" sldId="2147483675"/>
              <pc:sldLayoutMk cId="927347273" sldId="2147483678"/>
              <ac:picMk id="2" creationId="{4AA03933-71DD-B69A-48E9-2861D613F0DB}"/>
            </ac:picMkLst>
          </pc:picChg>
          <pc:picChg chg="del">
            <ac:chgData name="Shepard ‎" userId="09a58b91f9e979a1" providerId="LiveId" clId="{F19D82AC-3967-465A-9CFE-D3E6F3FEEE18}" dt="2024-06-10T09:41:41.902" v="54" actId="478"/>
            <ac:picMkLst>
              <pc:docMk/>
              <pc:sldMasterMk cId="3465158713" sldId="2147483675"/>
              <pc:sldLayoutMk cId="927347273" sldId="2147483678"/>
              <ac:picMk id="37" creationId="{5505FB79-408A-43F3-9FF6-95F9DFF43961}"/>
            </ac:picMkLst>
          </pc:picChg>
        </pc:sldLayoutChg>
        <pc:sldLayoutChg chg="modSp">
          <pc:chgData name="Shepard ‎" userId="09a58b91f9e979a1" providerId="LiveId" clId="{F19D82AC-3967-465A-9CFE-D3E6F3FEEE18}" dt="2024-06-10T09:41:52" v="56" actId="14826"/>
          <pc:sldLayoutMkLst>
            <pc:docMk/>
            <pc:sldMasterMk cId="3465158713" sldId="2147483675"/>
            <pc:sldLayoutMk cId="3003449662" sldId="2147483688"/>
          </pc:sldLayoutMkLst>
          <pc:picChg chg="mod">
            <ac:chgData name="Shepard ‎" userId="09a58b91f9e979a1" providerId="LiveId" clId="{F19D82AC-3967-465A-9CFE-D3E6F3FEEE18}" dt="2024-06-10T09:41:52" v="56" actId="14826"/>
            <ac:picMkLst>
              <pc:docMk/>
              <pc:sldMasterMk cId="3465158713" sldId="2147483675"/>
              <pc:sldLayoutMk cId="3003449662" sldId="2147483688"/>
              <ac:picMk id="37" creationId="{C53E509D-9C05-4F64-B596-3792F76B9CA7}"/>
            </ac:picMkLst>
          </pc:picChg>
        </pc:sldLayoutChg>
      </pc:sldMasterChg>
      <pc:sldMasterChg chg="modSldLayout">
        <pc:chgData name="Shepard ‎" userId="09a58b91f9e979a1" providerId="LiveId" clId="{F19D82AC-3967-465A-9CFE-D3E6F3FEEE18}" dt="2024-06-10T09:42:05.290" v="59" actId="14826"/>
        <pc:sldMasterMkLst>
          <pc:docMk/>
          <pc:sldMasterMk cId="636670811" sldId="2147483689"/>
        </pc:sldMasterMkLst>
        <pc:sldLayoutChg chg="modSp">
          <pc:chgData name="Shepard ‎" userId="09a58b91f9e979a1" providerId="LiveId" clId="{F19D82AC-3967-465A-9CFE-D3E6F3FEEE18}" dt="2024-06-10T09:42:05.290" v="59" actId="14826"/>
          <pc:sldLayoutMkLst>
            <pc:docMk/>
            <pc:sldMasterMk cId="636670811" sldId="2147483689"/>
            <pc:sldLayoutMk cId="1616781686" sldId="2147483670"/>
          </pc:sldLayoutMkLst>
          <pc:picChg chg="mod">
            <ac:chgData name="Shepard ‎" userId="09a58b91f9e979a1" providerId="LiveId" clId="{F19D82AC-3967-465A-9CFE-D3E6F3FEEE18}" dt="2024-06-10T09:42:05.290" v="59" actId="14826"/>
            <ac:picMkLst>
              <pc:docMk/>
              <pc:sldMasterMk cId="636670811" sldId="2147483689"/>
              <pc:sldLayoutMk cId="1616781686" sldId="2147483670"/>
              <ac:picMk id="37" creationId="{C53E509D-9C05-4F64-B596-3792F76B9CA7}"/>
            </ac:picMkLst>
          </pc:picChg>
        </pc:sldLayoutChg>
        <pc:sldLayoutChg chg="addSp delSp modSp mod">
          <pc:chgData name="Shepard ‎" userId="09a58b91f9e979a1" providerId="LiveId" clId="{F19D82AC-3967-465A-9CFE-D3E6F3FEEE18}" dt="2024-06-10T09:41:58.690" v="58"/>
          <pc:sldLayoutMkLst>
            <pc:docMk/>
            <pc:sldMasterMk cId="636670811" sldId="2147483689"/>
            <pc:sldLayoutMk cId="417991825" sldId="2147483672"/>
          </pc:sldLayoutMkLst>
          <pc:picChg chg="add mod">
            <ac:chgData name="Shepard ‎" userId="09a58b91f9e979a1" providerId="LiveId" clId="{F19D82AC-3967-465A-9CFE-D3E6F3FEEE18}" dt="2024-06-10T09:41:58.690" v="58"/>
            <ac:picMkLst>
              <pc:docMk/>
              <pc:sldMasterMk cId="636670811" sldId="2147483689"/>
              <pc:sldLayoutMk cId="417991825" sldId="2147483672"/>
              <ac:picMk id="2" creationId="{7F33DBE6-4B1A-F600-1BB6-20F89A408330}"/>
            </ac:picMkLst>
          </pc:picChg>
          <pc:picChg chg="del">
            <ac:chgData name="Shepard ‎" userId="09a58b91f9e979a1" providerId="LiveId" clId="{F19D82AC-3967-465A-9CFE-D3E6F3FEEE18}" dt="2024-06-10T09:41:58.487" v="57" actId="478"/>
            <ac:picMkLst>
              <pc:docMk/>
              <pc:sldMasterMk cId="636670811" sldId="2147483689"/>
              <pc:sldLayoutMk cId="417991825" sldId="2147483672"/>
              <ac:picMk id="37" creationId="{5505FB79-408A-43F3-9FF6-95F9DFF43961}"/>
            </ac:picMkLst>
          </pc:picChg>
        </pc:sldLayoutChg>
        <pc:sldLayoutChg chg="modSp">
          <pc:chgData name="Shepard ‎" userId="09a58b91f9e979a1" providerId="LiveId" clId="{F19D82AC-3967-465A-9CFE-D3E6F3FEEE18}" dt="2024-06-10T09:41:05.052" v="43" actId="14826"/>
          <pc:sldLayoutMkLst>
            <pc:docMk/>
            <pc:sldMasterMk cId="636670811" sldId="2147483689"/>
            <pc:sldLayoutMk cId="1169162767" sldId="2147483701"/>
          </pc:sldLayoutMkLst>
          <pc:picChg chg="mod">
            <ac:chgData name="Shepard ‎" userId="09a58b91f9e979a1" providerId="LiveId" clId="{F19D82AC-3967-465A-9CFE-D3E6F3FEEE18}" dt="2024-06-10T09:41:05.052" v="43" actId="14826"/>
            <ac:picMkLst>
              <pc:docMk/>
              <pc:sldMasterMk cId="636670811" sldId="2147483689"/>
              <pc:sldLayoutMk cId="1169162767" sldId="2147483701"/>
              <ac:picMk id="31" creationId="{CAFA4BC5-2257-40A4-B395-98CD2A8A41B0}"/>
            </ac:picMkLst>
          </pc:picChg>
        </pc:sldLayoutChg>
        <pc:sldLayoutChg chg="modSp">
          <pc:chgData name="Shepard ‎" userId="09a58b91f9e979a1" providerId="LiveId" clId="{F19D82AC-3967-465A-9CFE-D3E6F3FEEE18}" dt="2024-06-10T09:41:10.964" v="45" actId="14826"/>
          <pc:sldLayoutMkLst>
            <pc:docMk/>
            <pc:sldMasterMk cId="636670811" sldId="2147483689"/>
            <pc:sldLayoutMk cId="2719373323" sldId="2147483702"/>
          </pc:sldLayoutMkLst>
          <pc:picChg chg="mod">
            <ac:chgData name="Shepard ‎" userId="09a58b91f9e979a1" providerId="LiveId" clId="{F19D82AC-3967-465A-9CFE-D3E6F3FEEE18}" dt="2024-06-10T09:41:10.964" v="45" actId="14826"/>
            <ac:picMkLst>
              <pc:docMk/>
              <pc:sldMasterMk cId="636670811" sldId="2147483689"/>
              <pc:sldLayoutMk cId="2719373323" sldId="2147483702"/>
              <ac:picMk id="51" creationId="{1007B104-92BA-4BA5-A656-DA433D20A54C}"/>
            </ac:picMkLst>
          </pc:picChg>
        </pc:sldLayoutChg>
      </pc:sldMasterChg>
    </pc:docChg>
  </pc:docChgLst>
  <pc:docChgLst>
    <pc:chgData name="Shepard ‎" userId="09a58b91f9e979a1" providerId="LiveId" clId="{F99501BA-A9D6-497A-A772-FE2C345CD985}"/>
    <pc:docChg chg="undo custSel modSld modMainMaster">
      <pc:chgData name="Shepard ‎" userId="09a58b91f9e979a1" providerId="LiveId" clId="{F99501BA-A9D6-497A-A772-FE2C345CD985}" dt="2024-05-28T12:21:23.675" v="228" actId="167"/>
      <pc:docMkLst>
        <pc:docMk/>
      </pc:docMkLst>
      <pc:sldChg chg="addSp modSp">
        <pc:chgData name="Shepard ‎" userId="09a58b91f9e979a1" providerId="LiveId" clId="{F99501BA-A9D6-497A-A772-FE2C345CD985}" dt="2024-05-28T12:09:43.542" v="1"/>
        <pc:sldMkLst>
          <pc:docMk/>
          <pc:sldMk cId="23003404" sldId="272"/>
        </pc:sldMkLst>
        <pc:spChg chg="add mod">
          <ac:chgData name="Shepard ‎" userId="09a58b91f9e979a1" providerId="LiveId" clId="{F99501BA-A9D6-497A-A772-FE2C345CD985}" dt="2024-05-28T12:09:43.542" v="1"/>
          <ac:spMkLst>
            <pc:docMk/>
            <pc:sldMk cId="23003404" sldId="272"/>
            <ac:spMk id="5" creationId="{CBC18AA7-8C1D-4C1C-B629-AA10E16721CA}"/>
          </ac:spMkLst>
        </pc:spChg>
      </pc:sldChg>
      <pc:sldChg chg="addSp delSp modSp mod">
        <pc:chgData name="Shepard ‎" userId="09a58b91f9e979a1" providerId="LiveId" clId="{F99501BA-A9D6-497A-A772-FE2C345CD985}" dt="2024-05-28T12:14:13.185" v="24"/>
        <pc:sldMkLst>
          <pc:docMk/>
          <pc:sldMk cId="3765700010" sldId="291"/>
        </pc:sldMkLst>
        <pc:spChg chg="add mod">
          <ac:chgData name="Shepard ‎" userId="09a58b91f9e979a1" providerId="LiveId" clId="{F99501BA-A9D6-497A-A772-FE2C345CD985}" dt="2024-05-28T12:14:13.185" v="24"/>
          <ac:spMkLst>
            <pc:docMk/>
            <pc:sldMk cId="3765700010" sldId="291"/>
            <ac:spMk id="7" creationId="{F81BCBF0-D3E7-9AAC-4FFA-FB70CD0AE61E}"/>
          </ac:spMkLst>
        </pc:spChg>
        <pc:spChg chg="add mod">
          <ac:chgData name="Shepard ‎" userId="09a58b91f9e979a1" providerId="LiveId" clId="{F99501BA-A9D6-497A-A772-FE2C345CD985}" dt="2024-05-28T12:14:13.185" v="24"/>
          <ac:spMkLst>
            <pc:docMk/>
            <pc:sldMk cId="3765700010" sldId="291"/>
            <ac:spMk id="8" creationId="{3ADD8223-D9FA-4D9E-EE3E-2ED56898FCC2}"/>
          </ac:spMkLst>
        </pc:spChg>
        <pc:spChg chg="add mod">
          <ac:chgData name="Shepard ‎" userId="09a58b91f9e979a1" providerId="LiveId" clId="{F99501BA-A9D6-497A-A772-FE2C345CD985}" dt="2024-05-28T12:14:13.185" v="24"/>
          <ac:spMkLst>
            <pc:docMk/>
            <pc:sldMk cId="3765700010" sldId="291"/>
            <ac:spMk id="9" creationId="{A456F882-A086-5508-D88D-7A540316A441}"/>
          </ac:spMkLst>
        </pc:spChg>
        <pc:picChg chg="del">
          <ac:chgData name="Shepard ‎" userId="09a58b91f9e979a1" providerId="LiveId" clId="{F99501BA-A9D6-497A-A772-FE2C345CD985}" dt="2024-05-28T12:14:12.538" v="23" actId="478"/>
          <ac:picMkLst>
            <pc:docMk/>
            <pc:sldMk cId="3765700010" sldId="291"/>
            <ac:picMk id="4" creationId="{A1C6613E-8F60-4FBC-942B-2D543FE3E530}"/>
          </ac:picMkLst>
        </pc:picChg>
        <pc:picChg chg="add mod">
          <ac:chgData name="Shepard ‎" userId="09a58b91f9e979a1" providerId="LiveId" clId="{F99501BA-A9D6-497A-A772-FE2C345CD985}" dt="2024-05-28T12:14:13.185" v="24"/>
          <ac:picMkLst>
            <pc:docMk/>
            <pc:sldMk cId="3765700010" sldId="291"/>
            <ac:picMk id="5" creationId="{E354E842-22C0-EE19-DE0B-4323F60B98B8}"/>
          </ac:picMkLst>
        </pc:picChg>
      </pc:sldChg>
      <pc:sldChg chg="addSp delSp modSp mod">
        <pc:chgData name="Shepard ‎" userId="09a58b91f9e979a1" providerId="LiveId" clId="{F99501BA-A9D6-497A-A772-FE2C345CD985}" dt="2024-05-28T12:15:02.802" v="29" actId="167"/>
        <pc:sldMkLst>
          <pc:docMk/>
          <pc:sldMk cId="119073212" sldId="346"/>
        </pc:sldMkLst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10" creationId="{892AA189-3F51-7A2A-22F5-CAD72632685E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11" creationId="{BE031222-118A-0CAD-BA60-EC8D0181E7CB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13" creationId="{DCC85F67-7F51-792A-011F-C368D57B127F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14" creationId="{170E1D86-9144-938D-9E30-1461B6C307AA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15" creationId="{F4C46459-7D4F-96FF-9374-868CD7BB8A39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17" creationId="{9190C40F-9459-0CC2-1427-A1E517DB0D5F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18" creationId="{4D45C22D-FE10-7DAF-CC9A-D5C4A0306BBB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20" creationId="{DAFF70D7-EF85-17BC-8D1E-87E22C7B8225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22" creationId="{9878811D-5EAB-D6E3-F46A-56F32E086A05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23" creationId="{BD778FDB-4BBE-E751-BCF8-BD3C2DC47AEB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24" creationId="{DB0E2A7A-3059-DF12-1B57-04D9AC5C6FA9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25" creationId="{9F846F12-1B15-05FB-9C83-36A3C5739517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26" creationId="{DBCED1D9-B5F9-5045-E3AE-32B34388430D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27" creationId="{CB6F38CA-AC10-5488-6A28-86A7F390FD9B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28" creationId="{585D4DAA-F562-F25C-FF2A-BFBDCD7ED9C6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29" creationId="{D326A1B0-498E-ABBD-38A1-FE100673BA02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30" creationId="{93B1F408-FCE9-46B5-526F-EDE2545C11C8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31" creationId="{6A304D83-CACA-DD99-74A7-9BFDACA1C414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32" creationId="{465F7EC6-E489-D55B-CF7F-08B63F2A202C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33" creationId="{E506E2D2-6BCA-1403-DB16-BD7DC388F116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34" creationId="{C2A3425D-86F6-671E-195E-FC6702766FE5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35" creationId="{294CCE5A-EBF0-2D6E-0AB0-E667062C155F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36" creationId="{70F459BC-09F8-DE74-CEDC-E0C785C02B64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37" creationId="{7F3403B8-A38C-8AA9-B1C9-B7CBE2DA4EBD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38" creationId="{D3FB2747-AE41-5FFF-8F66-0450D29FED6A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39" creationId="{06994881-3A62-B43B-E1F2-5ADAD14DB69A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40" creationId="{700255F7-9C01-DC82-C73F-70B0444F0105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41" creationId="{1DAB148A-FAE9-EE75-ADD8-1797D99377EB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42" creationId="{C9CFD84C-3412-7D55-5F09-74950AAB0667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43" creationId="{438CCB84-6C19-275F-B1B5-8C1C50910A29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44" creationId="{593AC2AE-A37A-FA36-C59C-3CF196213687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45" creationId="{B3C96441-64FF-5757-284A-ADF8E3096CFB}"/>
          </ac:spMkLst>
        </pc:spChg>
        <pc:spChg chg="add mod">
          <ac:chgData name="Shepard ‎" userId="09a58b91f9e979a1" providerId="LiveId" clId="{F99501BA-A9D6-497A-A772-FE2C345CD985}" dt="2024-05-28T12:14:59.479" v="28"/>
          <ac:spMkLst>
            <pc:docMk/>
            <pc:sldMk cId="119073212" sldId="346"/>
            <ac:spMk id="46" creationId="{AC462846-10E7-86AB-2E80-50B38B75FE85}"/>
          </ac:spMkLst>
        </pc:spChg>
        <pc:picChg chg="add mod ord">
          <ac:chgData name="Shepard ‎" userId="09a58b91f9e979a1" providerId="LiveId" clId="{F99501BA-A9D6-497A-A772-FE2C345CD985}" dt="2024-05-28T12:15:02.802" v="29" actId="167"/>
          <ac:picMkLst>
            <pc:docMk/>
            <pc:sldMk cId="119073212" sldId="346"/>
            <ac:picMk id="5" creationId="{41DF6F25-CA79-2071-CFBA-1F2433B494F7}"/>
          </ac:picMkLst>
        </pc:picChg>
        <pc:picChg chg="add mod">
          <ac:chgData name="Shepard ‎" userId="09a58b91f9e979a1" providerId="LiveId" clId="{F99501BA-A9D6-497A-A772-FE2C345CD985}" dt="2024-05-28T12:14:59.479" v="28"/>
          <ac:picMkLst>
            <pc:docMk/>
            <pc:sldMk cId="119073212" sldId="346"/>
            <ac:picMk id="6" creationId="{38E0F1AF-E2A7-2C38-3080-2746D405AA0E}"/>
          </ac:picMkLst>
        </pc:picChg>
        <pc:picChg chg="del">
          <ac:chgData name="Shepard ‎" userId="09a58b91f9e979a1" providerId="LiveId" clId="{F99501BA-A9D6-497A-A772-FE2C345CD985}" dt="2024-05-28T12:14:57.275" v="26" actId="478"/>
          <ac:picMkLst>
            <pc:docMk/>
            <pc:sldMk cId="119073212" sldId="346"/>
            <ac:picMk id="16" creationId="{78ED92BE-5D18-4CF5-B033-A13F53600CD0}"/>
          </ac:picMkLst>
        </pc:picChg>
        <pc:picChg chg="del">
          <ac:chgData name="Shepard ‎" userId="09a58b91f9e979a1" providerId="LiveId" clId="{F99501BA-A9D6-497A-A772-FE2C345CD985}" dt="2024-05-28T12:14:58.523" v="27" actId="478"/>
          <ac:picMkLst>
            <pc:docMk/>
            <pc:sldMk cId="119073212" sldId="346"/>
            <ac:picMk id="19" creationId="{9537FDBB-7EFF-45A2-93FF-14AB0E97AF57}"/>
          </ac:picMkLst>
        </pc:picChg>
        <pc:cxnChg chg="add mod">
          <ac:chgData name="Shepard ‎" userId="09a58b91f9e979a1" providerId="LiveId" clId="{F99501BA-A9D6-497A-A772-FE2C345CD985}" dt="2024-05-28T12:14:59.479" v="28"/>
          <ac:cxnSpMkLst>
            <pc:docMk/>
            <pc:sldMk cId="119073212" sldId="346"/>
            <ac:cxnSpMk id="9" creationId="{EBE040F8-38E0-F53F-B609-3E7AD25C3E3E}"/>
          </ac:cxnSpMkLst>
        </pc:cxnChg>
      </pc:sldChg>
      <pc:sldChg chg="addSp delSp modSp">
        <pc:chgData name="Shepard ‎" userId="09a58b91f9e979a1" providerId="LiveId" clId="{F99501BA-A9D6-497A-A772-FE2C345CD985}" dt="2024-05-28T12:12:11.219" v="11" actId="167"/>
        <pc:sldMkLst>
          <pc:docMk/>
          <pc:sldMk cId="962977300" sldId="349"/>
        </pc:sldMkLst>
        <pc:spChg chg="add mod">
          <ac:chgData name="Shepard ‎" userId="09a58b91f9e979a1" providerId="LiveId" clId="{F99501BA-A9D6-497A-A772-FE2C345CD985}" dt="2024-05-28T12:12:04.009" v="10"/>
          <ac:spMkLst>
            <pc:docMk/>
            <pc:sldMk cId="962977300" sldId="349"/>
            <ac:spMk id="9" creationId="{188E6D9C-89E2-7DF8-ED79-763E651A3643}"/>
          </ac:spMkLst>
        </pc:spChg>
        <pc:spChg chg="add mod">
          <ac:chgData name="Shepard ‎" userId="09a58b91f9e979a1" providerId="LiveId" clId="{F99501BA-A9D6-497A-A772-FE2C345CD985}" dt="2024-05-28T12:12:04.009" v="10"/>
          <ac:spMkLst>
            <pc:docMk/>
            <pc:sldMk cId="962977300" sldId="349"/>
            <ac:spMk id="10" creationId="{A239A21E-6A00-1F68-5A7B-1DEFE7B662A8}"/>
          </ac:spMkLst>
        </pc:spChg>
        <pc:spChg chg="add mod">
          <ac:chgData name="Shepard ‎" userId="09a58b91f9e979a1" providerId="LiveId" clId="{F99501BA-A9D6-497A-A772-FE2C345CD985}" dt="2024-05-28T12:12:04.009" v="10"/>
          <ac:spMkLst>
            <pc:docMk/>
            <pc:sldMk cId="962977300" sldId="349"/>
            <ac:spMk id="11" creationId="{392615DC-8BE5-662F-5828-875CD611A30F}"/>
          </ac:spMkLst>
        </pc:spChg>
        <pc:spChg chg="add mod">
          <ac:chgData name="Shepard ‎" userId="09a58b91f9e979a1" providerId="LiveId" clId="{F99501BA-A9D6-497A-A772-FE2C345CD985}" dt="2024-05-28T12:12:04.009" v="10"/>
          <ac:spMkLst>
            <pc:docMk/>
            <pc:sldMk cId="962977300" sldId="349"/>
            <ac:spMk id="12" creationId="{2B4EB538-8E81-3B00-A488-C417BF391152}"/>
          </ac:spMkLst>
        </pc:spChg>
        <pc:picChg chg="add mod">
          <ac:chgData name="Shepard ‎" userId="09a58b91f9e979a1" providerId="LiveId" clId="{F99501BA-A9D6-497A-A772-FE2C345CD985}" dt="2024-05-28T12:12:11.219" v="11" actId="167"/>
          <ac:picMkLst>
            <pc:docMk/>
            <pc:sldMk cId="962977300" sldId="349"/>
            <ac:picMk id="7" creationId="{B8CAB28D-7206-AE4C-707E-229A2C9E7A61}"/>
          </ac:picMkLst>
        </pc:picChg>
        <pc:picChg chg="del">
          <ac:chgData name="Shepard ‎" userId="09a58b91f9e979a1" providerId="LiveId" clId="{F99501BA-A9D6-497A-A772-FE2C345CD985}" dt="2024-05-28T12:12:03.274" v="9" actId="478"/>
          <ac:picMkLst>
            <pc:docMk/>
            <pc:sldMk cId="962977300" sldId="349"/>
            <ac:picMk id="13" creationId="{0E8A1558-21C3-4246-9A71-9A92ECE4C170}"/>
          </ac:picMkLst>
        </pc:picChg>
      </pc:sldChg>
      <pc:sldChg chg="addSp delSp modSp mod">
        <pc:chgData name="Shepard ‎" userId="09a58b91f9e979a1" providerId="LiveId" clId="{F99501BA-A9D6-497A-A772-FE2C345CD985}" dt="2024-05-28T12:21:23.675" v="228" actId="167"/>
        <pc:sldMkLst>
          <pc:docMk/>
          <pc:sldMk cId="1417925121" sldId="365"/>
        </pc:sldMkLst>
        <pc:spChg chg="add mod ord">
          <ac:chgData name="Shepard ‎" userId="09a58b91f9e979a1" providerId="LiveId" clId="{F99501BA-A9D6-497A-A772-FE2C345CD985}" dt="2024-05-28T12:21:23.675" v="228" actId="167"/>
          <ac:spMkLst>
            <pc:docMk/>
            <pc:sldMk cId="1417925121" sldId="365"/>
            <ac:spMk id="7" creationId="{45C3449B-652D-7FB3-1508-AF0D57D9C2E6}"/>
          </ac:spMkLst>
        </pc:spChg>
        <pc:spChg chg="add mod ord">
          <ac:chgData name="Shepard ‎" userId="09a58b91f9e979a1" providerId="LiveId" clId="{F99501BA-A9D6-497A-A772-FE2C345CD985}" dt="2024-05-28T12:21:23.675" v="228" actId="167"/>
          <ac:spMkLst>
            <pc:docMk/>
            <pc:sldMk cId="1417925121" sldId="365"/>
            <ac:spMk id="8" creationId="{C8F24EF0-D895-1BF3-61D1-01AB7B11AF12}"/>
          </ac:spMkLst>
        </pc:spChg>
        <pc:spChg chg="add mod ord">
          <ac:chgData name="Shepard ‎" userId="09a58b91f9e979a1" providerId="LiveId" clId="{F99501BA-A9D6-497A-A772-FE2C345CD985}" dt="2024-05-28T12:21:23.675" v="228" actId="167"/>
          <ac:spMkLst>
            <pc:docMk/>
            <pc:sldMk cId="1417925121" sldId="365"/>
            <ac:spMk id="9" creationId="{22D53EAC-4A36-F43E-3400-CE49AE86E3D5}"/>
          </ac:spMkLst>
        </pc:spChg>
        <pc:spChg chg="add mod ord">
          <ac:chgData name="Shepard ‎" userId="09a58b91f9e979a1" providerId="LiveId" clId="{F99501BA-A9D6-497A-A772-FE2C345CD985}" dt="2024-05-28T12:21:23.675" v="228" actId="167"/>
          <ac:spMkLst>
            <pc:docMk/>
            <pc:sldMk cId="1417925121" sldId="365"/>
            <ac:spMk id="10" creationId="{F02E735F-14D9-1C57-542A-E83A51533A61}"/>
          </ac:spMkLst>
        </pc:spChg>
        <pc:spChg chg="add mod ord">
          <ac:chgData name="Shepard ‎" userId="09a58b91f9e979a1" providerId="LiveId" clId="{F99501BA-A9D6-497A-A772-FE2C345CD985}" dt="2024-05-28T12:21:23.675" v="228" actId="167"/>
          <ac:spMkLst>
            <pc:docMk/>
            <pc:sldMk cId="1417925121" sldId="365"/>
            <ac:spMk id="11" creationId="{AB8EA1BA-140A-4AD3-EF34-95CC38C45F63}"/>
          </ac:spMkLst>
        </pc:spChg>
        <pc:picChg chg="del">
          <ac:chgData name="Shepard ‎" userId="09a58b91f9e979a1" providerId="LiveId" clId="{F99501BA-A9D6-497A-A772-FE2C345CD985}" dt="2024-05-28T12:21:19.212" v="226" actId="478"/>
          <ac:picMkLst>
            <pc:docMk/>
            <pc:sldMk cId="1417925121" sldId="365"/>
            <ac:picMk id="3" creationId="{C49C23C1-4889-4AA9-A663-CF6E097C1266}"/>
          </ac:picMkLst>
        </pc:picChg>
        <pc:picChg chg="add mod ord">
          <ac:chgData name="Shepard ‎" userId="09a58b91f9e979a1" providerId="LiveId" clId="{F99501BA-A9D6-497A-A772-FE2C345CD985}" dt="2024-05-28T12:21:23.675" v="228" actId="167"/>
          <ac:picMkLst>
            <pc:docMk/>
            <pc:sldMk cId="1417925121" sldId="365"/>
            <ac:picMk id="6" creationId="{89B74F54-D711-36B9-0E7D-95EB8F7D5076}"/>
          </ac:picMkLst>
        </pc:picChg>
      </pc:sldChg>
      <pc:sldChg chg="addSp delSp modSp mod">
        <pc:chgData name="Shepard ‎" userId="09a58b91f9e979a1" providerId="LiveId" clId="{F99501BA-A9D6-497A-A772-FE2C345CD985}" dt="2024-05-28T12:17:29.467" v="141" actId="20577"/>
        <pc:sldMkLst>
          <pc:docMk/>
          <pc:sldMk cId="3612963602" sldId="366"/>
        </pc:sldMkLst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9" creationId="{3E5F0CB9-4534-36DB-3675-4FEC50A0CE10}"/>
          </ac:spMkLst>
        </pc:spChg>
        <pc:spChg chg="add del">
          <ac:chgData name="Shepard ‎" userId="09a58b91f9e979a1" providerId="LiveId" clId="{F99501BA-A9D6-497A-A772-FE2C345CD985}" dt="2024-05-28T12:15:59.027" v="33" actId="478"/>
          <ac:spMkLst>
            <pc:docMk/>
            <pc:sldMk cId="3612963602" sldId="366"/>
            <ac:spMk id="11" creationId="{D121B73E-E0EE-4166-B1E2-BC54E9278428}"/>
          </ac:spMkLst>
        </pc:spChg>
        <pc:spChg chg="add del">
          <ac:chgData name="Shepard ‎" userId="09a58b91f9e979a1" providerId="LiveId" clId="{F99501BA-A9D6-497A-A772-FE2C345CD985}" dt="2024-05-28T12:15:59.027" v="33" actId="478"/>
          <ac:spMkLst>
            <pc:docMk/>
            <pc:sldMk cId="3612963602" sldId="366"/>
            <ac:spMk id="14" creationId="{EC6C0E0B-1D98-4242-B3D7-DE2486D958DA}"/>
          </ac:spMkLst>
        </pc:spChg>
        <pc:spChg chg="add del">
          <ac:chgData name="Shepard ‎" userId="09a58b91f9e979a1" providerId="LiveId" clId="{F99501BA-A9D6-497A-A772-FE2C345CD985}" dt="2024-05-28T12:15:59.027" v="33" actId="478"/>
          <ac:spMkLst>
            <pc:docMk/>
            <pc:sldMk cId="3612963602" sldId="366"/>
            <ac:spMk id="16" creationId="{E1B8C88D-759A-42C7-93E3-55F23B4108CF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22" creationId="{10EE2926-3D5D-A8D4-18D1-A1D407078AFE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23" creationId="{372E08E8-26AC-CE12-CD8F-20671B729A7C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24" creationId="{A50B9694-F096-1560-8C9E-14AB0C4AF6E3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25" creationId="{42BB7B51-BD34-BA21-19B5-B2F17FFA4AB3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26" creationId="{5D5CBF7E-78A6-7F41-2FF3-7FAE1FC96932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27" creationId="{A1D6DBD1-1820-62AD-3341-E3FD8A021AAB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28" creationId="{A8FBA68E-31E2-17B9-EF33-8677B39D6911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29" creationId="{89C91317-0539-A739-493E-CBBEA1B4D115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30" creationId="{1DE2DFEF-C2C9-E644-C6CC-DAB5D3E6C0DF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31" creationId="{4971C4AC-81A0-3541-005F-A9645F581F50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44" creationId="{11FC9B06-A84E-06E3-30E8-45D635A6EED7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45" creationId="{D00A59B5-7782-3EE1-423C-F2DF096550DA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47" creationId="{D6BE259E-2E87-708A-9BA9-34C87CA21D84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48" creationId="{C238A22A-8329-965A-FB5F-69188A17B7E2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49" creationId="{5FDCF084-4D57-A9DF-D33E-3FB76EB61A64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50" creationId="{B7518D3E-1786-615E-CC71-E79A919EAFBE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51" creationId="{514CF032-137E-BA3A-8FA2-87DFD3EDDB33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52" creationId="{F3740C00-196E-37B0-DA5C-57882AD9B679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53" creationId="{4B475994-94A3-A4D6-5037-08E8C6375080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54" creationId="{7248021E-8DDF-6B94-451A-16ECC3701B63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55" creationId="{5D49F74C-E5E3-7EC3-D853-4D303682306E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56" creationId="{2A7ACBE8-02DD-C126-02BA-BB38CA7F6A2F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57" creationId="{E1C7BE39-C783-EC5C-2B1C-E5E369D8FCCA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58" creationId="{9EFB7C08-E9EB-E083-6AF5-8CBDC7753AA5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59" creationId="{32655182-7D0B-E5C5-B1A8-D7D3A9A69F6C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60" creationId="{C57887E3-CAAF-3E46-8E7C-415F16006467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61" creationId="{AE376542-7349-CA1A-16D2-E402B33FF0B3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62" creationId="{47BE20AF-8D89-B281-497C-5C310ED8C867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63" creationId="{52368F0B-A7C9-6257-3CB0-FB1742561AE3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64" creationId="{1A52110D-9D66-FCC2-DFD0-1431A00F071C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65" creationId="{B46301DF-255D-8405-3B86-5C1D3D9D956B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66" creationId="{C02EF924-D002-936E-D2E8-1E710F5810DA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67" creationId="{816CF5D7-4B4A-4438-534F-21A73685A6E1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68" creationId="{CCBEF418-2B9D-9CAF-BEAE-A925505AF872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69" creationId="{0B8A4F0D-E96B-9000-016E-CC40AAA5AFCC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70" creationId="{9D23F3CE-490D-1525-F133-2857A362A690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72" creationId="{3B2D75E8-68F0-3FD0-4A8E-DEE2A2A11688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73" creationId="{A0D564CA-0B4F-6748-E04E-6C97B7A545CE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74" creationId="{B5C2D776-A28D-D703-D871-DA28938BDAE4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75" creationId="{8F3F45F5-C8B3-0A82-ABD0-BCBE42366CF9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76" creationId="{F2729E8F-1985-68C7-4364-F0482BCC2ED4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77" creationId="{FAF24C57-C5F2-BC87-88E4-8A5414AA9A2E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78" creationId="{90E7D821-CFDF-6C58-AA38-5D16ED39E43F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79" creationId="{F869321E-8509-4069-FEC6-982F3D984808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80" creationId="{4B3EB8EE-C3C6-31B2-1BC6-21CFDA7EBFF8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81" creationId="{80021529-EDCC-ABCD-4F7A-F312DFB59A6E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82" creationId="{C78A8DBA-A84D-341C-FAB4-22CD604D89BE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83" creationId="{530A5107-B7F8-0B70-7A8E-338F04F2A18D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84" creationId="{755646A2-31D7-B713-8AB0-60768CC6F4F3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85" creationId="{B6D2ABA3-1F4F-1D4B-B3A8-E8D263177A07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86" creationId="{F50D5398-D4A2-A449-E81E-E5C4BAFC6941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87" creationId="{766F30CA-51A8-3312-2316-2804D8DD1588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88" creationId="{BCD076B1-98D0-A578-FBDC-240F44AB9278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89" creationId="{3A9AEF7C-36D6-CDD0-6D77-546D7E06F17A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90" creationId="{228FB6DC-C978-687B-557D-948AE0656D55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91" creationId="{BA0329BC-625F-9BF9-D9B1-0EBBBD80DD43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92" creationId="{98F98CC5-1925-413C-AD89-69F0EE5DB168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93" creationId="{06CD6E69-E564-3ABD-93A8-6BD64F339597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94" creationId="{4B33EF71-BD80-F310-28AC-4C7F70665705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95" creationId="{18A036AC-A2A9-9D2C-8D1D-55B52385BD10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96" creationId="{8CA5F7FE-0E1A-F5C7-99A5-F385698B2514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97" creationId="{9F4C94E9-31B8-AFFF-4AAE-4D9F0D61C3EB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98" creationId="{7147A792-F518-98D4-1AE6-BC916F7D4ACC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199" creationId="{B9DAEE87-C74D-C7A3-D6F2-3E4407701851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200" creationId="{77DC996E-61CA-ED37-B43F-855284B71192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201" creationId="{E6727DFF-ED63-3729-29AB-652364294FC0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202" creationId="{51AFE24B-C72A-2EA5-40B0-F25251E29347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203" creationId="{5C6CC673-8C5B-51A7-CB4E-14C6D447AD4A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204" creationId="{1A662DF1-AE35-90C8-3F5E-A9E371ABE76E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205" creationId="{4805FE21-3011-B66F-03C5-9BDEA6BF2835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206" creationId="{B4328E34-7B66-2A95-3110-D0E8D26F40CE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208" creationId="{3B513C5E-C601-99E3-D17A-5618BEDC75E0}"/>
          </ac:spMkLst>
        </pc:spChg>
        <pc:spChg chg="add mod">
          <ac:chgData name="Shepard ‎" userId="09a58b91f9e979a1" providerId="LiveId" clId="{F99501BA-A9D6-497A-A772-FE2C345CD985}" dt="2024-05-28T12:15:37.136" v="31"/>
          <ac:spMkLst>
            <pc:docMk/>
            <pc:sldMk cId="3612963602" sldId="366"/>
            <ac:spMk id="6209" creationId="{3B9F2C5F-928C-8738-5373-823ECD384430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14" creationId="{711B1566-F945-1C8C-6705-AE0805D31A5D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18" creationId="{91A91467-6B05-0027-E22D-CFA56F5B3E0E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19" creationId="{3D173990-D1F4-3ED0-3FDB-D3BCCD54E14F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20" creationId="{ECBFEA81-AE19-D876-57E8-9C6D4062044D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21" creationId="{E2437BD2-7C3D-C514-250C-4FA183906961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22" creationId="{D6F9082D-5796-BCE2-1C01-D4C4CC06F969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23" creationId="{1C68EED7-FE20-0283-717D-9A44D0FCC331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24" creationId="{A0BD159C-4EEB-6068-4304-74E33BB8FC5A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25" creationId="{D6C4DFAC-2387-7086-FB58-2924473A4C99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26" creationId="{2C59597D-E9FC-BA9E-6833-F743605BA108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27" creationId="{287C9309-CA0A-1A90-3D19-69073287A214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28" creationId="{AA97D036-7657-25B9-C360-D25AA9374313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29" creationId="{BAF014B8-6F7C-2E8C-6F0E-99205C80820B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30" creationId="{CC97A521-E1F8-381E-21A0-8ED77C072538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31" creationId="{10F08E3E-ACE3-B122-F928-245A11128C52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32" creationId="{30424C04-8A0C-EAFF-AC4A-E6476449DE0C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33" creationId="{05CFF711-2439-94B5-574C-DDDA0449C261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34" creationId="{7E46F741-937B-22F2-E467-59FF75A26DB5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35" creationId="{47A83624-8103-ECF5-FBF0-511ABF97A3E2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36" creationId="{A3E61FDA-338F-5E6B-8BBB-525E1C362E5D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37" creationId="{87AA6980-C5D0-51B8-E60D-FE712D669FC0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38" creationId="{D3A17F34-679E-595A-FFF0-0266361EA6C9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39" creationId="{1C248196-6468-0321-39A0-985F30289EFF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40" creationId="{33408AB3-61DD-050C-DFCE-4999886A6347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41" creationId="{4AD27F67-AE48-1A5A-D194-D2552118AB88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42" creationId="{102A37F2-AFE7-F737-CB84-ECB14B6A80DA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43" creationId="{FB327658-44E7-0216-DB9C-D8097FDD537F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44" creationId="{BD1BD236-DC91-CF8D-3031-1060ABA4261E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45" creationId="{825E3F2F-9249-045A-764C-0F57AEE67DDC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46" creationId="{DD073965-D64C-DF29-25AE-27DFFE6728F5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47" creationId="{EB51BE79-51DD-A755-0FDE-E2491B27B2CE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48" creationId="{23FDB354-F450-5ADC-54E8-E019A2941359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49" creationId="{8CA6C905-4AB9-701D-1FCE-238A0A7D937D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50" creationId="{0C677D58-203B-7A51-7331-D24A696B85E4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51" creationId="{CAD88507-DB95-580E-A697-D7330C76EC57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52" creationId="{380E86EC-4A98-6113-D238-742F248ECD5E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53" creationId="{9E6D50CB-365F-52DD-40EE-E0C1A27C904B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55" creationId="{21918DF8-B4A5-CFD4-D9BF-ABFE440A1E0D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56" creationId="{5578C234-1BBD-6C4A-9ABC-4250E808BDC0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57" creationId="{1AB2A943-1234-F48F-F84C-1B03FC5A4794}"/>
          </ac:spMkLst>
        </pc:spChg>
        <pc:spChg chg="add mod">
          <ac:chgData name="Shepard ‎" userId="09a58b91f9e979a1" providerId="LiveId" clId="{F99501BA-A9D6-497A-A772-FE2C345CD985}" dt="2024-05-28T12:16:09.803" v="45" actId="20577"/>
          <ac:spMkLst>
            <pc:docMk/>
            <pc:sldMk cId="3612963602" sldId="366"/>
            <ac:spMk id="6258" creationId="{EAA75DF3-2C1C-60B3-7F74-43FC911F6F73}"/>
          </ac:spMkLst>
        </pc:spChg>
        <pc:spChg chg="add mod">
          <ac:chgData name="Shepard ‎" userId="09a58b91f9e979a1" providerId="LiveId" clId="{F99501BA-A9D6-497A-A772-FE2C345CD985}" dt="2024-05-28T12:16:12.523" v="53" actId="20577"/>
          <ac:spMkLst>
            <pc:docMk/>
            <pc:sldMk cId="3612963602" sldId="366"/>
            <ac:spMk id="6259" creationId="{BA343C85-EB1E-3F05-3E05-164670763A97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60" creationId="{39BC0879-FD68-1F00-589D-2408C85BD777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61" creationId="{0A543C0D-6189-2CB4-2321-B5D6B4EE58D5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62" creationId="{805BF122-32D3-C892-2D55-B32F20937C02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63" creationId="{C808983B-9999-AEAD-E36D-C0D87C23D17D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64" creationId="{33C64E4F-3E4B-E887-93EF-9C8D968C682D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65" creationId="{AE0C3C43-B4B6-C6C1-99C7-166ED6669354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66" creationId="{576BE3EF-ABC0-2022-8B5E-DD314BA6AB28}"/>
          </ac:spMkLst>
        </pc:spChg>
        <pc:spChg chg="add mod">
          <ac:chgData name="Shepard ‎" userId="09a58b91f9e979a1" providerId="LiveId" clId="{F99501BA-A9D6-497A-A772-FE2C345CD985}" dt="2024-05-28T12:16:17.658" v="60" actId="20577"/>
          <ac:spMkLst>
            <pc:docMk/>
            <pc:sldMk cId="3612963602" sldId="366"/>
            <ac:spMk id="6267" creationId="{ED3B7D44-FB93-701C-C863-57C95E751442}"/>
          </ac:spMkLst>
        </pc:spChg>
        <pc:spChg chg="add mod">
          <ac:chgData name="Shepard ‎" userId="09a58b91f9e979a1" providerId="LiveId" clId="{F99501BA-A9D6-497A-A772-FE2C345CD985}" dt="2024-05-28T12:16:22.330" v="67" actId="20577"/>
          <ac:spMkLst>
            <pc:docMk/>
            <pc:sldMk cId="3612963602" sldId="366"/>
            <ac:spMk id="6268" creationId="{FF90E21B-DD32-9EC4-38B0-BDDB39A1436E}"/>
          </ac:spMkLst>
        </pc:spChg>
        <pc:spChg chg="add mod">
          <ac:chgData name="Shepard ‎" userId="09a58b91f9e979a1" providerId="LiveId" clId="{F99501BA-A9D6-497A-A772-FE2C345CD985}" dt="2024-05-28T12:16:28.818" v="73" actId="20577"/>
          <ac:spMkLst>
            <pc:docMk/>
            <pc:sldMk cId="3612963602" sldId="366"/>
            <ac:spMk id="6269" creationId="{E4BF6FB8-EAE8-D198-3924-D96F7FECC771}"/>
          </ac:spMkLst>
        </pc:spChg>
        <pc:spChg chg="add mod">
          <ac:chgData name="Shepard ‎" userId="09a58b91f9e979a1" providerId="LiveId" clId="{F99501BA-A9D6-497A-A772-FE2C345CD985}" dt="2024-05-28T12:16:35.002" v="78" actId="20577"/>
          <ac:spMkLst>
            <pc:docMk/>
            <pc:sldMk cId="3612963602" sldId="366"/>
            <ac:spMk id="6270" creationId="{D45AF2C4-DF3A-27E0-91A3-225974C1F708}"/>
          </ac:spMkLst>
        </pc:spChg>
        <pc:spChg chg="add mod">
          <ac:chgData name="Shepard ‎" userId="09a58b91f9e979a1" providerId="LiveId" clId="{F99501BA-A9D6-497A-A772-FE2C345CD985}" dt="2024-05-28T12:16:40.619" v="85" actId="20577"/>
          <ac:spMkLst>
            <pc:docMk/>
            <pc:sldMk cId="3612963602" sldId="366"/>
            <ac:spMk id="6271" creationId="{1FFE646A-A7F5-F567-BDA1-D6500F6C3DAE}"/>
          </ac:spMkLst>
        </pc:spChg>
        <pc:spChg chg="add mod">
          <ac:chgData name="Shepard ‎" userId="09a58b91f9e979a1" providerId="LiveId" clId="{F99501BA-A9D6-497A-A772-FE2C345CD985}" dt="2024-05-28T12:16:44.227" v="87" actId="20577"/>
          <ac:spMkLst>
            <pc:docMk/>
            <pc:sldMk cId="3612963602" sldId="366"/>
            <ac:spMk id="6272" creationId="{C6A16A21-6A9B-036F-ACCF-F879375A5625}"/>
          </ac:spMkLst>
        </pc:spChg>
        <pc:spChg chg="add mod">
          <ac:chgData name="Shepard ‎" userId="09a58b91f9e979a1" providerId="LiveId" clId="{F99501BA-A9D6-497A-A772-FE2C345CD985}" dt="2024-05-28T12:16:48.234" v="92" actId="20577"/>
          <ac:spMkLst>
            <pc:docMk/>
            <pc:sldMk cId="3612963602" sldId="366"/>
            <ac:spMk id="6273" creationId="{0ADCC090-7766-A032-F0DB-39636049A0E6}"/>
          </ac:spMkLst>
        </pc:spChg>
        <pc:spChg chg="add mod">
          <ac:chgData name="Shepard ‎" userId="09a58b91f9e979a1" providerId="LiveId" clId="{F99501BA-A9D6-497A-A772-FE2C345CD985}" dt="2024-05-28T12:16:51.978" v="97" actId="20577"/>
          <ac:spMkLst>
            <pc:docMk/>
            <pc:sldMk cId="3612963602" sldId="366"/>
            <ac:spMk id="6274" creationId="{83D9434B-596A-4FC4-EDEA-EB92291F74BB}"/>
          </ac:spMkLst>
        </pc:spChg>
        <pc:spChg chg="add mod">
          <ac:chgData name="Shepard ‎" userId="09a58b91f9e979a1" providerId="LiveId" clId="{F99501BA-A9D6-497A-A772-FE2C345CD985}" dt="2024-05-28T12:17:00.082" v="107" actId="20577"/>
          <ac:spMkLst>
            <pc:docMk/>
            <pc:sldMk cId="3612963602" sldId="366"/>
            <ac:spMk id="6275" creationId="{B2A1EB85-5665-D554-D68C-721C18A33DAA}"/>
          </ac:spMkLst>
        </pc:spChg>
        <pc:spChg chg="add mod">
          <ac:chgData name="Shepard ‎" userId="09a58b91f9e979a1" providerId="LiveId" clId="{F99501BA-A9D6-497A-A772-FE2C345CD985}" dt="2024-05-28T12:17:06.803" v="116" actId="20577"/>
          <ac:spMkLst>
            <pc:docMk/>
            <pc:sldMk cId="3612963602" sldId="366"/>
            <ac:spMk id="6276" creationId="{1EB7CDC7-D5E4-D67A-8E94-0D0D2BB63413}"/>
          </ac:spMkLst>
        </pc:spChg>
        <pc:spChg chg="add mod">
          <ac:chgData name="Shepard ‎" userId="09a58b91f9e979a1" providerId="LiveId" clId="{F99501BA-A9D6-497A-A772-FE2C345CD985}" dt="2024-05-28T12:17:11.581" v="121" actId="20577"/>
          <ac:spMkLst>
            <pc:docMk/>
            <pc:sldMk cId="3612963602" sldId="366"/>
            <ac:spMk id="6277" creationId="{F467A7E6-BE28-D180-DB4F-01A212A786D2}"/>
          </ac:spMkLst>
        </pc:spChg>
        <pc:spChg chg="add mod">
          <ac:chgData name="Shepard ‎" userId="09a58b91f9e979a1" providerId="LiveId" clId="{F99501BA-A9D6-497A-A772-FE2C345CD985}" dt="2024-05-28T12:17:17.786" v="126" actId="20577"/>
          <ac:spMkLst>
            <pc:docMk/>
            <pc:sldMk cId="3612963602" sldId="366"/>
            <ac:spMk id="6278" creationId="{D9600666-AE9C-D501-961D-F7E58C959157}"/>
          </ac:spMkLst>
        </pc:spChg>
        <pc:spChg chg="add mod">
          <ac:chgData name="Shepard ‎" userId="09a58b91f9e979a1" providerId="LiveId" clId="{F99501BA-A9D6-497A-A772-FE2C345CD985}" dt="2024-05-28T12:17:22.298" v="131" actId="20577"/>
          <ac:spMkLst>
            <pc:docMk/>
            <pc:sldMk cId="3612963602" sldId="366"/>
            <ac:spMk id="6279" creationId="{454D93B3-CFDA-8F67-0A42-71A9A646FA92}"/>
          </ac:spMkLst>
        </pc:spChg>
        <pc:spChg chg="add mod">
          <ac:chgData name="Shepard ‎" userId="09a58b91f9e979a1" providerId="LiveId" clId="{F99501BA-A9D6-497A-A772-FE2C345CD985}" dt="2024-05-28T12:17:25.883" v="136" actId="20577"/>
          <ac:spMkLst>
            <pc:docMk/>
            <pc:sldMk cId="3612963602" sldId="366"/>
            <ac:spMk id="6280" creationId="{C12ABF72-0E73-4105-B65F-DF85619BAE6C}"/>
          </ac:spMkLst>
        </pc:spChg>
        <pc:spChg chg="add mod">
          <ac:chgData name="Shepard ‎" userId="09a58b91f9e979a1" providerId="LiveId" clId="{F99501BA-A9D6-497A-A772-FE2C345CD985}" dt="2024-05-28T12:17:29.467" v="141" actId="20577"/>
          <ac:spMkLst>
            <pc:docMk/>
            <pc:sldMk cId="3612963602" sldId="366"/>
            <ac:spMk id="6281" creationId="{87E9836C-3281-6C0F-31BC-7C14B7397E50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82" creationId="{EA84DEB4-37F0-2DCB-95DF-0C8383F264CC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83" creationId="{4EEF9798-4EF6-C122-6E83-90A3420D7373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84" creationId="{1674E815-2E10-4F4D-F5CD-EDB98F7A4E35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85" creationId="{6D2FFCBB-3083-D10E-E690-8894258F02CA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86" creationId="{6F9E4B43-42E8-AB25-FE35-61FA00649F96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87" creationId="{A29C27DF-67D3-01D8-49DE-6B4110BD0B05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88" creationId="{F323F198-3204-0F28-CC4E-69A85F66C2C1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89" creationId="{D20C8AD3-7466-960B-A007-6B5D5B28E9AC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91" creationId="{21AF438B-104D-E1B5-F178-EF86B1B0B409}"/>
          </ac:spMkLst>
        </pc:spChg>
        <pc:spChg chg="add mod">
          <ac:chgData name="Shepard ‎" userId="09a58b91f9e979a1" providerId="LiveId" clId="{F99501BA-A9D6-497A-A772-FE2C345CD985}" dt="2024-05-28T12:16:01.664" v="35"/>
          <ac:spMkLst>
            <pc:docMk/>
            <pc:sldMk cId="3612963602" sldId="366"/>
            <ac:spMk id="6292" creationId="{CE700866-8CCF-9EB4-D9F7-18E967DE48D7}"/>
          </ac:spMkLst>
        </pc:spChg>
        <pc:picChg chg="add mod">
          <ac:chgData name="Shepard ‎" userId="09a58b91f9e979a1" providerId="LiveId" clId="{F99501BA-A9D6-497A-A772-FE2C345CD985}" dt="2024-05-28T12:15:37.136" v="31"/>
          <ac:picMkLst>
            <pc:docMk/>
            <pc:sldMk cId="3612963602" sldId="366"/>
            <ac:picMk id="2" creationId="{A30F52D4-C139-97EF-7F48-8016910E0D6B}"/>
          </ac:picMkLst>
        </pc:picChg>
        <pc:picChg chg="add del mod">
          <ac:chgData name="Shepard ‎" userId="09a58b91f9e979a1" providerId="LiveId" clId="{F99501BA-A9D6-497A-A772-FE2C345CD985}" dt="2024-05-28T12:16:00.909" v="34" actId="1076"/>
          <ac:picMkLst>
            <pc:docMk/>
            <pc:sldMk cId="3612963602" sldId="366"/>
            <ac:picMk id="3" creationId="{04EDFBC6-683D-4042-A8A1-36D315450F41}"/>
          </ac:picMkLst>
        </pc:picChg>
        <pc:picChg chg="add mod">
          <ac:chgData name="Shepard ‎" userId="09a58b91f9e979a1" providerId="LiveId" clId="{F99501BA-A9D6-497A-A772-FE2C345CD985}" dt="2024-05-28T12:15:37.136" v="31"/>
          <ac:picMkLst>
            <pc:docMk/>
            <pc:sldMk cId="3612963602" sldId="366"/>
            <ac:picMk id="4" creationId="{65FBE14E-EF49-E352-4250-6875F13D9152}"/>
          </ac:picMkLst>
        </pc:picChg>
        <pc:picChg chg="add del">
          <ac:chgData name="Shepard ‎" userId="09a58b91f9e979a1" providerId="LiveId" clId="{F99501BA-A9D6-497A-A772-FE2C345CD985}" dt="2024-05-28T12:15:59.027" v="33" actId="478"/>
          <ac:picMkLst>
            <pc:docMk/>
            <pc:sldMk cId="3612963602" sldId="366"/>
            <ac:picMk id="5" creationId="{897C392D-56B6-4309-956F-9B0563575FDA}"/>
          </ac:picMkLst>
        </pc:picChg>
        <pc:picChg chg="add mod">
          <ac:chgData name="Shepard ‎" userId="09a58b91f9e979a1" providerId="LiveId" clId="{F99501BA-A9D6-497A-A772-FE2C345CD985}" dt="2024-05-28T12:15:37.136" v="31"/>
          <ac:picMkLst>
            <pc:docMk/>
            <pc:sldMk cId="3612963602" sldId="366"/>
            <ac:picMk id="6" creationId="{DC69C9A6-998A-A39F-4FC5-A061E3A2E97B}"/>
          </ac:picMkLst>
        </pc:picChg>
        <pc:picChg chg="add mod">
          <ac:chgData name="Shepard ‎" userId="09a58b91f9e979a1" providerId="LiveId" clId="{F99501BA-A9D6-497A-A772-FE2C345CD985}" dt="2024-05-28T12:15:37.136" v="31"/>
          <ac:picMkLst>
            <pc:docMk/>
            <pc:sldMk cId="3612963602" sldId="366"/>
            <ac:picMk id="7" creationId="{0A521987-2C78-CC7A-9CF7-AF6472C222EA}"/>
          </ac:picMkLst>
        </pc:picChg>
        <pc:picChg chg="add del">
          <ac:chgData name="Shepard ‎" userId="09a58b91f9e979a1" providerId="LiveId" clId="{F99501BA-A9D6-497A-A772-FE2C345CD985}" dt="2024-05-28T12:15:59.027" v="33" actId="478"/>
          <ac:picMkLst>
            <pc:docMk/>
            <pc:sldMk cId="3612963602" sldId="366"/>
            <ac:picMk id="8" creationId="{570B54A0-1704-4C62-8AA0-AF891358C1E5}"/>
          </ac:picMkLst>
        </pc:picChg>
        <pc:picChg chg="add del">
          <ac:chgData name="Shepard ‎" userId="09a58b91f9e979a1" providerId="LiveId" clId="{F99501BA-A9D6-497A-A772-FE2C345CD985}" dt="2024-05-28T12:15:59.027" v="33" actId="478"/>
          <ac:picMkLst>
            <pc:docMk/>
            <pc:sldMk cId="3612963602" sldId="366"/>
            <ac:picMk id="10" creationId="{1A48AFC2-F9FE-4DD9-8931-B92D8054B102}"/>
          </ac:picMkLst>
        </pc:picChg>
        <pc:picChg chg="add mod">
          <ac:chgData name="Shepard ‎" userId="09a58b91f9e979a1" providerId="LiveId" clId="{F99501BA-A9D6-497A-A772-FE2C345CD985}" dt="2024-05-28T12:15:37.136" v="31"/>
          <ac:picMkLst>
            <pc:docMk/>
            <pc:sldMk cId="3612963602" sldId="366"/>
            <ac:picMk id="13" creationId="{FC1F910C-7B0E-D570-C487-B66FD6E290D4}"/>
          </ac:picMkLst>
        </pc:picChg>
        <pc:picChg chg="add del">
          <ac:chgData name="Shepard ‎" userId="09a58b91f9e979a1" providerId="LiveId" clId="{F99501BA-A9D6-497A-A772-FE2C345CD985}" dt="2024-05-28T12:15:59.027" v="33" actId="478"/>
          <ac:picMkLst>
            <pc:docMk/>
            <pc:sldMk cId="3612963602" sldId="366"/>
            <ac:picMk id="15" creationId="{D0AC8D15-721E-4D27-9E5C-F8BCDA2E4ABB}"/>
          </ac:picMkLst>
        </pc:picChg>
        <pc:picChg chg="add mod">
          <ac:chgData name="Shepard ‎" userId="09a58b91f9e979a1" providerId="LiveId" clId="{F99501BA-A9D6-497A-A772-FE2C345CD985}" dt="2024-05-28T12:15:37.136" v="31"/>
          <ac:picMkLst>
            <pc:docMk/>
            <pc:sldMk cId="3612963602" sldId="366"/>
            <ac:picMk id="17" creationId="{434A61C7-FB1E-2FD6-8F0B-7161DB933DE3}"/>
          </ac:picMkLst>
        </pc:picChg>
        <pc:picChg chg="add del">
          <ac:chgData name="Shepard ‎" userId="09a58b91f9e979a1" providerId="LiveId" clId="{F99501BA-A9D6-497A-A772-FE2C345CD985}" dt="2024-05-28T12:15:59.027" v="33" actId="478"/>
          <ac:picMkLst>
            <pc:docMk/>
            <pc:sldMk cId="3612963602" sldId="366"/>
            <ac:picMk id="18" creationId="{9A30044F-33B4-4E74-A6DA-71C868CDEE16}"/>
          </ac:picMkLst>
        </pc:picChg>
        <pc:picChg chg="add mod">
          <ac:chgData name="Shepard ‎" userId="09a58b91f9e979a1" providerId="LiveId" clId="{F99501BA-A9D6-497A-A772-FE2C345CD985}" dt="2024-05-28T12:15:37.136" v="31"/>
          <ac:picMkLst>
            <pc:docMk/>
            <pc:sldMk cId="3612963602" sldId="366"/>
            <ac:picMk id="21" creationId="{DD949C57-644E-3BFC-0FFA-98EC6782E375}"/>
          </ac:picMkLst>
        </pc:picChg>
        <pc:picChg chg="add del">
          <ac:chgData name="Shepard ‎" userId="09a58b91f9e979a1" providerId="LiveId" clId="{F99501BA-A9D6-497A-A772-FE2C345CD985}" dt="2024-05-28T12:15:59.027" v="33" actId="478"/>
          <ac:picMkLst>
            <pc:docMk/>
            <pc:sldMk cId="3612963602" sldId="366"/>
            <ac:picMk id="6146" creationId="{D7136CD9-4BBB-437B-9739-8A290ADB7F55}"/>
          </ac:picMkLst>
        </pc:picChg>
        <pc:picChg chg="add mod">
          <ac:chgData name="Shepard ‎" userId="09a58b91f9e979a1" providerId="LiveId" clId="{F99501BA-A9D6-497A-A772-FE2C345CD985}" dt="2024-05-28T12:16:01.664" v="35"/>
          <ac:picMkLst>
            <pc:docMk/>
            <pc:sldMk cId="3612963602" sldId="366"/>
            <ac:picMk id="6210" creationId="{CF7023B4-BF7B-01D2-C9D0-725CC261B33E}"/>
          </ac:picMkLst>
        </pc:picChg>
        <pc:picChg chg="add mod">
          <ac:chgData name="Shepard ‎" userId="09a58b91f9e979a1" providerId="LiveId" clId="{F99501BA-A9D6-497A-A772-FE2C345CD985}" dt="2024-05-28T12:16:01.664" v="35"/>
          <ac:picMkLst>
            <pc:docMk/>
            <pc:sldMk cId="3612963602" sldId="366"/>
            <ac:picMk id="6211" creationId="{F4430A96-BC73-CE5A-FF8E-7CB3BB0ABAAB}"/>
          </ac:picMkLst>
        </pc:picChg>
        <pc:picChg chg="add mod">
          <ac:chgData name="Shepard ‎" userId="09a58b91f9e979a1" providerId="LiveId" clId="{F99501BA-A9D6-497A-A772-FE2C345CD985}" dt="2024-05-28T12:16:01.664" v="35"/>
          <ac:picMkLst>
            <pc:docMk/>
            <pc:sldMk cId="3612963602" sldId="366"/>
            <ac:picMk id="6212" creationId="{5EDA9DE2-1A53-4D44-528B-9B18113ECB0A}"/>
          </ac:picMkLst>
        </pc:picChg>
        <pc:picChg chg="add mod">
          <ac:chgData name="Shepard ‎" userId="09a58b91f9e979a1" providerId="LiveId" clId="{F99501BA-A9D6-497A-A772-FE2C345CD985}" dt="2024-05-28T12:16:01.664" v="35"/>
          <ac:picMkLst>
            <pc:docMk/>
            <pc:sldMk cId="3612963602" sldId="366"/>
            <ac:picMk id="6213" creationId="{86CDFCA8-81F1-BF83-FADE-CEECEE31CC6A}"/>
          </ac:picMkLst>
        </pc:picChg>
        <pc:picChg chg="add mod">
          <ac:chgData name="Shepard ‎" userId="09a58b91f9e979a1" providerId="LiveId" clId="{F99501BA-A9D6-497A-A772-FE2C345CD985}" dt="2024-05-28T12:16:01.664" v="35"/>
          <ac:picMkLst>
            <pc:docMk/>
            <pc:sldMk cId="3612963602" sldId="366"/>
            <ac:picMk id="6215" creationId="{207770E8-F4A4-F3D8-4F81-68931B98C733}"/>
          </ac:picMkLst>
        </pc:picChg>
        <pc:picChg chg="add mod">
          <ac:chgData name="Shepard ‎" userId="09a58b91f9e979a1" providerId="LiveId" clId="{F99501BA-A9D6-497A-A772-FE2C345CD985}" dt="2024-05-28T12:16:01.664" v="35"/>
          <ac:picMkLst>
            <pc:docMk/>
            <pc:sldMk cId="3612963602" sldId="366"/>
            <ac:picMk id="6216" creationId="{B6AB9A7D-6FBC-80FE-2B69-8E2910E9EF53}"/>
          </ac:picMkLst>
        </pc:picChg>
        <pc:picChg chg="add mod">
          <ac:chgData name="Shepard ‎" userId="09a58b91f9e979a1" providerId="LiveId" clId="{F99501BA-A9D6-497A-A772-FE2C345CD985}" dt="2024-05-28T12:16:01.664" v="35"/>
          <ac:picMkLst>
            <pc:docMk/>
            <pc:sldMk cId="3612963602" sldId="366"/>
            <ac:picMk id="6217" creationId="{C23C8E5F-7970-9E08-3024-912DDEFD0142}"/>
          </ac:picMkLst>
        </pc:picChg>
        <pc:cxnChg chg="add del">
          <ac:chgData name="Shepard ‎" userId="09a58b91f9e979a1" providerId="LiveId" clId="{F99501BA-A9D6-497A-A772-FE2C345CD985}" dt="2024-05-28T12:15:59.027" v="33" actId="478"/>
          <ac:cxnSpMkLst>
            <pc:docMk/>
            <pc:sldMk cId="3612963602" sldId="366"/>
            <ac:cxnSpMk id="12" creationId="{1D1C664C-FC1B-4744-9DE8-C78CA6BECE52}"/>
          </ac:cxnSpMkLst>
        </pc:cxnChg>
        <pc:cxnChg chg="add del">
          <ac:chgData name="Shepard ‎" userId="09a58b91f9e979a1" providerId="LiveId" clId="{F99501BA-A9D6-497A-A772-FE2C345CD985}" dt="2024-05-28T12:15:59.027" v="33" actId="478"/>
          <ac:cxnSpMkLst>
            <pc:docMk/>
            <pc:sldMk cId="3612963602" sldId="366"/>
            <ac:cxnSpMk id="20" creationId="{59BFBA07-0CB2-4B11-A586-D3D5CABE8632}"/>
          </ac:cxnSpMkLst>
        </pc:cxnChg>
        <pc:cxnChg chg="add mod">
          <ac:chgData name="Shepard ‎" userId="09a58b91f9e979a1" providerId="LiveId" clId="{F99501BA-A9D6-497A-A772-FE2C345CD985}" dt="2024-05-28T12:15:37.136" v="31"/>
          <ac:cxnSpMkLst>
            <pc:docMk/>
            <pc:sldMk cId="3612963602" sldId="366"/>
            <ac:cxnSpMk id="6171" creationId="{20E604A0-715A-12EE-2F49-4247863BB2BC}"/>
          </ac:cxnSpMkLst>
        </pc:cxnChg>
        <pc:cxnChg chg="add mod">
          <ac:chgData name="Shepard ‎" userId="09a58b91f9e979a1" providerId="LiveId" clId="{F99501BA-A9D6-497A-A772-FE2C345CD985}" dt="2024-05-28T12:15:37.136" v="31"/>
          <ac:cxnSpMkLst>
            <pc:docMk/>
            <pc:sldMk cId="3612963602" sldId="366"/>
            <ac:cxnSpMk id="6207" creationId="{4E1BA48F-BD7B-5B33-AA8E-795CFA57C7C9}"/>
          </ac:cxnSpMkLst>
        </pc:cxnChg>
        <pc:cxnChg chg="add mod">
          <ac:chgData name="Shepard ‎" userId="09a58b91f9e979a1" providerId="LiveId" clId="{F99501BA-A9D6-497A-A772-FE2C345CD985}" dt="2024-05-28T12:16:01.664" v="35"/>
          <ac:cxnSpMkLst>
            <pc:docMk/>
            <pc:sldMk cId="3612963602" sldId="366"/>
            <ac:cxnSpMk id="6254" creationId="{0D03DD35-87E5-6F63-532C-0B9FF7A4645C}"/>
          </ac:cxnSpMkLst>
        </pc:cxnChg>
        <pc:cxnChg chg="add mod">
          <ac:chgData name="Shepard ‎" userId="09a58b91f9e979a1" providerId="LiveId" clId="{F99501BA-A9D6-497A-A772-FE2C345CD985}" dt="2024-05-28T12:16:01.664" v="35"/>
          <ac:cxnSpMkLst>
            <pc:docMk/>
            <pc:sldMk cId="3612963602" sldId="366"/>
            <ac:cxnSpMk id="6290" creationId="{0F003111-82FE-BD64-3C0E-3E45DD68648E}"/>
          </ac:cxnSpMkLst>
        </pc:cxnChg>
      </pc:sldChg>
      <pc:sldChg chg="addSp modSp mod">
        <pc:chgData name="Shepard ‎" userId="09a58b91f9e979a1" providerId="LiveId" clId="{F99501BA-A9D6-497A-A772-FE2C345CD985}" dt="2024-05-28T12:14:26.082" v="25"/>
        <pc:sldMkLst>
          <pc:docMk/>
          <pc:sldMk cId="4292025271" sldId="376"/>
        </pc:sldMkLst>
        <pc:spChg chg="mod">
          <ac:chgData name="Shepard ‎" userId="09a58b91f9e979a1" providerId="LiveId" clId="{F99501BA-A9D6-497A-A772-FE2C345CD985}" dt="2024-05-28T12:09:43.563" v="2" actId="27636"/>
          <ac:spMkLst>
            <pc:docMk/>
            <pc:sldMk cId="4292025271" sldId="376"/>
            <ac:spMk id="2" creationId="{EA7A4201-8AA6-A250-A578-E785FB6D62B8}"/>
          </ac:spMkLst>
        </pc:spChg>
        <pc:spChg chg="add mod">
          <ac:chgData name="Shepard ‎" userId="09a58b91f9e979a1" providerId="LiveId" clId="{F99501BA-A9D6-497A-A772-FE2C345CD985}" dt="2024-05-28T12:14:26.082" v="25"/>
          <ac:spMkLst>
            <pc:docMk/>
            <pc:sldMk cId="4292025271" sldId="376"/>
            <ac:spMk id="4" creationId="{866C1665-4BBC-4F57-165F-36FC0A5AD8F9}"/>
          </ac:spMkLst>
        </pc:spChg>
        <pc:spChg chg="add mod">
          <ac:chgData name="Shepard ‎" userId="09a58b91f9e979a1" providerId="LiveId" clId="{F99501BA-A9D6-497A-A772-FE2C345CD985}" dt="2024-05-28T12:14:26.082" v="25"/>
          <ac:spMkLst>
            <pc:docMk/>
            <pc:sldMk cId="4292025271" sldId="376"/>
            <ac:spMk id="5" creationId="{E3F8DE72-C06B-75C9-D8EC-D12167E1DDF8}"/>
          </ac:spMkLst>
        </pc:spChg>
      </pc:sldChg>
      <pc:sldChg chg="addSp modSp mod">
        <pc:chgData name="Shepard ‎" userId="09a58b91f9e979a1" providerId="LiveId" clId="{F99501BA-A9D6-497A-A772-FE2C345CD985}" dt="2024-05-28T12:20:41.191" v="223" actId="14100"/>
        <pc:sldMkLst>
          <pc:docMk/>
          <pc:sldMk cId="362258736" sldId="380"/>
        </pc:sldMkLst>
        <pc:spChg chg="add mod">
          <ac:chgData name="Shepard ‎" userId="09a58b91f9e979a1" providerId="LiveId" clId="{F99501BA-A9D6-497A-A772-FE2C345CD985}" dt="2024-05-28T12:18:14.166" v="144" actId="1076"/>
          <ac:spMkLst>
            <pc:docMk/>
            <pc:sldMk cId="362258736" sldId="380"/>
            <ac:spMk id="3" creationId="{60B71159-DFF3-9947-8CB2-A68F6C6C03FC}"/>
          </ac:spMkLst>
        </pc:spChg>
        <pc:spChg chg="add mod">
          <ac:chgData name="Shepard ‎" userId="09a58b91f9e979a1" providerId="LiveId" clId="{F99501BA-A9D6-497A-A772-FE2C345CD985}" dt="2024-05-28T12:18:14.166" v="144" actId="1076"/>
          <ac:spMkLst>
            <pc:docMk/>
            <pc:sldMk cId="362258736" sldId="380"/>
            <ac:spMk id="4" creationId="{53F30464-AE7E-5E11-E1E9-E03CF4024115}"/>
          </ac:spMkLst>
        </pc:spChg>
        <pc:spChg chg="add mod">
          <ac:chgData name="Shepard ‎" userId="09a58b91f9e979a1" providerId="LiveId" clId="{F99501BA-A9D6-497A-A772-FE2C345CD985}" dt="2024-05-28T12:18:47.886" v="169" actId="1076"/>
          <ac:spMkLst>
            <pc:docMk/>
            <pc:sldMk cId="362258736" sldId="380"/>
            <ac:spMk id="5" creationId="{286797B0-3588-F808-04A8-D69B202AECE5}"/>
          </ac:spMkLst>
        </pc:spChg>
        <pc:spChg chg="add mod">
          <ac:chgData name="Shepard ‎" userId="09a58b91f9e979a1" providerId="LiveId" clId="{F99501BA-A9D6-497A-A772-FE2C345CD985}" dt="2024-05-28T12:18:14.166" v="144" actId="1076"/>
          <ac:spMkLst>
            <pc:docMk/>
            <pc:sldMk cId="362258736" sldId="380"/>
            <ac:spMk id="7" creationId="{70D78E5B-CCF6-A06D-7510-147024C76FB6}"/>
          </ac:spMkLst>
        </pc:spChg>
        <pc:spChg chg="add mod">
          <ac:chgData name="Shepard ‎" userId="09a58b91f9e979a1" providerId="LiveId" clId="{F99501BA-A9D6-497A-A772-FE2C345CD985}" dt="2024-05-28T12:18:32.667" v="164" actId="1076"/>
          <ac:spMkLst>
            <pc:docMk/>
            <pc:sldMk cId="362258736" sldId="380"/>
            <ac:spMk id="9" creationId="{7B71C075-3D94-C6A0-00C8-01EE942B9AB5}"/>
          </ac:spMkLst>
        </pc:spChg>
        <pc:spChg chg="add mod">
          <ac:chgData name="Shepard ‎" userId="09a58b91f9e979a1" providerId="LiveId" clId="{F99501BA-A9D6-497A-A772-FE2C345CD985}" dt="2024-05-28T12:18:36.073" v="166" actId="14100"/>
          <ac:spMkLst>
            <pc:docMk/>
            <pc:sldMk cId="362258736" sldId="380"/>
            <ac:spMk id="10" creationId="{92B968A8-01F1-FDAE-DE06-34634558CA00}"/>
          </ac:spMkLst>
        </pc:spChg>
        <pc:spChg chg="add mod">
          <ac:chgData name="Shepard ‎" userId="09a58b91f9e979a1" providerId="LiveId" clId="{F99501BA-A9D6-497A-A772-FE2C345CD985}" dt="2024-05-28T12:18:38.547" v="167" actId="1076"/>
          <ac:spMkLst>
            <pc:docMk/>
            <pc:sldMk cId="362258736" sldId="380"/>
            <ac:spMk id="13" creationId="{7894F3BA-CF85-4C77-F57F-E28F6FA6ED8B}"/>
          </ac:spMkLst>
        </pc:spChg>
        <pc:spChg chg="add mod">
          <ac:chgData name="Shepard ‎" userId="09a58b91f9e979a1" providerId="LiveId" clId="{F99501BA-A9D6-497A-A772-FE2C345CD985}" dt="2024-05-28T12:18:43.882" v="168"/>
          <ac:spMkLst>
            <pc:docMk/>
            <pc:sldMk cId="362258736" sldId="380"/>
            <ac:spMk id="14" creationId="{B3269820-3449-6069-D0F2-117543F5211D}"/>
          </ac:spMkLst>
        </pc:spChg>
        <pc:spChg chg="add mod">
          <ac:chgData name="Shepard ‎" userId="09a58b91f9e979a1" providerId="LiveId" clId="{F99501BA-A9D6-497A-A772-FE2C345CD985}" dt="2024-05-28T12:20:33.377" v="220" actId="14100"/>
          <ac:spMkLst>
            <pc:docMk/>
            <pc:sldMk cId="362258736" sldId="380"/>
            <ac:spMk id="15" creationId="{CB9F0B42-7711-BDB4-AFBA-BC91CDCA98D8}"/>
          </ac:spMkLst>
        </pc:spChg>
        <pc:spChg chg="add mod">
          <ac:chgData name="Shepard ‎" userId="09a58b91f9e979a1" providerId="LiveId" clId="{F99501BA-A9D6-497A-A772-FE2C345CD985}" dt="2024-05-28T12:20:36.415" v="221" actId="1076"/>
          <ac:spMkLst>
            <pc:docMk/>
            <pc:sldMk cId="362258736" sldId="380"/>
            <ac:spMk id="17" creationId="{845A6D2B-E6F5-F015-FAEB-AA036CE2CBCB}"/>
          </ac:spMkLst>
        </pc:spChg>
        <pc:spChg chg="add mod">
          <ac:chgData name="Shepard ‎" userId="09a58b91f9e979a1" providerId="LiveId" clId="{F99501BA-A9D6-497A-A772-FE2C345CD985}" dt="2024-05-28T12:20:41.191" v="223" actId="14100"/>
          <ac:spMkLst>
            <pc:docMk/>
            <pc:sldMk cId="362258736" sldId="380"/>
            <ac:spMk id="18" creationId="{09880FE5-40FA-6F81-35CA-A15B15B74FE6}"/>
          </ac:spMkLst>
        </pc:spChg>
      </pc:sldChg>
      <pc:sldChg chg="addSp delSp modSp mod">
        <pc:chgData name="Shepard ‎" userId="09a58b91f9e979a1" providerId="LiveId" clId="{F99501BA-A9D6-497A-A772-FE2C345CD985}" dt="2024-05-28T12:11:52.828" v="8"/>
        <pc:sldMkLst>
          <pc:docMk/>
          <pc:sldMk cId="3824595459" sldId="384"/>
        </pc:sldMkLst>
        <pc:spChg chg="add mod">
          <ac:chgData name="Shepard ‎" userId="09a58b91f9e979a1" providerId="LiveId" clId="{F99501BA-A9D6-497A-A772-FE2C345CD985}" dt="2024-05-28T12:11:52.828" v="8"/>
          <ac:spMkLst>
            <pc:docMk/>
            <pc:sldMk cId="3824595459" sldId="384"/>
            <ac:spMk id="8" creationId="{7B0BEF62-39A9-AFC2-35D6-15EDD78C4E29}"/>
          </ac:spMkLst>
        </pc:spChg>
        <pc:spChg chg="add mod">
          <ac:chgData name="Shepard ‎" userId="09a58b91f9e979a1" providerId="LiveId" clId="{F99501BA-A9D6-497A-A772-FE2C345CD985}" dt="2024-05-28T12:11:52.828" v="8"/>
          <ac:spMkLst>
            <pc:docMk/>
            <pc:sldMk cId="3824595459" sldId="384"/>
            <ac:spMk id="9" creationId="{303515A4-6E15-6265-447D-E6EA11A35283}"/>
          </ac:spMkLst>
        </pc:spChg>
        <pc:spChg chg="add mod">
          <ac:chgData name="Shepard ‎" userId="09a58b91f9e979a1" providerId="LiveId" clId="{F99501BA-A9D6-497A-A772-FE2C345CD985}" dt="2024-05-28T12:11:52.828" v="8"/>
          <ac:spMkLst>
            <pc:docMk/>
            <pc:sldMk cId="3824595459" sldId="384"/>
            <ac:spMk id="10" creationId="{0A2301C6-1D09-8EB7-D362-78E256589259}"/>
          </ac:spMkLst>
        </pc:spChg>
        <pc:spChg chg="mod">
          <ac:chgData name="Shepard ‎" userId="09a58b91f9e979a1" providerId="LiveId" clId="{F99501BA-A9D6-497A-A772-FE2C345CD985}" dt="2024-05-28T12:09:58.644" v="6" actId="20577"/>
          <ac:spMkLst>
            <pc:docMk/>
            <pc:sldMk cId="3824595459" sldId="384"/>
            <ac:spMk id="11" creationId="{411B092D-8A8C-41EC-A18A-7439F8EB7891}"/>
          </ac:spMkLst>
        </pc:spChg>
        <pc:spChg chg="add mod">
          <ac:chgData name="Shepard ‎" userId="09a58b91f9e979a1" providerId="LiveId" clId="{F99501BA-A9D6-497A-A772-FE2C345CD985}" dt="2024-05-28T12:11:52.828" v="8"/>
          <ac:spMkLst>
            <pc:docMk/>
            <pc:sldMk cId="3824595459" sldId="384"/>
            <ac:spMk id="12" creationId="{9E3E3922-35A0-9CE3-016C-8A59F3B484A1}"/>
          </ac:spMkLst>
        </pc:spChg>
        <pc:spChg chg="add mod">
          <ac:chgData name="Shepard ‎" userId="09a58b91f9e979a1" providerId="LiveId" clId="{F99501BA-A9D6-497A-A772-FE2C345CD985}" dt="2024-05-28T12:11:52.828" v="8"/>
          <ac:spMkLst>
            <pc:docMk/>
            <pc:sldMk cId="3824595459" sldId="384"/>
            <ac:spMk id="13" creationId="{2E0F5D7D-4A3D-0960-FB24-08B6D1A11A94}"/>
          </ac:spMkLst>
        </pc:spChg>
        <pc:spChg chg="add mod">
          <ac:chgData name="Shepard ‎" userId="09a58b91f9e979a1" providerId="LiveId" clId="{F99501BA-A9D6-497A-A772-FE2C345CD985}" dt="2024-05-28T12:11:52.828" v="8"/>
          <ac:spMkLst>
            <pc:docMk/>
            <pc:sldMk cId="3824595459" sldId="384"/>
            <ac:spMk id="14" creationId="{BFFC0BDA-40B1-8124-1332-5F71E5CA521E}"/>
          </ac:spMkLst>
        </pc:spChg>
        <pc:spChg chg="add mod">
          <ac:chgData name="Shepard ‎" userId="09a58b91f9e979a1" providerId="LiveId" clId="{F99501BA-A9D6-497A-A772-FE2C345CD985}" dt="2024-05-28T12:11:52.828" v="8"/>
          <ac:spMkLst>
            <pc:docMk/>
            <pc:sldMk cId="3824595459" sldId="384"/>
            <ac:spMk id="15" creationId="{12022BB2-C936-64F2-0E72-8681DBB05AFD}"/>
          </ac:spMkLst>
        </pc:spChg>
        <pc:spChg chg="add mod">
          <ac:chgData name="Shepard ‎" userId="09a58b91f9e979a1" providerId="LiveId" clId="{F99501BA-A9D6-497A-A772-FE2C345CD985}" dt="2024-05-28T12:11:52.828" v="8"/>
          <ac:spMkLst>
            <pc:docMk/>
            <pc:sldMk cId="3824595459" sldId="384"/>
            <ac:spMk id="16" creationId="{8EAD1D44-F64D-F911-5C57-CF7CFF355D21}"/>
          </ac:spMkLst>
        </pc:spChg>
        <pc:spChg chg="add mod">
          <ac:chgData name="Shepard ‎" userId="09a58b91f9e979a1" providerId="LiveId" clId="{F99501BA-A9D6-497A-A772-FE2C345CD985}" dt="2024-05-28T12:11:52.828" v="8"/>
          <ac:spMkLst>
            <pc:docMk/>
            <pc:sldMk cId="3824595459" sldId="384"/>
            <ac:spMk id="17" creationId="{8600D166-228C-3FDA-9B34-862E911F6F9D}"/>
          </ac:spMkLst>
        </pc:spChg>
        <pc:spChg chg="add mod">
          <ac:chgData name="Shepard ‎" userId="09a58b91f9e979a1" providerId="LiveId" clId="{F99501BA-A9D6-497A-A772-FE2C345CD985}" dt="2024-05-28T12:11:52.828" v="8"/>
          <ac:spMkLst>
            <pc:docMk/>
            <pc:sldMk cId="3824595459" sldId="384"/>
            <ac:spMk id="18" creationId="{E0AAAA20-2BA9-8F74-FFCA-BF7B1269C7D1}"/>
          </ac:spMkLst>
        </pc:spChg>
        <pc:spChg chg="add mod">
          <ac:chgData name="Shepard ‎" userId="09a58b91f9e979a1" providerId="LiveId" clId="{F99501BA-A9D6-497A-A772-FE2C345CD985}" dt="2024-05-28T12:11:52.828" v="8"/>
          <ac:spMkLst>
            <pc:docMk/>
            <pc:sldMk cId="3824595459" sldId="384"/>
            <ac:spMk id="19" creationId="{4095E93D-569E-3080-36F6-FA8B3D768321}"/>
          </ac:spMkLst>
        </pc:spChg>
        <pc:spChg chg="add mod">
          <ac:chgData name="Shepard ‎" userId="09a58b91f9e979a1" providerId="LiveId" clId="{F99501BA-A9D6-497A-A772-FE2C345CD985}" dt="2024-05-28T12:11:52.828" v="8"/>
          <ac:spMkLst>
            <pc:docMk/>
            <pc:sldMk cId="3824595459" sldId="384"/>
            <ac:spMk id="20" creationId="{D69955C8-6D71-F799-0ED4-1B996AB0FB3A}"/>
          </ac:spMkLst>
        </pc:spChg>
        <pc:spChg chg="add mod">
          <ac:chgData name="Shepard ‎" userId="09a58b91f9e979a1" providerId="LiveId" clId="{F99501BA-A9D6-497A-A772-FE2C345CD985}" dt="2024-05-28T12:11:52.828" v="8"/>
          <ac:spMkLst>
            <pc:docMk/>
            <pc:sldMk cId="3824595459" sldId="384"/>
            <ac:spMk id="21" creationId="{ED280C31-A6E5-984E-87A1-755C92DCB15D}"/>
          </ac:spMkLst>
        </pc:spChg>
        <pc:spChg chg="add mod">
          <ac:chgData name="Shepard ‎" userId="09a58b91f9e979a1" providerId="LiveId" clId="{F99501BA-A9D6-497A-A772-FE2C345CD985}" dt="2024-05-28T12:11:52.828" v="8"/>
          <ac:spMkLst>
            <pc:docMk/>
            <pc:sldMk cId="3824595459" sldId="384"/>
            <ac:spMk id="22" creationId="{FD9E38E1-2EEC-97AC-09B0-78CAF3918294}"/>
          </ac:spMkLst>
        </pc:spChg>
        <pc:spChg chg="add mod">
          <ac:chgData name="Shepard ‎" userId="09a58b91f9e979a1" providerId="LiveId" clId="{F99501BA-A9D6-497A-A772-FE2C345CD985}" dt="2024-05-28T12:11:52.828" v="8"/>
          <ac:spMkLst>
            <pc:docMk/>
            <pc:sldMk cId="3824595459" sldId="384"/>
            <ac:spMk id="23" creationId="{D74813C3-715B-9129-5889-96948364C1B4}"/>
          </ac:spMkLst>
        </pc:spChg>
        <pc:spChg chg="add mod">
          <ac:chgData name="Shepard ‎" userId="09a58b91f9e979a1" providerId="LiveId" clId="{F99501BA-A9D6-497A-A772-FE2C345CD985}" dt="2024-05-28T12:11:52.828" v="8"/>
          <ac:spMkLst>
            <pc:docMk/>
            <pc:sldMk cId="3824595459" sldId="384"/>
            <ac:spMk id="24" creationId="{20C31275-1EF1-41DE-FBA6-A614392C76FC}"/>
          </ac:spMkLst>
        </pc:spChg>
        <pc:spChg chg="add mod">
          <ac:chgData name="Shepard ‎" userId="09a58b91f9e979a1" providerId="LiveId" clId="{F99501BA-A9D6-497A-A772-FE2C345CD985}" dt="2024-05-28T12:11:52.828" v="8"/>
          <ac:spMkLst>
            <pc:docMk/>
            <pc:sldMk cId="3824595459" sldId="384"/>
            <ac:spMk id="25" creationId="{576BEAB2-75D9-E8CE-68C5-C6F2F18AC6FD}"/>
          </ac:spMkLst>
        </pc:spChg>
        <pc:spChg chg="add mod">
          <ac:chgData name="Shepard ‎" userId="09a58b91f9e979a1" providerId="LiveId" clId="{F99501BA-A9D6-497A-A772-FE2C345CD985}" dt="2024-05-28T12:11:52.828" v="8"/>
          <ac:spMkLst>
            <pc:docMk/>
            <pc:sldMk cId="3824595459" sldId="384"/>
            <ac:spMk id="26" creationId="{267ADDD2-8F47-C105-30A8-E6AE6A46A8DF}"/>
          </ac:spMkLst>
        </pc:spChg>
        <pc:picChg chg="del">
          <ac:chgData name="Shepard ‎" userId="09a58b91f9e979a1" providerId="LiveId" clId="{F99501BA-A9D6-497A-A772-FE2C345CD985}" dt="2024-05-28T12:11:52.178" v="7" actId="478"/>
          <ac:picMkLst>
            <pc:docMk/>
            <pc:sldMk cId="3824595459" sldId="384"/>
            <ac:picMk id="3" creationId="{73810695-4B18-4AB9-AAC3-92C349B6A237}"/>
          </ac:picMkLst>
        </pc:picChg>
        <pc:picChg chg="add mod">
          <ac:chgData name="Shepard ‎" userId="09a58b91f9e979a1" providerId="LiveId" clId="{F99501BA-A9D6-497A-A772-FE2C345CD985}" dt="2024-05-28T12:11:52.828" v="8"/>
          <ac:picMkLst>
            <pc:docMk/>
            <pc:sldMk cId="3824595459" sldId="384"/>
            <ac:picMk id="6" creationId="{F8847E9F-7354-5DB4-DD72-2A6406D82D43}"/>
          </ac:picMkLst>
        </pc:picChg>
      </pc:sldChg>
      <pc:sldChg chg="addSp delSp modSp mod">
        <pc:chgData name="Shepard ‎" userId="09a58b91f9e979a1" providerId="LiveId" clId="{F99501BA-A9D6-497A-A772-FE2C345CD985}" dt="2024-05-28T12:12:38.349" v="14" actId="166"/>
        <pc:sldMkLst>
          <pc:docMk/>
          <pc:sldMk cId="3482017615" sldId="386"/>
        </pc:sldMkLst>
        <pc:spChg chg="add mod">
          <ac:chgData name="Shepard ‎" userId="09a58b91f9e979a1" providerId="LiveId" clId="{F99501BA-A9D6-497A-A772-FE2C345CD985}" dt="2024-05-28T12:12:33.577" v="13"/>
          <ac:spMkLst>
            <pc:docMk/>
            <pc:sldMk cId="3482017615" sldId="386"/>
            <ac:spMk id="4" creationId="{2917E422-F69E-AECE-ECF1-A0009F96FE77}"/>
          </ac:spMkLst>
        </pc:spChg>
        <pc:spChg chg="add mod">
          <ac:chgData name="Shepard ‎" userId="09a58b91f9e979a1" providerId="LiveId" clId="{F99501BA-A9D6-497A-A772-FE2C345CD985}" dt="2024-05-28T12:12:33.577" v="13"/>
          <ac:spMkLst>
            <pc:docMk/>
            <pc:sldMk cId="3482017615" sldId="386"/>
            <ac:spMk id="5" creationId="{B0980C19-7E6E-327A-30E1-E29A23C24C65}"/>
          </ac:spMkLst>
        </pc:spChg>
        <pc:spChg chg="add mod">
          <ac:chgData name="Shepard ‎" userId="09a58b91f9e979a1" providerId="LiveId" clId="{F99501BA-A9D6-497A-A772-FE2C345CD985}" dt="2024-05-28T12:12:33.577" v="13"/>
          <ac:spMkLst>
            <pc:docMk/>
            <pc:sldMk cId="3482017615" sldId="386"/>
            <ac:spMk id="6" creationId="{41DDB326-5A2B-3F08-507E-83D480473A6D}"/>
          </ac:spMkLst>
        </pc:spChg>
        <pc:spChg chg="add mod">
          <ac:chgData name="Shepard ‎" userId="09a58b91f9e979a1" providerId="LiveId" clId="{F99501BA-A9D6-497A-A772-FE2C345CD985}" dt="2024-05-28T12:12:33.577" v="13"/>
          <ac:spMkLst>
            <pc:docMk/>
            <pc:sldMk cId="3482017615" sldId="386"/>
            <ac:spMk id="7" creationId="{18E46515-FCD7-0FAB-CA03-0BAB4062981D}"/>
          </ac:spMkLst>
        </pc:spChg>
        <pc:spChg chg="add mod">
          <ac:chgData name="Shepard ‎" userId="09a58b91f9e979a1" providerId="LiveId" clId="{F99501BA-A9D6-497A-A772-FE2C345CD985}" dt="2024-05-28T12:12:33.577" v="13"/>
          <ac:spMkLst>
            <pc:docMk/>
            <pc:sldMk cId="3482017615" sldId="386"/>
            <ac:spMk id="8" creationId="{2DDBA27D-E9E1-483D-FEEB-074F47993F52}"/>
          </ac:spMkLst>
        </pc:spChg>
        <pc:spChg chg="add mod">
          <ac:chgData name="Shepard ‎" userId="09a58b91f9e979a1" providerId="LiveId" clId="{F99501BA-A9D6-497A-A772-FE2C345CD985}" dt="2024-05-28T12:12:33.577" v="13"/>
          <ac:spMkLst>
            <pc:docMk/>
            <pc:sldMk cId="3482017615" sldId="386"/>
            <ac:spMk id="9" creationId="{AE4998F6-F0FC-779E-3B59-C2501C7C973D}"/>
          </ac:spMkLst>
        </pc:spChg>
        <pc:spChg chg="ord">
          <ac:chgData name="Shepard ‎" userId="09a58b91f9e979a1" providerId="LiveId" clId="{F99501BA-A9D6-497A-A772-FE2C345CD985}" dt="2024-05-28T12:12:38.349" v="14" actId="166"/>
          <ac:spMkLst>
            <pc:docMk/>
            <pc:sldMk cId="3482017615" sldId="386"/>
            <ac:spMk id="28" creationId="{42C1F3A1-85B6-432A-A5EE-03DD0011563B}"/>
          </ac:spMkLst>
        </pc:spChg>
        <pc:picChg chg="del">
          <ac:chgData name="Shepard ‎" userId="09a58b91f9e979a1" providerId="LiveId" clId="{F99501BA-A9D6-497A-A772-FE2C345CD985}" dt="2024-05-28T12:12:32.802" v="12" actId="478"/>
          <ac:picMkLst>
            <pc:docMk/>
            <pc:sldMk cId="3482017615" sldId="386"/>
            <ac:picMk id="2" creationId="{EF3C7788-364F-49D4-1FF5-5AAE19F74076}"/>
          </ac:picMkLst>
        </pc:picChg>
        <pc:picChg chg="add mod">
          <ac:chgData name="Shepard ‎" userId="09a58b91f9e979a1" providerId="LiveId" clId="{F99501BA-A9D6-497A-A772-FE2C345CD985}" dt="2024-05-28T12:12:33.577" v="13"/>
          <ac:picMkLst>
            <pc:docMk/>
            <pc:sldMk cId="3482017615" sldId="386"/>
            <ac:picMk id="3" creationId="{307CEBBC-FA58-3724-EDBF-D7D01C2D0691}"/>
          </ac:picMkLst>
        </pc:picChg>
      </pc:sldChg>
      <pc:sldChg chg="addSp delSp modSp mod">
        <pc:chgData name="Shepard ‎" userId="09a58b91f9e979a1" providerId="LiveId" clId="{F99501BA-A9D6-497A-A772-FE2C345CD985}" dt="2024-05-28T12:13:11.640" v="22" actId="167"/>
        <pc:sldMkLst>
          <pc:docMk/>
          <pc:sldMk cId="878819919" sldId="387"/>
        </pc:sldMkLst>
        <pc:spChg chg="add mod">
          <ac:chgData name="Shepard ‎" userId="09a58b91f9e979a1" providerId="LiveId" clId="{F99501BA-A9D6-497A-A772-FE2C345CD985}" dt="2024-05-28T12:13:06.105" v="20"/>
          <ac:spMkLst>
            <pc:docMk/>
            <pc:sldMk cId="878819919" sldId="387"/>
            <ac:spMk id="3" creationId="{AC2AC802-557A-8C35-7B55-15E1539FC59C}"/>
          </ac:spMkLst>
        </pc:spChg>
        <pc:spChg chg="add mod">
          <ac:chgData name="Shepard ‎" userId="09a58b91f9e979a1" providerId="LiveId" clId="{F99501BA-A9D6-497A-A772-FE2C345CD985}" dt="2024-05-28T12:13:06.105" v="20"/>
          <ac:spMkLst>
            <pc:docMk/>
            <pc:sldMk cId="878819919" sldId="387"/>
            <ac:spMk id="4" creationId="{FB17CD0B-DF84-32F1-1583-71F4B434C69B}"/>
          </ac:spMkLst>
        </pc:spChg>
        <pc:spChg chg="add mod">
          <ac:chgData name="Shepard ‎" userId="09a58b91f9e979a1" providerId="LiveId" clId="{F99501BA-A9D6-497A-A772-FE2C345CD985}" dt="2024-05-28T12:13:06.105" v="20"/>
          <ac:spMkLst>
            <pc:docMk/>
            <pc:sldMk cId="878819919" sldId="387"/>
            <ac:spMk id="5" creationId="{212CA3F4-CF74-590E-CDF4-AD5381DDB57C}"/>
          </ac:spMkLst>
        </pc:spChg>
        <pc:spChg chg="add mod">
          <ac:chgData name="Shepard ‎" userId="09a58b91f9e979a1" providerId="LiveId" clId="{F99501BA-A9D6-497A-A772-FE2C345CD985}" dt="2024-05-28T12:13:06.105" v="20"/>
          <ac:spMkLst>
            <pc:docMk/>
            <pc:sldMk cId="878819919" sldId="387"/>
            <ac:spMk id="6" creationId="{4C84C6B2-E135-24A5-C82B-14975B605D39}"/>
          </ac:spMkLst>
        </pc:spChg>
        <pc:spChg chg="add mod">
          <ac:chgData name="Shepard ‎" userId="09a58b91f9e979a1" providerId="LiveId" clId="{F99501BA-A9D6-497A-A772-FE2C345CD985}" dt="2024-05-28T12:13:06.105" v="20"/>
          <ac:spMkLst>
            <pc:docMk/>
            <pc:sldMk cId="878819919" sldId="387"/>
            <ac:spMk id="7" creationId="{1221ADBB-9BEE-7E2E-71B7-B82DD215B472}"/>
          </ac:spMkLst>
        </pc:spChg>
        <pc:spChg chg="add mod">
          <ac:chgData name="Shepard ‎" userId="09a58b91f9e979a1" providerId="LiveId" clId="{F99501BA-A9D6-497A-A772-FE2C345CD985}" dt="2024-05-28T12:13:09.026" v="21"/>
          <ac:spMkLst>
            <pc:docMk/>
            <pc:sldMk cId="878819919" sldId="387"/>
            <ac:spMk id="9" creationId="{C41AE18E-F49F-14F2-F317-692E5EF0970D}"/>
          </ac:spMkLst>
        </pc:spChg>
        <pc:spChg chg="add mod">
          <ac:chgData name="Shepard ‎" userId="09a58b91f9e979a1" providerId="LiveId" clId="{F99501BA-A9D6-497A-A772-FE2C345CD985}" dt="2024-05-28T12:13:09.026" v="21"/>
          <ac:spMkLst>
            <pc:docMk/>
            <pc:sldMk cId="878819919" sldId="387"/>
            <ac:spMk id="11" creationId="{32FF099A-3CAA-98F6-45C2-EC3D256E9D5A}"/>
          </ac:spMkLst>
        </pc:spChg>
        <pc:spChg chg="add del">
          <ac:chgData name="Shepard ‎" userId="09a58b91f9e979a1" providerId="LiveId" clId="{F99501BA-A9D6-497A-A772-FE2C345CD985}" dt="2024-05-28T12:13:03.765" v="18" actId="478"/>
          <ac:spMkLst>
            <pc:docMk/>
            <pc:sldMk cId="878819919" sldId="387"/>
            <ac:spMk id="12" creationId="{09EF3E00-899E-8324-372A-620E525DB096}"/>
          </ac:spMkLst>
        </pc:spChg>
        <pc:spChg chg="add mod">
          <ac:chgData name="Shepard ‎" userId="09a58b91f9e979a1" providerId="LiveId" clId="{F99501BA-A9D6-497A-A772-FE2C345CD985}" dt="2024-05-28T12:13:09.026" v="21"/>
          <ac:spMkLst>
            <pc:docMk/>
            <pc:sldMk cId="878819919" sldId="387"/>
            <ac:spMk id="13" creationId="{2C11C2FC-24B1-028F-F6D3-663842F04DFA}"/>
          </ac:spMkLst>
        </pc:spChg>
        <pc:spChg chg="add mod">
          <ac:chgData name="Shepard ‎" userId="09a58b91f9e979a1" providerId="LiveId" clId="{F99501BA-A9D6-497A-A772-FE2C345CD985}" dt="2024-05-28T12:13:09.026" v="21"/>
          <ac:spMkLst>
            <pc:docMk/>
            <pc:sldMk cId="878819919" sldId="387"/>
            <ac:spMk id="14" creationId="{7573587A-D2AA-9245-26C3-F06ADC8AC8B3}"/>
          </ac:spMkLst>
        </pc:spChg>
        <pc:spChg chg="add mod">
          <ac:chgData name="Shepard ‎" userId="09a58b91f9e979a1" providerId="LiveId" clId="{F99501BA-A9D6-497A-A772-FE2C345CD985}" dt="2024-05-28T12:13:09.026" v="21"/>
          <ac:spMkLst>
            <pc:docMk/>
            <pc:sldMk cId="878819919" sldId="387"/>
            <ac:spMk id="15" creationId="{AF8F57FB-A287-A005-2A2F-9A1167A2F387}"/>
          </ac:spMkLst>
        </pc:spChg>
        <pc:spChg chg="add del">
          <ac:chgData name="Shepard ‎" userId="09a58b91f9e979a1" providerId="LiveId" clId="{F99501BA-A9D6-497A-A772-FE2C345CD985}" dt="2024-05-28T12:13:03.765" v="18" actId="478"/>
          <ac:spMkLst>
            <pc:docMk/>
            <pc:sldMk cId="878819919" sldId="387"/>
            <ac:spMk id="28" creationId="{42C1F3A1-85B6-432A-A5EE-03DD0011563B}"/>
          </ac:spMkLst>
        </pc:spChg>
        <pc:picChg chg="add mod">
          <ac:chgData name="Shepard ‎" userId="09a58b91f9e979a1" providerId="LiveId" clId="{F99501BA-A9D6-497A-A772-FE2C345CD985}" dt="2024-05-28T12:13:06.105" v="20"/>
          <ac:picMkLst>
            <pc:docMk/>
            <pc:sldMk cId="878819919" sldId="387"/>
            <ac:picMk id="2" creationId="{679561C3-D96E-8B4F-E1E9-910A46E1FCE1}"/>
          </ac:picMkLst>
        </pc:picChg>
        <pc:picChg chg="add mod ord">
          <ac:chgData name="Shepard ‎" userId="09a58b91f9e979a1" providerId="LiveId" clId="{F99501BA-A9D6-497A-A772-FE2C345CD985}" dt="2024-05-28T12:13:11.640" v="22" actId="167"/>
          <ac:picMkLst>
            <pc:docMk/>
            <pc:sldMk cId="878819919" sldId="387"/>
            <ac:picMk id="8" creationId="{E1C08729-8201-3975-54D2-AE0B62C6B259}"/>
          </ac:picMkLst>
        </pc:picChg>
        <pc:picChg chg="add del">
          <ac:chgData name="Shepard ‎" userId="09a58b91f9e979a1" providerId="LiveId" clId="{F99501BA-A9D6-497A-A772-FE2C345CD985}" dt="2024-05-28T12:13:05.394" v="19" actId="478"/>
          <ac:picMkLst>
            <pc:docMk/>
            <pc:sldMk cId="878819919" sldId="387"/>
            <ac:picMk id="10" creationId="{3F005DB2-F9BF-DC80-FF26-031F2441BA08}"/>
          </ac:picMkLst>
        </pc:picChg>
      </pc:sldChg>
      <pc:sldChg chg="addSp delSp modSp mod">
        <pc:chgData name="Shepard ‎" userId="09a58b91f9e979a1" providerId="LiveId" clId="{F99501BA-A9D6-497A-A772-FE2C345CD985}" dt="2024-05-28T12:12:52.793" v="16"/>
        <pc:sldMkLst>
          <pc:docMk/>
          <pc:sldMk cId="2792435232" sldId="388"/>
        </pc:sldMkLst>
        <pc:spChg chg="add mod">
          <ac:chgData name="Shepard ‎" userId="09a58b91f9e979a1" providerId="LiveId" clId="{F99501BA-A9D6-497A-A772-FE2C345CD985}" dt="2024-05-28T12:12:52.793" v="16"/>
          <ac:spMkLst>
            <pc:docMk/>
            <pc:sldMk cId="2792435232" sldId="388"/>
            <ac:spMk id="3" creationId="{97182ECE-1543-3243-456E-47BEC5AA2CCF}"/>
          </ac:spMkLst>
        </pc:spChg>
        <pc:spChg chg="add mod">
          <ac:chgData name="Shepard ‎" userId="09a58b91f9e979a1" providerId="LiveId" clId="{F99501BA-A9D6-497A-A772-FE2C345CD985}" dt="2024-05-28T12:12:52.793" v="16"/>
          <ac:spMkLst>
            <pc:docMk/>
            <pc:sldMk cId="2792435232" sldId="388"/>
            <ac:spMk id="4" creationId="{7DC01026-D37C-D8A6-D6F3-D585F9AB913B}"/>
          </ac:spMkLst>
        </pc:spChg>
        <pc:spChg chg="add mod">
          <ac:chgData name="Shepard ‎" userId="09a58b91f9e979a1" providerId="LiveId" clId="{F99501BA-A9D6-497A-A772-FE2C345CD985}" dt="2024-05-28T12:12:52.793" v="16"/>
          <ac:spMkLst>
            <pc:docMk/>
            <pc:sldMk cId="2792435232" sldId="388"/>
            <ac:spMk id="5" creationId="{FD29AB48-3236-4F07-E393-76800F0F36C6}"/>
          </ac:spMkLst>
        </pc:spChg>
        <pc:spChg chg="add mod">
          <ac:chgData name="Shepard ‎" userId="09a58b91f9e979a1" providerId="LiveId" clId="{F99501BA-A9D6-497A-A772-FE2C345CD985}" dt="2024-05-28T12:12:52.793" v="16"/>
          <ac:spMkLst>
            <pc:docMk/>
            <pc:sldMk cId="2792435232" sldId="388"/>
            <ac:spMk id="6" creationId="{3DE1873F-2030-8DB1-584F-1B3139684CFA}"/>
          </ac:spMkLst>
        </pc:spChg>
        <pc:spChg chg="add mod">
          <ac:chgData name="Shepard ‎" userId="09a58b91f9e979a1" providerId="LiveId" clId="{F99501BA-A9D6-497A-A772-FE2C345CD985}" dt="2024-05-28T12:12:52.793" v="16"/>
          <ac:spMkLst>
            <pc:docMk/>
            <pc:sldMk cId="2792435232" sldId="388"/>
            <ac:spMk id="7" creationId="{A2C06CA2-AF45-DD22-D385-470B86A1AC44}"/>
          </ac:spMkLst>
        </pc:spChg>
        <pc:picChg chg="add mod">
          <ac:chgData name="Shepard ‎" userId="09a58b91f9e979a1" providerId="LiveId" clId="{F99501BA-A9D6-497A-A772-FE2C345CD985}" dt="2024-05-28T12:12:52.793" v="16"/>
          <ac:picMkLst>
            <pc:docMk/>
            <pc:sldMk cId="2792435232" sldId="388"/>
            <ac:picMk id="2" creationId="{5154D4F2-7811-F5BF-CF45-DC4140EB3181}"/>
          </ac:picMkLst>
        </pc:picChg>
        <pc:picChg chg="del">
          <ac:chgData name="Shepard ‎" userId="09a58b91f9e979a1" providerId="LiveId" clId="{F99501BA-A9D6-497A-A772-FE2C345CD985}" dt="2024-05-28T12:12:52.138" v="15" actId="478"/>
          <ac:picMkLst>
            <pc:docMk/>
            <pc:sldMk cId="2792435232" sldId="388"/>
            <ac:picMk id="16" creationId="{63136448-BA0F-1475-86B0-04E64361B4F0}"/>
          </ac:picMkLst>
        </pc:picChg>
      </pc:sldChg>
      <pc:sldChg chg="addSp delSp modSp mod">
        <pc:chgData name="Shepard ‎" userId="09a58b91f9e979a1" providerId="LiveId" clId="{F99501BA-A9D6-497A-A772-FE2C345CD985}" dt="2024-05-28T12:21:04.497" v="225"/>
        <pc:sldMkLst>
          <pc:docMk/>
          <pc:sldMk cId="987223682" sldId="2440"/>
        </pc:sldMkLst>
        <pc:spChg chg="add mod">
          <ac:chgData name="Shepard ‎" userId="09a58b91f9e979a1" providerId="LiveId" clId="{F99501BA-A9D6-497A-A772-FE2C345CD985}" dt="2024-05-28T12:21:04.497" v="225"/>
          <ac:spMkLst>
            <pc:docMk/>
            <pc:sldMk cId="987223682" sldId="2440"/>
            <ac:spMk id="4" creationId="{764F3587-E8CA-A012-208F-CE7617581AD8}"/>
          </ac:spMkLst>
        </pc:spChg>
        <pc:spChg chg="add mod">
          <ac:chgData name="Shepard ‎" userId="09a58b91f9e979a1" providerId="LiveId" clId="{F99501BA-A9D6-497A-A772-FE2C345CD985}" dt="2024-05-28T12:21:04.497" v="225"/>
          <ac:spMkLst>
            <pc:docMk/>
            <pc:sldMk cId="987223682" sldId="2440"/>
            <ac:spMk id="5" creationId="{0F9EA32A-E79F-3B90-4773-6CBB30EFFBED}"/>
          </ac:spMkLst>
        </pc:spChg>
        <pc:spChg chg="add mod">
          <ac:chgData name="Shepard ‎" userId="09a58b91f9e979a1" providerId="LiveId" clId="{F99501BA-A9D6-497A-A772-FE2C345CD985}" dt="2024-05-28T12:21:04.497" v="225"/>
          <ac:spMkLst>
            <pc:docMk/>
            <pc:sldMk cId="987223682" sldId="2440"/>
            <ac:spMk id="6" creationId="{694C40EF-3EDF-947B-05AA-81E7AB041BD5}"/>
          </ac:spMkLst>
        </pc:spChg>
        <pc:picChg chg="add mod">
          <ac:chgData name="Shepard ‎" userId="09a58b91f9e979a1" providerId="LiveId" clId="{F99501BA-A9D6-497A-A772-FE2C345CD985}" dt="2024-05-28T12:21:04.497" v="225"/>
          <ac:picMkLst>
            <pc:docMk/>
            <pc:sldMk cId="987223682" sldId="2440"/>
            <ac:picMk id="2" creationId="{61AB60F4-74B6-CD32-2556-ED7E48768EC5}"/>
          </ac:picMkLst>
        </pc:picChg>
        <pc:picChg chg="del">
          <ac:chgData name="Shepard ‎" userId="09a58b91f9e979a1" providerId="LiveId" clId="{F99501BA-A9D6-497A-A772-FE2C345CD985}" dt="2024-05-28T12:21:02.170" v="224" actId="478"/>
          <ac:picMkLst>
            <pc:docMk/>
            <pc:sldMk cId="987223682" sldId="2440"/>
            <ac:picMk id="3" creationId="{D3ED8EF3-7D0D-47E0-8A9F-67AC07C5D9BB}"/>
          </ac:picMkLst>
        </pc:picChg>
        <pc:picChg chg="del">
          <ac:chgData name="Shepard ‎" userId="09a58b91f9e979a1" providerId="LiveId" clId="{F99501BA-A9D6-497A-A772-FE2C345CD985}" dt="2024-05-28T12:21:02.170" v="224" actId="478"/>
          <ac:picMkLst>
            <pc:docMk/>
            <pc:sldMk cId="987223682" sldId="2440"/>
            <ac:picMk id="10" creationId="{E0169148-A114-400C-92A4-EDB26944F005}"/>
          </ac:picMkLst>
        </pc:picChg>
      </pc:sldChg>
      <pc:sldMasterChg chg="modSldLayout">
        <pc:chgData name="Shepard ‎" userId="09a58b91f9e979a1" providerId="LiveId" clId="{F99501BA-A9D6-497A-A772-FE2C345CD985}" dt="2024-05-28T12:09:41.572" v="0" actId="21"/>
        <pc:sldMasterMkLst>
          <pc:docMk/>
          <pc:sldMasterMk cId="636670811" sldId="2147483689"/>
        </pc:sldMasterMkLst>
        <pc:sldLayoutChg chg="delSp mod">
          <pc:chgData name="Shepard ‎" userId="09a58b91f9e979a1" providerId="LiveId" clId="{F99501BA-A9D6-497A-A772-FE2C345CD985}" dt="2024-05-28T12:09:41.572" v="0" actId="21"/>
          <pc:sldLayoutMkLst>
            <pc:docMk/>
            <pc:sldMasterMk cId="636670811" sldId="2147483689"/>
            <pc:sldLayoutMk cId="2719373323" sldId="2147483702"/>
          </pc:sldLayoutMkLst>
          <pc:spChg chg="del">
            <ac:chgData name="Shepard ‎" userId="09a58b91f9e979a1" providerId="LiveId" clId="{F99501BA-A9D6-497A-A772-FE2C345CD985}" dt="2024-05-28T12:09:41.572" v="0" actId="21"/>
            <ac:spMkLst>
              <pc:docMk/>
              <pc:sldMasterMk cId="636670811" sldId="2147483689"/>
              <pc:sldLayoutMk cId="2719373323" sldId="2147483702"/>
              <ac:spMk id="5" creationId="{CBC18AA7-8C1D-4C1C-B629-AA10E16721CA}"/>
            </ac:spMkLst>
          </pc:spChg>
        </pc:sldLayoutChg>
      </pc:sldMaster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zabala\AppData\Roaming\Microsoft\Excel\Gr&#225;fico%20objetivo%202023%20(version%201).xlsb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EC Square Sans Pro" panose="020B0506040000020004" pitchFamily="34" charset="0"/>
                <a:ea typeface="+mn-ea"/>
                <a:cs typeface="+mn-cs"/>
              </a:defRPr>
            </a:pPr>
            <a:r>
              <a:rPr lang="en-GB" sz="2000" dirty="0"/>
              <a:t>Estimated median number of infections, all types</a:t>
            </a:r>
          </a:p>
        </c:rich>
      </c:tx>
      <c:layout>
        <c:manualLayout>
          <c:xMode val="edge"/>
          <c:yMode val="edge"/>
          <c:x val="0.12996376811594201"/>
          <c:y val="1.69491525423728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b="0" i="0" u="none" strike="noStrike" kern="1200" baseline="0">
              <a:solidFill>
                <a:schemeClr val="dk1">
                  <a:lumMod val="65000"/>
                  <a:lumOff val="35000"/>
                </a:schemeClr>
              </a:solidFill>
              <a:effectLst/>
              <a:latin typeface="EC Square Sans Pro" panose="020B0506040000020004" pitchFamily="34" charset="0"/>
              <a:ea typeface="+mn-ea"/>
              <a:cs typeface="+mn-cs"/>
            </a:defRPr>
          </a:pPr>
          <a:endParaRPr lang="es-E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Hoja3!$C$18</c:f>
              <c:strCache>
                <c:ptCount val="1"/>
                <c:pt idx="0">
                  <c:v>Estimated median numbre of infections, all types</c:v>
                </c:pt>
              </c:strCache>
            </c:strRef>
          </c:tx>
          <c:spPr>
            <a:solidFill>
              <a:srgbClr val="2C7470"/>
            </a:solidFill>
            <a:ln>
              <a:noFill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2C7470"/>
              </a:solidFill>
              <a:ln>
                <a:noFill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B22-473A-8E05-CA03EAFDDD2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ysClr val="windowText" lastClr="000000"/>
                    </a:solidFill>
                    <a:latin typeface="EC Square Sans Pro" panose="020B0506040000020004" pitchFamily="34" charset="0"/>
                    <a:ea typeface="+mn-ea"/>
                    <a:cs typeface="+mn-cs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Hoja3!$B$19:$B$23</c:f>
              <c:numCache>
                <c:formatCode>General</c:formatCode>
                <c:ptCount val="5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  <c:pt idx="4">
                  <c:v>2020</c:v>
                </c:pt>
              </c:numCache>
            </c:numRef>
          </c:cat>
          <c:val>
            <c:numRef>
              <c:f>Hoja3!$C$19:$C$23</c:f>
              <c:numCache>
                <c:formatCode>#,##0</c:formatCode>
                <c:ptCount val="5"/>
                <c:pt idx="0">
                  <c:v>685433</c:v>
                </c:pt>
                <c:pt idx="1">
                  <c:v>701816</c:v>
                </c:pt>
                <c:pt idx="2">
                  <c:v>822075</c:v>
                </c:pt>
                <c:pt idx="3">
                  <c:v>865767</c:v>
                </c:pt>
                <c:pt idx="4">
                  <c:v>801517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B22-473A-8E05-CA03EAFDDD2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014738271"/>
        <c:axId val="1014758239"/>
      </c:barChart>
      <c:catAx>
        <c:axId val="10147382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dk1">
                    <a:lumMod val="65000"/>
                    <a:lumOff val="35000"/>
                  </a:schemeClr>
                </a:solidFill>
                <a:effectLst/>
                <a:latin typeface="EC Square Sans Pro" panose="020B0506040000020004" pitchFamily="34" charset="0"/>
                <a:ea typeface="+mn-ea"/>
                <a:cs typeface="+mn-cs"/>
              </a:defRPr>
            </a:pPr>
            <a:endParaRPr lang="es-ES"/>
          </a:p>
        </c:txPr>
        <c:crossAx val="1014758239"/>
        <c:crosses val="autoZero"/>
        <c:auto val="1"/>
        <c:lblAlgn val="ctr"/>
        <c:lblOffset val="100"/>
        <c:noMultiLvlLbl val="0"/>
      </c:catAx>
      <c:valAx>
        <c:axId val="1014758239"/>
        <c:scaling>
          <c:orientation val="minMax"/>
        </c:scaling>
        <c:delete val="1"/>
        <c:axPos val="l"/>
        <c:numFmt formatCode="#,##0" sourceLinked="1"/>
        <c:majorTickMark val="none"/>
        <c:minorTickMark val="none"/>
        <c:tickLblPos val="nextTo"/>
        <c:crossAx val="101473827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68000">
          <a:schemeClr val="lt1">
            <a:lumMod val="85000"/>
          </a:schemeClr>
        </a:gs>
        <a:gs pos="100000">
          <a:schemeClr val="lt1"/>
        </a:gs>
      </a:gsLst>
      <a:lin ang="5400000" scaled="1"/>
      <a:tileRect/>
    </a:gradFill>
    <a:ln w="9525" cap="flat" cmpd="sng" algn="ctr">
      <a:noFill/>
      <a:round/>
    </a:ln>
    <a:effectLst/>
  </c:spPr>
  <c:txPr>
    <a:bodyPr/>
    <a:lstStyle/>
    <a:p>
      <a:pPr>
        <a:defRPr>
          <a:latin typeface="EC Square Sans Pro" panose="020B0506040000020004" pitchFamily="34" charset="0"/>
        </a:defRPr>
      </a:pPr>
      <a:endParaRPr lang="es-E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4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>
      <a:effectLst/>
    </cs:defRPr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68000">
            <a:schemeClr val="lt1">
              <a:lumMod val="85000"/>
            </a:schemeClr>
          </a:gs>
          <a:gs pos="100000">
            <a:schemeClr val="lt1"/>
          </a:gs>
        </a:gsLst>
        <a:lin ang="5400000" scaled="1"/>
        <a:tileRect/>
      </a:gra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spPr/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gradFill>
          <a:gsLst>
            <a:gs pos="0">
              <a:schemeClr val="phClr"/>
            </a:gs>
            <a:gs pos="100000">
              <a:schemeClr val="phClr">
                <a:lumMod val="84000"/>
              </a:schemeClr>
            </a:gs>
          </a:gsLst>
          <a:lin ang="5400000" scaled="1"/>
        </a:gra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gradFill>
        <a:gsLst>
          <a:gs pos="0">
            <a:schemeClr val="phClr"/>
          </a:gs>
          <a:gs pos="100000">
            <a:schemeClr val="phClr">
              <a:lumMod val="84000"/>
            </a:schemeClr>
          </a:gs>
        </a:gsLst>
        <a:lin ang="5400000" scaled="1"/>
      </a:gradFill>
      <a:effectLst>
        <a:outerShdw blurRad="76200" dir="18900000" sy="23000" kx="-1200000" algn="bl" rotWithShape="0">
          <a:prstClr val="black">
            <a:alpha val="20000"/>
          </a:prstClr>
        </a:outerShdw>
      </a:effectLst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dk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kern="1200">
      <a:effectLst/>
    </cs:defRPr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dk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7303" cy="6112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91608" y="0"/>
            <a:ext cx="2977303" cy="6112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DD6750-F9E3-4DA1-BD9B-5E78D7093E59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215900" y="1524000"/>
            <a:ext cx="7302500" cy="4116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7070" y="5867824"/>
            <a:ext cx="5496560" cy="480017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11580712"/>
            <a:ext cx="2977303" cy="611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91608" y="11580712"/>
            <a:ext cx="2977303" cy="61128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F68CBC-6CFC-428F-8CC1-256870B442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23371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veterinary-regulatory-overview/veterinary-medicinal-products-regulati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eurostat/databrowser/view/ef_lsk_main__custom_8943026/default/table?lang=en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ec.europa.eu/eurostat/statistics-explained/index.php?title=Aquaculture_statistics%23EU_Aquaculture" TargetMode="Externa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veterinary-regulatory-overview/antimicrobial-resistance-veterinary-medicine/european-surveillance-veterinary-antimicrobial-consumption-esvac-2009-2023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787/9789264307599-en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Antibiotic_resistance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38155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100">
                <a:latin typeface="EC Square Sans Pro" panose="020B0506040000020004" pitchFamily="34" charset="0"/>
              </a:rPr>
              <a:t>https://ec.europa.eu/eurostat/statistics-explained/images/f/f2/Developments_of_livestock_populations_%28index_2002%3D100_based_on_heads_of_animals%2C_EU%2C_2002-2022%29_16-10-2023_v2.png</a:t>
            </a:r>
          </a:p>
          <a:p>
            <a:endParaRPr lang="es-ES" sz="1100" dirty="0">
              <a:latin typeface="EC Square Sans Pro" panose="020B0506040000020004" pitchFamily="34" charset="0"/>
            </a:endParaRPr>
          </a:p>
          <a:p>
            <a:r>
              <a:rPr lang="sk-SK" sz="1100">
                <a:latin typeface="EC Square Sans Pro" panose="020B0506040000020004" pitchFamily="34" charset="0"/>
              </a:rPr>
              <a:t>Cieľ Z farmy na stôl je súčasťou Zelenej dohody</a:t>
            </a:r>
          </a:p>
          <a:p>
            <a:r>
              <a:rPr lang="sk-SK" sz="1100">
                <a:highlight>
                  <a:srgbClr val="FFFF00"/>
                </a:highlight>
                <a:latin typeface="EC Square Sans Pro" panose="020B0506040000020004" pitchFamily="34" charset="0"/>
              </a:rPr>
              <a:t>Východiskovým bodom </a:t>
            </a:r>
            <a:r>
              <a:rPr lang="sk-SK" sz="1100">
                <a:latin typeface="EC Square Sans Pro" panose="020B0506040000020004" pitchFamily="34" charset="0"/>
              </a:rPr>
              <a:t>je rok 2018.</a:t>
            </a:r>
          </a:p>
          <a:p>
            <a:r>
              <a:rPr lang="sk-SK" sz="1100">
                <a:highlight>
                  <a:srgbClr val="FFFF00"/>
                </a:highlight>
                <a:latin typeface="EC Square Sans Pro" panose="020B0506040000020004" pitchFamily="34" charset="0"/>
              </a:rPr>
              <a:t>Cieľ sa týka všetkých krajín EÚ, nie jednotlivých</a:t>
            </a:r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0232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87070" y="5943600"/>
            <a:ext cx="5496560" cy="4800177"/>
          </a:xfrm>
        </p:spPr>
        <p:txBody>
          <a:bodyPr/>
          <a:lstStyle/>
          <a:p>
            <a:pPr marL="0" indent="0">
              <a:buNone/>
            </a:pPr>
            <a:r>
              <a:rPr lang="sk-SK" sz="1100">
                <a:latin typeface="EC Square Sans Pro" panose="020B0506040000020004" pitchFamily="34" charset="0"/>
              </a:rPr>
              <a:t>Európska agentúra pre lieky (EMA) spustila projekt ESVAC v roku 2009.</a:t>
            </a:r>
          </a:p>
          <a:p>
            <a:pPr marL="0" indent="0">
              <a:buNone/>
            </a:pPr>
            <a:endParaRPr lang="en-GB" sz="1100" dirty="0">
              <a:latin typeface="EC Square Sans Pro" panose="020B0506040000020004" pitchFamily="34" charset="0"/>
            </a:endParaRPr>
          </a:p>
          <a:p>
            <a:pPr marL="0" indent="0">
              <a:buNone/>
            </a:pPr>
            <a:r>
              <a:rPr lang="sk-SK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V rámci projektu ESVAC (European Surveillance of Veterinary Antimicrobial Consumption) sa od roku 2009 do roku 2023 zhromažďovali informácie o tom, </a:t>
            </a:r>
            <a:r>
              <a:rPr lang="sk-SK" sz="1100" b="1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ako sa antimikrobiálne lieky používajú u zvierat v celej Európskej únii (EÚ)</a:t>
            </a:r>
            <a:r>
              <a:rPr lang="sk-SK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. Tento typ informácií je nevyhnutný na identifikáciu možných rizikových faktorov, ktoré by mohli viesť k vzniku a šíreniu antimikrobiálnej rezistencie. </a:t>
            </a:r>
          </a:p>
          <a:p>
            <a:pPr marL="0" indent="0">
              <a:buNone/>
            </a:pPr>
            <a:endParaRPr lang="en-GB" sz="1100" dirty="0">
              <a:latin typeface="EC Square Sans Pro" panose="020B05060400000200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100">
                <a:latin typeface="EC Square Sans Pro" panose="020B0506040000020004" pitchFamily="34" charset="0"/>
              </a:rPr>
              <a:t>Poskytuje </a:t>
            </a:r>
            <a:r>
              <a:rPr lang="sk-SK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harmonizovaný prístup k zberu a vykazovaniu </a:t>
            </a:r>
            <a:r>
              <a:rPr lang="sk-SK" sz="1100" b="1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údajov o používaní antimikrobiálnych látok</a:t>
            </a:r>
            <a:r>
              <a:rPr lang="sk-SK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 u zvierat z členských štátov EÚ a Európskeho hospodárskeho priestoru (EHP).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Dobrovoľná účasť na projekte ESVAC sa v priebehu rokov zvýšila z 9 na 31 vykazujúcich krajín.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Projekt ESVAC sa formálne skončil v novembri 2023 zverejnením záverečnej správy.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Od januára 2024 musia všetky členské štáty EÚ/EHP nahlasovať údaje o </a:t>
            </a:r>
            <a:r>
              <a:rPr lang="sk-SK" sz="1100" b="1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objeme predaja a</a:t>
            </a:r>
            <a:r>
              <a:rPr lang="sk-SK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 </a:t>
            </a:r>
            <a:r>
              <a:rPr lang="sk-SK" sz="1100" b="1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používaní antimikrobiálnych liekov u zvierat</a:t>
            </a:r>
            <a:r>
              <a:rPr lang="sk-SK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 v súlade s </a:t>
            </a:r>
            <a:r>
              <a:rPr lang="sk-SK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  <a:hlinkClick r:id="rId3" tooltip="Nariadenie o veterinárnych liekoch"/>
              </a:rPr>
              <a:t>nariadením o veterinárnych liekoch</a:t>
            </a:r>
            <a:r>
              <a:rPr lang="sk-SK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k-SK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Členské štáty EÚ/EHP musia na nahlasovanie svojich údajov EMA používať </a:t>
            </a:r>
            <a:r>
              <a:rPr lang="sk-SK" sz="1100" b="1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platformu EMA pre predaj a používanie antimikrobiálnych látok</a:t>
            </a:r>
            <a:r>
              <a:rPr lang="sk-SK" sz="1100" b="0" i="0">
                <a:solidFill>
                  <a:srgbClr val="1E1E1E"/>
                </a:solidFill>
                <a:effectLst/>
                <a:latin typeface="EC Square Sans Pro" panose="020B0506040000020004" pitchFamily="34" charset="0"/>
              </a:rPr>
              <a:t>.</a:t>
            </a:r>
          </a:p>
          <a:p>
            <a:pPr marL="0" indent="0">
              <a:buNone/>
            </a:pPr>
            <a:endParaRPr lang="en-GB" sz="1100" dirty="0">
              <a:latin typeface="EC Square Sans Pro" panose="020B0506040000020004" pitchFamily="34" charset="0"/>
            </a:endParaRPr>
          </a:p>
          <a:p>
            <a:r>
              <a:rPr lang="sk-SK" sz="1100">
                <a:latin typeface="EC Square Sans Pro" panose="020B0506040000020004" pitchFamily="34" charset="0"/>
              </a:rPr>
              <a:t>Okrúhly obrázok: zobrazuje podiel agregovaného predaja v mg/PCU na veterinárnych antibiotík pre zvieratá určené na produkciu potravín podľa triedy antibiotík v 31 európskych krajinách v roku 2022</a:t>
            </a:r>
          </a:p>
          <a:p>
            <a:r>
              <a:rPr lang="sk-SK" sz="1100">
                <a:latin typeface="EC Square Sans Pro" panose="020B0506040000020004" pitchFamily="34" charset="0"/>
              </a:rPr>
              <a:t>Ďalšie triedy zahŕňajú amfenikoly, cefalosporíny, iné chinolóny a triedu „Ostatné“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82728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100">
                <a:latin typeface="EC Square Sans Pro" panose="020B0506040000020004" pitchFamily="34" charset="0"/>
              </a:rPr>
              <a:t>Zmeny v priemernom predaji v mg na kg odhadovanej biomasy pre 25 krajín EÚ/EHP v rokoch 2011 až 2020</a:t>
            </a:r>
          </a:p>
          <a:p>
            <a:r>
              <a:rPr lang="sk-SK" sz="1100">
                <a:latin typeface="EC Square Sans Pro" panose="020B0506040000020004" pitchFamily="34" charset="0"/>
              </a:rPr>
              <a:t>Zdroj: EMA (2021)</a:t>
            </a:r>
          </a:p>
          <a:p>
            <a:endParaRPr lang="en-GB" sz="1100" dirty="0">
              <a:latin typeface="EC Square Sans Pro" panose="020B0506040000020004" pitchFamily="34" charset="0"/>
            </a:endParaRPr>
          </a:p>
          <a:p>
            <a:pPr algn="l"/>
            <a:r>
              <a:rPr lang="sk-SK" sz="1100" b="0" i="0" u="none" strike="noStrike" baseline="0">
                <a:latin typeface="EC Square Sans Pro" panose="020B0506040000020004" pitchFamily="34" charset="0"/>
              </a:rPr>
              <a:t>Tieto údaje by naznačovali, že úsilie na vnútroštátnej úrovni aj na úrovni EÚ/EHP bolo úspešné, čo viedlo k neustálemu poklesu používania antibiotík u zvierat určených na produkciu potravín v fluorochinolónoch registrovaných vo väčšine zapojených európskych krajín.</a:t>
            </a:r>
          </a:p>
          <a:p>
            <a:pPr algn="l"/>
            <a:endParaRPr lang="en-GB" sz="1100" b="0" i="0" u="none" strike="noStrike" baseline="0" dirty="0">
              <a:latin typeface="EC Square Sans Pro" panose="020B0506040000020004" pitchFamily="34" charset="0"/>
            </a:endParaRPr>
          </a:p>
          <a:p>
            <a:pPr algn="l"/>
            <a:r>
              <a:rPr lang="sk-SK" sz="1100" b="1" i="0" u="none" strike="noStrike" baseline="0">
                <a:solidFill>
                  <a:schemeClr val="tx1"/>
                </a:solidFill>
                <a:latin typeface="EC Square Sans Pro" panose="020B0506040000020004" pitchFamily="34" charset="0"/>
              </a:rPr>
              <a:t>Hlavný ukazovateľ: Celkový predaj – celkové zníženie predaja</a:t>
            </a:r>
          </a:p>
          <a:p>
            <a:pPr algn="l"/>
            <a:r>
              <a:rPr lang="sk-SK" sz="1100" b="1" i="0" u="none" strike="noStrike" baseline="0">
                <a:latin typeface="EC Square Sans Pro" panose="020B0506040000020004" pitchFamily="34" charset="0"/>
              </a:rPr>
              <a:t>Sekundárne ukazovatele (výrazný pokrok): </a:t>
            </a:r>
            <a:r>
              <a:rPr lang="sk-SK" sz="1100" b="0" i="0" u="none" strike="noStrike" baseline="0">
                <a:latin typeface="EC Square Sans Pro" panose="020B0506040000020004" pitchFamily="34" charset="0"/>
              </a:rPr>
              <a:t>predaj cefalosporínov 3. a 4. generácie, polymyxínov a chinolónov v mg na kg</a:t>
            </a:r>
          </a:p>
          <a:p>
            <a:pPr algn="l"/>
            <a:r>
              <a:rPr lang="sk-SK" sz="1100" b="0" i="0" u="none" strike="noStrike" baseline="0">
                <a:latin typeface="EC Square Sans Pro" panose="020B0506040000020004" pitchFamily="34" charset="0"/>
              </a:rPr>
              <a:t>V predaji fluorochinolónov bolo zaznamenané miernejšie agregované zníženie.</a:t>
            </a:r>
          </a:p>
          <a:p>
            <a:pPr algn="l"/>
            <a:endParaRPr lang="en-GB" sz="1100" b="0" i="0" u="none" strike="noStrike" baseline="0" dirty="0">
              <a:latin typeface="EC Square Sans Pro" panose="020B0506040000020004" pitchFamily="34" charset="0"/>
            </a:endParaRPr>
          </a:p>
          <a:p>
            <a:pPr algn="l"/>
            <a:r>
              <a:rPr lang="sk-SK" sz="1100" b="0" i="0" u="none" strike="noStrike" baseline="0">
                <a:latin typeface="EC Square Sans Pro" panose="020B0506040000020004" pitchFamily="34" charset="0"/>
              </a:rPr>
              <a:t>Poznámka: synonymum pre </a:t>
            </a:r>
            <a:r>
              <a:rPr lang="sk-SK" sz="1100" b="1" i="0" u="none" strike="noStrike" baseline="0">
                <a:latin typeface="EC Square Sans Pro" panose="020B0506040000020004" pitchFamily="34" charset="0"/>
              </a:rPr>
              <a:t>„miligramy na PCU“ (PCU = populačná korekčná jednotka),  jednotku vykazovania pre ekvivalenty živočíšnej biomasy, </a:t>
            </a:r>
            <a:r>
              <a:rPr lang="sk-SK" sz="1100" b="0" i="0" u="none" strike="noStrike" baseline="0">
                <a:latin typeface="EC Square Sans Pro" panose="020B0506040000020004" pitchFamily="34" charset="0"/>
              </a:rPr>
              <a:t>ktorá bola vypracovaná na základe</a:t>
            </a:r>
          </a:p>
          <a:p>
            <a:pPr algn="l"/>
            <a:r>
              <a:rPr lang="sk-SK" sz="1100" b="0" i="0" u="none" strike="noStrike" baseline="0">
                <a:latin typeface="EC Square Sans Pro" panose="020B0506040000020004" pitchFamily="34" charset="0"/>
              </a:rPr>
              <a:t>iniciatívy Európskeho dohľadu nad spotrebou antimikrobiálnych látok vo veterinárnom lekárstve (ESVAC).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477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sk-SK" sz="1800">
                <a:effectLst/>
                <a:latin typeface="Segoe UI" panose="020B0502040204020203" pitchFamily="34" charset="0"/>
              </a:rPr>
              <a:t>Príloha k nariadeniu 2021/578. </a:t>
            </a:r>
            <a:r>
              <a:rPr lang="sk-SK"/>
              <a:t>  https://eur-lex.europa.eu/eli/reg_del/2021/578/oj</a:t>
            </a:r>
          </a:p>
          <a:p>
            <a:endParaRPr lang="en-US" dirty="0"/>
          </a:p>
          <a:p>
            <a:pPr marL="228600" indent="-228600">
              <a:buAutoNum type="arabicPeriod"/>
            </a:pPr>
            <a:r>
              <a:rPr lang="sk-SK"/>
              <a:t>Prvú správu o objeme predaja veterinárnych antimikrobiálnych liekov a o používaní antimikrobiálnych liekov podľa jednotlivých druhov zvierat uverejní agentúra do 31. marca 2025 a bude obsahovať: a) objem predaja veterinárnych antimikrobiálnych liekov, ktorý zahŕňa údaje od roku 2023 a ktorý členské štáty predložia do 30. júna 2024; b) používanie antimikrobiálnych liekov u príslušných druhov zvierat, ich kategórie alebo štádií, ktoré zahŕňa údaje od roku 2023 a ktoré členské štáty predložia do 30. septembra 2024.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sk-SK"/>
              <a:t>2. Od roku 2025 agentúra po prvej správe uverejní do 31. decembra nasledujúce správy, ktoré budú obsahovať: a) objem predaja veterinárnych antimikrobiálnych liekov predložený členskými štátmi do 30. júna každého roka, ktorý zahŕňa údaje za predchádzajúci kalendárny rok; b) používanie antimikrobiálnych liekov u príslušných druhov zvierat, ich kategórií alebo štádií, ktoré členské štáty predložia každoročne do 30. júna a ktoré zahŕňa údaje za predchádzajúci kalendárny rok. 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sz="1200" u="sng" dirty="0"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200" u="sng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Zber údajov sa začne v uvedených rokoch. Hlásenia sa začnú podávať v nasledujúcich rokoch (t. j. v prípade hovädzieho dobytka ošípaných a hydiny sa majú podávať v roku 2024, v prípade ostatných zvierat na produkciu potravín v roku 2027, psov mačiek a kožušinových zvierat v roku 2030)</a:t>
            </a:r>
          </a:p>
          <a:p>
            <a:pPr marL="228600" indent="-228600">
              <a:buAutoNum type="arabicPeriod"/>
            </a:pPr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B7EF4CE-A503-4E65-986B-A5ECC6ED22AC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481844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800" b="1" i="0" u="none" strike="noStrike" baseline="0">
                <a:solidFill>
                  <a:srgbClr val="164B95"/>
                </a:solidFill>
                <a:latin typeface="Tahoma" panose="020B0604030504040204" pitchFamily="34" charset="0"/>
              </a:rPr>
              <a:t>Antimikrobiálna rezistencia má vplyv na skutočných ľudí </a:t>
            </a:r>
          </a:p>
          <a:p>
            <a:r>
              <a:rPr lang="sk-SK"/>
              <a:t>Zdroj Eurostat – Obyvateľstvo Slovenska v roku 2020: </a:t>
            </a:r>
            <a:r>
              <a:rPr lang="sk-SK" sz="800" u="none" strike="noStrike">
                <a:effectLst/>
              </a:rPr>
              <a:t>5 457 873</a:t>
            </a:r>
          </a:p>
          <a:p>
            <a:endParaRPr lang="en-GB" sz="1200" b="0" i="0" u="none" strike="noStrike" kern="12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>
                <a:solidFill>
                  <a:srgbClr val="003399"/>
                </a:solidFill>
                <a:latin typeface="EC Square Sans Pro" panose="020B0506040000020004" pitchFamily="34" charset="0"/>
              </a:rPr>
              <a:t>Počet obyvateľov Slovenska v roku 2020: </a:t>
            </a:r>
            <a:r>
              <a:rPr lang="sk-SK" sz="1200" u="none" strike="noStrike">
                <a:effectLst/>
              </a:rPr>
              <a:t>5 457 873 </a:t>
            </a:r>
            <a:r>
              <a:rPr lang="sk-SK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(7</a:t>
            </a:r>
            <a:r>
              <a:rPr lang="sk-SK">
                <a:solidFill>
                  <a:srgbClr val="003399"/>
                </a:solidFill>
                <a:latin typeface="EC Square Sans Pro" panose="020B0506040000020004" pitchFamily="34" charset="0"/>
              </a:rPr>
              <a:t> x 55) = 382 úmrtí v roku 2020</a:t>
            </a:r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277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100">
                <a:latin typeface="EC Square Sans Pro" panose="020B0506040000020004" pitchFamily="34" charset="0"/>
              </a:rPr>
              <a:t>Štatistika populácie hospodárskych zvierat: </a:t>
            </a:r>
            <a:r>
              <a:rPr lang="sk-SK" sz="1100">
                <a:latin typeface="EC Square Sans Pro" panose="020B0506040000020004" pitchFamily="34" charset="0"/>
                <a:hlinkClick r:id="rId3"/>
              </a:rPr>
              <a:t>Štatistika | Eurostat (europa.eu)</a:t>
            </a:r>
            <a:r>
              <a:rPr lang="sk-SK" sz="1100">
                <a:latin typeface="EC Square Sans Pro" panose="020B0506040000020004" pitchFamily="34" charset="0"/>
              </a:rPr>
              <a:t> (2020)</a:t>
            </a:r>
          </a:p>
          <a:p>
            <a:endParaRPr lang="en-GB" sz="1100" dirty="0">
              <a:latin typeface="EC Square Sans Pro" panose="020B0506040000020004" pitchFamily="34" charset="0"/>
            </a:endParaRPr>
          </a:p>
          <a:p>
            <a:r>
              <a:rPr lang="sk-SK" sz="1100">
                <a:latin typeface="EC Square Sans Pro" panose="020B0506040000020004" pitchFamily="34" charset="0"/>
              </a:rPr>
              <a:t>Štatistiky akvakultúry: </a:t>
            </a:r>
            <a:r>
              <a:rPr lang="sk-SK" sz="1100">
                <a:latin typeface="EC Square Sans Pro" panose="020B0506040000020004" pitchFamily="34" charset="0"/>
                <a:hlinkClick r:id="rId4"/>
              </a:rPr>
              <a:t>Štatistika akvakultúry – vysvetlivky k štatistike (europa.eu)</a:t>
            </a:r>
          </a:p>
          <a:p>
            <a:endParaRPr lang="en-GB" sz="1100" dirty="0">
              <a:latin typeface="EC Square Sans Pro" panose="020B0506040000020004" pitchFamily="34" charset="0"/>
            </a:endParaRPr>
          </a:p>
          <a:p>
            <a:r>
              <a:rPr lang="sk-SK" sz="1100">
                <a:latin typeface="EC Square Sans Pro" panose="020B0506040000020004" pitchFamily="34" charset="0"/>
              </a:rPr>
              <a:t>Údaje podľa krajín EÚ a špecifický podiel na druh v jednotlivých krajinách.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8291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100">
                <a:latin typeface="EC Square Sans Pro" panose="020B0506040000020004" pitchFamily="34" charset="0"/>
              </a:rPr>
              <a:t>Zdroj: 13. správa ESVAC.</a:t>
            </a:r>
          </a:p>
          <a:p>
            <a:endParaRPr lang="en-GB" sz="1100" dirty="0">
              <a:latin typeface="EC Square Sans Pro" panose="020B0506040000020004" pitchFamily="34" charset="0"/>
            </a:endParaRPr>
          </a:p>
          <a:p>
            <a:r>
              <a:rPr lang="sk-SK" sz="1100">
                <a:latin typeface="EC Square Sans Pro" panose="020B0506040000020004" pitchFamily="34" charset="0"/>
              </a:rPr>
              <a:t>PCU je populačná korekčná jednotka</a:t>
            </a:r>
          </a:p>
          <a:p>
            <a:pPr marL="171450" indent="-171450">
              <a:buFontTx/>
              <a:buChar char="-"/>
            </a:pPr>
            <a:r>
              <a:rPr lang="sk-SK" sz="1100">
                <a:latin typeface="EC Square Sans Pro" panose="020B0506040000020004" pitchFamily="34" charset="0"/>
              </a:rPr>
              <a:t>Zvieratá určené na produkciu potravín majú štandardnú hmotnosť v kilogramoch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sk-SK" sz="1800">
                <a:solidFill>
                  <a:srgbClr val="000000"/>
                </a:solidFill>
                <a:latin typeface="Adobe Clean DC"/>
              </a:rPr>
              <a:t>Vypočítame počet zvierat určených na produkciu potravín za rok a potom tento počet vynásobíme štandardnou hmotnosťou každej kategórie zvierat.</a:t>
            </a:r>
          </a:p>
          <a:p>
            <a:pPr marL="171450" indent="-171450">
              <a:buFontTx/>
              <a:buChar char="-"/>
            </a:pPr>
            <a:r>
              <a:rPr lang="sk-SK" sz="1100">
                <a:latin typeface="EC Square Sans Pro" panose="020B0506040000020004" pitchFamily="34" charset="0"/>
              </a:rPr>
              <a:t>Výsledkom je počet kilogramov mäsa za rok, živočíšnej biomasy, </a:t>
            </a:r>
            <a:r>
              <a:rPr lang="sk-SK" sz="1800">
                <a:solidFill>
                  <a:srgbClr val="000000"/>
                </a:solidFill>
                <a:latin typeface="Adobe Clean DC"/>
              </a:rPr>
              <a:t>ktoré by mohli byť potenciálne ošetrené antimikrobiálnymi látkami.</a:t>
            </a:r>
          </a:p>
          <a:p>
            <a:pPr marL="171450" indent="-171450">
              <a:buFontTx/>
              <a:buChar char="-"/>
            </a:pPr>
            <a:r>
              <a:rPr lang="sk-SK" sz="1100">
                <a:latin typeface="EC Square Sans Pro" panose="020B0506040000020004" pitchFamily="34" charset="0"/>
              </a:rPr>
              <a:t>Celkový predaj antimikrobiálnych látok v jednotlivých krajinách sa vydelí celkovým počtom kilogramov mäsa.</a:t>
            </a:r>
          </a:p>
          <a:p>
            <a:pPr marL="171450" indent="-171450">
              <a:buFontTx/>
              <a:buChar char="-"/>
            </a:pPr>
            <a:r>
              <a:rPr lang="sk-SK" sz="1100">
                <a:latin typeface="EC Square Sans Pro" panose="020B0506040000020004" pitchFamily="34" charset="0"/>
              </a:rPr>
              <a:t>Výsledkom je teoretický počet miligramov spotrebovaných antimikrobiálnych látok na kilo mäsa (biomasy). </a:t>
            </a:r>
          </a:p>
          <a:p>
            <a:pPr marL="0" indent="0">
              <a:buFontTx/>
              <a:buNone/>
            </a:pPr>
            <a:endParaRPr lang="en-GB" sz="1100" dirty="0">
              <a:latin typeface="EC Square Sans Pro" panose="020B0506040000020004" pitchFamily="34" charset="0"/>
            </a:endParaRPr>
          </a:p>
          <a:p>
            <a:pPr marL="0" indent="0">
              <a:buFontTx/>
              <a:buNone/>
            </a:pPr>
            <a:r>
              <a:rPr lang="sk-SK" sz="1100">
                <a:latin typeface="EC Square Sans Pro" panose="020B0506040000020004" pitchFamily="34" charset="0"/>
              </a:rPr>
              <a:t>Na Slovensku: 224 x 1 000 ton = bolo vyrobených 224 000 ton mäsa (2022).</a:t>
            </a:r>
          </a:p>
          <a:p>
            <a:pPr marL="0" indent="0">
              <a:buFontTx/>
              <a:buNone/>
            </a:pPr>
            <a:r>
              <a:rPr lang="sk-SK" sz="1100">
                <a:latin typeface="EC Square Sans Pro" panose="020B0506040000020004" pitchFamily="34" charset="0"/>
              </a:rPr>
              <a:t>Odhaduje sa, že na každý kilogram vyrobeného mäsa zodpovedá 41,1 miligramu antimikrobiálnych látok. </a:t>
            </a:r>
          </a:p>
          <a:p>
            <a:pPr marL="0" indent="0">
              <a:buFontTx/>
              <a:buNone/>
            </a:pPr>
            <a:r>
              <a:rPr lang="sk-SK" sz="1100">
                <a:latin typeface="EC Square Sans Pro" panose="020B0506040000020004" pitchFamily="34" charset="0"/>
              </a:rPr>
              <a:t>Slovensko v rokoch 2018 až 2022 znížilo celkové množstvo antimikrobiálnych látok o 16 %. </a:t>
            </a:r>
          </a:p>
          <a:p>
            <a:pPr marL="0" indent="0">
              <a:buFontTx/>
              <a:buNone/>
            </a:pPr>
            <a:endParaRPr lang="en-GB" sz="1100" dirty="0">
              <a:latin typeface="EC Square Sans Pro" panose="020B0506040000020004" pitchFamily="34" charset="0"/>
            </a:endParaRPr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63527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Trends by country: </a:t>
            </a:r>
            <a:r>
              <a:rPr lang="en-GB" dirty="0">
                <a:hlinkClick r:id="rId3"/>
              </a:rPr>
              <a:t>European Surveillance of Veterinary Antimicrobial Consumption (ESVAC): 2009 - 2023 | European Medicines Agency (europa.eu)</a:t>
            </a:r>
            <a:endParaRPr lang="en-GB" dirty="0"/>
          </a:p>
          <a:p>
            <a:endParaRPr lang="en-GB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74068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1 Rozdiely medzi krajinami by sa mali interpretovať veľmi opatrne vzhľadom na veľké rozdiely v dávkovacích schémach medzi týmito triedami/podtriedami antibiotík. </a:t>
            </a:r>
          </a:p>
          <a:p>
            <a:r>
              <a:rPr lang="sk-SK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2 V prípade Cypru, Česka, Estónska, Fínska, Chorvátska, Írska, Islandu, Litvy, Lotyšska, Luxemburska, Maďarska, Malty, Nemecka, Portugalska, Rakúska, Slovinska, Spojeného kráľovstva a Švajčiarska nebol zaznamenaný žiadny predaj ostatných chinolónov. </a:t>
            </a:r>
          </a:p>
          <a:p>
            <a:r>
              <a:rPr lang="sk-SK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3 V prípade Dánska, Fínska, Írska, Islandu, Nórska a Spojeného kráľovstva nebol zaznamenaný žiadny predaj polymyxínov. </a:t>
            </a:r>
          </a:p>
          <a:p>
            <a:r>
              <a:rPr lang="sk-SK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4 Agregovaný podiel pre 31 európskych krajín vychádza z agregovaného mg/PCU – celkové množstvo predaných účinných látok antibiotík (mg) vydelené celkovým počtom PCU (kg).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52746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06726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/>
              <a:t>Táto prezentácia bude obsahovať všeobecné údaje a čísla o rezistencii, hospodárskom vplyve, opatreniach prijatých doteraz a v budúcnosti. Pozrieme sa na to, čo je to AMR, prečo by nás to malo zaujímať a čo s tým môžeme urobiť.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645143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k-SK" sz="1100" b="0" i="1" u="none" strike="noStrike" baseline="0">
                <a:latin typeface="EC Square Sans Pro" panose="020B0506040000020004" pitchFamily="34" charset="0"/>
              </a:rPr>
              <a:t>Zdroj: </a:t>
            </a:r>
            <a:r>
              <a:rPr lang="sk-SK" sz="1100" b="0" i="0" u="none" strike="noStrike" baseline="0">
                <a:latin typeface="EC Square Sans Pro" panose="020B0506040000020004" pitchFamily="34" charset="0"/>
              </a:rPr>
              <a:t>OZEÚ pre AMR u zoonotických a indikátorových baktérií z ľudí, zvierat a potravín 2020/2021. EFSA Journal 2023;21(3):7867. Strana 95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sk-SK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Cieľom je znížiť rezistenciu. </a:t>
            </a:r>
          </a:p>
          <a:p>
            <a:pPr algn="l"/>
            <a:r>
              <a:rPr lang="sk-SK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Trendy je možné pozorovať na základe vzoriek baktérií, ktoré boli identifikované ako rezistentné v rokoch 2009 až 2021. Nie všetky krajiny nahlásili údaje za všetky roky. Aj keď údaje nie sú zostavované harmonizovaným spôsobom, je možné vidieť pozitívny trend znižovania.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sk-SK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Zaznamenali sa skôr klesajúce ako stúpajúce trendy a najpozoruhodnejšie bolo, že pokles rezistencie na tetracyklíny sa pozoroval približne v polovici súborov údajov o ošípaných a teľatách (24/43) a údajov o hydine (23/42).</a:t>
            </a:r>
          </a:p>
          <a:p>
            <a:pPr algn="l"/>
            <a:r>
              <a:rPr lang="sk-SK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Treba poznamenať, že vo viacerých krajinách boli úrovne rezistencie v priebehu času stabilné na nízkych úrovniach a nemožno očakávať veľké zmeny.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sk-SK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Príklad 1:</a:t>
            </a:r>
          </a:p>
          <a:p>
            <a:pPr algn="l"/>
            <a:r>
              <a:rPr lang="sk-SK" sz="1100" b="1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Ošípané vo výkrme</a:t>
            </a:r>
          </a:p>
          <a:p>
            <a:pPr algn="l"/>
            <a:r>
              <a:rPr lang="sk-SK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Na obrázku je znázornené, ako každý z 27 členských štátov v rokoch 2009 až 2021 hlásil rezistenciu baktérií </a:t>
            </a:r>
            <a:r>
              <a:rPr lang="sk-SK" sz="1100" b="0" i="1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E. coli</a:t>
            </a:r>
            <a:r>
              <a:rPr lang="sk-SK" sz="1100" b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 u </a:t>
            </a:r>
            <a:r>
              <a:rPr lang="sk-SK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ošípaných vo výkrme na rôzne antibiotiká (ampicilín, cefotaxím, ciprofloxacín a tetracyklín).</a:t>
            </a:r>
          </a:p>
          <a:p>
            <a:pPr algn="l"/>
            <a:r>
              <a:rPr lang="sk-SK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Všeobecným trendom je jednoznačne znižovanie rezistencie na tetracyklín a ampicilín. Rezistencia na cefotaxím sa mierne znižuje a na ciprofloxacín sa priebežne udržiava na konštantnej úrovni).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341398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100" b="0" i="1" u="none" strike="noStrike" baseline="0">
                <a:latin typeface="EC Square Sans Pro" panose="020B0506040000020004" pitchFamily="34" charset="0"/>
              </a:rPr>
              <a:t>Zdroj: </a:t>
            </a:r>
            <a:r>
              <a:rPr lang="sk-SK" sz="1100" b="0" i="0" u="none" strike="noStrike" baseline="0">
                <a:latin typeface="EC Square Sans Pro" panose="020B0506040000020004" pitchFamily="34" charset="0"/>
              </a:rPr>
              <a:t>OZEÚ pre AMR u zoonotických a indikátorových baktérií z ľudí, zvierat a potravín 2020/2021. EFSA Journal 2023;21(3):7867. Strana 97.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sk-SK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Príklad 2:</a:t>
            </a:r>
          </a:p>
          <a:p>
            <a:pPr algn="l"/>
            <a:endParaRPr lang="en-GB" sz="1100" b="0" i="0" u="none" strike="noStrike" baseline="0" dirty="0">
              <a:solidFill>
                <a:srgbClr val="000000"/>
              </a:solidFill>
              <a:latin typeface="EC Square Sans Pro" panose="020B050604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100" b="1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Brojlery </a:t>
            </a:r>
            <a:r>
              <a:rPr lang="sk-SK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 </a:t>
            </a:r>
            <a:r>
              <a:rPr lang="sk-SK" sz="1100">
                <a:latin typeface="EC Square Sans Pro" panose="020B0506040000020004" pitchFamily="34" charset="0"/>
              </a:rPr>
              <a:t>Trendy v rezistencii na vybrané antimikrobiálne látky (</a:t>
            </a:r>
            <a:r>
              <a:rPr lang="sk-SK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ampicilín, cefotaxím, ciprofloxacín a tetracyklín),</a:t>
            </a:r>
            <a:r>
              <a:rPr lang="sk-SK" sz="1100">
                <a:latin typeface="EC Square Sans Pro" panose="020B0506040000020004" pitchFamily="34" charset="0"/>
              </a:rPr>
              <a:t> u baktérií </a:t>
            </a:r>
            <a:r>
              <a:rPr lang="sk-SK" sz="1100" i="1">
                <a:latin typeface="EC Square Sans Pro" panose="020B0506040000020004" pitchFamily="34" charset="0"/>
              </a:rPr>
              <a:t>E. coli </a:t>
            </a:r>
            <a:r>
              <a:rPr lang="sk-SK" sz="1100">
                <a:latin typeface="EC Square Sans Pro" panose="020B0506040000020004" pitchFamily="34" charset="0"/>
              </a:rPr>
              <a:t> z brojlerov, 2009 – 2021</a:t>
            </a:r>
          </a:p>
          <a:p>
            <a:pPr algn="l"/>
            <a:r>
              <a:rPr lang="sk-SK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V 30 krajinách, ktoré poskytli údaje o vzorkách baktérií z brojlerov, sa v prípade 68 vzoriek zaznamenali klesajúce trendy a v prípade 20 vzoriek stúpajúce trendy. </a:t>
            </a:r>
          </a:p>
          <a:p>
            <a:pPr algn="l"/>
            <a:r>
              <a:rPr lang="sk-SK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– V 16 krajinách boli pozorované len klesajúce trendy. Najmä v Holandsku, Írsku, Lotyšsku, Španielsku a Taliansku sa rezistencia znížila v prípade všetkých štyroch antimikrobiálnych látok</a:t>
            </a:r>
          </a:p>
          <a:p>
            <a:pPr algn="l"/>
            <a:r>
              <a:rPr lang="sk-SK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a v Estónsku, Francúzsku, Chorvátsku, Litve a Portugalsku v prípade troch antimikrobiálnych látok. </a:t>
            </a:r>
          </a:p>
          <a:p>
            <a:pPr marL="285750" indent="-285750" algn="l">
              <a:buFontTx/>
              <a:buChar char="-"/>
            </a:pPr>
            <a:r>
              <a:rPr lang="sk-SK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Naproti tomu v troch krajinách boli pozorované len rastúce trendy. </a:t>
            </a:r>
          </a:p>
          <a:p>
            <a:pPr marL="285750" indent="-285750" algn="l">
              <a:buFontTx/>
              <a:buChar char="-"/>
            </a:pPr>
            <a:r>
              <a:rPr lang="sk-SK" sz="1100" b="0" i="0" u="none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Posledný štvorcový tvar znázorňuje súhrnný kumulatívny trend pre všetky krajiny, ktoré podali správu (vrátane Spojeného kráľovstva): </a:t>
            </a:r>
            <a:r>
              <a:rPr lang="sk-SK" sz="1100" b="0" i="0" u="sng" strike="noStrike" baseline="0">
                <a:solidFill>
                  <a:srgbClr val="000000"/>
                </a:solidFill>
                <a:latin typeface="EC Square Sans Pro" panose="020B0506040000020004" pitchFamily="34" charset="0"/>
              </a:rPr>
              <a:t>rezistencia na všetky štyri antimikrobiálne látky zaznamenala štatisticky významný pokles.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317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6650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901779" y="5849695"/>
            <a:ext cx="5496560" cy="4800177"/>
          </a:xfrm>
        </p:spPr>
        <p:txBody>
          <a:bodyPr/>
          <a:lstStyle/>
          <a:p>
            <a:pPr algn="l"/>
            <a:r>
              <a:rPr lang="sk-SK" sz="1100" b="0" i="1" u="none" strike="noStrike" baseline="0">
                <a:solidFill>
                  <a:srgbClr val="818385"/>
                </a:solidFill>
                <a:latin typeface="EC Square Sans Pro" panose="020B0506040000020004" pitchFamily="34" charset="0"/>
              </a:rPr>
              <a:t>PRESKÚMANIE ANTIMIKROBIÁLNEJ REZISTENCIE, KTORÉMU PREDSEDAL JIM O'NEILL: „Boj proti infekciám rezistentným voči liekom na celom svete“  („Tackling drug-resistant infections globally“), záverečná správa a odporúčania</a:t>
            </a:r>
          </a:p>
          <a:p>
            <a:pPr algn="l"/>
            <a:r>
              <a:rPr lang="sk-SK" sz="1100" b="0" i="1" u="none" strike="noStrike" baseline="0">
                <a:solidFill>
                  <a:srgbClr val="818385"/>
                </a:solidFill>
                <a:latin typeface="EC Square Sans Pro" panose="020B0506040000020004" pitchFamily="34" charset="0"/>
              </a:rPr>
              <a:t> – máj 2016 – https://amr-review.org/sites/default/files/160525_Final%20paper_with%20cover.pdf </a:t>
            </a:r>
          </a:p>
          <a:p>
            <a:pPr algn="l"/>
            <a:endParaRPr lang="en-GB" sz="1100" b="0" i="0" u="none" strike="noStrike" baseline="0" dirty="0">
              <a:solidFill>
                <a:srgbClr val="3C4982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sk-SK" sz="1100" b="0" i="0" u="none" strike="noStrike" baseline="0">
                <a:latin typeface="EC Square Sans Pro" panose="020B0506040000020004" pitchFamily="34" charset="0"/>
              </a:rPr>
              <a:t>Za posledné dve desaťročia sa celková spotreba antibiotík u ľudí mierne zvýšila v krajinách OECD a EÚ/EHP a výrazne v krajinách</a:t>
            </a:r>
          </a:p>
          <a:p>
            <a:pPr algn="l"/>
            <a:r>
              <a:rPr lang="sk-SK" sz="1100" b="0" i="0" u="none" strike="noStrike" baseline="0">
                <a:latin typeface="EC Square Sans Pro" panose="020B0506040000020004" pitchFamily="34" charset="0"/>
              </a:rPr>
              <a:t>G20, ktoré nie sú členmi OECD. </a:t>
            </a:r>
          </a:p>
          <a:p>
            <a:pPr algn="l"/>
            <a:endParaRPr lang="en-GB" sz="1100" b="0" i="0" u="none" strike="noStrike" baseline="0" dirty="0">
              <a:latin typeface="EC Square Sans Pro" panose="020B0506040000020004" pitchFamily="34" charset="0"/>
            </a:endParaRPr>
          </a:p>
          <a:p>
            <a:pPr algn="l"/>
            <a:r>
              <a:rPr lang="sk-SK" sz="1100" b="0" i="0" u="none" strike="noStrike" baseline="0">
                <a:latin typeface="EC Square Sans Pro" panose="020B0506040000020004" pitchFamily="34" charset="0"/>
              </a:rPr>
              <a:t>Živočíšny sektor sa aktívne podieľal na vývoji a zavádzaní takmer všetkých akčných plánov vypracovaných krajinami OECD, EÚ/EHP a G20</a:t>
            </a:r>
          </a:p>
          <a:p>
            <a:pPr algn="l"/>
            <a:r>
              <a:rPr lang="sk-SK" sz="1100" b="0" i="0" u="none" strike="noStrike" baseline="0">
                <a:latin typeface="EC Square Sans Pro" panose="020B0506040000020004" pitchFamily="34" charset="0"/>
              </a:rPr>
              <a:t>Zlepšené postupy pri manipulácii s potravinami a zlepšenie biologickej bezpečnosti na farmách sľubujú zníženie výskytu rezistentných infekcií.</a:t>
            </a:r>
          </a:p>
          <a:p>
            <a:pPr algn="l"/>
            <a:r>
              <a:rPr lang="sk-SK" sz="1100" b="0" i="0" u="none" strike="noStrike" baseline="0">
                <a:latin typeface="EC Square Sans Pro" panose="020B0506040000020004" pitchFamily="34" charset="0"/>
              </a:rPr>
              <a:t>Prínosy zvýšenia biologickej bezpečnosti fariem úplne vyvažujú náklady na zavedenie.</a:t>
            </a:r>
          </a:p>
          <a:p>
            <a:pPr algn="l"/>
            <a:endParaRPr lang="en-GB" sz="1100" b="0" i="0" u="none" strike="noStrike" baseline="0" dirty="0">
              <a:latin typeface="EC Square Sans Pro" panose="020B0506040000020004" pitchFamily="34" charset="0"/>
            </a:endParaRPr>
          </a:p>
          <a:p>
            <a:pPr algn="l"/>
            <a:r>
              <a:rPr lang="sk-SK" sz="1600" b="0" i="0">
                <a:solidFill>
                  <a:srgbClr val="444444"/>
                </a:solidFill>
                <a:effectLst/>
                <a:latin typeface="Raleway" pitchFamily="2" charset="0"/>
              </a:rPr>
              <a:t>Organizácia Spojených národov na základe správy Jima O'Neila odhaduje, že do roku 2050 by mohlo byť až 10 miliónov úmrtí ročne spôsobených superbaktériami a súvisiacimi formami antimikrobiálnej rezistencie. </a:t>
            </a:r>
          </a:p>
          <a:p>
            <a:pPr algn="l"/>
            <a:endParaRPr lang="en-GB" sz="1600" b="0" i="0" u="none" strike="noStrike" baseline="0" dirty="0">
              <a:solidFill>
                <a:srgbClr val="444444"/>
              </a:solidFill>
              <a:effectLst/>
              <a:latin typeface="Raleway" pitchFamily="2" charset="0"/>
            </a:endParaRPr>
          </a:p>
          <a:p>
            <a:pPr algn="l"/>
            <a:r>
              <a:rPr lang="sk-SK" sz="1600" b="0" i="0" u="none" strike="noStrike" baseline="0">
                <a:solidFill>
                  <a:srgbClr val="444444"/>
                </a:solidFill>
                <a:effectLst/>
                <a:latin typeface="Raleway" pitchFamily="2" charset="0"/>
                <a:ea typeface="+mn-ea"/>
                <a:cs typeface="+mn-cs"/>
              </a:rPr>
              <a:t>Na grafe je znázornená </a:t>
            </a:r>
            <a:r>
              <a:rPr lang="sk-SK" sz="1600" b="0" i="0">
                <a:solidFill>
                  <a:srgbClr val="444444"/>
                </a:solidFill>
                <a:effectLst/>
                <a:latin typeface="Raleway" pitchFamily="2" charset="0"/>
                <a:ea typeface="+mn-ea"/>
                <a:cs typeface="+mn-cs"/>
              </a:rPr>
              <a:t>predpokladaná úmrtnosť v dôsledku AMR v porovnaní s bežnými príčinami súčasných úmrtí a jej odhady týkajúce sa úmrtí do roku 2050. </a:t>
            </a:r>
          </a:p>
          <a:p>
            <a:pPr algn="l"/>
            <a:r>
              <a:rPr lang="sk-SK" sz="1600" b="0" i="0">
                <a:solidFill>
                  <a:srgbClr val="444444"/>
                </a:solidFill>
                <a:effectLst/>
                <a:latin typeface="Raleway" pitchFamily="2" charset="0"/>
                <a:ea typeface="+mn-ea"/>
                <a:cs typeface="+mn-cs"/>
              </a:rPr>
              <a:t>Údaje o rôznych príčinách súčasných úmrtí sú prevzaté z viacerých zdrojov: 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k-SK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Diabetes: www.whi.int/mediacentre/factsheets/fs312/en/ Rakovina: www.whi.int/mediacentre/factsheets/fs297/en/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k-SK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Cholera: www.whi.int/mediacentre/factsheets/fs107/en/ Hnačkové ochorenie: www.sciencedirect.com/science/article/pii/So140673612617280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k-SK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Osýpky: www.sciencedirect.com/science/article/pii/So140673612617280 Dopravné nehody: www.whi.int/mediacentre/factsheets/fs358/en/</a:t>
            </a:r>
          </a:p>
          <a:p>
            <a:pPr marL="171450" indent="-171450" algn="l">
              <a:buFont typeface="Arial" panose="020B0604020202020204" pitchFamily="34" charset="0"/>
              <a:buChar char="•"/>
            </a:pPr>
            <a:r>
              <a:rPr lang="sk-SK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Tetanus: www.sciencedirect.com/science/article/pii/So140673612617280</a:t>
            </a:r>
          </a:p>
          <a:p>
            <a:pPr algn="l"/>
            <a:endParaRPr lang="en-GB" sz="1100" b="0" i="0" u="none" strike="noStrike" baseline="0" dirty="0">
              <a:solidFill>
                <a:srgbClr val="3C4982"/>
              </a:solidFill>
              <a:latin typeface="EC Square Sans Pro" panose="020B0506040000020004" pitchFamily="34" charset="0"/>
            </a:endParaRPr>
          </a:p>
          <a:p>
            <a:pPr algn="l"/>
            <a:endParaRPr lang="en-GB" sz="1100" b="0" i="0" u="none" strike="noStrike" baseline="0" dirty="0">
              <a:solidFill>
                <a:srgbClr val="3C4982"/>
              </a:solidFill>
              <a:latin typeface="EC Square Sans Pro" panose="020B0506040000020004" pitchFamily="34" charset="0"/>
            </a:endParaRPr>
          </a:p>
          <a:p>
            <a:pPr algn="l"/>
            <a:r>
              <a:rPr lang="sk-SK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Podľa údajov </a:t>
            </a:r>
            <a:r>
              <a:rPr lang="sk-SK" sz="1600" b="0" i="0" u="none" strike="noStrike" baseline="0">
                <a:solidFill>
                  <a:srgbClr val="4D5156"/>
                </a:solidFill>
                <a:effectLst/>
                <a:latin typeface="arial" panose="020B0604020202020204" pitchFamily="34" charset="0"/>
              </a:rPr>
              <a:t>Organizácie pre hospodársku spoluprácu a rozvoj </a:t>
            </a:r>
            <a:r>
              <a:rPr lang="sk-SK" sz="1600" b="0" i="0" u="none" strike="noStrike" baseline="0">
                <a:solidFill>
                  <a:srgbClr val="3C4982"/>
                </a:solidFill>
                <a:effectLst/>
                <a:latin typeface="EC Square Sans Pro" panose="020B0506040000020004" pitchFamily="34" charset="0"/>
              </a:rPr>
              <a:t>(OECD)</a:t>
            </a:r>
            <a:r>
              <a:rPr lang="sk-SK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 </a:t>
            </a:r>
            <a:r>
              <a:rPr lang="sk-SK" sz="1100" b="0" i="0" u="none" strike="noStrike" baseline="0">
                <a:solidFill>
                  <a:srgbClr val="3C4982"/>
                </a:solidFill>
                <a:highlight>
                  <a:srgbClr val="FFFF00"/>
                </a:highlight>
                <a:latin typeface="EC Square Sans Pro" panose="020B0506040000020004" pitchFamily="34" charset="0"/>
              </a:rPr>
              <a:t>má </a:t>
            </a:r>
            <a:r>
              <a:rPr lang="sk-SK" sz="1100" b="0" i="0" u="none" strike="noStrike" baseline="0">
                <a:solidFill>
                  <a:srgbClr val="3C4982"/>
                </a:solidFill>
                <a:latin typeface="EC Square Sans Pro" panose="020B0506040000020004" pitchFamily="34" charset="0"/>
              </a:rPr>
              <a:t>obrovský vplyv na systémy zdravotnej starostlivosti v Európe, približne 1,1 miliardy EUR ročne</a:t>
            </a:r>
            <a:r>
              <a:rPr lang="sk-SK" b="0" i="0"/>
              <a:t>.</a:t>
            </a:r>
          </a:p>
          <a:p>
            <a:pPr algn="l"/>
            <a:r>
              <a:rPr lang="sk-SK" sz="1100" b="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Ak infekcia nereaguje na antimikrobiálnu liečbu prvej línie </a:t>
            </a:r>
            <a:r>
              <a:rPr lang="sk-SK" sz="1800" b="0" i="0" u="none" strike="noStrike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(„Liečba prvej línie je prvá odporúčaná možnosť liečby“), </a:t>
            </a:r>
            <a:r>
              <a:rPr lang="sk-SK" sz="1100" b="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zdravotnícki pracovníci siahnu po </a:t>
            </a:r>
            <a:r>
              <a:rPr lang="sk-SK" sz="11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drahších</a:t>
            </a:r>
            <a:r>
              <a:rPr lang="sk-SK" sz="1100" b="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 </a:t>
            </a:r>
            <a:r>
              <a:rPr lang="sk-SK" sz="11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alternatívach</a:t>
            </a:r>
            <a:r>
              <a:rPr lang="sk-SK" sz="1100" b="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, ako sú lieky druhej a tretej línie (posledné dostupné možnosti liečby). Komplikácie alebo dlhšie trvanie ochorenia či liečby si niekedy vyžadujú </a:t>
            </a:r>
            <a:r>
              <a:rPr lang="sk-SK" sz="11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dlhší pobyt v nemocnici</a:t>
            </a:r>
            <a:r>
              <a:rPr lang="sk-SK" sz="1100" b="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 a s tým spojené náklady.</a:t>
            </a:r>
          </a:p>
          <a:p>
            <a:pPr algn="l"/>
            <a:r>
              <a:rPr lang="sk-SK" sz="1100" b="0" i="1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Zdroj:</a:t>
            </a:r>
            <a:r>
              <a:rPr lang="sk-SK" sz="1100" b="0" i="0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 OECD (2018), </a:t>
            </a:r>
            <a:r>
              <a:rPr lang="sk-SK" sz="1100" b="0" i="1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Stemming the Superbug Tide: Just A Few Dollars More</a:t>
            </a:r>
            <a:r>
              <a:rPr lang="sk-SK" sz="1100" b="0" i="0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, OECD Health Policy Studies, OECD Publishing, Paríž, </a:t>
            </a:r>
            <a:r>
              <a:rPr lang="sk-SK" sz="1100" b="0" i="0">
                <a:solidFill>
                  <a:srgbClr val="000000"/>
                </a:solidFill>
                <a:effectLst/>
                <a:latin typeface="EC Square Sans Pro" panose="020B0506040000020004" pitchFamily="34" charset="0"/>
                <a:hlinkClick r:id="rId3"/>
              </a:rPr>
              <a:t>https://doi.org/10.1787/9789264307599-en</a:t>
            </a:r>
            <a:r>
              <a:rPr lang="sk-SK" sz="1100" b="0" i="0">
                <a:solidFill>
                  <a:srgbClr val="000000"/>
                </a:solidFill>
                <a:effectLst/>
                <a:latin typeface="EC Square Sans Pro" panose="020B0506040000020004" pitchFamily="34" charset="0"/>
              </a:rPr>
              <a:t>.</a:t>
            </a:r>
          </a:p>
          <a:p>
            <a:pPr algn="l"/>
            <a:endParaRPr lang="en-GB" sz="1100" b="0" i="0" dirty="0">
              <a:solidFill>
                <a:srgbClr val="000000"/>
              </a:solidFill>
              <a:effectLst/>
              <a:latin typeface="EC Square Sans Pro" panose="020B050604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0" dirty="0">
              <a:solidFill>
                <a:srgbClr val="3F4A52"/>
              </a:solidFill>
              <a:effectLst/>
              <a:latin typeface="EC Square Sans Pro" panose="020B050604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100" b="0" i="0" dirty="0">
              <a:solidFill>
                <a:srgbClr val="3F4A52"/>
              </a:solidFill>
              <a:effectLst/>
              <a:latin typeface="EC Square Sans Pro" panose="020B0506040000020004" pitchFamily="34" charset="0"/>
            </a:endParaRPr>
          </a:p>
          <a:p>
            <a:pPr algn="l"/>
            <a:endParaRPr lang="en-GB" b="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7219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100" b="0" i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Antimikrobiálna rezistencia (AMR) je schopnosť mikroorganizmov prežiť alebo rásť napriek antimikrobiálnej látke, ktorá za normálnych okolností tento mikroorganizmus potláča alebo zabíja</a:t>
            </a:r>
            <a:r>
              <a:rPr lang="sk-SK" sz="1100">
                <a:solidFill>
                  <a:srgbClr val="404040"/>
                </a:solidFill>
                <a:latin typeface="arial" panose="020B0604020202020204" pitchFamily="34" charset="0"/>
              </a:rPr>
              <a:t>. </a:t>
            </a:r>
          </a:p>
          <a:p>
            <a:pPr algn="l"/>
            <a:r>
              <a:rPr lang="sk-SK" sz="1100">
                <a:solidFill>
                  <a:srgbClr val="404040"/>
                </a:solidFill>
                <a:latin typeface="arial" panose="020B0604020202020204" pitchFamily="34" charset="0"/>
              </a:rPr>
              <a:t>Je to dôsledok prirodzeného výberu a genetiky. </a:t>
            </a:r>
            <a:r>
              <a:rPr lang="sk-SK" sz="1100" b="0" i="0">
                <a:solidFill>
                  <a:srgbClr val="1F1F1F"/>
                </a:solidFill>
                <a:effectLst/>
                <a:latin typeface="Google Sans"/>
              </a:rPr>
              <a:t>Antibiotická rezistencia vzniká aj vtedy, keď sa baktérie zmenia, aby sa chránili pred antibiotikom. </a:t>
            </a:r>
          </a:p>
          <a:p>
            <a:pPr algn="l"/>
            <a:r>
              <a:rPr lang="sk-SK" sz="1100">
                <a:solidFill>
                  <a:srgbClr val="404040"/>
                </a:solidFill>
                <a:latin typeface="arial" panose="020B0604020202020204" pitchFamily="34" charset="0"/>
              </a:rPr>
              <a:t>Rozvoj rezistencie podporujú aj ďalšie ľudské faktory, ako napríklad: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sk-SK" sz="1100">
                <a:solidFill>
                  <a:srgbClr val="404040"/>
                </a:solidFill>
                <a:latin typeface="arial" panose="020B0604020202020204" pitchFamily="34" charset="0"/>
              </a:rPr>
              <a:t>nevhodné užívanie: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k-SK" sz="1100">
                <a:solidFill>
                  <a:srgbClr val="404040"/>
                </a:solidFill>
                <a:latin typeface="arial" panose="020B0604020202020204" pitchFamily="34" charset="0"/>
              </a:rPr>
              <a:t>nadmerné užívanie: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sk-SK" sz="1100">
                <a:solidFill>
                  <a:srgbClr val="404040"/>
                </a:solidFill>
                <a:latin typeface="arial" panose="020B0604020202020204" pitchFamily="34" charset="0"/>
              </a:rPr>
              <a:t>delenie sa o antibiotiká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sk-SK" sz="1100">
                <a:solidFill>
                  <a:srgbClr val="404040"/>
                </a:solidFill>
                <a:latin typeface="arial" panose="020B0604020202020204" pitchFamily="34" charset="0"/>
              </a:rPr>
              <a:t>užívanie antibiotík bez toho, aby to bolo potrebné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sk-SK" sz="1100">
                <a:solidFill>
                  <a:srgbClr val="404040"/>
                </a:solidFill>
                <a:latin typeface="arial" panose="020B0604020202020204" pitchFamily="34" charset="0"/>
              </a:rPr>
              <a:t>užívanie antibiotík na infekcie a zápaly vírusového pôvodu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k-SK" sz="1100">
                <a:solidFill>
                  <a:srgbClr val="404040"/>
                </a:solidFill>
                <a:latin typeface="arial" panose="020B0604020202020204" pitchFamily="34" charset="0"/>
              </a:rPr>
              <a:t>zneužívanie: 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sk-SK" sz="1100">
                <a:solidFill>
                  <a:srgbClr val="404040"/>
                </a:solidFill>
                <a:latin typeface="arial" panose="020B0604020202020204" pitchFamily="34" charset="0"/>
              </a:rPr>
              <a:t>užívanie antimikrobiálnych látok ako stimulátorov rastu zvierat na farmách alebo v akvakultúre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sk-SK" sz="1100">
                <a:solidFill>
                  <a:srgbClr val="404040"/>
                </a:solidFill>
                <a:latin typeface="arial" panose="020B0604020202020204" pitchFamily="34" charset="0"/>
              </a:rPr>
              <a:t>nedokončenie liečby alebo užívanie nedostatočnej dávky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sk-SK" sz="1100">
                <a:solidFill>
                  <a:srgbClr val="404040"/>
                </a:solidFill>
                <a:latin typeface="arial" panose="020B0604020202020204" pitchFamily="34" charset="0"/>
              </a:rPr>
              <a:t>užívanie antibiotík na nesprávne indikácie, ako sú infekcie a zápaly vírusového pôvodu</a:t>
            </a:r>
          </a:p>
          <a:p>
            <a:pPr algn="l"/>
            <a:endParaRPr lang="en-GB" sz="1100" dirty="0">
              <a:solidFill>
                <a:srgbClr val="404040"/>
              </a:solidFill>
              <a:latin typeface="arial" panose="020B0604020202020204" pitchFamily="34" charset="0"/>
            </a:endParaRPr>
          </a:p>
          <a:p>
            <a:pPr algn="l"/>
            <a:r>
              <a:rPr lang="sk-SK" sz="1100" b="0" i="0" u="none" strike="noStrike" baseline="0">
                <a:latin typeface="ECSquareSansPro-Regular"/>
              </a:rPr>
              <a:t>Postupom času sa tak antimikrobiálne látky stávajú menej účinnými a v konečnom dôsledku nepoužiteľnými v humánnej a </a:t>
            </a:r>
            <a:r>
              <a:rPr lang="sk-SK" sz="1100" b="0" i="0" u="none" strike="noStrike" baseline="0">
                <a:solidFill>
                  <a:srgbClr val="FFFFFF"/>
                </a:solidFill>
                <a:latin typeface="ECSquareSansPro-Regular"/>
              </a:rPr>
              <a:t>veterinárnej medicíne.</a:t>
            </a:r>
          </a:p>
          <a:p>
            <a:r>
              <a:rPr lang="sk-SK" sz="1100" b="0" i="0">
                <a:solidFill>
                  <a:srgbClr val="1F1F1F"/>
                </a:solidFill>
                <a:effectLst/>
                <a:latin typeface="Google Sans"/>
              </a:rPr>
              <a:t>Všetky baktérie sa šíria vzduchom, vodou, pôdou, potravinami alebo živými vektormi. </a:t>
            </a:r>
          </a:p>
          <a:p>
            <a:r>
              <a:rPr lang="sk-SK" sz="1100" b="0" i="0">
                <a:solidFill>
                  <a:srgbClr val="1F1F1F"/>
                </a:solidFill>
                <a:effectLst/>
                <a:latin typeface="Google Sans"/>
              </a:rPr>
              <a:t>Na ďalšej snímke sú znázornené rôzne smery šírenia.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5173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sk-SK" sz="1100" b="0" i="0" u="none" strike="noStrike" baseline="0">
                <a:latin typeface="EC Square Sans Pro" panose="020B0506040000020004" pitchFamily="34" charset="0"/>
              </a:rPr>
              <a:t>V rámci konceptu „jedno zdravie“ sa uznáva, že zdravie ľudí je úzko prepojené so zdravím zvierat a životným prostredím, t. j. že krmivo pre zvieratá, potraviny pre ľudí, zvieratá</a:t>
            </a:r>
          </a:p>
          <a:p>
            <a:pPr algn="l"/>
            <a:r>
              <a:rPr lang="sk-SK" sz="1100" b="0" i="0" u="none" strike="noStrike" baseline="0">
                <a:latin typeface="EC Square Sans Pro" panose="020B0506040000020004" pitchFamily="34" charset="0"/>
              </a:rPr>
              <a:t>a zdravie ľudí a kontaminácia životného prostredia sú úzko prepojené. </a:t>
            </a:r>
          </a:p>
          <a:p>
            <a:pPr algn="l"/>
            <a:endParaRPr lang="en-GB" sz="1100" b="0" i="0" u="none" strike="noStrike" baseline="0" dirty="0">
              <a:solidFill>
                <a:srgbClr val="404040"/>
              </a:solidFill>
              <a:effectLst/>
              <a:latin typeface="EC Square Sans Pro" panose="020B0506040000020004" pitchFamily="34" charset="0"/>
            </a:endParaRPr>
          </a:p>
          <a:p>
            <a:r>
              <a:rPr lang="sk-SK" sz="1100" b="0" i="0">
                <a:solidFill>
                  <a:srgbClr val="1C1D1E"/>
                </a:solidFill>
                <a:effectLst/>
                <a:latin typeface="EC Square Sans Pro" panose="020B0506040000020004" pitchFamily="34" charset="0"/>
              </a:rPr>
              <a:t>Odráža to prístup Európskej komisie k problematike AMR v rámci konceptu „jedno zdravie“, ktorý sa na základe komplexného a koordinovaného prístupu zameriava spoločne na ľudský a veterinárny sektor.</a:t>
            </a:r>
          </a:p>
          <a:p>
            <a:endParaRPr lang="en-GB" sz="1100" b="0" i="0" dirty="0">
              <a:solidFill>
                <a:srgbClr val="1C1D1E"/>
              </a:solidFill>
              <a:effectLst/>
              <a:latin typeface="EC Square Sans Pro" panose="020B0506040000020004" pitchFamily="34" charset="0"/>
            </a:endParaRPr>
          </a:p>
          <a:p>
            <a:r>
              <a:rPr lang="sk-SK" sz="1100" b="0" i="0">
                <a:solidFill>
                  <a:srgbClr val="202122"/>
                </a:solidFill>
                <a:effectLst/>
                <a:latin typeface="EC Square Sans Pro" panose="020B0506040000020004" pitchFamily="34" charset="0"/>
              </a:rPr>
              <a:t>Zvýšené používanie antibiotík vyvoláva obavy, keďže </a:t>
            </a:r>
            <a:r>
              <a:rPr lang="sk-SK" sz="1100" b="0" i="0">
                <a:solidFill>
                  <a:srgbClr val="202122"/>
                </a:solidFill>
                <a:effectLst/>
                <a:latin typeface="EC Square Sans Pro" panose="020B0506040000020004" pitchFamily="34" charset="0"/>
                <a:hlinkClick r:id="rId3" tooltip="Antibiotická rezistencia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antibiotická rezistencia</a:t>
            </a:r>
            <a:r>
              <a:rPr lang="sk-SK" sz="1100" b="0" i="0">
                <a:solidFill>
                  <a:srgbClr val="202122"/>
                </a:solidFill>
                <a:effectLst/>
                <a:latin typeface="EC Square Sans Pro" panose="020B0506040000020004" pitchFamily="34" charset="0"/>
              </a:rPr>
              <a:t> sa považuje za vážnu hrozbu pre zdravie a dobré životné podmienky ľudí a zvierat v budúcnosti a rastúce množstvo antibiotík alebo baktérií rezistentných voči antibiotikám v životnom prostredí by mohlo zvýšiť počet infekcií rezistentných voči liekom u oboch skupín.</a:t>
            </a:r>
          </a:p>
          <a:p>
            <a:endParaRPr lang="en-GB" sz="1100" b="0" i="0" dirty="0">
              <a:solidFill>
                <a:srgbClr val="202122"/>
              </a:solidFill>
              <a:effectLst/>
              <a:latin typeface="EC Square Sans Pro" panose="020B05060400000200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100" b="0" i="0">
                <a:solidFill>
                  <a:srgbClr val="202122"/>
                </a:solidFill>
                <a:effectLst/>
                <a:latin typeface="EC Square Sans Pro" panose="020B0506040000020004" pitchFamily="34" charset="0"/>
              </a:rPr>
              <a:t>Znenie grafiky sa zameriava na spotrebu antimikrobiálnych látok u zvierat určených na produkciu potravín. v zásade sa </a:t>
            </a:r>
            <a:r>
              <a:rPr lang="sk-SK" sz="1800">
                <a:solidFill>
                  <a:srgbClr val="000000"/>
                </a:solidFill>
                <a:latin typeface="Adobe Clean DC"/>
              </a:rPr>
              <a:t>však len na zvieratá určené na produkciu potravín, hoci hovoríme s poľnohospodármi a veterinármi zvierat určených na produkciu potravín. </a:t>
            </a:r>
          </a:p>
          <a:p>
            <a:endParaRPr lang="en-GB" sz="1100" b="0" i="0" dirty="0">
              <a:solidFill>
                <a:srgbClr val="202122"/>
              </a:solidFill>
              <a:effectLst/>
              <a:latin typeface="EC Square Sans Pro" panose="020B0506040000020004" pitchFamily="34" charset="0"/>
            </a:endParaRPr>
          </a:p>
          <a:p>
            <a:endParaRPr lang="en-GB" b="0" i="0" dirty="0">
              <a:solidFill>
                <a:srgbClr val="202122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4642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k-SK" sz="1100" b="0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V roku 2020 sa v Európe nakazilo baktériami rezistentnými na antibiotiká viac ako </a:t>
            </a:r>
            <a:r>
              <a:rPr lang="sk-SK" sz="1100" b="1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800 000</a:t>
            </a:r>
            <a:r>
              <a:rPr lang="sk-SK" sz="1100" b="0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 ľudí</a:t>
            </a:r>
            <a:r>
              <a:rPr lang="sk-SK" sz="1100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.</a:t>
            </a:r>
            <a:r>
              <a:rPr lang="sk-SK" sz="1100" b="0" i="0">
                <a:solidFill>
                  <a:srgbClr val="3F4A52"/>
                </a:solidFill>
                <a:effectLst/>
                <a:latin typeface="Open Sans" panose="020B0606030504020204" pitchFamily="34" charset="0"/>
              </a:rPr>
              <a:t> Medzi výsledné ochorenia patril zápal pľúc a infekcie krvného riečiska a vnútrobrušné infekcie. (Zdroj: ECDC, Európske centrum pre prevenciu a kontrolu chorôb).</a:t>
            </a:r>
          </a:p>
          <a:p>
            <a:endParaRPr lang="es-ES" sz="1100" dirty="0"/>
          </a:p>
          <a:p>
            <a:r>
              <a:rPr lang="sk-SK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Celkovo sú v EÚ/EHP percentuálne hodnoty AMR pre sledované kombinácie bakteriálnych druhov a skupín antimikrobiálnych látok naďalej vysoké:</a:t>
            </a:r>
          </a:p>
          <a:p>
            <a:pPr marL="171450" indent="-171450">
              <a:buFontTx/>
              <a:buChar char="-"/>
            </a:pPr>
            <a:r>
              <a:rPr lang="sk-SK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rezistencia </a:t>
            </a:r>
            <a:r>
              <a:rPr lang="sk-SK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Escherichia coli</a:t>
            </a:r>
            <a:r>
              <a:rPr lang="sk-SK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 a </a:t>
            </a:r>
            <a:r>
              <a:rPr lang="sk-SK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Klebsiella pneumoniae </a:t>
            </a:r>
            <a:r>
              <a:rPr lang="sk-SK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sk-SK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K. pneumoniae</a:t>
            </a:r>
            <a:r>
              <a:rPr lang="sk-SK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) na karbapeném,</a:t>
            </a:r>
          </a:p>
          <a:p>
            <a:pPr marL="171450" indent="-171450">
              <a:buFontTx/>
              <a:buChar char="-"/>
            </a:pPr>
            <a:r>
              <a:rPr lang="sk-SK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rezistencia </a:t>
            </a:r>
            <a:r>
              <a:rPr lang="sk-SK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Enterococcus faecium</a:t>
            </a:r>
            <a:r>
              <a:rPr lang="sk-SK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na vankomycín, ktorý v rokoch 2016 – 2020 zaznamenal výrazný nárast. </a:t>
            </a:r>
          </a:p>
          <a:p>
            <a:pPr marL="171450" indent="-171450">
              <a:buFontTx/>
              <a:buChar char="-"/>
            </a:pPr>
            <a:r>
              <a:rPr lang="sk-SK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vysoké percento rezistencie </a:t>
            </a:r>
            <a:r>
              <a:rPr lang="sk-SK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K. Pneumoniae</a:t>
            </a:r>
            <a:r>
              <a:rPr lang="sk-SK" sz="1100" b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na cefalosporíny a karbapenémy tretej generácie,</a:t>
            </a:r>
          </a:p>
          <a:p>
            <a:pPr marL="171450" indent="-171450">
              <a:buFontTx/>
              <a:buChar char="-"/>
            </a:pPr>
            <a:r>
              <a:rPr lang="sk-SK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vysoké percento </a:t>
            </a:r>
            <a:r>
              <a:rPr lang="sk-SK" sz="1100" b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druhov </a:t>
            </a:r>
            <a:r>
              <a:rPr lang="sk-SK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Acinetobacter </a:t>
            </a:r>
            <a:r>
              <a:rPr lang="sk-SK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a </a:t>
            </a:r>
            <a:r>
              <a:rPr lang="sk-SK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Pseudomonas aeruginosa</a:t>
            </a:r>
            <a:r>
              <a:rPr lang="sk-SK" sz="1100" b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 rezistentných na karbapeném</a:t>
            </a:r>
          </a:p>
          <a:p>
            <a:pPr marL="0" indent="0">
              <a:buFontTx/>
              <a:buNone/>
            </a:pPr>
            <a:r>
              <a:rPr lang="sk-SK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(</a:t>
            </a:r>
            <a:r>
              <a:rPr lang="sk-SK" sz="1100" b="0" i="1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Zdroj</a:t>
            </a:r>
            <a:r>
              <a:rPr lang="sk-SK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: Sledovanie antimikrobiálnej rezistencie v Európe, 2022)</a:t>
            </a:r>
          </a:p>
          <a:p>
            <a:pPr marL="0" indent="0">
              <a:buFontTx/>
              <a:buNone/>
            </a:pPr>
            <a:endParaRPr lang="en-GB" sz="1100" b="0" i="0" dirty="0">
              <a:solidFill>
                <a:srgbClr val="333333"/>
              </a:solidFill>
              <a:effectLst/>
              <a:latin typeface="Roboto" panose="02000000000000000000" pitchFamily="2" charset="0"/>
            </a:endParaRPr>
          </a:p>
          <a:p>
            <a:pPr marL="0" indent="0">
              <a:buFontTx/>
              <a:buNone/>
            </a:pPr>
            <a:r>
              <a:rPr lang="sk-SK" sz="1100" b="0" i="0">
                <a:solidFill>
                  <a:srgbClr val="333333"/>
                </a:solidFill>
                <a:effectLst/>
                <a:latin typeface="Roboto" panose="02000000000000000000" pitchFamily="2" charset="0"/>
              </a:rPr>
              <a:t>vo viacerých krajinách európskeho regiónu vyvoláva obavy.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57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100" b="0" i="0">
                <a:solidFill>
                  <a:srgbClr val="1F1F1F"/>
                </a:solidFill>
                <a:effectLst/>
                <a:latin typeface="Google Sans"/>
              </a:rPr>
              <a:t>Na základe zoznamu AMEG a nariadenia 2022/1255</a:t>
            </a:r>
          </a:p>
          <a:p>
            <a:r>
              <a:rPr lang="sk-SK" sz="1100" b="0" i="0">
                <a:solidFill>
                  <a:srgbClr val="1F1F1F"/>
                </a:solidFill>
                <a:effectLst/>
                <a:latin typeface="Google Sans"/>
              </a:rPr>
              <a:t>Cieľom je vysvetliť, že mnohé antimikrobiálne látky patria do tých istých tried, ktoré používame v humánnych a veterinárnych liekoch, a aký je rozdiel medzi rôznymi druhmi antimikrobiálnych látok. 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05645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100" b="0" i="0" dirty="0">
              <a:solidFill>
                <a:srgbClr val="1F1F1F"/>
              </a:solidFill>
              <a:effectLst/>
              <a:latin typeface="Google Sans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87181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sz="1100" b="0" i="0">
                <a:solidFill>
                  <a:srgbClr val="404040"/>
                </a:solidFill>
                <a:effectLst/>
                <a:latin typeface="arial" panose="020B0604020202020204" pitchFamily="34" charset="0"/>
              </a:rPr>
              <a:t>Zo zjednodušenej súhrnnej správy JIACRA: https://www.ecdc.europa.eu/sites/default/files/documents/simplified-summary-antimicrobial-consumption-resistance-bacteria-2019-2021.pdf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F68CBC-6CFC-428F-8CC1-256870B442D5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86902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8.jpeg"/><Relationship Id="rId2" Type="http://schemas.openxmlformats.org/officeDocument/2006/relationships/image" Target="../media/image1.png"/><Relationship Id="rId16" Type="http://schemas.openxmlformats.org/officeDocument/2006/relationships/hyperlink" Target="http://www.amrfvtraining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image" Target="../media/image37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40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39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38.jpeg"/><Relationship Id="rId2" Type="http://schemas.openxmlformats.org/officeDocument/2006/relationships/image" Target="../media/image1.png"/><Relationship Id="rId16" Type="http://schemas.openxmlformats.org/officeDocument/2006/relationships/hyperlink" Target="http://www.amrfvtraining.eu/" TargetMode="External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6.png"/><Relationship Id="rId11" Type="http://schemas.openxmlformats.org/officeDocument/2006/relationships/image" Target="../media/image37.png"/><Relationship Id="rId5" Type="http://schemas.openxmlformats.org/officeDocument/2006/relationships/image" Target="../media/image5.png"/><Relationship Id="rId15" Type="http://schemas.openxmlformats.org/officeDocument/2006/relationships/image" Target="../media/image4.png"/><Relationship Id="rId10" Type="http://schemas.openxmlformats.org/officeDocument/2006/relationships/image" Target="../media/image36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40.png"/></Relationships>
</file>

<file path=ppt/slideLayouts/_rels/slideLayout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11" Type="http://schemas.openxmlformats.org/officeDocument/2006/relationships/image" Target="../media/image36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8560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87950"/>
            <a:ext cx="8712200" cy="1677670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7682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7682"/>
            <a:ext cx="1746000" cy="17460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61761"/>
            <a:ext cx="1105152" cy="1181369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2" y="2214195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86413"/>
            <a:ext cx="7874000" cy="7816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402744"/>
            <a:ext cx="2971800" cy="37108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4" name="Imagen 33">
            <a:extLst>
              <a:ext uri="{FF2B5EF4-FFF2-40B4-BE49-F238E27FC236}">
                <a16:creationId xmlns:a16="http://schemas.microsoft.com/office/drawing/2014/main" id="{582D17B3-5A6C-42CA-853B-4103A0708918}"/>
              </a:ext>
            </a:extLst>
          </p:cNvPr>
          <p:cNvPicPr/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991600" y="5636799"/>
            <a:ext cx="3022600" cy="7346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13523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0"/>
            <a:ext cx="5105400" cy="68706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023879" y="130606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1150"/>
            <a:ext cx="608614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4" y="859216"/>
            <a:ext cx="426085" cy="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5390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219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63"/>
            <a:ext cx="1166832" cy="2216150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4113"/>
            <a:ext cx="5105400" cy="5716587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53346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7"/>
            <a:ext cx="1740296" cy="346856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3" y="1734990"/>
            <a:ext cx="3469745" cy="17322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5634"/>
            <a:ext cx="1105152" cy="118136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1" y="2162432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pic>
        <p:nvPicPr>
          <p:cNvPr id="37" name="Imagen 36">
            <a:extLst>
              <a:ext uri="{FF2B5EF4-FFF2-40B4-BE49-F238E27FC236}">
                <a16:creationId xmlns:a16="http://schemas.microsoft.com/office/drawing/2014/main" id="{C53E509D-9C05-4F64-B596-3792F76B9CA7}"/>
              </a:ext>
            </a:extLst>
          </p:cNvPr>
          <p:cNvPicPr/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0809" y="5784269"/>
            <a:ext cx="3418791" cy="8308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B12C3DE7-53C0-4BC5-BCFB-CAB7D8B057D6}"/>
              </a:ext>
            </a:extLst>
          </p:cNvPr>
          <p:cNvGrpSpPr/>
          <p:nvPr userDrawn="1"/>
        </p:nvGrpSpPr>
        <p:grpSpPr>
          <a:xfrm>
            <a:off x="0" y="5763684"/>
            <a:ext cx="5350796" cy="63322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id="{616377A2-39DF-447D-B18F-0E33E62D6510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id="{27CD1840-7ABE-4462-BC91-7E7C5F3BAF2E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211120" y="3482587"/>
            <a:ext cx="1756206" cy="171676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E2D3912A-1E4E-402A-A3C0-9761CDC5901B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2C7F8E-841D-4355-9AF1-D492BA4BF8E2}"/>
              </a:ext>
            </a:extLst>
          </p:cNvPr>
          <p:cNvSpPr txBox="1"/>
          <p:nvPr userDrawn="1"/>
        </p:nvSpPr>
        <p:spPr>
          <a:xfrm>
            <a:off x="218393" y="63969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>
                <a:latin typeface="EC Square Sans Pro" panose="020B0506040000020004" pitchFamily="34" charset="0"/>
                <a:hlinkClick r:id="rId16"/>
              </a:rPr>
              <a:t>www.amrfvtraining.eu</a:t>
            </a:r>
            <a:r>
              <a:rPr lang="sk-SK">
                <a:latin typeface="EC Square Sans Pro" panose="020B05060400000200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0034496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FA0836-9774-4CDA-BE9E-0A70C83565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4442"/>
            <a:ext cx="9144000" cy="2392021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218212-C721-4C32-98C7-F8CF1A010D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8709"/>
            <a:ext cx="9144000" cy="1658828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E37092-DB68-4D9D-809F-12F70F20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3A01C0-1B01-498A-8EBE-A45A99D0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404FD-CE7E-4E84-9E67-4973C56FA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7233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DFB2B8F-3F1C-41E5-8C2F-58F4817C60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9D1D11F-ED18-4DF8-8485-85EF8CB99A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61CB0F1-7264-4359-8DE2-2012FF31C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01FEE84-6F64-42B7-B980-FB9AD1A34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359A07-0BE8-48B3-838F-C6CEBCC3D7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08273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463655-1D4D-4438-A59D-E5B400A3B5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12905"/>
            <a:ext cx="10515600" cy="285802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79973BF-5FA6-404F-B3AE-8BD0DBC3B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97963"/>
            <a:ext cx="10515600" cy="1502965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EF4CE4-495C-4641-AAB5-C96982AC9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851B58-C1B3-4A55-829F-235CAD9AF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DC5650C-DD1A-48A8-BF50-0A377D4EB4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52270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3EB0A6-83AC-4601-B071-1265CF40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F3EE1D-BA75-4F82-8F90-6A8F362624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9006"/>
            <a:ext cx="5181600" cy="435939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E677D26-0765-4379-9A2D-992BCA1441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9006"/>
            <a:ext cx="5181600" cy="4359396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5E46F7-2599-499D-A529-D132249F7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80535CA-8A13-4A2C-ADB2-81C44C6D89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5527DD-677F-4FD3-AE58-8FEDA96DD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3762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961E59-B712-45ED-B038-8AADC03DD3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802"/>
            <a:ext cx="10515600" cy="1328018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CF3174-B39E-4C45-A863-CED70A4076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4276"/>
            <a:ext cx="5157787" cy="825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C79DE8-9F12-4AE2-802E-B0F6361FF0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9714"/>
            <a:ext cx="5157787" cy="36914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9D6BD87B-7A2E-4DEE-9AAD-00A8F2ADA4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4276"/>
            <a:ext cx="5183188" cy="825438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6787CFC-A2EE-4640-A027-AA4DE9B906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9714"/>
            <a:ext cx="5183188" cy="3691411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CA5BC70-F409-4A97-8003-9A3B6D1DF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05E8A5E-DFFE-4459-B35D-830719449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1367C9-E389-4457-8CEE-6CBFDA180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7461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531F9C5-4E39-4BBC-B43F-E401114DAF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B2E80D9-B771-4C85-90C8-E99797CFD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BB153EE-EE10-4AEB-8845-496F3C6735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5387B2-00E4-4ECF-AA60-5470878A2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751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142017" cy="602615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6" y="140623"/>
            <a:ext cx="2149620" cy="954357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20247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18AA7-8C1D-4C1C-B629-AA10E16721CA}"/>
              </a:ext>
            </a:extLst>
          </p:cNvPr>
          <p:cNvSpPr txBox="1"/>
          <p:nvPr userDrawn="1"/>
        </p:nvSpPr>
        <p:spPr>
          <a:xfrm>
            <a:off x="6147014" y="3768943"/>
            <a:ext cx="6044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400" noProof="0">
                <a:solidFill>
                  <a:srgbClr val="003399"/>
                </a:solidFill>
                <a:latin typeface="EC Square Sans Pro" panose="020B0506040000020004" pitchFamily="34" charset="0"/>
              </a:rPr>
              <a:t>Praktická odborná príprava pre poľnohospodárov a veterinárnych lekárov: nové opatrenia na boj proti antimikrobiálnej rezistencii</a:t>
            </a:r>
          </a:p>
          <a:p>
            <a:endParaRPr lang="es-ES" dirty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4944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BC2C4231-8099-45D5-A8F4-A94E560FC273}"/>
              </a:ext>
            </a:extLst>
          </p:cNvPr>
          <p:cNvSpPr/>
          <p:nvPr userDrawn="1"/>
        </p:nvSpPr>
        <p:spPr>
          <a:xfrm>
            <a:off x="11691448" y="1"/>
            <a:ext cx="546569" cy="109483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1007B104-92BA-4BA5-A656-DA433D20A54C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29800" y="6168472"/>
            <a:ext cx="2338705" cy="56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521" y="6212610"/>
            <a:ext cx="471757" cy="4988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219" y="6283101"/>
            <a:ext cx="347040" cy="4283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73" y="6413241"/>
            <a:ext cx="444645" cy="2982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41" y="6427744"/>
            <a:ext cx="300184" cy="28373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39" y="6369106"/>
            <a:ext cx="325466" cy="34237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96" y="6492569"/>
            <a:ext cx="208231" cy="21891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25332" y="6300126"/>
            <a:ext cx="574476" cy="41135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BCC77BE-E2CE-47F7-9BAB-806A9D6BA77C}"/>
              </a:ext>
            </a:extLst>
          </p:cNvPr>
          <p:cNvSpPr txBox="1"/>
          <p:nvPr userDrawn="1"/>
        </p:nvSpPr>
        <p:spPr>
          <a:xfrm>
            <a:off x="6096001" y="1758950"/>
            <a:ext cx="6096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>
                <a:solidFill>
                  <a:srgbClr val="002060"/>
                </a:solidFill>
                <a:latin typeface="EC Square Sans Pro" panose="020B0506040000020004" pitchFamily="34" charset="0"/>
              </a:rPr>
              <a:t>Úvod do celkového regulačného rámca EÚ na podporu zavedenia osvedčených postupov v boji proti AMR. </a:t>
            </a:r>
            <a:r>
              <a:rPr lang="sk-SK" sz="2800">
                <a:latin typeface="EC Square Sans Pro" panose="020B05060400000200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778544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A672525-7645-463D-8ACF-2444EFC2B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B2CE3B2-4393-477D-A5B9-88123C7E9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46AA1F1-B924-4E37-8539-A494344C9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194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3C5C8A-56A6-423D-B54C-DFD0C32290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8047"/>
            <a:ext cx="3932237" cy="16031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EB1A7E-F9CF-40BC-8DB1-E0E001BC9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9254"/>
            <a:ext cx="6172200" cy="4882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F5641F-38E3-484F-BCC5-A4DF6F1EDA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61210"/>
            <a:ext cx="3932237" cy="38186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C6E8ECA-34F0-4B90-8A06-40696294F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E742113-B3BA-4334-9127-8CF70B660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C39F39F-D29B-4CA5-9186-83800A57DD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365042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77EFDB-3427-4A74-ADED-1C4B55439E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458047"/>
            <a:ext cx="3932237" cy="160316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48ECF35F-426D-4B5C-82FB-D2820A8962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9254"/>
            <a:ext cx="6172200" cy="48826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927E6BD-94C0-4D2F-A69E-CF7F523CF2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9" y="2061210"/>
            <a:ext cx="3932237" cy="381864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831BBF6-D052-4509-B6F3-02E438C21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15BE0E7-1498-4FD4-BADD-513B310B1F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DED0FA7-5415-418E-8048-484806DE9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7104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64823F-D057-4E70-A586-4434224A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85CBEE5-58FF-402D-8158-AD50AD9110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179143-6A22-428B-A57D-2E592032AC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7BFD005-BC5F-4C2F-A640-CD88D90B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D66FA8C-62C8-42F0-972B-9B8CA0E985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1499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B05C3F-61B8-4C43-BFEE-EE762DA768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801"/>
            <a:ext cx="2628900" cy="5822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ED8701F-ED78-4D56-A2F3-8FC2ED6094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801"/>
            <a:ext cx="7734300" cy="5822601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E65FA4-DE0D-4843-B761-64A5270891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86CA9-5C76-48E9-8C10-71E0AEBF100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ECAA0B1-38C1-4056-B5C5-5CBFD90417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FCD9B40-BA69-4F03-B34D-3D64D9897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76477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0" y="0"/>
            <a:ext cx="6093675" cy="4445005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B86B49A-E309-306F-54EA-1E91AEFD27BB}"/>
              </a:ext>
            </a:extLst>
          </p:cNvPr>
          <p:cNvSpPr/>
          <p:nvPr userDrawn="1"/>
        </p:nvSpPr>
        <p:spPr>
          <a:xfrm>
            <a:off x="3657179" y="5634288"/>
            <a:ext cx="1236412" cy="123641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FE8D229-B039-4150-3CC7-A90C7A82C428}"/>
              </a:ext>
            </a:extLst>
          </p:cNvPr>
          <p:cNvSpPr/>
          <p:nvPr userDrawn="1"/>
        </p:nvSpPr>
        <p:spPr>
          <a:xfrm>
            <a:off x="2428304" y="4438510"/>
            <a:ext cx="1242631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47D67-8E2B-31C5-C8A0-D5D6C35C3466}"/>
              </a:ext>
            </a:extLst>
          </p:cNvPr>
          <p:cNvSpPr/>
          <p:nvPr userDrawn="1"/>
        </p:nvSpPr>
        <p:spPr>
          <a:xfrm>
            <a:off x="1212899" y="5634288"/>
            <a:ext cx="1236412" cy="12364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716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716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71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510"/>
            <a:ext cx="1233122" cy="243219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B60C17B-0742-9FC2-AB7E-A06FF6B60618}"/>
              </a:ext>
            </a:extLst>
          </p:cNvPr>
          <p:cNvSpPr/>
          <p:nvPr userDrawn="1"/>
        </p:nvSpPr>
        <p:spPr>
          <a:xfrm>
            <a:off x="4885851" y="4445005"/>
            <a:ext cx="1223010" cy="1212850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1098FAB-F165-EE15-2E69-55924EE693FB}"/>
              </a:ext>
            </a:extLst>
          </p:cNvPr>
          <p:cNvSpPr/>
          <p:nvPr userDrawn="1"/>
        </p:nvSpPr>
        <p:spPr>
          <a:xfrm>
            <a:off x="4889500" y="5650725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387D0DD-C550-57B3-4353-CB37A181170D}"/>
              </a:ext>
            </a:extLst>
          </p:cNvPr>
          <p:cNvSpPr/>
          <p:nvPr userDrawn="1"/>
        </p:nvSpPr>
        <p:spPr>
          <a:xfrm>
            <a:off x="5029200" y="996950"/>
            <a:ext cx="1073624" cy="96313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F1D396-F8FA-9C63-E0DC-3CD1D006BAC1}"/>
              </a:ext>
            </a:extLst>
          </p:cNvPr>
          <p:cNvGrpSpPr/>
          <p:nvPr userDrawn="1"/>
        </p:nvGrpSpPr>
        <p:grpSpPr>
          <a:xfrm>
            <a:off x="-6824" y="4425950"/>
            <a:ext cx="1224979" cy="1231900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/>
            </a:p>
          </p:txBody>
        </p:sp>
      </p:grp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6" y="108052"/>
            <a:ext cx="2223512" cy="987162"/>
          </a:xfrm>
          <a:prstGeom prst="rect">
            <a:avLst/>
          </a:prstGeom>
        </p:spPr>
      </p:pic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7" y="158750"/>
            <a:ext cx="658385" cy="703791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46528"/>
            <a:ext cx="490696" cy="60570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8" y="337795"/>
            <a:ext cx="612979" cy="423788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3" y="285033"/>
            <a:ext cx="552437" cy="522167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49" y="5951076"/>
            <a:ext cx="590369" cy="621037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8539"/>
            <a:ext cx="454410" cy="477712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5951076"/>
            <a:ext cx="825311" cy="601153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6324"/>
            <a:ext cx="4495800" cy="1430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102095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2" name="Imagen 50">
            <a:extLst>
              <a:ext uri="{FF2B5EF4-FFF2-40B4-BE49-F238E27FC236}">
                <a16:creationId xmlns:a16="http://schemas.microsoft.com/office/drawing/2014/main" id="{7F33DBE6-4B1A-F600-1BB6-20F89A408330}"/>
              </a:ext>
            </a:extLst>
          </p:cNvPr>
          <p:cNvPicPr/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29800" y="6168472"/>
            <a:ext cx="2338705" cy="568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7991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126" y="102088"/>
            <a:ext cx="277784" cy="32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704" y="209388"/>
            <a:ext cx="164961" cy="2211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505" y="244114"/>
            <a:ext cx="247162" cy="1864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199" y="213985"/>
            <a:ext cx="209412" cy="2165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452" y="193210"/>
            <a:ext cx="209411" cy="2373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15" y="256274"/>
            <a:ext cx="150143" cy="1742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508" y="191783"/>
            <a:ext cx="300983" cy="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8594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115379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6693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137805FF-5857-A6EE-E6AF-EDF3B41F0BF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7086600" y="0"/>
            <a:ext cx="5105400" cy="6870699"/>
          </a:xfrm>
          <a:prstGeom prst="rect">
            <a:avLst/>
          </a:prstGeom>
        </p:spPr>
      </p:pic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023879" y="130606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1" y="311150"/>
            <a:ext cx="608614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20" name="Imagen 19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8D91507A-E5FD-4F81-8084-ED0CF44931D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647804" y="859216"/>
            <a:ext cx="426085" cy="29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0438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0" y="0"/>
            <a:ext cx="6093675" cy="4445005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3B86B49A-E309-306F-54EA-1E91AEFD27BB}"/>
              </a:ext>
            </a:extLst>
          </p:cNvPr>
          <p:cNvSpPr/>
          <p:nvPr userDrawn="1"/>
        </p:nvSpPr>
        <p:spPr>
          <a:xfrm>
            <a:off x="3657179" y="5634288"/>
            <a:ext cx="1236412" cy="123641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object 12">
            <a:extLst>
              <a:ext uri="{FF2B5EF4-FFF2-40B4-BE49-F238E27FC236}">
                <a16:creationId xmlns:a16="http://schemas.microsoft.com/office/drawing/2014/main" id="{5FE8D229-B039-4150-3CC7-A90C7A82C428}"/>
              </a:ext>
            </a:extLst>
          </p:cNvPr>
          <p:cNvSpPr/>
          <p:nvPr userDrawn="1"/>
        </p:nvSpPr>
        <p:spPr>
          <a:xfrm>
            <a:off x="2428304" y="4438510"/>
            <a:ext cx="1242631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6BB1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D247D67-8E2B-31C5-C8A0-D5D6C35C3466}"/>
              </a:ext>
            </a:extLst>
          </p:cNvPr>
          <p:cNvSpPr/>
          <p:nvPr userDrawn="1"/>
        </p:nvSpPr>
        <p:spPr>
          <a:xfrm>
            <a:off x="1212899" y="5634288"/>
            <a:ext cx="1236412" cy="123641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1CD11B8C-5E46-1D50-21DC-A81F63330B4D}"/>
              </a:ext>
            </a:extLst>
          </p:cNvPr>
          <p:cNvSpPr/>
          <p:nvPr userDrawn="1"/>
        </p:nvSpPr>
        <p:spPr>
          <a:xfrm>
            <a:off x="5012862" y="2"/>
            <a:ext cx="1083138" cy="987162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215ECAC5-8F58-7F5F-622B-0B7282FFADD6}"/>
              </a:ext>
            </a:extLst>
          </p:cNvPr>
          <p:cNvSpPr/>
          <p:nvPr userDrawn="1"/>
        </p:nvSpPr>
        <p:spPr>
          <a:xfrm>
            <a:off x="3946062" y="2"/>
            <a:ext cx="1083138" cy="987162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3A8E09E6-072B-3BB2-09B2-2F1D41A6B4AE}"/>
              </a:ext>
            </a:extLst>
          </p:cNvPr>
          <p:cNvSpPr/>
          <p:nvPr userDrawn="1"/>
        </p:nvSpPr>
        <p:spPr>
          <a:xfrm>
            <a:off x="2879262" y="2"/>
            <a:ext cx="1083138" cy="98716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5" name="Imagen 14" descr="Patrón de fondo&#10;&#10;Descripción generada automáticamente">
            <a:extLst>
              <a:ext uri="{FF2B5EF4-FFF2-40B4-BE49-F238E27FC236}">
                <a16:creationId xmlns:a16="http://schemas.microsoft.com/office/drawing/2014/main" id="{D4448343-1AE6-F56C-54AC-92A22E41AFB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4438510"/>
            <a:ext cx="1233122" cy="2432190"/>
          </a:xfrm>
          <a:prstGeom prst="rect">
            <a:avLst/>
          </a:prstGeom>
        </p:spPr>
      </p:pic>
      <p:sp>
        <p:nvSpPr>
          <p:cNvPr id="16" name="object 5">
            <a:extLst>
              <a:ext uri="{FF2B5EF4-FFF2-40B4-BE49-F238E27FC236}">
                <a16:creationId xmlns:a16="http://schemas.microsoft.com/office/drawing/2014/main" id="{8B60C17B-0742-9FC2-AB7E-A06FF6B60618}"/>
              </a:ext>
            </a:extLst>
          </p:cNvPr>
          <p:cNvSpPr/>
          <p:nvPr userDrawn="1"/>
        </p:nvSpPr>
        <p:spPr>
          <a:xfrm>
            <a:off x="4885851" y="4445005"/>
            <a:ext cx="1223010" cy="1212850"/>
          </a:xfrm>
          <a:custGeom>
            <a:avLst/>
            <a:gdLst/>
            <a:ahLst/>
            <a:cxnLst/>
            <a:rect l="l" t="t" r="r" b="b"/>
            <a:pathLst>
              <a:path w="1223010" h="1212850">
                <a:moveTo>
                  <a:pt x="1222997" y="0"/>
                </a:moveTo>
                <a:lnTo>
                  <a:pt x="1212697" y="0"/>
                </a:lnTo>
                <a:lnTo>
                  <a:pt x="1163924" y="962"/>
                </a:lnTo>
                <a:lnTo>
                  <a:pt x="1115639" y="3827"/>
                </a:lnTo>
                <a:lnTo>
                  <a:pt x="1067879" y="8557"/>
                </a:lnTo>
                <a:lnTo>
                  <a:pt x="1020681" y="15116"/>
                </a:lnTo>
                <a:lnTo>
                  <a:pt x="974080" y="23469"/>
                </a:lnTo>
                <a:lnTo>
                  <a:pt x="928112" y="33578"/>
                </a:lnTo>
                <a:lnTo>
                  <a:pt x="882815" y="45407"/>
                </a:lnTo>
                <a:lnTo>
                  <a:pt x="838224" y="58921"/>
                </a:lnTo>
                <a:lnTo>
                  <a:pt x="794375" y="74083"/>
                </a:lnTo>
                <a:lnTo>
                  <a:pt x="751305" y="90857"/>
                </a:lnTo>
                <a:lnTo>
                  <a:pt x="709050" y="109207"/>
                </a:lnTo>
                <a:lnTo>
                  <a:pt x="667646" y="129096"/>
                </a:lnTo>
                <a:lnTo>
                  <a:pt x="627129" y="150488"/>
                </a:lnTo>
                <a:lnTo>
                  <a:pt x="587536" y="173348"/>
                </a:lnTo>
                <a:lnTo>
                  <a:pt x="548902" y="197638"/>
                </a:lnTo>
                <a:lnTo>
                  <a:pt x="511265" y="223322"/>
                </a:lnTo>
                <a:lnTo>
                  <a:pt x="474660" y="250365"/>
                </a:lnTo>
                <a:lnTo>
                  <a:pt x="439123" y="278730"/>
                </a:lnTo>
                <a:lnTo>
                  <a:pt x="404691" y="308380"/>
                </a:lnTo>
                <a:lnTo>
                  <a:pt x="371400" y="339281"/>
                </a:lnTo>
                <a:lnTo>
                  <a:pt x="339286" y="371395"/>
                </a:lnTo>
                <a:lnTo>
                  <a:pt x="308385" y="404686"/>
                </a:lnTo>
                <a:lnTo>
                  <a:pt x="278734" y="439117"/>
                </a:lnTo>
                <a:lnTo>
                  <a:pt x="250369" y="474654"/>
                </a:lnTo>
                <a:lnTo>
                  <a:pt x="223326" y="511259"/>
                </a:lnTo>
                <a:lnTo>
                  <a:pt x="197641" y="548897"/>
                </a:lnTo>
                <a:lnTo>
                  <a:pt x="173350" y="587530"/>
                </a:lnTo>
                <a:lnTo>
                  <a:pt x="150491" y="627123"/>
                </a:lnTo>
                <a:lnTo>
                  <a:pt x="129098" y="667640"/>
                </a:lnTo>
                <a:lnTo>
                  <a:pt x="109209" y="709044"/>
                </a:lnTo>
                <a:lnTo>
                  <a:pt x="90859" y="751300"/>
                </a:lnTo>
                <a:lnTo>
                  <a:pt x="74085" y="794370"/>
                </a:lnTo>
                <a:lnTo>
                  <a:pt x="58923" y="838219"/>
                </a:lnTo>
                <a:lnTo>
                  <a:pt x="45408" y="882811"/>
                </a:lnTo>
                <a:lnTo>
                  <a:pt x="33578" y="928108"/>
                </a:lnTo>
                <a:lnTo>
                  <a:pt x="23469" y="974076"/>
                </a:lnTo>
                <a:lnTo>
                  <a:pt x="15117" y="1020678"/>
                </a:lnTo>
                <a:lnTo>
                  <a:pt x="8557" y="1067877"/>
                </a:lnTo>
                <a:lnTo>
                  <a:pt x="3827" y="1115637"/>
                </a:lnTo>
                <a:lnTo>
                  <a:pt x="962" y="1163923"/>
                </a:lnTo>
                <a:lnTo>
                  <a:pt x="0" y="1212697"/>
                </a:lnTo>
                <a:lnTo>
                  <a:pt x="1222997" y="1212697"/>
                </a:lnTo>
                <a:lnTo>
                  <a:pt x="122299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6">
            <a:extLst>
              <a:ext uri="{FF2B5EF4-FFF2-40B4-BE49-F238E27FC236}">
                <a16:creationId xmlns:a16="http://schemas.microsoft.com/office/drawing/2014/main" id="{91098FAB-F165-EE15-2E69-55924EE693FB}"/>
              </a:ext>
            </a:extLst>
          </p:cNvPr>
          <p:cNvSpPr/>
          <p:nvPr userDrawn="1"/>
        </p:nvSpPr>
        <p:spPr>
          <a:xfrm>
            <a:off x="4889500" y="5650725"/>
            <a:ext cx="1221740" cy="1221740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6">
            <a:extLst>
              <a:ext uri="{FF2B5EF4-FFF2-40B4-BE49-F238E27FC236}">
                <a16:creationId xmlns:a16="http://schemas.microsoft.com/office/drawing/2014/main" id="{3387D0DD-C550-57B3-4353-CB37A181170D}"/>
              </a:ext>
            </a:extLst>
          </p:cNvPr>
          <p:cNvSpPr/>
          <p:nvPr userDrawn="1"/>
        </p:nvSpPr>
        <p:spPr>
          <a:xfrm>
            <a:off x="5029200" y="996950"/>
            <a:ext cx="1073624" cy="963131"/>
          </a:xfrm>
          <a:custGeom>
            <a:avLst/>
            <a:gdLst/>
            <a:ahLst/>
            <a:cxnLst/>
            <a:rect l="l" t="t" r="r" b="b"/>
            <a:pathLst>
              <a:path w="1221739" h="1221739">
                <a:moveTo>
                  <a:pt x="1221257" y="0"/>
                </a:moveTo>
                <a:lnTo>
                  <a:pt x="0" y="0"/>
                </a:lnTo>
                <a:lnTo>
                  <a:pt x="0" y="1221257"/>
                </a:lnTo>
                <a:lnTo>
                  <a:pt x="1221257" y="1221257"/>
                </a:lnTo>
                <a:lnTo>
                  <a:pt x="1221257" y="0"/>
                </a:lnTo>
                <a:close/>
              </a:path>
            </a:pathLst>
          </a:custGeom>
          <a:solidFill>
            <a:srgbClr val="003399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1" name="Grupo 20">
            <a:extLst>
              <a:ext uri="{FF2B5EF4-FFF2-40B4-BE49-F238E27FC236}">
                <a16:creationId xmlns:a16="http://schemas.microsoft.com/office/drawing/2014/main" id="{72F1D396-F8FA-9C63-E0DC-3CD1D006BAC1}"/>
              </a:ext>
            </a:extLst>
          </p:cNvPr>
          <p:cNvGrpSpPr/>
          <p:nvPr userDrawn="1"/>
        </p:nvGrpSpPr>
        <p:grpSpPr>
          <a:xfrm>
            <a:off x="-6824" y="4425950"/>
            <a:ext cx="1224979" cy="1231900"/>
            <a:chOff x="-6824" y="4376003"/>
            <a:chExt cx="1224979" cy="1231900"/>
          </a:xfrm>
        </p:grpSpPr>
        <p:sp>
          <p:nvSpPr>
            <p:cNvPr id="22" name="object 6">
              <a:extLst>
                <a:ext uri="{FF2B5EF4-FFF2-40B4-BE49-F238E27FC236}">
                  <a16:creationId xmlns:a16="http://schemas.microsoft.com/office/drawing/2014/main" id="{CB32DD6C-C583-2520-AAFF-39D40ED291C8}"/>
                </a:ext>
              </a:extLst>
            </p:cNvPr>
            <p:cNvSpPr/>
            <p:nvPr/>
          </p:nvSpPr>
          <p:spPr>
            <a:xfrm>
              <a:off x="-6824" y="4376003"/>
              <a:ext cx="615950" cy="1231900"/>
            </a:xfrm>
            <a:custGeom>
              <a:avLst/>
              <a:gdLst/>
              <a:ahLst/>
              <a:cxnLst/>
              <a:rect l="l" t="t" r="r" b="b"/>
              <a:pathLst>
                <a:path w="615950" h="1231900">
                  <a:moveTo>
                    <a:pt x="615950" y="0"/>
                  </a:moveTo>
                  <a:lnTo>
                    <a:pt x="567813" y="1853"/>
                  </a:lnTo>
                  <a:lnTo>
                    <a:pt x="520690" y="7321"/>
                  </a:lnTo>
                  <a:lnTo>
                    <a:pt x="474717" y="16267"/>
                  </a:lnTo>
                  <a:lnTo>
                    <a:pt x="430031" y="28554"/>
                  </a:lnTo>
                  <a:lnTo>
                    <a:pt x="386770" y="44046"/>
                  </a:lnTo>
                  <a:lnTo>
                    <a:pt x="345069" y="62605"/>
                  </a:lnTo>
                  <a:lnTo>
                    <a:pt x="305067" y="84094"/>
                  </a:lnTo>
                  <a:lnTo>
                    <a:pt x="266899" y="108377"/>
                  </a:lnTo>
                  <a:lnTo>
                    <a:pt x="230703" y="135316"/>
                  </a:lnTo>
                  <a:lnTo>
                    <a:pt x="196616" y="164775"/>
                  </a:lnTo>
                  <a:lnTo>
                    <a:pt x="164775" y="196616"/>
                  </a:lnTo>
                  <a:lnTo>
                    <a:pt x="135316" y="230703"/>
                  </a:lnTo>
                  <a:lnTo>
                    <a:pt x="108377" y="266899"/>
                  </a:lnTo>
                  <a:lnTo>
                    <a:pt x="84094" y="305067"/>
                  </a:lnTo>
                  <a:lnTo>
                    <a:pt x="62605" y="345069"/>
                  </a:lnTo>
                  <a:lnTo>
                    <a:pt x="44046" y="386770"/>
                  </a:lnTo>
                  <a:lnTo>
                    <a:pt x="28554" y="430031"/>
                  </a:lnTo>
                  <a:lnTo>
                    <a:pt x="16267" y="474717"/>
                  </a:lnTo>
                  <a:lnTo>
                    <a:pt x="7321" y="520690"/>
                  </a:lnTo>
                  <a:lnTo>
                    <a:pt x="1853" y="567813"/>
                  </a:lnTo>
                  <a:lnTo>
                    <a:pt x="0" y="615950"/>
                  </a:lnTo>
                  <a:lnTo>
                    <a:pt x="1853" y="664086"/>
                  </a:lnTo>
                  <a:lnTo>
                    <a:pt x="7321" y="711209"/>
                  </a:lnTo>
                  <a:lnTo>
                    <a:pt x="16267" y="757182"/>
                  </a:lnTo>
                  <a:lnTo>
                    <a:pt x="28554" y="801868"/>
                  </a:lnTo>
                  <a:lnTo>
                    <a:pt x="44046" y="845129"/>
                  </a:lnTo>
                  <a:lnTo>
                    <a:pt x="62605" y="886830"/>
                  </a:lnTo>
                  <a:lnTo>
                    <a:pt x="84094" y="926832"/>
                  </a:lnTo>
                  <a:lnTo>
                    <a:pt x="108377" y="965000"/>
                  </a:lnTo>
                  <a:lnTo>
                    <a:pt x="135316" y="1001196"/>
                  </a:lnTo>
                  <a:lnTo>
                    <a:pt x="164775" y="1035283"/>
                  </a:lnTo>
                  <a:lnTo>
                    <a:pt x="196616" y="1067124"/>
                  </a:lnTo>
                  <a:lnTo>
                    <a:pt x="230703" y="1096583"/>
                  </a:lnTo>
                  <a:lnTo>
                    <a:pt x="266899" y="1123522"/>
                  </a:lnTo>
                  <a:lnTo>
                    <a:pt x="305067" y="1147805"/>
                  </a:lnTo>
                  <a:lnTo>
                    <a:pt x="345069" y="1169294"/>
                  </a:lnTo>
                  <a:lnTo>
                    <a:pt x="386770" y="1187853"/>
                  </a:lnTo>
                  <a:lnTo>
                    <a:pt x="430031" y="1203345"/>
                  </a:lnTo>
                  <a:lnTo>
                    <a:pt x="474717" y="1215632"/>
                  </a:lnTo>
                  <a:lnTo>
                    <a:pt x="520690" y="1224578"/>
                  </a:lnTo>
                  <a:lnTo>
                    <a:pt x="567813" y="1230046"/>
                  </a:lnTo>
                  <a:lnTo>
                    <a:pt x="615950" y="1231900"/>
                  </a:lnTo>
                  <a:lnTo>
                    <a:pt x="615950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Forma libre: forma 22">
              <a:extLst>
                <a:ext uri="{FF2B5EF4-FFF2-40B4-BE49-F238E27FC236}">
                  <a16:creationId xmlns:a16="http://schemas.microsoft.com/office/drawing/2014/main" id="{581D127E-3ED2-80E2-B593-0306FA07AC23}"/>
                </a:ext>
              </a:extLst>
            </p:cNvPr>
            <p:cNvSpPr/>
            <p:nvPr/>
          </p:nvSpPr>
          <p:spPr>
            <a:xfrm>
              <a:off x="609600" y="4381083"/>
              <a:ext cx="608555" cy="1221740"/>
            </a:xfrm>
            <a:custGeom>
              <a:avLst/>
              <a:gdLst>
                <a:gd name="connsiteX0" fmla="*/ 0 w 859370"/>
                <a:gd name="connsiteY0" fmla="*/ 0 h 1725280"/>
                <a:gd name="connsiteX1" fmla="*/ 4111 w 859370"/>
                <a:gd name="connsiteY1" fmla="*/ 0 h 1725280"/>
                <a:gd name="connsiteX2" fmla="*/ 84676 w 859370"/>
                <a:gd name="connsiteY2" fmla="*/ 4068 h 1725280"/>
                <a:gd name="connsiteX3" fmla="*/ 859370 w 859370"/>
                <a:gd name="connsiteY3" fmla="*/ 862536 h 1725280"/>
                <a:gd name="connsiteX4" fmla="*/ 84676 w 859370"/>
                <a:gd name="connsiteY4" fmla="*/ 1721004 h 1725280"/>
                <a:gd name="connsiteX5" fmla="*/ 0 w 859370"/>
                <a:gd name="connsiteY5" fmla="*/ 1725280 h 17252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59370" h="1725280">
                  <a:moveTo>
                    <a:pt x="0" y="0"/>
                  </a:moveTo>
                  <a:lnTo>
                    <a:pt x="4111" y="0"/>
                  </a:lnTo>
                  <a:lnTo>
                    <a:pt x="84676" y="4068"/>
                  </a:lnTo>
                  <a:cubicBezTo>
                    <a:pt x="519810" y="48259"/>
                    <a:pt x="859370" y="415743"/>
                    <a:pt x="859370" y="862536"/>
                  </a:cubicBezTo>
                  <a:cubicBezTo>
                    <a:pt x="859370" y="1309329"/>
                    <a:pt x="519810" y="1676814"/>
                    <a:pt x="84676" y="1721004"/>
                  </a:cubicBezTo>
                  <a:lnTo>
                    <a:pt x="0" y="1725280"/>
                  </a:lnTo>
                  <a:close/>
                </a:path>
              </a:pathLst>
            </a:custGeom>
            <a:solidFill>
              <a:srgbClr val="6BB1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s-ES"/>
            </a:p>
          </p:txBody>
        </p:sp>
      </p:grpSp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496" y="108052"/>
            <a:ext cx="2223512" cy="987162"/>
          </a:xfrm>
          <a:prstGeom prst="rect">
            <a:avLst/>
          </a:prstGeom>
        </p:spPr>
      </p:pic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376ADDD9-F84C-BEC0-1BFA-10C9201241A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0437" y="158750"/>
            <a:ext cx="658385" cy="703791"/>
          </a:xfrm>
          <a:prstGeom prst="rect">
            <a:avLst/>
          </a:prstGeom>
        </p:spPr>
      </p:pic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1146FC4-63CA-7E60-F573-701E17416F7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5010" y="4746528"/>
            <a:ext cx="490696" cy="605704"/>
          </a:xfrm>
          <a:prstGeom prst="rect">
            <a:avLst/>
          </a:prstGeom>
        </p:spPr>
      </p:pic>
      <p:pic>
        <p:nvPicPr>
          <p:cNvPr id="27" name="Imagen 26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9215EF1C-A878-5A3F-37E5-F719033B452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96318" y="337795"/>
            <a:ext cx="612979" cy="423788"/>
          </a:xfrm>
          <a:prstGeom prst="rect">
            <a:avLst/>
          </a:prstGeom>
        </p:spPr>
      </p:pic>
      <p:pic>
        <p:nvPicPr>
          <p:cNvPr id="28" name="Imagen 27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55DDD743-CAE6-4771-0A9B-B1F3BBD38C47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433" y="285033"/>
            <a:ext cx="552437" cy="522167"/>
          </a:xfrm>
          <a:prstGeom prst="rect">
            <a:avLst/>
          </a:prstGeom>
        </p:spPr>
      </p:pic>
      <p:pic>
        <p:nvPicPr>
          <p:cNvPr id="29" name="Imagen 28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ED03888B-AF6E-9876-98EC-66A1AAB79B4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76049" y="5951076"/>
            <a:ext cx="590369" cy="621037"/>
          </a:xfrm>
          <a:prstGeom prst="rect">
            <a:avLst/>
          </a:prstGeom>
        </p:spPr>
      </p:pic>
      <p:pic>
        <p:nvPicPr>
          <p:cNvPr id="31" name="Imagen 30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C6FA8A68-E321-F480-0EEB-D680C1776B6C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8431" y="1238539"/>
            <a:ext cx="454410" cy="477712"/>
          </a:xfrm>
          <a:prstGeom prst="rect">
            <a:avLst/>
          </a:prstGeom>
        </p:spPr>
      </p:pic>
      <p:pic>
        <p:nvPicPr>
          <p:cNvPr id="32" name="Imagen 31" descr="Imagen que contiene Texto&#10;&#10;Descripción generada automáticamente">
            <a:extLst>
              <a:ext uri="{FF2B5EF4-FFF2-40B4-BE49-F238E27FC236}">
                <a16:creationId xmlns:a16="http://schemas.microsoft.com/office/drawing/2014/main" id="{491B8AE0-AB3C-E529-4BB5-52CCEEC9424D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4225" y="5951076"/>
            <a:ext cx="825311" cy="601153"/>
          </a:xfrm>
          <a:prstGeom prst="rect">
            <a:avLst/>
          </a:prstGeom>
        </p:spPr>
      </p:pic>
      <p:sp>
        <p:nvSpPr>
          <p:cNvPr id="34" name="Marcador de texto 33">
            <a:extLst>
              <a:ext uri="{FF2B5EF4-FFF2-40B4-BE49-F238E27FC236}">
                <a16:creationId xmlns:a16="http://schemas.microsoft.com/office/drawing/2014/main" id="{DFC5C3F9-259A-36CA-3B03-0D0FA6D957E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34200" y="1736324"/>
            <a:ext cx="4495800" cy="143033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34200" y="4102095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2" name="Imagen 50">
            <a:extLst>
              <a:ext uri="{FF2B5EF4-FFF2-40B4-BE49-F238E27FC236}">
                <a16:creationId xmlns:a16="http://schemas.microsoft.com/office/drawing/2014/main" id="{4AA03933-71DD-B69A-48E9-2861D613F0DB}"/>
              </a:ext>
            </a:extLst>
          </p:cNvPr>
          <p:cNvPicPr/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29800" y="6168472"/>
            <a:ext cx="2338705" cy="56839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73472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79122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9663"/>
            <a:ext cx="1166832" cy="2216150"/>
          </a:xfrm>
          <a:prstGeom prst="rect">
            <a:avLst/>
          </a:prstGeom>
        </p:spPr>
      </p:pic>
      <p:sp>
        <p:nvSpPr>
          <p:cNvPr id="9" name="Marcador de posición de imagen 3">
            <a:extLst>
              <a:ext uri="{FF2B5EF4-FFF2-40B4-BE49-F238E27FC236}">
                <a16:creationId xmlns:a16="http://schemas.microsoft.com/office/drawing/2014/main" id="{FD5042EF-2420-4752-126A-B99C1EF849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086600" y="1154113"/>
            <a:ext cx="5105400" cy="5716587"/>
          </a:xfrm>
          <a:prstGeom prst="rect">
            <a:avLst/>
          </a:prstGeom>
        </p:spPr>
        <p:txBody>
          <a:bodyPr anchor="t"/>
          <a:lstStyle>
            <a:lvl1pPr algn="ctr"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endParaRPr lang="es-ES_tradnl" dirty="0"/>
          </a:p>
          <a:p>
            <a:r>
              <a:rPr lang="es-ES_tradnl" dirty="0" err="1"/>
              <a:t>Insert</a:t>
            </a:r>
            <a:r>
              <a:rPr lang="es-ES_tradnl" dirty="0"/>
              <a:t> </a:t>
            </a:r>
            <a:r>
              <a:rPr lang="es-ES_tradnl" dirty="0" err="1"/>
              <a:t>image</a:t>
            </a:r>
            <a:r>
              <a:rPr lang="es-ES_tradnl" dirty="0"/>
              <a:t> </a:t>
            </a:r>
            <a:r>
              <a:rPr lang="es-ES_tradnl" dirty="0" err="1"/>
              <a:t>here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09173294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027"/>
            <a:ext cx="1740296" cy="3468560"/>
          </a:xfrm>
          <a:prstGeom prst="rect">
            <a:avLst/>
          </a:prstGeom>
        </p:spPr>
      </p:pic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3" y="1734990"/>
            <a:ext cx="3469745" cy="173228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3246" y="1905634"/>
            <a:ext cx="1105152" cy="118136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7661" y="2162432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181AEA2E-1C99-4294-892E-2840BA551D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71193" y="2056688"/>
            <a:ext cx="3488650" cy="781632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GB" noProof="0" dirty="0"/>
              <a:t>Thank you!</a:t>
            </a:r>
          </a:p>
        </p:txBody>
      </p:sp>
      <p:pic>
        <p:nvPicPr>
          <p:cNvPr id="37" name="Imagen 36">
            <a:extLst>
              <a:ext uri="{FF2B5EF4-FFF2-40B4-BE49-F238E27FC236}">
                <a16:creationId xmlns:a16="http://schemas.microsoft.com/office/drawing/2014/main" id="{C53E509D-9C05-4F64-B596-3792F76B9CA7}"/>
              </a:ext>
            </a:extLst>
          </p:cNvPr>
          <p:cNvPicPr/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620809" y="5784269"/>
            <a:ext cx="3418791" cy="83089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8" name="Grupo 37">
            <a:extLst>
              <a:ext uri="{FF2B5EF4-FFF2-40B4-BE49-F238E27FC236}">
                <a16:creationId xmlns:a16="http://schemas.microsoft.com/office/drawing/2014/main" id="{B12C3DE7-53C0-4BC5-BCFB-CAB7D8B057D6}"/>
              </a:ext>
            </a:extLst>
          </p:cNvPr>
          <p:cNvGrpSpPr/>
          <p:nvPr userDrawn="1"/>
        </p:nvGrpSpPr>
        <p:grpSpPr>
          <a:xfrm>
            <a:off x="0" y="5763684"/>
            <a:ext cx="5350796" cy="633222"/>
            <a:chOff x="1448755" y="3047555"/>
            <a:chExt cx="5350796" cy="633222"/>
          </a:xfrm>
        </p:grpSpPr>
        <p:pic>
          <p:nvPicPr>
            <p:cNvPr id="39" name="Picture 2" descr="imagen">
              <a:extLst>
                <a:ext uri="{FF2B5EF4-FFF2-40B4-BE49-F238E27FC236}">
                  <a16:creationId xmlns:a16="http://schemas.microsoft.com/office/drawing/2014/main" id="{F2C85C64-5194-4F83-83F6-857D4C6D24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9163"/>
            <a:stretch/>
          </p:blipFill>
          <p:spPr bwMode="auto">
            <a:xfrm>
              <a:off x="1448755" y="3047555"/>
              <a:ext cx="2114191" cy="633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" descr="A picture containing text, font, symbol, typography&#10;&#10;Description automatically generated">
              <a:extLst>
                <a:ext uri="{FF2B5EF4-FFF2-40B4-BE49-F238E27FC236}">
                  <a16:creationId xmlns:a16="http://schemas.microsoft.com/office/drawing/2014/main" id="{616377A2-39DF-447D-B18F-0E33E62D6510}"/>
                </a:ext>
              </a:extLst>
            </p:cNvPr>
            <p:cNvPicPr/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86434" y="3177222"/>
              <a:ext cx="1785620" cy="503555"/>
            </a:xfrm>
            <a:prstGeom prst="rect">
              <a:avLst/>
            </a:prstGeom>
          </p:spPr>
        </p:pic>
        <p:pic>
          <p:nvPicPr>
            <p:cNvPr id="41" name="Imagen 40" descr="Texto&#10;&#10;Descripción generada automáticamente">
              <a:extLst>
                <a:ext uri="{FF2B5EF4-FFF2-40B4-BE49-F238E27FC236}">
                  <a16:creationId xmlns:a16="http://schemas.microsoft.com/office/drawing/2014/main" id="{27CD1840-7ABE-4462-BC91-7E7C5F3BAF2E}"/>
                </a:ext>
              </a:extLst>
            </p:cNvPr>
            <p:cNvPicPr/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95541" y="3360102"/>
              <a:ext cx="1604010" cy="320675"/>
            </a:xfrm>
            <a:prstGeom prst="rect">
              <a:avLst/>
            </a:prstGeom>
          </p:spPr>
        </p:pic>
      </p:grpSp>
      <p:pic>
        <p:nvPicPr>
          <p:cNvPr id="42" name="Imagen 41" descr="Patrón de fondo&#10;&#10;Descripción generada automáticamente">
            <a:extLst>
              <a:ext uri="{FF2B5EF4-FFF2-40B4-BE49-F238E27FC236}">
                <a16:creationId xmlns:a16="http://schemas.microsoft.com/office/drawing/2014/main" id="{E19A0AE5-6F2A-4C46-BFBA-717A1DBB44E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5211120" y="3482587"/>
            <a:ext cx="1756206" cy="1716761"/>
          </a:xfrm>
          <a:prstGeom prst="rect">
            <a:avLst/>
          </a:prstGeom>
        </p:spPr>
      </p:pic>
      <p:sp>
        <p:nvSpPr>
          <p:cNvPr id="43" name="Rectángulo 42">
            <a:extLst>
              <a:ext uri="{FF2B5EF4-FFF2-40B4-BE49-F238E27FC236}">
                <a16:creationId xmlns:a16="http://schemas.microsoft.com/office/drawing/2014/main" id="{E2D3912A-1E4E-402A-A3C0-9761CDC5901B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44" name="Imagen 43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EA525F01-F612-45D5-BEA3-7A4BBA36EA47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392C7F8E-841D-4355-9AF1-D492BA4BF8E2}"/>
              </a:ext>
            </a:extLst>
          </p:cNvPr>
          <p:cNvSpPr txBox="1"/>
          <p:nvPr userDrawn="1"/>
        </p:nvSpPr>
        <p:spPr>
          <a:xfrm>
            <a:off x="218393" y="639690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>
                <a:latin typeface="EC Square Sans Pro" panose="020B0506040000020004" pitchFamily="34" charset="0"/>
                <a:hlinkClick r:id="rId16"/>
              </a:rPr>
              <a:t>www.amrfvtraining.eu</a:t>
            </a:r>
            <a:r>
              <a:rPr lang="sk-SK">
                <a:latin typeface="EC Square Sans Pro" panose="020B05060400000200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167816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Patrón de fondo&#10;&#10;Descripción generada automáticamente">
            <a:extLst>
              <a:ext uri="{FF2B5EF4-FFF2-40B4-BE49-F238E27FC236}">
                <a16:creationId xmlns:a16="http://schemas.microsoft.com/office/drawing/2014/main" id="{E1760EA0-4E0F-00B1-FF7E-FF021DC29DA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86799" y="1760584"/>
            <a:ext cx="1799280" cy="3468560"/>
          </a:xfrm>
          <a:prstGeom prst="rect">
            <a:avLst/>
          </a:prstGeom>
        </p:spPr>
      </p:pic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B960A64A-5711-CAB5-6A0B-003BFE820D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740296" cy="3468560"/>
          </a:xfrm>
          <a:prstGeom prst="rect">
            <a:avLst/>
          </a:prstGeom>
        </p:spPr>
      </p:pic>
      <p:sp>
        <p:nvSpPr>
          <p:cNvPr id="9" name="object 21">
            <a:extLst>
              <a:ext uri="{FF2B5EF4-FFF2-40B4-BE49-F238E27FC236}">
                <a16:creationId xmlns:a16="http://schemas.microsoft.com/office/drawing/2014/main" id="{E547769E-C798-E733-21F6-6FBFA1D54900}"/>
              </a:ext>
            </a:extLst>
          </p:cNvPr>
          <p:cNvSpPr/>
          <p:nvPr userDrawn="1"/>
        </p:nvSpPr>
        <p:spPr>
          <a:xfrm>
            <a:off x="0" y="5187950"/>
            <a:ext cx="8712200" cy="1677670"/>
          </a:xfrm>
          <a:custGeom>
            <a:avLst/>
            <a:gdLst/>
            <a:ahLst/>
            <a:cxnLst/>
            <a:rect l="l" t="t" r="r" b="b"/>
            <a:pathLst>
              <a:path w="8712200" h="1633220">
                <a:moveTo>
                  <a:pt x="8712200" y="1632800"/>
                </a:moveTo>
                <a:lnTo>
                  <a:pt x="0" y="1632800"/>
                </a:lnTo>
                <a:lnTo>
                  <a:pt x="0" y="0"/>
                </a:lnTo>
                <a:lnTo>
                  <a:pt x="8712200" y="0"/>
                </a:lnTo>
                <a:lnTo>
                  <a:pt x="8712200" y="1632800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" name="Imagen 10" descr="Logotipo&#10;&#10;Descripción generada automáticamente">
            <a:extLst>
              <a:ext uri="{FF2B5EF4-FFF2-40B4-BE49-F238E27FC236}">
                <a16:creationId xmlns:a16="http://schemas.microsoft.com/office/drawing/2014/main" id="{25014AE0-3808-E0EE-BAC2-9AD3ED814F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83043" y="311150"/>
            <a:ext cx="2223512" cy="987162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A271F1F8-6432-B7E1-CDCF-A0489E081713}"/>
              </a:ext>
            </a:extLst>
          </p:cNvPr>
          <p:cNvSpPr/>
          <p:nvPr userDrawn="1"/>
        </p:nvSpPr>
        <p:spPr>
          <a:xfrm>
            <a:off x="1752600" y="0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A7D257F7-5DF6-2841-5171-A95D9162A6B8}"/>
              </a:ext>
            </a:extLst>
          </p:cNvPr>
          <p:cNvSpPr/>
          <p:nvPr userDrawn="1"/>
        </p:nvSpPr>
        <p:spPr>
          <a:xfrm>
            <a:off x="8690998" y="0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2FDC974B-0ECD-9074-2ED2-884237AAC061}"/>
              </a:ext>
            </a:extLst>
          </p:cNvPr>
          <p:cNvSpPr/>
          <p:nvPr userDrawn="1"/>
        </p:nvSpPr>
        <p:spPr>
          <a:xfrm>
            <a:off x="1752600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Rectángulo 14">
            <a:extLst>
              <a:ext uri="{FF2B5EF4-FFF2-40B4-BE49-F238E27FC236}">
                <a16:creationId xmlns:a16="http://schemas.microsoft.com/office/drawing/2014/main" id="{A9CF4B79-D988-D340-D3EB-0BF9D9F52272}"/>
              </a:ext>
            </a:extLst>
          </p:cNvPr>
          <p:cNvSpPr/>
          <p:nvPr userDrawn="1"/>
        </p:nvSpPr>
        <p:spPr>
          <a:xfrm>
            <a:off x="5225099" y="1727682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B72FB196-A172-97A8-BF3E-DD1799CC1A73}"/>
              </a:ext>
            </a:extLst>
          </p:cNvPr>
          <p:cNvSpPr/>
          <p:nvPr userDrawn="1"/>
        </p:nvSpPr>
        <p:spPr>
          <a:xfrm>
            <a:off x="6967326" y="1727682"/>
            <a:ext cx="1746000" cy="17460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21AF208-FA8B-C8C0-11C7-041F7FA064C4}"/>
              </a:ext>
            </a:extLst>
          </p:cNvPr>
          <p:cNvSpPr/>
          <p:nvPr userDrawn="1"/>
        </p:nvSpPr>
        <p:spPr>
          <a:xfrm>
            <a:off x="10427095" y="1727682"/>
            <a:ext cx="1764905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FF8E1E59-A00D-A8DD-3D7E-F74445859AA3}"/>
              </a:ext>
            </a:extLst>
          </p:cNvPr>
          <p:cNvSpPr/>
          <p:nvPr userDrawn="1"/>
        </p:nvSpPr>
        <p:spPr>
          <a:xfrm>
            <a:off x="6967326" y="3474068"/>
            <a:ext cx="1746000" cy="1746000"/>
          </a:xfrm>
          <a:prstGeom prst="rect">
            <a:avLst/>
          </a:pr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22951EF6-ED93-6561-E5E2-5BCEB5022943}"/>
              </a:ext>
            </a:extLst>
          </p:cNvPr>
          <p:cNvSpPr/>
          <p:nvPr userDrawn="1"/>
        </p:nvSpPr>
        <p:spPr>
          <a:xfrm>
            <a:off x="3478675" y="3474068"/>
            <a:ext cx="1746000" cy="1746000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7BCA0-65A9-6A03-E78C-14D6F7355EFC}"/>
              </a:ext>
            </a:extLst>
          </p:cNvPr>
          <p:cNvSpPr/>
          <p:nvPr userDrawn="1"/>
        </p:nvSpPr>
        <p:spPr>
          <a:xfrm>
            <a:off x="3478675" y="1727682"/>
            <a:ext cx="1746000" cy="174600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1" name="Forma libre: forma 20">
            <a:extLst>
              <a:ext uri="{FF2B5EF4-FFF2-40B4-BE49-F238E27FC236}">
                <a16:creationId xmlns:a16="http://schemas.microsoft.com/office/drawing/2014/main" id="{C6C38FAA-0DD0-C440-DD82-19A638597032}"/>
              </a:ext>
            </a:extLst>
          </p:cNvPr>
          <p:cNvSpPr/>
          <p:nvPr userDrawn="1"/>
        </p:nvSpPr>
        <p:spPr>
          <a:xfrm>
            <a:off x="1" y="1734990"/>
            <a:ext cx="1767179" cy="1738692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2" name="Forma libre: forma 21">
            <a:extLst>
              <a:ext uri="{FF2B5EF4-FFF2-40B4-BE49-F238E27FC236}">
                <a16:creationId xmlns:a16="http://schemas.microsoft.com/office/drawing/2014/main" id="{4D80849A-FA86-C6A2-5CA6-533FDD29F1CB}"/>
              </a:ext>
            </a:extLst>
          </p:cNvPr>
          <p:cNvSpPr/>
          <p:nvPr userDrawn="1"/>
        </p:nvSpPr>
        <p:spPr>
          <a:xfrm rot="5400000">
            <a:off x="10447006" y="-10003"/>
            <a:ext cx="1734988" cy="1755003"/>
          </a:xfrm>
          <a:custGeom>
            <a:avLst/>
            <a:gdLst>
              <a:gd name="connsiteX0" fmla="*/ 1723960 w 1767179"/>
              <a:gd name="connsiteY0" fmla="*/ 0 h 1738692"/>
              <a:gd name="connsiteX1" fmla="*/ 1767179 w 1767179"/>
              <a:gd name="connsiteY1" fmla="*/ 2182 h 1738692"/>
              <a:gd name="connsiteX2" fmla="*/ 1767179 w 1767179"/>
              <a:gd name="connsiteY2" fmla="*/ 1738692 h 1738692"/>
              <a:gd name="connsiteX3" fmla="*/ 744 w 1767179"/>
              <a:gd name="connsiteY3" fmla="*/ 1738692 h 1738692"/>
              <a:gd name="connsiteX4" fmla="*/ 0 w 1767179"/>
              <a:gd name="connsiteY4" fmla="*/ 1723960 h 1738692"/>
              <a:gd name="connsiteX5" fmla="*/ 1723960 w 1767179"/>
              <a:gd name="connsiteY5" fmla="*/ 0 h 1738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67179" h="1738692">
                <a:moveTo>
                  <a:pt x="1723960" y="0"/>
                </a:moveTo>
                <a:lnTo>
                  <a:pt x="1767179" y="2182"/>
                </a:lnTo>
                <a:lnTo>
                  <a:pt x="1767179" y="1738692"/>
                </a:lnTo>
                <a:lnTo>
                  <a:pt x="744" y="1738692"/>
                </a:lnTo>
                <a:lnTo>
                  <a:pt x="0" y="1723960"/>
                </a:lnTo>
                <a:cubicBezTo>
                  <a:pt x="0" y="771843"/>
                  <a:pt x="771843" y="0"/>
                  <a:pt x="1723960" y="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3" name="Forma libre: forma 22">
            <a:extLst>
              <a:ext uri="{FF2B5EF4-FFF2-40B4-BE49-F238E27FC236}">
                <a16:creationId xmlns:a16="http://schemas.microsoft.com/office/drawing/2014/main" id="{B5432095-F17D-F134-37BE-E1AD4038977A}"/>
              </a:ext>
            </a:extLst>
          </p:cNvPr>
          <p:cNvSpPr/>
          <p:nvPr userDrawn="1"/>
        </p:nvSpPr>
        <p:spPr>
          <a:xfrm>
            <a:off x="10439737" y="3474068"/>
            <a:ext cx="899418" cy="1725460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4" name="Forma libre: forma 23">
            <a:extLst>
              <a:ext uri="{FF2B5EF4-FFF2-40B4-BE49-F238E27FC236}">
                <a16:creationId xmlns:a16="http://schemas.microsoft.com/office/drawing/2014/main" id="{2B212135-2D16-BC16-B10A-8261027A1245}"/>
              </a:ext>
            </a:extLst>
          </p:cNvPr>
          <p:cNvSpPr/>
          <p:nvPr userDrawn="1"/>
        </p:nvSpPr>
        <p:spPr>
          <a:xfrm>
            <a:off x="11339155" y="3474068"/>
            <a:ext cx="859370" cy="172528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5" name="Forma libre: forma 24">
            <a:extLst>
              <a:ext uri="{FF2B5EF4-FFF2-40B4-BE49-F238E27FC236}">
                <a16:creationId xmlns:a16="http://schemas.microsoft.com/office/drawing/2014/main" id="{08D15AD5-9D99-284F-0377-7AACB831B7B7}"/>
              </a:ext>
            </a:extLst>
          </p:cNvPr>
          <p:cNvSpPr/>
          <p:nvPr userDrawn="1"/>
        </p:nvSpPr>
        <p:spPr>
          <a:xfrm rot="10800000">
            <a:off x="0" y="3473682"/>
            <a:ext cx="3478676" cy="1739983"/>
          </a:xfrm>
          <a:custGeom>
            <a:avLst/>
            <a:gdLst>
              <a:gd name="connsiteX0" fmla="*/ 33 w 3478676"/>
              <a:gd name="connsiteY0" fmla="*/ 0 h 1739983"/>
              <a:gd name="connsiteX1" fmla="*/ 3478644 w 3478676"/>
              <a:gd name="connsiteY1" fmla="*/ 0 h 1739983"/>
              <a:gd name="connsiteX2" fmla="*/ 3478676 w 3478676"/>
              <a:gd name="connsiteY2" fmla="*/ 646 h 1739983"/>
              <a:gd name="connsiteX3" fmla="*/ 1917175 w 3478676"/>
              <a:gd name="connsiteY3" fmla="*/ 1731004 h 1739983"/>
              <a:gd name="connsiteX4" fmla="*/ 1739359 w 3478676"/>
              <a:gd name="connsiteY4" fmla="*/ 1739983 h 1739983"/>
              <a:gd name="connsiteX5" fmla="*/ 1739318 w 3478676"/>
              <a:gd name="connsiteY5" fmla="*/ 1739983 h 1739983"/>
              <a:gd name="connsiteX6" fmla="*/ 1561501 w 3478676"/>
              <a:gd name="connsiteY6" fmla="*/ 1731004 h 1739983"/>
              <a:gd name="connsiteX7" fmla="*/ 0 w 3478676"/>
              <a:gd name="connsiteY7" fmla="*/ 646 h 17399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676" h="1739983">
                <a:moveTo>
                  <a:pt x="33" y="0"/>
                </a:moveTo>
                <a:lnTo>
                  <a:pt x="3478644" y="0"/>
                </a:lnTo>
                <a:lnTo>
                  <a:pt x="3478676" y="646"/>
                </a:lnTo>
                <a:cubicBezTo>
                  <a:pt x="3478676" y="901218"/>
                  <a:pt x="2794247" y="1641933"/>
                  <a:pt x="1917175" y="1731004"/>
                </a:cubicBezTo>
                <a:lnTo>
                  <a:pt x="1739359" y="1739983"/>
                </a:lnTo>
                <a:lnTo>
                  <a:pt x="1739318" y="1739983"/>
                </a:lnTo>
                <a:lnTo>
                  <a:pt x="1561501" y="1731004"/>
                </a:lnTo>
                <a:cubicBezTo>
                  <a:pt x="684429" y="1641933"/>
                  <a:pt x="0" y="901218"/>
                  <a:pt x="0" y="646"/>
                </a:cubicBezTo>
                <a:close/>
              </a:path>
            </a:pathLst>
          </a:cu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26" name="Imagen 25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B3029CFC-D29C-1E58-93B8-EEE4673A425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2165" y="2061761"/>
            <a:ext cx="1105152" cy="1181369"/>
          </a:xfrm>
          <a:prstGeom prst="rect">
            <a:avLst/>
          </a:prstGeom>
        </p:spPr>
      </p:pic>
      <p:pic>
        <p:nvPicPr>
          <p:cNvPr id="27" name="Imagen 26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27DBD291-B2BD-7D5A-4D91-2972E5717124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1987" y="3848610"/>
            <a:ext cx="812985" cy="1003529"/>
          </a:xfrm>
          <a:prstGeom prst="rect">
            <a:avLst/>
          </a:prstGeom>
        </p:spPr>
      </p:pic>
      <p:pic>
        <p:nvPicPr>
          <p:cNvPr id="28" name="Imagen 27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F4F72544-21FA-D0B6-E9A9-5DA842FFBBB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7794" y="502655"/>
            <a:ext cx="1028934" cy="711362"/>
          </a:xfrm>
          <a:prstGeom prst="rect">
            <a:avLst/>
          </a:prstGeom>
        </p:spPr>
      </p:pic>
      <p:pic>
        <p:nvPicPr>
          <p:cNvPr id="29" name="Imagen 28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7F8C2F8C-24C0-6430-68A4-9608657DDEF6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57162" y="2214195"/>
            <a:ext cx="927311" cy="876500"/>
          </a:xfrm>
          <a:prstGeom prst="rect">
            <a:avLst/>
          </a:prstGeom>
        </p:spPr>
      </p:pic>
      <p:pic>
        <p:nvPicPr>
          <p:cNvPr id="30" name="Imagen 29" descr="Dibujo en blanco y negro&#10;&#10;Descripción generada automáticamente con confianza baja">
            <a:extLst>
              <a:ext uri="{FF2B5EF4-FFF2-40B4-BE49-F238E27FC236}">
                <a16:creationId xmlns:a16="http://schemas.microsoft.com/office/drawing/2014/main" id="{9309A531-DC57-6595-EE46-2A7B2E23FB75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49706" y="358533"/>
            <a:ext cx="978123" cy="1028934"/>
          </a:xfrm>
          <a:prstGeom prst="rect">
            <a:avLst/>
          </a:prstGeom>
        </p:spPr>
      </p:pic>
      <p:pic>
        <p:nvPicPr>
          <p:cNvPr id="32" name="Imagen 31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712E000E-D939-84E0-6275-239044DF5B52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6848" y="2038032"/>
            <a:ext cx="990826" cy="1041637"/>
          </a:xfrm>
          <a:prstGeom prst="rect">
            <a:avLst/>
          </a:prstGeom>
        </p:spPr>
      </p:pic>
      <p:pic>
        <p:nvPicPr>
          <p:cNvPr id="33" name="Imagen 32" descr="Imagen que contiene Texto&#10;&#10;Descripción generada automáticamente">
            <a:extLst>
              <a:ext uri="{FF2B5EF4-FFF2-40B4-BE49-F238E27FC236}">
                <a16:creationId xmlns:a16="http://schemas.microsoft.com/office/drawing/2014/main" id="{9F901DE5-C3AF-6E17-54F9-4CED5A9FEE9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8798" y="4063551"/>
            <a:ext cx="1028934" cy="749471"/>
          </a:xfrm>
          <a:prstGeom prst="rect">
            <a:avLst/>
          </a:prstGeom>
        </p:spPr>
      </p:pic>
      <p:sp>
        <p:nvSpPr>
          <p:cNvPr id="35" name="Marcador de texto 34">
            <a:extLst>
              <a:ext uri="{FF2B5EF4-FFF2-40B4-BE49-F238E27FC236}">
                <a16:creationId xmlns:a16="http://schemas.microsoft.com/office/drawing/2014/main" id="{07E29EFD-C0C4-495B-1ABB-1ABCDF3987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5586413"/>
            <a:ext cx="7874000" cy="781632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presentation</a:t>
            </a:r>
            <a:endParaRPr lang="es-ES" dirty="0"/>
          </a:p>
        </p:txBody>
      </p:sp>
      <p:sp>
        <p:nvSpPr>
          <p:cNvPr id="36" name="Marcador de texto 34">
            <a:extLst>
              <a:ext uri="{FF2B5EF4-FFF2-40B4-BE49-F238E27FC236}">
                <a16:creationId xmlns:a16="http://schemas.microsoft.com/office/drawing/2014/main" id="{53BDFECB-4DA6-72A4-8ABD-2FC20B98898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6402744"/>
            <a:ext cx="2971800" cy="371080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Date</a:t>
            </a:r>
          </a:p>
        </p:txBody>
      </p:sp>
      <p:pic>
        <p:nvPicPr>
          <p:cNvPr id="31" name="Imagen 30">
            <a:extLst>
              <a:ext uri="{FF2B5EF4-FFF2-40B4-BE49-F238E27FC236}">
                <a16:creationId xmlns:a16="http://schemas.microsoft.com/office/drawing/2014/main" id="{CAFA4BC5-2257-40A4-B395-98CD2A8A41B0}"/>
              </a:ext>
            </a:extLst>
          </p:cNvPr>
          <p:cNvPicPr/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771579" y="5799961"/>
            <a:ext cx="3429000" cy="8333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9162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0BE46563-0AF8-D4CE-73C0-03D0CBEB89E0}"/>
              </a:ext>
            </a:extLst>
          </p:cNvPr>
          <p:cNvSpPr/>
          <p:nvPr userDrawn="1"/>
        </p:nvSpPr>
        <p:spPr>
          <a:xfrm>
            <a:off x="6096001" y="0"/>
            <a:ext cx="6142017" cy="6026150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object 3">
            <a:extLst>
              <a:ext uri="{FF2B5EF4-FFF2-40B4-BE49-F238E27FC236}">
                <a16:creationId xmlns:a16="http://schemas.microsoft.com/office/drawing/2014/main" id="{BA9409D1-A9BD-5F7D-AF9C-32F07DE1ED4B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6096000" cy="6865200"/>
          </a:xfrm>
          <a:prstGeom prst="rect">
            <a:avLst/>
          </a:prstGeom>
        </p:spPr>
      </p:pic>
      <p:pic>
        <p:nvPicPr>
          <p:cNvPr id="24" name="Imagen 23" descr="Logotipo&#10;&#10;Descripción generada automáticamente">
            <a:extLst>
              <a:ext uri="{FF2B5EF4-FFF2-40B4-BE49-F238E27FC236}">
                <a16:creationId xmlns:a16="http://schemas.microsoft.com/office/drawing/2014/main" id="{CD3A48FE-86EE-9668-0A0C-95A6EB2017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1366" y="140623"/>
            <a:ext cx="2149620" cy="954357"/>
          </a:xfrm>
          <a:prstGeom prst="rect">
            <a:avLst/>
          </a:prstGeom>
        </p:spPr>
      </p:pic>
      <p:sp>
        <p:nvSpPr>
          <p:cNvPr id="35" name="Marcador de texto 33">
            <a:extLst>
              <a:ext uri="{FF2B5EF4-FFF2-40B4-BE49-F238E27FC236}">
                <a16:creationId xmlns:a16="http://schemas.microsoft.com/office/drawing/2014/main" id="{850E120E-924B-F0F4-3400-13B1861D1B2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32925" y="5520247"/>
            <a:ext cx="4495800" cy="32385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endParaRPr lang="es-ES" dirty="0"/>
          </a:p>
        </p:txBody>
      </p:sp>
      <p:sp>
        <p:nvSpPr>
          <p:cNvPr id="49" name="Forma libre: forma 48">
            <a:extLst>
              <a:ext uri="{FF2B5EF4-FFF2-40B4-BE49-F238E27FC236}">
                <a16:creationId xmlns:a16="http://schemas.microsoft.com/office/drawing/2014/main" id="{99B70937-9FCE-4E40-9DC7-4643157CE967}"/>
              </a:ext>
            </a:extLst>
          </p:cNvPr>
          <p:cNvSpPr/>
          <p:nvPr userDrawn="1"/>
        </p:nvSpPr>
        <p:spPr>
          <a:xfrm>
            <a:off x="11117114" y="37"/>
            <a:ext cx="596428" cy="1094944"/>
          </a:xfrm>
          <a:custGeom>
            <a:avLst/>
            <a:gdLst>
              <a:gd name="connsiteX0" fmla="*/ 855279 w 899418"/>
              <a:gd name="connsiteY0" fmla="*/ 0 h 1725460"/>
              <a:gd name="connsiteX1" fmla="*/ 870567 w 899418"/>
              <a:gd name="connsiteY1" fmla="*/ 0 h 1725460"/>
              <a:gd name="connsiteX2" fmla="*/ 899418 w 899418"/>
              <a:gd name="connsiteY2" fmla="*/ 1457 h 1725460"/>
              <a:gd name="connsiteX3" fmla="*/ 899418 w 899418"/>
              <a:gd name="connsiteY3" fmla="*/ 1723617 h 1725460"/>
              <a:gd name="connsiteX4" fmla="*/ 862923 w 899418"/>
              <a:gd name="connsiteY4" fmla="*/ 1725460 h 1725460"/>
              <a:gd name="connsiteX5" fmla="*/ 0 w 899418"/>
              <a:gd name="connsiteY5" fmla="*/ 862537 h 1725460"/>
              <a:gd name="connsiteX6" fmla="*/ 774694 w 899418"/>
              <a:gd name="connsiteY6" fmla="*/ 4069 h 1725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9418" h="1725460">
                <a:moveTo>
                  <a:pt x="855279" y="0"/>
                </a:moveTo>
                <a:lnTo>
                  <a:pt x="870567" y="0"/>
                </a:lnTo>
                <a:lnTo>
                  <a:pt x="899418" y="1457"/>
                </a:lnTo>
                <a:lnTo>
                  <a:pt x="899418" y="1723617"/>
                </a:lnTo>
                <a:lnTo>
                  <a:pt x="862923" y="1725460"/>
                </a:lnTo>
                <a:cubicBezTo>
                  <a:pt x="386344" y="1725460"/>
                  <a:pt x="0" y="1339116"/>
                  <a:pt x="0" y="862537"/>
                </a:cubicBezTo>
                <a:cubicBezTo>
                  <a:pt x="0" y="415744"/>
                  <a:pt x="339560" y="48260"/>
                  <a:pt x="774694" y="4069"/>
                </a:cubicBezTo>
                <a:close/>
              </a:path>
            </a:pathLst>
          </a:cu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50" name="Forma libre: forma 49">
            <a:extLst>
              <a:ext uri="{FF2B5EF4-FFF2-40B4-BE49-F238E27FC236}">
                <a16:creationId xmlns:a16="http://schemas.microsoft.com/office/drawing/2014/main" id="{BC2C4231-8099-45D5-A8F4-A94E560FC273}"/>
              </a:ext>
            </a:extLst>
          </p:cNvPr>
          <p:cNvSpPr/>
          <p:nvPr userDrawn="1"/>
        </p:nvSpPr>
        <p:spPr>
          <a:xfrm>
            <a:off x="11691448" y="1"/>
            <a:ext cx="546569" cy="1094830"/>
          </a:xfrm>
          <a:custGeom>
            <a:avLst/>
            <a:gdLst>
              <a:gd name="connsiteX0" fmla="*/ 0 w 859370"/>
              <a:gd name="connsiteY0" fmla="*/ 0 h 1725280"/>
              <a:gd name="connsiteX1" fmla="*/ 4111 w 859370"/>
              <a:gd name="connsiteY1" fmla="*/ 0 h 1725280"/>
              <a:gd name="connsiteX2" fmla="*/ 84676 w 859370"/>
              <a:gd name="connsiteY2" fmla="*/ 4068 h 1725280"/>
              <a:gd name="connsiteX3" fmla="*/ 859370 w 859370"/>
              <a:gd name="connsiteY3" fmla="*/ 862536 h 1725280"/>
              <a:gd name="connsiteX4" fmla="*/ 84676 w 859370"/>
              <a:gd name="connsiteY4" fmla="*/ 1721004 h 1725280"/>
              <a:gd name="connsiteX5" fmla="*/ 0 w 859370"/>
              <a:gd name="connsiteY5" fmla="*/ 1725280 h 1725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59370" h="1725280">
                <a:moveTo>
                  <a:pt x="0" y="0"/>
                </a:moveTo>
                <a:lnTo>
                  <a:pt x="4111" y="0"/>
                </a:lnTo>
                <a:lnTo>
                  <a:pt x="84676" y="4068"/>
                </a:lnTo>
                <a:cubicBezTo>
                  <a:pt x="519810" y="48259"/>
                  <a:pt x="859370" y="415743"/>
                  <a:pt x="859370" y="862536"/>
                </a:cubicBezTo>
                <a:cubicBezTo>
                  <a:pt x="859370" y="1309329"/>
                  <a:pt x="519810" y="1676814"/>
                  <a:pt x="84676" y="1721004"/>
                </a:cubicBezTo>
                <a:lnTo>
                  <a:pt x="0" y="1725280"/>
                </a:ln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51" name="Imagen 50">
            <a:extLst>
              <a:ext uri="{FF2B5EF4-FFF2-40B4-BE49-F238E27FC236}">
                <a16:creationId xmlns:a16="http://schemas.microsoft.com/office/drawing/2014/main" id="{1007B104-92BA-4BA5-A656-DA433D20A54C}"/>
              </a:ext>
            </a:extLst>
          </p:cNvPr>
          <p:cNvPicPr/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829800" y="6168472"/>
            <a:ext cx="2338705" cy="568394"/>
          </a:xfrm>
          <a:prstGeom prst="rect">
            <a:avLst/>
          </a:prstGeom>
          <a:noFill/>
          <a:ln>
            <a:noFill/>
          </a:ln>
        </p:spPr>
      </p:pic>
      <p:pic>
        <p:nvPicPr>
          <p:cNvPr id="52" name="Imagen 51">
            <a:extLst>
              <a:ext uri="{FF2B5EF4-FFF2-40B4-BE49-F238E27FC236}">
                <a16:creationId xmlns:a16="http://schemas.microsoft.com/office/drawing/2014/main" id="{D0623596-029B-4771-9426-C8E363EAA4D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8521" y="6212610"/>
            <a:ext cx="471757" cy="498869"/>
          </a:xfrm>
          <a:prstGeom prst="rect">
            <a:avLst/>
          </a:prstGeom>
        </p:spPr>
      </p:pic>
      <p:pic>
        <p:nvPicPr>
          <p:cNvPr id="53" name="Imagen 52">
            <a:extLst>
              <a:ext uri="{FF2B5EF4-FFF2-40B4-BE49-F238E27FC236}">
                <a16:creationId xmlns:a16="http://schemas.microsoft.com/office/drawing/2014/main" id="{3BB0B30D-01E9-4A41-88D1-70C8118CB0F3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76219" y="6283101"/>
            <a:ext cx="347040" cy="428378"/>
          </a:xfrm>
          <a:prstGeom prst="rect">
            <a:avLst/>
          </a:prstGeom>
        </p:spPr>
      </p:pic>
      <p:pic>
        <p:nvPicPr>
          <p:cNvPr id="54" name="Imagen 53">
            <a:extLst>
              <a:ext uri="{FF2B5EF4-FFF2-40B4-BE49-F238E27FC236}">
                <a16:creationId xmlns:a16="http://schemas.microsoft.com/office/drawing/2014/main" id="{68A7E0D9-EDEA-4FCF-A76C-ED2C5DD3E804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51973" y="6413241"/>
            <a:ext cx="444645" cy="298238"/>
          </a:xfrm>
          <a:prstGeom prst="rect">
            <a:avLst/>
          </a:prstGeom>
        </p:spPr>
      </p:pic>
      <p:pic>
        <p:nvPicPr>
          <p:cNvPr id="55" name="Imagen 54">
            <a:extLst>
              <a:ext uri="{FF2B5EF4-FFF2-40B4-BE49-F238E27FC236}">
                <a16:creationId xmlns:a16="http://schemas.microsoft.com/office/drawing/2014/main" id="{CA02A5FD-DBD4-4C48-8334-C26BA224D2A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93141" y="6427744"/>
            <a:ext cx="300184" cy="283735"/>
          </a:xfrm>
          <a:prstGeom prst="rect">
            <a:avLst/>
          </a:prstGeom>
        </p:spPr>
      </p:pic>
      <p:pic>
        <p:nvPicPr>
          <p:cNvPr id="56" name="Imagen 55">
            <a:extLst>
              <a:ext uri="{FF2B5EF4-FFF2-40B4-BE49-F238E27FC236}">
                <a16:creationId xmlns:a16="http://schemas.microsoft.com/office/drawing/2014/main" id="{EAAA8FFC-E26C-4A95-A0EA-8FA61291F3D4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2039" y="6369106"/>
            <a:ext cx="325466" cy="342373"/>
          </a:xfrm>
          <a:prstGeom prst="rect">
            <a:avLst/>
          </a:prstGeom>
        </p:spPr>
      </p:pic>
      <p:pic>
        <p:nvPicPr>
          <p:cNvPr id="57" name="Imagen 56">
            <a:extLst>
              <a:ext uri="{FF2B5EF4-FFF2-40B4-BE49-F238E27FC236}">
                <a16:creationId xmlns:a16="http://schemas.microsoft.com/office/drawing/2014/main" id="{034038C9-3152-4362-9043-8EE045E0000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56196" y="6492569"/>
            <a:ext cx="208231" cy="218910"/>
          </a:xfrm>
          <a:prstGeom prst="rect">
            <a:avLst/>
          </a:prstGeom>
        </p:spPr>
      </p:pic>
      <p:pic>
        <p:nvPicPr>
          <p:cNvPr id="58" name="Imagen 57">
            <a:extLst>
              <a:ext uri="{FF2B5EF4-FFF2-40B4-BE49-F238E27FC236}">
                <a16:creationId xmlns:a16="http://schemas.microsoft.com/office/drawing/2014/main" id="{10C091FD-F9B0-47C5-9AE9-239540332D44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8425332" y="6300126"/>
            <a:ext cx="574476" cy="41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733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CA36E8E-0A33-5274-9B20-FA55833A1773}"/>
              </a:ext>
            </a:extLst>
          </p:cNvPr>
          <p:cNvSpPr/>
          <p:nvPr userDrawn="1"/>
        </p:nvSpPr>
        <p:spPr>
          <a:xfrm>
            <a:off x="0" y="0"/>
            <a:ext cx="12190095" cy="133349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22D81F-284A-1E86-CDFC-06EBD9FC61C1}"/>
              </a:ext>
            </a:extLst>
          </p:cNvPr>
          <p:cNvSpPr/>
          <p:nvPr userDrawn="1"/>
        </p:nvSpPr>
        <p:spPr>
          <a:xfrm>
            <a:off x="0" y="1346198"/>
            <a:ext cx="12190095" cy="551180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4A85037-8DE1-0DBD-A171-577658B9F160}"/>
              </a:ext>
            </a:extLst>
          </p:cNvPr>
          <p:cNvSpPr/>
          <p:nvPr userDrawn="1"/>
        </p:nvSpPr>
        <p:spPr>
          <a:xfrm>
            <a:off x="0" y="-1"/>
            <a:ext cx="666750" cy="1333500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D010E416-D3B4-FC0D-F665-03FDFBA7F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528" y="-33210"/>
            <a:ext cx="1364472" cy="263036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7356BD-4749-0896-0E29-3E10E5E24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3550"/>
            <a:ext cx="9677400" cy="609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INDEX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7674A61-571D-8459-8B4C-3884F8256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006599"/>
            <a:ext cx="9677400" cy="4191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P</a:t>
            </a:r>
            <a:r>
              <a:rPr lang="es-ES" dirty="0"/>
              <a:t>unto 1</a:t>
            </a:r>
          </a:p>
          <a:p>
            <a:pPr lvl="0"/>
            <a:r>
              <a:rPr lang="es-ES" dirty="0"/>
              <a:t>Punto 2</a:t>
            </a:r>
          </a:p>
          <a:p>
            <a:pPr lvl="0"/>
            <a:r>
              <a:rPr lang="es-ES" dirty="0"/>
              <a:t>Punto 3</a:t>
            </a:r>
          </a:p>
          <a:p>
            <a:pPr lvl="0"/>
            <a:r>
              <a:rPr lang="es-ES" dirty="0"/>
              <a:t>Punto 4</a:t>
            </a:r>
          </a:p>
          <a:p>
            <a:pPr lvl="0"/>
            <a:r>
              <a:rPr lang="es-ES" dirty="0"/>
              <a:t>Punto 5</a:t>
            </a:r>
          </a:p>
          <a:p>
            <a:pPr lvl="0"/>
            <a:r>
              <a:rPr lang="es-ES" dirty="0"/>
              <a:t>Punto 6</a:t>
            </a:r>
          </a:p>
          <a:p>
            <a:pPr lvl="0"/>
            <a:r>
              <a:rPr lang="es-ES" dirty="0"/>
              <a:t>Punto 7</a:t>
            </a:r>
          </a:p>
          <a:p>
            <a:pPr lvl="0"/>
            <a:r>
              <a:rPr lang="es-ES" dirty="0"/>
              <a:t>Punto 8</a:t>
            </a:r>
          </a:p>
          <a:p>
            <a:pPr lvl="0"/>
            <a:r>
              <a:rPr lang="es-ES" dirty="0"/>
              <a:t>Punto 9</a:t>
            </a:r>
          </a:p>
          <a:p>
            <a:pPr lvl="0"/>
            <a:r>
              <a:rPr lang="es-ES" dirty="0"/>
              <a:t>Punto 10</a:t>
            </a:r>
          </a:p>
        </p:txBody>
      </p:sp>
    </p:spTree>
    <p:extLst>
      <p:ext uri="{BB962C8B-B14F-4D97-AF65-F5344CB8AC3E}">
        <p14:creationId xmlns:p14="http://schemas.microsoft.com/office/powerpoint/2010/main" val="13549358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>
            <a:extLst>
              <a:ext uri="{FF2B5EF4-FFF2-40B4-BE49-F238E27FC236}">
                <a16:creationId xmlns:a16="http://schemas.microsoft.com/office/drawing/2014/main" id="{0CA36E8E-0A33-5274-9B20-FA55833A1773}"/>
              </a:ext>
            </a:extLst>
          </p:cNvPr>
          <p:cNvSpPr/>
          <p:nvPr userDrawn="1"/>
        </p:nvSpPr>
        <p:spPr>
          <a:xfrm>
            <a:off x="0" y="0"/>
            <a:ext cx="12190095" cy="1333499"/>
          </a:xfrm>
          <a:prstGeom prst="rect">
            <a:avLst/>
          </a:prstGeom>
          <a:solidFill>
            <a:srgbClr val="EC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F22D81F-284A-1E86-CDFC-06EBD9FC61C1}"/>
              </a:ext>
            </a:extLst>
          </p:cNvPr>
          <p:cNvSpPr/>
          <p:nvPr userDrawn="1"/>
        </p:nvSpPr>
        <p:spPr>
          <a:xfrm>
            <a:off x="0" y="1346198"/>
            <a:ext cx="12190095" cy="5511802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84A85037-8DE1-0DBD-A171-577658B9F160}"/>
              </a:ext>
            </a:extLst>
          </p:cNvPr>
          <p:cNvSpPr/>
          <p:nvPr userDrawn="1"/>
        </p:nvSpPr>
        <p:spPr>
          <a:xfrm>
            <a:off x="0" y="-1"/>
            <a:ext cx="666750" cy="1333500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pic>
        <p:nvPicPr>
          <p:cNvPr id="11" name="Imagen 10" descr="Patrón de fondo&#10;&#10;Descripción generada automáticamente">
            <a:extLst>
              <a:ext uri="{FF2B5EF4-FFF2-40B4-BE49-F238E27FC236}">
                <a16:creationId xmlns:a16="http://schemas.microsoft.com/office/drawing/2014/main" id="{D010E416-D3B4-FC0D-F665-03FDFBA7F4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27528" y="-33210"/>
            <a:ext cx="1364472" cy="2630360"/>
          </a:xfrm>
          <a:prstGeom prst="rect">
            <a:avLst/>
          </a:prstGeom>
        </p:spPr>
      </p:pic>
      <p:sp>
        <p:nvSpPr>
          <p:cNvPr id="13" name="Marcador de texto 12">
            <a:extLst>
              <a:ext uri="{FF2B5EF4-FFF2-40B4-BE49-F238E27FC236}">
                <a16:creationId xmlns:a16="http://schemas.microsoft.com/office/drawing/2014/main" id="{F67356BD-4749-0896-0E29-3E10E5E24F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463550"/>
            <a:ext cx="9677400" cy="6096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/>
              <a:t>INDEX</a:t>
            </a:r>
          </a:p>
        </p:txBody>
      </p:sp>
      <p:sp>
        <p:nvSpPr>
          <p:cNvPr id="15" name="Marcador de texto 14">
            <a:extLst>
              <a:ext uri="{FF2B5EF4-FFF2-40B4-BE49-F238E27FC236}">
                <a16:creationId xmlns:a16="http://schemas.microsoft.com/office/drawing/2014/main" id="{D7674A61-571D-8459-8B4C-3884F8256E7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62000" y="2006599"/>
            <a:ext cx="9677400" cy="41910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1000"/>
              </a:spcBef>
              <a:buFont typeface="+mj-lt"/>
              <a:buAutoNum type="arabicPeriod"/>
              <a:defRPr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_tradnl" dirty="0"/>
              <a:t>P</a:t>
            </a:r>
            <a:r>
              <a:rPr lang="es-ES" dirty="0"/>
              <a:t>unto 1</a:t>
            </a:r>
          </a:p>
          <a:p>
            <a:pPr lvl="0"/>
            <a:r>
              <a:rPr lang="es-ES" dirty="0"/>
              <a:t>Punto 2</a:t>
            </a:r>
          </a:p>
          <a:p>
            <a:pPr lvl="0"/>
            <a:r>
              <a:rPr lang="es-ES" dirty="0"/>
              <a:t>Punto 3</a:t>
            </a:r>
          </a:p>
          <a:p>
            <a:pPr lvl="0"/>
            <a:r>
              <a:rPr lang="es-ES" dirty="0"/>
              <a:t>Punto 4</a:t>
            </a:r>
          </a:p>
          <a:p>
            <a:pPr lvl="0"/>
            <a:r>
              <a:rPr lang="es-ES" dirty="0"/>
              <a:t>Punto 5</a:t>
            </a:r>
          </a:p>
          <a:p>
            <a:pPr lvl="0"/>
            <a:r>
              <a:rPr lang="es-ES" dirty="0"/>
              <a:t>Punto 6</a:t>
            </a:r>
          </a:p>
          <a:p>
            <a:pPr lvl="0"/>
            <a:r>
              <a:rPr lang="es-ES" dirty="0"/>
              <a:t>Punto 7</a:t>
            </a:r>
          </a:p>
          <a:p>
            <a:pPr lvl="0"/>
            <a:r>
              <a:rPr lang="es-ES" dirty="0"/>
              <a:t>Punto 8</a:t>
            </a:r>
          </a:p>
          <a:p>
            <a:pPr lvl="0"/>
            <a:r>
              <a:rPr lang="es-ES" dirty="0"/>
              <a:t>Punto 9</a:t>
            </a:r>
          </a:p>
          <a:p>
            <a:pPr lvl="0"/>
            <a:r>
              <a:rPr lang="es-ES" dirty="0"/>
              <a:t>Punto 10</a:t>
            </a:r>
          </a:p>
        </p:txBody>
      </p:sp>
    </p:spTree>
    <p:extLst>
      <p:ext uri="{BB962C8B-B14F-4D97-AF65-F5344CB8AC3E}">
        <p14:creationId xmlns:p14="http://schemas.microsoft.com/office/powerpoint/2010/main" val="2094232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531600" y="1318336"/>
            <a:ext cx="658495" cy="554736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0226527" y="4356"/>
            <a:ext cx="1963420" cy="1310005"/>
            <a:chOff x="10226527" y="4356"/>
            <a:chExt cx="1963420" cy="1310005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0879620" y="4356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1534609" y="658939"/>
              <a:ext cx="655320" cy="655320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1534621" y="4363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>
              <a:off x="10226527" y="4357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11686469" y="78788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462631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 descr="Imagen que contiene Texto&#10;&#10;Descripción generada automáticamente">
            <a:extLst>
              <a:ext uri="{FF2B5EF4-FFF2-40B4-BE49-F238E27FC236}">
                <a16:creationId xmlns:a16="http://schemas.microsoft.com/office/drawing/2014/main" id="{01EFBFAC-F326-45C6-ABF7-4AD0BDCB445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43957" y="126931"/>
            <a:ext cx="562243" cy="409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404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CF32833A-DE42-477E-8ECB-D31CF466537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45126" y="102088"/>
            <a:ext cx="277784" cy="323865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031C6246-1E84-4ABA-962E-B846279FA4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7704" y="209388"/>
            <a:ext cx="164961" cy="221129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289277BF-206A-4189-B191-D6B66D4EC1E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07505" y="244114"/>
            <a:ext cx="247162" cy="186403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C43C3A26-923F-4AA9-8A83-9442CE6254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199" y="213985"/>
            <a:ext cx="209412" cy="216532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CDBECE55-D510-45A4-BC30-0396507BFEF0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3452" y="193210"/>
            <a:ext cx="209411" cy="237307"/>
          </a:xfrm>
          <a:prstGeom prst="rect">
            <a:avLst/>
          </a:prstGeom>
        </p:spPr>
      </p:pic>
      <p:pic>
        <p:nvPicPr>
          <p:cNvPr id="23" name="Imagen 22">
            <a:extLst>
              <a:ext uri="{FF2B5EF4-FFF2-40B4-BE49-F238E27FC236}">
                <a16:creationId xmlns:a16="http://schemas.microsoft.com/office/drawing/2014/main" id="{142D8253-937C-4829-BEC8-A9989C111E6C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74215" y="256274"/>
            <a:ext cx="150143" cy="174243"/>
          </a:xfrm>
          <a:prstGeom prst="rect">
            <a:avLst/>
          </a:prstGeom>
        </p:spPr>
      </p:pic>
      <p:pic>
        <p:nvPicPr>
          <p:cNvPr id="24" name="Imagen 23">
            <a:extLst>
              <a:ext uri="{FF2B5EF4-FFF2-40B4-BE49-F238E27FC236}">
                <a16:creationId xmlns:a16="http://schemas.microsoft.com/office/drawing/2014/main" id="{B4F3FD2C-58EA-4684-A79C-DBB58F2D302E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79508" y="191783"/>
            <a:ext cx="300983" cy="238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877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4937448-765A-F40D-C75A-7DE7E819376F}"/>
              </a:ext>
            </a:extLst>
          </p:cNvPr>
          <p:cNvSpPr/>
          <p:nvPr userDrawn="1"/>
        </p:nvSpPr>
        <p:spPr>
          <a:xfrm>
            <a:off x="11683122" y="1407866"/>
            <a:ext cx="506973" cy="5457830"/>
          </a:xfrm>
          <a:custGeom>
            <a:avLst/>
            <a:gdLst/>
            <a:ahLst/>
            <a:cxnLst/>
            <a:rect l="l" t="t" r="r" b="b"/>
            <a:pathLst>
              <a:path w="658495" h="5547359">
                <a:moveTo>
                  <a:pt x="215353" y="5546864"/>
                </a:moveTo>
                <a:lnTo>
                  <a:pt x="0" y="5331511"/>
                </a:lnTo>
                <a:lnTo>
                  <a:pt x="0" y="5333276"/>
                </a:lnTo>
                <a:lnTo>
                  <a:pt x="0" y="5407698"/>
                </a:lnTo>
                <a:lnTo>
                  <a:pt x="0" y="5409463"/>
                </a:lnTo>
                <a:lnTo>
                  <a:pt x="137414" y="5546864"/>
                </a:lnTo>
                <a:lnTo>
                  <a:pt x="139166" y="5546864"/>
                </a:lnTo>
                <a:lnTo>
                  <a:pt x="213588" y="5546864"/>
                </a:lnTo>
                <a:lnTo>
                  <a:pt x="215353" y="5546864"/>
                </a:lnTo>
                <a:close/>
              </a:path>
              <a:path w="658495" h="5547359">
                <a:moveTo>
                  <a:pt x="431253" y="5546864"/>
                </a:moveTo>
                <a:lnTo>
                  <a:pt x="0" y="5115611"/>
                </a:lnTo>
                <a:lnTo>
                  <a:pt x="0" y="5117376"/>
                </a:lnTo>
                <a:lnTo>
                  <a:pt x="0" y="5191798"/>
                </a:lnTo>
                <a:lnTo>
                  <a:pt x="0" y="5193563"/>
                </a:lnTo>
                <a:lnTo>
                  <a:pt x="353314" y="5546864"/>
                </a:lnTo>
                <a:lnTo>
                  <a:pt x="355066" y="5546864"/>
                </a:lnTo>
                <a:lnTo>
                  <a:pt x="429488" y="5546864"/>
                </a:lnTo>
                <a:lnTo>
                  <a:pt x="431253" y="5546864"/>
                </a:lnTo>
                <a:close/>
              </a:path>
              <a:path w="658495" h="5547359">
                <a:moveTo>
                  <a:pt x="647153" y="5546864"/>
                </a:moveTo>
                <a:lnTo>
                  <a:pt x="0" y="4899711"/>
                </a:lnTo>
                <a:lnTo>
                  <a:pt x="0" y="4901476"/>
                </a:lnTo>
                <a:lnTo>
                  <a:pt x="0" y="4975898"/>
                </a:lnTo>
                <a:lnTo>
                  <a:pt x="0" y="4977650"/>
                </a:lnTo>
                <a:lnTo>
                  <a:pt x="569214" y="5546864"/>
                </a:lnTo>
                <a:lnTo>
                  <a:pt x="570979" y="5546864"/>
                </a:lnTo>
                <a:lnTo>
                  <a:pt x="645388" y="5546864"/>
                </a:lnTo>
                <a:lnTo>
                  <a:pt x="647153" y="5546864"/>
                </a:lnTo>
                <a:close/>
              </a:path>
              <a:path w="658495" h="5547359">
                <a:moveTo>
                  <a:pt x="657999" y="5341823"/>
                </a:moveTo>
                <a:lnTo>
                  <a:pt x="0" y="4683811"/>
                </a:lnTo>
                <a:lnTo>
                  <a:pt x="0" y="4685576"/>
                </a:lnTo>
                <a:lnTo>
                  <a:pt x="0" y="4759998"/>
                </a:lnTo>
                <a:lnTo>
                  <a:pt x="0" y="4761750"/>
                </a:lnTo>
                <a:lnTo>
                  <a:pt x="657999" y="5419750"/>
                </a:lnTo>
                <a:lnTo>
                  <a:pt x="657999" y="5417998"/>
                </a:lnTo>
                <a:lnTo>
                  <a:pt x="657999" y="5343576"/>
                </a:lnTo>
                <a:lnTo>
                  <a:pt x="657999" y="5341823"/>
                </a:lnTo>
                <a:close/>
              </a:path>
              <a:path w="658495" h="5547359">
                <a:moveTo>
                  <a:pt x="657999" y="5125923"/>
                </a:moveTo>
                <a:lnTo>
                  <a:pt x="0" y="4467911"/>
                </a:lnTo>
                <a:lnTo>
                  <a:pt x="0" y="4469676"/>
                </a:lnTo>
                <a:lnTo>
                  <a:pt x="0" y="4544098"/>
                </a:lnTo>
                <a:lnTo>
                  <a:pt x="0" y="4545850"/>
                </a:lnTo>
                <a:lnTo>
                  <a:pt x="657999" y="5203850"/>
                </a:lnTo>
                <a:lnTo>
                  <a:pt x="657999" y="5202098"/>
                </a:lnTo>
                <a:lnTo>
                  <a:pt x="657999" y="5127676"/>
                </a:lnTo>
                <a:lnTo>
                  <a:pt x="657999" y="5125923"/>
                </a:lnTo>
                <a:close/>
              </a:path>
              <a:path w="658495" h="5547359">
                <a:moveTo>
                  <a:pt x="657999" y="4910023"/>
                </a:moveTo>
                <a:lnTo>
                  <a:pt x="0" y="4252023"/>
                </a:lnTo>
                <a:lnTo>
                  <a:pt x="0" y="4253776"/>
                </a:lnTo>
                <a:lnTo>
                  <a:pt x="0" y="4328198"/>
                </a:lnTo>
                <a:lnTo>
                  <a:pt x="0" y="4329950"/>
                </a:lnTo>
                <a:lnTo>
                  <a:pt x="657999" y="4987950"/>
                </a:lnTo>
                <a:lnTo>
                  <a:pt x="657999" y="4986198"/>
                </a:lnTo>
                <a:lnTo>
                  <a:pt x="657999" y="4911776"/>
                </a:lnTo>
                <a:lnTo>
                  <a:pt x="657999" y="4910023"/>
                </a:lnTo>
                <a:close/>
              </a:path>
              <a:path w="658495" h="5547359">
                <a:moveTo>
                  <a:pt x="657999" y="4694110"/>
                </a:moveTo>
                <a:lnTo>
                  <a:pt x="0" y="4036110"/>
                </a:lnTo>
                <a:lnTo>
                  <a:pt x="0" y="4037876"/>
                </a:lnTo>
                <a:lnTo>
                  <a:pt x="0" y="4112285"/>
                </a:lnTo>
                <a:lnTo>
                  <a:pt x="0" y="4114063"/>
                </a:lnTo>
                <a:lnTo>
                  <a:pt x="657999" y="4772063"/>
                </a:lnTo>
                <a:lnTo>
                  <a:pt x="657999" y="4770285"/>
                </a:lnTo>
                <a:lnTo>
                  <a:pt x="657999" y="4695876"/>
                </a:lnTo>
                <a:lnTo>
                  <a:pt x="657999" y="4694110"/>
                </a:lnTo>
                <a:close/>
              </a:path>
              <a:path w="658495" h="5547359">
                <a:moveTo>
                  <a:pt x="657999" y="4478210"/>
                </a:moveTo>
                <a:lnTo>
                  <a:pt x="0" y="3820210"/>
                </a:lnTo>
                <a:lnTo>
                  <a:pt x="0" y="3896385"/>
                </a:lnTo>
                <a:lnTo>
                  <a:pt x="657999" y="4554385"/>
                </a:lnTo>
                <a:lnTo>
                  <a:pt x="657999" y="4478210"/>
                </a:lnTo>
                <a:close/>
              </a:path>
              <a:path w="658495" h="5547359">
                <a:moveTo>
                  <a:pt x="657999" y="4260558"/>
                </a:moveTo>
                <a:lnTo>
                  <a:pt x="0" y="3602558"/>
                </a:lnTo>
                <a:lnTo>
                  <a:pt x="0" y="3678732"/>
                </a:lnTo>
                <a:lnTo>
                  <a:pt x="657999" y="4336732"/>
                </a:lnTo>
                <a:lnTo>
                  <a:pt x="657999" y="4260558"/>
                </a:lnTo>
                <a:close/>
              </a:path>
              <a:path w="658495" h="5547359">
                <a:moveTo>
                  <a:pt x="657999" y="4042892"/>
                </a:moveTo>
                <a:lnTo>
                  <a:pt x="0" y="3384880"/>
                </a:lnTo>
                <a:lnTo>
                  <a:pt x="0" y="3461067"/>
                </a:lnTo>
                <a:lnTo>
                  <a:pt x="657999" y="4119067"/>
                </a:lnTo>
                <a:lnTo>
                  <a:pt x="657999" y="4042892"/>
                </a:lnTo>
                <a:close/>
              </a:path>
              <a:path w="658495" h="5547359">
                <a:moveTo>
                  <a:pt x="657999" y="3825214"/>
                </a:moveTo>
                <a:lnTo>
                  <a:pt x="0" y="3167215"/>
                </a:lnTo>
                <a:lnTo>
                  <a:pt x="0" y="3243402"/>
                </a:lnTo>
                <a:lnTo>
                  <a:pt x="657999" y="3901402"/>
                </a:lnTo>
                <a:lnTo>
                  <a:pt x="657999" y="3825214"/>
                </a:lnTo>
                <a:close/>
              </a:path>
              <a:path w="658495" h="5547359">
                <a:moveTo>
                  <a:pt x="657999" y="3607562"/>
                </a:moveTo>
                <a:lnTo>
                  <a:pt x="0" y="2949562"/>
                </a:lnTo>
                <a:lnTo>
                  <a:pt x="0" y="3025737"/>
                </a:lnTo>
                <a:lnTo>
                  <a:pt x="657999" y="3683736"/>
                </a:lnTo>
                <a:lnTo>
                  <a:pt x="657999" y="3607562"/>
                </a:lnTo>
                <a:close/>
              </a:path>
              <a:path w="658495" h="5547359">
                <a:moveTo>
                  <a:pt x="657999" y="3389896"/>
                </a:moveTo>
                <a:lnTo>
                  <a:pt x="0" y="2731897"/>
                </a:lnTo>
                <a:lnTo>
                  <a:pt x="0" y="2808071"/>
                </a:lnTo>
                <a:lnTo>
                  <a:pt x="657999" y="3466071"/>
                </a:lnTo>
                <a:lnTo>
                  <a:pt x="657999" y="3389896"/>
                </a:lnTo>
                <a:close/>
              </a:path>
              <a:path w="658495" h="5547359">
                <a:moveTo>
                  <a:pt x="657999" y="3172231"/>
                </a:moveTo>
                <a:lnTo>
                  <a:pt x="0" y="2514219"/>
                </a:lnTo>
                <a:lnTo>
                  <a:pt x="0" y="2590406"/>
                </a:lnTo>
                <a:lnTo>
                  <a:pt x="657999" y="3248406"/>
                </a:lnTo>
                <a:lnTo>
                  <a:pt x="657999" y="3172231"/>
                </a:lnTo>
                <a:close/>
              </a:path>
              <a:path w="658495" h="5547359">
                <a:moveTo>
                  <a:pt x="657999" y="2954578"/>
                </a:moveTo>
                <a:lnTo>
                  <a:pt x="0" y="2296566"/>
                </a:lnTo>
                <a:lnTo>
                  <a:pt x="0" y="2372753"/>
                </a:lnTo>
                <a:lnTo>
                  <a:pt x="657999" y="3030753"/>
                </a:lnTo>
                <a:lnTo>
                  <a:pt x="657999" y="2954578"/>
                </a:lnTo>
                <a:close/>
              </a:path>
              <a:path w="658495" h="5547359">
                <a:moveTo>
                  <a:pt x="657999" y="2736900"/>
                </a:moveTo>
                <a:lnTo>
                  <a:pt x="0" y="2078901"/>
                </a:lnTo>
                <a:lnTo>
                  <a:pt x="0" y="2155088"/>
                </a:lnTo>
                <a:lnTo>
                  <a:pt x="657999" y="2813088"/>
                </a:lnTo>
                <a:lnTo>
                  <a:pt x="657999" y="2736900"/>
                </a:lnTo>
                <a:close/>
              </a:path>
              <a:path w="658495" h="5547359">
                <a:moveTo>
                  <a:pt x="657999" y="2519235"/>
                </a:moveTo>
                <a:lnTo>
                  <a:pt x="0" y="1861235"/>
                </a:lnTo>
                <a:lnTo>
                  <a:pt x="0" y="1937410"/>
                </a:lnTo>
                <a:lnTo>
                  <a:pt x="657999" y="2595410"/>
                </a:lnTo>
                <a:lnTo>
                  <a:pt x="657999" y="2519235"/>
                </a:lnTo>
                <a:close/>
              </a:path>
              <a:path w="658495" h="5547359">
                <a:moveTo>
                  <a:pt x="657999" y="2301583"/>
                </a:moveTo>
                <a:lnTo>
                  <a:pt x="0" y="1643570"/>
                </a:lnTo>
                <a:lnTo>
                  <a:pt x="0" y="1719757"/>
                </a:lnTo>
                <a:lnTo>
                  <a:pt x="657999" y="2377757"/>
                </a:lnTo>
                <a:lnTo>
                  <a:pt x="657999" y="2301583"/>
                </a:lnTo>
                <a:close/>
              </a:path>
              <a:path w="658495" h="5547359">
                <a:moveTo>
                  <a:pt x="657999" y="2083917"/>
                </a:moveTo>
                <a:lnTo>
                  <a:pt x="0" y="1425905"/>
                </a:lnTo>
                <a:lnTo>
                  <a:pt x="0" y="1502092"/>
                </a:lnTo>
                <a:lnTo>
                  <a:pt x="657999" y="2160092"/>
                </a:lnTo>
                <a:lnTo>
                  <a:pt x="657999" y="2083917"/>
                </a:lnTo>
                <a:close/>
              </a:path>
              <a:path w="658495" h="5547359">
                <a:moveTo>
                  <a:pt x="657999" y="1866239"/>
                </a:moveTo>
                <a:lnTo>
                  <a:pt x="0" y="1208239"/>
                </a:lnTo>
                <a:lnTo>
                  <a:pt x="0" y="1284427"/>
                </a:lnTo>
                <a:lnTo>
                  <a:pt x="657999" y="1942426"/>
                </a:lnTo>
                <a:lnTo>
                  <a:pt x="657999" y="1866239"/>
                </a:lnTo>
                <a:close/>
              </a:path>
              <a:path w="658495" h="5547359">
                <a:moveTo>
                  <a:pt x="657999" y="1648587"/>
                </a:moveTo>
                <a:lnTo>
                  <a:pt x="0" y="990587"/>
                </a:lnTo>
                <a:lnTo>
                  <a:pt x="0" y="1066761"/>
                </a:lnTo>
                <a:lnTo>
                  <a:pt x="657999" y="1724761"/>
                </a:lnTo>
                <a:lnTo>
                  <a:pt x="657999" y="1648587"/>
                </a:lnTo>
                <a:close/>
              </a:path>
              <a:path w="658495" h="5547359">
                <a:moveTo>
                  <a:pt x="657999" y="1430921"/>
                </a:moveTo>
                <a:lnTo>
                  <a:pt x="0" y="772922"/>
                </a:lnTo>
                <a:lnTo>
                  <a:pt x="0" y="849096"/>
                </a:lnTo>
                <a:lnTo>
                  <a:pt x="657999" y="1507096"/>
                </a:lnTo>
                <a:lnTo>
                  <a:pt x="657999" y="1430921"/>
                </a:lnTo>
                <a:close/>
              </a:path>
              <a:path w="658495" h="5547359">
                <a:moveTo>
                  <a:pt x="657999" y="1213256"/>
                </a:moveTo>
                <a:lnTo>
                  <a:pt x="0" y="555244"/>
                </a:lnTo>
                <a:lnTo>
                  <a:pt x="0" y="631431"/>
                </a:lnTo>
                <a:lnTo>
                  <a:pt x="657999" y="1289431"/>
                </a:lnTo>
                <a:lnTo>
                  <a:pt x="657999" y="1213256"/>
                </a:lnTo>
                <a:close/>
              </a:path>
              <a:path w="658495" h="5547359">
                <a:moveTo>
                  <a:pt x="657999" y="995578"/>
                </a:moveTo>
                <a:lnTo>
                  <a:pt x="0" y="337578"/>
                </a:lnTo>
                <a:lnTo>
                  <a:pt x="0" y="413766"/>
                </a:lnTo>
                <a:lnTo>
                  <a:pt x="657999" y="1071765"/>
                </a:lnTo>
                <a:lnTo>
                  <a:pt x="657999" y="995578"/>
                </a:lnTo>
                <a:close/>
              </a:path>
              <a:path w="658495" h="5547359">
                <a:moveTo>
                  <a:pt x="657999" y="777925"/>
                </a:moveTo>
                <a:lnTo>
                  <a:pt x="0" y="119926"/>
                </a:lnTo>
                <a:lnTo>
                  <a:pt x="0" y="196113"/>
                </a:lnTo>
                <a:lnTo>
                  <a:pt x="657999" y="854113"/>
                </a:lnTo>
                <a:lnTo>
                  <a:pt x="657999" y="777925"/>
                </a:lnTo>
                <a:close/>
              </a:path>
              <a:path w="658495" h="5547359">
                <a:moveTo>
                  <a:pt x="657999" y="560247"/>
                </a:moveTo>
                <a:lnTo>
                  <a:pt x="97751" y="0"/>
                </a:lnTo>
                <a:lnTo>
                  <a:pt x="21564" y="0"/>
                </a:lnTo>
                <a:lnTo>
                  <a:pt x="657999" y="636435"/>
                </a:lnTo>
                <a:lnTo>
                  <a:pt x="657999" y="560247"/>
                </a:lnTo>
                <a:close/>
              </a:path>
              <a:path w="658495" h="5547359">
                <a:moveTo>
                  <a:pt x="657999" y="342595"/>
                </a:moveTo>
                <a:lnTo>
                  <a:pt x="315404" y="0"/>
                </a:lnTo>
                <a:lnTo>
                  <a:pt x="239229" y="0"/>
                </a:lnTo>
                <a:lnTo>
                  <a:pt x="657999" y="418769"/>
                </a:lnTo>
                <a:lnTo>
                  <a:pt x="657999" y="342595"/>
                </a:lnTo>
                <a:close/>
              </a:path>
              <a:path w="658495" h="5547359">
                <a:moveTo>
                  <a:pt x="657999" y="124929"/>
                </a:moveTo>
                <a:lnTo>
                  <a:pt x="533069" y="0"/>
                </a:lnTo>
                <a:lnTo>
                  <a:pt x="456882" y="0"/>
                </a:lnTo>
                <a:lnTo>
                  <a:pt x="657999" y="201104"/>
                </a:lnTo>
                <a:lnTo>
                  <a:pt x="657999" y="124929"/>
                </a:lnTo>
                <a:close/>
              </a:path>
            </a:pathLst>
          </a:custGeom>
          <a:solidFill>
            <a:srgbClr val="ECEBEB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7" name="object 3">
            <a:extLst>
              <a:ext uri="{FF2B5EF4-FFF2-40B4-BE49-F238E27FC236}">
                <a16:creationId xmlns:a16="http://schemas.microsoft.com/office/drawing/2014/main" id="{5F0F9FEC-EB76-6F86-A3A5-5515E3EFDE89}"/>
              </a:ext>
            </a:extLst>
          </p:cNvPr>
          <p:cNvGrpSpPr/>
          <p:nvPr userDrawn="1"/>
        </p:nvGrpSpPr>
        <p:grpSpPr>
          <a:xfrm>
            <a:off x="11691078" y="0"/>
            <a:ext cx="506973" cy="1914348"/>
            <a:chOff x="14162837" y="-3882934"/>
            <a:chExt cx="655320" cy="2576761"/>
          </a:xfrm>
        </p:grpSpPr>
        <p:sp>
          <p:nvSpPr>
            <p:cNvPr id="8" name="object 4">
              <a:extLst>
                <a:ext uri="{FF2B5EF4-FFF2-40B4-BE49-F238E27FC236}">
                  <a16:creationId xmlns:a16="http://schemas.microsoft.com/office/drawing/2014/main" id="{FE2F8714-D35E-CC42-0386-9E2EC442F2A0}"/>
                </a:ext>
              </a:extLst>
            </p:cNvPr>
            <p:cNvSpPr/>
            <p:nvPr/>
          </p:nvSpPr>
          <p:spPr>
            <a:xfrm>
              <a:off x="14162837" y="-3297916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20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2C74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5">
              <a:extLst>
                <a:ext uri="{FF2B5EF4-FFF2-40B4-BE49-F238E27FC236}">
                  <a16:creationId xmlns:a16="http://schemas.microsoft.com/office/drawing/2014/main" id="{D4F62FC4-DB52-EB92-FBD8-4DB9D18EAD95}"/>
                </a:ext>
              </a:extLst>
            </p:cNvPr>
            <p:cNvSpPr/>
            <p:nvPr/>
          </p:nvSpPr>
          <p:spPr>
            <a:xfrm>
              <a:off x="14162837" y="-2643231"/>
              <a:ext cx="655320" cy="655321"/>
            </a:xfrm>
            <a:custGeom>
              <a:avLst/>
              <a:gdLst/>
              <a:ahLst/>
              <a:cxnLst/>
              <a:rect l="l" t="t" r="r" b="b"/>
              <a:pathLst>
                <a:path w="655320" h="655319">
                  <a:moveTo>
                    <a:pt x="654989" y="0"/>
                  </a:moveTo>
                  <a:lnTo>
                    <a:pt x="0" y="0"/>
                  </a:lnTo>
                  <a:lnTo>
                    <a:pt x="0" y="654989"/>
                  </a:lnTo>
                  <a:lnTo>
                    <a:pt x="654989" y="654989"/>
                  </a:lnTo>
                  <a:lnTo>
                    <a:pt x="654989" y="0"/>
                  </a:lnTo>
                  <a:close/>
                </a:path>
              </a:pathLst>
            </a:custGeom>
            <a:solidFill>
              <a:srgbClr val="6BB1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6">
              <a:extLst>
                <a:ext uri="{FF2B5EF4-FFF2-40B4-BE49-F238E27FC236}">
                  <a16:creationId xmlns:a16="http://schemas.microsoft.com/office/drawing/2014/main" id="{ECFE1777-D564-EBE0-B8BD-13B0EAD3B06E}"/>
                </a:ext>
              </a:extLst>
            </p:cNvPr>
            <p:cNvSpPr/>
            <p:nvPr/>
          </p:nvSpPr>
          <p:spPr>
            <a:xfrm>
              <a:off x="14162837" y="-3882934"/>
              <a:ext cx="654685" cy="654685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0" y="0"/>
                  </a:moveTo>
                  <a:lnTo>
                    <a:pt x="0" y="654570"/>
                  </a:lnTo>
                  <a:lnTo>
                    <a:pt x="654570" y="654570"/>
                  </a:lnTo>
                  <a:lnTo>
                    <a:pt x="652775" y="605718"/>
                  </a:lnTo>
                  <a:lnTo>
                    <a:pt x="647473" y="557841"/>
                  </a:lnTo>
                  <a:lnTo>
                    <a:pt x="638792" y="511065"/>
                  </a:lnTo>
                  <a:lnTo>
                    <a:pt x="626857" y="465518"/>
                  </a:lnTo>
                  <a:lnTo>
                    <a:pt x="611796" y="421326"/>
                  </a:lnTo>
                  <a:lnTo>
                    <a:pt x="593734" y="378616"/>
                  </a:lnTo>
                  <a:lnTo>
                    <a:pt x="572799" y="337514"/>
                  </a:lnTo>
                  <a:lnTo>
                    <a:pt x="549117" y="298146"/>
                  </a:lnTo>
                  <a:lnTo>
                    <a:pt x="522814" y="260639"/>
                  </a:lnTo>
                  <a:lnTo>
                    <a:pt x="494018" y="225120"/>
                  </a:lnTo>
                  <a:lnTo>
                    <a:pt x="462854" y="191716"/>
                  </a:lnTo>
                  <a:lnTo>
                    <a:pt x="429450" y="160552"/>
                  </a:lnTo>
                  <a:lnTo>
                    <a:pt x="393931" y="131755"/>
                  </a:lnTo>
                  <a:lnTo>
                    <a:pt x="356424" y="105453"/>
                  </a:lnTo>
                  <a:lnTo>
                    <a:pt x="317056" y="81771"/>
                  </a:lnTo>
                  <a:lnTo>
                    <a:pt x="275954" y="60836"/>
                  </a:lnTo>
                  <a:lnTo>
                    <a:pt x="233243" y="42774"/>
                  </a:lnTo>
                  <a:lnTo>
                    <a:pt x="189051" y="27713"/>
                  </a:lnTo>
                  <a:lnTo>
                    <a:pt x="143504" y="15778"/>
                  </a:lnTo>
                  <a:lnTo>
                    <a:pt x="96729" y="7097"/>
                  </a:lnTo>
                  <a:lnTo>
                    <a:pt x="48852" y="179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33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7">
              <a:extLst>
                <a:ext uri="{FF2B5EF4-FFF2-40B4-BE49-F238E27FC236}">
                  <a16:creationId xmlns:a16="http://schemas.microsoft.com/office/drawing/2014/main" id="{7222ACF4-4339-F646-1093-9A14936D7D38}"/>
                </a:ext>
              </a:extLst>
            </p:cNvPr>
            <p:cNvSpPr/>
            <p:nvPr/>
          </p:nvSpPr>
          <p:spPr>
            <a:xfrm rot="16200000">
              <a:off x="14136321" y="-1961395"/>
              <a:ext cx="681738" cy="628706"/>
            </a:xfrm>
            <a:custGeom>
              <a:avLst/>
              <a:gdLst/>
              <a:ahLst/>
              <a:cxnLst/>
              <a:rect l="l" t="t" r="r" b="b"/>
              <a:pathLst>
                <a:path w="654684" h="654685">
                  <a:moveTo>
                    <a:pt x="654570" y="0"/>
                  </a:moveTo>
                  <a:lnTo>
                    <a:pt x="0" y="0"/>
                  </a:lnTo>
                  <a:lnTo>
                    <a:pt x="1795" y="48852"/>
                  </a:lnTo>
                  <a:lnTo>
                    <a:pt x="7097" y="96729"/>
                  </a:lnTo>
                  <a:lnTo>
                    <a:pt x="15778" y="143504"/>
                  </a:lnTo>
                  <a:lnTo>
                    <a:pt x="27713" y="189051"/>
                  </a:lnTo>
                  <a:lnTo>
                    <a:pt x="42774" y="233243"/>
                  </a:lnTo>
                  <a:lnTo>
                    <a:pt x="60836" y="275954"/>
                  </a:lnTo>
                  <a:lnTo>
                    <a:pt x="81771" y="317056"/>
                  </a:lnTo>
                  <a:lnTo>
                    <a:pt x="105453" y="356424"/>
                  </a:lnTo>
                  <a:lnTo>
                    <a:pt x="131755" y="393931"/>
                  </a:lnTo>
                  <a:lnTo>
                    <a:pt x="160552" y="429450"/>
                  </a:lnTo>
                  <a:lnTo>
                    <a:pt x="191716" y="462854"/>
                  </a:lnTo>
                  <a:lnTo>
                    <a:pt x="225120" y="494018"/>
                  </a:lnTo>
                  <a:lnTo>
                    <a:pt x="260639" y="522814"/>
                  </a:lnTo>
                  <a:lnTo>
                    <a:pt x="298146" y="549117"/>
                  </a:lnTo>
                  <a:lnTo>
                    <a:pt x="337514" y="572799"/>
                  </a:lnTo>
                  <a:lnTo>
                    <a:pt x="378616" y="593734"/>
                  </a:lnTo>
                  <a:lnTo>
                    <a:pt x="421326" y="611796"/>
                  </a:lnTo>
                  <a:lnTo>
                    <a:pt x="465518" y="626857"/>
                  </a:lnTo>
                  <a:lnTo>
                    <a:pt x="511065" y="638792"/>
                  </a:lnTo>
                  <a:lnTo>
                    <a:pt x="557841" y="647473"/>
                  </a:lnTo>
                  <a:lnTo>
                    <a:pt x="605718" y="652775"/>
                  </a:lnTo>
                  <a:lnTo>
                    <a:pt x="654570" y="654570"/>
                  </a:lnTo>
                  <a:lnTo>
                    <a:pt x="654570" y="0"/>
                  </a:lnTo>
                  <a:close/>
                </a:path>
              </a:pathLst>
            </a:custGeom>
            <a:solidFill>
              <a:srgbClr val="ECEBE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9">
            <a:extLst>
              <a:ext uri="{FF2B5EF4-FFF2-40B4-BE49-F238E27FC236}">
                <a16:creationId xmlns:a16="http://schemas.microsoft.com/office/drawing/2014/main" id="{770D15C2-5D7B-ED43-C065-94F2462C71C1}"/>
              </a:ext>
            </a:extLst>
          </p:cNvPr>
          <p:cNvSpPr/>
          <p:nvPr userDrawn="1"/>
        </p:nvSpPr>
        <p:spPr>
          <a:xfrm>
            <a:off x="8403917" y="4044950"/>
            <a:ext cx="367030" cy="381635"/>
          </a:xfrm>
          <a:custGeom>
            <a:avLst/>
            <a:gdLst/>
            <a:ahLst/>
            <a:cxnLst/>
            <a:rect l="l" t="t" r="r" b="b"/>
            <a:pathLst>
              <a:path w="367029" h="381634">
                <a:moveTo>
                  <a:pt x="244995" y="381127"/>
                </a:moveTo>
                <a:lnTo>
                  <a:pt x="225513" y="347370"/>
                </a:lnTo>
                <a:lnTo>
                  <a:pt x="219290" y="347687"/>
                </a:lnTo>
                <a:lnTo>
                  <a:pt x="199021" y="347687"/>
                </a:lnTo>
                <a:lnTo>
                  <a:pt x="218325" y="381127"/>
                </a:lnTo>
                <a:lnTo>
                  <a:pt x="244995" y="381127"/>
                </a:lnTo>
                <a:close/>
              </a:path>
              <a:path w="367029" h="381634">
                <a:moveTo>
                  <a:pt x="366471" y="59524"/>
                </a:moveTo>
                <a:lnTo>
                  <a:pt x="330428" y="41313"/>
                </a:lnTo>
                <a:lnTo>
                  <a:pt x="322440" y="29032"/>
                </a:lnTo>
                <a:lnTo>
                  <a:pt x="306959" y="11480"/>
                </a:lnTo>
                <a:lnTo>
                  <a:pt x="303949" y="10020"/>
                </a:lnTo>
                <a:lnTo>
                  <a:pt x="303949" y="33655"/>
                </a:lnTo>
                <a:lnTo>
                  <a:pt x="303936" y="44411"/>
                </a:lnTo>
                <a:lnTo>
                  <a:pt x="299580" y="48768"/>
                </a:lnTo>
                <a:lnTo>
                  <a:pt x="288836" y="48768"/>
                </a:lnTo>
                <a:lnTo>
                  <a:pt x="284467" y="44411"/>
                </a:lnTo>
                <a:lnTo>
                  <a:pt x="284467" y="33655"/>
                </a:lnTo>
                <a:lnTo>
                  <a:pt x="288836" y="29298"/>
                </a:lnTo>
                <a:lnTo>
                  <a:pt x="299580" y="29298"/>
                </a:lnTo>
                <a:lnTo>
                  <a:pt x="303949" y="33655"/>
                </a:lnTo>
                <a:lnTo>
                  <a:pt x="303949" y="10020"/>
                </a:lnTo>
                <a:lnTo>
                  <a:pt x="286651" y="1574"/>
                </a:lnTo>
                <a:lnTo>
                  <a:pt x="264109" y="0"/>
                </a:lnTo>
                <a:lnTo>
                  <a:pt x="241935" y="7467"/>
                </a:lnTo>
                <a:lnTo>
                  <a:pt x="224383" y="22948"/>
                </a:lnTo>
                <a:lnTo>
                  <a:pt x="214477" y="43243"/>
                </a:lnTo>
                <a:lnTo>
                  <a:pt x="212902" y="65786"/>
                </a:lnTo>
                <a:lnTo>
                  <a:pt x="220370" y="87972"/>
                </a:lnTo>
                <a:lnTo>
                  <a:pt x="244957" y="130594"/>
                </a:lnTo>
                <a:lnTo>
                  <a:pt x="246888" y="134048"/>
                </a:lnTo>
                <a:lnTo>
                  <a:pt x="247992" y="138023"/>
                </a:lnTo>
                <a:lnTo>
                  <a:pt x="247992" y="142252"/>
                </a:lnTo>
                <a:lnTo>
                  <a:pt x="246100" y="151574"/>
                </a:lnTo>
                <a:lnTo>
                  <a:pt x="240969" y="159194"/>
                </a:lnTo>
                <a:lnTo>
                  <a:pt x="233349" y="164325"/>
                </a:lnTo>
                <a:lnTo>
                  <a:pt x="224040" y="166204"/>
                </a:lnTo>
                <a:lnTo>
                  <a:pt x="67183" y="166204"/>
                </a:lnTo>
                <a:lnTo>
                  <a:pt x="75006" y="205016"/>
                </a:lnTo>
                <a:lnTo>
                  <a:pt x="96380" y="236702"/>
                </a:lnTo>
                <a:lnTo>
                  <a:pt x="128066" y="258076"/>
                </a:lnTo>
                <a:lnTo>
                  <a:pt x="166890" y="265912"/>
                </a:lnTo>
                <a:lnTo>
                  <a:pt x="216763" y="265912"/>
                </a:lnTo>
                <a:lnTo>
                  <a:pt x="216763" y="279069"/>
                </a:lnTo>
                <a:lnTo>
                  <a:pt x="166890" y="279069"/>
                </a:lnTo>
                <a:lnTo>
                  <a:pt x="129197" y="272630"/>
                </a:lnTo>
                <a:lnTo>
                  <a:pt x="96926" y="254774"/>
                </a:lnTo>
                <a:lnTo>
                  <a:pt x="72250" y="227723"/>
                </a:lnTo>
                <a:lnTo>
                  <a:pt x="57404" y="193687"/>
                </a:lnTo>
                <a:lnTo>
                  <a:pt x="0" y="193687"/>
                </a:lnTo>
                <a:lnTo>
                  <a:pt x="14325" y="239268"/>
                </a:lnTo>
                <a:lnTo>
                  <a:pt x="40208" y="278244"/>
                </a:lnTo>
                <a:lnTo>
                  <a:pt x="75603" y="308610"/>
                </a:lnTo>
                <a:lnTo>
                  <a:pt x="118503" y="328307"/>
                </a:lnTo>
                <a:lnTo>
                  <a:pt x="135940" y="330847"/>
                </a:lnTo>
                <a:lnTo>
                  <a:pt x="164973" y="381114"/>
                </a:lnTo>
                <a:lnTo>
                  <a:pt x="191655" y="381114"/>
                </a:lnTo>
                <a:lnTo>
                  <a:pt x="165061" y="335076"/>
                </a:lnTo>
                <a:lnTo>
                  <a:pt x="166878" y="335330"/>
                </a:lnTo>
                <a:lnTo>
                  <a:pt x="216141" y="335330"/>
                </a:lnTo>
                <a:lnTo>
                  <a:pt x="265010" y="325462"/>
                </a:lnTo>
                <a:lnTo>
                  <a:pt x="304927" y="298551"/>
                </a:lnTo>
                <a:lnTo>
                  <a:pt x="318058" y="279069"/>
                </a:lnTo>
                <a:lnTo>
                  <a:pt x="331838" y="258635"/>
                </a:lnTo>
                <a:lnTo>
                  <a:pt x="341706" y="209765"/>
                </a:lnTo>
                <a:lnTo>
                  <a:pt x="340614" y="193167"/>
                </a:lnTo>
                <a:lnTo>
                  <a:pt x="337439" y="177241"/>
                </a:lnTo>
                <a:lnTo>
                  <a:pt x="332333" y="162102"/>
                </a:lnTo>
                <a:lnTo>
                  <a:pt x="325412" y="147891"/>
                </a:lnTo>
                <a:lnTo>
                  <a:pt x="284467" y="76949"/>
                </a:lnTo>
                <a:lnTo>
                  <a:pt x="366471" y="76949"/>
                </a:lnTo>
                <a:lnTo>
                  <a:pt x="366471" y="595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3" name="object 10">
            <a:extLst>
              <a:ext uri="{FF2B5EF4-FFF2-40B4-BE49-F238E27FC236}">
                <a16:creationId xmlns:a16="http://schemas.microsoft.com/office/drawing/2014/main" id="{149D66F7-389A-27C8-9535-F6BDB12495A8}"/>
              </a:ext>
            </a:extLst>
          </p:cNvPr>
          <p:cNvGrpSpPr/>
          <p:nvPr userDrawn="1"/>
        </p:nvGrpSpPr>
        <p:grpSpPr>
          <a:xfrm>
            <a:off x="9079412" y="4702224"/>
            <a:ext cx="366395" cy="366395"/>
            <a:chOff x="11699374" y="787880"/>
            <a:chExt cx="366395" cy="366395"/>
          </a:xfrm>
        </p:grpSpPr>
        <p:sp>
          <p:nvSpPr>
            <p:cNvPr id="14" name="object 11">
              <a:extLst>
                <a:ext uri="{FF2B5EF4-FFF2-40B4-BE49-F238E27FC236}">
                  <a16:creationId xmlns:a16="http://schemas.microsoft.com/office/drawing/2014/main" id="{6B046D43-FE73-E956-8C8B-C27DF4114D34}"/>
                </a:ext>
              </a:extLst>
            </p:cNvPr>
            <p:cNvSpPr/>
            <p:nvPr/>
          </p:nvSpPr>
          <p:spPr>
            <a:xfrm>
              <a:off x="11699374" y="787880"/>
              <a:ext cx="252095" cy="366395"/>
            </a:xfrm>
            <a:custGeom>
              <a:avLst/>
              <a:gdLst/>
              <a:ahLst/>
              <a:cxnLst/>
              <a:rect l="l" t="t" r="r" b="b"/>
              <a:pathLst>
                <a:path w="252095" h="366394">
                  <a:moveTo>
                    <a:pt x="117894" y="0"/>
                  </a:moveTo>
                  <a:lnTo>
                    <a:pt x="0" y="204190"/>
                  </a:lnTo>
                  <a:lnTo>
                    <a:pt x="0" y="365912"/>
                  </a:lnTo>
                  <a:lnTo>
                    <a:pt x="189839" y="365912"/>
                  </a:lnTo>
                  <a:lnTo>
                    <a:pt x="139192" y="176898"/>
                  </a:lnTo>
                  <a:lnTo>
                    <a:pt x="219176" y="176898"/>
                  </a:lnTo>
                  <a:lnTo>
                    <a:pt x="251739" y="120484"/>
                  </a:lnTo>
                  <a:lnTo>
                    <a:pt x="188636" y="103581"/>
                  </a:lnTo>
                  <a:lnTo>
                    <a:pt x="149631" y="103581"/>
                  </a:lnTo>
                  <a:lnTo>
                    <a:pt x="145554" y="99504"/>
                  </a:lnTo>
                  <a:lnTo>
                    <a:pt x="145554" y="89446"/>
                  </a:lnTo>
                  <a:lnTo>
                    <a:pt x="149631" y="85369"/>
                  </a:lnTo>
                  <a:lnTo>
                    <a:pt x="178694" y="85369"/>
                  </a:lnTo>
                  <a:lnTo>
                    <a:pt x="175539" y="73596"/>
                  </a:lnTo>
                  <a:lnTo>
                    <a:pt x="132613" y="62103"/>
                  </a:lnTo>
                  <a:lnTo>
                    <a:pt x="132613" y="40640"/>
                  </a:lnTo>
                  <a:lnTo>
                    <a:pt x="131604" y="29312"/>
                  </a:lnTo>
                  <a:lnTo>
                    <a:pt x="128697" y="18648"/>
                  </a:lnTo>
                  <a:lnTo>
                    <a:pt x="124067" y="8819"/>
                  </a:lnTo>
                  <a:lnTo>
                    <a:pt x="117894" y="0"/>
                  </a:lnTo>
                  <a:close/>
                </a:path>
                <a:path w="252095" h="366394">
                  <a:moveTo>
                    <a:pt x="178694" y="85369"/>
                  </a:moveTo>
                  <a:lnTo>
                    <a:pt x="159689" y="85369"/>
                  </a:lnTo>
                  <a:lnTo>
                    <a:pt x="163766" y="89446"/>
                  </a:lnTo>
                  <a:lnTo>
                    <a:pt x="163766" y="99504"/>
                  </a:lnTo>
                  <a:lnTo>
                    <a:pt x="159689" y="103581"/>
                  </a:lnTo>
                  <a:lnTo>
                    <a:pt x="188636" y="103581"/>
                  </a:lnTo>
                  <a:lnTo>
                    <a:pt x="183184" y="102120"/>
                  </a:lnTo>
                  <a:lnTo>
                    <a:pt x="178694" y="8536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5" name="object 12">
              <a:extLst>
                <a:ext uri="{FF2B5EF4-FFF2-40B4-BE49-F238E27FC236}">
                  <a16:creationId xmlns:a16="http://schemas.microsoft.com/office/drawing/2014/main" id="{CAB1DC75-AD94-0D27-7B2A-B2CB1C818F4D}"/>
                </a:ext>
              </a:extLst>
            </p:cNvPr>
            <p:cNvPicPr/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889220" y="908366"/>
              <a:ext cx="176060" cy="245427"/>
            </a:xfrm>
            <a:prstGeom prst="rect">
              <a:avLst/>
            </a:prstGeom>
          </p:spPr>
        </p:pic>
      </p:grp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A0DB4210-24CF-4232-84AE-AC0BFE3012A2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17" name="Marcador de texto 12">
            <a:extLst>
              <a:ext uri="{FF2B5EF4-FFF2-40B4-BE49-F238E27FC236}">
                <a16:creationId xmlns:a16="http://schemas.microsoft.com/office/drawing/2014/main" id="{10E63C21-D3FF-EAD0-D7A6-85C8B2BA68B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8008947" cy="53340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rgbClr val="00339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Títle</a:t>
            </a:r>
            <a:endParaRPr lang="es-ES" dirty="0"/>
          </a:p>
        </p:txBody>
      </p:sp>
      <p:pic>
        <p:nvPicPr>
          <p:cNvPr id="25" name="Imagen 24" descr="Un dibujo de un animal&#10;&#10;Descripción generada automáticamente con confianza baja">
            <a:extLst>
              <a:ext uri="{FF2B5EF4-FFF2-40B4-BE49-F238E27FC236}">
                <a16:creationId xmlns:a16="http://schemas.microsoft.com/office/drawing/2014/main" id="{4E568042-917F-485C-9CFD-4DFCBFEEA2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5108" y="501057"/>
            <a:ext cx="330692" cy="353498"/>
          </a:xfrm>
          <a:prstGeom prst="rect">
            <a:avLst/>
          </a:prstGeom>
        </p:spPr>
      </p:pic>
      <p:pic>
        <p:nvPicPr>
          <p:cNvPr id="26" name="Imagen 25" descr="Un dibujo de un perro&#10;&#10;Descripción generada automáticamente con confianza media">
            <a:extLst>
              <a:ext uri="{FF2B5EF4-FFF2-40B4-BE49-F238E27FC236}">
                <a16:creationId xmlns:a16="http://schemas.microsoft.com/office/drawing/2014/main" id="{7BC131C9-8852-46AA-B76A-DFD310CB0AC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76195" y="1054393"/>
            <a:ext cx="339605" cy="234788"/>
          </a:xfrm>
          <a:prstGeom prst="rect">
            <a:avLst/>
          </a:prstGeom>
        </p:spPr>
      </p:pic>
      <p:pic>
        <p:nvPicPr>
          <p:cNvPr id="27" name="Imagen 26" descr="Imagen que contiene dibujo, reloj&#10;&#10;Descripción generada automáticamente">
            <a:extLst>
              <a:ext uri="{FF2B5EF4-FFF2-40B4-BE49-F238E27FC236}">
                <a16:creationId xmlns:a16="http://schemas.microsoft.com/office/drawing/2014/main" id="{F8F4FC5D-FFCE-47F5-AF86-2506BC6ECB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81795" y="171489"/>
            <a:ext cx="257128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26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1153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431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pasto, exterior, campo, mujer&#10;&#10;Descripción generada automáticamente">
            <a:extLst>
              <a:ext uri="{FF2B5EF4-FFF2-40B4-BE49-F238E27FC236}">
                <a16:creationId xmlns:a16="http://schemas.microsoft.com/office/drawing/2014/main" id="{8977CFEE-62C6-7C94-91D6-7965D0B30C1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86600" y="1153793"/>
            <a:ext cx="5105400" cy="5716906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BD1AE618-DCB5-68FE-4E6A-7B73D705451C}"/>
              </a:ext>
            </a:extLst>
          </p:cNvPr>
          <p:cNvSpPr/>
          <p:nvPr userDrawn="1"/>
        </p:nvSpPr>
        <p:spPr>
          <a:xfrm>
            <a:off x="0" y="-1"/>
            <a:ext cx="12192000" cy="1153794"/>
          </a:xfrm>
          <a:prstGeom prst="rect">
            <a:avLst/>
          </a:prstGeom>
          <a:solidFill>
            <a:srgbClr val="2C74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Forma libre: forma 4">
            <a:extLst>
              <a:ext uri="{FF2B5EF4-FFF2-40B4-BE49-F238E27FC236}">
                <a16:creationId xmlns:a16="http://schemas.microsoft.com/office/drawing/2014/main" id="{754B6E11-103C-A390-EC56-999AE803F3D4}"/>
              </a:ext>
            </a:extLst>
          </p:cNvPr>
          <p:cNvSpPr/>
          <p:nvPr userDrawn="1"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6" name="Marcador de texto 12">
            <a:extLst>
              <a:ext uri="{FF2B5EF4-FFF2-40B4-BE49-F238E27FC236}">
                <a16:creationId xmlns:a16="http://schemas.microsoft.com/office/drawing/2014/main" id="{5681DD34-F154-08FA-5676-118B4E31027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62000" y="311150"/>
            <a:ext cx="9677400" cy="476730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s-ES" dirty="0" err="1"/>
              <a:t>Title</a:t>
            </a:r>
            <a:endParaRPr lang="es-ES" dirty="0"/>
          </a:p>
        </p:txBody>
      </p:sp>
      <p:pic>
        <p:nvPicPr>
          <p:cNvPr id="8" name="Imagen 7" descr="Patrón de fondo&#10;&#10;Descripción generada automáticamente">
            <a:extLst>
              <a:ext uri="{FF2B5EF4-FFF2-40B4-BE49-F238E27FC236}">
                <a16:creationId xmlns:a16="http://schemas.microsoft.com/office/drawing/2014/main" id="{91FA6EA0-FC90-7D39-00F9-8BE0B6BA5B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025168" y="0"/>
            <a:ext cx="1166832" cy="221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744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5158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94E551A-BB3B-42C6-B716-1434B3680A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802"/>
            <a:ext cx="10515600" cy="132801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GB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B83A353-A7E1-4917-9DAA-12CDA55DA2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9006"/>
            <a:ext cx="10515600" cy="43593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GB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CC28378-5F95-4358-B601-E1466106A1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68122"/>
            <a:ext cx="2743200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86CA9-5C76-48E9-8C10-71E0AEBF100A}" type="datetimeFigureOut">
              <a:rPr lang="en-GB" smtClean="0"/>
              <a:t>18/06/2024</a:t>
            </a:fld>
            <a:endParaRPr lang="en-GB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EE6140-8899-48E2-A226-6CC09080CF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68122"/>
            <a:ext cx="4114800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3AB467-D889-4FD7-A264-8E6F4FBD3B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68122"/>
            <a:ext cx="2743200" cy="365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BE1240-05FE-447F-AB55-A9B315C83A4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667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  <p:sldLayoutId id="2147483672" r:id="rId12"/>
    <p:sldLayoutId id="2147483673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701" r:id="rId20"/>
    <p:sldLayoutId id="2147483702" r:id="rId21"/>
    <p:sldLayoutId id="2147483703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7" Type="http://schemas.openxmlformats.org/officeDocument/2006/relationships/image" Target="../media/image74.sv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73.png"/><Relationship Id="rId5" Type="http://schemas.openxmlformats.org/officeDocument/2006/relationships/image" Target="../media/image72.svg"/><Relationship Id="rId4" Type="http://schemas.openxmlformats.org/officeDocument/2006/relationships/image" Target="../media/image7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7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3" Type="http://schemas.openxmlformats.org/officeDocument/2006/relationships/image" Target="../media/image78.emf"/><Relationship Id="rId7" Type="http://schemas.openxmlformats.org/officeDocument/2006/relationships/image" Target="../media/image8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10" Type="http://schemas.openxmlformats.org/officeDocument/2006/relationships/image" Target="../media/image85.emf"/><Relationship Id="rId4" Type="http://schemas.openxmlformats.org/officeDocument/2006/relationships/image" Target="../media/image79.png"/><Relationship Id="rId9" Type="http://schemas.openxmlformats.org/officeDocument/2006/relationships/image" Target="../media/image8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ma.europa.eu/en/documents/report/sales-veterinary-antimicrobial-agents-31-european-countries-2022-trends-2010-2022-thirteen-esvac_en.pdf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9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Relationship Id="rId4" Type="http://schemas.openxmlformats.org/officeDocument/2006/relationships/hyperlink" Target="https://www.ecdc.europa.eu/sites/default/files/documents/JIACRA-III-Antimicrobial-Consumption-and-Resistance-in-Bacteria-from-Humans-and-Animals.pdf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7" Type="http://schemas.openxmlformats.org/officeDocument/2006/relationships/image" Target="../media/image9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97.jpeg"/><Relationship Id="rId5" Type="http://schemas.openxmlformats.org/officeDocument/2006/relationships/image" Target="../media/image96.png"/><Relationship Id="rId4" Type="http://schemas.microsoft.com/office/2017/06/relationships/model3d" Target="../media/model3d1.glb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svg"/><Relationship Id="rId13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12" Type="http://schemas.openxmlformats.org/officeDocument/2006/relationships/image" Target="../media/image51.sv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5.sv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5.svg"/><Relationship Id="rId11" Type="http://schemas.openxmlformats.org/officeDocument/2006/relationships/image" Target="../media/image50.png"/><Relationship Id="rId5" Type="http://schemas.openxmlformats.org/officeDocument/2006/relationships/image" Target="../media/image44.png"/><Relationship Id="rId15" Type="http://schemas.openxmlformats.org/officeDocument/2006/relationships/image" Target="../media/image54.png"/><Relationship Id="rId10" Type="http://schemas.openxmlformats.org/officeDocument/2006/relationships/image" Target="../media/image49.svg"/><Relationship Id="rId4" Type="http://schemas.openxmlformats.org/officeDocument/2006/relationships/image" Target="../media/image43.svg"/><Relationship Id="rId9" Type="http://schemas.openxmlformats.org/officeDocument/2006/relationships/image" Target="../media/image48.png"/><Relationship Id="rId14" Type="http://schemas.openxmlformats.org/officeDocument/2006/relationships/image" Target="../media/image5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59.png"/><Relationship Id="rId11" Type="http://schemas.openxmlformats.org/officeDocument/2006/relationships/image" Target="../media/image64.png"/><Relationship Id="rId5" Type="http://schemas.openxmlformats.org/officeDocument/2006/relationships/image" Target="../media/image58.png"/><Relationship Id="rId10" Type="http://schemas.openxmlformats.org/officeDocument/2006/relationships/image" Target="../media/image63.png"/><Relationship Id="rId4" Type="http://schemas.openxmlformats.org/officeDocument/2006/relationships/image" Target="../media/image57.jpeg"/><Relationship Id="rId9" Type="http://schemas.openxmlformats.org/officeDocument/2006/relationships/image" Target="../media/image6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FFCA7E40-6B2B-9773-C96F-35BFBF3437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 sz="3600" b="1">
                <a:latin typeface="EC Square Sans Pro" panose="020B0506040000020004" pitchFamily="34" charset="0"/>
              </a:rPr>
              <a:t>SLOVENSKO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99F5CC-8AF0-EA86-41C2-17755419A88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sk-SK">
                <a:latin typeface="EC Square Sans Pro" panose="020B0506040000020004" pitchFamily="34" charset="0"/>
              </a:rPr>
              <a:t>21. JÚNA 2024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98533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redondeado 13">
            <a:extLst>
              <a:ext uri="{FF2B5EF4-FFF2-40B4-BE49-F238E27FC236}">
                <a16:creationId xmlns:a16="http://schemas.microsoft.com/office/drawing/2014/main" id="{09BA517D-4B38-48B4-9875-E8F1B0FF7BE1}"/>
              </a:ext>
            </a:extLst>
          </p:cNvPr>
          <p:cNvSpPr/>
          <p:nvPr/>
        </p:nvSpPr>
        <p:spPr>
          <a:xfrm>
            <a:off x="685800" y="0"/>
            <a:ext cx="10744200" cy="920217"/>
          </a:xfrm>
          <a:prstGeom prst="roundRect">
            <a:avLst>
              <a:gd name="adj" fmla="val 10"/>
            </a:avLst>
          </a:prstGeom>
          <a:solidFill>
            <a:schemeClr val="bg1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sk-SK" sz="4800" b="1">
                <a:solidFill>
                  <a:srgbClr val="003399"/>
                </a:solidFill>
                <a:latin typeface="EC Square Sans Pro" panose="020B0506040000020004" pitchFamily="34" charset="0"/>
              </a:rPr>
              <a:t>Cieľ „Z farmy na stôl“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A698EF5-5D62-4398-9DA3-FBDB8B198C09}"/>
              </a:ext>
            </a:extLst>
          </p:cNvPr>
          <p:cNvSpPr/>
          <p:nvPr/>
        </p:nvSpPr>
        <p:spPr>
          <a:xfrm>
            <a:off x="0" y="1149350"/>
            <a:ext cx="12192000" cy="5721350"/>
          </a:xfrm>
          <a:prstGeom prst="rect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4400" b="0" i="0" u="none" strike="noStrike" baseline="0">
                <a:solidFill>
                  <a:schemeClr val="bg1"/>
                </a:solidFill>
                <a:latin typeface="EC Square Sans Pro" panose="020B0506040000020004" pitchFamily="34" charset="0"/>
              </a:rPr>
              <a:t>50 % zníženie celkového predaja </a:t>
            </a:r>
          </a:p>
          <a:p>
            <a:pPr algn="ctr"/>
            <a:r>
              <a:rPr lang="sk-SK" sz="4400" b="0" i="0" u="none" strike="noStrike" baseline="0">
                <a:solidFill>
                  <a:schemeClr val="bg1"/>
                </a:solidFill>
                <a:latin typeface="EC Square Sans Pro" panose="020B0506040000020004" pitchFamily="34" charset="0"/>
              </a:rPr>
              <a:t>antimikrobiálnych látok pre </a:t>
            </a:r>
          </a:p>
          <a:p>
            <a:pPr algn="ctr"/>
            <a:r>
              <a:rPr lang="sk-SK" sz="4400" b="0" i="0" u="none" strike="noStrike" baseline="0">
                <a:solidFill>
                  <a:schemeClr val="bg1"/>
                </a:solidFill>
                <a:latin typeface="EC Square Sans Pro" panose="020B0506040000020004" pitchFamily="34" charset="0"/>
              </a:rPr>
              <a:t>chované zvieratá a </a:t>
            </a:r>
          </a:p>
          <a:p>
            <a:pPr algn="ctr"/>
            <a:r>
              <a:rPr lang="sk-SK" sz="4400" b="0" i="0" u="none" strike="noStrike" baseline="0">
                <a:solidFill>
                  <a:schemeClr val="bg1"/>
                </a:solidFill>
                <a:latin typeface="EC Square Sans Pro" panose="020B0506040000020004" pitchFamily="34" charset="0"/>
              </a:rPr>
              <a:t>v akvakultúre v rámci EÚ do roku 2030</a:t>
            </a:r>
          </a:p>
          <a:p>
            <a:pPr algn="ctr"/>
            <a:endParaRPr lang="en-GB" sz="44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algn="ctr"/>
            <a:endParaRPr lang="en-GB" sz="4400" b="0" i="0" u="none" strike="noStrike" baseline="0" dirty="0">
              <a:solidFill>
                <a:schemeClr val="bg1"/>
              </a:solidFill>
              <a:latin typeface="EC Square Sans Pro" panose="020B0506040000020004" pitchFamily="34" charset="0"/>
            </a:endParaRPr>
          </a:p>
          <a:p>
            <a:pPr algn="ctr"/>
            <a:endParaRPr lang="en-GB" sz="4400" b="0" i="0" u="none" strike="noStrike" baseline="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3A47B70-0A9C-EB9C-B9EF-646900B31D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2426" y="4806950"/>
            <a:ext cx="4187492" cy="180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2849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1B5130B7-D8ED-4017-9F60-7FBF9075B4E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89709" y="158750"/>
            <a:ext cx="9906000" cy="685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k-SK" sz="1600" dirty="0">
                <a:latin typeface="EC Square Sans Pro" panose="020B0506040000020004" pitchFamily="34" charset="0"/>
              </a:rPr>
              <a:t>Európska agentúra pre lieky (EMA) – Trinásta správa o európskom dohľade nad spotrebou </a:t>
            </a:r>
            <a:br>
              <a:rPr lang="en-US" sz="1600" dirty="0">
                <a:latin typeface="EC Square Sans Pro" panose="020B0506040000020004" pitchFamily="34" charset="0"/>
              </a:rPr>
            </a:br>
            <a:r>
              <a:rPr lang="sk-SK" sz="1600" dirty="0">
                <a:latin typeface="EC Square Sans Pro" panose="020B0506040000020004" pitchFamily="34" charset="0"/>
              </a:rPr>
              <a:t>antimikrobiálnych látok (</a:t>
            </a:r>
            <a:r>
              <a:rPr lang="sk-SK" sz="1600" b="1" dirty="0">
                <a:latin typeface="EC Square Sans Pro" panose="020B0506040000020004" pitchFamily="34" charset="0"/>
              </a:rPr>
              <a:t>E</a:t>
            </a:r>
            <a:r>
              <a:rPr lang="sk-SK" sz="1600" dirty="0">
                <a:latin typeface="EC Square Sans Pro" panose="020B0506040000020004" pitchFamily="34" charset="0"/>
              </a:rPr>
              <a:t>uropean </a:t>
            </a:r>
            <a:r>
              <a:rPr lang="sk-SK" sz="1600" b="1" dirty="0">
                <a:latin typeface="EC Square Sans Pro" panose="020B0506040000020004" pitchFamily="34" charset="0"/>
              </a:rPr>
              <a:t>S</a:t>
            </a:r>
            <a:r>
              <a:rPr lang="sk-SK" sz="1600" dirty="0">
                <a:latin typeface="EC Square Sans Pro" panose="020B0506040000020004" pitchFamily="34" charset="0"/>
              </a:rPr>
              <a:t>urveillance of </a:t>
            </a:r>
            <a:r>
              <a:rPr lang="sk-SK" sz="1600" b="1" dirty="0">
                <a:latin typeface="EC Square Sans Pro" panose="020B0506040000020004" pitchFamily="34" charset="0"/>
              </a:rPr>
              <a:t>V</a:t>
            </a:r>
            <a:r>
              <a:rPr lang="sk-SK" sz="1600" dirty="0">
                <a:latin typeface="EC Square Sans Pro" panose="020B0506040000020004" pitchFamily="34" charset="0"/>
              </a:rPr>
              <a:t>eterinary </a:t>
            </a:r>
            <a:r>
              <a:rPr lang="sk-SK" sz="1600" b="1" dirty="0">
                <a:latin typeface="EC Square Sans Pro" panose="020B0506040000020004" pitchFamily="34" charset="0"/>
              </a:rPr>
              <a:t>A</a:t>
            </a:r>
            <a:r>
              <a:rPr lang="sk-SK" sz="1600" dirty="0">
                <a:latin typeface="EC Square Sans Pro" panose="020B0506040000020004" pitchFamily="34" charset="0"/>
              </a:rPr>
              <a:t>ntimicrobial </a:t>
            </a:r>
            <a:r>
              <a:rPr lang="sk-SK" sz="1600" b="1" dirty="0">
                <a:latin typeface="EC Square Sans Pro" panose="020B0506040000020004" pitchFamily="34" charset="0"/>
              </a:rPr>
              <a:t>C</a:t>
            </a:r>
            <a:r>
              <a:rPr lang="sk-SK" sz="1600" dirty="0">
                <a:latin typeface="EC Square Sans Pro" panose="020B0506040000020004" pitchFamily="34" charset="0"/>
              </a:rPr>
              <a:t>onsumption) – Správa ESVAC za rok 2022</a:t>
            </a:r>
          </a:p>
          <a:p>
            <a:pPr marL="0" indent="0">
              <a:buNone/>
            </a:pPr>
            <a:endParaRPr lang="en-GB" sz="2000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E4631BD-C001-49E5-B1C0-955A06012441}"/>
              </a:ext>
            </a:extLst>
          </p:cNvPr>
          <p:cNvSpPr txBox="1"/>
          <p:nvPr/>
        </p:nvSpPr>
        <p:spPr>
          <a:xfrm>
            <a:off x="5105400" y="920750"/>
            <a:ext cx="6543776" cy="954107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r>
              <a:rPr lang="sk-SK" sz="2800">
                <a:solidFill>
                  <a:schemeClr val="bg1"/>
                </a:solidFill>
                <a:latin typeface="EC Square Sans Pro" panose="020B0506040000020004" pitchFamily="34" charset="0"/>
              </a:rPr>
              <a:t>ESVAC = Európsky dohľad nad spotrebou antimikrobiálnych látok vo veterinárnom lekárstve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6A510F-D74C-7C0F-3772-7C579BEB3E89}"/>
              </a:ext>
            </a:extLst>
          </p:cNvPr>
          <p:cNvSpPr txBox="1"/>
          <p:nvPr/>
        </p:nvSpPr>
        <p:spPr>
          <a:xfrm>
            <a:off x="5538889" y="1951057"/>
            <a:ext cx="6100762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2400" dirty="0">
              <a:latin typeface="EC Square Sans Pro" panose="020B0506040000020004"/>
            </a:endParaRPr>
          </a:p>
          <a:p>
            <a:r>
              <a:rPr lang="sk-SK" sz="2400">
                <a:latin typeface="EC Square Sans Pro" panose="020B0506040000020004"/>
              </a:rPr>
              <a:t>– Celkový predaj veterinárnych antibiotík v 31 krajinách v roku 2022</a:t>
            </a:r>
            <a:br>
              <a:rPr lang="sk-SK" sz="2400">
                <a:latin typeface="EC Square Sans Pro" panose="020B0506040000020004"/>
              </a:rPr>
            </a:br>
            <a:endParaRPr lang="sk-SK" sz="2400">
              <a:latin typeface="EC Square Sans Pro" panose="020B0506040000020004"/>
            </a:endParaRPr>
          </a:p>
          <a:p>
            <a:r>
              <a:rPr lang="sk-SK" sz="2400">
                <a:latin typeface="EC Square Sans Pro" panose="020B0506040000020004"/>
              </a:rPr>
              <a:t>– Trendy od roku 2011 do roku 2022 v 25 krajinách zapojených do ESVAC: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k-SK" sz="2400" b="1">
                <a:solidFill>
                  <a:schemeClr val="accent6">
                    <a:lumMod val="75000"/>
                  </a:schemeClr>
                </a:solidFill>
                <a:latin typeface="EC Square Sans Pro" panose="020B0506040000020004"/>
              </a:rPr>
              <a:t>– 53,0 % z celkového predaja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k-SK" sz="2400">
                <a:latin typeface="EC Square Sans Pro" panose="020B0506040000020004"/>
              </a:rPr>
              <a:t>– 49,0 % z predaja cefalosporínov 3. a 4. generácie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k-SK" sz="2400">
                <a:latin typeface="EC Square Sans Pro" panose="020B0506040000020004"/>
              </a:rPr>
              <a:t>– 44,0% z predaja všetkých chinolónov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sk-SK" sz="2400">
                <a:latin typeface="EC Square Sans Pro" panose="020B0506040000020004"/>
              </a:rPr>
              <a:t>– 81,0% z predaja polymyxínov</a:t>
            </a:r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E354E842-22C0-EE19-DE0B-4323F60B98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875" t="14445" r="66875" b="5556"/>
          <a:stretch/>
        </p:blipFill>
        <p:spPr>
          <a:xfrm>
            <a:off x="533400" y="822325"/>
            <a:ext cx="4343400" cy="60139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1BCBF0-D3E7-9AAC-4FFA-FB70CD0AE61E}"/>
              </a:ext>
            </a:extLst>
          </p:cNvPr>
          <p:cNvSpPr txBox="1"/>
          <p:nvPr/>
        </p:nvSpPr>
        <p:spPr>
          <a:xfrm>
            <a:off x="780183" y="1682750"/>
            <a:ext cx="3858491" cy="38100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sk-SK" sz="100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EURÓPSKA AGENTÚRA PRE LIEKY</a:t>
            </a:r>
          </a:p>
          <a:p>
            <a:pPr algn="ctr"/>
            <a:r>
              <a:rPr lang="sk-SK" sz="80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VEDA LIEKY ZDRAVIE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ADD8223-D9FA-4D9E-EE3E-2ED56898FCC2}"/>
              </a:ext>
            </a:extLst>
          </p:cNvPr>
          <p:cNvSpPr txBox="1"/>
          <p:nvPr/>
        </p:nvSpPr>
        <p:spPr>
          <a:xfrm>
            <a:off x="813954" y="2914650"/>
            <a:ext cx="3910446" cy="79375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1400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Predaj veterinárnych antimikrobiálnych látok v 31 európskych krajinách v roku 2022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56F882-A086-5508-D88D-7A540316A441}"/>
              </a:ext>
            </a:extLst>
          </p:cNvPr>
          <p:cNvSpPr txBox="1"/>
          <p:nvPr/>
        </p:nvSpPr>
        <p:spPr>
          <a:xfrm>
            <a:off x="799235" y="3878506"/>
            <a:ext cx="2248766" cy="68079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Aft>
                <a:spcPts val="200"/>
              </a:spcAft>
            </a:pPr>
            <a:r>
              <a:rPr lang="sk-SK" sz="10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Trendy od roku 2010 do roku 2022</a:t>
            </a:r>
          </a:p>
          <a:p>
            <a:pPr algn="l">
              <a:spcAft>
                <a:spcPts val="200"/>
              </a:spcAft>
            </a:pPr>
            <a:r>
              <a:rPr lang="sk-SK" sz="100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cs typeface="Times New Roman" panose="02020603050405020304" pitchFamily="18" charset="0"/>
              </a:rPr>
              <a:t>Trinásta správa ESVAC</a:t>
            </a:r>
          </a:p>
        </p:txBody>
      </p:sp>
    </p:spTree>
    <p:extLst>
      <p:ext uri="{BB962C8B-B14F-4D97-AF65-F5344CB8AC3E}">
        <p14:creationId xmlns:p14="http://schemas.microsoft.com/office/powerpoint/2010/main" val="3765700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EA7A4201-8AA6-A250-A578-E785FB6D62B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93928" y="267325"/>
            <a:ext cx="10972800" cy="6858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sz="4000" b="1">
                <a:latin typeface="EC Square Sans Pro" panose="020B0506040000020004" pitchFamily="34" charset="0"/>
                <a:cs typeface="+mn-cs"/>
              </a:rPr>
              <a:t>V roku 2022 sa dosiahla len o niečo viac ako polovica cieľa zníženia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FA7F78ED-CDB6-44F6-A041-001235AAB6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19600" y="1337524"/>
            <a:ext cx="7786914" cy="5533176"/>
          </a:xfrm>
          <a:prstGeom prst="rect">
            <a:avLst/>
          </a:prstGeom>
        </p:spPr>
      </p:pic>
      <p:sp>
        <p:nvSpPr>
          <p:cNvPr id="7" name="Rectángulo redondeado 13">
            <a:extLst>
              <a:ext uri="{FF2B5EF4-FFF2-40B4-BE49-F238E27FC236}">
                <a16:creationId xmlns:a16="http://schemas.microsoft.com/office/drawing/2014/main" id="{D8076120-9DAB-477A-884D-068AEEECE108}"/>
              </a:ext>
            </a:extLst>
          </p:cNvPr>
          <p:cNvSpPr/>
          <p:nvPr/>
        </p:nvSpPr>
        <p:spPr>
          <a:xfrm>
            <a:off x="97078" y="2498770"/>
            <a:ext cx="3484322" cy="1873159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sk-SK" sz="36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Zmeny v priemernom celkovom predaji</a:t>
            </a:r>
          </a:p>
        </p:txBody>
      </p:sp>
      <p:pic>
        <p:nvPicPr>
          <p:cNvPr id="10" name="Gráfico 9" descr="Flecha: curva ligera con relleno sólido">
            <a:extLst>
              <a:ext uri="{FF2B5EF4-FFF2-40B4-BE49-F238E27FC236}">
                <a16:creationId xmlns:a16="http://schemas.microsoft.com/office/drawing/2014/main" id="{23FA7A3F-E347-4895-9C9D-1F5BF39ED1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5192096">
            <a:off x="6872350" y="3755295"/>
            <a:ext cx="1263099" cy="1002207"/>
          </a:xfrm>
          <a:prstGeom prst="rect">
            <a:avLst/>
          </a:prstGeom>
        </p:spPr>
      </p:pic>
      <p:pic>
        <p:nvPicPr>
          <p:cNvPr id="12" name="Gráfico 11" descr="Cinta de premiación">
            <a:extLst>
              <a:ext uri="{FF2B5EF4-FFF2-40B4-BE49-F238E27FC236}">
                <a16:creationId xmlns:a16="http://schemas.microsoft.com/office/drawing/2014/main" id="{72FE7FBD-83B6-40A5-A33D-87821B4189F3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1506200" y="4445201"/>
            <a:ext cx="1119725" cy="1119725"/>
          </a:xfrm>
          <a:prstGeom prst="rect">
            <a:avLst/>
          </a:prstGeom>
        </p:spPr>
      </p:pic>
      <p:sp>
        <p:nvSpPr>
          <p:cNvPr id="13" name="Marcador de texto 1">
            <a:extLst>
              <a:ext uri="{FF2B5EF4-FFF2-40B4-BE49-F238E27FC236}">
                <a16:creationId xmlns:a16="http://schemas.microsoft.com/office/drawing/2014/main" id="{D6CAC05F-9F34-4F5B-A379-552DA8DDFB51}"/>
              </a:ext>
            </a:extLst>
          </p:cNvPr>
          <p:cNvSpPr txBox="1">
            <a:spLocks/>
          </p:cNvSpPr>
          <p:nvPr/>
        </p:nvSpPr>
        <p:spPr>
          <a:xfrm>
            <a:off x="7605485" y="3913498"/>
            <a:ext cx="1919515" cy="81725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k-SK" sz="6000" b="1">
                <a:latin typeface="EC Square Sans Pro" panose="020B0506040000020004" pitchFamily="34" charset="0"/>
                <a:cs typeface="+mn-cs"/>
              </a:rPr>
              <a:t>53 %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A33F3E35-C225-4C9C-8A96-03DF72B48998}"/>
              </a:ext>
            </a:extLst>
          </p:cNvPr>
          <p:cNvSpPr txBox="1"/>
          <p:nvPr/>
        </p:nvSpPr>
        <p:spPr>
          <a:xfrm>
            <a:off x="8763000" y="1728718"/>
            <a:ext cx="31242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000"/>
              <a:t>Trend v priebehu rokov ukazuje znižovanie používania antimikrobiálnych látok</a:t>
            </a:r>
          </a:p>
          <a:p>
            <a:r>
              <a:rPr lang="sk-SK" sz="800"/>
              <a:t>Vypočítané meraním množstva antimikrobiálnych látok použitých na kilogram vyrobeného mäsa v priebehu rokov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66C1665-4BBC-4F57-165F-36FC0A5AD8F9}"/>
              </a:ext>
            </a:extLst>
          </p:cNvPr>
          <p:cNvSpPr txBox="1"/>
          <p:nvPr/>
        </p:nvSpPr>
        <p:spPr>
          <a:xfrm>
            <a:off x="7239000" y="1347463"/>
            <a:ext cx="2514600" cy="38125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k-SK" sz="14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mg na kg odhadovanej biomasy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3F8DE72-C06B-75C9-D8EC-D12167E1DDF8}"/>
              </a:ext>
            </a:extLst>
          </p:cNvPr>
          <p:cNvSpPr txBox="1"/>
          <p:nvPr/>
        </p:nvSpPr>
        <p:spPr>
          <a:xfrm>
            <a:off x="4450941" y="6603375"/>
            <a:ext cx="2514600" cy="2673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k-SK" sz="1050" b="1">
                <a:solidFill>
                  <a:srgbClr val="275C7D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Zdroj:</a:t>
            </a:r>
            <a:r>
              <a:rPr lang="sk-SK" sz="1050">
                <a:solidFill>
                  <a:srgbClr val="275C7D"/>
                </a:solidFill>
                <a:latin typeface="+mn-lt"/>
                <a:ea typeface="Verdana" panose="020B0604030504040204" pitchFamily="34" charset="0"/>
                <a:cs typeface="Arial" panose="020B0604020202020204" pitchFamily="34" charset="0"/>
              </a:rPr>
              <a:t> EMA (2021)</a:t>
            </a:r>
          </a:p>
        </p:txBody>
      </p:sp>
    </p:spTree>
    <p:extLst>
      <p:ext uri="{BB962C8B-B14F-4D97-AF65-F5344CB8AC3E}">
        <p14:creationId xmlns:p14="http://schemas.microsoft.com/office/powerpoint/2010/main" val="4292025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0F02DF6C-4933-45ED-9F9A-D62840FCE60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343" y="1439571"/>
            <a:ext cx="8023248" cy="522609"/>
          </a:xfrm>
        </p:spPr>
        <p:txBody>
          <a:bodyPr/>
          <a:lstStyle/>
          <a:p>
            <a:r>
              <a:rPr lang="sk-SK" sz="2800">
                <a:latin typeface="EC Square Sans Pro" panose="020B0506040000020004" pitchFamily="34" charset="0"/>
              </a:rPr>
              <a:t>Spoločné pravidlá</a:t>
            </a:r>
          </a:p>
          <a:p>
            <a:endParaRPr lang="en-GB"/>
          </a:p>
        </p:txBody>
      </p:sp>
      <p:sp>
        <p:nvSpPr>
          <p:cNvPr id="9" name="Rectángulo redondeado 13">
            <a:extLst>
              <a:ext uri="{FF2B5EF4-FFF2-40B4-BE49-F238E27FC236}">
                <a16:creationId xmlns:a16="http://schemas.microsoft.com/office/drawing/2014/main" id="{6BABE3B0-7BDF-4FDC-974A-6A3F8E5F6899}"/>
              </a:ext>
            </a:extLst>
          </p:cNvPr>
          <p:cNvSpPr/>
          <p:nvPr/>
        </p:nvSpPr>
        <p:spPr>
          <a:xfrm>
            <a:off x="-21772" y="1149350"/>
            <a:ext cx="12213771" cy="990600"/>
          </a:xfrm>
          <a:prstGeom prst="roundRect">
            <a:avLst>
              <a:gd name="adj" fmla="val 10"/>
            </a:avLst>
          </a:prstGeom>
          <a:solidFill>
            <a:srgbClr val="19355D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20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Od roku 2024 musia členské štáty EÚ každoročne nahlasovať údaje o objeme </a:t>
            </a:r>
            <a:r>
              <a:rPr kumimoji="0" lang="sk-SK" sz="2000" b="1" i="0" u="sng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predaja a použití </a:t>
            </a:r>
            <a:r>
              <a:rPr kumimoji="0" lang="sk-SK" sz="2000" b="1" i="0" u="none" strike="noStrike" cap="none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" panose="00000500000000000000" pitchFamily="2" charset="0"/>
                <a:ea typeface="+mn-ea"/>
                <a:cs typeface="+mn-cs"/>
              </a:rPr>
              <a:t>antimikrobiálnych liekov u zvierat za predchádzajúci rok</a:t>
            </a:r>
          </a:p>
        </p:txBody>
      </p:sp>
      <p:sp>
        <p:nvSpPr>
          <p:cNvPr id="12" name="Marcador de texto 4">
            <a:extLst>
              <a:ext uri="{FF2B5EF4-FFF2-40B4-BE49-F238E27FC236}">
                <a16:creationId xmlns:a16="http://schemas.microsoft.com/office/drawing/2014/main" id="{FB890F7B-FD8B-4B2B-B7E0-AA6C2D64ACC7}"/>
              </a:ext>
            </a:extLst>
          </p:cNvPr>
          <p:cNvSpPr txBox="1">
            <a:spLocks/>
          </p:cNvSpPr>
          <p:nvPr/>
        </p:nvSpPr>
        <p:spPr>
          <a:xfrm>
            <a:off x="-21773" y="1377950"/>
            <a:ext cx="12213773" cy="591046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EC Square Sans Pro" panose="020B0506040000020004" pitchFamily="34" charset="0"/>
              <a:ea typeface="+mn-ea"/>
              <a:cs typeface="+mn-cs"/>
            </a:endParaRPr>
          </a:p>
        </p:txBody>
      </p:sp>
      <p:sp>
        <p:nvSpPr>
          <p:cNvPr id="14" name="Marcador de texto 1">
            <a:extLst>
              <a:ext uri="{FF2B5EF4-FFF2-40B4-BE49-F238E27FC236}">
                <a16:creationId xmlns:a16="http://schemas.microsoft.com/office/drawing/2014/main" id="{8690428F-3309-41FA-B050-ED545EA123C7}"/>
              </a:ext>
            </a:extLst>
          </p:cNvPr>
          <p:cNvSpPr txBox="1">
            <a:spLocks/>
          </p:cNvSpPr>
          <p:nvPr/>
        </p:nvSpPr>
        <p:spPr>
          <a:xfrm>
            <a:off x="762000" y="311150"/>
            <a:ext cx="10287000" cy="533400"/>
          </a:xfrm>
          <a:prstGeom prst="rect">
            <a:avLst/>
          </a:prstGeom>
        </p:spPr>
        <p:txBody>
          <a:bodyPr/>
          <a:lstStyle>
            <a:lvl1pPr marL="0">
              <a:defRPr sz="2400">
                <a:solidFill>
                  <a:srgbClr val="003399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BB188"/>
              </a:buClr>
              <a:buSzTx/>
              <a:buFontTx/>
              <a:buNone/>
              <a:tabLst/>
              <a:defRPr/>
            </a:pPr>
            <a:r>
              <a:rPr kumimoji="0" lang="sk-SK" sz="2800" b="0" i="0" u="none" strike="noStrike" cap="none" normalizeH="0" baseline="0" noProof="0">
                <a:ln>
                  <a:noFill/>
                </a:ln>
                <a:solidFill>
                  <a:srgbClr val="003399"/>
                </a:solidFill>
                <a:effectLst/>
                <a:uLnTx/>
                <a:uFillTx/>
                <a:latin typeface="EC Square Sans Pro" panose="020B0506040000020004" pitchFamily="34" charset="0"/>
                <a:ea typeface="+mn-ea"/>
                <a:cs typeface="Arial" panose="020B0604020202020204" pitchFamily="34" charset="0"/>
              </a:rPr>
              <a:t>Zber údajov o predaji a používaní antimikrobiálnych látok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2400" b="0" i="0" u="none" strike="noStrike" kern="0" cap="none" spc="0" normalizeH="0" baseline="0" noProof="0">
              <a:ln>
                <a:noFill/>
              </a:ln>
              <a:solidFill>
                <a:srgbClr val="003399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066C2C-8858-0539-CBB6-1F105750917E}"/>
              </a:ext>
            </a:extLst>
          </p:cNvPr>
          <p:cNvSpPr txBox="1"/>
          <p:nvPr/>
        </p:nvSpPr>
        <p:spPr>
          <a:xfrm>
            <a:off x="601752" y="2197596"/>
            <a:ext cx="7362034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000" b="0" i="0" u="none" strike="noStrike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Krajiny EÚ musia začať zbierať údaje o používaní: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 panose="020B0506040000020004"/>
            </a:endParaRPr>
          </a:p>
          <a:p>
            <a:pPr marL="2857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k-SK" sz="2000" b="0" i="0" u="none" strike="noStrike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v prípade hovädzieho dobytka, ošípaných, hydiny → od roku 2023</a:t>
            </a:r>
          </a:p>
          <a:p>
            <a:pPr marL="2857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k-SK" sz="2000" b="0" i="0" u="none" strike="noStrike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v prípade všetkých ostatných zvierat určených na výrobu potravín → od roku 2026</a:t>
            </a:r>
          </a:p>
          <a:p>
            <a:pPr marL="285750" marR="0" lvl="4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sk-SK" sz="2000" b="0" i="0" u="none" strike="noStrike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v prípade psov, mačiek a kožušinových zvierat → od roku 2029 </a:t>
            </a: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 panose="020B0506040000020004"/>
            </a:endParaRP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000" b="0" i="0" u="none" strike="noStrike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EMA zverejní prvú správu 31. marca 2025, následne do 31. decembra správu za predchádzajúci rok</a:t>
            </a: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EC Square Sans Pro" panose="020B0506040000020004"/>
            </a:endParaRP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2000" b="0" i="0" u="none" strike="noStrike" cap="none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EC Square Sans Pro" panose="020B0506040000020004"/>
              </a:rPr>
              <a:t>Údaje budú podrobne uvedené s príslušnými druhmi zvierat, ich kategóriami alebo štádiami </a:t>
            </a: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3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285750" marR="0" lvl="1" indent="-28575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3FCEAF6-AC4D-ED70-6F26-2B586BB8704C}"/>
              </a:ext>
            </a:extLst>
          </p:cNvPr>
          <p:cNvSpPr txBox="1"/>
          <p:nvPr/>
        </p:nvSpPr>
        <p:spPr>
          <a:xfrm>
            <a:off x="8091377" y="2197596"/>
            <a:ext cx="3997842" cy="4247317"/>
          </a:xfrm>
          <a:prstGeom prst="rect">
            <a:avLst/>
          </a:prstGeom>
          <a:solidFill>
            <a:srgbClr val="6BB188"/>
          </a:solidFill>
        </p:spPr>
        <p:txBody>
          <a:bodyPr wrap="square" rtlCol="0">
            <a:spAutoFit/>
          </a:bodyPr>
          <a:lstStyle/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Údaje, ktoré sa majú zbierať za </a:t>
            </a:r>
          </a:p>
          <a:p>
            <a:pPr marL="342900" marR="0" lvl="3" indent="-34290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sk-SK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antidiaroiká, črevné protizápalové a protiinfekčné liečivá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2. gynekologické antiinfektíva a antiseptiká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3. antiinfektíva a antiseptiká na vnútromaternicové použitie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4. antibakteriálne látky na systémové použitie</a:t>
            </a:r>
            <a:br>
              <a:rPr kumimoji="0" lang="sk-SK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</a:br>
            <a:r>
              <a:rPr kumimoji="0" lang="sk-SK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5. antibakteriálne látky na intramamárne použitie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6. antiprotozoiká (s antibakteriálnym účinkom)</a:t>
            </a:r>
          </a:p>
          <a:p>
            <a:pPr marL="0" marR="0" lvl="3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0" i="0" u="none" strike="noStrike" cap="none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C Square Sans Pro" panose="020B0506040000020004"/>
              </a:rPr>
              <a:t>7. antimykobakteriálne látky na intramamárne použitie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718840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152D02-2806-30B3-D7D7-A901D44948C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524000" y="2908300"/>
            <a:ext cx="8008947" cy="11366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3600" dirty="0">
                <a:latin typeface="EC Square Sans Pro" panose="020B0506040000020004" pitchFamily="34" charset="0"/>
              </a:rPr>
              <a:t>VNÚTROŠTÁTNE </a:t>
            </a:r>
            <a:br>
              <a:rPr lang="en-US" sz="3600" dirty="0">
                <a:latin typeface="EC Square Sans Pro" panose="020B0506040000020004" pitchFamily="34" charset="0"/>
              </a:rPr>
            </a:br>
            <a:r>
              <a:rPr lang="sk-SK" sz="3600" dirty="0">
                <a:latin typeface="EC Square Sans Pro" panose="020B0506040000020004" pitchFamily="34" charset="0"/>
              </a:rPr>
              <a:t>ŠTATISTIKY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3B999E-1A7A-3088-2341-B8665CB1B57C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65383" y="2143698"/>
            <a:ext cx="28575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130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15">
            <a:extLst>
              <a:ext uri="{FF2B5EF4-FFF2-40B4-BE49-F238E27FC236}">
                <a16:creationId xmlns:a16="http://schemas.microsoft.com/office/drawing/2014/main" id="{41DF6F25-CA79-2071-CFBA-1F2433B494F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001" t="18889" r="35944" b="6667"/>
          <a:stretch/>
        </p:blipFill>
        <p:spPr>
          <a:xfrm>
            <a:off x="685800" y="539750"/>
            <a:ext cx="4953000" cy="6090291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184FCC45-1893-41F1-9A04-085CD0D4288A}"/>
              </a:ext>
            </a:extLst>
          </p:cNvPr>
          <p:cNvSpPr txBox="1"/>
          <p:nvPr/>
        </p:nvSpPr>
        <p:spPr>
          <a:xfrm>
            <a:off x="7581900" y="926971"/>
            <a:ext cx="44196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4000" b="1">
                <a:solidFill>
                  <a:srgbClr val="2C7470"/>
                </a:solidFill>
                <a:latin typeface="EC Square Sans Pro" panose="020B0506040000020004" pitchFamily="34" charset="0"/>
              </a:rPr>
              <a:t>V roku 2020 každý deň zomrelo na AMR v Európe 100 ľudí. </a:t>
            </a:r>
          </a:p>
          <a:p>
            <a:pPr algn="ctr"/>
            <a:endParaRPr lang="en-GB" sz="4000" b="1" dirty="0">
              <a:solidFill>
                <a:srgbClr val="2C7470"/>
              </a:solidFill>
              <a:latin typeface="EC Square Sans Pro" panose="020B0506040000020004" pitchFamily="34" charset="0"/>
            </a:endParaRPr>
          </a:p>
          <a:p>
            <a:pPr algn="ctr"/>
            <a:r>
              <a:rPr lang="sk-SK" sz="4000" b="1">
                <a:solidFill>
                  <a:srgbClr val="2C7470"/>
                </a:solidFill>
                <a:latin typeface="EC Square Sans Pro" panose="020B0506040000020004" pitchFamily="34" charset="0"/>
              </a:rPr>
              <a:t>V roku 2020 zomrelo v EÚ na AMR 2 100 ľudí.</a:t>
            </a:r>
          </a:p>
          <a:p>
            <a:pPr algn="ctr"/>
            <a:endParaRPr lang="en-US" sz="4000" b="1" dirty="0">
              <a:solidFill>
                <a:srgbClr val="2C7470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7829309-3EA5-4011-B406-88B2D853DCCF}"/>
              </a:ext>
            </a:extLst>
          </p:cNvPr>
          <p:cNvSpPr txBox="1"/>
          <p:nvPr/>
        </p:nvSpPr>
        <p:spPr>
          <a:xfrm>
            <a:off x="914400" y="64184"/>
            <a:ext cx="632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>
                <a:solidFill>
                  <a:srgbClr val="2C7470"/>
                </a:solidFill>
                <a:latin typeface="EC Square Sans Pro" panose="020B0506040000020004" pitchFamily="34" charset="0"/>
              </a:rPr>
              <a:t>Odhad záťaže infekciami spôsobenými baktériami rezistentnými na antibiotiká uvedený ako počet úmrtí </a:t>
            </a:r>
            <a:r>
              <a:rPr lang="sk-SK" sz="1400" b="1">
                <a:solidFill>
                  <a:srgbClr val="2C7470"/>
                </a:solidFill>
                <a:latin typeface="EC Square Sans Pro" panose="020B0506040000020004" pitchFamily="34" charset="0"/>
              </a:rPr>
              <a:t>na 100 000 obyvateľov</a:t>
            </a:r>
            <a:r>
              <a:rPr lang="sk-SK" sz="1400">
                <a:solidFill>
                  <a:srgbClr val="2C7470"/>
                </a:solidFill>
                <a:latin typeface="EC Square Sans Pro" panose="020B0506040000020004" pitchFamily="34" charset="0"/>
              </a:rPr>
              <a:t> podľa krajín, EÚ/EHP, 2020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09534B5C-C314-45AD-A386-265AF300F129}"/>
              </a:ext>
            </a:extLst>
          </p:cNvPr>
          <p:cNvSpPr txBox="1"/>
          <p:nvPr/>
        </p:nvSpPr>
        <p:spPr>
          <a:xfrm>
            <a:off x="6613525" y="6532146"/>
            <a:ext cx="54260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800" b="1" i="0" u="none" strike="noStrike" baseline="0">
                <a:solidFill>
                  <a:srgbClr val="2C7470"/>
                </a:solidFill>
                <a:latin typeface="EC Square Sans Pro" panose="020B0506040000020004" pitchFamily="34" charset="0"/>
              </a:rPr>
              <a:t>Hodnotenie zdravotnej záťaže spôsobenej infekciami spôsobenými baktériami rezistentnými voči antibiotikám v EÚ/EHP, 2016 – 2020 TECHNICKÁ </a:t>
            </a:r>
            <a:r>
              <a:rPr lang="sk-SK" sz="800" b="0" i="0" u="none" strike="noStrike" baseline="0">
                <a:solidFill>
                  <a:srgbClr val="2C7470"/>
                </a:solidFill>
                <a:latin typeface="EC Square Sans Pro" panose="020B0506040000020004" pitchFamily="34" charset="0"/>
              </a:rPr>
              <a:t>SPRÁVA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1A64C2E3-D2D2-4ED8-9673-9545DC916ECB}"/>
              </a:ext>
            </a:extLst>
          </p:cNvPr>
          <p:cNvSpPr txBox="1"/>
          <p:nvPr/>
        </p:nvSpPr>
        <p:spPr>
          <a:xfrm>
            <a:off x="2842437" y="2132487"/>
            <a:ext cx="441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b="1">
                <a:solidFill>
                  <a:srgbClr val="FF0000"/>
                </a:solidFill>
                <a:latin typeface="EC Square Sans Pro" panose="020B0506040000020004" pitchFamily="34" charset="0"/>
              </a:rPr>
              <a:t>Slovensko</a:t>
            </a:r>
          </a:p>
          <a:p>
            <a:r>
              <a:rPr lang="sk-SK" sz="3200" b="1">
                <a:solidFill>
                  <a:srgbClr val="FF0000"/>
                </a:solidFill>
                <a:latin typeface="EC Square Sans Pro" panose="020B0506040000020004" pitchFamily="34" charset="0"/>
              </a:rPr>
              <a:t>382 úmrtí v roku 2020  </a:t>
            </a:r>
          </a:p>
        </p:txBody>
      </p:sp>
      <p:cxnSp>
        <p:nvCxnSpPr>
          <p:cNvPr id="8" name="Conector recto de flecha 7">
            <a:extLst>
              <a:ext uri="{FF2B5EF4-FFF2-40B4-BE49-F238E27FC236}">
                <a16:creationId xmlns:a16="http://schemas.microsoft.com/office/drawing/2014/main" id="{815FBFAA-B3B0-47F2-8DE8-F309B748FFD5}"/>
              </a:ext>
            </a:extLst>
          </p:cNvPr>
          <p:cNvCxnSpPr>
            <a:cxnSpLocks/>
          </p:cNvCxnSpPr>
          <p:nvPr/>
        </p:nvCxnSpPr>
        <p:spPr>
          <a:xfrm>
            <a:off x="2982645" y="2369873"/>
            <a:ext cx="472440" cy="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Elipse 2">
            <a:extLst>
              <a:ext uri="{FF2B5EF4-FFF2-40B4-BE49-F238E27FC236}">
                <a16:creationId xmlns:a16="http://schemas.microsoft.com/office/drawing/2014/main" id="{B6D917DD-FCB3-42D2-B9C5-C9C3DD62D836}"/>
              </a:ext>
            </a:extLst>
          </p:cNvPr>
          <p:cNvSpPr/>
          <p:nvPr/>
        </p:nvSpPr>
        <p:spPr>
          <a:xfrm>
            <a:off x="2677845" y="2156314"/>
            <a:ext cx="266700" cy="3433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034F94A-F780-4909-B296-AF5AD6B6C0D2}"/>
              </a:ext>
            </a:extLst>
          </p:cNvPr>
          <p:cNvSpPr txBox="1"/>
          <p:nvPr/>
        </p:nvSpPr>
        <p:spPr>
          <a:xfrm>
            <a:off x="1066800" y="6630041"/>
            <a:ext cx="5181600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700"/>
              <a:t>Počet obyvateľov Malty v roku 2020 515 000 (7 x 5,15 = 36 úmrtí)</a:t>
            </a:r>
          </a:p>
        </p:txBody>
      </p:sp>
      <p:pic>
        <p:nvPicPr>
          <p:cNvPr id="6" name="Imagen 18">
            <a:extLst>
              <a:ext uri="{FF2B5EF4-FFF2-40B4-BE49-F238E27FC236}">
                <a16:creationId xmlns:a16="http://schemas.microsoft.com/office/drawing/2014/main" id="{38E0F1AF-E2A7-2C38-3080-2746D405AA0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7500" t="65555" r="27500" b="15647"/>
          <a:stretch/>
        </p:blipFill>
        <p:spPr>
          <a:xfrm>
            <a:off x="2971800" y="4654550"/>
            <a:ext cx="4837826" cy="1136779"/>
          </a:xfrm>
          <a:prstGeom prst="rect">
            <a:avLst/>
          </a:prstGeom>
        </p:spPr>
      </p:pic>
      <p:cxnSp>
        <p:nvCxnSpPr>
          <p:cNvPr id="9" name="Conector recto de flecha 7">
            <a:extLst>
              <a:ext uri="{FF2B5EF4-FFF2-40B4-BE49-F238E27FC236}">
                <a16:creationId xmlns:a16="http://schemas.microsoft.com/office/drawing/2014/main" id="{EBE040F8-38E0-F53F-B609-3E7AD25C3E3E}"/>
              </a:ext>
            </a:extLst>
          </p:cNvPr>
          <p:cNvCxnSpPr>
            <a:cxnSpLocks/>
          </p:cNvCxnSpPr>
          <p:nvPr/>
        </p:nvCxnSpPr>
        <p:spPr>
          <a:xfrm>
            <a:off x="3581400" y="1539136"/>
            <a:ext cx="472440" cy="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Elipse 2">
            <a:extLst>
              <a:ext uri="{FF2B5EF4-FFF2-40B4-BE49-F238E27FC236}">
                <a16:creationId xmlns:a16="http://schemas.microsoft.com/office/drawing/2014/main" id="{892AA189-3F51-7A2A-22F5-CAD72632685E}"/>
              </a:ext>
            </a:extLst>
          </p:cNvPr>
          <p:cNvSpPr/>
          <p:nvPr/>
        </p:nvSpPr>
        <p:spPr>
          <a:xfrm>
            <a:off x="3276600" y="1325577"/>
            <a:ext cx="266700" cy="34336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E031222-118A-0CAD-BA60-EC8D0181E7CB}"/>
              </a:ext>
            </a:extLst>
          </p:cNvPr>
          <p:cNvSpPr txBox="1"/>
          <p:nvPr/>
        </p:nvSpPr>
        <p:spPr>
          <a:xfrm>
            <a:off x="795338" y="649334"/>
            <a:ext cx="379592" cy="1142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Grécko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CC85F67-7F51-792A-011F-C368D57B127F}"/>
              </a:ext>
            </a:extLst>
          </p:cNvPr>
          <p:cNvSpPr txBox="1"/>
          <p:nvPr/>
        </p:nvSpPr>
        <p:spPr>
          <a:xfrm>
            <a:off x="791279" y="849405"/>
            <a:ext cx="379592" cy="1142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Taliansko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70E1D86-9144-938D-9E30-1461B6C307AA}"/>
              </a:ext>
            </a:extLst>
          </p:cNvPr>
          <p:cNvSpPr txBox="1"/>
          <p:nvPr/>
        </p:nvSpPr>
        <p:spPr>
          <a:xfrm>
            <a:off x="790575" y="1044575"/>
            <a:ext cx="379592" cy="1142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Rumunsko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4C46459-7D4F-96FF-9374-868CD7BB8A39}"/>
              </a:ext>
            </a:extLst>
          </p:cNvPr>
          <p:cNvSpPr txBox="1"/>
          <p:nvPr/>
        </p:nvSpPr>
        <p:spPr>
          <a:xfrm>
            <a:off x="786516" y="1244646"/>
            <a:ext cx="379592" cy="1142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Cyprus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190C40F-9459-0CC2-1427-A1E517DB0D5F}"/>
              </a:ext>
            </a:extLst>
          </p:cNvPr>
          <p:cNvSpPr txBox="1"/>
          <p:nvPr/>
        </p:nvSpPr>
        <p:spPr>
          <a:xfrm>
            <a:off x="668779" y="1442532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Portugalsko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D45C22D-FE10-7DAF-CC9A-D5C4A0306BBB}"/>
              </a:ext>
            </a:extLst>
          </p:cNvPr>
          <p:cNvSpPr txBox="1"/>
          <p:nvPr/>
        </p:nvSpPr>
        <p:spPr>
          <a:xfrm>
            <a:off x="664720" y="1642603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Poľsko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FF70D7-EF85-17BC-8D1E-87E22C7B8225}"/>
              </a:ext>
            </a:extLst>
          </p:cNvPr>
          <p:cNvSpPr txBox="1"/>
          <p:nvPr/>
        </p:nvSpPr>
        <p:spPr>
          <a:xfrm>
            <a:off x="664016" y="1837773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Litva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78811D-5EAB-D6E3-F46A-56F32E086A05}"/>
              </a:ext>
            </a:extLst>
          </p:cNvPr>
          <p:cNvSpPr txBox="1"/>
          <p:nvPr/>
        </p:nvSpPr>
        <p:spPr>
          <a:xfrm>
            <a:off x="659957" y="2037844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Malta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D778FDB-4BBE-E751-BCF8-BD3C2DC47AEB}"/>
              </a:ext>
            </a:extLst>
          </p:cNvPr>
          <p:cNvSpPr txBox="1"/>
          <p:nvPr/>
        </p:nvSpPr>
        <p:spPr>
          <a:xfrm>
            <a:off x="685800" y="2232479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Slovensko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B0E2A7A-3059-DF12-1B57-04D9AC5C6FA9}"/>
              </a:ext>
            </a:extLst>
          </p:cNvPr>
          <p:cNvSpPr txBox="1"/>
          <p:nvPr/>
        </p:nvSpPr>
        <p:spPr>
          <a:xfrm>
            <a:off x="681741" y="2432550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Nemecko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F846F12-1B15-05FB-9C83-36A3C5739517}"/>
              </a:ext>
            </a:extLst>
          </p:cNvPr>
          <p:cNvSpPr txBox="1"/>
          <p:nvPr/>
        </p:nvSpPr>
        <p:spPr>
          <a:xfrm>
            <a:off x="681037" y="2627720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Chorvátsko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BCED1D9-B5F9-5045-E3AE-32B34388430D}"/>
              </a:ext>
            </a:extLst>
          </p:cNvPr>
          <p:cNvSpPr txBox="1"/>
          <p:nvPr/>
        </p:nvSpPr>
        <p:spPr>
          <a:xfrm>
            <a:off x="676978" y="2827791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Maďarsko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B6F38CA-AC10-5488-6A28-86A7F390FD9B}"/>
              </a:ext>
            </a:extLst>
          </p:cNvPr>
          <p:cNvSpPr txBox="1"/>
          <p:nvPr/>
        </p:nvSpPr>
        <p:spPr>
          <a:xfrm>
            <a:off x="681658" y="3022426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Belgicko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85D4DAA-F562-F25C-FF2A-BFBDCD7ED9C6}"/>
              </a:ext>
            </a:extLst>
          </p:cNvPr>
          <p:cNvSpPr txBox="1"/>
          <p:nvPr/>
        </p:nvSpPr>
        <p:spPr>
          <a:xfrm>
            <a:off x="677599" y="3222497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Lotyšsko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326A1B0-498E-ABBD-38A1-FE100673BA02}"/>
              </a:ext>
            </a:extLst>
          </p:cNvPr>
          <p:cNvSpPr txBox="1"/>
          <p:nvPr/>
        </p:nvSpPr>
        <p:spPr>
          <a:xfrm>
            <a:off x="676895" y="3417667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Česko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3B1F408-FCE9-46B5-526F-EDE2545C11C8}"/>
              </a:ext>
            </a:extLst>
          </p:cNvPr>
          <p:cNvSpPr txBox="1"/>
          <p:nvPr/>
        </p:nvSpPr>
        <p:spPr>
          <a:xfrm>
            <a:off x="672836" y="3617738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Slovinsko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A304D83-CACA-DD99-74A7-9BFDACA1C414}"/>
              </a:ext>
            </a:extLst>
          </p:cNvPr>
          <p:cNvSpPr txBox="1"/>
          <p:nvPr/>
        </p:nvSpPr>
        <p:spPr>
          <a:xfrm>
            <a:off x="679007" y="3812373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Francúzsko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65F7EC6-E489-D55B-CF7F-08B63F2A202C}"/>
              </a:ext>
            </a:extLst>
          </p:cNvPr>
          <p:cNvSpPr txBox="1"/>
          <p:nvPr/>
        </p:nvSpPr>
        <p:spPr>
          <a:xfrm>
            <a:off x="674948" y="4012444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Bulharsko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506E2D2-6BCA-1403-DB16-BD7DC388F116}"/>
              </a:ext>
            </a:extLst>
          </p:cNvPr>
          <p:cNvSpPr txBox="1"/>
          <p:nvPr/>
        </p:nvSpPr>
        <p:spPr>
          <a:xfrm>
            <a:off x="674244" y="4207614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Írsko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2A3425D-86F6-671E-195E-FC6702766FE5}"/>
              </a:ext>
            </a:extLst>
          </p:cNvPr>
          <p:cNvSpPr txBox="1"/>
          <p:nvPr/>
        </p:nvSpPr>
        <p:spPr>
          <a:xfrm>
            <a:off x="670185" y="4407685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Španielsko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94CCE5A-EBF0-2D6E-0AB0-E667062C155F}"/>
              </a:ext>
            </a:extLst>
          </p:cNvPr>
          <p:cNvSpPr txBox="1"/>
          <p:nvPr/>
        </p:nvSpPr>
        <p:spPr>
          <a:xfrm>
            <a:off x="584379" y="4594382"/>
            <a:ext cx="583757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Luxembursko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70F459BC-09F8-DE74-CEDC-E0C785C02B64}"/>
              </a:ext>
            </a:extLst>
          </p:cNvPr>
          <p:cNvSpPr txBox="1"/>
          <p:nvPr/>
        </p:nvSpPr>
        <p:spPr>
          <a:xfrm>
            <a:off x="672836" y="4794453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Švédsko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F3403B8-A38C-8AA9-B1C9-B7CBE2DA4EBD}"/>
              </a:ext>
            </a:extLst>
          </p:cNvPr>
          <p:cNvSpPr txBox="1"/>
          <p:nvPr/>
        </p:nvSpPr>
        <p:spPr>
          <a:xfrm>
            <a:off x="672132" y="4989623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Island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D3FB2747-AE41-5FFF-8F66-0450D29FED6A}"/>
              </a:ext>
            </a:extLst>
          </p:cNvPr>
          <p:cNvSpPr txBox="1"/>
          <p:nvPr/>
        </p:nvSpPr>
        <p:spPr>
          <a:xfrm>
            <a:off x="668073" y="5189694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Rakúsko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6994881-3A62-B43B-E1F2-5ADAD14DB69A}"/>
              </a:ext>
            </a:extLst>
          </p:cNvPr>
          <p:cNvSpPr txBox="1"/>
          <p:nvPr/>
        </p:nvSpPr>
        <p:spPr>
          <a:xfrm>
            <a:off x="586491" y="5402468"/>
            <a:ext cx="583757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Dánsko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00255F7-9C01-DC82-C73F-70B0444F0105}"/>
              </a:ext>
            </a:extLst>
          </p:cNvPr>
          <p:cNvSpPr txBox="1"/>
          <p:nvPr/>
        </p:nvSpPr>
        <p:spPr>
          <a:xfrm>
            <a:off x="674948" y="5602539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Fínsko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DAB148A-FAE9-EE75-ADD8-1797D99377EB}"/>
              </a:ext>
            </a:extLst>
          </p:cNvPr>
          <p:cNvSpPr txBox="1"/>
          <p:nvPr/>
        </p:nvSpPr>
        <p:spPr>
          <a:xfrm>
            <a:off x="674244" y="5797709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Estónsko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9CFD84C-3412-7D55-5F09-74950AAB0667}"/>
              </a:ext>
            </a:extLst>
          </p:cNvPr>
          <p:cNvSpPr txBox="1"/>
          <p:nvPr/>
        </p:nvSpPr>
        <p:spPr>
          <a:xfrm>
            <a:off x="670185" y="5997780"/>
            <a:ext cx="491241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Nórsko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38CCB84-6C19-275F-B1B5-8C1C50910A29}"/>
              </a:ext>
            </a:extLst>
          </p:cNvPr>
          <p:cNvSpPr txBox="1"/>
          <p:nvPr/>
        </p:nvSpPr>
        <p:spPr>
          <a:xfrm>
            <a:off x="589142" y="6187405"/>
            <a:ext cx="583757" cy="13276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rgbClr val="3F4A52"/>
                </a:solidFill>
              </a:rPr>
              <a:t>Holandsko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593AC2AE-A37A-FA36-C59C-3CF196213687}"/>
              </a:ext>
            </a:extLst>
          </p:cNvPr>
          <p:cNvSpPr txBox="1"/>
          <p:nvPr/>
        </p:nvSpPr>
        <p:spPr>
          <a:xfrm>
            <a:off x="3232677" y="4769188"/>
            <a:ext cx="2101323" cy="101665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550" i="1">
                <a:solidFill>
                  <a:schemeClr val="tx1"/>
                </a:solidFill>
              </a:rPr>
              <a:t>E. faecalis/E. faecium</a:t>
            </a:r>
            <a:r>
              <a:rPr lang="sk-SK" sz="550">
                <a:solidFill>
                  <a:schemeClr val="tx1"/>
                </a:solidFill>
              </a:rPr>
              <a:t> rezistentný na vankomycín</a:t>
            </a:r>
          </a:p>
          <a:p>
            <a:pPr algn="l"/>
            <a:endParaRPr lang="en-US" sz="550" dirty="0">
              <a:solidFill>
                <a:schemeClr val="tx1"/>
              </a:solidFill>
            </a:endParaRPr>
          </a:p>
          <a:p>
            <a:pPr algn="l"/>
            <a:r>
              <a:rPr lang="sk-SK" sz="550" i="1">
                <a:solidFill>
                  <a:schemeClr val="tx1"/>
                </a:solidFill>
              </a:rPr>
              <a:t>S. aureus</a:t>
            </a:r>
            <a:r>
              <a:rPr lang="sk-SK" sz="550">
                <a:solidFill>
                  <a:schemeClr val="tx1"/>
                </a:solidFill>
              </a:rPr>
              <a:t> rezistentný na meticilín</a:t>
            </a:r>
          </a:p>
          <a:p>
            <a:pPr algn="l"/>
            <a:endParaRPr lang="en-US" sz="550" dirty="0">
              <a:solidFill>
                <a:schemeClr val="tx1"/>
              </a:solidFill>
            </a:endParaRPr>
          </a:p>
          <a:p>
            <a:pPr algn="l"/>
            <a:r>
              <a:rPr lang="sk-SK" sz="550" i="1">
                <a:solidFill>
                  <a:schemeClr val="tx1"/>
                </a:solidFill>
              </a:rPr>
              <a:t>S. pneumoniae</a:t>
            </a:r>
            <a:r>
              <a:rPr lang="sk-SK" sz="550">
                <a:solidFill>
                  <a:schemeClr val="tx1"/>
                </a:solidFill>
              </a:rPr>
              <a:t> nedivokého typu rezistentný na penicilín a makrolid</a:t>
            </a:r>
          </a:p>
          <a:p>
            <a:pPr algn="l"/>
            <a:endParaRPr lang="en-US" sz="550" i="1" dirty="0">
              <a:solidFill>
                <a:schemeClr val="tx1"/>
              </a:solidFill>
            </a:endParaRPr>
          </a:p>
          <a:p>
            <a:pPr algn="l"/>
            <a:r>
              <a:rPr lang="sk-SK" sz="550" i="1">
                <a:solidFill>
                  <a:schemeClr val="tx1"/>
                </a:solidFill>
              </a:rPr>
              <a:t>S. pneumoniae</a:t>
            </a:r>
            <a:r>
              <a:rPr lang="sk-SK" sz="550">
                <a:solidFill>
                  <a:schemeClr val="tx1"/>
                </a:solidFill>
              </a:rPr>
              <a:t> nedivokého typu rezistentný na penicilín</a:t>
            </a:r>
          </a:p>
          <a:p>
            <a:pPr algn="l"/>
            <a:endParaRPr lang="en-US" sz="550" dirty="0">
              <a:solidFill>
                <a:schemeClr val="tx1"/>
              </a:solidFill>
            </a:endParaRPr>
          </a:p>
          <a:p>
            <a:pPr algn="l"/>
            <a:r>
              <a:rPr lang="sk-SK" sz="550">
                <a:solidFill>
                  <a:schemeClr val="tx1"/>
                </a:solidFill>
              </a:rPr>
              <a:t>Multirezistentný </a:t>
            </a:r>
            <a:r>
              <a:rPr lang="sk-SK" sz="550" i="1">
                <a:solidFill>
                  <a:schemeClr val="tx1"/>
                </a:solidFill>
              </a:rPr>
              <a:t>P. aeruginosa</a:t>
            </a:r>
          </a:p>
          <a:p>
            <a:pPr algn="l"/>
            <a:endParaRPr lang="en-US" sz="550" dirty="0">
              <a:solidFill>
                <a:schemeClr val="tx1"/>
              </a:solidFill>
            </a:endParaRPr>
          </a:p>
          <a:p>
            <a:pPr algn="l"/>
            <a:r>
              <a:rPr lang="sk-SK" sz="550" i="1">
                <a:solidFill>
                  <a:schemeClr val="tx1"/>
                </a:solidFill>
              </a:rPr>
              <a:t>P. aeruginosa</a:t>
            </a:r>
            <a:r>
              <a:rPr lang="sk-SK" sz="550">
                <a:solidFill>
                  <a:schemeClr val="tx1"/>
                </a:solidFill>
              </a:rPr>
              <a:t> rezistentný na karbapeném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3C96441-64FF-5757-284A-ADF8E3096CFB}"/>
              </a:ext>
            </a:extLst>
          </p:cNvPr>
          <p:cNvSpPr txBox="1"/>
          <p:nvPr/>
        </p:nvSpPr>
        <p:spPr>
          <a:xfrm>
            <a:off x="5556513" y="4769188"/>
            <a:ext cx="2253113" cy="101665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550" i="1">
                <a:solidFill>
                  <a:schemeClr val="tx1"/>
                </a:solidFill>
              </a:rPr>
              <a:t>K. pneumoniae</a:t>
            </a:r>
            <a:r>
              <a:rPr lang="sk-SK" sz="550">
                <a:solidFill>
                  <a:schemeClr val="tx1"/>
                </a:solidFill>
              </a:rPr>
              <a:t> rezistentná na karbapeném</a:t>
            </a:r>
          </a:p>
          <a:p>
            <a:pPr algn="l"/>
            <a:endParaRPr lang="en-US" sz="550" dirty="0">
              <a:solidFill>
                <a:schemeClr val="tx1"/>
              </a:solidFill>
            </a:endParaRPr>
          </a:p>
          <a:p>
            <a:pPr algn="l"/>
            <a:r>
              <a:rPr lang="sk-SK" sz="550" i="1">
                <a:solidFill>
                  <a:schemeClr val="tx1"/>
                </a:solidFill>
              </a:rPr>
              <a:t>K. pneumoniae</a:t>
            </a:r>
            <a:r>
              <a:rPr lang="sk-SK" sz="550">
                <a:solidFill>
                  <a:schemeClr val="tx1"/>
                </a:solidFill>
              </a:rPr>
              <a:t> rezistentná na cefalosporíny tretej generácie</a:t>
            </a:r>
          </a:p>
          <a:p>
            <a:pPr algn="l"/>
            <a:endParaRPr lang="en-US" sz="550" dirty="0">
              <a:solidFill>
                <a:schemeClr val="tx1"/>
              </a:solidFill>
            </a:endParaRPr>
          </a:p>
          <a:p>
            <a:pPr algn="l"/>
            <a:r>
              <a:rPr lang="sk-SK" sz="550" i="1">
                <a:solidFill>
                  <a:schemeClr val="tx1"/>
                </a:solidFill>
              </a:rPr>
              <a:t>E. coli</a:t>
            </a:r>
            <a:r>
              <a:rPr lang="sk-SK" sz="550">
                <a:solidFill>
                  <a:schemeClr val="tx1"/>
                </a:solidFill>
              </a:rPr>
              <a:t> rezistentná na karbapeném</a:t>
            </a:r>
          </a:p>
          <a:p>
            <a:pPr algn="l"/>
            <a:endParaRPr lang="en-US" sz="550" dirty="0">
              <a:solidFill>
                <a:schemeClr val="tx1"/>
              </a:solidFill>
            </a:endParaRPr>
          </a:p>
          <a:p>
            <a:pPr algn="l"/>
            <a:r>
              <a:rPr lang="sk-SK" sz="550" i="1">
                <a:solidFill>
                  <a:schemeClr val="tx1"/>
                </a:solidFill>
              </a:rPr>
              <a:t>E. coli</a:t>
            </a:r>
            <a:r>
              <a:rPr lang="sk-SK" sz="550">
                <a:solidFill>
                  <a:schemeClr val="tx1"/>
                </a:solidFill>
              </a:rPr>
              <a:t> rezistentná na cefalosporíny tretej generácie</a:t>
            </a:r>
          </a:p>
          <a:p>
            <a:pPr algn="l"/>
            <a:endParaRPr lang="en-US" sz="550" dirty="0">
              <a:solidFill>
                <a:schemeClr val="tx1"/>
              </a:solidFill>
            </a:endParaRPr>
          </a:p>
          <a:p>
            <a:pPr algn="l"/>
            <a:r>
              <a:rPr lang="sk-SK" sz="550" i="1">
                <a:solidFill>
                  <a:schemeClr val="tx1"/>
                </a:solidFill>
              </a:rPr>
              <a:t>Acinetobacter spp.</a:t>
            </a:r>
            <a:r>
              <a:rPr lang="sk-SK" sz="550">
                <a:solidFill>
                  <a:schemeClr val="tx1"/>
                </a:solidFill>
              </a:rPr>
              <a:t> rezistentné na aminoglykozidy a fluórchinolóny</a:t>
            </a:r>
          </a:p>
          <a:p>
            <a:pPr algn="l"/>
            <a:endParaRPr lang="en-US" sz="550" dirty="0">
              <a:solidFill>
                <a:schemeClr val="tx1"/>
              </a:solidFill>
            </a:endParaRPr>
          </a:p>
          <a:p>
            <a:pPr algn="l"/>
            <a:r>
              <a:rPr lang="sk-SK" sz="550" i="1">
                <a:solidFill>
                  <a:schemeClr val="tx1"/>
                </a:solidFill>
              </a:rPr>
              <a:t>Acinetobacter</a:t>
            </a:r>
            <a:r>
              <a:rPr lang="sk-SK" sz="550">
                <a:solidFill>
                  <a:schemeClr val="tx1"/>
                </a:solidFill>
              </a:rPr>
              <a:t> spp. rezistentné na karbapeném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C462846-10E7-86AB-2E80-50B38B75FE85}"/>
              </a:ext>
            </a:extLst>
          </p:cNvPr>
          <p:cNvSpPr txBox="1"/>
          <p:nvPr/>
        </p:nvSpPr>
        <p:spPr>
          <a:xfrm>
            <a:off x="2113323" y="6500236"/>
            <a:ext cx="2611078" cy="1580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sk-SK" sz="700" dirty="0">
                <a:solidFill>
                  <a:schemeClr val="tx1"/>
                </a:solidFill>
              </a:rPr>
              <a:t>Úmrtia spojené s rezistenciou na 100 000 obyvateľov</a:t>
            </a:r>
          </a:p>
        </p:txBody>
      </p:sp>
    </p:spTree>
    <p:extLst>
      <p:ext uri="{BB962C8B-B14F-4D97-AF65-F5344CB8AC3E}">
        <p14:creationId xmlns:p14="http://schemas.microsoft.com/office/powerpoint/2010/main" val="1190732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redondeado 13">
            <a:extLst>
              <a:ext uri="{FF2B5EF4-FFF2-40B4-BE49-F238E27FC236}">
                <a16:creationId xmlns:a16="http://schemas.microsoft.com/office/drawing/2014/main" id="{85826C6D-7045-4CCE-B4AB-096388C60318}"/>
              </a:ext>
            </a:extLst>
          </p:cNvPr>
          <p:cNvSpPr/>
          <p:nvPr/>
        </p:nvSpPr>
        <p:spPr>
          <a:xfrm>
            <a:off x="0" y="-6168"/>
            <a:ext cx="3721100" cy="2374718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sk-SK" sz="3200" b="1">
                <a:solidFill>
                  <a:schemeClr val="bg1"/>
                </a:solidFill>
                <a:latin typeface="EC Square Sans Pro" panose="020B0506040000020004" pitchFamily="34" charset="0"/>
              </a:rPr>
              <a:t>SLOVENSKO</a:t>
            </a:r>
          </a:p>
          <a:p>
            <a:pPr algn="ctr">
              <a:lnSpc>
                <a:spcPct val="120000"/>
              </a:lnSpc>
              <a:defRPr/>
            </a:pPr>
            <a:r>
              <a:rPr lang="sk-SK" sz="3200" b="1">
                <a:solidFill>
                  <a:schemeClr val="bg1"/>
                </a:solidFill>
                <a:latin typeface="EC Square Sans Pro" panose="020B0506040000020004" pitchFamily="34" charset="0"/>
              </a:rPr>
              <a:t> Údaje o výrobcoch potravín pre zvieratá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4EDFBC6-683D-4042-A8A1-36D315450F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6600" y="-3041650"/>
            <a:ext cx="3359150" cy="28892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210" name="Picture 2">
            <a:extLst>
              <a:ext uri="{FF2B5EF4-FFF2-40B4-BE49-F238E27FC236}">
                <a16:creationId xmlns:a16="http://schemas.microsoft.com/office/drawing/2014/main" id="{CF7023B4-BF7B-01D2-C9D0-725CC261B3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71"/>
          <a:stretch/>
        </p:blipFill>
        <p:spPr bwMode="auto">
          <a:xfrm>
            <a:off x="0" y="3041422"/>
            <a:ext cx="5494477" cy="252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1" name="Picture 2">
            <a:extLst>
              <a:ext uri="{FF2B5EF4-FFF2-40B4-BE49-F238E27FC236}">
                <a16:creationId xmlns:a16="http://schemas.microsoft.com/office/drawing/2014/main" id="{F4430A96-BC73-CE5A-FF8E-7CB3BB0AB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229310"/>
            <a:ext cx="5867400" cy="3558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2" name="Picture 2">
            <a:extLst>
              <a:ext uri="{FF2B5EF4-FFF2-40B4-BE49-F238E27FC236}">
                <a16:creationId xmlns:a16="http://schemas.microsoft.com/office/drawing/2014/main" id="{5EDA9DE2-1A53-4D44-528B-9B18113ECB0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12"/>
          <a:stretch/>
        </p:blipFill>
        <p:spPr bwMode="auto">
          <a:xfrm>
            <a:off x="0" y="5735013"/>
            <a:ext cx="6059083" cy="1096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3" name="Picture 4">
            <a:extLst>
              <a:ext uri="{FF2B5EF4-FFF2-40B4-BE49-F238E27FC236}">
                <a16:creationId xmlns:a16="http://schemas.microsoft.com/office/drawing/2014/main" id="{86CDFCA8-81F1-BF83-FADE-CEECEE31CC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129" b="17041"/>
          <a:stretch/>
        </p:blipFill>
        <p:spPr bwMode="auto">
          <a:xfrm>
            <a:off x="3810001" y="55075"/>
            <a:ext cx="4724400" cy="277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14" name="Rectángulo: esquinas redondeadas 15">
            <a:extLst>
              <a:ext uri="{FF2B5EF4-FFF2-40B4-BE49-F238E27FC236}">
                <a16:creationId xmlns:a16="http://schemas.microsoft.com/office/drawing/2014/main" id="{711B1566-F945-1C8C-6705-AE0805D31A5D}"/>
              </a:ext>
            </a:extLst>
          </p:cNvPr>
          <p:cNvSpPr/>
          <p:nvPr/>
        </p:nvSpPr>
        <p:spPr>
          <a:xfrm rot="5400000">
            <a:off x="5483847" y="1315652"/>
            <a:ext cx="2138705" cy="15240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215" name="Picture 4">
            <a:extLst>
              <a:ext uri="{FF2B5EF4-FFF2-40B4-BE49-F238E27FC236}">
                <a16:creationId xmlns:a16="http://schemas.microsoft.com/office/drawing/2014/main" id="{207770E8-F4A4-F3D8-4F81-68931B98C7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826" r="64058"/>
          <a:stretch/>
        </p:blipFill>
        <p:spPr bwMode="auto">
          <a:xfrm>
            <a:off x="4073128" y="2676876"/>
            <a:ext cx="2299132" cy="14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16" name="Imagen 4">
            <a:extLst>
              <a:ext uri="{FF2B5EF4-FFF2-40B4-BE49-F238E27FC236}">
                <a16:creationId xmlns:a16="http://schemas.microsoft.com/office/drawing/2014/main" id="{B6AB9A7D-6FBC-80FE-2B69-8E2910E9EF5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42963" b="26214"/>
          <a:stretch/>
        </p:blipFill>
        <p:spPr>
          <a:xfrm>
            <a:off x="9010650" y="2903326"/>
            <a:ext cx="2299132" cy="382326"/>
          </a:xfrm>
          <a:prstGeom prst="rect">
            <a:avLst/>
          </a:prstGeom>
        </p:spPr>
      </p:pic>
      <p:pic>
        <p:nvPicPr>
          <p:cNvPr id="6217" name="Imagen 1">
            <a:extLst>
              <a:ext uri="{FF2B5EF4-FFF2-40B4-BE49-F238E27FC236}">
                <a16:creationId xmlns:a16="http://schemas.microsoft.com/office/drawing/2014/main" id="{C23C8E5F-7970-9E08-3024-912DDEFD014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32850" y="-226"/>
            <a:ext cx="3359150" cy="288925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218" name="TextBox 6217">
            <a:extLst>
              <a:ext uri="{FF2B5EF4-FFF2-40B4-BE49-F238E27FC236}">
                <a16:creationId xmlns:a16="http://schemas.microsoft.com/office/drawing/2014/main" id="{91A91467-6B05-0027-E22D-CFA56F5B3E0E}"/>
              </a:ext>
            </a:extLst>
          </p:cNvPr>
          <p:cNvSpPr txBox="1"/>
          <p:nvPr/>
        </p:nvSpPr>
        <p:spPr>
          <a:xfrm>
            <a:off x="37610" y="3043990"/>
            <a:ext cx="2201812" cy="3230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1050" b="1">
                <a:solidFill>
                  <a:schemeClr val="tx1"/>
                </a:solidFill>
                <a:latin typeface="EC Square Sans Pro" panose="020B0506040000020004" pitchFamily="34" charset="0"/>
              </a:rPr>
              <a:t>Populácie hospodárskych zvierat</a:t>
            </a:r>
          </a:p>
          <a:p>
            <a:pPr algn="l"/>
            <a:r>
              <a:rPr lang="sk-SK" sz="900">
                <a:solidFill>
                  <a:schemeClr val="tx1"/>
                </a:solidFill>
                <a:latin typeface="EC Square Sans Pro" panose="020B0506040000020004" pitchFamily="34" charset="0"/>
              </a:rPr>
              <a:t>(na milión hláv. 2022)</a:t>
            </a:r>
          </a:p>
        </p:txBody>
      </p:sp>
      <p:sp>
        <p:nvSpPr>
          <p:cNvPr id="6219" name="TextBox 6218">
            <a:extLst>
              <a:ext uri="{FF2B5EF4-FFF2-40B4-BE49-F238E27FC236}">
                <a16:creationId xmlns:a16="http://schemas.microsoft.com/office/drawing/2014/main" id="{3D173990-D1F4-3ED0-3FDB-D3BCCD54E14F}"/>
              </a:ext>
            </a:extLst>
          </p:cNvPr>
          <p:cNvSpPr txBox="1"/>
          <p:nvPr/>
        </p:nvSpPr>
        <p:spPr>
          <a:xfrm>
            <a:off x="347663" y="3396996"/>
            <a:ext cx="673328" cy="220215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Španielsko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Francúzsko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Nemecko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Taliansko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Rumunsko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Poľsko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Holandsko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Dánsko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Írsko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Grécko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Belgicko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Portugalsko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Rakúsko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Maďarsko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Švédsko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Česko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Bulharsko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Chorvátsko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Fínsko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Litva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Slovensko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Cyprus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Slovinsko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Lotyšsko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Estónsko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Luxembursko</a:t>
            </a:r>
          </a:p>
          <a:p>
            <a:pPr algn="r"/>
            <a:r>
              <a:rPr lang="sk-SK" sz="520">
                <a:solidFill>
                  <a:schemeClr val="tx1"/>
                </a:solidFill>
                <a:latin typeface="EC Square Sans Pro" panose="020B0506040000020004" pitchFamily="34" charset="0"/>
              </a:rPr>
              <a:t>Malta</a:t>
            </a:r>
          </a:p>
        </p:txBody>
      </p:sp>
      <p:sp>
        <p:nvSpPr>
          <p:cNvPr id="6220" name="TextBox 6219">
            <a:extLst>
              <a:ext uri="{FF2B5EF4-FFF2-40B4-BE49-F238E27FC236}">
                <a16:creationId xmlns:a16="http://schemas.microsoft.com/office/drawing/2014/main" id="{ECBFEA81-AE19-D876-57E8-9C6D4062044D}"/>
              </a:ext>
            </a:extLst>
          </p:cNvPr>
          <p:cNvSpPr txBox="1"/>
          <p:nvPr/>
        </p:nvSpPr>
        <p:spPr>
          <a:xfrm>
            <a:off x="2083406" y="6017675"/>
            <a:ext cx="735993" cy="1608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800" b="1">
                <a:solidFill>
                  <a:schemeClr val="tx1"/>
                </a:solidFill>
                <a:latin typeface="EC Square Sans Pro" panose="020B0506040000020004" pitchFamily="34" charset="0"/>
              </a:rPr>
              <a:t>Hovädzí dobytok</a:t>
            </a:r>
          </a:p>
        </p:txBody>
      </p:sp>
      <p:sp>
        <p:nvSpPr>
          <p:cNvPr id="6221" name="TextBox 6220">
            <a:extLst>
              <a:ext uri="{FF2B5EF4-FFF2-40B4-BE49-F238E27FC236}">
                <a16:creationId xmlns:a16="http://schemas.microsoft.com/office/drawing/2014/main" id="{E2437BD2-7C3D-C514-250C-4FA183906961}"/>
              </a:ext>
            </a:extLst>
          </p:cNvPr>
          <p:cNvSpPr txBox="1"/>
          <p:nvPr/>
        </p:nvSpPr>
        <p:spPr>
          <a:xfrm>
            <a:off x="2968625" y="6015550"/>
            <a:ext cx="231775" cy="1608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800" b="1">
                <a:solidFill>
                  <a:schemeClr val="tx1"/>
                </a:solidFill>
                <a:latin typeface="EC Square Sans Pro" panose="020B0506040000020004" pitchFamily="34" charset="0"/>
              </a:rPr>
              <a:t>Ošípané</a:t>
            </a:r>
          </a:p>
        </p:txBody>
      </p:sp>
      <p:sp>
        <p:nvSpPr>
          <p:cNvPr id="6222" name="TextBox 6221">
            <a:extLst>
              <a:ext uri="{FF2B5EF4-FFF2-40B4-BE49-F238E27FC236}">
                <a16:creationId xmlns:a16="http://schemas.microsoft.com/office/drawing/2014/main" id="{D6F9082D-5796-BCE2-1C01-D4C4CC06F969}"/>
              </a:ext>
            </a:extLst>
          </p:cNvPr>
          <p:cNvSpPr txBox="1"/>
          <p:nvPr/>
        </p:nvSpPr>
        <p:spPr>
          <a:xfrm>
            <a:off x="3349626" y="6015549"/>
            <a:ext cx="316251" cy="1608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800" b="1">
                <a:solidFill>
                  <a:schemeClr val="tx1"/>
                </a:solidFill>
                <a:latin typeface="EC Square Sans Pro" panose="020B0506040000020004" pitchFamily="34" charset="0"/>
              </a:rPr>
              <a:t>Ovce</a:t>
            </a:r>
          </a:p>
        </p:txBody>
      </p:sp>
      <p:sp>
        <p:nvSpPr>
          <p:cNvPr id="6223" name="TextBox 6222">
            <a:extLst>
              <a:ext uri="{FF2B5EF4-FFF2-40B4-BE49-F238E27FC236}">
                <a16:creationId xmlns:a16="http://schemas.microsoft.com/office/drawing/2014/main" id="{1C68EED7-FE20-0283-717D-9A44D0FCC331}"/>
              </a:ext>
            </a:extLst>
          </p:cNvPr>
          <p:cNvSpPr txBox="1"/>
          <p:nvPr/>
        </p:nvSpPr>
        <p:spPr>
          <a:xfrm>
            <a:off x="3805700" y="6015548"/>
            <a:ext cx="316251" cy="1608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800" b="1">
                <a:solidFill>
                  <a:schemeClr val="tx1"/>
                </a:solidFill>
                <a:latin typeface="EC Square Sans Pro" panose="020B0506040000020004" pitchFamily="34" charset="0"/>
              </a:rPr>
              <a:t>Kozy</a:t>
            </a:r>
          </a:p>
        </p:txBody>
      </p:sp>
      <p:sp>
        <p:nvSpPr>
          <p:cNvPr id="6224" name="Rectángulo: esquinas redondeadas 10">
            <a:extLst>
              <a:ext uri="{FF2B5EF4-FFF2-40B4-BE49-F238E27FC236}">
                <a16:creationId xmlns:a16="http://schemas.microsoft.com/office/drawing/2014/main" id="{A0BD159C-4EEB-6068-4304-74E33BB8FC5A}"/>
              </a:ext>
            </a:extLst>
          </p:cNvPr>
          <p:cNvSpPr/>
          <p:nvPr/>
        </p:nvSpPr>
        <p:spPr>
          <a:xfrm>
            <a:off x="164677" y="4197350"/>
            <a:ext cx="5986258" cy="223481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25" name="TextBox 6224">
            <a:extLst>
              <a:ext uri="{FF2B5EF4-FFF2-40B4-BE49-F238E27FC236}">
                <a16:creationId xmlns:a16="http://schemas.microsoft.com/office/drawing/2014/main" id="{D6C4DFAC-2387-7086-FB58-2924473A4C99}"/>
              </a:ext>
            </a:extLst>
          </p:cNvPr>
          <p:cNvSpPr txBox="1"/>
          <p:nvPr/>
        </p:nvSpPr>
        <p:spPr>
          <a:xfrm>
            <a:off x="47134" y="6286327"/>
            <a:ext cx="5029691" cy="5520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Poznámka: zahŕňa odhady a predbežné údaje.</a:t>
            </a:r>
          </a:p>
          <a:p>
            <a:pPr algn="l"/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* Týmto označením nie sú dotknuté stanoviská k štatútu a je v súlade s rezolúciou BR OSN č. 124 a stanoviskom Medzinárodného súdneho dvora k vyhláseniu nezávislosti Kosova.</a:t>
            </a:r>
          </a:p>
          <a:p>
            <a:pPr algn="l"/>
            <a:r>
              <a:rPr lang="sk-SK" sz="800" i="1">
                <a:solidFill>
                  <a:schemeClr val="tx1"/>
                </a:solidFill>
                <a:latin typeface="EC Square Sans Pro" panose="020B0506040000020004" pitchFamily="34" charset="0"/>
              </a:rPr>
              <a:t>Zdroj:</a:t>
            </a: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 Eurostat (online dátové kódy: apro_mt_lscatl, apro_mt_lspig, apro_mt_lssheep, apro_mt_lsgoat)</a:t>
            </a:r>
          </a:p>
        </p:txBody>
      </p:sp>
      <p:sp>
        <p:nvSpPr>
          <p:cNvPr id="6226" name="TextBox 6225">
            <a:extLst>
              <a:ext uri="{FF2B5EF4-FFF2-40B4-BE49-F238E27FC236}">
                <a16:creationId xmlns:a16="http://schemas.microsoft.com/office/drawing/2014/main" id="{2C59597D-E9FC-BA9E-6833-F743605BA108}"/>
              </a:ext>
            </a:extLst>
          </p:cNvPr>
          <p:cNvSpPr txBox="1"/>
          <p:nvPr/>
        </p:nvSpPr>
        <p:spPr>
          <a:xfrm>
            <a:off x="3843388" y="48725"/>
            <a:ext cx="2201812" cy="38232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1050" b="1">
                <a:solidFill>
                  <a:schemeClr val="tx1"/>
                </a:solidFill>
                <a:latin typeface="EC Square Sans Pro" panose="020B0506040000020004" pitchFamily="34" charset="0"/>
              </a:rPr>
              <a:t>Produkcia akvakultúry</a:t>
            </a:r>
          </a:p>
          <a:p>
            <a:pPr algn="l"/>
            <a:r>
              <a:rPr lang="sk-SK" sz="900">
                <a:solidFill>
                  <a:schemeClr val="tx1"/>
                </a:solidFill>
                <a:latin typeface="EC Square Sans Pro" panose="020B0506040000020004" pitchFamily="34" charset="0"/>
              </a:rPr>
              <a:t>(tony živej hmotnosti. za rok 2021)</a:t>
            </a:r>
          </a:p>
        </p:txBody>
      </p:sp>
      <p:sp>
        <p:nvSpPr>
          <p:cNvPr id="6227" name="TextBox 6226">
            <a:extLst>
              <a:ext uri="{FF2B5EF4-FFF2-40B4-BE49-F238E27FC236}">
                <a16:creationId xmlns:a16="http://schemas.microsoft.com/office/drawing/2014/main" id="{287C9309-CA0A-1A90-3D19-69073287A214}"/>
              </a:ext>
            </a:extLst>
          </p:cNvPr>
          <p:cNvSpPr txBox="1"/>
          <p:nvPr/>
        </p:nvSpPr>
        <p:spPr>
          <a:xfrm rot="18156509">
            <a:off x="4511729" y="2506328"/>
            <a:ext cx="364866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Španielsko</a:t>
            </a:r>
          </a:p>
        </p:txBody>
      </p:sp>
      <p:sp>
        <p:nvSpPr>
          <p:cNvPr id="6228" name="TextBox 6227">
            <a:extLst>
              <a:ext uri="{FF2B5EF4-FFF2-40B4-BE49-F238E27FC236}">
                <a16:creationId xmlns:a16="http://schemas.microsoft.com/office/drawing/2014/main" id="{AA97D036-7657-25B9-C360-D25AA9374313}"/>
              </a:ext>
            </a:extLst>
          </p:cNvPr>
          <p:cNvSpPr txBox="1"/>
          <p:nvPr/>
        </p:nvSpPr>
        <p:spPr>
          <a:xfrm rot="18156509">
            <a:off x="4220550" y="2495734"/>
            <a:ext cx="364866" cy="12019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EÚ (</a:t>
            </a:r>
            <a:r>
              <a:rPr lang="sk-SK" sz="700" baseline="30000">
                <a:solidFill>
                  <a:schemeClr val="tx1"/>
                </a:solidFill>
                <a:latin typeface="EC Square Sans Pro" panose="020B0506040000020004" pitchFamily="34" charset="0"/>
              </a:rPr>
              <a:t>1</a:t>
            </a:r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)</a:t>
            </a:r>
          </a:p>
        </p:txBody>
      </p:sp>
      <p:sp>
        <p:nvSpPr>
          <p:cNvPr id="6229" name="TextBox 6228">
            <a:extLst>
              <a:ext uri="{FF2B5EF4-FFF2-40B4-BE49-F238E27FC236}">
                <a16:creationId xmlns:a16="http://schemas.microsoft.com/office/drawing/2014/main" id="{BAF014B8-6F7C-2E8C-6F0E-99205C80820B}"/>
              </a:ext>
            </a:extLst>
          </p:cNvPr>
          <p:cNvSpPr txBox="1"/>
          <p:nvPr/>
        </p:nvSpPr>
        <p:spPr>
          <a:xfrm rot="18156509">
            <a:off x="4652752" y="2502585"/>
            <a:ext cx="364866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Francúzsko</a:t>
            </a:r>
          </a:p>
        </p:txBody>
      </p:sp>
      <p:sp>
        <p:nvSpPr>
          <p:cNvPr id="6230" name="TextBox 6229">
            <a:extLst>
              <a:ext uri="{FF2B5EF4-FFF2-40B4-BE49-F238E27FC236}">
                <a16:creationId xmlns:a16="http://schemas.microsoft.com/office/drawing/2014/main" id="{CC97A521-E1F8-381E-21A0-8ED77C072538}"/>
              </a:ext>
            </a:extLst>
          </p:cNvPr>
          <p:cNvSpPr txBox="1"/>
          <p:nvPr/>
        </p:nvSpPr>
        <p:spPr>
          <a:xfrm rot="18156509">
            <a:off x="4798538" y="2511095"/>
            <a:ext cx="364866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Taliansko</a:t>
            </a:r>
          </a:p>
        </p:txBody>
      </p:sp>
      <p:sp>
        <p:nvSpPr>
          <p:cNvPr id="6231" name="TextBox 6230">
            <a:extLst>
              <a:ext uri="{FF2B5EF4-FFF2-40B4-BE49-F238E27FC236}">
                <a16:creationId xmlns:a16="http://schemas.microsoft.com/office/drawing/2014/main" id="{10F08E3E-ACE3-B122-F928-245A11128C52}"/>
              </a:ext>
            </a:extLst>
          </p:cNvPr>
          <p:cNvSpPr txBox="1"/>
          <p:nvPr/>
        </p:nvSpPr>
        <p:spPr>
          <a:xfrm rot="18156509">
            <a:off x="4935794" y="2502583"/>
            <a:ext cx="364866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Grécko</a:t>
            </a:r>
          </a:p>
        </p:txBody>
      </p:sp>
      <p:sp>
        <p:nvSpPr>
          <p:cNvPr id="6232" name="TextBox 6231">
            <a:extLst>
              <a:ext uri="{FF2B5EF4-FFF2-40B4-BE49-F238E27FC236}">
                <a16:creationId xmlns:a16="http://schemas.microsoft.com/office/drawing/2014/main" id="{30424C04-8A0C-EAFF-AC4A-E6476449DE0C}"/>
              </a:ext>
            </a:extLst>
          </p:cNvPr>
          <p:cNvSpPr txBox="1"/>
          <p:nvPr/>
        </p:nvSpPr>
        <p:spPr>
          <a:xfrm rot="18156509">
            <a:off x="5197197" y="2530348"/>
            <a:ext cx="421898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Poľsko</a:t>
            </a:r>
          </a:p>
        </p:txBody>
      </p:sp>
      <p:sp>
        <p:nvSpPr>
          <p:cNvPr id="6233" name="TextBox 6232">
            <a:extLst>
              <a:ext uri="{FF2B5EF4-FFF2-40B4-BE49-F238E27FC236}">
                <a16:creationId xmlns:a16="http://schemas.microsoft.com/office/drawing/2014/main" id="{05CFF711-2439-94B5-574C-DDDA0449C261}"/>
              </a:ext>
            </a:extLst>
          </p:cNvPr>
          <p:cNvSpPr txBox="1"/>
          <p:nvPr/>
        </p:nvSpPr>
        <p:spPr>
          <a:xfrm rot="18156509">
            <a:off x="5338855" y="2531591"/>
            <a:ext cx="421898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Írsko</a:t>
            </a:r>
          </a:p>
        </p:txBody>
      </p:sp>
      <p:sp>
        <p:nvSpPr>
          <p:cNvPr id="6234" name="TextBox 6233">
            <a:extLst>
              <a:ext uri="{FF2B5EF4-FFF2-40B4-BE49-F238E27FC236}">
                <a16:creationId xmlns:a16="http://schemas.microsoft.com/office/drawing/2014/main" id="{7E46F741-937B-22F2-E467-59FF75A26DB5}"/>
              </a:ext>
            </a:extLst>
          </p:cNvPr>
          <p:cNvSpPr txBox="1"/>
          <p:nvPr/>
        </p:nvSpPr>
        <p:spPr>
          <a:xfrm rot="18156509">
            <a:off x="5490532" y="2523542"/>
            <a:ext cx="421898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Dánsko</a:t>
            </a:r>
          </a:p>
        </p:txBody>
      </p:sp>
      <p:sp>
        <p:nvSpPr>
          <p:cNvPr id="6235" name="TextBox 6234">
            <a:extLst>
              <a:ext uri="{FF2B5EF4-FFF2-40B4-BE49-F238E27FC236}">
                <a16:creationId xmlns:a16="http://schemas.microsoft.com/office/drawing/2014/main" id="{47A83624-8103-ECF5-FBF0-511ABF97A3E2}"/>
              </a:ext>
            </a:extLst>
          </p:cNvPr>
          <p:cNvSpPr txBox="1"/>
          <p:nvPr/>
        </p:nvSpPr>
        <p:spPr>
          <a:xfrm rot="18156509">
            <a:off x="5636456" y="2518094"/>
            <a:ext cx="421898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Nemecko</a:t>
            </a:r>
          </a:p>
        </p:txBody>
      </p:sp>
      <p:sp>
        <p:nvSpPr>
          <p:cNvPr id="6236" name="TextBox 6235">
            <a:extLst>
              <a:ext uri="{FF2B5EF4-FFF2-40B4-BE49-F238E27FC236}">
                <a16:creationId xmlns:a16="http://schemas.microsoft.com/office/drawing/2014/main" id="{A3E61FDA-338F-5E6B-8BBB-525E1C362E5D}"/>
              </a:ext>
            </a:extLst>
          </p:cNvPr>
          <p:cNvSpPr txBox="1"/>
          <p:nvPr/>
        </p:nvSpPr>
        <p:spPr>
          <a:xfrm rot="18156509">
            <a:off x="5785564" y="2519806"/>
            <a:ext cx="421898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Chorvátsko</a:t>
            </a:r>
          </a:p>
        </p:txBody>
      </p:sp>
      <p:sp>
        <p:nvSpPr>
          <p:cNvPr id="6237" name="TextBox 6236">
            <a:extLst>
              <a:ext uri="{FF2B5EF4-FFF2-40B4-BE49-F238E27FC236}">
                <a16:creationId xmlns:a16="http://schemas.microsoft.com/office/drawing/2014/main" id="{87AA6980-C5D0-51B8-E60D-FE712D669FC0}"/>
              </a:ext>
            </a:extLst>
          </p:cNvPr>
          <p:cNvSpPr txBox="1"/>
          <p:nvPr/>
        </p:nvSpPr>
        <p:spPr>
          <a:xfrm rot="18156509">
            <a:off x="5929791" y="2523638"/>
            <a:ext cx="421898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Česko</a:t>
            </a:r>
          </a:p>
        </p:txBody>
      </p:sp>
      <p:sp>
        <p:nvSpPr>
          <p:cNvPr id="6239" name="TextBox 6238">
            <a:extLst>
              <a:ext uri="{FF2B5EF4-FFF2-40B4-BE49-F238E27FC236}">
                <a16:creationId xmlns:a16="http://schemas.microsoft.com/office/drawing/2014/main" id="{1C248196-6468-0321-39A0-985F30289EFF}"/>
              </a:ext>
            </a:extLst>
          </p:cNvPr>
          <p:cNvSpPr txBox="1"/>
          <p:nvPr/>
        </p:nvSpPr>
        <p:spPr>
          <a:xfrm rot="18156509">
            <a:off x="6223126" y="2524593"/>
            <a:ext cx="421898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 dirty="0">
                <a:solidFill>
                  <a:schemeClr val="tx1"/>
                </a:solidFill>
                <a:latin typeface="EC Square Sans Pro" panose="020B0506040000020004" pitchFamily="34" charset="0"/>
              </a:rPr>
              <a:t>Portugalsko</a:t>
            </a:r>
          </a:p>
        </p:txBody>
      </p:sp>
      <p:sp>
        <p:nvSpPr>
          <p:cNvPr id="6240" name="TextBox 6239">
            <a:extLst>
              <a:ext uri="{FF2B5EF4-FFF2-40B4-BE49-F238E27FC236}">
                <a16:creationId xmlns:a16="http://schemas.microsoft.com/office/drawing/2014/main" id="{33408AB3-61DD-050C-DFCE-4999886A6347}"/>
              </a:ext>
            </a:extLst>
          </p:cNvPr>
          <p:cNvSpPr txBox="1"/>
          <p:nvPr/>
        </p:nvSpPr>
        <p:spPr>
          <a:xfrm rot="18156509">
            <a:off x="6374001" y="2523638"/>
            <a:ext cx="421898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Malta</a:t>
            </a:r>
          </a:p>
        </p:txBody>
      </p:sp>
      <p:sp>
        <p:nvSpPr>
          <p:cNvPr id="6241" name="TextBox 6240">
            <a:extLst>
              <a:ext uri="{FF2B5EF4-FFF2-40B4-BE49-F238E27FC236}">
                <a16:creationId xmlns:a16="http://schemas.microsoft.com/office/drawing/2014/main" id="{4AD27F67-AE48-1A5A-D194-D2552118AB88}"/>
              </a:ext>
            </a:extLst>
          </p:cNvPr>
          <p:cNvSpPr txBox="1"/>
          <p:nvPr/>
        </p:nvSpPr>
        <p:spPr>
          <a:xfrm rot="18156509">
            <a:off x="6517927" y="2522960"/>
            <a:ext cx="421898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Švédsko</a:t>
            </a:r>
          </a:p>
        </p:txBody>
      </p:sp>
      <p:sp>
        <p:nvSpPr>
          <p:cNvPr id="6242" name="TextBox 6241">
            <a:extLst>
              <a:ext uri="{FF2B5EF4-FFF2-40B4-BE49-F238E27FC236}">
                <a16:creationId xmlns:a16="http://schemas.microsoft.com/office/drawing/2014/main" id="{102A37F2-AFE7-F737-CB84-ECB14B6A80DA}"/>
              </a:ext>
            </a:extLst>
          </p:cNvPr>
          <p:cNvSpPr txBox="1"/>
          <p:nvPr/>
        </p:nvSpPr>
        <p:spPr>
          <a:xfrm rot="18156509">
            <a:off x="6668031" y="2522627"/>
            <a:ext cx="421898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Fínsko</a:t>
            </a:r>
          </a:p>
        </p:txBody>
      </p:sp>
      <p:sp>
        <p:nvSpPr>
          <p:cNvPr id="6243" name="TextBox 6242">
            <a:extLst>
              <a:ext uri="{FF2B5EF4-FFF2-40B4-BE49-F238E27FC236}">
                <a16:creationId xmlns:a16="http://schemas.microsoft.com/office/drawing/2014/main" id="{FB327658-44E7-0216-DB9C-D8097FDD537F}"/>
              </a:ext>
            </a:extLst>
          </p:cNvPr>
          <p:cNvSpPr txBox="1"/>
          <p:nvPr/>
        </p:nvSpPr>
        <p:spPr>
          <a:xfrm rot="18156509">
            <a:off x="6771938" y="2533461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Rumunsko (</a:t>
            </a:r>
            <a:r>
              <a:rPr lang="sk-SK" sz="700" baseline="30000">
                <a:solidFill>
                  <a:schemeClr val="tx1"/>
                </a:solidFill>
                <a:latin typeface="EC Square Sans Pro" panose="020B0506040000020004" pitchFamily="34" charset="0"/>
              </a:rPr>
              <a:t>1</a:t>
            </a:r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)</a:t>
            </a:r>
          </a:p>
        </p:txBody>
      </p:sp>
      <p:sp>
        <p:nvSpPr>
          <p:cNvPr id="6244" name="TextBox 6243">
            <a:extLst>
              <a:ext uri="{FF2B5EF4-FFF2-40B4-BE49-F238E27FC236}">
                <a16:creationId xmlns:a16="http://schemas.microsoft.com/office/drawing/2014/main" id="{BD1BD236-DC91-CF8D-3031-1060ABA4261E}"/>
              </a:ext>
            </a:extLst>
          </p:cNvPr>
          <p:cNvSpPr txBox="1"/>
          <p:nvPr/>
        </p:nvSpPr>
        <p:spPr>
          <a:xfrm rot="18156509">
            <a:off x="6925125" y="2538082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Bulharsko</a:t>
            </a:r>
          </a:p>
        </p:txBody>
      </p:sp>
      <p:sp>
        <p:nvSpPr>
          <p:cNvPr id="6245" name="TextBox 6244">
            <a:extLst>
              <a:ext uri="{FF2B5EF4-FFF2-40B4-BE49-F238E27FC236}">
                <a16:creationId xmlns:a16="http://schemas.microsoft.com/office/drawing/2014/main" id="{825E3F2F-9249-045A-764C-0F57AEE67DDC}"/>
              </a:ext>
            </a:extLst>
          </p:cNvPr>
          <p:cNvSpPr txBox="1"/>
          <p:nvPr/>
        </p:nvSpPr>
        <p:spPr>
          <a:xfrm rot="18156509">
            <a:off x="7061947" y="2537467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Cyprus</a:t>
            </a:r>
          </a:p>
        </p:txBody>
      </p:sp>
      <p:sp>
        <p:nvSpPr>
          <p:cNvPr id="6246" name="TextBox 6245">
            <a:extLst>
              <a:ext uri="{FF2B5EF4-FFF2-40B4-BE49-F238E27FC236}">
                <a16:creationId xmlns:a16="http://schemas.microsoft.com/office/drawing/2014/main" id="{DD073965-D64C-DF29-25AE-27DFFE6728F5}"/>
              </a:ext>
            </a:extLst>
          </p:cNvPr>
          <p:cNvSpPr txBox="1"/>
          <p:nvPr/>
        </p:nvSpPr>
        <p:spPr>
          <a:xfrm rot="18156509">
            <a:off x="7216842" y="2536852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Rakúsko</a:t>
            </a:r>
          </a:p>
        </p:txBody>
      </p:sp>
      <p:sp>
        <p:nvSpPr>
          <p:cNvPr id="6247" name="TextBox 6246">
            <a:extLst>
              <a:ext uri="{FF2B5EF4-FFF2-40B4-BE49-F238E27FC236}">
                <a16:creationId xmlns:a16="http://schemas.microsoft.com/office/drawing/2014/main" id="{EB51BE79-51DD-A755-0FDE-E2491B27B2CE}"/>
              </a:ext>
            </a:extLst>
          </p:cNvPr>
          <p:cNvSpPr txBox="1"/>
          <p:nvPr/>
        </p:nvSpPr>
        <p:spPr>
          <a:xfrm rot="18156509">
            <a:off x="7357133" y="2533640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Litva</a:t>
            </a:r>
          </a:p>
        </p:txBody>
      </p:sp>
      <p:sp>
        <p:nvSpPr>
          <p:cNvPr id="6248" name="TextBox 6247">
            <a:extLst>
              <a:ext uri="{FF2B5EF4-FFF2-40B4-BE49-F238E27FC236}">
                <a16:creationId xmlns:a16="http://schemas.microsoft.com/office/drawing/2014/main" id="{23FDB354-F450-5ADC-54E8-E019A2941359}"/>
              </a:ext>
            </a:extLst>
          </p:cNvPr>
          <p:cNvSpPr txBox="1"/>
          <p:nvPr/>
        </p:nvSpPr>
        <p:spPr>
          <a:xfrm rot="18156509">
            <a:off x="7510319" y="2541624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Slovensko</a:t>
            </a:r>
          </a:p>
        </p:txBody>
      </p:sp>
      <p:sp>
        <p:nvSpPr>
          <p:cNvPr id="6249" name="TextBox 6248">
            <a:extLst>
              <a:ext uri="{FF2B5EF4-FFF2-40B4-BE49-F238E27FC236}">
                <a16:creationId xmlns:a16="http://schemas.microsoft.com/office/drawing/2014/main" id="{8CA6C905-4AB9-701D-1FCE-238A0A7D937D}"/>
              </a:ext>
            </a:extLst>
          </p:cNvPr>
          <p:cNvSpPr txBox="1"/>
          <p:nvPr/>
        </p:nvSpPr>
        <p:spPr>
          <a:xfrm rot="18156509">
            <a:off x="7658292" y="2532299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Slovinsko</a:t>
            </a:r>
          </a:p>
        </p:txBody>
      </p:sp>
      <p:sp>
        <p:nvSpPr>
          <p:cNvPr id="6250" name="TextBox 6249">
            <a:extLst>
              <a:ext uri="{FF2B5EF4-FFF2-40B4-BE49-F238E27FC236}">
                <a16:creationId xmlns:a16="http://schemas.microsoft.com/office/drawing/2014/main" id="{0C677D58-203B-7A51-7331-D24A696B85E4}"/>
              </a:ext>
            </a:extLst>
          </p:cNvPr>
          <p:cNvSpPr txBox="1"/>
          <p:nvPr/>
        </p:nvSpPr>
        <p:spPr>
          <a:xfrm rot="18156509">
            <a:off x="7798583" y="2537716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Lotyšsko</a:t>
            </a:r>
          </a:p>
        </p:txBody>
      </p:sp>
      <p:sp>
        <p:nvSpPr>
          <p:cNvPr id="6251" name="TextBox 6250">
            <a:extLst>
              <a:ext uri="{FF2B5EF4-FFF2-40B4-BE49-F238E27FC236}">
                <a16:creationId xmlns:a16="http://schemas.microsoft.com/office/drawing/2014/main" id="{CAD88507-DB95-580E-A697-D7330C76EC57}"/>
              </a:ext>
            </a:extLst>
          </p:cNvPr>
          <p:cNvSpPr txBox="1"/>
          <p:nvPr/>
        </p:nvSpPr>
        <p:spPr>
          <a:xfrm rot="18156509">
            <a:off x="7950300" y="2530219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Estónsko</a:t>
            </a:r>
          </a:p>
        </p:txBody>
      </p:sp>
      <p:sp>
        <p:nvSpPr>
          <p:cNvPr id="6252" name="TextBox 6251">
            <a:extLst>
              <a:ext uri="{FF2B5EF4-FFF2-40B4-BE49-F238E27FC236}">
                <a16:creationId xmlns:a16="http://schemas.microsoft.com/office/drawing/2014/main" id="{380E86EC-4A98-6113-D238-742F248ECD5E}"/>
              </a:ext>
            </a:extLst>
          </p:cNvPr>
          <p:cNvSpPr txBox="1"/>
          <p:nvPr/>
        </p:nvSpPr>
        <p:spPr>
          <a:xfrm rot="18156509">
            <a:off x="8102018" y="2545212"/>
            <a:ext cx="475094" cy="13343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Belgicko</a:t>
            </a:r>
          </a:p>
        </p:txBody>
      </p:sp>
      <p:sp>
        <p:nvSpPr>
          <p:cNvPr id="6253" name="TextBox 6252">
            <a:extLst>
              <a:ext uri="{FF2B5EF4-FFF2-40B4-BE49-F238E27FC236}">
                <a16:creationId xmlns:a16="http://schemas.microsoft.com/office/drawing/2014/main" id="{9E6D50CB-365F-52DD-40EE-E0C1A27C904B}"/>
              </a:ext>
            </a:extLst>
          </p:cNvPr>
          <p:cNvSpPr txBox="1"/>
          <p:nvPr/>
        </p:nvSpPr>
        <p:spPr>
          <a:xfrm>
            <a:off x="4150530" y="2694895"/>
            <a:ext cx="2158137" cy="2667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l"/>
            <a:r>
              <a:rPr lang="sk-SK" sz="800" i="1">
                <a:solidFill>
                  <a:schemeClr val="tx1"/>
                </a:solidFill>
                <a:latin typeface="EC Square Sans Pro" panose="020B0506040000020004" pitchFamily="34" charset="0"/>
              </a:rPr>
              <a:t>Zdroj:</a:t>
            </a: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 Eurostat (online údajový kód fish_aq2a)</a:t>
            </a:r>
          </a:p>
        </p:txBody>
      </p:sp>
      <p:cxnSp>
        <p:nvCxnSpPr>
          <p:cNvPr id="6254" name="Conector recto de flecha 19">
            <a:extLst>
              <a:ext uri="{FF2B5EF4-FFF2-40B4-BE49-F238E27FC236}">
                <a16:creationId xmlns:a16="http://schemas.microsoft.com/office/drawing/2014/main" id="{0D03DD35-87E5-6F63-532C-0B9FF7A4645C}"/>
              </a:ext>
            </a:extLst>
          </p:cNvPr>
          <p:cNvCxnSpPr/>
          <p:nvPr/>
        </p:nvCxnSpPr>
        <p:spPr>
          <a:xfrm flipV="1">
            <a:off x="6172200" y="2634587"/>
            <a:ext cx="228600" cy="3823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55" name="TextBox 6254">
            <a:extLst>
              <a:ext uri="{FF2B5EF4-FFF2-40B4-BE49-F238E27FC236}">
                <a16:creationId xmlns:a16="http://schemas.microsoft.com/office/drawing/2014/main" id="{21918DF8-B4A5-CFD4-D9BF-ABFE440A1E0D}"/>
              </a:ext>
            </a:extLst>
          </p:cNvPr>
          <p:cNvSpPr txBox="1"/>
          <p:nvPr/>
        </p:nvSpPr>
        <p:spPr>
          <a:xfrm rot="18156509">
            <a:off x="4963972" y="2559210"/>
            <a:ext cx="523755" cy="10376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>
                <a:solidFill>
                  <a:schemeClr val="tx1"/>
                </a:solidFill>
                <a:latin typeface="EC Square Sans Pro" panose="020B0506040000020004" pitchFamily="34" charset="0"/>
              </a:rPr>
              <a:t>Holandsko</a:t>
            </a:r>
          </a:p>
        </p:txBody>
      </p:sp>
      <p:sp>
        <p:nvSpPr>
          <p:cNvPr id="6256" name="TextBox 6255">
            <a:extLst>
              <a:ext uri="{FF2B5EF4-FFF2-40B4-BE49-F238E27FC236}">
                <a16:creationId xmlns:a16="http://schemas.microsoft.com/office/drawing/2014/main" id="{5578C234-1BBD-6C4A-9ABC-4250E808BDC0}"/>
              </a:ext>
            </a:extLst>
          </p:cNvPr>
          <p:cNvSpPr txBox="1"/>
          <p:nvPr/>
        </p:nvSpPr>
        <p:spPr>
          <a:xfrm>
            <a:off x="8881208" y="14825"/>
            <a:ext cx="829051" cy="151863"/>
          </a:xfrm>
          <a:prstGeom prst="rect">
            <a:avLst/>
          </a:prstGeom>
          <a:solidFill>
            <a:srgbClr val="008CCC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sk-SK" sz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Jednotky druhov</a:t>
            </a:r>
          </a:p>
        </p:txBody>
      </p:sp>
      <p:sp>
        <p:nvSpPr>
          <p:cNvPr id="6257" name="TextBox 6256">
            <a:extLst>
              <a:ext uri="{FF2B5EF4-FFF2-40B4-BE49-F238E27FC236}">
                <a16:creationId xmlns:a16="http://schemas.microsoft.com/office/drawing/2014/main" id="{1AB2A943-1234-F48F-F84C-1B03FC5A4794}"/>
              </a:ext>
            </a:extLst>
          </p:cNvPr>
          <p:cNvSpPr txBox="1"/>
          <p:nvPr/>
        </p:nvSpPr>
        <p:spPr>
          <a:xfrm>
            <a:off x="9892666" y="14825"/>
            <a:ext cx="414526" cy="151863"/>
          </a:xfrm>
          <a:prstGeom prst="rect">
            <a:avLst/>
          </a:prstGeom>
          <a:solidFill>
            <a:srgbClr val="008CCC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sk-SK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EÚ</a:t>
            </a:r>
          </a:p>
        </p:txBody>
      </p:sp>
      <p:sp>
        <p:nvSpPr>
          <p:cNvPr id="6258" name="TextBox 6257">
            <a:extLst>
              <a:ext uri="{FF2B5EF4-FFF2-40B4-BE49-F238E27FC236}">
                <a16:creationId xmlns:a16="http://schemas.microsoft.com/office/drawing/2014/main" id="{EAA75DF3-2C1C-60B3-7F74-43FC911F6F73}"/>
              </a:ext>
            </a:extLst>
          </p:cNvPr>
          <p:cNvSpPr txBox="1"/>
          <p:nvPr/>
        </p:nvSpPr>
        <p:spPr>
          <a:xfrm>
            <a:off x="10507794" y="14824"/>
            <a:ext cx="655506" cy="160773"/>
          </a:xfrm>
          <a:prstGeom prst="rect">
            <a:avLst/>
          </a:prstGeom>
          <a:solidFill>
            <a:srgbClr val="008CCC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sk-SK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Slovensko</a:t>
            </a:r>
          </a:p>
        </p:txBody>
      </p:sp>
      <p:sp>
        <p:nvSpPr>
          <p:cNvPr id="6259" name="TextBox 6258">
            <a:extLst>
              <a:ext uri="{FF2B5EF4-FFF2-40B4-BE49-F238E27FC236}">
                <a16:creationId xmlns:a16="http://schemas.microsoft.com/office/drawing/2014/main" id="{BA343C85-EB1E-3F05-3E05-164670763A97}"/>
              </a:ext>
            </a:extLst>
          </p:cNvPr>
          <p:cNvSpPr txBox="1"/>
          <p:nvPr/>
        </p:nvSpPr>
        <p:spPr>
          <a:xfrm>
            <a:off x="11330175" y="14824"/>
            <a:ext cx="733893" cy="151864"/>
          </a:xfrm>
          <a:prstGeom prst="rect">
            <a:avLst/>
          </a:prstGeom>
          <a:solidFill>
            <a:srgbClr val="008CCC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sk-SK" sz="9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Slovenska</a:t>
            </a:r>
          </a:p>
        </p:txBody>
      </p:sp>
      <p:sp>
        <p:nvSpPr>
          <p:cNvPr id="6260" name="TextBox 6259">
            <a:extLst>
              <a:ext uri="{FF2B5EF4-FFF2-40B4-BE49-F238E27FC236}">
                <a16:creationId xmlns:a16="http://schemas.microsoft.com/office/drawing/2014/main" id="{39BC0879-FD68-1F00-589D-2408C85BD777}"/>
              </a:ext>
            </a:extLst>
          </p:cNvPr>
          <p:cNvSpPr txBox="1"/>
          <p:nvPr/>
        </p:nvSpPr>
        <p:spPr>
          <a:xfrm>
            <a:off x="9734012" y="225857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55 388 030</a:t>
            </a:r>
          </a:p>
        </p:txBody>
      </p:sp>
      <p:sp>
        <p:nvSpPr>
          <p:cNvPr id="6261" name="TextBox 6260">
            <a:extLst>
              <a:ext uri="{FF2B5EF4-FFF2-40B4-BE49-F238E27FC236}">
                <a16:creationId xmlns:a16="http://schemas.microsoft.com/office/drawing/2014/main" id="{0A543C0D-6189-2CB4-2321-B5D6B4EE58D5}"/>
              </a:ext>
            </a:extLst>
          </p:cNvPr>
          <p:cNvSpPr txBox="1"/>
          <p:nvPr/>
        </p:nvSpPr>
        <p:spPr>
          <a:xfrm>
            <a:off x="9726070" y="561834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33 934 820</a:t>
            </a:r>
          </a:p>
        </p:txBody>
      </p:sp>
      <p:sp>
        <p:nvSpPr>
          <p:cNvPr id="6262" name="TextBox 6261">
            <a:extLst>
              <a:ext uri="{FF2B5EF4-FFF2-40B4-BE49-F238E27FC236}">
                <a16:creationId xmlns:a16="http://schemas.microsoft.com/office/drawing/2014/main" id="{805BF122-32D3-C892-2D55-B32F20937C02}"/>
              </a:ext>
            </a:extLst>
          </p:cNvPr>
          <p:cNvSpPr txBox="1"/>
          <p:nvPr/>
        </p:nvSpPr>
        <p:spPr>
          <a:xfrm>
            <a:off x="9729309" y="898333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6 381 870</a:t>
            </a:r>
          </a:p>
        </p:txBody>
      </p:sp>
      <p:sp>
        <p:nvSpPr>
          <p:cNvPr id="6263" name="TextBox 6262">
            <a:extLst>
              <a:ext uri="{FF2B5EF4-FFF2-40B4-BE49-F238E27FC236}">
                <a16:creationId xmlns:a16="http://schemas.microsoft.com/office/drawing/2014/main" id="{C808983B-9999-AEAD-E36D-C0D87C23D17D}"/>
              </a:ext>
            </a:extLst>
          </p:cNvPr>
          <p:cNvSpPr txBox="1"/>
          <p:nvPr/>
        </p:nvSpPr>
        <p:spPr>
          <a:xfrm>
            <a:off x="9734012" y="1228745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1 161 550</a:t>
            </a:r>
          </a:p>
        </p:txBody>
      </p:sp>
      <p:sp>
        <p:nvSpPr>
          <p:cNvPr id="6264" name="TextBox 6263">
            <a:extLst>
              <a:ext uri="{FF2B5EF4-FFF2-40B4-BE49-F238E27FC236}">
                <a16:creationId xmlns:a16="http://schemas.microsoft.com/office/drawing/2014/main" id="{33C64E4F-3E4B-E887-93EF-9C8D968C682D}"/>
              </a:ext>
            </a:extLst>
          </p:cNvPr>
          <p:cNvSpPr txBox="1"/>
          <p:nvPr/>
        </p:nvSpPr>
        <p:spPr>
          <a:xfrm>
            <a:off x="9734012" y="1578177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16 433 600</a:t>
            </a:r>
          </a:p>
        </p:txBody>
      </p:sp>
      <p:sp>
        <p:nvSpPr>
          <p:cNvPr id="6265" name="TextBox 6264">
            <a:extLst>
              <a:ext uri="{FF2B5EF4-FFF2-40B4-BE49-F238E27FC236}">
                <a16:creationId xmlns:a16="http://schemas.microsoft.com/office/drawing/2014/main" id="{AE0C3C43-B4B6-C6C1-99C7-166ED6669354}"/>
              </a:ext>
            </a:extLst>
          </p:cNvPr>
          <p:cNvSpPr txBox="1"/>
          <p:nvPr/>
        </p:nvSpPr>
        <p:spPr>
          <a:xfrm>
            <a:off x="9737251" y="1914676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51 100</a:t>
            </a:r>
          </a:p>
        </p:txBody>
      </p:sp>
      <p:sp>
        <p:nvSpPr>
          <p:cNvPr id="6266" name="TextBox 6265">
            <a:extLst>
              <a:ext uri="{FF2B5EF4-FFF2-40B4-BE49-F238E27FC236}">
                <a16:creationId xmlns:a16="http://schemas.microsoft.com/office/drawing/2014/main" id="{576BE3EF-ABC0-2022-8B5E-DD314BA6AB28}"/>
              </a:ext>
            </a:extLst>
          </p:cNvPr>
          <p:cNvSpPr txBox="1"/>
          <p:nvPr/>
        </p:nvSpPr>
        <p:spPr>
          <a:xfrm>
            <a:off x="9741954" y="2245088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1 070 165</a:t>
            </a:r>
          </a:p>
        </p:txBody>
      </p:sp>
      <p:sp>
        <p:nvSpPr>
          <p:cNvPr id="6267" name="TextBox 6266">
            <a:extLst>
              <a:ext uri="{FF2B5EF4-FFF2-40B4-BE49-F238E27FC236}">
                <a16:creationId xmlns:a16="http://schemas.microsoft.com/office/drawing/2014/main" id="{ED3B7D44-FB93-701C-C863-57C95E751442}"/>
              </a:ext>
            </a:extLst>
          </p:cNvPr>
          <p:cNvSpPr txBox="1"/>
          <p:nvPr/>
        </p:nvSpPr>
        <p:spPr>
          <a:xfrm>
            <a:off x="10501788" y="230953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322 790</a:t>
            </a:r>
          </a:p>
        </p:txBody>
      </p:sp>
      <p:sp>
        <p:nvSpPr>
          <p:cNvPr id="6268" name="TextBox 6267">
            <a:extLst>
              <a:ext uri="{FF2B5EF4-FFF2-40B4-BE49-F238E27FC236}">
                <a16:creationId xmlns:a16="http://schemas.microsoft.com/office/drawing/2014/main" id="{FF90E21B-DD32-9EC4-38B0-BDDB39A1436E}"/>
              </a:ext>
            </a:extLst>
          </p:cNvPr>
          <p:cNvSpPr txBox="1"/>
          <p:nvPr/>
        </p:nvSpPr>
        <p:spPr>
          <a:xfrm>
            <a:off x="10493846" y="566930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110 130</a:t>
            </a:r>
          </a:p>
        </p:txBody>
      </p:sp>
      <p:sp>
        <p:nvSpPr>
          <p:cNvPr id="6269" name="TextBox 6268">
            <a:extLst>
              <a:ext uri="{FF2B5EF4-FFF2-40B4-BE49-F238E27FC236}">
                <a16:creationId xmlns:a16="http://schemas.microsoft.com/office/drawing/2014/main" id="{E4BF6FB8-EAE8-D198-3924-D96F7FECC771}"/>
              </a:ext>
            </a:extLst>
          </p:cNvPr>
          <p:cNvSpPr txBox="1"/>
          <p:nvPr/>
        </p:nvSpPr>
        <p:spPr>
          <a:xfrm>
            <a:off x="10497085" y="903429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29 230</a:t>
            </a:r>
          </a:p>
        </p:txBody>
      </p:sp>
      <p:sp>
        <p:nvSpPr>
          <p:cNvPr id="6270" name="TextBox 6269">
            <a:extLst>
              <a:ext uri="{FF2B5EF4-FFF2-40B4-BE49-F238E27FC236}">
                <a16:creationId xmlns:a16="http://schemas.microsoft.com/office/drawing/2014/main" id="{D45AF2C4-DF3A-27E0-91A3-225974C1F708}"/>
              </a:ext>
            </a:extLst>
          </p:cNvPr>
          <p:cNvSpPr txBox="1"/>
          <p:nvPr/>
        </p:nvSpPr>
        <p:spPr>
          <a:xfrm>
            <a:off x="10501788" y="1233841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1 580</a:t>
            </a:r>
          </a:p>
        </p:txBody>
      </p:sp>
      <p:sp>
        <p:nvSpPr>
          <p:cNvPr id="6271" name="TextBox 6270">
            <a:extLst>
              <a:ext uri="{FF2B5EF4-FFF2-40B4-BE49-F238E27FC236}">
                <a16:creationId xmlns:a16="http://schemas.microsoft.com/office/drawing/2014/main" id="{1FFE646A-A7F5-F567-BDA1-D6500F6C3DAE}"/>
              </a:ext>
            </a:extLst>
          </p:cNvPr>
          <p:cNvSpPr txBox="1"/>
          <p:nvPr/>
        </p:nvSpPr>
        <p:spPr>
          <a:xfrm>
            <a:off x="10501788" y="1583273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142 350</a:t>
            </a:r>
          </a:p>
        </p:txBody>
      </p:sp>
      <p:sp>
        <p:nvSpPr>
          <p:cNvPr id="6272" name="TextBox 6271">
            <a:extLst>
              <a:ext uri="{FF2B5EF4-FFF2-40B4-BE49-F238E27FC236}">
                <a16:creationId xmlns:a16="http://schemas.microsoft.com/office/drawing/2014/main" id="{C6A16A21-6A9B-036F-ACCF-F879375A5625}"/>
              </a:ext>
            </a:extLst>
          </p:cNvPr>
          <p:cNvSpPr txBox="1"/>
          <p:nvPr/>
        </p:nvSpPr>
        <p:spPr>
          <a:xfrm>
            <a:off x="10505027" y="1919772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6273" name="TextBox 6272">
            <a:extLst>
              <a:ext uri="{FF2B5EF4-FFF2-40B4-BE49-F238E27FC236}">
                <a16:creationId xmlns:a16="http://schemas.microsoft.com/office/drawing/2014/main" id="{0ADCC090-7766-A032-F0DB-39636049A0E6}"/>
              </a:ext>
            </a:extLst>
          </p:cNvPr>
          <p:cNvSpPr txBox="1"/>
          <p:nvPr/>
        </p:nvSpPr>
        <p:spPr>
          <a:xfrm>
            <a:off x="10509730" y="2250184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2 152</a:t>
            </a:r>
          </a:p>
        </p:txBody>
      </p:sp>
      <p:sp>
        <p:nvSpPr>
          <p:cNvPr id="6274" name="TextBox 6273">
            <a:extLst>
              <a:ext uri="{FF2B5EF4-FFF2-40B4-BE49-F238E27FC236}">
                <a16:creationId xmlns:a16="http://schemas.microsoft.com/office/drawing/2014/main" id="{83D9434B-596A-4FC4-EDEA-EB92291F74BB}"/>
              </a:ext>
            </a:extLst>
          </p:cNvPr>
          <p:cNvSpPr txBox="1"/>
          <p:nvPr/>
        </p:nvSpPr>
        <p:spPr>
          <a:xfrm>
            <a:off x="10509730" y="2564205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6 180</a:t>
            </a:r>
          </a:p>
        </p:txBody>
      </p:sp>
      <p:sp>
        <p:nvSpPr>
          <p:cNvPr id="6275" name="TextBox 6274">
            <a:extLst>
              <a:ext uri="{FF2B5EF4-FFF2-40B4-BE49-F238E27FC236}">
                <a16:creationId xmlns:a16="http://schemas.microsoft.com/office/drawing/2014/main" id="{B2A1EB85-5665-D554-D68C-721C18A33DAA}"/>
              </a:ext>
            </a:extLst>
          </p:cNvPr>
          <p:cNvSpPr txBox="1"/>
          <p:nvPr/>
        </p:nvSpPr>
        <p:spPr>
          <a:xfrm>
            <a:off x="11357614" y="225857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0,583 %</a:t>
            </a:r>
          </a:p>
        </p:txBody>
      </p:sp>
      <p:sp>
        <p:nvSpPr>
          <p:cNvPr id="6276" name="TextBox 6275">
            <a:extLst>
              <a:ext uri="{FF2B5EF4-FFF2-40B4-BE49-F238E27FC236}">
                <a16:creationId xmlns:a16="http://schemas.microsoft.com/office/drawing/2014/main" id="{1EB7CDC7-D5E4-D67A-8E94-0D0D2BB63413}"/>
              </a:ext>
            </a:extLst>
          </p:cNvPr>
          <p:cNvSpPr txBox="1"/>
          <p:nvPr/>
        </p:nvSpPr>
        <p:spPr>
          <a:xfrm>
            <a:off x="11349672" y="561834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0,325 %</a:t>
            </a:r>
          </a:p>
        </p:txBody>
      </p:sp>
      <p:sp>
        <p:nvSpPr>
          <p:cNvPr id="6277" name="TextBox 6276">
            <a:extLst>
              <a:ext uri="{FF2B5EF4-FFF2-40B4-BE49-F238E27FC236}">
                <a16:creationId xmlns:a16="http://schemas.microsoft.com/office/drawing/2014/main" id="{F467A7E6-BE28-D180-DB4F-01A212A786D2}"/>
              </a:ext>
            </a:extLst>
          </p:cNvPr>
          <p:cNvSpPr txBox="1"/>
          <p:nvPr/>
        </p:nvSpPr>
        <p:spPr>
          <a:xfrm>
            <a:off x="11352911" y="898333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0,458 %</a:t>
            </a:r>
          </a:p>
        </p:txBody>
      </p:sp>
      <p:sp>
        <p:nvSpPr>
          <p:cNvPr id="6278" name="TextBox 6277">
            <a:extLst>
              <a:ext uri="{FF2B5EF4-FFF2-40B4-BE49-F238E27FC236}">
                <a16:creationId xmlns:a16="http://schemas.microsoft.com/office/drawing/2014/main" id="{D9600666-AE9C-D501-961D-F7E58C959157}"/>
              </a:ext>
            </a:extLst>
          </p:cNvPr>
          <p:cNvSpPr txBox="1"/>
          <p:nvPr/>
        </p:nvSpPr>
        <p:spPr>
          <a:xfrm>
            <a:off x="11357614" y="1228745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0 136 %</a:t>
            </a:r>
          </a:p>
        </p:txBody>
      </p:sp>
      <p:sp>
        <p:nvSpPr>
          <p:cNvPr id="6279" name="TextBox 6278">
            <a:extLst>
              <a:ext uri="{FF2B5EF4-FFF2-40B4-BE49-F238E27FC236}">
                <a16:creationId xmlns:a16="http://schemas.microsoft.com/office/drawing/2014/main" id="{454D93B3-CFDA-8F67-0A42-71A9A646FA92}"/>
              </a:ext>
            </a:extLst>
          </p:cNvPr>
          <p:cNvSpPr txBox="1"/>
          <p:nvPr/>
        </p:nvSpPr>
        <p:spPr>
          <a:xfrm>
            <a:off x="11357614" y="1578177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0 866 %</a:t>
            </a:r>
          </a:p>
        </p:txBody>
      </p:sp>
      <p:sp>
        <p:nvSpPr>
          <p:cNvPr id="6280" name="TextBox 6279">
            <a:extLst>
              <a:ext uri="{FF2B5EF4-FFF2-40B4-BE49-F238E27FC236}">
                <a16:creationId xmlns:a16="http://schemas.microsoft.com/office/drawing/2014/main" id="{C12ABF72-0E73-4105-B65F-DF85619BAE6C}"/>
              </a:ext>
            </a:extLst>
          </p:cNvPr>
          <p:cNvSpPr txBox="1"/>
          <p:nvPr/>
        </p:nvSpPr>
        <p:spPr>
          <a:xfrm>
            <a:off x="11360853" y="1914676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0,117 %</a:t>
            </a:r>
          </a:p>
        </p:txBody>
      </p:sp>
      <p:sp>
        <p:nvSpPr>
          <p:cNvPr id="6281" name="TextBox 6280">
            <a:extLst>
              <a:ext uri="{FF2B5EF4-FFF2-40B4-BE49-F238E27FC236}">
                <a16:creationId xmlns:a16="http://schemas.microsoft.com/office/drawing/2014/main" id="{87E9836C-3281-6C0F-31BC-7C14B7397E50}"/>
              </a:ext>
            </a:extLst>
          </p:cNvPr>
          <p:cNvSpPr txBox="1"/>
          <p:nvPr/>
        </p:nvSpPr>
        <p:spPr>
          <a:xfrm>
            <a:off x="11365556" y="2245088"/>
            <a:ext cx="731834" cy="23107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0,201 %</a:t>
            </a:r>
          </a:p>
        </p:txBody>
      </p:sp>
      <p:sp>
        <p:nvSpPr>
          <p:cNvPr id="6282" name="TextBox 6281">
            <a:extLst>
              <a:ext uri="{FF2B5EF4-FFF2-40B4-BE49-F238E27FC236}">
                <a16:creationId xmlns:a16="http://schemas.microsoft.com/office/drawing/2014/main" id="{EA84DEB4-37F0-2DCB-95DF-0C8383F264CC}"/>
              </a:ext>
            </a:extLst>
          </p:cNvPr>
          <p:cNvSpPr txBox="1"/>
          <p:nvPr/>
        </p:nvSpPr>
        <p:spPr>
          <a:xfrm>
            <a:off x="9080055" y="2956481"/>
            <a:ext cx="2807145" cy="27282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Údaje o akvakultúre v tonách</a:t>
            </a:r>
          </a:p>
          <a:p>
            <a:pPr algn="l"/>
            <a:r>
              <a:rPr lang="sk-SK" sz="7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2016. Žiadne údaje za rok 2020, bez ďalšieho zberu údajov</a:t>
            </a:r>
          </a:p>
        </p:txBody>
      </p:sp>
      <p:sp>
        <p:nvSpPr>
          <p:cNvPr id="6283" name="TextBox 6282">
            <a:extLst>
              <a:ext uri="{FF2B5EF4-FFF2-40B4-BE49-F238E27FC236}">
                <a16:creationId xmlns:a16="http://schemas.microsoft.com/office/drawing/2014/main" id="{4EEF9798-4EF6-C122-6E83-90A3420D7373}"/>
              </a:ext>
            </a:extLst>
          </p:cNvPr>
          <p:cNvSpPr txBox="1"/>
          <p:nvPr/>
        </p:nvSpPr>
        <p:spPr>
          <a:xfrm>
            <a:off x="6408204" y="3202252"/>
            <a:ext cx="2583396" cy="37279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1300" b="1" dirty="0">
                <a:solidFill>
                  <a:schemeClr val="tx1"/>
                </a:solidFill>
                <a:latin typeface="EC Square Sans Pro" panose="020B0506040000020004" pitchFamily="34" charset="0"/>
              </a:rPr>
              <a:t>Populácia hospodárskych zvierat</a:t>
            </a:r>
          </a:p>
          <a:p>
            <a:pPr algn="l"/>
            <a:r>
              <a:rPr lang="sk-SK" sz="1050" dirty="0">
                <a:solidFill>
                  <a:schemeClr val="tx1"/>
                </a:solidFill>
                <a:latin typeface="EC Square Sans Pro" panose="020B0506040000020004" pitchFamily="34" charset="0"/>
              </a:rPr>
              <a:t>(% z celkových dobytčích jednotiek. 2020)</a:t>
            </a:r>
          </a:p>
        </p:txBody>
      </p:sp>
      <p:sp>
        <p:nvSpPr>
          <p:cNvPr id="6284" name="TextBox 6283">
            <a:extLst>
              <a:ext uri="{FF2B5EF4-FFF2-40B4-BE49-F238E27FC236}">
                <a16:creationId xmlns:a16="http://schemas.microsoft.com/office/drawing/2014/main" id="{1674E815-2E10-4F4D-F5CD-EDB98F7A4E35}"/>
              </a:ext>
            </a:extLst>
          </p:cNvPr>
          <p:cNvSpPr txBox="1"/>
          <p:nvPr/>
        </p:nvSpPr>
        <p:spPr>
          <a:xfrm rot="16200000">
            <a:off x="9170831" y="3454797"/>
            <a:ext cx="542226" cy="53183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EÚ</a:t>
            </a:r>
          </a:p>
          <a:p>
            <a:pPr algn="r">
              <a:spcAft>
                <a:spcPts val="450"/>
              </a:spcAft>
            </a:pPr>
            <a:endParaRPr lang="en-US" sz="8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Luxembursko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Írsko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Slovinsko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Litva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Francúzsko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Estónsko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Lotyšsko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Česko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Fínsko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Švédsko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Rakúsko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Slovensko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Bulharsko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Nemecko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Taliansko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Poľsko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Portugalsko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Belgicko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Holandsko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Chorvátsko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Maďarsko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Rumunsko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Malta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Cyprus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Španielsko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Dánsko</a:t>
            </a:r>
          </a:p>
          <a:p>
            <a:pPr algn="r">
              <a:spcAft>
                <a:spcPts val="450"/>
              </a:spcAft>
            </a:pP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Grécko</a:t>
            </a:r>
          </a:p>
        </p:txBody>
      </p:sp>
      <p:sp>
        <p:nvSpPr>
          <p:cNvPr id="6285" name="TextBox 6284">
            <a:extLst>
              <a:ext uri="{FF2B5EF4-FFF2-40B4-BE49-F238E27FC236}">
                <a16:creationId xmlns:a16="http://schemas.microsoft.com/office/drawing/2014/main" id="{6D2FFCBB-3083-D10E-E690-8894258F02CA}"/>
              </a:ext>
            </a:extLst>
          </p:cNvPr>
          <p:cNvSpPr txBox="1"/>
          <p:nvPr/>
        </p:nvSpPr>
        <p:spPr>
          <a:xfrm>
            <a:off x="8375238" y="6385065"/>
            <a:ext cx="311560" cy="99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700" b="1">
                <a:solidFill>
                  <a:schemeClr val="tx1"/>
                </a:solidFill>
                <a:latin typeface="EC Square Sans Pro" panose="020B0506040000020004" pitchFamily="34" charset="0"/>
              </a:rPr>
              <a:t>Hovädzí dobytok</a:t>
            </a:r>
          </a:p>
        </p:txBody>
      </p:sp>
      <p:sp>
        <p:nvSpPr>
          <p:cNvPr id="6286" name="TextBox 6285">
            <a:extLst>
              <a:ext uri="{FF2B5EF4-FFF2-40B4-BE49-F238E27FC236}">
                <a16:creationId xmlns:a16="http://schemas.microsoft.com/office/drawing/2014/main" id="{6F9E4B43-42E8-AB25-FE35-61FA00649F96}"/>
              </a:ext>
            </a:extLst>
          </p:cNvPr>
          <p:cNvSpPr txBox="1"/>
          <p:nvPr/>
        </p:nvSpPr>
        <p:spPr>
          <a:xfrm>
            <a:off x="8792050" y="6385065"/>
            <a:ext cx="199550" cy="99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700" b="1">
                <a:solidFill>
                  <a:schemeClr val="tx1"/>
                </a:solidFill>
                <a:latin typeface="EC Square Sans Pro" panose="020B0506040000020004" pitchFamily="34" charset="0"/>
              </a:rPr>
              <a:t>Ošípané</a:t>
            </a:r>
          </a:p>
        </p:txBody>
      </p:sp>
      <p:sp>
        <p:nvSpPr>
          <p:cNvPr id="6287" name="TextBox 6286">
            <a:extLst>
              <a:ext uri="{FF2B5EF4-FFF2-40B4-BE49-F238E27FC236}">
                <a16:creationId xmlns:a16="http://schemas.microsoft.com/office/drawing/2014/main" id="{A29C27DF-67D3-01D8-49DE-6B4110BD0B05}"/>
              </a:ext>
            </a:extLst>
          </p:cNvPr>
          <p:cNvSpPr txBox="1"/>
          <p:nvPr/>
        </p:nvSpPr>
        <p:spPr>
          <a:xfrm>
            <a:off x="9137154" y="6385065"/>
            <a:ext cx="304789" cy="99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700" b="1">
                <a:solidFill>
                  <a:schemeClr val="tx1"/>
                </a:solidFill>
                <a:latin typeface="EC Square Sans Pro" panose="020B0506040000020004" pitchFamily="34" charset="0"/>
              </a:rPr>
              <a:t>Ovce</a:t>
            </a:r>
          </a:p>
        </p:txBody>
      </p:sp>
      <p:sp>
        <p:nvSpPr>
          <p:cNvPr id="6288" name="TextBox 6287">
            <a:extLst>
              <a:ext uri="{FF2B5EF4-FFF2-40B4-BE49-F238E27FC236}">
                <a16:creationId xmlns:a16="http://schemas.microsoft.com/office/drawing/2014/main" id="{F323F198-3204-0F28-CC4E-69A85F66C2C1}"/>
              </a:ext>
            </a:extLst>
          </p:cNvPr>
          <p:cNvSpPr txBox="1"/>
          <p:nvPr/>
        </p:nvSpPr>
        <p:spPr>
          <a:xfrm>
            <a:off x="9576617" y="6385065"/>
            <a:ext cx="304789" cy="99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700" b="1">
                <a:solidFill>
                  <a:schemeClr val="tx1"/>
                </a:solidFill>
                <a:latin typeface="EC Square Sans Pro" panose="020B0506040000020004" pitchFamily="34" charset="0"/>
              </a:rPr>
              <a:t>Kozy</a:t>
            </a:r>
          </a:p>
        </p:txBody>
      </p:sp>
      <p:sp>
        <p:nvSpPr>
          <p:cNvPr id="6289" name="TextBox 6288">
            <a:extLst>
              <a:ext uri="{FF2B5EF4-FFF2-40B4-BE49-F238E27FC236}">
                <a16:creationId xmlns:a16="http://schemas.microsoft.com/office/drawing/2014/main" id="{D20C8AD3-7466-960B-A007-6B5D5B28E9AC}"/>
              </a:ext>
            </a:extLst>
          </p:cNvPr>
          <p:cNvSpPr txBox="1"/>
          <p:nvPr/>
        </p:nvSpPr>
        <p:spPr>
          <a:xfrm>
            <a:off x="9999709" y="6386049"/>
            <a:ext cx="413157" cy="9933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700" b="1">
                <a:solidFill>
                  <a:schemeClr val="tx1"/>
                </a:solidFill>
                <a:latin typeface="EC Square Sans Pro" panose="020B0506040000020004" pitchFamily="34" charset="0"/>
              </a:rPr>
              <a:t>Hydina</a:t>
            </a:r>
          </a:p>
        </p:txBody>
      </p:sp>
      <p:cxnSp>
        <p:nvCxnSpPr>
          <p:cNvPr id="6290" name="Conector recto de flecha 11">
            <a:extLst>
              <a:ext uri="{FF2B5EF4-FFF2-40B4-BE49-F238E27FC236}">
                <a16:creationId xmlns:a16="http://schemas.microsoft.com/office/drawing/2014/main" id="{0F003111-82FE-BD64-3C0E-3E45DD68648E}"/>
              </a:ext>
            </a:extLst>
          </p:cNvPr>
          <p:cNvCxnSpPr>
            <a:cxnSpLocks/>
          </p:cNvCxnSpPr>
          <p:nvPr/>
        </p:nvCxnSpPr>
        <p:spPr>
          <a:xfrm flipV="1">
            <a:off x="10210800" y="6360936"/>
            <a:ext cx="0" cy="48672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91" name="Rectángulo: esquinas redondeadas 13">
            <a:extLst>
              <a:ext uri="{FF2B5EF4-FFF2-40B4-BE49-F238E27FC236}">
                <a16:creationId xmlns:a16="http://schemas.microsoft.com/office/drawing/2014/main" id="{21AF438B-104D-E1B5-F178-EF86B1B0B409}"/>
              </a:ext>
            </a:extLst>
          </p:cNvPr>
          <p:cNvSpPr/>
          <p:nvPr/>
        </p:nvSpPr>
        <p:spPr>
          <a:xfrm rot="5400000">
            <a:off x="8727912" y="4710576"/>
            <a:ext cx="2916999" cy="25602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92" name="TextBox 6291">
            <a:extLst>
              <a:ext uri="{FF2B5EF4-FFF2-40B4-BE49-F238E27FC236}">
                <a16:creationId xmlns:a16="http://schemas.microsoft.com/office/drawing/2014/main" id="{CE700866-8CCF-9EB4-D9F7-18E967DE48D7}"/>
              </a:ext>
            </a:extLst>
          </p:cNvPr>
          <p:cNvSpPr txBox="1"/>
          <p:nvPr/>
        </p:nvSpPr>
        <p:spPr>
          <a:xfrm>
            <a:off x="6413933" y="6649981"/>
            <a:ext cx="2201812" cy="18842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800" i="1">
                <a:solidFill>
                  <a:schemeClr val="tx1"/>
                </a:solidFill>
                <a:latin typeface="EC Square Sans Pro" panose="020B0506040000020004" pitchFamily="34" charset="0"/>
              </a:rPr>
              <a:t>Zdroj:</a:t>
            </a:r>
            <a:r>
              <a:rPr lang="sk-SK" sz="800">
                <a:solidFill>
                  <a:schemeClr val="tx1"/>
                </a:solidFill>
                <a:latin typeface="EC Square Sans Pro" panose="020B0506040000020004" pitchFamily="34" charset="0"/>
              </a:rPr>
              <a:t> Eurostat (online údajový kód ef_tsk_main)</a:t>
            </a:r>
          </a:p>
        </p:txBody>
      </p:sp>
      <p:sp>
        <p:nvSpPr>
          <p:cNvPr id="6238" name="TextBox 6237">
            <a:extLst>
              <a:ext uri="{FF2B5EF4-FFF2-40B4-BE49-F238E27FC236}">
                <a16:creationId xmlns:a16="http://schemas.microsoft.com/office/drawing/2014/main" id="{D3A17F34-679E-595A-FFF0-0266361EA6C9}"/>
              </a:ext>
            </a:extLst>
          </p:cNvPr>
          <p:cNvSpPr txBox="1"/>
          <p:nvPr/>
        </p:nvSpPr>
        <p:spPr>
          <a:xfrm rot="18156509">
            <a:off x="6039731" y="2545882"/>
            <a:ext cx="467589" cy="11718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sk-SK" sz="700" dirty="0">
                <a:solidFill>
                  <a:schemeClr val="tx1"/>
                </a:solidFill>
                <a:latin typeface="EC Square Sans Pro" panose="020B0506040000020004" pitchFamily="34" charset="0"/>
              </a:rPr>
              <a:t>Maďarsko</a:t>
            </a:r>
          </a:p>
        </p:txBody>
      </p:sp>
    </p:spTree>
    <p:extLst>
      <p:ext uri="{BB962C8B-B14F-4D97-AF65-F5344CB8AC3E}">
        <p14:creationId xmlns:p14="http://schemas.microsoft.com/office/powerpoint/2010/main" val="36129636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7F49C4F-41FD-47CA-AFA7-AEC734ED9BC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9865" y="145874"/>
            <a:ext cx="7994143" cy="53241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795" b="1">
                <a:latin typeface="EC Square Sans Pro" panose="020B0506040000020004" pitchFamily="34" charset="0"/>
              </a:rPr>
              <a:t>Predaj veterinárnych liekov na SLOVENSKU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FB415BA7-2EB9-452B-AD13-C1C550523469}"/>
              </a:ext>
            </a:extLst>
          </p:cNvPr>
          <p:cNvSpPr txBox="1"/>
          <p:nvPr/>
        </p:nvSpPr>
        <p:spPr>
          <a:xfrm>
            <a:off x="2064865" y="692150"/>
            <a:ext cx="1241554" cy="5376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797" b="1">
                <a:solidFill>
                  <a:srgbClr val="003399"/>
                </a:solidFill>
              </a:rPr>
              <a:t>PCU</a:t>
            </a:r>
          </a:p>
          <a:p>
            <a:pPr algn="ctr"/>
            <a:r>
              <a:rPr lang="sk-SK" sz="1098" b="1">
                <a:solidFill>
                  <a:srgbClr val="003399"/>
                </a:solidFill>
              </a:rPr>
              <a:t>2022 </a:t>
            </a:r>
            <a:r>
              <a:rPr lang="sk-SK" sz="799" b="1">
                <a:solidFill>
                  <a:srgbClr val="003399"/>
                </a:solidFill>
              </a:rPr>
              <a:t>(1 000 ton)</a:t>
            </a: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40A1D76F-89B9-4BE8-9F2B-3FBA9FDB4C2C}"/>
              </a:ext>
            </a:extLst>
          </p:cNvPr>
          <p:cNvSpPr txBox="1"/>
          <p:nvPr/>
        </p:nvSpPr>
        <p:spPr>
          <a:xfrm>
            <a:off x="3130706" y="628748"/>
            <a:ext cx="2812894" cy="64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797" b="1" dirty="0">
                <a:solidFill>
                  <a:srgbClr val="003399"/>
                </a:solidFill>
              </a:rPr>
              <a:t>Predaj antimikrobiálnych látok</a:t>
            </a:r>
          </a:p>
        </p:txBody>
      </p:sp>
      <p:sp>
        <p:nvSpPr>
          <p:cNvPr id="43" name="CuadroTexto 42">
            <a:extLst>
              <a:ext uri="{FF2B5EF4-FFF2-40B4-BE49-F238E27FC236}">
                <a16:creationId xmlns:a16="http://schemas.microsoft.com/office/drawing/2014/main" id="{F8633F7F-3BAA-4B15-A636-760184597926}"/>
              </a:ext>
            </a:extLst>
          </p:cNvPr>
          <p:cNvSpPr txBox="1"/>
          <p:nvPr/>
        </p:nvSpPr>
        <p:spPr>
          <a:xfrm>
            <a:off x="7921419" y="860682"/>
            <a:ext cx="3422662" cy="368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797" b="1">
                <a:solidFill>
                  <a:srgbClr val="003399"/>
                </a:solidFill>
              </a:rPr>
              <a:t>Trendy predaja (2011 – 2022)</a:t>
            </a:r>
          </a:p>
        </p:txBody>
      </p:sp>
      <p:sp>
        <p:nvSpPr>
          <p:cNvPr id="29" name="Rectángulo 28">
            <a:extLst>
              <a:ext uri="{FF2B5EF4-FFF2-40B4-BE49-F238E27FC236}">
                <a16:creationId xmlns:a16="http://schemas.microsoft.com/office/drawing/2014/main" id="{2F4DEEC5-3957-470D-845F-37B2C55AF429}"/>
              </a:ext>
            </a:extLst>
          </p:cNvPr>
          <p:cNvSpPr/>
          <p:nvPr/>
        </p:nvSpPr>
        <p:spPr>
          <a:xfrm>
            <a:off x="3332520" y="1229636"/>
            <a:ext cx="2381045" cy="3888464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4392" b="1" dirty="0">
              <a:latin typeface="EC Square Sans Pro" panose="020B05060400000200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7E229F46-F3A1-470F-9C84-BF26FB9CC2F6}"/>
              </a:ext>
            </a:extLst>
          </p:cNvPr>
          <p:cNvSpPr txBox="1"/>
          <p:nvPr/>
        </p:nvSpPr>
        <p:spPr>
          <a:xfrm>
            <a:off x="3375387" y="1235973"/>
            <a:ext cx="2345061" cy="553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198" b="1">
                <a:solidFill>
                  <a:schemeClr val="lt1"/>
                </a:solidFill>
                <a:latin typeface="EC Square Sans Pro" panose="020B0506040000020004" pitchFamily="34" charset="0"/>
              </a:rPr>
              <a:t>2018</a:t>
            </a:r>
          </a:p>
          <a:p>
            <a:pPr algn="ctr"/>
            <a:r>
              <a:rPr lang="sk-SK" sz="1797" b="1">
                <a:solidFill>
                  <a:schemeClr val="lt1"/>
                </a:solidFill>
                <a:latin typeface="EC Square Sans Pro" panose="020B0506040000020004" pitchFamily="34" charset="0"/>
              </a:rPr>
              <a:t>49,2 mg/PCU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id="{23DF701D-6114-40FF-AAA6-B9287A20817E}"/>
              </a:ext>
            </a:extLst>
          </p:cNvPr>
          <p:cNvSpPr txBox="1"/>
          <p:nvPr/>
        </p:nvSpPr>
        <p:spPr>
          <a:xfrm>
            <a:off x="3321936" y="2480228"/>
            <a:ext cx="2345061" cy="13828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1198" b="1">
                <a:solidFill>
                  <a:schemeClr val="lt1"/>
                </a:solidFill>
                <a:latin typeface="EC Square Sans Pro" panose="020B0506040000020004" pitchFamily="34" charset="0"/>
              </a:rPr>
              <a:t>2022</a:t>
            </a:r>
          </a:p>
          <a:p>
            <a:pPr algn="ctr"/>
            <a:r>
              <a:rPr lang="sk-SK" sz="3594" b="1">
                <a:solidFill>
                  <a:schemeClr val="lt1"/>
                </a:solidFill>
                <a:latin typeface="EC Square Sans Pro" panose="020B0506040000020004" pitchFamily="34" charset="0"/>
              </a:rPr>
              <a:t>41,1 mg/PCU</a:t>
            </a:r>
          </a:p>
        </p:txBody>
      </p:sp>
      <p:sp>
        <p:nvSpPr>
          <p:cNvPr id="12" name="Flecha: hacia abajo 11">
            <a:extLst>
              <a:ext uri="{FF2B5EF4-FFF2-40B4-BE49-F238E27FC236}">
                <a16:creationId xmlns:a16="http://schemas.microsoft.com/office/drawing/2014/main" id="{ECDCE4C2-331D-4F76-BD04-94112AB7DC3B}"/>
              </a:ext>
            </a:extLst>
          </p:cNvPr>
          <p:cNvSpPr/>
          <p:nvPr/>
        </p:nvSpPr>
        <p:spPr>
          <a:xfrm>
            <a:off x="4270581" y="1953016"/>
            <a:ext cx="456355" cy="42384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797"/>
          </a:p>
        </p:txBody>
      </p:sp>
      <p:sp>
        <p:nvSpPr>
          <p:cNvPr id="53" name="CuadroTexto 52">
            <a:extLst>
              <a:ext uri="{FF2B5EF4-FFF2-40B4-BE49-F238E27FC236}">
                <a16:creationId xmlns:a16="http://schemas.microsoft.com/office/drawing/2014/main" id="{4A2B21AA-3EBC-4B63-9E3B-008987014897}"/>
              </a:ext>
            </a:extLst>
          </p:cNvPr>
          <p:cNvSpPr txBox="1"/>
          <p:nvPr/>
        </p:nvSpPr>
        <p:spPr>
          <a:xfrm>
            <a:off x="3868978" y="4283513"/>
            <a:ext cx="1216946" cy="33792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sk-SK" sz="1597" b="1">
                <a:solidFill>
                  <a:srgbClr val="003399"/>
                </a:solidFill>
                <a:latin typeface="EC Square Sans Pro" panose="020B0506040000020004" pitchFamily="34" charset="0"/>
              </a:rPr>
              <a:t>– 16 %</a:t>
            </a: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2029387C-3ACD-43A8-8D8A-5D27283F28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75" t="17778" r="27077" b="79343"/>
          <a:stretch/>
        </p:blipFill>
        <p:spPr>
          <a:xfrm>
            <a:off x="3306419" y="5098593"/>
            <a:ext cx="8606384" cy="260306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9D9F89A1-BDEA-4C89-904F-E122AE56B1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650" y="1224035"/>
            <a:ext cx="2960306" cy="5478268"/>
          </a:xfrm>
          <a:prstGeom prst="rect">
            <a:avLst/>
          </a:prstGeom>
        </p:spPr>
      </p:pic>
      <p:pic>
        <p:nvPicPr>
          <p:cNvPr id="21" name="Imagen 20">
            <a:extLst>
              <a:ext uri="{FF2B5EF4-FFF2-40B4-BE49-F238E27FC236}">
                <a16:creationId xmlns:a16="http://schemas.microsoft.com/office/drawing/2014/main" id="{90F38A2F-0D4C-4615-9671-E13E1FABC9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3714" t="51740" r="7523" b="19831"/>
          <a:stretch/>
        </p:blipFill>
        <p:spPr>
          <a:xfrm>
            <a:off x="3321936" y="5349413"/>
            <a:ext cx="8482413" cy="1505394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3B3B9A1B-6351-44CC-A42A-CF18427A1F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750" t="17755" r="47500" b="31111"/>
          <a:stretch/>
        </p:blipFill>
        <p:spPr>
          <a:xfrm>
            <a:off x="5706361" y="1271329"/>
            <a:ext cx="6097987" cy="391316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0B71159-DFF3-9947-8CB2-A68F6C6C03FC}"/>
              </a:ext>
            </a:extLst>
          </p:cNvPr>
          <p:cNvSpPr txBox="1"/>
          <p:nvPr/>
        </p:nvSpPr>
        <p:spPr>
          <a:xfrm rot="16200000">
            <a:off x="5069483" y="2515086"/>
            <a:ext cx="1580221" cy="2603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Predaj (mg/PCU)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3F30464-AE7E-5E11-E1E9-E03CF4024115}"/>
              </a:ext>
            </a:extLst>
          </p:cNvPr>
          <p:cNvSpPr txBox="1"/>
          <p:nvPr/>
        </p:nvSpPr>
        <p:spPr>
          <a:xfrm rot="16200000">
            <a:off x="10771228" y="2570096"/>
            <a:ext cx="1580221" cy="26030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PCU (1 000 ton)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6797B0-3588-F808-04A8-D69B202AECE5}"/>
              </a:ext>
            </a:extLst>
          </p:cNvPr>
          <p:cNvSpPr txBox="1"/>
          <p:nvPr/>
        </p:nvSpPr>
        <p:spPr>
          <a:xfrm>
            <a:off x="3321936" y="5574196"/>
            <a:ext cx="616274" cy="116673"/>
          </a:xfrm>
          <a:prstGeom prst="rect">
            <a:avLst/>
          </a:prstGeom>
          <a:solidFill>
            <a:srgbClr val="C7CBE7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Slovensko</a:t>
            </a:r>
            <a:r>
              <a:rPr lang="sk-SK" sz="800" b="1" baseline="30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0D78E5B-CCF6-A06D-7510-147024C76FB6}"/>
              </a:ext>
            </a:extLst>
          </p:cNvPr>
          <p:cNvSpPr txBox="1"/>
          <p:nvPr/>
        </p:nvSpPr>
        <p:spPr>
          <a:xfrm>
            <a:off x="4046664" y="5569151"/>
            <a:ext cx="1039260" cy="121718"/>
          </a:xfrm>
          <a:prstGeom prst="rect">
            <a:avLst/>
          </a:prstGeom>
          <a:solidFill>
            <a:srgbClr val="C7CBE7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sk-SK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Celkový predaj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B71C075-3D94-C6A0-00C8-01EE942B9AB5}"/>
              </a:ext>
            </a:extLst>
          </p:cNvPr>
          <p:cNvSpPr txBox="1"/>
          <p:nvPr/>
        </p:nvSpPr>
        <p:spPr>
          <a:xfrm>
            <a:off x="4091940" y="6000114"/>
            <a:ext cx="927872" cy="265999"/>
          </a:xfrm>
          <a:prstGeom prst="rect">
            <a:avLst/>
          </a:prstGeom>
          <a:solidFill>
            <a:srgbClr val="F0F2F9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Cefalosporíny 3. a 4. gen.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2B968A8-01F1-FDAE-DE06-34634558CA00}"/>
              </a:ext>
            </a:extLst>
          </p:cNvPr>
          <p:cNvSpPr txBox="1"/>
          <p:nvPr/>
        </p:nvSpPr>
        <p:spPr>
          <a:xfrm>
            <a:off x="4069080" y="6284684"/>
            <a:ext cx="950732" cy="265999"/>
          </a:xfrm>
          <a:prstGeom prst="rect">
            <a:avLst/>
          </a:prstGeom>
          <a:solidFill>
            <a:srgbClr val="F0F2F9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Chinolóny</a:t>
            </a:r>
          </a:p>
          <a:p>
            <a:pPr algn="ctr"/>
            <a:r>
              <a:rPr lang="sk-SK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(% fluórchinolónov)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894F3BA-CF85-4C77-F57F-E28F6FA6ED8B}"/>
              </a:ext>
            </a:extLst>
          </p:cNvPr>
          <p:cNvSpPr txBox="1"/>
          <p:nvPr/>
        </p:nvSpPr>
        <p:spPr>
          <a:xfrm>
            <a:off x="4063222" y="6640255"/>
            <a:ext cx="927872" cy="135445"/>
          </a:xfrm>
          <a:prstGeom prst="rect">
            <a:avLst/>
          </a:prstGeom>
          <a:solidFill>
            <a:srgbClr val="F0F2F9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sk-SK" sz="7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Polymyxíny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3269820-3449-6069-D0F2-117543F5211D}"/>
              </a:ext>
            </a:extLst>
          </p:cNvPr>
          <p:cNvSpPr txBox="1"/>
          <p:nvPr/>
        </p:nvSpPr>
        <p:spPr>
          <a:xfrm>
            <a:off x="3363321" y="5190530"/>
            <a:ext cx="1018880" cy="14981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800" b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Krajina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B9F0B42-7711-BDB4-AFBA-BC91CDCA98D8}"/>
              </a:ext>
            </a:extLst>
          </p:cNvPr>
          <p:cNvSpPr txBox="1"/>
          <p:nvPr/>
        </p:nvSpPr>
        <p:spPr>
          <a:xfrm>
            <a:off x="5943600" y="4356312"/>
            <a:ext cx="1297491" cy="8399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Aft>
                <a:spcPts val="100"/>
              </a:spcAft>
            </a:pPr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Penicilíny</a:t>
            </a:r>
          </a:p>
          <a:p>
            <a:pPr algn="l">
              <a:spcAft>
                <a:spcPts val="100"/>
              </a:spcAft>
            </a:pPr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Aminoglykozidy</a:t>
            </a:r>
          </a:p>
          <a:p>
            <a:pPr algn="l">
              <a:spcAft>
                <a:spcPts val="100"/>
              </a:spcAft>
            </a:pPr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Polymyxíny</a:t>
            </a:r>
          </a:p>
          <a:p>
            <a:pPr algn="l">
              <a:spcAft>
                <a:spcPts val="100"/>
              </a:spcAft>
            </a:pPr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Makrolidy</a:t>
            </a:r>
          </a:p>
          <a:p>
            <a:pPr algn="l">
              <a:spcAft>
                <a:spcPts val="100"/>
              </a:spcAft>
            </a:pPr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Linkozamidy</a:t>
            </a:r>
          </a:p>
          <a:p>
            <a:pPr algn="l">
              <a:spcAft>
                <a:spcPts val="100"/>
              </a:spcAft>
            </a:pPr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CELKOVÉ PCU (tony)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45A6D2B-E6F5-F015-FAEB-AA036CE2CBCB}"/>
              </a:ext>
            </a:extLst>
          </p:cNvPr>
          <p:cNvSpPr txBox="1"/>
          <p:nvPr/>
        </p:nvSpPr>
        <p:spPr>
          <a:xfrm>
            <a:off x="7563142" y="4376160"/>
            <a:ext cx="1979875" cy="6993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Aft>
                <a:spcPts val="100"/>
              </a:spcAft>
            </a:pPr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Tetracyklíny</a:t>
            </a:r>
          </a:p>
          <a:p>
            <a:pPr algn="l">
              <a:spcAft>
                <a:spcPts val="100"/>
              </a:spcAft>
            </a:pPr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Pleuromutilíny</a:t>
            </a:r>
          </a:p>
          <a:p>
            <a:pPr algn="l">
              <a:spcAft>
                <a:spcPts val="100"/>
              </a:spcAft>
            </a:pPr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Ostatné*</a:t>
            </a:r>
          </a:p>
          <a:p>
            <a:pPr algn="l">
              <a:spcAft>
                <a:spcPts val="100"/>
              </a:spcAft>
            </a:pPr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Cefalosporíny 3. a 4. gen.</a:t>
            </a:r>
          </a:p>
          <a:p>
            <a:pPr algn="l">
              <a:spcAft>
                <a:spcPts val="100"/>
              </a:spcAft>
            </a:pPr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Amfenikoly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9880FE5-40FA-6F81-35CA-A15B15B74FE6}"/>
              </a:ext>
            </a:extLst>
          </p:cNvPr>
          <p:cNvSpPr txBox="1"/>
          <p:nvPr/>
        </p:nvSpPr>
        <p:spPr>
          <a:xfrm>
            <a:off x="9912341" y="4375983"/>
            <a:ext cx="1979874" cy="69937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Aft>
                <a:spcPts val="100"/>
              </a:spcAft>
            </a:pPr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Sulfónamidy</a:t>
            </a:r>
          </a:p>
          <a:p>
            <a:pPr algn="l">
              <a:spcAft>
                <a:spcPts val="100"/>
              </a:spcAft>
            </a:pPr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Fluórchinolóny</a:t>
            </a:r>
          </a:p>
          <a:p>
            <a:pPr algn="l">
              <a:spcAft>
                <a:spcPts val="100"/>
              </a:spcAft>
            </a:pPr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Trimetoprim</a:t>
            </a:r>
          </a:p>
          <a:p>
            <a:pPr algn="l">
              <a:spcAft>
                <a:spcPts val="100"/>
              </a:spcAft>
            </a:pPr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Cefalosporíny 1. a 2. gen.</a:t>
            </a:r>
          </a:p>
          <a:p>
            <a:pPr algn="l">
              <a:spcAft>
                <a:spcPts val="100"/>
              </a:spcAft>
            </a:pPr>
            <a:r>
              <a:rPr lang="sk-SK" sz="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Ostatné chinolóny</a:t>
            </a:r>
          </a:p>
        </p:txBody>
      </p:sp>
    </p:spTree>
    <p:extLst>
      <p:ext uri="{BB962C8B-B14F-4D97-AF65-F5344CB8AC3E}">
        <p14:creationId xmlns:p14="http://schemas.microsoft.com/office/powerpoint/2010/main" val="3622587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18D9FDB-467C-40F8-8A6B-C9B3CB26727A}"/>
              </a:ext>
            </a:extLst>
          </p:cNvPr>
          <p:cNvSpPr txBox="1"/>
          <p:nvPr/>
        </p:nvSpPr>
        <p:spPr>
          <a:xfrm>
            <a:off x="9677400" y="1454150"/>
            <a:ext cx="2505075" cy="4078039"/>
          </a:xfrm>
          <a:prstGeom prst="rect">
            <a:avLst/>
          </a:prstGeom>
          <a:solidFill>
            <a:srgbClr val="6BB188"/>
          </a:solidFill>
        </p:spPr>
        <p:txBody>
          <a:bodyPr wrap="square">
            <a:spAutoFit/>
          </a:bodyPr>
          <a:lstStyle/>
          <a:p>
            <a:r>
              <a:rPr lang="sk-SK" sz="1400" b="1" i="0" u="none" strike="noStrike" baseline="0" dirty="0">
                <a:solidFill>
                  <a:srgbClr val="003399"/>
                </a:solidFill>
                <a:latin typeface="Verdana" panose="020B0604030504040204" pitchFamily="34" charset="0"/>
              </a:rPr>
              <a:t>Informácie o danej krajine </a:t>
            </a:r>
          </a:p>
          <a:p>
            <a:r>
              <a:rPr lang="sk-SK" sz="11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Od roku 2010 sú národné výročné správy monitorujúce spotrebu antimikrobiálnych látok schválených na použitie u zvierat určených na produkciu potravín a spoločenských zvierat verejne dostupné na webovej stránke Generálneho riaditeľstva pre potraviny a veterinárne záležitosti</a:t>
            </a:r>
            <a:r>
              <a:rPr lang="sk-SK" sz="1100" b="0" i="0" u="none" strike="noStrike" baseline="30000" dirty="0">
                <a:solidFill>
                  <a:srgbClr val="000000"/>
                </a:solidFill>
                <a:latin typeface="Verdana" panose="020B0604030504040204" pitchFamily="34" charset="0"/>
              </a:rPr>
              <a:t>2</a:t>
            </a:r>
            <a:r>
              <a:rPr lang="sk-SK" sz="11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.</a:t>
            </a:r>
          </a:p>
          <a:p>
            <a:r>
              <a:rPr lang="sk-SK" sz="11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sk-SK" sz="1100" b="0" i="0" u="sng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https://www.dgs.pt/documentos-e-publicacoes/plano-nacional-de-combate-a-resistencia-aos-antimicrobianos-2019-2023-pdf.aspx</a:t>
            </a:r>
          </a:p>
          <a:p>
            <a:r>
              <a:rPr lang="en-US" sz="11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sk-SK" sz="1100" b="0" i="0" u="none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lang="sk-SK" sz="1100" b="0" i="0" u="sng" strike="noStrike" baseline="0" dirty="0">
                <a:solidFill>
                  <a:srgbClr val="000000"/>
                </a:solidFill>
                <a:latin typeface="Verdana" panose="020B0604030504040204" pitchFamily="34" charset="0"/>
              </a:rPr>
              <a:t>https://www.dgav.pt/medicamentos/conteudo/medicamentos-veterinarios/planos-de-controlo-oficial-e-relatorios/esvac/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289DEF0B-35EA-44F6-91E3-B7F31236D5B3}"/>
              </a:ext>
            </a:extLst>
          </p:cNvPr>
          <p:cNvSpPr txBox="1"/>
          <p:nvPr/>
        </p:nvSpPr>
        <p:spPr>
          <a:xfrm>
            <a:off x="9896475" y="6254750"/>
            <a:ext cx="2286000" cy="307777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sk-SK" sz="1400" b="1" i="0" u="none" strike="noStrike" baseline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Správa ESVAC</a:t>
            </a:r>
          </a:p>
        </p:txBody>
      </p:sp>
      <p:sp>
        <p:nvSpPr>
          <p:cNvPr id="9" name="Marcador de texto 1">
            <a:extLst>
              <a:ext uri="{FF2B5EF4-FFF2-40B4-BE49-F238E27FC236}">
                <a16:creationId xmlns:a16="http://schemas.microsoft.com/office/drawing/2014/main" id="{E1181018-5A06-40F0-84D8-927C7377B4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9926" y="139782"/>
            <a:ext cx="8008947" cy="533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b="1" dirty="0">
                <a:latin typeface="EC Square Sans Pro" panose="020B0506040000020004" pitchFamily="34" charset="0"/>
              </a:rPr>
              <a:t>Predaj veterinárnych liekov v </a:t>
            </a:r>
            <a:r>
              <a:rPr lang="es-ES" sz="2800" b="1" dirty="0">
                <a:latin typeface="EC Square Sans Pro" panose="020B0506040000020004" pitchFamily="34" charset="0"/>
              </a:rPr>
              <a:t>SLOVENSKO</a:t>
            </a:r>
            <a:endParaRPr lang="sk-SK" sz="2800" b="1" dirty="0">
              <a:latin typeface="EC Square Sans Pro" panose="020B0506040000020004" pitchFamily="34" charset="0"/>
            </a:endParaRPr>
          </a:p>
        </p:txBody>
      </p:sp>
      <p:pic>
        <p:nvPicPr>
          <p:cNvPr id="2" name="Imagen 2">
            <a:extLst>
              <a:ext uri="{FF2B5EF4-FFF2-40B4-BE49-F238E27FC236}">
                <a16:creationId xmlns:a16="http://schemas.microsoft.com/office/drawing/2014/main" id="{61AB60F4-74B6-CD32-2556-ED7E48768E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876" t="68435" r="54999" b="12677"/>
          <a:stretch/>
        </p:blipFill>
        <p:spPr>
          <a:xfrm>
            <a:off x="585587" y="842264"/>
            <a:ext cx="8482213" cy="2895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64F3587-E8CA-A012-208F-CE7617581AD8}"/>
              </a:ext>
            </a:extLst>
          </p:cNvPr>
          <p:cNvSpPr txBox="1"/>
          <p:nvPr/>
        </p:nvSpPr>
        <p:spPr>
          <a:xfrm>
            <a:off x="799979" y="972696"/>
            <a:ext cx="7977227" cy="3673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b="1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Od roku 2011: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9EA32A-E79F-3B90-4773-6CBB30EFFBED}"/>
              </a:ext>
            </a:extLst>
          </p:cNvPr>
          <p:cNvSpPr txBox="1"/>
          <p:nvPr/>
        </p:nvSpPr>
        <p:spPr>
          <a:xfrm>
            <a:off x="1156893" y="1428308"/>
            <a:ext cx="8179616" cy="267158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Aft>
                <a:spcPts val="800"/>
              </a:spcAft>
            </a:pPr>
            <a:r>
              <a:rPr lang="sk-SK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es-E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,8</a:t>
            </a:r>
            <a:r>
              <a:rPr lang="sk-SK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% celkového ročného predaja (zo </a:t>
            </a:r>
            <a:r>
              <a:rPr lang="es-E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43</a:t>
            </a:r>
            <a:r>
              <a:rPr lang="sk-SK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s-E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sk-SK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mg/PCll na </a:t>
            </a:r>
            <a:r>
              <a:rPr lang="es-E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41</a:t>
            </a:r>
            <a:r>
              <a:rPr lang="sk-SK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,1 mg/PCU v roku 2022)</a:t>
            </a:r>
          </a:p>
          <a:p>
            <a:pPr algn="l">
              <a:spcAft>
                <a:spcPts val="800"/>
              </a:spcAft>
            </a:pPr>
            <a:r>
              <a:rPr lang="sk-SK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es-E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9,6</a:t>
            </a:r>
            <a:r>
              <a:rPr lang="sk-SK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% predaja cefalosporínov 3. a 4. generácie (z 0,</a:t>
            </a:r>
            <a:r>
              <a:rPr lang="es-E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65</a:t>
            </a:r>
            <a:r>
              <a:rPr lang="sk-SK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mg/PCU na 0,</a:t>
            </a:r>
            <a:r>
              <a:rPr lang="es-E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46</a:t>
            </a:r>
            <a:r>
              <a:rPr lang="sk-SK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mg/PCU v roku 2022)</a:t>
            </a:r>
          </a:p>
          <a:p>
            <a:pPr algn="l">
              <a:spcAft>
                <a:spcPts val="800"/>
              </a:spcAft>
            </a:pPr>
            <a:r>
              <a:rPr lang="es-E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5</a:t>
            </a:r>
            <a:r>
              <a:rPr lang="sk-SK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,9 % predaja fluórchinolónov (z </a:t>
            </a:r>
            <a:r>
              <a:rPr lang="es-E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sk-SK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s-E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0</a:t>
            </a:r>
            <a:r>
              <a:rPr lang="sk-SK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mg/PCU na </a:t>
            </a:r>
            <a:r>
              <a:rPr lang="es-E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sk-SK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,2 mg/PCU v roku 2022)</a:t>
            </a:r>
          </a:p>
          <a:p>
            <a:pPr algn="l">
              <a:spcAft>
                <a:spcPts val="800"/>
              </a:spcAft>
            </a:pPr>
            <a:r>
              <a:rPr lang="es-E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96</a:t>
            </a:r>
            <a:r>
              <a:rPr lang="sk-SK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% predaja ostatných chinolónov (od 0,</a:t>
            </a:r>
            <a:r>
              <a:rPr lang="es-E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33</a:t>
            </a:r>
            <a:r>
              <a:rPr lang="sk-SK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mg/PCU do 0</a:t>
            </a:r>
            <a:r>
              <a:rPr lang="es-E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,01</a:t>
            </a:r>
            <a:r>
              <a:rPr lang="sk-SK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mg/PCU v roku 2022)</a:t>
            </a:r>
          </a:p>
          <a:p>
            <a:pPr algn="l">
              <a:spcAft>
                <a:spcPts val="800"/>
              </a:spcAft>
            </a:pPr>
            <a:r>
              <a:rPr lang="es-E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29</a:t>
            </a:r>
            <a:r>
              <a:rPr lang="sk-SK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,5 % predaja polymyxínov (zo </a:t>
            </a:r>
            <a:r>
              <a:rPr lang="es-E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sk-SK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s-E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</a:t>
            </a:r>
            <a:r>
              <a:rPr lang="sk-SK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mg/PCU na 1,</a:t>
            </a:r>
            <a:r>
              <a:rPr lang="es-E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6</a:t>
            </a:r>
            <a:r>
              <a:rPr lang="sk-SK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mg/PCU v roku 2022)</a:t>
            </a:r>
          </a:p>
          <a:p>
            <a:pPr algn="l">
              <a:spcAft>
                <a:spcPts val="800"/>
              </a:spcAft>
            </a:pPr>
            <a:r>
              <a:rPr lang="sk-SK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PCU sa v rokoch 2011 až 2022 zvýšilo o </a:t>
            </a:r>
            <a:r>
              <a:rPr lang="es-ES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sk-SK" sz="15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,8 %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4C40EF-3EDF-947B-05AA-81E7AB041BD5}"/>
              </a:ext>
            </a:extLst>
          </p:cNvPr>
          <p:cNvSpPr txBox="1"/>
          <p:nvPr/>
        </p:nvSpPr>
        <p:spPr>
          <a:xfrm>
            <a:off x="735785" y="4398209"/>
            <a:ext cx="8179615" cy="204559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spcAft>
                <a:spcPts val="600"/>
              </a:spcAft>
            </a:pPr>
            <a:r>
              <a:rPr lang="sk-SK" b="1" dirty="0">
                <a:solidFill>
                  <a:srgbClr val="003399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Údaje o predaji za rok 2022</a:t>
            </a:r>
          </a:p>
          <a:p>
            <a:pPr algn="l"/>
            <a:r>
              <a:rPr lang="sk-SK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 roku 2022 sa celkový predaj v porovnaní s rokom 2021 znížil o </a:t>
            </a:r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</a:t>
            </a:r>
            <a:r>
              <a:rPr lang="sk-SK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,5 % (zo </a:t>
            </a:r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41,7</a:t>
            </a:r>
            <a:r>
              <a:rPr lang="sk-SK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mg/PCU na </a:t>
            </a:r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41</a:t>
            </a:r>
            <a:r>
              <a:rPr lang="sk-SK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,1 mg/PCU). Tri najpredávanejšie triedy antibiotík boli penicilíny</a:t>
            </a:r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sk-SK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tetracyklíny, a sulfónamidy, ktoré tvorili </a:t>
            </a:r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25</a:t>
            </a:r>
            <a:r>
              <a:rPr lang="sk-SK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8</a:t>
            </a:r>
            <a:r>
              <a:rPr lang="sk-SK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%, 22,</a:t>
            </a:r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3</a:t>
            </a:r>
            <a:r>
              <a:rPr lang="sk-SK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% a </a:t>
            </a:r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12</a:t>
            </a:r>
            <a:r>
              <a:rPr lang="sk-SK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es-ES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sk-SK" sz="16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 % z celkového predaja, v uvedenom poradí.</a:t>
            </a:r>
          </a:p>
        </p:txBody>
      </p:sp>
    </p:spTree>
    <p:extLst>
      <p:ext uri="{BB962C8B-B14F-4D97-AF65-F5344CB8AC3E}">
        <p14:creationId xmlns:p14="http://schemas.microsoft.com/office/powerpoint/2010/main" val="9872236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2">
            <a:extLst>
              <a:ext uri="{FF2B5EF4-FFF2-40B4-BE49-F238E27FC236}">
                <a16:creationId xmlns:a16="http://schemas.microsoft.com/office/drawing/2014/main" id="{89B74F54-D711-36B9-0E7D-95EB8F7D507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00" t="19847" r="23125" b="13400"/>
          <a:stretch/>
        </p:blipFill>
        <p:spPr>
          <a:xfrm>
            <a:off x="762000" y="1454150"/>
            <a:ext cx="10591799" cy="54165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5C3449B-652D-7FB3-1508-AF0D57D9C2E6}"/>
              </a:ext>
            </a:extLst>
          </p:cNvPr>
          <p:cNvSpPr txBox="1"/>
          <p:nvPr/>
        </p:nvSpPr>
        <p:spPr>
          <a:xfrm>
            <a:off x="2455734" y="1407566"/>
            <a:ext cx="2865388" cy="26161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1600">
                <a:solidFill>
                  <a:schemeClr val="tx1"/>
                </a:solidFill>
                <a:latin typeface="EC Square Sans Pro" panose="020B0506040000020004" pitchFamily="34" charset="0"/>
              </a:rPr>
              <a:t>Cefalosporíny 3. a 4. gen.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8F24EF0-D895-1BF3-61D1-01AB7B11AF12}"/>
              </a:ext>
            </a:extLst>
          </p:cNvPr>
          <p:cNvSpPr txBox="1"/>
          <p:nvPr/>
        </p:nvSpPr>
        <p:spPr>
          <a:xfrm>
            <a:off x="5653907" y="1410985"/>
            <a:ext cx="1585093" cy="25819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1600">
                <a:solidFill>
                  <a:schemeClr val="tx1"/>
                </a:solidFill>
                <a:latin typeface="EC Square Sans Pro" panose="020B0506040000020004" pitchFamily="34" charset="0"/>
              </a:rPr>
              <a:t>Fluórchinolóny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2D53EAC-4A36-F43E-3400-CE49AE86E3D5}"/>
              </a:ext>
            </a:extLst>
          </p:cNvPr>
          <p:cNvSpPr txBox="1"/>
          <p:nvPr/>
        </p:nvSpPr>
        <p:spPr>
          <a:xfrm>
            <a:off x="7571785" y="1407566"/>
            <a:ext cx="1585093" cy="25819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1600">
                <a:solidFill>
                  <a:schemeClr val="tx1"/>
                </a:solidFill>
                <a:latin typeface="EC Square Sans Pro" panose="020B0506040000020004" pitchFamily="34" charset="0"/>
              </a:rPr>
              <a:t>Ostatné chinolóny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2E735F-14D9-1C57-542A-E83A51533A61}"/>
              </a:ext>
            </a:extLst>
          </p:cNvPr>
          <p:cNvSpPr txBox="1"/>
          <p:nvPr/>
        </p:nvSpPr>
        <p:spPr>
          <a:xfrm>
            <a:off x="9441367" y="1407565"/>
            <a:ext cx="1585093" cy="25819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l"/>
            <a:r>
              <a:rPr lang="sk-SK" sz="1600">
                <a:solidFill>
                  <a:schemeClr val="tx1"/>
                </a:solidFill>
                <a:latin typeface="EC Square Sans Pro" panose="020B0506040000020004" pitchFamily="34" charset="0"/>
              </a:rPr>
              <a:t>Polymyxíny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8EA1BA-140A-4AD3-EF34-95CC38C45F63}"/>
              </a:ext>
            </a:extLst>
          </p:cNvPr>
          <p:cNvSpPr txBox="1"/>
          <p:nvPr/>
        </p:nvSpPr>
        <p:spPr>
          <a:xfrm rot="16200000">
            <a:off x="5565929" y="2010106"/>
            <a:ext cx="1564272" cy="81569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Rakúsko</a:t>
            </a:r>
          </a:p>
          <a:p>
            <a:pPr algn="r"/>
            <a:endParaRPr lang="en-US" sz="45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Belgicko</a:t>
            </a:r>
          </a:p>
          <a:p>
            <a:pPr algn="r"/>
            <a:endParaRPr lang="en-US" sz="45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Bulharsko</a:t>
            </a:r>
          </a:p>
          <a:p>
            <a:pPr algn="r"/>
            <a:endParaRPr lang="en-US" sz="45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Chorvátsko</a:t>
            </a:r>
          </a:p>
          <a:p>
            <a:pPr algn="r"/>
            <a:endParaRPr lang="en-US" sz="45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Cyprus</a:t>
            </a:r>
          </a:p>
          <a:p>
            <a:pPr algn="r"/>
            <a:endParaRPr lang="en-US" sz="45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Česko</a:t>
            </a:r>
          </a:p>
          <a:p>
            <a:pPr algn="r"/>
            <a:endParaRPr lang="en-US" sz="45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Dánsko</a:t>
            </a:r>
          </a:p>
          <a:p>
            <a:pPr algn="r"/>
            <a:endParaRPr lang="en-US" sz="45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Estónsko</a:t>
            </a:r>
          </a:p>
          <a:p>
            <a:pPr algn="r"/>
            <a:endParaRPr lang="en-US" sz="46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Fínsko</a:t>
            </a:r>
          </a:p>
          <a:p>
            <a:pPr algn="r"/>
            <a:endParaRPr lang="en-US" sz="45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Francúzsko</a:t>
            </a:r>
          </a:p>
          <a:p>
            <a:pPr algn="r"/>
            <a:endParaRPr lang="en-US" sz="46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Nemecko</a:t>
            </a:r>
          </a:p>
          <a:p>
            <a:pPr algn="r"/>
            <a:endParaRPr lang="en-US" sz="46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Grécko</a:t>
            </a:r>
          </a:p>
          <a:p>
            <a:pPr algn="r"/>
            <a:endParaRPr lang="en-US" sz="46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Maďarsko</a:t>
            </a:r>
          </a:p>
          <a:p>
            <a:pPr algn="r"/>
            <a:endParaRPr lang="en-US" sz="46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Island</a:t>
            </a:r>
          </a:p>
          <a:p>
            <a:pPr algn="r"/>
            <a:endParaRPr lang="en-US" sz="46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Írsko</a:t>
            </a:r>
          </a:p>
          <a:p>
            <a:pPr algn="r"/>
            <a:endParaRPr lang="en-US" sz="46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Taliansko</a:t>
            </a:r>
          </a:p>
          <a:p>
            <a:pPr algn="r"/>
            <a:endParaRPr lang="en-US" sz="46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Lotyšsko</a:t>
            </a:r>
          </a:p>
          <a:p>
            <a:pPr algn="r"/>
            <a:endParaRPr lang="en-US" sz="6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Litva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Luxembursko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Malta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Holandsko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Nórsko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Poľsko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Portugalsko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Rumunsko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Slovensko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Slovinsko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Španielsko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Švédsko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Švajčiarsko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Spojene kráľovstvo</a:t>
            </a:r>
          </a:p>
          <a:p>
            <a:pPr algn="r"/>
            <a:endParaRPr lang="en-US" sz="500" dirty="0">
              <a:solidFill>
                <a:schemeClr val="tx1"/>
              </a:solidFill>
              <a:latin typeface="EC Square Sans Pro" panose="020B0506040000020004" pitchFamily="34" charset="0"/>
            </a:endParaRPr>
          </a:p>
          <a:p>
            <a:pPr algn="r"/>
            <a:r>
              <a:rPr lang="sk-SK" sz="1200">
                <a:solidFill>
                  <a:schemeClr val="tx1"/>
                </a:solidFill>
                <a:latin typeface="EC Square Sans Pro" panose="020B0506040000020004" pitchFamily="34" charset="0"/>
              </a:rPr>
              <a:t>Agregovaný podiel</a:t>
            </a:r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8B2B85C-F231-4197-BE05-61FADCAE41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11353800" cy="914400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70000"/>
              </a:lnSpc>
              <a:buNone/>
            </a:pPr>
            <a:r>
              <a:rPr lang="sk-SK" sz="5500">
                <a:latin typeface="EC Square Sans Pro" panose="020B0506040000020004" pitchFamily="34" charset="0"/>
              </a:rPr>
              <a:t>Spotreba </a:t>
            </a:r>
            <a:r>
              <a:rPr lang="sk-SK" sz="5500" b="1">
                <a:latin typeface="EC Square Sans Pro" panose="020B0506040000020004" pitchFamily="34" charset="0"/>
              </a:rPr>
              <a:t>cefalosporínov 3.</a:t>
            </a:r>
            <a:r>
              <a:rPr lang="sk-SK" sz="5500">
                <a:latin typeface="EC Square Sans Pro" panose="020B0506040000020004" pitchFamily="34" charset="0"/>
              </a:rPr>
              <a:t> a </a:t>
            </a:r>
            <a:r>
              <a:rPr lang="sk-SK" sz="5500" b="1">
                <a:latin typeface="EC Square Sans Pro" panose="020B0506040000020004" pitchFamily="34" charset="0"/>
              </a:rPr>
              <a:t>4. generácie, fluórchinolónov, ostatných chinolónov a polymixínov (mg/PCU), zvieratá určené na produkciu potravín v roku 2022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1F693E5B-7E52-4138-AC38-F6874815D651}"/>
              </a:ext>
            </a:extLst>
          </p:cNvPr>
          <p:cNvSpPr/>
          <p:nvPr/>
        </p:nvSpPr>
        <p:spPr>
          <a:xfrm rot="5400000" flipV="1">
            <a:off x="6362701" y="4006853"/>
            <a:ext cx="4800599" cy="30479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1D0A8C6-3F02-4D4C-8F74-8B0E8F83A8B8}"/>
              </a:ext>
            </a:extLst>
          </p:cNvPr>
          <p:cNvSpPr txBox="1"/>
          <p:nvPr/>
        </p:nvSpPr>
        <p:spPr>
          <a:xfrm>
            <a:off x="990600" y="6483350"/>
            <a:ext cx="33528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050" i="1">
                <a:solidFill>
                  <a:srgbClr val="003399"/>
                </a:solidFill>
              </a:rPr>
              <a:t>Zdroj:</a:t>
            </a:r>
            <a:r>
              <a:rPr lang="sk-SK" sz="1050">
                <a:solidFill>
                  <a:srgbClr val="003399"/>
                </a:solidFill>
              </a:rPr>
              <a:t> 13. správa ESVAC</a:t>
            </a:r>
          </a:p>
        </p:txBody>
      </p:sp>
    </p:spTree>
    <p:extLst>
      <p:ext uri="{BB962C8B-B14F-4D97-AF65-F5344CB8AC3E}">
        <p14:creationId xmlns:p14="http://schemas.microsoft.com/office/powerpoint/2010/main" val="1417925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38D9E58-19B1-E7ED-7608-24282A0A68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29936" y="5488247"/>
            <a:ext cx="4495800" cy="323855"/>
          </a:xfrm>
        </p:spPr>
        <p:txBody>
          <a:bodyPr/>
          <a:lstStyle/>
          <a:p>
            <a:pPr marL="0" indent="0">
              <a:buNone/>
            </a:pPr>
            <a:r>
              <a:rPr lang="sk-SK">
                <a:latin typeface="EC Square Sans Pro" panose="020B0506040000020004" pitchFamily="34" charset="0"/>
              </a:rPr>
              <a:t>SLOVENSKO, 21. JÚNA 2024</a:t>
            </a:r>
          </a:p>
          <a:p>
            <a:endParaRPr lang="es-ES" dirty="0"/>
          </a:p>
        </p:txBody>
      </p:sp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411CE633-EB29-E927-F456-A78DDF0F09C5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108700" y="1411288"/>
            <a:ext cx="6083300" cy="2024062"/>
          </a:xfrm>
          <a:prstGeom prst="rect">
            <a:avLst/>
          </a:prstGeom>
        </p:spPr>
        <p:txBody>
          <a:bodyPr/>
          <a:lstStyle/>
          <a:p>
            <a:pPr marL="0" indent="0" algn="l">
              <a:buNone/>
            </a:pPr>
            <a:r>
              <a:rPr lang="sk-SK" sz="3200" b="1">
                <a:solidFill>
                  <a:srgbClr val="003399"/>
                </a:solidFill>
                <a:latin typeface="EC Square Sans Pro" panose="020B0506040000020004" pitchFamily="34" charset="0"/>
              </a:rPr>
              <a:t>Všeobecný úvod do problematiky vplyvu AMR. Zameranie na údaje o AMU a AMR v danej krajine </a:t>
            </a:r>
          </a:p>
          <a:p>
            <a:pPr algn="l"/>
            <a:endParaRPr lang="es-ES" sz="3600" b="1" dirty="0">
              <a:solidFill>
                <a:srgbClr val="003399"/>
              </a:solidFill>
              <a:effectLst/>
              <a:latin typeface="EC Square Sans Pro" panose="020B0506040000020004" pitchFamily="34" charset="0"/>
            </a:endParaRPr>
          </a:p>
          <a:p>
            <a:endParaRPr lang="es-E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BC18AA7-8C1D-4C1C-B629-AA10E16721CA}"/>
              </a:ext>
            </a:extLst>
          </p:cNvPr>
          <p:cNvSpPr txBox="1"/>
          <p:nvPr/>
        </p:nvSpPr>
        <p:spPr>
          <a:xfrm>
            <a:off x="6147014" y="3768943"/>
            <a:ext cx="60449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sk-SK" sz="2400" noProof="0">
                <a:solidFill>
                  <a:srgbClr val="003399"/>
                </a:solidFill>
                <a:latin typeface="EC Square Sans Pro" panose="020B0506040000020004" pitchFamily="34" charset="0"/>
              </a:rPr>
              <a:t>Praktická odborná príprava pre poľnohospodárov a veterinárnych lekárov: nové opatrenia na boj proti antimikrobiálnej rezistencii</a:t>
            </a:r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0034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>
            <a:extLst>
              <a:ext uri="{FF2B5EF4-FFF2-40B4-BE49-F238E27FC236}">
                <a16:creationId xmlns:a16="http://schemas.microsoft.com/office/drawing/2014/main" id="{636F0F27-86F4-483A-B978-2C3E8CFE074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498480"/>
            <a:ext cx="11125200" cy="68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EC Square Sans Pro" panose="020B0506040000020004" pitchFamily="34" charset="0"/>
              </a:rPr>
              <a:t>Overall consumption of </a:t>
            </a:r>
            <a:r>
              <a:rPr lang="en-GB" b="1" dirty="0">
                <a:latin typeface="EC Square Sans Pro" panose="020B0506040000020004" pitchFamily="34" charset="0"/>
              </a:rPr>
              <a:t>ANTIMICROBIALS</a:t>
            </a:r>
            <a:r>
              <a:rPr lang="en-GB" dirty="0">
                <a:latin typeface="EC Square Sans Pro" panose="020B0506040000020004" pitchFamily="34" charset="0"/>
              </a:rPr>
              <a:t>, 2017 (mg/kg of estimated biomass)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AAFB5EB-A9EB-4E1E-8222-5C57DBF76C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625" t="24512" r="16250" b="25823"/>
          <a:stretch/>
        </p:blipFill>
        <p:spPr>
          <a:xfrm>
            <a:off x="483781" y="841380"/>
            <a:ext cx="10900972" cy="5732409"/>
          </a:xfrm>
          <a:prstGeom prst="rect">
            <a:avLst/>
          </a:prstGeom>
        </p:spPr>
      </p:pic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CFF1538B-7D18-4927-A056-0BB826DCAE79}"/>
              </a:ext>
            </a:extLst>
          </p:cNvPr>
          <p:cNvSpPr/>
          <p:nvPr/>
        </p:nvSpPr>
        <p:spPr>
          <a:xfrm>
            <a:off x="152400" y="5035550"/>
            <a:ext cx="12039600" cy="231770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C9FBD61-1983-4BFF-B51E-AED4FCCFB43B}"/>
              </a:ext>
            </a:extLst>
          </p:cNvPr>
          <p:cNvSpPr txBox="1"/>
          <p:nvPr/>
        </p:nvSpPr>
        <p:spPr>
          <a:xfrm>
            <a:off x="17228" y="6559550"/>
            <a:ext cx="922020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GB" sz="900" dirty="0">
                <a:solidFill>
                  <a:srgbClr val="003399"/>
                </a:solidFill>
                <a:effectLst/>
                <a:latin typeface="EC Square Sans Pro" panose="020B05060400000200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Source: JIACRA III - Antimicrobial consumption and resistance in bacteria from humans and animals</a:t>
            </a:r>
            <a:endParaRPr lang="en-GB" sz="900" dirty="0">
              <a:solidFill>
                <a:srgbClr val="003399"/>
              </a:solidFill>
              <a:effectLst/>
              <a:latin typeface="EC Square Sans Pro" panose="020B05060400000200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8265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0F1D7E46-E490-491E-997D-6B0E085B3913}"/>
              </a:ext>
            </a:extLst>
          </p:cNvPr>
          <p:cNvSpPr txBox="1"/>
          <p:nvPr/>
        </p:nvSpPr>
        <p:spPr>
          <a:xfrm>
            <a:off x="6705600" y="1225550"/>
            <a:ext cx="51816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i="1" dirty="0">
                <a:latin typeface="EC Square Sans Pro" panose="020B0506040000020004" pitchFamily="34" charset="0"/>
              </a:rPr>
              <a:t>Príklad 1 </a:t>
            </a:r>
          </a:p>
          <a:p>
            <a:r>
              <a:rPr lang="sk-SK" sz="2400" dirty="0">
                <a:latin typeface="EC Square Sans Pro" panose="020B0506040000020004" pitchFamily="34" charset="0"/>
              </a:rPr>
              <a:t>Trendy v </a:t>
            </a:r>
            <a:r>
              <a:rPr lang="sk-SK" sz="2400" b="1" dirty="0">
                <a:latin typeface="EC Square Sans Pro" panose="020B0506040000020004" pitchFamily="34" charset="0"/>
              </a:rPr>
              <a:t>rezistencii</a:t>
            </a:r>
            <a:r>
              <a:rPr lang="sk-SK" sz="2400" dirty="0">
                <a:latin typeface="EC Square Sans Pro" panose="020B0506040000020004" pitchFamily="34" charset="0"/>
              </a:rPr>
              <a:t> na vybrané </a:t>
            </a:r>
            <a:r>
              <a:rPr lang="sk-SK" sz="2400" b="1" dirty="0">
                <a:latin typeface="EC Square Sans Pro" panose="020B0506040000020004" pitchFamily="34" charset="0"/>
              </a:rPr>
              <a:t>antimikrobiálne látky u </a:t>
            </a:r>
            <a:r>
              <a:rPr lang="sk-SK" sz="2400" dirty="0">
                <a:latin typeface="EC Square Sans Pro" panose="020B0506040000020004" pitchFamily="34" charset="0"/>
              </a:rPr>
              <a:t>indikátorových </a:t>
            </a:r>
            <a:r>
              <a:rPr lang="sk-SK" sz="2400" b="1" i="1" dirty="0">
                <a:latin typeface="EC Square Sans Pro" panose="020B0506040000020004" pitchFamily="34" charset="0"/>
              </a:rPr>
              <a:t>E. coli</a:t>
            </a:r>
            <a:r>
              <a:rPr lang="sk-SK" sz="2400" dirty="0">
                <a:latin typeface="EC Square Sans Pro" panose="020B0506040000020004" pitchFamily="34" charset="0"/>
              </a:rPr>
              <a:t> z </a:t>
            </a:r>
            <a:r>
              <a:rPr lang="sk-SK" sz="2400" b="1" dirty="0">
                <a:latin typeface="EC Square Sans Pro" panose="020B0506040000020004" pitchFamily="34" charset="0"/>
              </a:rPr>
              <a:t>ošípaných,</a:t>
            </a:r>
            <a:r>
              <a:rPr lang="sk-SK" sz="2400" dirty="0">
                <a:latin typeface="EC Square Sans Pro" panose="020B0506040000020004" pitchFamily="34" charset="0"/>
              </a:rPr>
              <a:t> 2009 – 2021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8017EBE3-34DE-4162-9126-D8A604F56D6C}"/>
              </a:ext>
            </a:extLst>
          </p:cNvPr>
          <p:cNvSpPr/>
          <p:nvPr/>
        </p:nvSpPr>
        <p:spPr>
          <a:xfrm>
            <a:off x="5793283" y="6349172"/>
            <a:ext cx="836117" cy="381000"/>
          </a:xfrm>
          <a:prstGeom prst="right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ectángulo 19">
            <a:extLst>
              <a:ext uri="{FF2B5EF4-FFF2-40B4-BE49-F238E27FC236}">
                <a16:creationId xmlns:a16="http://schemas.microsoft.com/office/drawing/2014/main" id="{1FB6C07D-7E22-4458-859A-9C9B83464ADD}"/>
              </a:ext>
            </a:extLst>
          </p:cNvPr>
          <p:cNvSpPr/>
          <p:nvPr/>
        </p:nvSpPr>
        <p:spPr>
          <a:xfrm>
            <a:off x="6803360" y="3758372"/>
            <a:ext cx="836116" cy="806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89964A2-2769-4B75-A955-93ABB5737C66}"/>
              </a:ext>
            </a:extLst>
          </p:cNvPr>
          <p:cNvSpPr/>
          <p:nvPr/>
        </p:nvSpPr>
        <p:spPr>
          <a:xfrm>
            <a:off x="6803360" y="4520372"/>
            <a:ext cx="836116" cy="806976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30BFF1A5-9713-43EA-9A0C-9B4A59CC232D}"/>
              </a:ext>
            </a:extLst>
          </p:cNvPr>
          <p:cNvSpPr/>
          <p:nvPr/>
        </p:nvSpPr>
        <p:spPr>
          <a:xfrm>
            <a:off x="6803360" y="5313596"/>
            <a:ext cx="836116" cy="80697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B543019-BBCD-4B65-95D9-EBC59BEDDC62}"/>
              </a:ext>
            </a:extLst>
          </p:cNvPr>
          <p:cNvSpPr/>
          <p:nvPr/>
        </p:nvSpPr>
        <p:spPr>
          <a:xfrm>
            <a:off x="6803360" y="6081946"/>
            <a:ext cx="836116" cy="806976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id="{53205C0D-5519-4140-BF17-86956B703A98}"/>
              </a:ext>
            </a:extLst>
          </p:cNvPr>
          <p:cNvCxnSpPr/>
          <p:nvPr/>
        </p:nvCxnSpPr>
        <p:spPr>
          <a:xfrm>
            <a:off x="7069018" y="6282497"/>
            <a:ext cx="3048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ector recto de flecha 27">
            <a:extLst>
              <a:ext uri="{FF2B5EF4-FFF2-40B4-BE49-F238E27FC236}">
                <a16:creationId xmlns:a16="http://schemas.microsoft.com/office/drawing/2014/main" id="{FC6A06C5-954C-4B11-B8E4-1879F3224AEE}"/>
              </a:ext>
            </a:extLst>
          </p:cNvPr>
          <p:cNvCxnSpPr>
            <a:cxnSpLocks/>
          </p:cNvCxnSpPr>
          <p:nvPr/>
        </p:nvCxnSpPr>
        <p:spPr>
          <a:xfrm>
            <a:off x="7013054" y="4786572"/>
            <a:ext cx="434172" cy="266043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ector recto de flecha 28">
            <a:extLst>
              <a:ext uri="{FF2B5EF4-FFF2-40B4-BE49-F238E27FC236}">
                <a16:creationId xmlns:a16="http://schemas.microsoft.com/office/drawing/2014/main" id="{1057F1BB-DFDF-4FE5-84D4-880E28C6582B}"/>
              </a:ext>
            </a:extLst>
          </p:cNvPr>
          <p:cNvCxnSpPr/>
          <p:nvPr/>
        </p:nvCxnSpPr>
        <p:spPr>
          <a:xfrm>
            <a:off x="7103183" y="3897283"/>
            <a:ext cx="304800" cy="3810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ector recto de flecha 29">
            <a:extLst>
              <a:ext uri="{FF2B5EF4-FFF2-40B4-BE49-F238E27FC236}">
                <a16:creationId xmlns:a16="http://schemas.microsoft.com/office/drawing/2014/main" id="{4556AB43-11D6-44A5-8CCC-8AF4AF0F75BD}"/>
              </a:ext>
            </a:extLst>
          </p:cNvPr>
          <p:cNvCxnSpPr>
            <a:cxnSpLocks/>
          </p:cNvCxnSpPr>
          <p:nvPr/>
        </p:nvCxnSpPr>
        <p:spPr>
          <a:xfrm>
            <a:off x="6987436" y="5721350"/>
            <a:ext cx="480164" cy="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uadroTexto 33">
            <a:extLst>
              <a:ext uri="{FF2B5EF4-FFF2-40B4-BE49-F238E27FC236}">
                <a16:creationId xmlns:a16="http://schemas.microsoft.com/office/drawing/2014/main" id="{63EDC7F7-5CA2-407A-86E7-DB8A88FB7ADB}"/>
              </a:ext>
            </a:extLst>
          </p:cNvPr>
          <p:cNvSpPr txBox="1"/>
          <p:nvPr/>
        </p:nvSpPr>
        <p:spPr>
          <a:xfrm>
            <a:off x="7687340" y="2754789"/>
            <a:ext cx="4047460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>
                <a:latin typeface="EC Square Sans Pro" panose="020B0506040000020004" pitchFamily="34" charset="0"/>
              </a:rPr>
              <a:t>Rezistencia na:</a:t>
            </a:r>
          </a:p>
          <a:p>
            <a:endParaRPr lang="en-GB" sz="3200" dirty="0">
              <a:latin typeface="EC Square Sans Pro" panose="020B0506040000020004" pitchFamily="34" charset="0"/>
            </a:endParaRPr>
          </a:p>
          <a:p>
            <a:r>
              <a:rPr lang="sk-SK" sz="3200">
                <a:latin typeface="EC Square Sans Pro" panose="020B0506040000020004" pitchFamily="34" charset="0"/>
              </a:rPr>
              <a:t>ampicilín (AMP)</a:t>
            </a:r>
          </a:p>
          <a:p>
            <a:endParaRPr lang="en-GB" sz="2400" dirty="0">
              <a:latin typeface="EC Square Sans Pro" panose="020B0506040000020004" pitchFamily="34" charset="0"/>
            </a:endParaRPr>
          </a:p>
          <a:p>
            <a:r>
              <a:rPr lang="sk-SK" sz="3200">
                <a:latin typeface="EC Square Sans Pro" panose="020B0506040000020004" pitchFamily="34" charset="0"/>
              </a:rPr>
              <a:t>cefotaxím (CTX)</a:t>
            </a:r>
          </a:p>
          <a:p>
            <a:endParaRPr lang="en-GB" dirty="0">
              <a:latin typeface="EC Square Sans Pro" panose="020B0506040000020004" pitchFamily="34" charset="0"/>
            </a:endParaRPr>
          </a:p>
          <a:p>
            <a:r>
              <a:rPr lang="sk-SK" sz="3200">
                <a:latin typeface="EC Square Sans Pro" panose="020B0506040000020004" pitchFamily="34" charset="0"/>
              </a:rPr>
              <a:t>ciprofloxacín (CIP)</a:t>
            </a:r>
          </a:p>
          <a:p>
            <a:endParaRPr lang="en-GB" sz="2800" dirty="0">
              <a:latin typeface="EC Square Sans Pro" panose="020B0506040000020004" pitchFamily="34" charset="0"/>
            </a:endParaRPr>
          </a:p>
          <a:p>
            <a:r>
              <a:rPr lang="sk-SK" sz="3200">
                <a:latin typeface="EC Square Sans Pro" panose="020B0506040000020004" pitchFamily="34" charset="0"/>
              </a:rPr>
              <a:t>tetracyklín (TET)</a:t>
            </a:r>
          </a:p>
        </p:txBody>
      </p:sp>
      <p:sp>
        <p:nvSpPr>
          <p:cNvPr id="36" name="Rectángulo 35">
            <a:extLst>
              <a:ext uri="{FF2B5EF4-FFF2-40B4-BE49-F238E27FC236}">
                <a16:creationId xmlns:a16="http://schemas.microsoft.com/office/drawing/2014/main" id="{DCB2D1E1-4A0B-4550-8390-93E46C707E93}"/>
              </a:ext>
            </a:extLst>
          </p:cNvPr>
          <p:cNvSpPr/>
          <p:nvPr/>
        </p:nvSpPr>
        <p:spPr>
          <a:xfrm>
            <a:off x="4343400" y="5838299"/>
            <a:ext cx="1345347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Marcador de texto 1">
            <a:extLst>
              <a:ext uri="{FF2B5EF4-FFF2-40B4-BE49-F238E27FC236}">
                <a16:creationId xmlns:a16="http://schemas.microsoft.com/office/drawing/2014/main" id="{2C162787-737E-4910-BB3F-5D2442DB82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3941" y="615950"/>
            <a:ext cx="3440659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b="1">
                <a:latin typeface="EC Square Sans Pro" panose="020B0506040000020004" pitchFamily="34" charset="0"/>
                <a:cs typeface="+mn-cs"/>
              </a:rPr>
              <a:t>Úspechy</a:t>
            </a:r>
          </a:p>
        </p:txBody>
      </p:sp>
      <p:pic>
        <p:nvPicPr>
          <p:cNvPr id="39" name="Picture 2" descr="Silhouette of a pig Royalty Free Vector Image - VectorStock">
            <a:extLst>
              <a:ext uri="{FF2B5EF4-FFF2-40B4-BE49-F238E27FC236}">
                <a16:creationId xmlns:a16="http://schemas.microsoft.com/office/drawing/2014/main" id="{EBF0B977-D2E8-488C-A7E6-CD93C1D140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4" t="18131" r="2411" b="24735"/>
          <a:stretch/>
        </p:blipFill>
        <p:spPr bwMode="auto">
          <a:xfrm flipH="1">
            <a:off x="5974908" y="2368550"/>
            <a:ext cx="578291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8">
            <a:extLst>
              <a:ext uri="{FF2B5EF4-FFF2-40B4-BE49-F238E27FC236}">
                <a16:creationId xmlns:a16="http://schemas.microsoft.com/office/drawing/2014/main" id="{50C43386-48D1-06CA-D7B5-B83F39B9DF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375" t="15149" r="25000" b="17074"/>
          <a:stretch/>
        </p:blipFill>
        <p:spPr>
          <a:xfrm>
            <a:off x="564708" y="0"/>
            <a:ext cx="4953000" cy="2877457"/>
          </a:xfrm>
          <a:prstGeom prst="rect">
            <a:avLst/>
          </a:prstGeom>
        </p:spPr>
      </p:pic>
      <p:pic>
        <p:nvPicPr>
          <p:cNvPr id="3" name="Imagen 10">
            <a:extLst>
              <a:ext uri="{FF2B5EF4-FFF2-40B4-BE49-F238E27FC236}">
                <a16:creationId xmlns:a16="http://schemas.microsoft.com/office/drawing/2014/main" id="{011F5CB4-92AA-4881-5B79-4B9B5B1FF55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1250" t="12223" r="21250" b="11111"/>
          <a:stretch/>
        </p:blipFill>
        <p:spPr>
          <a:xfrm>
            <a:off x="457200" y="2933174"/>
            <a:ext cx="5183683" cy="388776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8D6E652-0A88-8205-483E-40AF3E0483C8}"/>
              </a:ext>
            </a:extLst>
          </p:cNvPr>
          <p:cNvSpPr txBox="1"/>
          <p:nvPr/>
        </p:nvSpPr>
        <p:spPr>
          <a:xfrm rot="16200000">
            <a:off x="-220781" y="3813689"/>
            <a:ext cx="1427422" cy="1671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Výskyt</a:t>
            </a:r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rezistencie</a:t>
            </a:r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6C037F-78EF-6037-D709-9ACC9AD5A182}"/>
              </a:ext>
            </a:extLst>
          </p:cNvPr>
          <p:cNvSpPr txBox="1"/>
          <p:nvPr/>
        </p:nvSpPr>
        <p:spPr>
          <a:xfrm>
            <a:off x="1067967" y="971550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Cyprus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C98B123-9B7E-AB6B-0815-DAD710DCDF1E}"/>
              </a:ext>
            </a:extLst>
          </p:cNvPr>
          <p:cNvSpPr txBox="1"/>
          <p:nvPr/>
        </p:nvSpPr>
        <p:spPr>
          <a:xfrm>
            <a:off x="2274467" y="978354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3C17247-FD89-F043-9CB6-6EC2BF158F21}"/>
              </a:ext>
            </a:extLst>
          </p:cNvPr>
          <p:cNvSpPr txBox="1"/>
          <p:nvPr/>
        </p:nvSpPr>
        <p:spPr>
          <a:xfrm>
            <a:off x="3496625" y="978353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Dánsko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28E8F1-A87C-09BD-33F5-D9F3EA793545}"/>
              </a:ext>
            </a:extLst>
          </p:cNvPr>
          <p:cNvSpPr txBox="1"/>
          <p:nvPr/>
        </p:nvSpPr>
        <p:spPr>
          <a:xfrm>
            <a:off x="4703125" y="971549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Estónsk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DD6D7B-020D-7684-7B04-90A41437B637}"/>
              </a:ext>
            </a:extLst>
          </p:cNvPr>
          <p:cNvSpPr txBox="1"/>
          <p:nvPr/>
        </p:nvSpPr>
        <p:spPr>
          <a:xfrm>
            <a:off x="1067967" y="1930400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Fínsko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D76C743-E04B-CE49-DB77-ED7245AED69E}"/>
              </a:ext>
            </a:extLst>
          </p:cNvPr>
          <p:cNvSpPr txBox="1"/>
          <p:nvPr/>
        </p:nvSpPr>
        <p:spPr>
          <a:xfrm>
            <a:off x="2274467" y="1937204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Francúzsko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0B787A1-A404-0980-EA53-3B9A78434AC8}"/>
              </a:ext>
            </a:extLst>
          </p:cNvPr>
          <p:cNvSpPr txBox="1"/>
          <p:nvPr/>
        </p:nvSpPr>
        <p:spPr>
          <a:xfrm>
            <a:off x="3496625" y="1937203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Nemecko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4D77F2-347C-023F-DD4F-93D349E61038}"/>
              </a:ext>
            </a:extLst>
          </p:cNvPr>
          <p:cNvSpPr txBox="1"/>
          <p:nvPr/>
        </p:nvSpPr>
        <p:spPr>
          <a:xfrm>
            <a:off x="4703125" y="1930399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Grécko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662D2A0-BE8D-A7C9-7627-A933E832CFD3}"/>
              </a:ext>
            </a:extLst>
          </p:cNvPr>
          <p:cNvSpPr txBox="1"/>
          <p:nvPr/>
        </p:nvSpPr>
        <p:spPr>
          <a:xfrm>
            <a:off x="1089259" y="2958685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Maďarsko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E98EA55-3924-BF75-6C22-CEAE7B56C397}"/>
              </a:ext>
            </a:extLst>
          </p:cNvPr>
          <p:cNvSpPr txBox="1"/>
          <p:nvPr/>
        </p:nvSpPr>
        <p:spPr>
          <a:xfrm>
            <a:off x="2295759" y="2965489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Írsko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F5DE999-E7A1-7EC0-578B-F3CBA97C0FF0}"/>
              </a:ext>
            </a:extLst>
          </p:cNvPr>
          <p:cNvSpPr txBox="1"/>
          <p:nvPr/>
        </p:nvSpPr>
        <p:spPr>
          <a:xfrm>
            <a:off x="3517917" y="2965488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Taliansko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C372AD4-60D5-BAA8-4272-577277CDF6F9}"/>
              </a:ext>
            </a:extLst>
          </p:cNvPr>
          <p:cNvSpPr txBox="1"/>
          <p:nvPr/>
        </p:nvSpPr>
        <p:spPr>
          <a:xfrm>
            <a:off x="4724417" y="2958684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Lotyšsko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194184-6240-ECD7-2F74-10F6597371D8}"/>
              </a:ext>
            </a:extLst>
          </p:cNvPr>
          <p:cNvSpPr txBox="1"/>
          <p:nvPr/>
        </p:nvSpPr>
        <p:spPr>
          <a:xfrm>
            <a:off x="1089259" y="3923622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Litva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7B3D77C-F5C7-6DA0-99D5-E1FE5EC01307}"/>
              </a:ext>
            </a:extLst>
          </p:cNvPr>
          <p:cNvSpPr txBox="1"/>
          <p:nvPr/>
        </p:nvSpPr>
        <p:spPr>
          <a:xfrm>
            <a:off x="2289408" y="3936776"/>
            <a:ext cx="529991" cy="957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Luxembursko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1FAECE-7EDF-18B0-2F28-0AC9DC72F58D}"/>
              </a:ext>
            </a:extLst>
          </p:cNvPr>
          <p:cNvSpPr txBox="1"/>
          <p:nvPr/>
        </p:nvSpPr>
        <p:spPr>
          <a:xfrm>
            <a:off x="3569587" y="3923621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Malta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ACEF03DF-822B-2431-40D7-92E21AD40A3B}"/>
              </a:ext>
            </a:extLst>
          </p:cNvPr>
          <p:cNvSpPr txBox="1"/>
          <p:nvPr/>
        </p:nvSpPr>
        <p:spPr>
          <a:xfrm>
            <a:off x="4724416" y="3923621"/>
            <a:ext cx="533383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Holandsko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C426906-3FD8-8003-C9E5-8C0733241CC8}"/>
              </a:ext>
            </a:extLst>
          </p:cNvPr>
          <p:cNvSpPr txBox="1"/>
          <p:nvPr/>
        </p:nvSpPr>
        <p:spPr>
          <a:xfrm>
            <a:off x="1145971" y="4893582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Poľsko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73C53B2-9982-700D-394B-E385CA385817}"/>
              </a:ext>
            </a:extLst>
          </p:cNvPr>
          <p:cNvSpPr txBox="1"/>
          <p:nvPr/>
        </p:nvSpPr>
        <p:spPr>
          <a:xfrm>
            <a:off x="2346121" y="4906737"/>
            <a:ext cx="489370" cy="957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Portugalsko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CFD2A97-6BCE-3BD3-0866-A4447063F9AA}"/>
              </a:ext>
            </a:extLst>
          </p:cNvPr>
          <p:cNvSpPr txBox="1"/>
          <p:nvPr/>
        </p:nvSpPr>
        <p:spPr>
          <a:xfrm>
            <a:off x="3574629" y="4900385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Rumunsko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FB3B1625-DBE1-7ECD-DB39-548824182B1D}"/>
              </a:ext>
            </a:extLst>
          </p:cNvPr>
          <p:cNvSpPr txBox="1"/>
          <p:nvPr/>
        </p:nvSpPr>
        <p:spPr>
          <a:xfrm>
            <a:off x="4781129" y="4893581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Slovensko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363C36C-8325-56A0-1BB5-91F7AAA0B18B}"/>
              </a:ext>
            </a:extLst>
          </p:cNvPr>
          <p:cNvSpPr txBox="1"/>
          <p:nvPr/>
        </p:nvSpPr>
        <p:spPr>
          <a:xfrm>
            <a:off x="1113123" y="5866486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Slovinsko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F4734E0-5111-4419-08AC-065D6EF65C99}"/>
              </a:ext>
            </a:extLst>
          </p:cNvPr>
          <p:cNvSpPr txBox="1"/>
          <p:nvPr/>
        </p:nvSpPr>
        <p:spPr>
          <a:xfrm>
            <a:off x="2313273" y="5879641"/>
            <a:ext cx="489370" cy="957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Španielsko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21C8159-881B-9D2B-26DD-05A2A848AC66}"/>
              </a:ext>
            </a:extLst>
          </p:cNvPr>
          <p:cNvSpPr txBox="1"/>
          <p:nvPr/>
        </p:nvSpPr>
        <p:spPr>
          <a:xfrm>
            <a:off x="3541781" y="5873289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Švédsko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85420E7-E1DF-0E1C-5E3B-6B2B020563DB}"/>
              </a:ext>
            </a:extLst>
          </p:cNvPr>
          <p:cNvSpPr txBox="1"/>
          <p:nvPr/>
        </p:nvSpPr>
        <p:spPr>
          <a:xfrm>
            <a:off x="4419600" y="5873750"/>
            <a:ext cx="1136650" cy="11296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l-PL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</a:t>
            </a:r>
            <a:r>
              <a:rPr lang="pl-PL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(27 </a:t>
            </a:r>
            <a:r>
              <a:rPr lang="pl-PL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</a:t>
            </a:r>
            <a:r>
              <a:rPr lang="pl-PL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</a:t>
            </a:r>
            <a:r>
              <a:rPr lang="pl-PL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+ </a:t>
            </a:r>
            <a:r>
              <a:rPr lang="pl-PL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Spoj</a:t>
            </a:r>
            <a:r>
              <a:rPr lang="pl-PL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kráľ</a:t>
            </a:r>
            <a:r>
              <a:rPr lang="pl-PL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3B2D84A-CFF6-5059-0733-E04F548E422A}"/>
              </a:ext>
            </a:extLst>
          </p:cNvPr>
          <p:cNvSpPr txBox="1"/>
          <p:nvPr/>
        </p:nvSpPr>
        <p:spPr>
          <a:xfrm>
            <a:off x="1080667" y="5442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Rakúsko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4D6B4C7-1988-AF74-7D3A-E6AA6F8E639C}"/>
              </a:ext>
            </a:extLst>
          </p:cNvPr>
          <p:cNvSpPr txBox="1"/>
          <p:nvPr/>
        </p:nvSpPr>
        <p:spPr>
          <a:xfrm>
            <a:off x="2287167" y="12246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Belgicko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BC32FBE-936B-6ADA-0733-D2F84B6DE783}"/>
              </a:ext>
            </a:extLst>
          </p:cNvPr>
          <p:cNvSpPr txBox="1"/>
          <p:nvPr/>
        </p:nvSpPr>
        <p:spPr>
          <a:xfrm>
            <a:off x="3509325" y="12245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Bulharsko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963007D-D0A6-9489-50C9-C4D0C4C73A17}"/>
              </a:ext>
            </a:extLst>
          </p:cNvPr>
          <p:cNvSpPr txBox="1"/>
          <p:nvPr/>
        </p:nvSpPr>
        <p:spPr>
          <a:xfrm>
            <a:off x="4715825" y="5441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Chorvátsko</a:t>
            </a:r>
            <a:endParaRPr lang="en-US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9ACFE1DB-F97D-41CC-A5E0-4B7C1D478ED7}"/>
              </a:ext>
            </a:extLst>
          </p:cNvPr>
          <p:cNvSpPr/>
          <p:nvPr/>
        </p:nvSpPr>
        <p:spPr>
          <a:xfrm>
            <a:off x="4343400" y="4847669"/>
            <a:ext cx="1345347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621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5">
            <a:extLst>
              <a:ext uri="{FF2B5EF4-FFF2-40B4-BE49-F238E27FC236}">
                <a16:creationId xmlns:a16="http://schemas.microsoft.com/office/drawing/2014/main" id="{0855EDE2-02AA-FC4D-4155-E19557DE9E7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876" t="13333" r="26874" b="10000"/>
          <a:stretch/>
        </p:blipFill>
        <p:spPr>
          <a:xfrm>
            <a:off x="635000" y="2903343"/>
            <a:ext cx="4546600" cy="3825797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987E8B90-0636-4775-A4B6-54F8D0D1394F}"/>
              </a:ext>
            </a:extLst>
          </p:cNvPr>
          <p:cNvSpPr/>
          <p:nvPr/>
        </p:nvSpPr>
        <p:spPr>
          <a:xfrm>
            <a:off x="4114800" y="5797550"/>
            <a:ext cx="1371600" cy="9315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47A1701-2789-4212-AA97-C4DE1A2FD870}"/>
              </a:ext>
            </a:extLst>
          </p:cNvPr>
          <p:cNvSpPr txBox="1"/>
          <p:nvPr/>
        </p:nvSpPr>
        <p:spPr>
          <a:xfrm>
            <a:off x="6705600" y="1256090"/>
            <a:ext cx="5181600" cy="15696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k-SK" sz="2400" i="1" dirty="0">
                <a:latin typeface="EC Square Sans Pro" panose="020B0506040000020004" pitchFamily="34" charset="0"/>
              </a:rPr>
              <a:t>Príklad 2</a:t>
            </a:r>
            <a:r>
              <a:rPr lang="sk-SK" sz="2400" dirty="0">
                <a:latin typeface="EC Square Sans Pro" panose="020B0506040000020004" pitchFamily="34" charset="0"/>
              </a:rPr>
              <a:t> </a:t>
            </a:r>
          </a:p>
          <a:p>
            <a:r>
              <a:rPr lang="sk-SK" sz="2400" dirty="0">
                <a:latin typeface="EC Square Sans Pro" panose="020B0506040000020004" pitchFamily="34" charset="0"/>
              </a:rPr>
              <a:t>Trendy v </a:t>
            </a:r>
            <a:r>
              <a:rPr lang="sk-SK" sz="2400" b="1" dirty="0">
                <a:latin typeface="EC Square Sans Pro" panose="020B0506040000020004" pitchFamily="34" charset="0"/>
              </a:rPr>
              <a:t>rezistencii</a:t>
            </a:r>
            <a:r>
              <a:rPr lang="sk-SK" sz="2400" dirty="0">
                <a:latin typeface="EC Square Sans Pro" panose="020B0506040000020004" pitchFamily="34" charset="0"/>
              </a:rPr>
              <a:t> na vybrané </a:t>
            </a:r>
            <a:r>
              <a:rPr lang="sk-SK" sz="2400" b="1" dirty="0" err="1">
                <a:latin typeface="EC Square Sans Pro" panose="020B0506040000020004" pitchFamily="34" charset="0"/>
              </a:rPr>
              <a:t>antimikrobiálne</a:t>
            </a:r>
            <a:r>
              <a:rPr lang="sk-SK" sz="2400" b="1" dirty="0">
                <a:latin typeface="EC Square Sans Pro" panose="020B0506040000020004" pitchFamily="34" charset="0"/>
              </a:rPr>
              <a:t> látky</a:t>
            </a:r>
            <a:r>
              <a:rPr lang="sk-SK" sz="2400" dirty="0">
                <a:latin typeface="EC Square Sans Pro" panose="020B0506040000020004" pitchFamily="34" charset="0"/>
              </a:rPr>
              <a:t> u indikátorových </a:t>
            </a:r>
            <a:r>
              <a:rPr lang="sk-SK" sz="2400" b="1" dirty="0">
                <a:latin typeface="EC Square Sans Pro" panose="020B0506040000020004" pitchFamily="34" charset="0"/>
              </a:rPr>
              <a:t>E. </a:t>
            </a:r>
            <a:r>
              <a:rPr lang="sk-SK" sz="2400" b="1" dirty="0" err="1">
                <a:latin typeface="EC Square Sans Pro" panose="020B0506040000020004" pitchFamily="34" charset="0"/>
              </a:rPr>
              <a:t>coli</a:t>
            </a:r>
            <a:r>
              <a:rPr lang="sk-SK" sz="2400" b="1" dirty="0">
                <a:latin typeface="EC Square Sans Pro" panose="020B0506040000020004" pitchFamily="34" charset="0"/>
              </a:rPr>
              <a:t> z brojlerov</a:t>
            </a:r>
            <a:r>
              <a:rPr lang="sk-SK" sz="2400" dirty="0">
                <a:latin typeface="EC Square Sans Pro" panose="020B0506040000020004" pitchFamily="34" charset="0"/>
              </a:rPr>
              <a:t>, 2009 – 2021</a:t>
            </a:r>
          </a:p>
        </p:txBody>
      </p:sp>
      <p:sp>
        <p:nvSpPr>
          <p:cNvPr id="10" name="Flecha: a la derecha 9">
            <a:extLst>
              <a:ext uri="{FF2B5EF4-FFF2-40B4-BE49-F238E27FC236}">
                <a16:creationId xmlns:a16="http://schemas.microsoft.com/office/drawing/2014/main" id="{DC06A3C1-7751-4FDF-AABF-B232759E36CD}"/>
              </a:ext>
            </a:extLst>
          </p:cNvPr>
          <p:cNvSpPr/>
          <p:nvPr/>
        </p:nvSpPr>
        <p:spPr>
          <a:xfrm>
            <a:off x="4788941" y="6126820"/>
            <a:ext cx="836117" cy="381000"/>
          </a:xfrm>
          <a:prstGeom prst="rightArrow">
            <a:avLst/>
          </a:prstGeom>
          <a:solidFill>
            <a:srgbClr val="0033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4E2FBD77-7D5E-4A23-A218-63328DC08C75}"/>
              </a:ext>
            </a:extLst>
          </p:cNvPr>
          <p:cNvSpPr/>
          <p:nvPr/>
        </p:nvSpPr>
        <p:spPr>
          <a:xfrm>
            <a:off x="6803360" y="3740150"/>
            <a:ext cx="836116" cy="806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4C123E22-4D64-430F-A482-9C24E3741219}"/>
              </a:ext>
            </a:extLst>
          </p:cNvPr>
          <p:cNvSpPr/>
          <p:nvPr/>
        </p:nvSpPr>
        <p:spPr>
          <a:xfrm>
            <a:off x="6803360" y="4502150"/>
            <a:ext cx="836116" cy="806976"/>
          </a:xfrm>
          <a:prstGeom prst="rect">
            <a:avLst/>
          </a:prstGeom>
          <a:solidFill>
            <a:srgbClr val="66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08F299C5-2809-4B40-A0C8-524CB94E8227}"/>
              </a:ext>
            </a:extLst>
          </p:cNvPr>
          <p:cNvSpPr/>
          <p:nvPr/>
        </p:nvSpPr>
        <p:spPr>
          <a:xfrm>
            <a:off x="6803360" y="5295374"/>
            <a:ext cx="836116" cy="806976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F76FD2DC-3CBF-4B07-99C2-A30BBEE4494A}"/>
              </a:ext>
            </a:extLst>
          </p:cNvPr>
          <p:cNvSpPr/>
          <p:nvPr/>
        </p:nvSpPr>
        <p:spPr>
          <a:xfrm>
            <a:off x="6803360" y="6063724"/>
            <a:ext cx="836116" cy="806976"/>
          </a:xfrm>
          <a:prstGeom prst="rect">
            <a:avLst/>
          </a:prstGeom>
          <a:solidFill>
            <a:srgbClr val="00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6D7C9DC3-72B3-44A6-82B1-A5EFA5F9FB11}"/>
              </a:ext>
            </a:extLst>
          </p:cNvPr>
          <p:cNvCxnSpPr/>
          <p:nvPr/>
        </p:nvCxnSpPr>
        <p:spPr>
          <a:xfrm>
            <a:off x="7069018" y="6264275"/>
            <a:ext cx="304800" cy="381000"/>
          </a:xfrm>
          <a:prstGeom prst="straightConnector1">
            <a:avLst/>
          </a:prstGeom>
          <a:ln w="3810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ector recto de flecha 15">
            <a:extLst>
              <a:ext uri="{FF2B5EF4-FFF2-40B4-BE49-F238E27FC236}">
                <a16:creationId xmlns:a16="http://schemas.microsoft.com/office/drawing/2014/main" id="{97D5DA4F-F1EA-44CE-AFAF-A2E101931F52}"/>
              </a:ext>
            </a:extLst>
          </p:cNvPr>
          <p:cNvCxnSpPr/>
          <p:nvPr/>
        </p:nvCxnSpPr>
        <p:spPr>
          <a:xfrm>
            <a:off x="7076836" y="4717787"/>
            <a:ext cx="304800" cy="3810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ector recto de flecha 16">
            <a:extLst>
              <a:ext uri="{FF2B5EF4-FFF2-40B4-BE49-F238E27FC236}">
                <a16:creationId xmlns:a16="http://schemas.microsoft.com/office/drawing/2014/main" id="{39C5B4B0-39CD-4052-BD71-E4F55FFB73F0}"/>
              </a:ext>
            </a:extLst>
          </p:cNvPr>
          <p:cNvCxnSpPr/>
          <p:nvPr/>
        </p:nvCxnSpPr>
        <p:spPr>
          <a:xfrm>
            <a:off x="7103183" y="3879061"/>
            <a:ext cx="304800" cy="3810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uadroTexto 18">
            <a:extLst>
              <a:ext uri="{FF2B5EF4-FFF2-40B4-BE49-F238E27FC236}">
                <a16:creationId xmlns:a16="http://schemas.microsoft.com/office/drawing/2014/main" id="{1467A030-21BF-4F9A-97FB-18DBAEA7E9B1}"/>
              </a:ext>
            </a:extLst>
          </p:cNvPr>
          <p:cNvSpPr txBox="1"/>
          <p:nvPr/>
        </p:nvSpPr>
        <p:spPr>
          <a:xfrm>
            <a:off x="7687340" y="3156387"/>
            <a:ext cx="4047460" cy="36317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3200">
                <a:latin typeface="EC Square Sans Pro" panose="020B0506040000020004" pitchFamily="34" charset="0"/>
              </a:rPr>
              <a:t>Rezistencia na:</a:t>
            </a:r>
          </a:p>
          <a:p>
            <a:r>
              <a:rPr lang="sk-SK" sz="3200">
                <a:latin typeface="EC Square Sans Pro" panose="020B0506040000020004" pitchFamily="34" charset="0"/>
              </a:rPr>
              <a:t>ampicilín (AMP)</a:t>
            </a:r>
          </a:p>
          <a:p>
            <a:endParaRPr lang="en-GB" sz="2400" dirty="0">
              <a:latin typeface="EC Square Sans Pro" panose="020B0506040000020004" pitchFamily="34" charset="0"/>
            </a:endParaRPr>
          </a:p>
          <a:p>
            <a:r>
              <a:rPr lang="sk-SK" sz="3200">
                <a:latin typeface="EC Square Sans Pro" panose="020B0506040000020004" pitchFamily="34" charset="0"/>
              </a:rPr>
              <a:t>cefotaxím (CTX)</a:t>
            </a:r>
          </a:p>
          <a:p>
            <a:endParaRPr lang="en-GB" dirty="0">
              <a:latin typeface="EC Square Sans Pro" panose="020B0506040000020004" pitchFamily="34" charset="0"/>
            </a:endParaRPr>
          </a:p>
          <a:p>
            <a:r>
              <a:rPr lang="sk-SK" sz="3200">
                <a:latin typeface="EC Square Sans Pro" panose="020B0506040000020004" pitchFamily="34" charset="0"/>
              </a:rPr>
              <a:t>ciprofloxacín (CIP)</a:t>
            </a:r>
          </a:p>
          <a:p>
            <a:endParaRPr lang="en-GB" sz="2800" dirty="0">
              <a:latin typeface="EC Square Sans Pro" panose="020B0506040000020004" pitchFamily="34" charset="0"/>
            </a:endParaRPr>
          </a:p>
          <a:p>
            <a:r>
              <a:rPr lang="sk-SK" sz="3200">
                <a:latin typeface="EC Square Sans Pro" panose="020B0506040000020004" pitchFamily="34" charset="0"/>
              </a:rPr>
              <a:t>tetracyklín (TET)</a:t>
            </a:r>
          </a:p>
        </p:txBody>
      </p:sp>
      <p:cxnSp>
        <p:nvCxnSpPr>
          <p:cNvPr id="20" name="Conector recto de flecha 19">
            <a:extLst>
              <a:ext uri="{FF2B5EF4-FFF2-40B4-BE49-F238E27FC236}">
                <a16:creationId xmlns:a16="http://schemas.microsoft.com/office/drawing/2014/main" id="{29579818-B6C6-4601-BFC5-717813140962}"/>
              </a:ext>
            </a:extLst>
          </p:cNvPr>
          <p:cNvCxnSpPr/>
          <p:nvPr/>
        </p:nvCxnSpPr>
        <p:spPr>
          <a:xfrm>
            <a:off x="7086600" y="5492750"/>
            <a:ext cx="304800" cy="381000"/>
          </a:xfrm>
          <a:prstGeom prst="straightConnector1">
            <a:avLst/>
          </a:prstGeom>
          <a:ln w="38100">
            <a:solidFill>
              <a:srgbClr val="2C747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23" name="Modelo 3D 22" descr="Trofeo">
                <a:extLst>
                  <a:ext uri="{FF2B5EF4-FFF2-40B4-BE49-F238E27FC236}">
                    <a16:creationId xmlns:a16="http://schemas.microsoft.com/office/drawing/2014/main" id="{4461AB61-83CC-49C0-AA43-1D36F0CAC5C9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0578528" y="4178373"/>
              <a:ext cx="1562012" cy="1314375"/>
            </p:xfrm>
            <a:graphic>
              <a:graphicData uri="http://schemas.microsoft.com/office/drawing/2017/model3d">
                <am3d:model3d r:embed="rId4">
                  <am3d:spPr>
                    <a:xfrm>
                      <a:off x="0" y="0"/>
                      <a:ext cx="1562012" cy="1314375"/>
                    </a:xfrm>
                    <a:prstGeom prst="rect">
                      <a:avLst/>
                    </a:prstGeom>
                  </am3d:spPr>
                  <am3d:camera>
                    <am3d:pos x="0" y="0" z="66204656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5605533" d="1000000"/>
                    <am3d:preTrans dx="0" dy="-14889060" dz="-6"/>
                    <am3d:scale>
                      <am3d:sx n="1000000" d="1000000"/>
                      <am3d:sy n="1000000" d="1000000"/>
                      <am3d:sz n="1000000" d="1000000"/>
                    </am3d:scale>
                    <am3d:rot ax="1528524" ay="-1755866" az="-786652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201918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23" name="Modelo 3D 22" descr="Trofeo">
                <a:extLst>
                  <a:ext uri="{FF2B5EF4-FFF2-40B4-BE49-F238E27FC236}">
                    <a16:creationId xmlns:a16="http://schemas.microsoft.com/office/drawing/2014/main" id="{4461AB61-83CC-49C0-AA43-1D36F0CAC5C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578528" y="4178373"/>
                <a:ext cx="1562012" cy="1314375"/>
              </a:xfrm>
              <a:prstGeom prst="rect">
                <a:avLst/>
              </a:prstGeom>
            </p:spPr>
          </p:pic>
        </mc:Fallback>
      </mc:AlternateContent>
      <p:sp>
        <p:nvSpPr>
          <p:cNvPr id="25" name="Marcador de texto 1">
            <a:extLst>
              <a:ext uri="{FF2B5EF4-FFF2-40B4-BE49-F238E27FC236}">
                <a16:creationId xmlns:a16="http://schemas.microsoft.com/office/drawing/2014/main" id="{6A2DD187-12BE-40DF-81C2-5807CC2D34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93941" y="615950"/>
            <a:ext cx="3440659" cy="6858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b="1">
                <a:latin typeface="EC Square Sans Pro" panose="020B0506040000020004" pitchFamily="34" charset="0"/>
                <a:cs typeface="+mn-cs"/>
              </a:rPr>
              <a:t>Úspechy</a:t>
            </a:r>
          </a:p>
        </p:txBody>
      </p:sp>
      <p:pic>
        <p:nvPicPr>
          <p:cNvPr id="26" name="Picture 6" descr="Chicken Icon Vector Art, Icons, and Graphics for Free Download">
            <a:extLst>
              <a:ext uri="{FF2B5EF4-FFF2-40B4-BE49-F238E27FC236}">
                <a16:creationId xmlns:a16="http://schemas.microsoft.com/office/drawing/2014/main" id="{02ED8444-E89A-49A1-A18E-E9BACB0DC8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49" t="19410" r="24531" b="22786"/>
          <a:stretch/>
        </p:blipFill>
        <p:spPr bwMode="auto">
          <a:xfrm>
            <a:off x="6146866" y="2292350"/>
            <a:ext cx="368603" cy="419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AD45A128-5E65-418F-930D-D2507A9F25E5}"/>
              </a:ext>
            </a:extLst>
          </p:cNvPr>
          <p:cNvSpPr/>
          <p:nvPr/>
        </p:nvSpPr>
        <p:spPr>
          <a:xfrm>
            <a:off x="2971800" y="5755749"/>
            <a:ext cx="1345347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Rectángulo 21">
            <a:extLst>
              <a:ext uri="{FF2B5EF4-FFF2-40B4-BE49-F238E27FC236}">
                <a16:creationId xmlns:a16="http://schemas.microsoft.com/office/drawing/2014/main" id="{611BE222-C18A-4132-B90F-CA64B56986C3}"/>
              </a:ext>
            </a:extLst>
          </p:cNvPr>
          <p:cNvSpPr/>
          <p:nvPr/>
        </p:nvSpPr>
        <p:spPr>
          <a:xfrm>
            <a:off x="2965450" y="4747986"/>
            <a:ext cx="1301749" cy="1032401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" name="Imagen 3">
            <a:extLst>
              <a:ext uri="{FF2B5EF4-FFF2-40B4-BE49-F238E27FC236}">
                <a16:creationId xmlns:a16="http://schemas.microsoft.com/office/drawing/2014/main" id="{90BC1399-AC2A-4432-6D76-377A44028FD9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1876" t="17778" r="26874" b="24444"/>
          <a:stretch/>
        </p:blipFill>
        <p:spPr>
          <a:xfrm>
            <a:off x="609600" y="0"/>
            <a:ext cx="4578349" cy="29033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7ECB556-F837-459A-EC34-3F1B5ABABA2C}"/>
              </a:ext>
            </a:extLst>
          </p:cNvPr>
          <p:cNvSpPr txBox="1"/>
          <p:nvPr/>
        </p:nvSpPr>
        <p:spPr>
          <a:xfrm rot="16200000">
            <a:off x="-28927" y="3761104"/>
            <a:ext cx="1427422" cy="16718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 anchorCtr="0">
            <a:noAutofit/>
          </a:bodyPr>
          <a:lstStyle/>
          <a:p>
            <a:pPr algn="ctr"/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Výskyt</a:t>
            </a:r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rezistencie</a:t>
            </a:r>
            <a:r>
              <a:rPr lang="en-US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(%)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D3A1C7-EA8E-602C-0540-712A6E4C03C1}"/>
              </a:ext>
            </a:extLst>
          </p:cNvPr>
          <p:cNvSpPr txBox="1"/>
          <p:nvPr/>
        </p:nvSpPr>
        <p:spPr>
          <a:xfrm>
            <a:off x="1193380" y="-7258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Rakúsko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3879150-6260-F65B-1D6C-B90A2B5D53A0}"/>
              </a:ext>
            </a:extLst>
          </p:cNvPr>
          <p:cNvSpPr txBox="1"/>
          <p:nvPr/>
        </p:nvSpPr>
        <p:spPr>
          <a:xfrm>
            <a:off x="2253830" y="-455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Belgicko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24D4F19-F9E8-F2B0-FBEB-B54812402218}"/>
              </a:ext>
            </a:extLst>
          </p:cNvPr>
          <p:cNvSpPr txBox="1"/>
          <p:nvPr/>
        </p:nvSpPr>
        <p:spPr>
          <a:xfrm>
            <a:off x="3336733" y="-7259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Bulharsko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E4D046-6C40-3F8A-F3D4-D3B3D75E16CA}"/>
              </a:ext>
            </a:extLst>
          </p:cNvPr>
          <p:cNvSpPr txBox="1"/>
          <p:nvPr/>
        </p:nvSpPr>
        <p:spPr>
          <a:xfrm>
            <a:off x="4406480" y="-7259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Chorvátsko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6EDDBB7-D13D-C264-2326-087CA1073A4A}"/>
              </a:ext>
            </a:extLst>
          </p:cNvPr>
          <p:cNvSpPr txBox="1"/>
          <p:nvPr/>
        </p:nvSpPr>
        <p:spPr>
          <a:xfrm>
            <a:off x="1182836" y="972909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Cyprus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880E78B-75F1-A5F9-42E7-1CACB2A821AC}"/>
              </a:ext>
            </a:extLst>
          </p:cNvPr>
          <p:cNvSpPr txBox="1"/>
          <p:nvPr/>
        </p:nvSpPr>
        <p:spPr>
          <a:xfrm>
            <a:off x="2262336" y="973363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Česko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9CF6E4-47B9-7BB8-B1E7-3AE7C3E21433}"/>
              </a:ext>
            </a:extLst>
          </p:cNvPr>
          <p:cNvSpPr txBox="1"/>
          <p:nvPr/>
        </p:nvSpPr>
        <p:spPr>
          <a:xfrm>
            <a:off x="3344794" y="967012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Dánsko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4C9FE2E-FD47-04E9-44A8-F5A54971AE57}"/>
              </a:ext>
            </a:extLst>
          </p:cNvPr>
          <p:cNvSpPr txBox="1"/>
          <p:nvPr/>
        </p:nvSpPr>
        <p:spPr>
          <a:xfrm>
            <a:off x="4411594" y="972908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Estónsko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E21C0B5-D65F-7D86-E4D7-77DFDE7B6D96}"/>
              </a:ext>
            </a:extLst>
          </p:cNvPr>
          <p:cNvSpPr txBox="1"/>
          <p:nvPr/>
        </p:nvSpPr>
        <p:spPr>
          <a:xfrm>
            <a:off x="1190860" y="1930398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Fínsko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ED070CB-770D-9FFD-2D68-B2A47354CCAE}"/>
              </a:ext>
            </a:extLst>
          </p:cNvPr>
          <p:cNvSpPr txBox="1"/>
          <p:nvPr/>
        </p:nvSpPr>
        <p:spPr>
          <a:xfrm>
            <a:off x="2244960" y="1937202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Francúzsko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A3221BE-FA65-83E3-C0FC-CAF596AD4B34}"/>
              </a:ext>
            </a:extLst>
          </p:cNvPr>
          <p:cNvSpPr txBox="1"/>
          <p:nvPr/>
        </p:nvSpPr>
        <p:spPr>
          <a:xfrm>
            <a:off x="3340118" y="1937201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Nemecko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3C53AA2-1A09-615E-BD50-1FEC83EA99BE}"/>
              </a:ext>
            </a:extLst>
          </p:cNvPr>
          <p:cNvSpPr txBox="1"/>
          <p:nvPr/>
        </p:nvSpPr>
        <p:spPr>
          <a:xfrm>
            <a:off x="4419618" y="1930397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Grécko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2706D89-F5F2-D921-0AA7-2EB142ED8C3C}"/>
              </a:ext>
            </a:extLst>
          </p:cNvPr>
          <p:cNvSpPr txBox="1"/>
          <p:nvPr/>
        </p:nvSpPr>
        <p:spPr>
          <a:xfrm>
            <a:off x="1215822" y="2904274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Maďarsko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6C6D6D1-F91E-9372-5717-B2C5609350A8}"/>
              </a:ext>
            </a:extLst>
          </p:cNvPr>
          <p:cNvSpPr txBox="1"/>
          <p:nvPr/>
        </p:nvSpPr>
        <p:spPr>
          <a:xfrm>
            <a:off x="2282622" y="2898378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Írsko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A5AAB3E-6041-04B0-F396-FCB38755FC98}"/>
              </a:ext>
            </a:extLst>
          </p:cNvPr>
          <p:cNvSpPr txBox="1"/>
          <p:nvPr/>
        </p:nvSpPr>
        <p:spPr>
          <a:xfrm>
            <a:off x="3346030" y="2898377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Taliansko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8E2031D-DFA4-89B6-CA13-2AFEF9510C50}"/>
              </a:ext>
            </a:extLst>
          </p:cNvPr>
          <p:cNvSpPr txBox="1"/>
          <p:nvPr/>
        </p:nvSpPr>
        <p:spPr>
          <a:xfrm>
            <a:off x="4406480" y="2897923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Lotyšsko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CCC63CDE-FB32-2A4E-9693-FD4163A22A67}"/>
              </a:ext>
            </a:extLst>
          </p:cNvPr>
          <p:cNvSpPr txBox="1"/>
          <p:nvPr/>
        </p:nvSpPr>
        <p:spPr>
          <a:xfrm>
            <a:off x="1203122" y="3871590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Litva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5450568-4194-B944-1A9B-4AA34325F434}"/>
              </a:ext>
            </a:extLst>
          </p:cNvPr>
          <p:cNvSpPr txBox="1"/>
          <p:nvPr/>
        </p:nvSpPr>
        <p:spPr>
          <a:xfrm>
            <a:off x="2262266" y="3856812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Malta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F276ADD3-86D9-F56F-AE0E-B59B270BB886}"/>
              </a:ext>
            </a:extLst>
          </p:cNvPr>
          <p:cNvSpPr txBox="1"/>
          <p:nvPr/>
        </p:nvSpPr>
        <p:spPr>
          <a:xfrm>
            <a:off x="3335416" y="3869058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Holandsko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C79D446-7207-9850-31E0-88CF239A9C28}"/>
              </a:ext>
            </a:extLst>
          </p:cNvPr>
          <p:cNvSpPr txBox="1"/>
          <p:nvPr/>
        </p:nvSpPr>
        <p:spPr>
          <a:xfrm>
            <a:off x="4402216" y="3865457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Poľsko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B0A4E9D-2B0C-E2F6-6C91-FBA78F804685}"/>
              </a:ext>
            </a:extLst>
          </p:cNvPr>
          <p:cNvSpPr txBox="1"/>
          <p:nvPr/>
        </p:nvSpPr>
        <p:spPr>
          <a:xfrm>
            <a:off x="1195466" y="4843812"/>
            <a:ext cx="489370" cy="957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Portugalsko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10A358A2-02B1-97AD-7D86-8E333D6DE9C6}"/>
              </a:ext>
            </a:extLst>
          </p:cNvPr>
          <p:cNvSpPr txBox="1"/>
          <p:nvPr/>
        </p:nvSpPr>
        <p:spPr>
          <a:xfrm>
            <a:off x="2266530" y="4824760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Rumunsko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976EC2F7-4E95-19F3-36C9-E1A3DED13E6C}"/>
              </a:ext>
            </a:extLst>
          </p:cNvPr>
          <p:cNvSpPr txBox="1"/>
          <p:nvPr/>
        </p:nvSpPr>
        <p:spPr>
          <a:xfrm>
            <a:off x="3333330" y="4824306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Slovensko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F8E0695-F599-1B74-5846-4A446826A091}"/>
              </a:ext>
            </a:extLst>
          </p:cNvPr>
          <p:cNvSpPr txBox="1"/>
          <p:nvPr/>
        </p:nvSpPr>
        <p:spPr>
          <a:xfrm>
            <a:off x="4394645" y="4830692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Slovinsko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831F8050-B003-2EFF-6D4D-EA73E9CEF644}"/>
              </a:ext>
            </a:extLst>
          </p:cNvPr>
          <p:cNvSpPr txBox="1"/>
          <p:nvPr/>
        </p:nvSpPr>
        <p:spPr>
          <a:xfrm>
            <a:off x="1206945" y="5802697"/>
            <a:ext cx="489370" cy="95702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Španielsko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1F3EA1A-1040-6F86-CB2D-2FAA96A8C57A}"/>
              </a:ext>
            </a:extLst>
          </p:cNvPr>
          <p:cNvSpPr txBox="1"/>
          <p:nvPr/>
        </p:nvSpPr>
        <p:spPr>
          <a:xfrm>
            <a:off x="2270353" y="5802695"/>
            <a:ext cx="476670" cy="102507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en-US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Švédsko</a:t>
            </a:r>
            <a:endParaRPr lang="en-US" sz="5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B6416ED2-3427-78ED-8366-6CE51D112177}"/>
              </a:ext>
            </a:extLst>
          </p:cNvPr>
          <p:cNvSpPr txBox="1"/>
          <p:nvPr/>
        </p:nvSpPr>
        <p:spPr>
          <a:xfrm>
            <a:off x="3030263" y="5817532"/>
            <a:ext cx="1033720" cy="87669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b" anchorCtr="0">
            <a:noAutofit/>
          </a:bodyPr>
          <a:lstStyle/>
          <a:p>
            <a:pPr algn="ctr"/>
            <a:r>
              <a:rPr lang="pl-PL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pl-PL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Spolu</a:t>
            </a:r>
            <a:r>
              <a:rPr lang="pl-PL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(26 </a:t>
            </a:r>
            <a:r>
              <a:rPr lang="pl-PL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čl</a:t>
            </a:r>
            <a:r>
              <a:rPr lang="pl-PL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št</a:t>
            </a:r>
            <a:r>
              <a:rPr lang="pl-PL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+ </a:t>
            </a:r>
            <a:r>
              <a:rPr lang="pl-PL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Spoj</a:t>
            </a:r>
            <a:r>
              <a:rPr lang="pl-PL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pl-PL" sz="500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kráľ</a:t>
            </a:r>
            <a:r>
              <a:rPr lang="pl-PL" sz="5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22042847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34">
            <a:extLst>
              <a:ext uri="{FF2B5EF4-FFF2-40B4-BE49-F238E27FC236}">
                <a16:creationId xmlns:a16="http://schemas.microsoft.com/office/drawing/2014/main" id="{F14716CD-A60B-44E0-B79E-19772F5B96B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3571875" y="2057400"/>
            <a:ext cx="3487738" cy="781050"/>
          </a:xfrm>
          <a:prstGeom prst="rect">
            <a:avLst/>
          </a:prstGeom>
        </p:spPr>
        <p:txBody>
          <a:bodyPr/>
          <a:lstStyle>
            <a:lvl1pPr>
              <a:defRPr sz="4800" b="1">
                <a:solidFill>
                  <a:srgbClr val="003399"/>
                </a:solidFill>
                <a:latin typeface="EC Square Sans Pro" panose="020B05060400000200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sk-SK" noProof="0"/>
              <a:t>Ďakujeme!</a:t>
            </a:r>
          </a:p>
        </p:txBody>
      </p:sp>
    </p:spTree>
    <p:extLst>
      <p:ext uri="{BB962C8B-B14F-4D97-AF65-F5344CB8AC3E}">
        <p14:creationId xmlns:p14="http://schemas.microsoft.com/office/powerpoint/2010/main" val="3253062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56C65370-E0CC-42A0-A0F4-3B48429C8E31}"/>
              </a:ext>
            </a:extLst>
          </p:cNvPr>
          <p:cNvSpPr txBox="1"/>
          <p:nvPr/>
        </p:nvSpPr>
        <p:spPr>
          <a:xfrm>
            <a:off x="0" y="1149350"/>
            <a:ext cx="5486400" cy="830997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algn="ctr"/>
            <a:r>
              <a:rPr lang="sk-SK" sz="4800">
                <a:solidFill>
                  <a:schemeClr val="bg1"/>
                </a:solidFill>
                <a:latin typeface="EC Square Sans Pro" panose="020B0506040000020004" pitchFamily="34" charset="0"/>
              </a:rPr>
              <a:t>Globálna hrozba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127275-2F9B-44C4-BB3A-46D089D33F07}"/>
              </a:ext>
            </a:extLst>
          </p:cNvPr>
          <p:cNvSpPr txBox="1"/>
          <p:nvPr/>
        </p:nvSpPr>
        <p:spPr>
          <a:xfrm>
            <a:off x="6705600" y="1149349"/>
            <a:ext cx="5486400" cy="1569660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algn="ctr"/>
            <a:r>
              <a:rPr lang="sk-SK" sz="4800">
                <a:solidFill>
                  <a:schemeClr val="bg1"/>
                </a:solidFill>
                <a:latin typeface="EC Square Sans Pro" panose="020B0506040000020004" pitchFamily="34" charset="0"/>
              </a:rPr>
              <a:t>Hospodársky vplyv</a:t>
            </a:r>
          </a:p>
          <a:p>
            <a:pPr algn="ctr"/>
            <a:endParaRPr lang="en-GB" sz="4800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7" name="Marcador de texto 1">
            <a:extLst>
              <a:ext uri="{FF2B5EF4-FFF2-40B4-BE49-F238E27FC236}">
                <a16:creationId xmlns:a16="http://schemas.microsoft.com/office/drawing/2014/main" id="{1D42911C-E294-4D6A-BF59-85F8CBB21A2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62000" y="311150"/>
            <a:ext cx="9462631" cy="476730"/>
          </a:xfrm>
        </p:spPr>
        <p:txBody>
          <a:bodyPr/>
          <a:lstStyle/>
          <a:p>
            <a:pPr marL="0" indent="0">
              <a:buNone/>
            </a:pPr>
            <a:r>
              <a:rPr lang="sk-SK" sz="2800">
                <a:latin typeface="EC Square Sans Pro" panose="020B0506040000020004" pitchFamily="34" charset="0"/>
              </a:rPr>
              <a:t>Antimikrobiálna rezistencia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411B092D-8A8C-41EC-A18A-7439F8EB7891}"/>
              </a:ext>
            </a:extLst>
          </p:cNvPr>
          <p:cNvSpPr txBox="1"/>
          <p:nvPr/>
        </p:nvSpPr>
        <p:spPr>
          <a:xfrm>
            <a:off x="6705600" y="2905197"/>
            <a:ext cx="5486400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sk-SK" b="0" i="0" dirty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Odhadované náklady systémov zdravotnej starostlivosti v Európe spôsobené AMR sú</a:t>
            </a:r>
          </a:p>
          <a:p>
            <a:pPr algn="l"/>
            <a:endParaRPr lang="en-GB" sz="4000" dirty="0">
              <a:solidFill>
                <a:srgbClr val="3F4A52"/>
              </a:solidFill>
              <a:latin typeface="Open Sans" panose="020B0606030504020204" pitchFamily="34" charset="0"/>
            </a:endParaRPr>
          </a:p>
          <a:p>
            <a:pPr algn="ctr"/>
            <a:r>
              <a:rPr lang="sk-SK" sz="6000" b="1" i="0" dirty="0">
                <a:solidFill>
                  <a:srgbClr val="003399"/>
                </a:solidFill>
                <a:effectLst/>
                <a:latin typeface="EC Square Sans Pro" panose="020B0506040000020004" pitchFamily="34" charset="0"/>
              </a:rPr>
              <a:t>1,1 miliardy eur</a:t>
            </a:r>
            <a:br>
              <a:rPr lang="sk-SK" sz="6000" b="1" i="0" dirty="0">
                <a:solidFill>
                  <a:srgbClr val="003399"/>
                </a:solidFill>
                <a:effectLst/>
                <a:latin typeface="EC Square Sans Pro" panose="020B0506040000020004" pitchFamily="34" charset="0"/>
              </a:rPr>
            </a:br>
            <a:r>
              <a:rPr lang="sk-SK" sz="6000" b="0" i="0" dirty="0">
                <a:solidFill>
                  <a:srgbClr val="003399"/>
                </a:solidFill>
                <a:effectLst/>
                <a:latin typeface="EC Square Sans Pro" panose="020B0506040000020004" pitchFamily="34" charset="0"/>
              </a:rPr>
              <a:t>za rok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E28206-005C-40CF-A816-0832E7C273F7}"/>
              </a:ext>
            </a:extLst>
          </p:cNvPr>
          <p:cNvSpPr txBox="1"/>
          <p:nvPr/>
        </p:nvSpPr>
        <p:spPr>
          <a:xfrm>
            <a:off x="0" y="2018651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>
                <a:solidFill>
                  <a:srgbClr val="3F4A52"/>
                </a:solidFill>
                <a:latin typeface="EC Square Sans Pro" panose="020B0506040000020004" pitchFamily="34" charset="0"/>
              </a:rPr>
              <a:t>Odhadovaný počet úmrtí spôsobených AMR v roku 2050 v porovnaní so súčasnými bežnými príčinami úmrtí</a:t>
            </a:r>
          </a:p>
        </p:txBody>
      </p:sp>
      <p:pic>
        <p:nvPicPr>
          <p:cNvPr id="6" name="Imagen 2">
            <a:extLst>
              <a:ext uri="{FF2B5EF4-FFF2-40B4-BE49-F238E27FC236}">
                <a16:creationId xmlns:a16="http://schemas.microsoft.com/office/drawing/2014/main" id="{F8847E9F-7354-5DB4-DD72-2A6406D82D4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5750" y="2825750"/>
            <a:ext cx="4646300" cy="388411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B0BEF62-39A9-AFC2-35D6-15EDD78C4E29}"/>
              </a:ext>
            </a:extLst>
          </p:cNvPr>
          <p:cNvSpPr txBox="1"/>
          <p:nvPr/>
        </p:nvSpPr>
        <p:spPr>
          <a:xfrm>
            <a:off x="990600" y="3426460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k-SK" sz="9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Tetanus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03515A4-6E15-6265-447D-E6EA11A35283}"/>
              </a:ext>
            </a:extLst>
          </p:cNvPr>
          <p:cNvSpPr txBox="1"/>
          <p:nvPr/>
        </p:nvSpPr>
        <p:spPr>
          <a:xfrm>
            <a:off x="990600" y="3610610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k-SK" sz="9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60 000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A2301C6-1D09-8EB7-D362-78E256589259}"/>
              </a:ext>
            </a:extLst>
          </p:cNvPr>
          <p:cNvSpPr txBox="1"/>
          <p:nvPr/>
        </p:nvSpPr>
        <p:spPr>
          <a:xfrm>
            <a:off x="373380" y="4145280"/>
            <a:ext cx="685800" cy="3265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k-SK" sz="9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Dopravné nehody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E3E3922-35A0-9CE3-016C-8A59F3B484A1}"/>
              </a:ext>
            </a:extLst>
          </p:cNvPr>
          <p:cNvSpPr txBox="1"/>
          <p:nvPr/>
        </p:nvSpPr>
        <p:spPr>
          <a:xfrm>
            <a:off x="373380" y="4471261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k-SK" sz="9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1,2 milióna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E0F5D7D-4A3D-0960-FB24-08B6D1A11A94}"/>
              </a:ext>
            </a:extLst>
          </p:cNvPr>
          <p:cNvSpPr txBox="1"/>
          <p:nvPr/>
        </p:nvSpPr>
        <p:spPr>
          <a:xfrm>
            <a:off x="373380" y="5499347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k-SK" sz="9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Osýpky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FC0BDA-40B1-8124-1332-5F71E5CA521E}"/>
              </a:ext>
            </a:extLst>
          </p:cNvPr>
          <p:cNvSpPr txBox="1"/>
          <p:nvPr/>
        </p:nvSpPr>
        <p:spPr>
          <a:xfrm>
            <a:off x="373380" y="5683497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k-SK" sz="9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130 000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2022BB2-C936-64F2-0E72-8681DBB05AFD}"/>
              </a:ext>
            </a:extLst>
          </p:cNvPr>
          <p:cNvSpPr txBox="1"/>
          <p:nvPr/>
        </p:nvSpPr>
        <p:spPr>
          <a:xfrm>
            <a:off x="4114800" y="4272753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sk-SK" sz="9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Rakovina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EAD1D44-F64D-F911-5C57-CF7CFF355D21}"/>
              </a:ext>
            </a:extLst>
          </p:cNvPr>
          <p:cNvSpPr txBox="1"/>
          <p:nvPr/>
        </p:nvSpPr>
        <p:spPr>
          <a:xfrm>
            <a:off x="4114800" y="4456903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sk-SK" sz="9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8,2 milióna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600D166-228C-3FDA-9B34-862E911F6F9D}"/>
              </a:ext>
            </a:extLst>
          </p:cNvPr>
          <p:cNvSpPr txBox="1"/>
          <p:nvPr/>
        </p:nvSpPr>
        <p:spPr>
          <a:xfrm>
            <a:off x="4114800" y="5499347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sk-SK" sz="9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Cholera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0AAAA20-2BA9-8F74-FFCA-BF7B1269C7D1}"/>
              </a:ext>
            </a:extLst>
          </p:cNvPr>
          <p:cNvSpPr txBox="1"/>
          <p:nvPr/>
        </p:nvSpPr>
        <p:spPr>
          <a:xfrm>
            <a:off x="4114800" y="5683497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sk-SK" sz="9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100 000 – 120 000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95E93D-569E-3080-36F6-FA8B3D768321}"/>
              </a:ext>
            </a:extLst>
          </p:cNvPr>
          <p:cNvSpPr txBox="1"/>
          <p:nvPr/>
        </p:nvSpPr>
        <p:spPr>
          <a:xfrm>
            <a:off x="3657600" y="6380501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sk-SK" sz="9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Diabetes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69955C8-6D71-F799-0ED4-1B996AB0FB3A}"/>
              </a:ext>
            </a:extLst>
          </p:cNvPr>
          <p:cNvSpPr txBox="1"/>
          <p:nvPr/>
        </p:nvSpPr>
        <p:spPr>
          <a:xfrm>
            <a:off x="3657600" y="6564651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sk-SK" sz="9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1,5 milióna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D280C31-A6E5-984E-87A1-755C92DCB15D}"/>
              </a:ext>
            </a:extLst>
          </p:cNvPr>
          <p:cNvSpPr txBox="1"/>
          <p:nvPr/>
        </p:nvSpPr>
        <p:spPr>
          <a:xfrm>
            <a:off x="845820" y="6233047"/>
            <a:ext cx="685800" cy="32650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k-SK" sz="9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Hnačkové ochorenie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D9E38E1-2EEC-97AC-09B0-78CAF3918294}"/>
              </a:ext>
            </a:extLst>
          </p:cNvPr>
          <p:cNvSpPr txBox="1"/>
          <p:nvPr/>
        </p:nvSpPr>
        <p:spPr>
          <a:xfrm>
            <a:off x="845820" y="6559028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k-SK" sz="9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1,4 milióna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74813C3-715B-9129-5889-96948364C1B4}"/>
              </a:ext>
            </a:extLst>
          </p:cNvPr>
          <p:cNvSpPr txBox="1"/>
          <p:nvPr/>
        </p:nvSpPr>
        <p:spPr>
          <a:xfrm>
            <a:off x="2156460" y="4668880"/>
            <a:ext cx="685800" cy="16129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k-SK" sz="900" b="1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AMR teraz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C31275-1EF1-41DE-FBA6-A614392C76FC}"/>
              </a:ext>
            </a:extLst>
          </p:cNvPr>
          <p:cNvSpPr txBox="1"/>
          <p:nvPr/>
        </p:nvSpPr>
        <p:spPr>
          <a:xfrm>
            <a:off x="2156460" y="4853030"/>
            <a:ext cx="723900" cy="34925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sk-SK" sz="9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700 000</a:t>
            </a:r>
          </a:p>
          <a:p>
            <a:r>
              <a:rPr lang="sk-SK" sz="90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(nízky odhad)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76BEAB2-75D9-E8CE-68C5-C6F2F18AC6FD}"/>
              </a:ext>
            </a:extLst>
          </p:cNvPr>
          <p:cNvSpPr txBox="1"/>
          <p:nvPr/>
        </p:nvSpPr>
        <p:spPr>
          <a:xfrm>
            <a:off x="3276600" y="2848983"/>
            <a:ext cx="1508760" cy="22074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sk-SK" sz="1400" b="1" i="0" dirty="0">
                <a:solidFill>
                  <a:srgbClr val="825AA4"/>
                </a:solidFill>
                <a:effectLst/>
                <a:latin typeface="EC Square Sans Pro" panose="020B0506040000020004" pitchFamily="34" charset="0"/>
              </a:rPr>
              <a:t>AMR v roku 2050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67ADDD2-8F47-C105-30A8-E6AE6A46A8DF}"/>
              </a:ext>
            </a:extLst>
          </p:cNvPr>
          <p:cNvSpPr txBox="1"/>
          <p:nvPr/>
        </p:nvSpPr>
        <p:spPr>
          <a:xfrm>
            <a:off x="3276600" y="3097048"/>
            <a:ext cx="1508760" cy="30312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sk-SK" sz="2000" i="0" dirty="0">
                <a:solidFill>
                  <a:srgbClr val="825AA4"/>
                </a:solidFill>
                <a:effectLst/>
                <a:latin typeface="EC Square Sans Pro" panose="020B0506040000020004" pitchFamily="34" charset="0"/>
              </a:rPr>
              <a:t>10 miliónov</a:t>
            </a:r>
          </a:p>
        </p:txBody>
      </p:sp>
    </p:spTree>
    <p:extLst>
      <p:ext uri="{BB962C8B-B14F-4D97-AF65-F5344CB8AC3E}">
        <p14:creationId xmlns:p14="http://schemas.microsoft.com/office/powerpoint/2010/main" val="38245954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63E4619-3C8A-44F4-B178-A8DFC4BE6BB0}"/>
              </a:ext>
            </a:extLst>
          </p:cNvPr>
          <p:cNvSpPr txBox="1"/>
          <p:nvPr/>
        </p:nvSpPr>
        <p:spPr>
          <a:xfrm>
            <a:off x="323516" y="3954843"/>
            <a:ext cx="29431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dirty="0">
                <a:latin typeface="EC Square Sans Pro" panose="020B0506040000020004" pitchFamily="34" charset="0"/>
              </a:rPr>
              <a:t>Užívanie, nadmerné užívanie a zneužívanie </a:t>
            </a:r>
            <a:r>
              <a:rPr lang="sk-SK" sz="2800" dirty="0">
                <a:solidFill>
                  <a:schemeClr val="tx1"/>
                </a:solidFill>
                <a:latin typeface="EC Square Sans Pro" panose="020B0506040000020004" pitchFamily="34" charset="0"/>
              </a:rPr>
              <a:t>antimikrobiálnych látok</a:t>
            </a:r>
          </a:p>
          <a:p>
            <a:endParaRPr lang="en-GB" sz="2800" dirty="0">
              <a:latin typeface="EC Square Sans Pro" panose="020B05060400000200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6CCC8AE-EAB6-40DE-A44C-68C21EE7D592}"/>
              </a:ext>
            </a:extLst>
          </p:cNvPr>
          <p:cNvSpPr txBox="1"/>
          <p:nvPr/>
        </p:nvSpPr>
        <p:spPr>
          <a:xfrm>
            <a:off x="3870748" y="3943177"/>
            <a:ext cx="1905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>
                <a:solidFill>
                  <a:schemeClr val="tx1"/>
                </a:solidFill>
                <a:latin typeface="EC Square Sans Pro" panose="020B0506040000020004" pitchFamily="34" charset="0"/>
              </a:rPr>
              <a:t>Mikróby</a:t>
            </a:r>
            <a:r>
              <a:rPr lang="sk-SK" sz="2800">
                <a:latin typeface="EC Square Sans Pro" panose="020B0506040000020004" pitchFamily="34" charset="0"/>
              </a:rPr>
              <a:t> si vytvárajú rezistenciu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42DF08B-4A1A-433C-96E5-A20EAB01DB2F}"/>
              </a:ext>
            </a:extLst>
          </p:cNvPr>
          <p:cNvSpPr txBox="1"/>
          <p:nvPr/>
        </p:nvSpPr>
        <p:spPr>
          <a:xfrm>
            <a:off x="6379806" y="4054563"/>
            <a:ext cx="24597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>
                <a:solidFill>
                  <a:schemeClr val="tx1"/>
                </a:solidFill>
                <a:latin typeface="EC Square Sans Pro" panose="020B0506040000020004" pitchFamily="34" charset="0"/>
              </a:rPr>
              <a:t>Antimikrobiálne látky</a:t>
            </a:r>
            <a:r>
              <a:rPr lang="sk-SK" sz="2800">
                <a:latin typeface="EC Square Sans Pro" panose="020B0506040000020004" pitchFamily="34" charset="0"/>
              </a:rPr>
              <a:t> sa stávajú menej účinnými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56942170-675E-461E-9EBA-F361CB62810E}"/>
              </a:ext>
            </a:extLst>
          </p:cNvPr>
          <p:cNvSpPr txBox="1"/>
          <p:nvPr/>
        </p:nvSpPr>
        <p:spPr>
          <a:xfrm>
            <a:off x="9511714" y="3829268"/>
            <a:ext cx="208338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>
                <a:latin typeface="EC Square Sans Pro" panose="020B0506040000020004" pitchFamily="34" charset="0"/>
              </a:rPr>
              <a:t>Choroby sa ľahšie šíria, pretrvávajú alebo zabíjajú</a:t>
            </a:r>
          </a:p>
        </p:txBody>
      </p:sp>
      <p:cxnSp>
        <p:nvCxnSpPr>
          <p:cNvPr id="4" name="Conector recto de flecha 3">
            <a:extLst>
              <a:ext uri="{FF2B5EF4-FFF2-40B4-BE49-F238E27FC236}">
                <a16:creationId xmlns:a16="http://schemas.microsoft.com/office/drawing/2014/main" id="{93CDF22E-462C-4E62-8BBA-64B33A28F0F0}"/>
              </a:ext>
            </a:extLst>
          </p:cNvPr>
          <p:cNvCxnSpPr>
            <a:cxnSpLocks/>
          </p:cNvCxnSpPr>
          <p:nvPr/>
        </p:nvCxnSpPr>
        <p:spPr>
          <a:xfrm>
            <a:off x="3238207" y="4433423"/>
            <a:ext cx="472440" cy="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7D922B4D-F09E-450E-B507-F4B1A88243E6}"/>
              </a:ext>
            </a:extLst>
          </p:cNvPr>
          <p:cNvCxnSpPr>
            <a:cxnSpLocks/>
          </p:cNvCxnSpPr>
          <p:nvPr/>
        </p:nvCxnSpPr>
        <p:spPr>
          <a:xfrm>
            <a:off x="8877007" y="4433423"/>
            <a:ext cx="381000" cy="3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427E7028-77BE-4AD0-BB26-5611353C9E8E}"/>
              </a:ext>
            </a:extLst>
          </p:cNvPr>
          <p:cNvCxnSpPr>
            <a:cxnSpLocks/>
          </p:cNvCxnSpPr>
          <p:nvPr/>
        </p:nvCxnSpPr>
        <p:spPr>
          <a:xfrm>
            <a:off x="5600407" y="4433423"/>
            <a:ext cx="381000" cy="2"/>
          </a:xfrm>
          <a:prstGeom prst="straightConnector1">
            <a:avLst/>
          </a:prstGeom>
          <a:ln w="285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Gráfico 5" descr="Cápsula de Petri contorno">
            <a:extLst>
              <a:ext uri="{FF2B5EF4-FFF2-40B4-BE49-F238E27FC236}">
                <a16:creationId xmlns:a16="http://schemas.microsoft.com/office/drawing/2014/main" id="{E2EE7E28-C50B-457E-87A2-55D5D59413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519176" y="5779186"/>
            <a:ext cx="646328" cy="646328"/>
          </a:xfrm>
          <a:prstGeom prst="rect">
            <a:avLst/>
          </a:prstGeom>
        </p:spPr>
      </p:pic>
      <p:pic>
        <p:nvPicPr>
          <p:cNvPr id="11" name="Gráfico 10" descr="Cápsula de Petri con relleno sólido">
            <a:extLst>
              <a:ext uri="{FF2B5EF4-FFF2-40B4-BE49-F238E27FC236}">
                <a16:creationId xmlns:a16="http://schemas.microsoft.com/office/drawing/2014/main" id="{60303A49-96BB-4531-BBC2-86A1DE7AE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319961" y="3168576"/>
            <a:ext cx="738570" cy="738570"/>
          </a:xfrm>
          <a:prstGeom prst="rect">
            <a:avLst/>
          </a:prstGeom>
        </p:spPr>
      </p:pic>
      <p:pic>
        <p:nvPicPr>
          <p:cNvPr id="17" name="Gráfico 16" descr="Germen con relleno sólido">
            <a:extLst>
              <a:ext uri="{FF2B5EF4-FFF2-40B4-BE49-F238E27FC236}">
                <a16:creationId xmlns:a16="http://schemas.microsoft.com/office/drawing/2014/main" id="{62D33601-3982-4CE7-A367-FC52ECA7AEF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026346">
            <a:off x="10788977" y="5523546"/>
            <a:ext cx="564902" cy="564902"/>
          </a:xfrm>
          <a:prstGeom prst="rect">
            <a:avLst/>
          </a:prstGeom>
        </p:spPr>
      </p:pic>
      <p:pic>
        <p:nvPicPr>
          <p:cNvPr id="19" name="Gráfico 18" descr="Germen con relleno sólido">
            <a:extLst>
              <a:ext uri="{FF2B5EF4-FFF2-40B4-BE49-F238E27FC236}">
                <a16:creationId xmlns:a16="http://schemas.microsoft.com/office/drawing/2014/main" id="{A09D8FBC-4BE1-4CD3-A561-EEDE97F685D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37479" y="5264150"/>
            <a:ext cx="807720" cy="807720"/>
          </a:xfrm>
          <a:prstGeom prst="rect">
            <a:avLst/>
          </a:prstGeom>
        </p:spPr>
      </p:pic>
      <p:pic>
        <p:nvPicPr>
          <p:cNvPr id="21" name="Gráfico 20" descr="Germen contorno">
            <a:extLst>
              <a:ext uri="{FF2B5EF4-FFF2-40B4-BE49-F238E27FC236}">
                <a16:creationId xmlns:a16="http://schemas.microsoft.com/office/drawing/2014/main" id="{44DB5C35-5A7A-402A-BCF1-F6C05B01152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928989" y="2989672"/>
            <a:ext cx="807720" cy="807720"/>
          </a:xfrm>
          <a:prstGeom prst="rect">
            <a:avLst/>
          </a:prstGeom>
        </p:spPr>
      </p:pic>
      <p:pic>
        <p:nvPicPr>
          <p:cNvPr id="23" name="Gráfico 22" descr="Germen contorno">
            <a:extLst>
              <a:ext uri="{FF2B5EF4-FFF2-40B4-BE49-F238E27FC236}">
                <a16:creationId xmlns:a16="http://schemas.microsoft.com/office/drawing/2014/main" id="{591A33C3-5243-448E-900D-0B62ED7BFB7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232762" y="3242859"/>
            <a:ext cx="631890" cy="631890"/>
          </a:xfrm>
          <a:prstGeom prst="rect">
            <a:avLst/>
          </a:prstGeom>
        </p:spPr>
      </p:pic>
      <p:pic>
        <p:nvPicPr>
          <p:cNvPr id="25" name="Gráfico 24" descr="Germen contorno">
            <a:extLst>
              <a:ext uri="{FF2B5EF4-FFF2-40B4-BE49-F238E27FC236}">
                <a16:creationId xmlns:a16="http://schemas.microsoft.com/office/drawing/2014/main" id="{91CB132C-7FA1-400E-A9D4-4E726AAD666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65383" y="3094202"/>
            <a:ext cx="646331" cy="646331"/>
          </a:xfrm>
          <a:prstGeom prst="rect">
            <a:avLst/>
          </a:prstGeom>
        </p:spPr>
      </p:pic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983386" y="247805"/>
            <a:ext cx="10225227" cy="852170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sk-SK" sz="4000" b="1">
                <a:solidFill>
                  <a:schemeClr val="bg1"/>
                </a:solidFill>
                <a:latin typeface="EC Square Sans Pro" panose="020B0506040000020004" pitchFamily="34" charset="0"/>
              </a:rPr>
              <a:t>Čo je AMR a ako vzniká?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04B6273-B51F-1B86-FCAF-E219E0A13BDA}"/>
              </a:ext>
            </a:extLst>
          </p:cNvPr>
          <p:cNvSpPr txBox="1"/>
          <p:nvPr/>
        </p:nvSpPr>
        <p:spPr>
          <a:xfrm>
            <a:off x="533400" y="1530350"/>
            <a:ext cx="1083438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>
                <a:latin typeface="EC Square Sans Pro" panose="020B0506040000020004"/>
              </a:rPr>
              <a:t>Antimikrobiálna rezistencia (AMR) vzniká vtedy, keď baktérie (vírusy, baktérie alebo huby), ktoré spôsobujú infekcie, sa stanú rezistentnými voči účinkom liekov používaných na ich liečbu. </a:t>
            </a:r>
          </a:p>
        </p:txBody>
      </p:sp>
    </p:spTree>
    <p:extLst>
      <p:ext uri="{BB962C8B-B14F-4D97-AF65-F5344CB8AC3E}">
        <p14:creationId xmlns:p14="http://schemas.microsoft.com/office/powerpoint/2010/main" val="19368776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B8CAB28D-7206-AE4C-707E-229A2C9E7A61}"/>
              </a:ext>
            </a:extLst>
          </p:cNvPr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87630" y="20231"/>
            <a:ext cx="3849192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E7FD3E5C-1606-4DD6-89E1-3F2A497CF977}"/>
              </a:ext>
            </a:extLst>
          </p:cNvPr>
          <p:cNvSpPr/>
          <p:nvPr/>
        </p:nvSpPr>
        <p:spPr>
          <a:xfrm>
            <a:off x="0" y="0"/>
            <a:ext cx="5715000" cy="6870700"/>
          </a:xfrm>
          <a:prstGeom prst="rect">
            <a:avLst/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solidFill>
                <a:schemeClr val="bg1"/>
              </a:solidFill>
              <a:latin typeface="EC Square Sans Pro" panose="020B0506040000020004" pitchFamily="34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22D332C-AA8E-47DE-A0F3-6F3AF9BCE1C9}"/>
              </a:ext>
            </a:extLst>
          </p:cNvPr>
          <p:cNvSpPr txBox="1"/>
          <p:nvPr/>
        </p:nvSpPr>
        <p:spPr>
          <a:xfrm>
            <a:off x="457200" y="2320558"/>
            <a:ext cx="44958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4000" b="1">
                <a:solidFill>
                  <a:schemeClr val="bg1"/>
                </a:solidFill>
                <a:latin typeface="EC Square Sans Pro" panose="020B0506040000020004" pitchFamily="34" charset="0"/>
              </a:rPr>
              <a:t>AMR sa vyskytuje u ľudí, zvierat, potravín, rastlín a životného prostredia</a:t>
            </a:r>
          </a:p>
        </p:txBody>
      </p:sp>
      <p:sp>
        <p:nvSpPr>
          <p:cNvPr id="6" name="Forma libre: forma 5">
            <a:extLst>
              <a:ext uri="{FF2B5EF4-FFF2-40B4-BE49-F238E27FC236}">
                <a16:creationId xmlns:a16="http://schemas.microsoft.com/office/drawing/2014/main" id="{62094C6B-0E56-46FE-9595-AF1BAEACF863}"/>
              </a:ext>
            </a:extLst>
          </p:cNvPr>
          <p:cNvSpPr/>
          <p:nvPr/>
        </p:nvSpPr>
        <p:spPr>
          <a:xfrm>
            <a:off x="0" y="-1"/>
            <a:ext cx="576897" cy="1153794"/>
          </a:xfrm>
          <a:custGeom>
            <a:avLst/>
            <a:gdLst>
              <a:gd name="connsiteX0" fmla="*/ 0 w 666750"/>
              <a:gd name="connsiteY0" fmla="*/ 0 h 1333500"/>
              <a:gd name="connsiteX1" fmla="*/ 666750 w 666750"/>
              <a:gd name="connsiteY1" fmla="*/ 666750 h 1333500"/>
              <a:gd name="connsiteX2" fmla="*/ 0 w 666750"/>
              <a:gd name="connsiteY2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66750" h="1333500">
                <a:moveTo>
                  <a:pt x="0" y="0"/>
                </a:moveTo>
                <a:cubicBezTo>
                  <a:pt x="368236" y="0"/>
                  <a:pt x="666750" y="298514"/>
                  <a:pt x="666750" y="666750"/>
                </a:cubicBezTo>
                <a:cubicBezTo>
                  <a:pt x="666750" y="1034986"/>
                  <a:pt x="368236" y="1333500"/>
                  <a:pt x="0" y="1333500"/>
                </a:cubicBezTo>
                <a:close/>
              </a:path>
            </a:pathLst>
          </a:custGeom>
          <a:solidFill>
            <a:srgbClr val="6BB1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ES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FB3615D5-0E28-4546-9B82-A34F11D5AC7D}"/>
              </a:ext>
            </a:extLst>
          </p:cNvPr>
          <p:cNvSpPr txBox="1"/>
          <p:nvPr/>
        </p:nvSpPr>
        <p:spPr>
          <a:xfrm>
            <a:off x="7086600" y="3597830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/>
              <a:t>Spotreba antimikrobiálnych látok u zvierat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6D4739FA-3E36-4EBB-B8B4-DE10C706CD2C}"/>
              </a:ext>
            </a:extLst>
          </p:cNvPr>
          <p:cNvSpPr txBox="1"/>
          <p:nvPr/>
        </p:nvSpPr>
        <p:spPr>
          <a:xfrm>
            <a:off x="9448800" y="3597830"/>
            <a:ext cx="1371600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1100"/>
              <a:t>Spotreba antimikrobiálnych látok u ľudí</a:t>
            </a:r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914D3403-12D1-430E-8942-5888B5C60E8B}"/>
              </a:ext>
            </a:extLst>
          </p:cNvPr>
          <p:cNvSpPr/>
          <p:nvPr/>
        </p:nvSpPr>
        <p:spPr>
          <a:xfrm rot="19772696">
            <a:off x="7467600" y="4502150"/>
            <a:ext cx="762000" cy="3729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rgbClr val="2C7470"/>
              </a:gs>
              <a:gs pos="53000">
                <a:srgbClr val="6BB18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6" name="Rectángulo: esquinas redondeadas 15">
            <a:extLst>
              <a:ext uri="{FF2B5EF4-FFF2-40B4-BE49-F238E27FC236}">
                <a16:creationId xmlns:a16="http://schemas.microsoft.com/office/drawing/2014/main" id="{7E3D17A9-1AE2-4F14-A55F-09C30A3145ED}"/>
              </a:ext>
            </a:extLst>
          </p:cNvPr>
          <p:cNvSpPr/>
          <p:nvPr/>
        </p:nvSpPr>
        <p:spPr>
          <a:xfrm rot="1999970">
            <a:off x="9945792" y="4429508"/>
            <a:ext cx="762000" cy="372953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52000">
                <a:srgbClr val="2C7470"/>
              </a:gs>
              <a:gs pos="53000">
                <a:srgbClr val="6BB188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985533A1-55A8-4BE1-9A76-096F143B67D5}"/>
              </a:ext>
            </a:extLst>
          </p:cNvPr>
          <p:cNvSpPr txBox="1"/>
          <p:nvPr/>
        </p:nvSpPr>
        <p:spPr>
          <a:xfrm>
            <a:off x="7848600" y="4411087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Z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0AF7C949-35A0-492A-8F25-7031FFEEFDF0}"/>
              </a:ext>
            </a:extLst>
          </p:cNvPr>
          <p:cNvSpPr txBox="1"/>
          <p:nvPr/>
        </p:nvSpPr>
        <p:spPr>
          <a:xfrm>
            <a:off x="10287000" y="4505771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/>
              <a:t>Ľ</a:t>
            </a:r>
          </a:p>
        </p:txBody>
      </p:sp>
      <p:pic>
        <p:nvPicPr>
          <p:cNvPr id="19" name="Picture 6" descr="Chicken Icon Vector Art, Icons, and Graphics for Free Download">
            <a:extLst>
              <a:ext uri="{FF2B5EF4-FFF2-40B4-BE49-F238E27FC236}">
                <a16:creationId xmlns:a16="http://schemas.microsoft.com/office/drawing/2014/main" id="{EDBCEAB4-7122-4990-B5A4-9FD3FBC5F3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566227" y="5904540"/>
            <a:ext cx="175015" cy="19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Sheep Vector Illustration Black Silhouette. Stock Vector - Illustration of  raphic, husbandry: 140349495">
            <a:extLst>
              <a:ext uri="{FF2B5EF4-FFF2-40B4-BE49-F238E27FC236}">
                <a16:creationId xmlns:a16="http://schemas.microsoft.com/office/drawing/2014/main" id="{69389230-7694-4EB4-B733-489568337B6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743" t="7481" r="11426" b="9237"/>
          <a:stretch/>
        </p:blipFill>
        <p:spPr bwMode="auto">
          <a:xfrm>
            <a:off x="7566227" y="6157517"/>
            <a:ext cx="230389" cy="17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840+ Heifer Illustrations, Royalty-Free Vector Graphics &amp; Clip Art - iStock  | Heifer cows, Heifer vector, Heifer milk">
            <a:extLst>
              <a:ext uri="{FF2B5EF4-FFF2-40B4-BE49-F238E27FC236}">
                <a16:creationId xmlns:a16="http://schemas.microsoft.com/office/drawing/2014/main" id="{862FE27E-F170-4DA4-ABB8-8AAEB4253E6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40" t="28652" r="15867" b="28682"/>
          <a:stretch/>
        </p:blipFill>
        <p:spPr bwMode="auto">
          <a:xfrm>
            <a:off x="7572368" y="6400493"/>
            <a:ext cx="250792" cy="157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Over 900 Free Horse Vectors - Pixabay - Pixabay">
            <a:extLst>
              <a:ext uri="{FF2B5EF4-FFF2-40B4-BE49-F238E27FC236}">
                <a16:creationId xmlns:a16="http://schemas.microsoft.com/office/drawing/2014/main" id="{0593146F-7356-411E-B688-9314AEF219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3345" y="5679971"/>
            <a:ext cx="263499" cy="234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4" descr="Fish Icon Vector Isolated Stock Illustration - Download Image Now - Fish,  Icon, Vector - iStock">
            <a:extLst>
              <a:ext uri="{FF2B5EF4-FFF2-40B4-BE49-F238E27FC236}">
                <a16:creationId xmlns:a16="http://schemas.microsoft.com/office/drawing/2014/main" id="{21332A87-1201-4691-9729-8BDA28A4DC1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037" t="29604" r="9625" b="30401"/>
          <a:stretch/>
        </p:blipFill>
        <p:spPr bwMode="auto">
          <a:xfrm>
            <a:off x="7884592" y="5949950"/>
            <a:ext cx="292252" cy="1492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Goat Vector Art Stock Images | Depositphotos">
            <a:extLst>
              <a:ext uri="{FF2B5EF4-FFF2-40B4-BE49-F238E27FC236}">
                <a16:creationId xmlns:a16="http://schemas.microsoft.com/office/drawing/2014/main" id="{3275B2B3-DFFF-4272-899F-2EB949EB2C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755" t="14682" r="10177" b="14207"/>
          <a:stretch/>
        </p:blipFill>
        <p:spPr bwMode="auto">
          <a:xfrm>
            <a:off x="7884592" y="6132182"/>
            <a:ext cx="225491" cy="197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Silhouette of a pig Royalty Free Vector Image - VectorStock">
            <a:extLst>
              <a:ext uri="{FF2B5EF4-FFF2-40B4-BE49-F238E27FC236}">
                <a16:creationId xmlns:a16="http://schemas.microsoft.com/office/drawing/2014/main" id="{61DB3D45-539C-4A74-AB7E-0D232A821FA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844" t="18131" r="2411" b="24735"/>
          <a:stretch/>
        </p:blipFill>
        <p:spPr bwMode="auto">
          <a:xfrm>
            <a:off x="7479597" y="5712142"/>
            <a:ext cx="289158" cy="157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uman Body Shape Vector Art. Stock Vector - Illustration of ...">
            <a:extLst>
              <a:ext uri="{FF2B5EF4-FFF2-40B4-BE49-F238E27FC236}">
                <a16:creationId xmlns:a16="http://schemas.microsoft.com/office/drawing/2014/main" id="{D51ACD52-0882-4555-B6A0-04151EA9D1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0" y="5650799"/>
            <a:ext cx="868274" cy="839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id="{A7A8209B-EFDD-4691-9751-A1F62129A15D}"/>
              </a:ext>
            </a:extLst>
          </p:cNvPr>
          <p:cNvCxnSpPr/>
          <p:nvPr/>
        </p:nvCxnSpPr>
        <p:spPr>
          <a:xfrm>
            <a:off x="8534400" y="4595753"/>
            <a:ext cx="1295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Conector recto 28">
            <a:extLst>
              <a:ext uri="{FF2B5EF4-FFF2-40B4-BE49-F238E27FC236}">
                <a16:creationId xmlns:a16="http://schemas.microsoft.com/office/drawing/2014/main" id="{1EF394A6-05D5-4D5C-BDCC-B23257FDE0A3}"/>
              </a:ext>
            </a:extLst>
          </p:cNvPr>
          <p:cNvCxnSpPr/>
          <p:nvPr/>
        </p:nvCxnSpPr>
        <p:spPr>
          <a:xfrm>
            <a:off x="8576044" y="6066148"/>
            <a:ext cx="12954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id="{78408D42-7F44-4771-A545-25C18CE10EE3}"/>
              </a:ext>
            </a:extLst>
          </p:cNvPr>
          <p:cNvCxnSpPr>
            <a:cxnSpLocks/>
          </p:cNvCxnSpPr>
          <p:nvPr/>
        </p:nvCxnSpPr>
        <p:spPr>
          <a:xfrm>
            <a:off x="7823160" y="5042489"/>
            <a:ext cx="0" cy="51350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id="{322FDA71-2702-4FA6-9AE3-23F4F5E3546B}"/>
              </a:ext>
            </a:extLst>
          </p:cNvPr>
          <p:cNvCxnSpPr>
            <a:cxnSpLocks/>
            <a:endCxn id="5122" idx="0"/>
          </p:cNvCxnSpPr>
          <p:nvPr/>
        </p:nvCxnSpPr>
        <p:spPr>
          <a:xfrm flipH="1">
            <a:off x="10340137" y="5052741"/>
            <a:ext cx="8140" cy="59805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id="{7E55C06E-C7C6-407E-8236-3C255D1B5268}"/>
              </a:ext>
            </a:extLst>
          </p:cNvPr>
          <p:cNvCxnSpPr/>
          <p:nvPr/>
        </p:nvCxnSpPr>
        <p:spPr>
          <a:xfrm>
            <a:off x="8271551" y="4981145"/>
            <a:ext cx="1599893" cy="8095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88E6D9C-89E2-7DF8-ED79-763E651A3643}"/>
              </a:ext>
            </a:extLst>
          </p:cNvPr>
          <p:cNvSpPr txBox="1"/>
          <p:nvPr/>
        </p:nvSpPr>
        <p:spPr>
          <a:xfrm>
            <a:off x="8472169" y="224157"/>
            <a:ext cx="1054714" cy="39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k-SK" sz="1100" b="1" i="0">
                <a:solidFill>
                  <a:schemeClr val="tx1"/>
                </a:solidFill>
                <a:effectLst/>
                <a:latin typeface="EC Square Sans Pro" panose="020B0506040000020004" pitchFamily="34" charset="0"/>
              </a:rPr>
              <a:t>ENVIRONMENTÁLNE ZDRAVIE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239A21E-6A00-1F68-5A7B-1DEFE7B662A8}"/>
              </a:ext>
            </a:extLst>
          </p:cNvPr>
          <p:cNvSpPr txBox="1"/>
          <p:nvPr/>
        </p:nvSpPr>
        <p:spPr>
          <a:xfrm>
            <a:off x="7539278" y="2508137"/>
            <a:ext cx="618643" cy="39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k-SK" sz="1100" b="1" i="0">
                <a:solidFill>
                  <a:schemeClr val="tx1"/>
                </a:solidFill>
                <a:effectLst/>
                <a:latin typeface="EC Square Sans Pro" panose="020B0506040000020004" pitchFamily="34" charset="0"/>
              </a:rPr>
              <a:t>ĽUDSKÉ ZDRAVIE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92615DC-8BE5-662F-5828-875CD611A30F}"/>
              </a:ext>
            </a:extLst>
          </p:cNvPr>
          <p:cNvSpPr txBox="1"/>
          <p:nvPr/>
        </p:nvSpPr>
        <p:spPr>
          <a:xfrm>
            <a:off x="8690204" y="1695897"/>
            <a:ext cx="618643" cy="39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k-SK" sz="1100" b="1" i="0">
                <a:solidFill>
                  <a:schemeClr val="tx1"/>
                </a:solidFill>
                <a:effectLst/>
                <a:latin typeface="EC Square Sans Pro" panose="020B0506040000020004" pitchFamily="34" charset="0"/>
              </a:rPr>
              <a:t>JEDNO ZDRAVIE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4EB538-8E81-3B00-A488-C417BF391152}"/>
              </a:ext>
            </a:extLst>
          </p:cNvPr>
          <p:cNvSpPr txBox="1"/>
          <p:nvPr/>
        </p:nvSpPr>
        <p:spPr>
          <a:xfrm>
            <a:off x="9871444" y="2499738"/>
            <a:ext cx="618643" cy="3917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k-SK" sz="1100" b="1" i="0">
                <a:solidFill>
                  <a:schemeClr val="tx1"/>
                </a:solidFill>
                <a:effectLst/>
                <a:latin typeface="EC Square Sans Pro" panose="020B0506040000020004" pitchFamily="34" charset="0"/>
              </a:rPr>
              <a:t>ZDRAVIE ZVIERAT</a:t>
            </a:r>
          </a:p>
        </p:txBody>
      </p:sp>
    </p:spTree>
    <p:extLst>
      <p:ext uri="{BB962C8B-B14F-4D97-AF65-F5344CB8AC3E}">
        <p14:creationId xmlns:p14="http://schemas.microsoft.com/office/powerpoint/2010/main" val="9629773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184FCC45-1893-41F1-9A04-085CD0D4288A}"/>
              </a:ext>
            </a:extLst>
          </p:cNvPr>
          <p:cNvSpPr txBox="1"/>
          <p:nvPr/>
        </p:nvSpPr>
        <p:spPr>
          <a:xfrm>
            <a:off x="304800" y="2139950"/>
            <a:ext cx="4724400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k-SK" sz="4000" b="1">
                <a:solidFill>
                  <a:srgbClr val="2C7470"/>
                </a:solidFill>
                <a:latin typeface="EC Square Sans Pro" panose="020B0506040000020004" pitchFamily="34" charset="0"/>
              </a:rPr>
              <a:t>Rezistentné baktérie každoročne nakazia 800 000 ľudí v rámci EÚ/EZVO</a:t>
            </a:r>
          </a:p>
          <a:p>
            <a:pPr algn="ctr"/>
            <a:r>
              <a:rPr lang="sk-SK" sz="2400" b="1">
                <a:solidFill>
                  <a:srgbClr val="2C7470"/>
                </a:solidFill>
                <a:latin typeface="EC Square Sans Pro" panose="020B0506040000020004" pitchFamily="34" charset="0"/>
              </a:rPr>
              <a:t>(Údaje ECDC z roku 2022)</a:t>
            </a: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698E90E-AC4D-4FC5-ADA2-FD1BE7E586E6}"/>
              </a:ext>
            </a:extLst>
          </p:cNvPr>
          <p:cNvGraphicFramePr>
            <a:graphicFrameLocks/>
          </p:cNvGraphicFramePr>
          <p:nvPr/>
        </p:nvGraphicFramePr>
        <p:xfrm>
          <a:off x="5181600" y="1073150"/>
          <a:ext cx="7010400" cy="4495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3A21E0AD-CF4E-4F49-8784-E16C80E5D3D4}"/>
              </a:ext>
            </a:extLst>
          </p:cNvPr>
          <p:cNvSpPr txBox="1"/>
          <p:nvPr/>
        </p:nvSpPr>
        <p:spPr>
          <a:xfrm>
            <a:off x="5181600" y="5659050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k-SK" sz="1100" b="0" i="1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Zdroj</a:t>
            </a:r>
            <a:r>
              <a:rPr lang="sk-SK" sz="1100" b="0" i="0">
                <a:solidFill>
                  <a:srgbClr val="3F4A52"/>
                </a:solidFill>
                <a:effectLst/>
                <a:latin typeface="EC Square Sans Pro" panose="020B0506040000020004" pitchFamily="34" charset="0"/>
              </a:rPr>
              <a:t>: ECDC (Európske centrum pre prevenciu a kontrolu chorôb)</a:t>
            </a:r>
          </a:p>
        </p:txBody>
      </p:sp>
    </p:spTree>
    <p:extLst>
      <p:ext uri="{BB962C8B-B14F-4D97-AF65-F5344CB8AC3E}">
        <p14:creationId xmlns:p14="http://schemas.microsoft.com/office/powerpoint/2010/main" val="3906463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7CEBBC-FA58-3724-EDBF-D7D01C2D069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00200" y="427235"/>
            <a:ext cx="8591921" cy="64429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917E422-F69E-AECE-ECF1-A0009F96FE77}"/>
              </a:ext>
            </a:extLst>
          </p:cNvPr>
          <p:cNvSpPr txBox="1"/>
          <p:nvPr/>
        </p:nvSpPr>
        <p:spPr>
          <a:xfrm rot="16200000">
            <a:off x="537366" y="3609184"/>
            <a:ext cx="3827467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k-SK" sz="2600" i="0">
                <a:solidFill>
                  <a:schemeClr val="tx1"/>
                </a:solidFill>
                <a:effectLst/>
                <a:latin typeface="+mn-lt"/>
              </a:rPr>
              <a:t>Veterinárna medicína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980C19-7E6E-327A-30E1-E29A23C24C65}"/>
              </a:ext>
            </a:extLst>
          </p:cNvPr>
          <p:cNvSpPr txBox="1"/>
          <p:nvPr/>
        </p:nvSpPr>
        <p:spPr>
          <a:xfrm rot="5400000">
            <a:off x="7611268" y="3564734"/>
            <a:ext cx="3827467" cy="457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k-SK" sz="2600" i="0">
                <a:solidFill>
                  <a:schemeClr val="tx1"/>
                </a:solidFill>
                <a:effectLst/>
                <a:latin typeface="+mn-lt"/>
              </a:rPr>
              <a:t>Humánna medicína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1DDB326-5A2B-3F08-507E-83D480473A6D}"/>
              </a:ext>
            </a:extLst>
          </p:cNvPr>
          <p:cNvSpPr txBox="1"/>
          <p:nvPr/>
        </p:nvSpPr>
        <p:spPr>
          <a:xfrm>
            <a:off x="4467409" y="1780384"/>
            <a:ext cx="2857502" cy="402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k-SK" sz="1400" i="0" dirty="0">
                <a:solidFill>
                  <a:srgbClr val="C00000"/>
                </a:solidFill>
                <a:effectLst/>
                <a:latin typeface="+mn-lt"/>
              </a:rPr>
              <a:t>Polymyxíny</a:t>
            </a:r>
          </a:p>
          <a:p>
            <a:pPr algn="ctr"/>
            <a:r>
              <a:rPr lang="sk-SK" sz="1400" i="0" dirty="0">
                <a:solidFill>
                  <a:srgbClr val="C00000"/>
                </a:solidFill>
                <a:effectLst/>
                <a:latin typeface="+mn-lt"/>
              </a:rPr>
              <a:t>(Fluór)chinolóny</a:t>
            </a:r>
          </a:p>
          <a:p>
            <a:pPr algn="ctr"/>
            <a:r>
              <a:rPr lang="sk-SK" sz="1400" i="0" dirty="0">
                <a:solidFill>
                  <a:srgbClr val="C00000"/>
                </a:solidFill>
                <a:effectLst/>
                <a:latin typeface="+mn-lt"/>
              </a:rPr>
              <a:t>Cefalosporíny 3. a </a:t>
            </a:r>
            <a:br>
              <a:rPr lang="en-US" sz="1400" i="0" dirty="0">
                <a:solidFill>
                  <a:srgbClr val="C00000"/>
                </a:solidFill>
                <a:effectLst/>
                <a:latin typeface="+mn-lt"/>
              </a:rPr>
            </a:br>
            <a:r>
              <a:rPr lang="sk-SK" sz="1400" i="0" dirty="0">
                <a:solidFill>
                  <a:srgbClr val="C00000"/>
                </a:solidFill>
                <a:effectLst/>
                <a:latin typeface="+mn-lt"/>
              </a:rPr>
              <a:t>4. generácie</a:t>
            </a:r>
          </a:p>
          <a:p>
            <a:pPr algn="ctr"/>
            <a:r>
              <a:rPr lang="sk-SK" sz="14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Aminoglykozid</a:t>
            </a:r>
          </a:p>
          <a:p>
            <a:pPr algn="ctr"/>
            <a:r>
              <a:rPr lang="sk-SK" sz="14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Penicilíny s β-laktámovými </a:t>
            </a:r>
            <a:br>
              <a:rPr lang="en-US" sz="14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</a:br>
            <a:r>
              <a:rPr lang="sk-SK" sz="14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inhibítormi</a:t>
            </a:r>
          </a:p>
          <a:p>
            <a:pPr algn="ctr"/>
            <a:r>
              <a:rPr lang="sk-SK" sz="14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Cefalosporíny 1. a 2. generácie</a:t>
            </a:r>
          </a:p>
          <a:p>
            <a:pPr algn="ctr"/>
            <a:r>
              <a:rPr lang="sk-SK" sz="14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Linkozamidy</a:t>
            </a:r>
          </a:p>
          <a:p>
            <a:pPr algn="ctr"/>
            <a:r>
              <a:rPr lang="sk-SK" sz="14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Amfenikoly</a:t>
            </a:r>
          </a:p>
          <a:p>
            <a:pPr algn="ctr"/>
            <a:r>
              <a:rPr lang="sk-SK" sz="14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Pleuromutilín</a:t>
            </a:r>
          </a:p>
          <a:p>
            <a:pPr algn="ctr"/>
            <a:r>
              <a:rPr lang="sk-SK" sz="14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Makrolidy</a:t>
            </a:r>
          </a:p>
          <a:p>
            <a:pPr algn="ctr"/>
            <a:r>
              <a:rPr lang="sk-SK" sz="14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Rifamycíny</a:t>
            </a:r>
          </a:p>
          <a:p>
            <a:pPr algn="ctr"/>
            <a:r>
              <a:rPr lang="sk-SK" sz="1400" i="0" dirty="0">
                <a:solidFill>
                  <a:srgbClr val="FFFF00"/>
                </a:solidFill>
                <a:effectLst/>
                <a:latin typeface="+mn-lt"/>
              </a:rPr>
              <a:t>Úzkospektrálne penicilíny</a:t>
            </a:r>
          </a:p>
          <a:p>
            <a:pPr algn="ctr"/>
            <a:r>
              <a:rPr lang="sk-SK" sz="1400" i="0" dirty="0">
                <a:solidFill>
                  <a:srgbClr val="FFFF00"/>
                </a:solidFill>
                <a:effectLst/>
                <a:latin typeface="+mn-lt"/>
              </a:rPr>
              <a:t>Tetracyklíny</a:t>
            </a:r>
          </a:p>
          <a:p>
            <a:pPr algn="ctr"/>
            <a:r>
              <a:rPr lang="sk-SK" sz="1400" i="0" dirty="0">
                <a:solidFill>
                  <a:srgbClr val="FFFF00"/>
                </a:solidFill>
                <a:effectLst/>
                <a:latin typeface="+mn-lt"/>
              </a:rPr>
              <a:t>Spektinomycín</a:t>
            </a:r>
          </a:p>
          <a:p>
            <a:pPr algn="ctr"/>
            <a:r>
              <a:rPr lang="sk-SK" sz="1400" i="0" dirty="0">
                <a:solidFill>
                  <a:srgbClr val="FFFF00"/>
                </a:solidFill>
                <a:effectLst/>
                <a:latin typeface="+mn-lt"/>
              </a:rPr>
              <a:t>Sulfónamidy</a:t>
            </a:r>
          </a:p>
          <a:p>
            <a:pPr algn="ctr"/>
            <a:r>
              <a:rPr lang="sk-SK" sz="1400" i="0" dirty="0">
                <a:solidFill>
                  <a:srgbClr val="FFFF00"/>
                </a:solidFill>
                <a:effectLst/>
                <a:latin typeface="+mn-lt"/>
              </a:rPr>
              <a:t>Aminopenicilíny</a:t>
            </a:r>
          </a:p>
          <a:p>
            <a:pPr algn="ctr"/>
            <a:r>
              <a:rPr lang="sk-SK" sz="1400" i="0" dirty="0">
                <a:solidFill>
                  <a:srgbClr val="FFFF00"/>
                </a:solidFill>
                <a:effectLst/>
                <a:latin typeface="+mn-lt"/>
              </a:rPr>
              <a:t>Nitrofurán</a:t>
            </a:r>
          </a:p>
          <a:p>
            <a:pPr algn="ctr"/>
            <a:r>
              <a:rPr lang="sk-SK" sz="1400" i="0" dirty="0">
                <a:solidFill>
                  <a:srgbClr val="FFFF00"/>
                </a:solidFill>
                <a:effectLst/>
                <a:latin typeface="+mn-lt"/>
              </a:rPr>
              <a:t>atď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E46515-FCD7-0FAB-CA03-0BAB4062981D}"/>
              </a:ext>
            </a:extLst>
          </p:cNvPr>
          <p:cNvSpPr txBox="1"/>
          <p:nvPr/>
        </p:nvSpPr>
        <p:spPr>
          <a:xfrm>
            <a:off x="7308849" y="1901034"/>
            <a:ext cx="2114551" cy="402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k-SK" sz="1300" i="0" dirty="0">
                <a:solidFill>
                  <a:schemeClr val="tx1"/>
                </a:solidFill>
                <a:effectLst/>
                <a:latin typeface="+mn-lt"/>
              </a:rPr>
              <a:t>Karboxypenicilíny</a:t>
            </a:r>
          </a:p>
          <a:p>
            <a:pPr algn="ctr"/>
            <a:r>
              <a:rPr lang="sk-SK" sz="1300" i="0" dirty="0">
                <a:solidFill>
                  <a:schemeClr val="tx1"/>
                </a:solidFill>
                <a:effectLst/>
                <a:latin typeface="+mn-lt"/>
              </a:rPr>
              <a:t>Ureidopenicilíny</a:t>
            </a:r>
          </a:p>
          <a:p>
            <a:pPr algn="ctr"/>
            <a:r>
              <a:rPr lang="sk-SK" sz="1300" i="0" dirty="0">
                <a:solidFill>
                  <a:schemeClr val="tx1"/>
                </a:solidFill>
                <a:effectLst/>
                <a:latin typeface="+mn-lt"/>
              </a:rPr>
              <a:t>Ceftobiprol</a:t>
            </a:r>
          </a:p>
          <a:p>
            <a:pPr algn="ctr"/>
            <a:r>
              <a:rPr lang="sk-SK" sz="1300" i="0" dirty="0">
                <a:solidFill>
                  <a:schemeClr val="tx1"/>
                </a:solidFill>
                <a:effectLst/>
                <a:latin typeface="+mn-lt"/>
              </a:rPr>
              <a:t>Ceftarolín</a:t>
            </a:r>
          </a:p>
          <a:p>
            <a:pPr algn="ctr"/>
            <a:r>
              <a:rPr lang="sk-SK" sz="1300" i="0" dirty="0">
                <a:solidFill>
                  <a:schemeClr val="tx1"/>
                </a:solidFill>
                <a:effectLst/>
                <a:latin typeface="+mn-lt"/>
              </a:rPr>
              <a:t>Kombinácie cefalosporínov s inhibítormi betalaktamázy</a:t>
            </a:r>
          </a:p>
          <a:p>
            <a:pPr algn="ctr"/>
            <a:r>
              <a:rPr lang="sk-SK" sz="1300" i="0" dirty="0">
                <a:solidFill>
                  <a:schemeClr val="tx1"/>
                </a:solidFill>
                <a:effectLst/>
                <a:latin typeface="+mn-lt"/>
              </a:rPr>
              <a:t>Siderofórne cefalosporíny</a:t>
            </a:r>
          </a:p>
          <a:p>
            <a:pPr algn="ctr"/>
            <a:r>
              <a:rPr lang="sk-SK" sz="1300" i="0" dirty="0">
                <a:solidFill>
                  <a:schemeClr val="tx1"/>
                </a:solidFill>
                <a:effectLst/>
                <a:latin typeface="+mn-lt"/>
              </a:rPr>
              <a:t>Karbapenémy</a:t>
            </a:r>
          </a:p>
          <a:p>
            <a:pPr algn="ctr"/>
            <a:r>
              <a:rPr lang="sk-SK" sz="1300" i="0" dirty="0">
                <a:solidFill>
                  <a:schemeClr val="tx1"/>
                </a:solidFill>
                <a:effectLst/>
                <a:latin typeface="+mn-lt"/>
              </a:rPr>
              <a:t>Penémy</a:t>
            </a:r>
          </a:p>
          <a:p>
            <a:pPr algn="ctr"/>
            <a:r>
              <a:rPr lang="sk-SK" sz="1300" i="0" dirty="0">
                <a:solidFill>
                  <a:schemeClr val="tx1"/>
                </a:solidFill>
                <a:effectLst/>
                <a:latin typeface="+mn-lt"/>
              </a:rPr>
              <a:t>Monobaktámy</a:t>
            </a:r>
          </a:p>
          <a:p>
            <a:pPr algn="ctr"/>
            <a:r>
              <a:rPr lang="sk-SK" sz="1300" i="0" dirty="0">
                <a:solidFill>
                  <a:schemeClr val="tx1"/>
                </a:solidFill>
                <a:effectLst/>
                <a:latin typeface="+mn-lt"/>
              </a:rPr>
              <a:t>Deriváty kyseliny fosfónovej</a:t>
            </a:r>
          </a:p>
          <a:p>
            <a:pPr algn="ctr"/>
            <a:r>
              <a:rPr lang="sk-SK" sz="1300" i="0" dirty="0">
                <a:solidFill>
                  <a:schemeClr val="tx1"/>
                </a:solidFill>
                <a:effectLst/>
                <a:latin typeface="+mn-lt"/>
              </a:rPr>
              <a:t>Glykopeptidy</a:t>
            </a:r>
          </a:p>
          <a:p>
            <a:pPr algn="ctr"/>
            <a:r>
              <a:rPr lang="sk-SK" sz="1300" i="0" dirty="0">
                <a:solidFill>
                  <a:schemeClr val="tx1"/>
                </a:solidFill>
                <a:effectLst/>
                <a:latin typeface="+mn-lt"/>
              </a:rPr>
              <a:t>Lipopeptidy</a:t>
            </a:r>
          </a:p>
          <a:p>
            <a:pPr algn="ctr"/>
            <a:r>
              <a:rPr lang="sk-SK" sz="1300" i="0" dirty="0">
                <a:solidFill>
                  <a:schemeClr val="tx1"/>
                </a:solidFill>
                <a:effectLst/>
                <a:latin typeface="+mn-lt"/>
              </a:rPr>
              <a:t>Oxazolidinóny</a:t>
            </a:r>
          </a:p>
          <a:p>
            <a:pPr algn="ctr"/>
            <a:r>
              <a:rPr lang="sk-SK" sz="1300" i="0" dirty="0">
                <a:solidFill>
                  <a:schemeClr val="tx1"/>
                </a:solidFill>
                <a:effectLst/>
                <a:latin typeface="+mn-lt"/>
              </a:rPr>
              <a:t>Fidaxomicín</a:t>
            </a:r>
          </a:p>
          <a:p>
            <a:pPr algn="ctr"/>
            <a:r>
              <a:rPr lang="sk-SK" sz="1300" i="0" dirty="0">
                <a:solidFill>
                  <a:schemeClr val="tx1"/>
                </a:solidFill>
                <a:effectLst/>
                <a:latin typeface="+mn-lt"/>
              </a:rPr>
              <a:t>Plazomicin</a:t>
            </a:r>
          </a:p>
          <a:p>
            <a:pPr algn="ctr"/>
            <a:r>
              <a:rPr lang="sk-SK" sz="1300" i="0" dirty="0">
                <a:solidFill>
                  <a:schemeClr val="tx1"/>
                </a:solidFill>
                <a:effectLst/>
                <a:latin typeface="+mn-lt"/>
              </a:rPr>
              <a:t>Glycyklíny</a:t>
            </a:r>
          </a:p>
          <a:p>
            <a:pPr algn="ctr"/>
            <a:r>
              <a:rPr lang="sk-SK" sz="1300" i="0" dirty="0">
                <a:solidFill>
                  <a:schemeClr val="tx1"/>
                </a:solidFill>
                <a:effectLst/>
                <a:latin typeface="+mn-lt"/>
              </a:rPr>
              <a:t>Eracyklín</a:t>
            </a:r>
          </a:p>
          <a:p>
            <a:pPr algn="ctr"/>
            <a:r>
              <a:rPr lang="sk-SK" sz="1300" i="0" dirty="0">
                <a:solidFill>
                  <a:schemeClr val="tx1"/>
                </a:solidFill>
                <a:effectLst/>
                <a:latin typeface="+mn-lt"/>
              </a:rPr>
              <a:t>Omadacyklín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DBA27D-E9E1-483D-FEEB-074F47993F52}"/>
              </a:ext>
            </a:extLst>
          </p:cNvPr>
          <p:cNvSpPr txBox="1"/>
          <p:nvPr/>
        </p:nvSpPr>
        <p:spPr>
          <a:xfrm>
            <a:off x="1682748" y="6038850"/>
            <a:ext cx="4029259" cy="85217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k-SK" sz="1100" b="1" i="0" dirty="0">
                <a:solidFill>
                  <a:schemeClr val="tx1"/>
                </a:solidFill>
                <a:effectLst/>
                <a:latin typeface="+mn-lt"/>
              </a:rPr>
              <a:t>Klasifikácia EMA podľa AMEG:</a:t>
            </a:r>
          </a:p>
          <a:p>
            <a:pPr algn="l"/>
            <a:r>
              <a:rPr lang="sk-SK" sz="1100" i="0" dirty="0">
                <a:solidFill>
                  <a:srgbClr val="C00000"/>
                </a:solidFill>
                <a:effectLst/>
                <a:latin typeface="+mn-lt"/>
              </a:rPr>
              <a:t>B = POZOR (mimoriadne dôležité, len ak nie je kat. C alebo D, AST)</a:t>
            </a:r>
          </a:p>
          <a:p>
            <a:pPr algn="l"/>
            <a:r>
              <a:rPr lang="sk-SK" sz="1100" i="0" dirty="0">
                <a:solidFill>
                  <a:schemeClr val="accent4">
                    <a:lumMod val="60000"/>
                    <a:lumOff val="40000"/>
                  </a:schemeClr>
                </a:solidFill>
                <a:effectLst/>
                <a:latin typeface="+mn-lt"/>
              </a:rPr>
              <a:t>C = POZOR (len ak nie je kat. D)</a:t>
            </a:r>
          </a:p>
          <a:p>
            <a:pPr algn="l"/>
            <a:r>
              <a:rPr lang="sk-SK" sz="1100" i="0" dirty="0">
                <a:solidFill>
                  <a:srgbClr val="FFFF00"/>
                </a:solidFill>
                <a:effectLst/>
                <a:latin typeface="+mn-lt"/>
              </a:rPr>
              <a:t>D = Obozretnosť (liečba prvej línie, len v prípade potreby)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E4998F6-F0FC-779E-3B59-C2501C7C973D}"/>
              </a:ext>
            </a:extLst>
          </p:cNvPr>
          <p:cNvSpPr txBox="1"/>
          <p:nvPr/>
        </p:nvSpPr>
        <p:spPr>
          <a:xfrm>
            <a:off x="9008970" y="6327178"/>
            <a:ext cx="1183152" cy="54352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k-SK" sz="1600" i="0">
                <a:solidFill>
                  <a:schemeClr val="tx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Nariadenie 2022/1255</a:t>
            </a:r>
          </a:p>
        </p:txBody>
      </p:sp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812308" y="153671"/>
            <a:ext cx="10225227" cy="852170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sk-SK" sz="3200" b="1">
                <a:solidFill>
                  <a:schemeClr val="bg1"/>
                </a:solidFill>
                <a:latin typeface="EC Square Sans Pro" panose="020B0506040000020004" pitchFamily="34" charset="0"/>
              </a:rPr>
              <a:t>Rôzne triedy antimikrobiálnych látok </a:t>
            </a:r>
          </a:p>
        </p:txBody>
      </p:sp>
    </p:spTree>
    <p:extLst>
      <p:ext uri="{BB962C8B-B14F-4D97-AF65-F5344CB8AC3E}">
        <p14:creationId xmlns:p14="http://schemas.microsoft.com/office/powerpoint/2010/main" val="34820176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812308" y="153671"/>
            <a:ext cx="10225227" cy="852170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sk-SK" sz="2800" b="1" dirty="0">
                <a:solidFill>
                  <a:schemeClr val="bg1"/>
                </a:solidFill>
                <a:latin typeface="EC Square Sans Pro" panose="020B0506040000020004" pitchFamily="34" charset="0"/>
              </a:rPr>
              <a:t>Musíme zachovať účinnosť súčasných antimikrobiálnych látok! 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154D4F2-7811-F5BF-CF45-DC4140EB3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178" y="1454150"/>
            <a:ext cx="11377486" cy="495807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7182ECE-1543-3243-456E-47BEC5AA2CCF}"/>
              </a:ext>
            </a:extLst>
          </p:cNvPr>
          <p:cNvSpPr txBox="1"/>
          <p:nvPr/>
        </p:nvSpPr>
        <p:spPr>
          <a:xfrm>
            <a:off x="384175" y="1495425"/>
            <a:ext cx="5715000" cy="41592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r>
              <a:rPr lang="sk-SK" sz="2100" b="1" i="0">
                <a:solidFill>
                  <a:srgbClr val="196F53"/>
                </a:solidFill>
                <a:effectLst/>
                <a:latin typeface="+mn-lt"/>
                <a:cs typeface="Arial" panose="020B0604020202020204" pitchFamily="34" charset="0"/>
              </a:rPr>
              <a:t>Objav nových antibiotík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C01026-D37C-D8A6-D6F3-D585F9AB913B}"/>
              </a:ext>
            </a:extLst>
          </p:cNvPr>
          <p:cNvSpPr txBox="1"/>
          <p:nvPr/>
        </p:nvSpPr>
        <p:spPr>
          <a:xfrm>
            <a:off x="578336" y="2111375"/>
            <a:ext cx="9175264" cy="993775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sk-SK" sz="2200" b="1" i="0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Viac ako 30-ročná prestávka v objavovaní nových druhov antibiotík</a:t>
            </a:r>
          </a:p>
          <a:p>
            <a:pPr algn="l"/>
            <a:r>
              <a:rPr lang="sk-SK" sz="2100" b="1" i="0" dirty="0">
                <a:solidFill>
                  <a:srgbClr val="B0B627"/>
                </a:solidFill>
                <a:effectLst/>
                <a:latin typeface="+mn-lt"/>
                <a:cs typeface="Arial" panose="020B0604020202020204" pitchFamily="34" charset="0"/>
              </a:rPr>
              <a:t>(Počet objavených alebo patentovaných tried antibiotík)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D29AB48-3236-4F07-E393-76800F0F36C6}"/>
              </a:ext>
            </a:extLst>
          </p:cNvPr>
          <p:cNvSpPr txBox="1"/>
          <p:nvPr/>
        </p:nvSpPr>
        <p:spPr>
          <a:xfrm>
            <a:off x="7848600" y="3933189"/>
            <a:ext cx="1352064" cy="1389698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sk-SK" sz="1600" i="1" dirty="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Po roku 1984 neboli objavené žiadne registrované triedy antibiotík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E1873F-2030-8DB1-584F-1B3139684CFA}"/>
              </a:ext>
            </a:extLst>
          </p:cNvPr>
          <p:cNvSpPr txBox="1"/>
          <p:nvPr/>
        </p:nvSpPr>
        <p:spPr>
          <a:xfrm>
            <a:off x="9804400" y="4197350"/>
            <a:ext cx="1092200" cy="790576"/>
          </a:xfrm>
          <a:prstGeom prst="rect">
            <a:avLst/>
          </a:prstGeom>
          <a:solidFill>
            <a:srgbClr val="EF4D25"/>
          </a:solidFill>
        </p:spPr>
        <p:txBody>
          <a:bodyPr wrap="square" lIns="0" tIns="0" rIns="0" bIns="0" rtlCol="0" anchor="ctr" anchorCtr="0">
            <a:noAutofit/>
          </a:bodyPr>
          <a:lstStyle/>
          <a:p>
            <a:pPr algn="ctr">
              <a:spcAft>
                <a:spcPts val="600"/>
              </a:spcAft>
            </a:pPr>
            <a:r>
              <a:rPr lang="sk-SK" sz="2400" b="1">
                <a:solidFill>
                  <a:schemeClr val="bg1"/>
                </a:solidFill>
                <a:effectLst/>
                <a:latin typeface="+mn-lt"/>
                <a:cs typeface="Arial" panose="020B0604020202020204" pitchFamily="34" charset="0"/>
              </a:rPr>
              <a:t>Čo bude nasledovať?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C06CA2-AF45-DD22-D385-470B86A1AC44}"/>
              </a:ext>
            </a:extLst>
          </p:cNvPr>
          <p:cNvSpPr txBox="1"/>
          <p:nvPr/>
        </p:nvSpPr>
        <p:spPr>
          <a:xfrm>
            <a:off x="371475" y="6158546"/>
            <a:ext cx="10584222" cy="254954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l">
              <a:spcAft>
                <a:spcPts val="600"/>
              </a:spcAft>
            </a:pPr>
            <a:r>
              <a:rPr lang="sk-SK" sz="1200" i="1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Zdroj:</a:t>
            </a:r>
            <a:r>
              <a:rPr lang="sk-SK" sz="1200">
                <a:solidFill>
                  <a:schemeClr val="tx1"/>
                </a:solidFill>
                <a:effectLst/>
                <a:latin typeface="+mn-lt"/>
                <a:cs typeface="Arial" panose="020B0604020202020204" pitchFamily="34" charset="0"/>
              </a:rPr>
              <a:t> Európsky dvor audítorov na základe správy na tému „Udržateľná a spoľahlivá príprava nových antibakteriálnych liekov a terapií je nevyhnutná na ochranu verejného zdravia“, Pew Charitable Trusts, máj 2016.</a:t>
            </a:r>
          </a:p>
        </p:txBody>
      </p:sp>
    </p:spTree>
    <p:extLst>
      <p:ext uri="{BB962C8B-B14F-4D97-AF65-F5344CB8AC3E}">
        <p14:creationId xmlns:p14="http://schemas.microsoft.com/office/powerpoint/2010/main" val="27924352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1C08729-8201-3975-54D2-AE0B62C6B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996950"/>
            <a:ext cx="10351735" cy="5808268"/>
          </a:xfrm>
          <a:prstGeom prst="rect">
            <a:avLst/>
          </a:prstGeom>
        </p:spPr>
      </p:pic>
      <p:sp>
        <p:nvSpPr>
          <p:cNvPr id="28" name="Rectángulo redondeado 13">
            <a:extLst>
              <a:ext uri="{FF2B5EF4-FFF2-40B4-BE49-F238E27FC236}">
                <a16:creationId xmlns:a16="http://schemas.microsoft.com/office/drawing/2014/main" id="{42C1F3A1-85B6-432A-A5EE-03DD0011563B}"/>
              </a:ext>
            </a:extLst>
          </p:cNvPr>
          <p:cNvSpPr/>
          <p:nvPr/>
        </p:nvSpPr>
        <p:spPr>
          <a:xfrm>
            <a:off x="983386" y="247805"/>
            <a:ext cx="10225227" cy="852170"/>
          </a:xfrm>
          <a:prstGeom prst="roundRect">
            <a:avLst>
              <a:gd name="adj" fmla="val 10"/>
            </a:avLst>
          </a:prstGeom>
          <a:solidFill>
            <a:srgbClr val="003399"/>
          </a:solidFill>
          <a:ln w="2222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  <a:defRPr/>
            </a:pPr>
            <a:r>
              <a:rPr lang="sk-SK" sz="4000" b="1">
                <a:solidFill>
                  <a:schemeClr val="bg1"/>
                </a:solidFill>
                <a:latin typeface="EC Square Sans Pro" panose="020B0506040000020004" pitchFamily="34" charset="0"/>
              </a:rPr>
              <a:t>Čo môžeme urobiť?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9EF3E00-899E-8324-372A-620E525DB096}"/>
              </a:ext>
            </a:extLst>
          </p:cNvPr>
          <p:cNvSpPr txBox="1"/>
          <p:nvPr/>
        </p:nvSpPr>
        <p:spPr>
          <a:xfrm>
            <a:off x="9525000" y="6178550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1400"/>
              <a:t>EFSA Journal 2024;22(2):8589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41AE18E-F49F-14F2-F317-692E5EF0970D}"/>
              </a:ext>
            </a:extLst>
          </p:cNvPr>
          <p:cNvSpPr txBox="1"/>
          <p:nvPr/>
        </p:nvSpPr>
        <p:spPr>
          <a:xfrm>
            <a:off x="996086" y="3069234"/>
            <a:ext cx="1905000" cy="85217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k-SK" sz="1200" b="1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Znížiť používanie antimikrobiálnych látok</a:t>
            </a:r>
          </a:p>
          <a:p>
            <a:pPr algn="ctr"/>
            <a:r>
              <a:rPr lang="sk-SK" sz="1000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(celkové zníženie o 20 % u ľudí a 50 % u zvierat)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2FF099A-3CAA-98F6-45C2-EC3D256E9D5A}"/>
              </a:ext>
            </a:extLst>
          </p:cNvPr>
          <p:cNvSpPr txBox="1"/>
          <p:nvPr/>
        </p:nvSpPr>
        <p:spPr>
          <a:xfrm>
            <a:off x="4371296" y="3048914"/>
            <a:ext cx="2598014" cy="852170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k-SK" sz="1200" b="1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Zvýšiť zameranie na prevenciu a kontrolu infekcií</a:t>
            </a:r>
          </a:p>
          <a:p>
            <a:pPr algn="ctr"/>
            <a:r>
              <a:rPr lang="sk-SK" sz="1000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(očkovanie a lepšia hygiena)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C11C2FC-24B1-028F-F6D3-663842F04DFA}"/>
              </a:ext>
            </a:extLst>
          </p:cNvPr>
          <p:cNvSpPr txBox="1"/>
          <p:nvPr/>
        </p:nvSpPr>
        <p:spPr>
          <a:xfrm>
            <a:off x="8368189" y="3069234"/>
            <a:ext cx="2598014" cy="9757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k-SK" sz="1200" b="1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Zodpovedne a obozretne používať antimikrobiálne látky</a:t>
            </a:r>
          </a:p>
          <a:p>
            <a:pPr algn="ctr"/>
            <a:r>
              <a:rPr lang="sk-SK" sz="1000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(dostupnosť diagnostických testov na selektívne použitie antimikrobiálnych látok a dodržiavanie liečebných pokynov)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73587A-D2AA-9245-26C3-F06ADC8AC8B3}"/>
              </a:ext>
            </a:extLst>
          </p:cNvPr>
          <p:cNvSpPr txBox="1"/>
          <p:nvPr/>
        </p:nvSpPr>
        <p:spPr>
          <a:xfrm>
            <a:off x="2819400" y="5840266"/>
            <a:ext cx="2598014" cy="9757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k-SK" sz="1200" b="1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Doplniť údaje pre budúcu analýzu súvislostí medzi spotrebou antimikrobiálnych látok a antimikrobiálnou rezistenciou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F8F57FB-A287-A005-2A2F-9A1167A2F387}"/>
              </a:ext>
            </a:extLst>
          </p:cNvPr>
          <p:cNvSpPr txBox="1"/>
          <p:nvPr/>
        </p:nvSpPr>
        <p:spPr>
          <a:xfrm>
            <a:off x="6446114" y="5856343"/>
            <a:ext cx="2209800" cy="975716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>
            <a:noAutofit/>
          </a:bodyPr>
          <a:lstStyle/>
          <a:p>
            <a:pPr algn="ctr"/>
            <a:r>
              <a:rPr lang="sk-SK" sz="1200" b="1" i="0"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Uskutočniť cielené štúdie na pochopenie prenosu antimikrobiálnej rezistencie</a:t>
            </a:r>
          </a:p>
        </p:txBody>
      </p:sp>
    </p:spTree>
    <p:extLst>
      <p:ext uri="{BB962C8B-B14F-4D97-AF65-F5344CB8AC3E}">
        <p14:creationId xmlns:p14="http://schemas.microsoft.com/office/powerpoint/2010/main" val="878819919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Personalizado 2">
      <a:dk1>
        <a:srgbClr val="000000"/>
      </a:dk1>
      <a:lt1>
        <a:srgbClr val="FFFFFF"/>
      </a:lt1>
      <a:dk2>
        <a:srgbClr val="003399"/>
      </a:dk2>
      <a:lt2>
        <a:srgbClr val="2C7471"/>
      </a:lt2>
      <a:accent1>
        <a:srgbClr val="6BB289"/>
      </a:accent1>
      <a:accent2>
        <a:srgbClr val="EDECEC"/>
      </a:accent2>
      <a:accent3>
        <a:srgbClr val="8ACEA6"/>
      </a:accent3>
      <a:accent4>
        <a:srgbClr val="126660"/>
      </a:accent4>
      <a:accent5>
        <a:srgbClr val="3163B5"/>
      </a:accent5>
      <a:accent6>
        <a:srgbClr val="FFFFFF"/>
      </a:accent6>
      <a:hlink>
        <a:srgbClr val="4F81BD"/>
      </a:hlink>
      <a:folHlink>
        <a:srgbClr val="8064A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1752347-4e16-4ce8-a381-9ddf3e797ad6" xsi:nil="true"/>
    <lcf76f155ced4ddcb4097134ff3c332f xmlns="9b53d6be-5940-4371-8a56-d6ca0a43a11a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D7E5E20A3B6448BB831F127F5CFB05" ma:contentTypeVersion="10" ma:contentTypeDescription="Create a new document." ma:contentTypeScope="" ma:versionID="ebffcedfc4ee438384d0a3e06140505a">
  <xsd:schema xmlns:xsd="http://www.w3.org/2001/XMLSchema" xmlns:xs="http://www.w3.org/2001/XMLSchema" xmlns:p="http://schemas.microsoft.com/office/2006/metadata/properties" xmlns:ns2="9b53d6be-5940-4371-8a56-d6ca0a43a11a" xmlns:ns3="c1752347-4e16-4ce8-a381-9ddf3e797ad6" targetNamespace="http://schemas.microsoft.com/office/2006/metadata/properties" ma:root="true" ma:fieldsID="18d40dfe561e73f2d6d814587a11b20f" ns2:_="" ns3:_="">
    <xsd:import namespace="9b53d6be-5940-4371-8a56-d6ca0a43a11a"/>
    <xsd:import namespace="c1752347-4e16-4ce8-a381-9ddf3e797ad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53d6be-5940-4371-8a56-d6ca0a43a11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2b2fad6-9d2c-441c-a321-3f5f1e9bd92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752347-4e16-4ce8-a381-9ddf3e797ad6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8ff6e862-8fe4-4eeb-87d7-41a886a2cda4}" ma:internalName="TaxCatchAll" ma:showField="CatchAllData" ma:web="c1752347-4e16-4ce8-a381-9ddf3e797ad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F843ECF-8667-4401-BA6B-7F513BBAF889}">
  <ds:schemaRefs>
    <ds:schemaRef ds:uri="9b53d6be-5940-4371-8a56-d6ca0a43a11a"/>
    <ds:schemaRef ds:uri="http://purl.org/dc/dcmitype/"/>
    <ds:schemaRef ds:uri="http://purl.org/dc/terms/"/>
    <ds:schemaRef ds:uri="http://schemas.microsoft.com/office/infopath/2007/PartnerControls"/>
    <ds:schemaRef ds:uri="http://www.w3.org/XML/1998/namespace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schemas.openxmlformats.org/package/2006/metadata/core-properties"/>
    <ds:schemaRef ds:uri="c1752347-4e16-4ce8-a381-9ddf3e797ad6"/>
  </ds:schemaRefs>
</ds:datastoreItem>
</file>

<file path=customXml/itemProps2.xml><?xml version="1.0" encoding="utf-8"?>
<ds:datastoreItem xmlns:ds="http://schemas.openxmlformats.org/officeDocument/2006/customXml" ds:itemID="{6AF3FD06-121E-4F13-9171-1254A1A220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834902B-AFDC-420D-B9AA-2DA1B07CAB9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b53d6be-5940-4371-8a56-d6ca0a43a11a"/>
    <ds:schemaRef ds:uri="c1752347-4e16-4ce8-a381-9ddf3e797ad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4625</Words>
  <Application>Microsoft Office PowerPoint</Application>
  <PresentationFormat>Custom</PresentationFormat>
  <Paragraphs>722</Paragraphs>
  <Slides>23</Slides>
  <Notes>22</Notes>
  <HiddenSlides>1</HiddenSlides>
  <MMClips>0</MMClips>
  <ScaleCrop>false</ScaleCrop>
  <HeadingPairs>
    <vt:vector size="6" baseType="variant">
      <vt:variant>
        <vt:lpstr>Fonts Used</vt:lpstr>
      </vt:variant>
      <vt:variant>
        <vt:i4>17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42" baseType="lpstr">
      <vt:lpstr>Adobe Clean DC</vt:lpstr>
      <vt:lpstr>Arial</vt:lpstr>
      <vt:lpstr>Arial</vt:lpstr>
      <vt:lpstr>Calibri</vt:lpstr>
      <vt:lpstr>Calibri Light</vt:lpstr>
      <vt:lpstr>EC Square Sans Pro</vt:lpstr>
      <vt:lpstr>ECSquareSansPro-Regular</vt:lpstr>
      <vt:lpstr>Google Sans</vt:lpstr>
      <vt:lpstr>Montserrat</vt:lpstr>
      <vt:lpstr>Open Sans</vt:lpstr>
      <vt:lpstr>Raleway</vt:lpstr>
      <vt:lpstr>Roboto</vt:lpstr>
      <vt:lpstr>Segoe UI</vt:lpstr>
      <vt:lpstr>Tahoma</vt:lpstr>
      <vt:lpstr>Times New Roman</vt:lpstr>
      <vt:lpstr>Verdana</vt:lpstr>
      <vt:lpstr>Wingdings</vt:lpstr>
      <vt:lpstr>1_Office Theme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PLANTILLA_PPT</dc:title>
  <dc:creator>Monica Zabala Utrillas</dc:creator>
  <cp:lastModifiedBy>Andrea Castro Troya</cp:lastModifiedBy>
  <cp:revision>249</cp:revision>
  <dcterms:created xsi:type="dcterms:W3CDTF">2023-11-20T15:58:16Z</dcterms:created>
  <dcterms:modified xsi:type="dcterms:W3CDTF">2024-06-18T13:51:06Z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2023-11-20T00:00:00Z</vt:filetime>
  </property>
  <property fmtid="{D5CDD505-2E9C-101B-9397-08002B2CF9AE}" pid="3" name="Creator">
    <vt:lpwstr>Adobe Illustrator 28.0 (Windows)</vt:lpwstr>
  </property>
  <property fmtid="{D5CDD505-2E9C-101B-9397-08002B2CF9AE}" pid="4" name="CreatorVersion">
    <vt:lpwstr>21.0.0</vt:lpwstr>
  </property>
  <property fmtid="{D5CDD505-2E9C-101B-9397-08002B2CF9AE}" pid="5" name="LastSaved">
    <vt:filetime>2023-11-20T00:00:00Z</vt:filetime>
  </property>
  <property fmtid="{D5CDD505-2E9C-101B-9397-08002B2CF9AE}" pid="6" name="Producer">
    <vt:lpwstr>Adobe PDF library 17.00</vt:lpwstr>
  </property>
  <property fmtid="{D5CDD505-2E9C-101B-9397-08002B2CF9AE}" pid="7" name="ContentTypeId">
    <vt:lpwstr>0x01010081D7E5E20A3B6448BB831F127F5CFB05</vt:lpwstr>
  </property>
  <property fmtid="{D5CDD505-2E9C-101B-9397-08002B2CF9AE}" pid="8" name="MSIP_Label_6bd9ddd1-4d20-43f6-abfa-fc3c07406f94_Enabled">
    <vt:lpwstr>true</vt:lpwstr>
  </property>
  <property fmtid="{D5CDD505-2E9C-101B-9397-08002B2CF9AE}" pid="9" name="MSIP_Label_6bd9ddd1-4d20-43f6-abfa-fc3c07406f94_SetDate">
    <vt:lpwstr>2024-01-31T10:53:41Z</vt:lpwstr>
  </property>
  <property fmtid="{D5CDD505-2E9C-101B-9397-08002B2CF9AE}" pid="10" name="MSIP_Label_6bd9ddd1-4d20-43f6-abfa-fc3c07406f94_Method">
    <vt:lpwstr>Standard</vt:lpwstr>
  </property>
  <property fmtid="{D5CDD505-2E9C-101B-9397-08002B2CF9AE}" pid="11" name="MSIP_Label_6bd9ddd1-4d20-43f6-abfa-fc3c07406f94_Name">
    <vt:lpwstr>Commission Use</vt:lpwstr>
  </property>
  <property fmtid="{D5CDD505-2E9C-101B-9397-08002B2CF9AE}" pid="12" name="MSIP_Label_6bd9ddd1-4d20-43f6-abfa-fc3c07406f94_SiteId">
    <vt:lpwstr>b24c8b06-522c-46fe-9080-70926f8dddb1</vt:lpwstr>
  </property>
  <property fmtid="{D5CDD505-2E9C-101B-9397-08002B2CF9AE}" pid="13" name="MSIP_Label_6bd9ddd1-4d20-43f6-abfa-fc3c07406f94_ActionId">
    <vt:lpwstr>e3c45984-78d1-4dc9-b2e6-636c6bc42d8b</vt:lpwstr>
  </property>
  <property fmtid="{D5CDD505-2E9C-101B-9397-08002B2CF9AE}" pid="14" name="MSIP_Label_6bd9ddd1-4d20-43f6-abfa-fc3c07406f94_ContentBits">
    <vt:lpwstr>0</vt:lpwstr>
  </property>
  <property fmtid="{D5CDD505-2E9C-101B-9397-08002B2CF9AE}" pid="15" name="MediaServiceImageTags">
    <vt:lpwstr/>
  </property>
</Properties>
</file>