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4"/>
  </p:notesMasterIdLst>
  <p:handoutMasterIdLst>
    <p:handoutMasterId r:id="rId25"/>
  </p:handoutMasterIdLst>
  <p:sldIdLst>
    <p:sldId id="277" r:id="rId6"/>
    <p:sldId id="386" r:id="rId7"/>
    <p:sldId id="264" r:id="rId8"/>
    <p:sldId id="281" r:id="rId9"/>
    <p:sldId id="405" r:id="rId10"/>
    <p:sldId id="280" r:id="rId11"/>
    <p:sldId id="406" r:id="rId12"/>
    <p:sldId id="384" r:id="rId13"/>
    <p:sldId id="388" r:id="rId14"/>
    <p:sldId id="391" r:id="rId15"/>
    <p:sldId id="400" r:id="rId16"/>
    <p:sldId id="404" r:id="rId17"/>
    <p:sldId id="402" r:id="rId18"/>
    <p:sldId id="394" r:id="rId19"/>
    <p:sldId id="395" r:id="rId20"/>
    <p:sldId id="398" r:id="rId21"/>
    <p:sldId id="399" r:id="rId22"/>
    <p:sldId id="403" r:id="rId23"/>
  </p:sldIdLst>
  <p:sldSz cx="12192000" cy="6858000"/>
  <p:notesSz cx="9906000" cy="67945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854A1-7B95-F89F-8A0F-1160B2213964}" name="GORANOV Luben (SANTE)" initials="EC" userId="GORANOV Luben (SANT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470"/>
    <a:srgbClr val="6BB188"/>
    <a:srgbClr val="9DCBB0"/>
    <a:srgbClr val="CBE3D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DE0A0-8EE1-4A6B-B8AA-CDD102A384A6}" v="3" dt="2024-12-09T10:14:46.46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1" autoAdjust="0"/>
    <p:restoredTop sz="87050" autoAdjust="0"/>
  </p:normalViewPr>
  <p:slideViewPr>
    <p:cSldViewPr snapToGrid="0">
      <p:cViewPr varScale="1">
        <p:scale>
          <a:sx n="96" d="100"/>
          <a:sy n="96" d="100"/>
        </p:scale>
        <p:origin x="1032" y="90"/>
      </p:cViewPr>
      <p:guideLst/>
    </p:cSldViewPr>
  </p:slideViewPr>
  <p:notesTextViewPr>
    <p:cViewPr>
      <p:scale>
        <a:sx n="3" d="2"/>
        <a:sy n="3" d="2"/>
      </p:scale>
      <p:origin x="0" y="0"/>
    </p:cViewPr>
  </p:notesTextViewPr>
  <p:notesViewPr>
    <p:cSldViewPr snapToGrid="0">
      <p:cViewPr varScale="1">
        <p:scale>
          <a:sx n="45" d="100"/>
          <a:sy n="45" d="100"/>
        </p:scale>
        <p:origin x="276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triz López Valero" userId="4f7693af-25d0-483d-b1c8-f2afaa36cc32" providerId="ADAL" clId="{F0449868-45CF-44B6-954B-5AECD1B3C19F}"/>
    <pc:docChg chg="modSld modNotesMaster modHandout">
      <pc:chgData name="Beatriz López Valero" userId="4f7693af-25d0-483d-b1c8-f2afaa36cc32" providerId="ADAL" clId="{F0449868-45CF-44B6-954B-5AECD1B3C19F}" dt="2024-11-26T13:38:52.697" v="1"/>
      <pc:docMkLst>
        <pc:docMk/>
      </pc:docMkLst>
      <pc:sldChg chg="modNotes">
        <pc:chgData name="Beatriz López Valero" userId="4f7693af-25d0-483d-b1c8-f2afaa36cc32" providerId="ADAL" clId="{F0449868-45CF-44B6-954B-5AECD1B3C19F}" dt="2024-11-26T13:38:52.697" v="1"/>
        <pc:sldMkLst>
          <pc:docMk/>
          <pc:sldMk cId="1613776791" sldId="264"/>
        </pc:sldMkLst>
      </pc:sldChg>
      <pc:sldChg chg="modNotes">
        <pc:chgData name="Beatriz López Valero" userId="4f7693af-25d0-483d-b1c8-f2afaa36cc32" providerId="ADAL" clId="{F0449868-45CF-44B6-954B-5AECD1B3C19F}" dt="2024-11-26T13:38:52.697" v="1"/>
        <pc:sldMkLst>
          <pc:docMk/>
          <pc:sldMk cId="163604321" sldId="280"/>
        </pc:sldMkLst>
      </pc:sldChg>
      <pc:sldChg chg="modNotes">
        <pc:chgData name="Beatriz López Valero" userId="4f7693af-25d0-483d-b1c8-f2afaa36cc32" providerId="ADAL" clId="{F0449868-45CF-44B6-954B-5AECD1B3C19F}" dt="2024-11-26T13:38:52.697" v="1"/>
        <pc:sldMkLst>
          <pc:docMk/>
          <pc:sldMk cId="1914163398" sldId="281"/>
        </pc:sldMkLst>
      </pc:sldChg>
      <pc:sldChg chg="modNotes">
        <pc:chgData name="Beatriz López Valero" userId="4f7693af-25d0-483d-b1c8-f2afaa36cc32" providerId="ADAL" clId="{F0449868-45CF-44B6-954B-5AECD1B3C19F}" dt="2024-11-26T13:38:52.697" v="1"/>
        <pc:sldMkLst>
          <pc:docMk/>
          <pc:sldMk cId="3824595459" sldId="384"/>
        </pc:sldMkLst>
      </pc:sldChg>
      <pc:sldChg chg="modNotes">
        <pc:chgData name="Beatriz López Valero" userId="4f7693af-25d0-483d-b1c8-f2afaa36cc32" providerId="ADAL" clId="{F0449868-45CF-44B6-954B-5AECD1B3C19F}" dt="2024-11-26T13:38:52.697" v="1"/>
        <pc:sldMkLst>
          <pc:docMk/>
          <pc:sldMk cId="3219448795" sldId="386"/>
        </pc:sldMkLst>
      </pc:sldChg>
      <pc:sldChg chg="modNotes">
        <pc:chgData name="Beatriz López Valero" userId="4f7693af-25d0-483d-b1c8-f2afaa36cc32" providerId="ADAL" clId="{F0449868-45CF-44B6-954B-5AECD1B3C19F}" dt="2024-11-26T13:38:52.697" v="1"/>
        <pc:sldMkLst>
          <pc:docMk/>
          <pc:sldMk cId="1867348468" sldId="388"/>
        </pc:sldMkLst>
      </pc:sldChg>
      <pc:sldChg chg="modNotes">
        <pc:chgData name="Beatriz López Valero" userId="4f7693af-25d0-483d-b1c8-f2afaa36cc32" providerId="ADAL" clId="{F0449868-45CF-44B6-954B-5AECD1B3C19F}" dt="2024-11-26T13:38:52.697" v="1"/>
        <pc:sldMkLst>
          <pc:docMk/>
          <pc:sldMk cId="3510459679" sldId="391"/>
        </pc:sldMkLst>
      </pc:sldChg>
      <pc:sldChg chg="modNotes">
        <pc:chgData name="Beatriz López Valero" userId="4f7693af-25d0-483d-b1c8-f2afaa36cc32" providerId="ADAL" clId="{F0449868-45CF-44B6-954B-5AECD1B3C19F}" dt="2024-11-26T13:38:52.697" v="1"/>
        <pc:sldMkLst>
          <pc:docMk/>
          <pc:sldMk cId="2174509703" sldId="394"/>
        </pc:sldMkLst>
      </pc:sldChg>
      <pc:sldChg chg="modNotes">
        <pc:chgData name="Beatriz López Valero" userId="4f7693af-25d0-483d-b1c8-f2afaa36cc32" providerId="ADAL" clId="{F0449868-45CF-44B6-954B-5AECD1B3C19F}" dt="2024-11-26T13:38:52.697" v="1"/>
        <pc:sldMkLst>
          <pc:docMk/>
          <pc:sldMk cId="3324208697" sldId="395"/>
        </pc:sldMkLst>
      </pc:sldChg>
      <pc:sldChg chg="modNotes">
        <pc:chgData name="Beatriz López Valero" userId="4f7693af-25d0-483d-b1c8-f2afaa36cc32" providerId="ADAL" clId="{F0449868-45CF-44B6-954B-5AECD1B3C19F}" dt="2024-11-26T13:38:52.697" v="1"/>
        <pc:sldMkLst>
          <pc:docMk/>
          <pc:sldMk cId="3029229812" sldId="398"/>
        </pc:sldMkLst>
      </pc:sldChg>
      <pc:sldChg chg="modNotes">
        <pc:chgData name="Beatriz López Valero" userId="4f7693af-25d0-483d-b1c8-f2afaa36cc32" providerId="ADAL" clId="{F0449868-45CF-44B6-954B-5AECD1B3C19F}" dt="2024-11-26T13:38:52.697" v="1"/>
        <pc:sldMkLst>
          <pc:docMk/>
          <pc:sldMk cId="1110351959" sldId="399"/>
        </pc:sldMkLst>
      </pc:sldChg>
      <pc:sldChg chg="modNotes">
        <pc:chgData name="Beatriz López Valero" userId="4f7693af-25d0-483d-b1c8-f2afaa36cc32" providerId="ADAL" clId="{F0449868-45CF-44B6-954B-5AECD1B3C19F}" dt="2024-11-26T13:38:52.697" v="1"/>
        <pc:sldMkLst>
          <pc:docMk/>
          <pc:sldMk cId="1001390955" sldId="400"/>
        </pc:sldMkLst>
      </pc:sldChg>
      <pc:sldChg chg="modNotes">
        <pc:chgData name="Beatriz López Valero" userId="4f7693af-25d0-483d-b1c8-f2afaa36cc32" providerId="ADAL" clId="{F0449868-45CF-44B6-954B-5AECD1B3C19F}" dt="2024-11-26T13:38:52.697" v="1"/>
        <pc:sldMkLst>
          <pc:docMk/>
          <pc:sldMk cId="303485680" sldId="402"/>
        </pc:sldMkLst>
      </pc:sldChg>
      <pc:sldChg chg="modNotes">
        <pc:chgData name="Beatriz López Valero" userId="4f7693af-25d0-483d-b1c8-f2afaa36cc32" providerId="ADAL" clId="{F0449868-45CF-44B6-954B-5AECD1B3C19F}" dt="2024-11-26T13:38:52.697" v="1"/>
        <pc:sldMkLst>
          <pc:docMk/>
          <pc:sldMk cId="3119734793" sldId="403"/>
        </pc:sldMkLst>
      </pc:sldChg>
    </pc:docChg>
  </pc:docChgLst>
  <pc:docChgLst>
    <pc:chgData name="Andrea Castro Troya" userId="58fec591-b333-4c59-a2df-1c57e39d4266" providerId="ADAL" clId="{4F4DE0A0-8EE1-4A6B-B8AA-CDD102A384A6}"/>
    <pc:docChg chg="custSel addSld modSld sldOrd">
      <pc:chgData name="Andrea Castro Troya" userId="58fec591-b333-4c59-a2df-1c57e39d4266" providerId="ADAL" clId="{4F4DE0A0-8EE1-4A6B-B8AA-CDD102A384A6}" dt="2024-12-09T10:14:56.982" v="15"/>
      <pc:docMkLst>
        <pc:docMk/>
      </pc:docMkLst>
      <pc:sldChg chg="modSp mod">
        <pc:chgData name="Andrea Castro Troya" userId="58fec591-b333-4c59-a2df-1c57e39d4266" providerId="ADAL" clId="{4F4DE0A0-8EE1-4A6B-B8AA-CDD102A384A6}" dt="2024-12-09T09:27:38.726" v="6" actId="27636"/>
        <pc:sldMkLst>
          <pc:docMk/>
          <pc:sldMk cId="1613776791" sldId="264"/>
        </pc:sldMkLst>
        <pc:spChg chg="mod">
          <ac:chgData name="Andrea Castro Troya" userId="58fec591-b333-4c59-a2df-1c57e39d4266" providerId="ADAL" clId="{4F4DE0A0-8EE1-4A6B-B8AA-CDD102A384A6}" dt="2024-12-09T09:27:38.726" v="6" actId="27636"/>
          <ac:spMkLst>
            <pc:docMk/>
            <pc:sldMk cId="1613776791" sldId="264"/>
            <ac:spMk id="7" creationId="{D134C0FF-C9F2-8C75-AA31-F750D949EAB6}"/>
          </ac:spMkLst>
        </pc:spChg>
      </pc:sldChg>
      <pc:sldChg chg="ord">
        <pc:chgData name="Andrea Castro Troya" userId="58fec591-b333-4c59-a2df-1c57e39d4266" providerId="ADAL" clId="{4F4DE0A0-8EE1-4A6B-B8AA-CDD102A384A6}" dt="2024-12-09T10:14:56.982" v="15"/>
        <pc:sldMkLst>
          <pc:docMk/>
          <pc:sldMk cId="163604321" sldId="280"/>
        </pc:sldMkLst>
      </pc:sldChg>
      <pc:sldChg chg="delSp modSp mod delAnim">
        <pc:chgData name="Andrea Castro Troya" userId="58fec591-b333-4c59-a2df-1c57e39d4266" providerId="ADAL" clId="{4F4DE0A0-8EE1-4A6B-B8AA-CDD102A384A6}" dt="2024-12-09T09:28:06.505" v="10" actId="1076"/>
        <pc:sldMkLst>
          <pc:docMk/>
          <pc:sldMk cId="3510459679" sldId="391"/>
        </pc:sldMkLst>
        <pc:spChg chg="mod">
          <ac:chgData name="Andrea Castro Troya" userId="58fec591-b333-4c59-a2df-1c57e39d4266" providerId="ADAL" clId="{4F4DE0A0-8EE1-4A6B-B8AA-CDD102A384A6}" dt="2024-12-09T09:28:06.505" v="10" actId="1076"/>
          <ac:spMkLst>
            <pc:docMk/>
            <pc:sldMk cId="3510459679" sldId="391"/>
            <ac:spMk id="4" creationId="{D4249858-4DD5-C49A-9F0A-BE9F359BEF95}"/>
          </ac:spMkLst>
        </pc:spChg>
        <pc:spChg chg="mod">
          <ac:chgData name="Andrea Castro Troya" userId="58fec591-b333-4c59-a2df-1c57e39d4266" providerId="ADAL" clId="{4F4DE0A0-8EE1-4A6B-B8AA-CDD102A384A6}" dt="2024-12-09T09:28:04.165" v="9" actId="1076"/>
          <ac:spMkLst>
            <pc:docMk/>
            <pc:sldMk cId="3510459679" sldId="391"/>
            <ac:spMk id="5" creationId="{B9E90E28-63C6-A7B3-A9C7-814B6011D803}"/>
          </ac:spMkLst>
        </pc:spChg>
        <pc:spChg chg="del">
          <ac:chgData name="Andrea Castro Troya" userId="58fec591-b333-4c59-a2df-1c57e39d4266" providerId="ADAL" clId="{4F4DE0A0-8EE1-4A6B-B8AA-CDD102A384A6}" dt="2024-12-09T09:27:59.357" v="7" actId="478"/>
          <ac:spMkLst>
            <pc:docMk/>
            <pc:sldMk cId="3510459679" sldId="391"/>
            <ac:spMk id="6" creationId="{8DEA5AFC-DA2D-C3E0-53F9-426DE8CDF878}"/>
          </ac:spMkLst>
        </pc:spChg>
        <pc:grpChg chg="del">
          <ac:chgData name="Andrea Castro Troya" userId="58fec591-b333-4c59-a2df-1c57e39d4266" providerId="ADAL" clId="{4F4DE0A0-8EE1-4A6B-B8AA-CDD102A384A6}" dt="2024-11-26T12:36:31.771" v="0" actId="478"/>
          <ac:grpSpMkLst>
            <pc:docMk/>
            <pc:sldMk cId="3510459679" sldId="391"/>
            <ac:grpSpMk id="36" creationId="{677F9CA3-0DF3-49D7-874C-B522D6BECBF0}"/>
          </ac:grpSpMkLst>
        </pc:grpChg>
        <pc:cxnChg chg="mod">
          <ac:chgData name="Andrea Castro Troya" userId="58fec591-b333-4c59-a2df-1c57e39d4266" providerId="ADAL" clId="{4F4DE0A0-8EE1-4A6B-B8AA-CDD102A384A6}" dt="2024-11-26T12:36:31.771" v="0" actId="478"/>
          <ac:cxnSpMkLst>
            <pc:docMk/>
            <pc:sldMk cId="3510459679" sldId="391"/>
            <ac:cxnSpMk id="42" creationId="{6746C081-1BE6-477D-B3BA-33DCDDF62467}"/>
          </ac:cxnSpMkLst>
        </pc:cxnChg>
        <pc:cxnChg chg="mod">
          <ac:chgData name="Andrea Castro Troya" userId="58fec591-b333-4c59-a2df-1c57e39d4266" providerId="ADAL" clId="{4F4DE0A0-8EE1-4A6B-B8AA-CDD102A384A6}" dt="2024-11-26T12:36:31.771" v="0" actId="478"/>
          <ac:cxnSpMkLst>
            <pc:docMk/>
            <pc:sldMk cId="3510459679" sldId="391"/>
            <ac:cxnSpMk id="43" creationId="{8A2AFA78-3627-4FA3-AAE9-5A8B4136A478}"/>
          </ac:cxnSpMkLst>
        </pc:cxnChg>
      </pc:sldChg>
      <pc:sldChg chg="delSp modSp mod">
        <pc:chgData name="Andrea Castro Troya" userId="58fec591-b333-4c59-a2df-1c57e39d4266" providerId="ADAL" clId="{4F4DE0A0-8EE1-4A6B-B8AA-CDD102A384A6}" dt="2024-11-26T12:36:34.600" v="1" actId="478"/>
        <pc:sldMkLst>
          <pc:docMk/>
          <pc:sldMk cId="2174509703" sldId="394"/>
        </pc:sldMkLst>
        <pc:grpChg chg="del">
          <ac:chgData name="Andrea Castro Troya" userId="58fec591-b333-4c59-a2df-1c57e39d4266" providerId="ADAL" clId="{4F4DE0A0-8EE1-4A6B-B8AA-CDD102A384A6}" dt="2024-11-26T12:36:34.600" v="1" actId="478"/>
          <ac:grpSpMkLst>
            <pc:docMk/>
            <pc:sldMk cId="2174509703" sldId="394"/>
            <ac:grpSpMk id="36" creationId="{677F9CA3-0DF3-49D7-874C-B522D6BECBF0}"/>
          </ac:grpSpMkLst>
        </pc:grpChg>
        <pc:cxnChg chg="mod">
          <ac:chgData name="Andrea Castro Troya" userId="58fec591-b333-4c59-a2df-1c57e39d4266" providerId="ADAL" clId="{4F4DE0A0-8EE1-4A6B-B8AA-CDD102A384A6}" dt="2024-11-26T12:36:34.600" v="1" actId="478"/>
          <ac:cxnSpMkLst>
            <pc:docMk/>
            <pc:sldMk cId="2174509703" sldId="394"/>
            <ac:cxnSpMk id="42" creationId="{6746C081-1BE6-477D-B3BA-33DCDDF62467}"/>
          </ac:cxnSpMkLst>
        </pc:cxnChg>
        <pc:cxnChg chg="mod">
          <ac:chgData name="Andrea Castro Troya" userId="58fec591-b333-4c59-a2df-1c57e39d4266" providerId="ADAL" clId="{4F4DE0A0-8EE1-4A6B-B8AA-CDD102A384A6}" dt="2024-11-26T12:36:34.600" v="1" actId="478"/>
          <ac:cxnSpMkLst>
            <pc:docMk/>
            <pc:sldMk cId="2174509703" sldId="394"/>
            <ac:cxnSpMk id="43" creationId="{8A2AFA78-3627-4FA3-AAE9-5A8B4136A478}"/>
          </ac:cxnSpMkLst>
        </pc:cxnChg>
      </pc:sldChg>
      <pc:sldChg chg="delSp modSp mod">
        <pc:chgData name="Andrea Castro Troya" userId="58fec591-b333-4c59-a2df-1c57e39d4266" providerId="ADAL" clId="{4F4DE0A0-8EE1-4A6B-B8AA-CDD102A384A6}" dt="2024-11-26T12:36:36.778" v="2" actId="478"/>
        <pc:sldMkLst>
          <pc:docMk/>
          <pc:sldMk cId="3324208697" sldId="395"/>
        </pc:sldMkLst>
        <pc:grpChg chg="del">
          <ac:chgData name="Andrea Castro Troya" userId="58fec591-b333-4c59-a2df-1c57e39d4266" providerId="ADAL" clId="{4F4DE0A0-8EE1-4A6B-B8AA-CDD102A384A6}" dt="2024-11-26T12:36:36.778" v="2" actId="478"/>
          <ac:grpSpMkLst>
            <pc:docMk/>
            <pc:sldMk cId="3324208697" sldId="395"/>
            <ac:grpSpMk id="36" creationId="{677F9CA3-0DF3-49D7-874C-B522D6BECBF0}"/>
          </ac:grpSpMkLst>
        </pc:grpChg>
        <pc:cxnChg chg="mod">
          <ac:chgData name="Andrea Castro Troya" userId="58fec591-b333-4c59-a2df-1c57e39d4266" providerId="ADAL" clId="{4F4DE0A0-8EE1-4A6B-B8AA-CDD102A384A6}" dt="2024-11-26T12:36:36.778" v="2" actId="478"/>
          <ac:cxnSpMkLst>
            <pc:docMk/>
            <pc:sldMk cId="3324208697" sldId="395"/>
            <ac:cxnSpMk id="42" creationId="{6746C081-1BE6-477D-B3BA-33DCDDF62467}"/>
          </ac:cxnSpMkLst>
        </pc:cxnChg>
        <pc:cxnChg chg="mod">
          <ac:chgData name="Andrea Castro Troya" userId="58fec591-b333-4c59-a2df-1c57e39d4266" providerId="ADAL" clId="{4F4DE0A0-8EE1-4A6B-B8AA-CDD102A384A6}" dt="2024-11-26T12:36:36.778" v="2" actId="478"/>
          <ac:cxnSpMkLst>
            <pc:docMk/>
            <pc:sldMk cId="3324208697" sldId="395"/>
            <ac:cxnSpMk id="43" creationId="{8A2AFA78-3627-4FA3-AAE9-5A8B4136A478}"/>
          </ac:cxnSpMkLst>
        </pc:cxnChg>
      </pc:sldChg>
      <pc:sldChg chg="delSp modSp mod">
        <pc:chgData name="Andrea Castro Troya" userId="58fec591-b333-4c59-a2df-1c57e39d4266" providerId="ADAL" clId="{4F4DE0A0-8EE1-4A6B-B8AA-CDD102A384A6}" dt="2024-11-26T12:36:39.299" v="3" actId="478"/>
        <pc:sldMkLst>
          <pc:docMk/>
          <pc:sldMk cId="3029229812" sldId="398"/>
        </pc:sldMkLst>
        <pc:grpChg chg="del">
          <ac:chgData name="Andrea Castro Troya" userId="58fec591-b333-4c59-a2df-1c57e39d4266" providerId="ADAL" clId="{4F4DE0A0-8EE1-4A6B-B8AA-CDD102A384A6}" dt="2024-11-26T12:36:39.299" v="3" actId="478"/>
          <ac:grpSpMkLst>
            <pc:docMk/>
            <pc:sldMk cId="3029229812" sldId="398"/>
            <ac:grpSpMk id="2" creationId="{779750E1-D2A5-B07C-9E31-65527DE06592}"/>
          </ac:grpSpMkLst>
        </pc:grpChg>
        <pc:cxnChg chg="mod">
          <ac:chgData name="Andrea Castro Troya" userId="58fec591-b333-4c59-a2df-1c57e39d4266" providerId="ADAL" clId="{4F4DE0A0-8EE1-4A6B-B8AA-CDD102A384A6}" dt="2024-11-26T12:36:39.299" v="3" actId="478"/>
          <ac:cxnSpMkLst>
            <pc:docMk/>
            <pc:sldMk cId="3029229812" sldId="398"/>
            <ac:cxnSpMk id="8" creationId="{0B8FC17E-ED61-C620-CAD6-5383B15DEE7C}"/>
          </ac:cxnSpMkLst>
        </pc:cxnChg>
        <pc:cxnChg chg="mod">
          <ac:chgData name="Andrea Castro Troya" userId="58fec591-b333-4c59-a2df-1c57e39d4266" providerId="ADAL" clId="{4F4DE0A0-8EE1-4A6B-B8AA-CDD102A384A6}" dt="2024-11-26T12:36:39.299" v="3" actId="478"/>
          <ac:cxnSpMkLst>
            <pc:docMk/>
            <pc:sldMk cId="3029229812" sldId="398"/>
            <ac:cxnSpMk id="9" creationId="{4F145B42-B226-CB1D-F657-8DF69FAB163D}"/>
          </ac:cxnSpMkLst>
        </pc:cxnChg>
      </pc:sldChg>
      <pc:sldChg chg="delSp modSp mod">
        <pc:chgData name="Andrea Castro Troya" userId="58fec591-b333-4c59-a2df-1c57e39d4266" providerId="ADAL" clId="{4F4DE0A0-8EE1-4A6B-B8AA-CDD102A384A6}" dt="2024-11-26T12:36:41.224" v="4" actId="478"/>
        <pc:sldMkLst>
          <pc:docMk/>
          <pc:sldMk cId="1110351959" sldId="399"/>
        </pc:sldMkLst>
        <pc:grpChg chg="del">
          <ac:chgData name="Andrea Castro Troya" userId="58fec591-b333-4c59-a2df-1c57e39d4266" providerId="ADAL" clId="{4F4DE0A0-8EE1-4A6B-B8AA-CDD102A384A6}" dt="2024-11-26T12:36:41.224" v="4" actId="478"/>
          <ac:grpSpMkLst>
            <pc:docMk/>
            <pc:sldMk cId="1110351959" sldId="399"/>
            <ac:grpSpMk id="4" creationId="{3E05FFAE-23B5-4FE9-A635-989089E3F2D0}"/>
          </ac:grpSpMkLst>
        </pc:grpChg>
        <pc:cxnChg chg="mod">
          <ac:chgData name="Andrea Castro Troya" userId="58fec591-b333-4c59-a2df-1c57e39d4266" providerId="ADAL" clId="{4F4DE0A0-8EE1-4A6B-B8AA-CDD102A384A6}" dt="2024-11-26T12:36:41.224" v="4" actId="478"/>
          <ac:cxnSpMkLst>
            <pc:docMk/>
            <pc:sldMk cId="1110351959" sldId="399"/>
            <ac:cxnSpMk id="10" creationId="{EAAF859F-CD8C-43FB-ADEE-80FBCBBF6D0B}"/>
          </ac:cxnSpMkLst>
        </pc:cxnChg>
        <pc:cxnChg chg="mod">
          <ac:chgData name="Andrea Castro Troya" userId="58fec591-b333-4c59-a2df-1c57e39d4266" providerId="ADAL" clId="{4F4DE0A0-8EE1-4A6B-B8AA-CDD102A384A6}" dt="2024-11-26T12:36:41.224" v="4" actId="478"/>
          <ac:cxnSpMkLst>
            <pc:docMk/>
            <pc:sldMk cId="1110351959" sldId="399"/>
            <ac:cxnSpMk id="11" creationId="{755FDFB1-B45B-4FBB-90FA-00AF24CFD2D7}"/>
          </ac:cxnSpMkLst>
        </pc:cxnChg>
      </pc:sldChg>
      <pc:sldChg chg="add">
        <pc:chgData name="Andrea Castro Troya" userId="58fec591-b333-4c59-a2df-1c57e39d4266" providerId="ADAL" clId="{4F4DE0A0-8EE1-4A6B-B8AA-CDD102A384A6}" dt="2024-12-09T09:27:38.655" v="5"/>
        <pc:sldMkLst>
          <pc:docMk/>
          <pc:sldMk cId="2870336378" sldId="404"/>
        </pc:sldMkLst>
      </pc:sldChg>
      <pc:sldChg chg="add ord">
        <pc:chgData name="Andrea Castro Troya" userId="58fec591-b333-4c59-a2df-1c57e39d4266" providerId="ADAL" clId="{4F4DE0A0-8EE1-4A6B-B8AA-CDD102A384A6}" dt="2024-12-09T10:14:53.114" v="13"/>
        <pc:sldMkLst>
          <pc:docMk/>
          <pc:sldMk cId="1541912648" sldId="405"/>
        </pc:sldMkLst>
      </pc:sldChg>
      <pc:sldChg chg="add ord">
        <pc:chgData name="Andrea Castro Troya" userId="58fec591-b333-4c59-a2df-1c57e39d4266" providerId="ADAL" clId="{4F4DE0A0-8EE1-4A6B-B8AA-CDD102A384A6}" dt="2024-12-09T10:14:53.114" v="13"/>
        <pc:sldMkLst>
          <pc:docMk/>
          <pc:sldMk cId="1024207149"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199A5-5B35-42D9-B781-FD1653DF2949}" type="doc">
      <dgm:prSet loTypeId="urn:microsoft.com/office/officeart/2005/8/layout/hierarchy2" loCatId="hierarchy" qsTypeId="urn:microsoft.com/office/officeart/2005/8/quickstyle/simple5" qsCatId="simple" csTypeId="urn:microsoft.com/office/officeart/2005/8/colors/accent1_4" csCatId="accent1" phldr="1"/>
      <dgm:spPr/>
      <dgm:t>
        <a:bodyPr/>
        <a:lstStyle/>
        <a:p>
          <a:endParaRPr lang="en-GB"/>
        </a:p>
      </dgm:t>
    </dgm:pt>
    <dgm:pt modelId="{FC02CDEC-AE24-4359-9BDB-5F5356F9E817}">
      <dgm:prSet phldrT="[Texto]" custT="1"/>
      <dgm:spPr>
        <a:solidFill>
          <a:srgbClr val="002060"/>
        </a:solidFill>
        <a:ln>
          <a:solidFill>
            <a:srgbClr val="6BB188"/>
          </a:solidFill>
        </a:ln>
      </dgm:spPr>
      <dgm:t>
        <a:bodyPr/>
        <a:lstStyle/>
        <a:p>
          <a:r>
            <a:rPr lang="sl-SI" sz="3200" dirty="0">
              <a:latin typeface="EC Square Sans Pro" panose="020B0506040000020004" pitchFamily="34" charset="0"/>
            </a:rPr>
            <a:t>Globalna potreba: zmanjšanje protimikrobne odpornosti</a:t>
          </a:r>
        </a:p>
      </dgm:t>
    </dgm:pt>
    <dgm:pt modelId="{740B47AE-9BE7-4D76-9D41-ACE0B66EB9C6}" type="parTrans" cxnId="{FF9E7B00-E89D-4CCF-8D3E-0CCF46594E54}">
      <dgm:prSet/>
      <dgm:spPr/>
      <dgm:t>
        <a:bodyPr/>
        <a:lstStyle/>
        <a:p>
          <a:endParaRPr lang="en-GB" sz="1400">
            <a:latin typeface="EC Square Sans Pro" panose="020B0506040000020004" pitchFamily="34" charset="0"/>
          </a:endParaRPr>
        </a:p>
      </dgm:t>
    </dgm:pt>
    <dgm:pt modelId="{A127A0E8-D0E8-4801-9073-902D66B14468}" type="sibTrans" cxnId="{FF9E7B00-E89D-4CCF-8D3E-0CCF46594E54}">
      <dgm:prSet/>
      <dgm:spPr/>
      <dgm:t>
        <a:bodyPr/>
        <a:lstStyle/>
        <a:p>
          <a:endParaRPr lang="en-GB" sz="1400">
            <a:latin typeface="EC Square Sans Pro" panose="020B0506040000020004" pitchFamily="34" charset="0"/>
          </a:endParaRPr>
        </a:p>
      </dgm:t>
    </dgm:pt>
    <dgm:pt modelId="{25F8A990-4CFA-4F18-8F12-AA6AA6EAC83D}">
      <dgm:prSet phldrT="[Texto]" custT="1"/>
      <dgm:spPr>
        <a:solidFill>
          <a:srgbClr val="6BB188"/>
        </a:solidFill>
      </dgm:spPr>
      <dgm:t>
        <a:bodyPr/>
        <a:lstStyle/>
        <a:p>
          <a:r>
            <a:rPr lang="sl-SI" sz="2000">
              <a:latin typeface="EC Square Sans Pro" panose="020B0506040000020004" pitchFamily="34" charset="0"/>
            </a:rPr>
            <a:t>Nov regulativni okvir</a:t>
          </a:r>
        </a:p>
      </dgm:t>
    </dgm:pt>
    <dgm:pt modelId="{CB6010E8-99FC-4963-907C-48720CAB24F6}" type="parTrans" cxnId="{F0C5378A-0290-475E-98DE-E32A5E22A723}">
      <dgm:prSet custT="1"/>
      <dgm:spPr/>
      <dgm:t>
        <a:bodyPr/>
        <a:lstStyle/>
        <a:p>
          <a:endParaRPr lang="en-GB" sz="300">
            <a:latin typeface="EC Square Sans Pro" panose="020B0506040000020004" pitchFamily="34" charset="0"/>
          </a:endParaRPr>
        </a:p>
      </dgm:t>
    </dgm:pt>
    <dgm:pt modelId="{92BBBFC8-D41C-4BA8-A2EB-A276687F208C}" type="sibTrans" cxnId="{F0C5378A-0290-475E-98DE-E32A5E22A723}">
      <dgm:prSet/>
      <dgm:spPr/>
      <dgm:t>
        <a:bodyPr/>
        <a:lstStyle/>
        <a:p>
          <a:endParaRPr lang="en-GB" sz="1400">
            <a:latin typeface="EC Square Sans Pro" panose="020B0506040000020004" pitchFamily="34" charset="0"/>
          </a:endParaRPr>
        </a:p>
      </dgm:t>
    </dgm:pt>
    <dgm:pt modelId="{3F53412B-6BF8-4502-B85D-5C5A00599B2F}">
      <dgm:prSet phldrT="[Texto]" custT="1"/>
      <dgm:spPr>
        <a:solidFill>
          <a:srgbClr val="2C7470"/>
        </a:solidFill>
      </dgm:spPr>
      <dgm:t>
        <a:bodyPr/>
        <a:lstStyle/>
        <a:p>
          <a:r>
            <a:rPr lang="sl-SI" sz="3200" dirty="0">
              <a:latin typeface="EC Square Sans Pro" panose="020B0506040000020004" pitchFamily="34" charset="0"/>
            </a:rPr>
            <a:t>Preventivni ukrepi, ki jih je treba uvesti na nivoju kmetije</a:t>
          </a:r>
        </a:p>
      </dgm:t>
    </dgm:pt>
    <dgm:pt modelId="{8F3068A3-6BF6-4C93-B730-2C6DF9DF900A}" type="parTrans" cxnId="{DC099AC5-0141-423C-B4C9-9F06FA17036A}">
      <dgm:prSet custT="1"/>
      <dgm:spPr/>
      <dgm:t>
        <a:bodyPr/>
        <a:lstStyle/>
        <a:p>
          <a:endParaRPr lang="en-GB" sz="300">
            <a:latin typeface="EC Square Sans Pro" panose="020B0506040000020004" pitchFamily="34" charset="0"/>
          </a:endParaRPr>
        </a:p>
      </dgm:t>
    </dgm:pt>
    <dgm:pt modelId="{927BDBBA-24DB-4B97-BB30-3056810785F3}" type="sibTrans" cxnId="{DC099AC5-0141-423C-B4C9-9F06FA17036A}">
      <dgm:prSet/>
      <dgm:spPr/>
      <dgm:t>
        <a:bodyPr/>
        <a:lstStyle/>
        <a:p>
          <a:endParaRPr lang="en-GB" sz="1400">
            <a:latin typeface="EC Square Sans Pro" panose="020B0506040000020004" pitchFamily="34" charset="0"/>
          </a:endParaRPr>
        </a:p>
      </dgm:t>
    </dgm:pt>
    <dgm:pt modelId="{3809AD99-CA4A-4FEA-A848-5887879650B5}" type="pres">
      <dgm:prSet presAssocID="{4D9199A5-5B35-42D9-B781-FD1653DF2949}" presName="diagram" presStyleCnt="0">
        <dgm:presLayoutVars>
          <dgm:chPref val="1"/>
          <dgm:dir/>
          <dgm:animOne val="branch"/>
          <dgm:animLvl val="lvl"/>
          <dgm:resizeHandles val="exact"/>
        </dgm:presLayoutVars>
      </dgm:prSet>
      <dgm:spPr/>
    </dgm:pt>
    <dgm:pt modelId="{9DAF7E41-2A9E-49D4-AB31-CC94ACE5C60E}" type="pres">
      <dgm:prSet presAssocID="{FC02CDEC-AE24-4359-9BDB-5F5356F9E817}" presName="root1" presStyleCnt="0"/>
      <dgm:spPr/>
    </dgm:pt>
    <dgm:pt modelId="{641D7CF0-07AE-4543-9FB6-D3D03074E541}" type="pres">
      <dgm:prSet presAssocID="{FC02CDEC-AE24-4359-9BDB-5F5356F9E817}" presName="LevelOneTextNode" presStyleLbl="node0" presStyleIdx="0" presStyleCnt="1" custScaleY="176809">
        <dgm:presLayoutVars>
          <dgm:chPref val="3"/>
        </dgm:presLayoutVars>
      </dgm:prSet>
      <dgm:spPr/>
    </dgm:pt>
    <dgm:pt modelId="{EFEB23B8-023F-4694-AC94-1BC4AC85D57B}" type="pres">
      <dgm:prSet presAssocID="{FC02CDEC-AE24-4359-9BDB-5F5356F9E817}" presName="level2hierChild" presStyleCnt="0"/>
      <dgm:spPr/>
    </dgm:pt>
    <dgm:pt modelId="{2DCBE255-9C01-478D-B5EB-26D0C4EFF464}" type="pres">
      <dgm:prSet presAssocID="{CB6010E8-99FC-4963-907C-48720CAB24F6}" presName="conn2-1" presStyleLbl="parChTrans1D2" presStyleIdx="0" presStyleCnt="2"/>
      <dgm:spPr/>
    </dgm:pt>
    <dgm:pt modelId="{1069E3C4-EE95-4399-8562-F198E17A5E94}" type="pres">
      <dgm:prSet presAssocID="{CB6010E8-99FC-4963-907C-48720CAB24F6}" presName="connTx" presStyleLbl="parChTrans1D2" presStyleIdx="0" presStyleCnt="2"/>
      <dgm:spPr/>
    </dgm:pt>
    <dgm:pt modelId="{BC71ECD5-DCE7-422A-BC6C-ECA62E77E3F8}" type="pres">
      <dgm:prSet presAssocID="{25F8A990-4CFA-4F18-8F12-AA6AA6EAC83D}" presName="root2" presStyleCnt="0"/>
      <dgm:spPr/>
    </dgm:pt>
    <dgm:pt modelId="{C2A02F89-ADF3-41F9-A1A7-83CD90E178FC}" type="pres">
      <dgm:prSet presAssocID="{25F8A990-4CFA-4F18-8F12-AA6AA6EAC83D}" presName="LevelTwoTextNode" presStyleLbl="node2" presStyleIdx="0" presStyleCnt="2">
        <dgm:presLayoutVars>
          <dgm:chPref val="3"/>
        </dgm:presLayoutVars>
      </dgm:prSet>
      <dgm:spPr/>
    </dgm:pt>
    <dgm:pt modelId="{E39C38FB-48B7-4296-B3C8-C58B421335BA}" type="pres">
      <dgm:prSet presAssocID="{25F8A990-4CFA-4F18-8F12-AA6AA6EAC83D}" presName="level3hierChild" presStyleCnt="0"/>
      <dgm:spPr/>
    </dgm:pt>
    <dgm:pt modelId="{81CCE928-729B-432C-A321-3B2C0F7AF232}" type="pres">
      <dgm:prSet presAssocID="{8F3068A3-6BF6-4C93-B730-2C6DF9DF900A}" presName="conn2-1" presStyleLbl="parChTrans1D2" presStyleIdx="1" presStyleCnt="2"/>
      <dgm:spPr/>
    </dgm:pt>
    <dgm:pt modelId="{EE631CC8-C0CD-437B-B511-A51F34C1D7EC}" type="pres">
      <dgm:prSet presAssocID="{8F3068A3-6BF6-4C93-B730-2C6DF9DF900A}" presName="connTx" presStyleLbl="parChTrans1D2" presStyleIdx="1" presStyleCnt="2"/>
      <dgm:spPr/>
    </dgm:pt>
    <dgm:pt modelId="{50B96A60-04F4-44A4-A77B-737752A505C4}" type="pres">
      <dgm:prSet presAssocID="{3F53412B-6BF8-4502-B85D-5C5A00599B2F}" presName="root2" presStyleCnt="0"/>
      <dgm:spPr/>
    </dgm:pt>
    <dgm:pt modelId="{A78CAAD0-E337-45EE-BC2B-DCDDE82E677B}" type="pres">
      <dgm:prSet presAssocID="{3F53412B-6BF8-4502-B85D-5C5A00599B2F}" presName="LevelTwoTextNode" presStyleLbl="node2" presStyleIdx="1" presStyleCnt="2" custScaleY="168513" custLinFactNeighborX="2333" custLinFactNeighborY="29932">
        <dgm:presLayoutVars>
          <dgm:chPref val="3"/>
        </dgm:presLayoutVars>
      </dgm:prSet>
      <dgm:spPr/>
    </dgm:pt>
    <dgm:pt modelId="{191C6EC5-3015-4E51-A3DC-88D2C104841A}" type="pres">
      <dgm:prSet presAssocID="{3F53412B-6BF8-4502-B85D-5C5A00599B2F}" presName="level3hierChild" presStyleCnt="0"/>
      <dgm:spPr/>
    </dgm:pt>
  </dgm:ptLst>
  <dgm:cxnLst>
    <dgm:cxn modelId="{FF9E7B00-E89D-4CCF-8D3E-0CCF46594E54}" srcId="{4D9199A5-5B35-42D9-B781-FD1653DF2949}" destId="{FC02CDEC-AE24-4359-9BDB-5F5356F9E817}" srcOrd="0" destOrd="0" parTransId="{740B47AE-9BE7-4D76-9D41-ACE0B66EB9C6}" sibTransId="{A127A0E8-D0E8-4801-9073-902D66B14468}"/>
    <dgm:cxn modelId="{62309A03-9B77-400E-ABD7-9992C45E3B73}" type="presOf" srcId="{8F3068A3-6BF6-4C93-B730-2C6DF9DF900A}" destId="{EE631CC8-C0CD-437B-B511-A51F34C1D7EC}" srcOrd="1" destOrd="0" presId="urn:microsoft.com/office/officeart/2005/8/layout/hierarchy2"/>
    <dgm:cxn modelId="{3DC51714-3FED-4ED3-AA59-7A514030E4D8}" type="presOf" srcId="{25F8A990-4CFA-4F18-8F12-AA6AA6EAC83D}" destId="{C2A02F89-ADF3-41F9-A1A7-83CD90E178FC}" srcOrd="0" destOrd="0" presId="urn:microsoft.com/office/officeart/2005/8/layout/hierarchy2"/>
    <dgm:cxn modelId="{2502DF1F-4236-4AE5-A200-09A7B3622F3F}" type="presOf" srcId="{FC02CDEC-AE24-4359-9BDB-5F5356F9E817}" destId="{641D7CF0-07AE-4543-9FB6-D3D03074E541}" srcOrd="0" destOrd="0" presId="urn:microsoft.com/office/officeart/2005/8/layout/hierarchy2"/>
    <dgm:cxn modelId="{D1F5D550-DCBC-46A8-8A85-DB9414735D34}" type="presOf" srcId="{8F3068A3-6BF6-4C93-B730-2C6DF9DF900A}" destId="{81CCE928-729B-432C-A321-3B2C0F7AF232}" srcOrd="0" destOrd="0" presId="urn:microsoft.com/office/officeart/2005/8/layout/hierarchy2"/>
    <dgm:cxn modelId="{5712BE84-5D26-4F7D-8004-B53C02C209B2}" type="presOf" srcId="{4D9199A5-5B35-42D9-B781-FD1653DF2949}" destId="{3809AD99-CA4A-4FEA-A848-5887879650B5}" srcOrd="0" destOrd="0" presId="urn:microsoft.com/office/officeart/2005/8/layout/hierarchy2"/>
    <dgm:cxn modelId="{F0C5378A-0290-475E-98DE-E32A5E22A723}" srcId="{FC02CDEC-AE24-4359-9BDB-5F5356F9E817}" destId="{25F8A990-4CFA-4F18-8F12-AA6AA6EAC83D}" srcOrd="0" destOrd="0" parTransId="{CB6010E8-99FC-4963-907C-48720CAB24F6}" sibTransId="{92BBBFC8-D41C-4BA8-A2EB-A276687F208C}"/>
    <dgm:cxn modelId="{80DDB2A5-E299-4789-8812-CDE40B2159D0}" type="presOf" srcId="{CB6010E8-99FC-4963-907C-48720CAB24F6}" destId="{1069E3C4-EE95-4399-8562-F198E17A5E94}" srcOrd="1" destOrd="0" presId="urn:microsoft.com/office/officeart/2005/8/layout/hierarchy2"/>
    <dgm:cxn modelId="{F8B2FFB8-6F25-4833-B0BC-048EF87FE5EB}" type="presOf" srcId="{CB6010E8-99FC-4963-907C-48720CAB24F6}" destId="{2DCBE255-9C01-478D-B5EB-26D0C4EFF464}" srcOrd="0" destOrd="0" presId="urn:microsoft.com/office/officeart/2005/8/layout/hierarchy2"/>
    <dgm:cxn modelId="{DC099AC5-0141-423C-B4C9-9F06FA17036A}" srcId="{FC02CDEC-AE24-4359-9BDB-5F5356F9E817}" destId="{3F53412B-6BF8-4502-B85D-5C5A00599B2F}" srcOrd="1" destOrd="0" parTransId="{8F3068A3-6BF6-4C93-B730-2C6DF9DF900A}" sibTransId="{927BDBBA-24DB-4B97-BB30-3056810785F3}"/>
    <dgm:cxn modelId="{CC1232E1-AFE2-41E1-A852-33BE2575098D}" type="presOf" srcId="{3F53412B-6BF8-4502-B85D-5C5A00599B2F}" destId="{A78CAAD0-E337-45EE-BC2B-DCDDE82E677B}" srcOrd="0" destOrd="0" presId="urn:microsoft.com/office/officeart/2005/8/layout/hierarchy2"/>
    <dgm:cxn modelId="{0916465D-899D-4825-BB32-95711B23F05D}" type="presParOf" srcId="{3809AD99-CA4A-4FEA-A848-5887879650B5}" destId="{9DAF7E41-2A9E-49D4-AB31-CC94ACE5C60E}" srcOrd="0" destOrd="0" presId="urn:microsoft.com/office/officeart/2005/8/layout/hierarchy2"/>
    <dgm:cxn modelId="{D2F95626-1A41-41EC-8E5E-436556BC5DF7}" type="presParOf" srcId="{9DAF7E41-2A9E-49D4-AB31-CC94ACE5C60E}" destId="{641D7CF0-07AE-4543-9FB6-D3D03074E541}" srcOrd="0" destOrd="0" presId="urn:microsoft.com/office/officeart/2005/8/layout/hierarchy2"/>
    <dgm:cxn modelId="{0C24904B-D60A-41D8-BBCE-F59BDB7DA02C}" type="presParOf" srcId="{9DAF7E41-2A9E-49D4-AB31-CC94ACE5C60E}" destId="{EFEB23B8-023F-4694-AC94-1BC4AC85D57B}" srcOrd="1" destOrd="0" presId="urn:microsoft.com/office/officeart/2005/8/layout/hierarchy2"/>
    <dgm:cxn modelId="{0E39B0B3-6572-49A5-B094-2F46C23E5BE7}" type="presParOf" srcId="{EFEB23B8-023F-4694-AC94-1BC4AC85D57B}" destId="{2DCBE255-9C01-478D-B5EB-26D0C4EFF464}" srcOrd="0" destOrd="0" presId="urn:microsoft.com/office/officeart/2005/8/layout/hierarchy2"/>
    <dgm:cxn modelId="{86070249-E9DF-49A4-B5D8-E2102FC9EA6C}" type="presParOf" srcId="{2DCBE255-9C01-478D-B5EB-26D0C4EFF464}" destId="{1069E3C4-EE95-4399-8562-F198E17A5E94}" srcOrd="0" destOrd="0" presId="urn:microsoft.com/office/officeart/2005/8/layout/hierarchy2"/>
    <dgm:cxn modelId="{2A38B545-1743-4F97-B7D8-D68E61E4F23E}" type="presParOf" srcId="{EFEB23B8-023F-4694-AC94-1BC4AC85D57B}" destId="{BC71ECD5-DCE7-422A-BC6C-ECA62E77E3F8}" srcOrd="1" destOrd="0" presId="urn:microsoft.com/office/officeart/2005/8/layout/hierarchy2"/>
    <dgm:cxn modelId="{C14DFA45-3470-402C-9578-12D0E7DAF0F9}" type="presParOf" srcId="{BC71ECD5-DCE7-422A-BC6C-ECA62E77E3F8}" destId="{C2A02F89-ADF3-41F9-A1A7-83CD90E178FC}" srcOrd="0" destOrd="0" presId="urn:microsoft.com/office/officeart/2005/8/layout/hierarchy2"/>
    <dgm:cxn modelId="{1565E322-D2ED-4B2B-847B-7B996ABBDDF5}" type="presParOf" srcId="{BC71ECD5-DCE7-422A-BC6C-ECA62E77E3F8}" destId="{E39C38FB-48B7-4296-B3C8-C58B421335BA}" srcOrd="1" destOrd="0" presId="urn:microsoft.com/office/officeart/2005/8/layout/hierarchy2"/>
    <dgm:cxn modelId="{EAFF8681-86D6-4E83-A8EB-D05A6544AC3E}" type="presParOf" srcId="{EFEB23B8-023F-4694-AC94-1BC4AC85D57B}" destId="{81CCE928-729B-432C-A321-3B2C0F7AF232}" srcOrd="2" destOrd="0" presId="urn:microsoft.com/office/officeart/2005/8/layout/hierarchy2"/>
    <dgm:cxn modelId="{C6FB58B9-2723-4D6D-9D63-EFEF21A73AC7}" type="presParOf" srcId="{81CCE928-729B-432C-A321-3B2C0F7AF232}" destId="{EE631CC8-C0CD-437B-B511-A51F34C1D7EC}" srcOrd="0" destOrd="0" presId="urn:microsoft.com/office/officeart/2005/8/layout/hierarchy2"/>
    <dgm:cxn modelId="{3C729038-4711-4514-AFB7-DE32A8906338}" type="presParOf" srcId="{EFEB23B8-023F-4694-AC94-1BC4AC85D57B}" destId="{50B96A60-04F4-44A4-A77B-737752A505C4}" srcOrd="3" destOrd="0" presId="urn:microsoft.com/office/officeart/2005/8/layout/hierarchy2"/>
    <dgm:cxn modelId="{98074D07-884B-44BB-9BFA-F86BD576C11B}" type="presParOf" srcId="{50B96A60-04F4-44A4-A77B-737752A505C4}" destId="{A78CAAD0-E337-45EE-BC2B-DCDDE82E677B}" srcOrd="0" destOrd="0" presId="urn:microsoft.com/office/officeart/2005/8/layout/hierarchy2"/>
    <dgm:cxn modelId="{B08F9C08-A5D1-4BC6-9339-D2B585C76AAA}" type="presParOf" srcId="{50B96A60-04F4-44A4-A77B-737752A505C4}" destId="{191C6EC5-3015-4E51-A3DC-88D2C10484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D7CF0-07AE-4543-9FB6-D3D03074E541}">
      <dsp:nvSpPr>
        <dsp:cNvPr id="0" name=""/>
        <dsp:cNvSpPr/>
      </dsp:nvSpPr>
      <dsp:spPr>
        <a:xfrm>
          <a:off x="4650" y="1045884"/>
          <a:ext cx="2815525" cy="2489050"/>
        </a:xfrm>
        <a:prstGeom prst="roundRect">
          <a:avLst>
            <a:gd name="adj" fmla="val 10000"/>
          </a:avLst>
        </a:prstGeom>
        <a:solidFill>
          <a:srgbClr val="002060"/>
        </a:solidFill>
        <a:ln>
          <a:solidFill>
            <a:srgbClr val="6BB188"/>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kern="1200" dirty="0">
              <a:latin typeface="EC Square Sans Pro" panose="020B0506040000020004" pitchFamily="34" charset="0"/>
            </a:rPr>
            <a:t>Globalna potreba: zmanjšanje protimikrobne odpornosti</a:t>
          </a:r>
        </a:p>
      </dsp:txBody>
      <dsp:txXfrm>
        <a:off x="77552" y="1118786"/>
        <a:ext cx="2669721" cy="2343246"/>
      </dsp:txXfrm>
    </dsp:sp>
    <dsp:sp modelId="{2DCBE255-9C01-478D-B5EB-26D0C4EFF464}">
      <dsp:nvSpPr>
        <dsp:cNvPr id="0" name=""/>
        <dsp:cNvSpPr/>
      </dsp:nvSpPr>
      <dsp:spPr>
        <a:xfrm rot="18665057">
          <a:off x="2526415" y="1616894"/>
          <a:ext cx="1713730" cy="55317"/>
        </a:xfrm>
        <a:custGeom>
          <a:avLst/>
          <a:gdLst/>
          <a:ahLst/>
          <a:cxnLst/>
          <a:rect l="0" t="0" r="0" b="0"/>
          <a:pathLst>
            <a:path>
              <a:moveTo>
                <a:pt x="0" y="27658"/>
              </a:moveTo>
              <a:lnTo>
                <a:pt x="1713730"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0437" y="1601709"/>
        <a:ext cx="85686" cy="85686"/>
      </dsp:txXfrm>
    </dsp:sp>
    <dsp:sp modelId="{C2A02F89-ADF3-41F9-A1A7-83CD90E178FC}">
      <dsp:nvSpPr>
        <dsp:cNvPr id="0" name=""/>
        <dsp:cNvSpPr/>
      </dsp:nvSpPr>
      <dsp:spPr>
        <a:xfrm>
          <a:off x="3946385" y="294814"/>
          <a:ext cx="2815525" cy="1407762"/>
        </a:xfrm>
        <a:prstGeom prst="roundRect">
          <a:avLst>
            <a:gd name="adj" fmla="val 10000"/>
          </a:avLst>
        </a:prstGeom>
        <a:solidFill>
          <a:srgbClr val="6BB18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l-SI" sz="2000" kern="1200">
              <a:latin typeface="EC Square Sans Pro" panose="020B0506040000020004" pitchFamily="34" charset="0"/>
            </a:rPr>
            <a:t>Nov regulativni okvir</a:t>
          </a:r>
        </a:p>
      </dsp:txBody>
      <dsp:txXfrm>
        <a:off x="3987617" y="336046"/>
        <a:ext cx="2733061" cy="1325298"/>
      </dsp:txXfrm>
    </dsp:sp>
    <dsp:sp modelId="{81CCE928-729B-432C-A321-3B2C0F7AF232}">
      <dsp:nvSpPr>
        <dsp:cNvPr id="0" name=""/>
        <dsp:cNvSpPr/>
      </dsp:nvSpPr>
      <dsp:spPr>
        <a:xfrm rot="2659117">
          <a:off x="2595309" y="2814890"/>
          <a:ext cx="1580593" cy="55317"/>
        </a:xfrm>
        <a:custGeom>
          <a:avLst/>
          <a:gdLst/>
          <a:ahLst/>
          <a:cxnLst/>
          <a:rect l="0" t="0" r="0" b="0"/>
          <a:pathLst>
            <a:path>
              <a:moveTo>
                <a:pt x="0" y="27658"/>
              </a:moveTo>
              <a:lnTo>
                <a:pt x="1580593"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6090" y="2803033"/>
        <a:ext cx="79029" cy="79029"/>
      </dsp:txXfrm>
    </dsp:sp>
    <dsp:sp modelId="{A78CAAD0-E337-45EE-BC2B-DCDDE82E677B}">
      <dsp:nvSpPr>
        <dsp:cNvPr id="0" name=""/>
        <dsp:cNvSpPr/>
      </dsp:nvSpPr>
      <dsp:spPr>
        <a:xfrm>
          <a:off x="3951035" y="2208556"/>
          <a:ext cx="2815525" cy="2372262"/>
        </a:xfrm>
        <a:prstGeom prst="roundRect">
          <a:avLst>
            <a:gd name="adj" fmla="val 10000"/>
          </a:avLst>
        </a:prstGeom>
        <a:solidFill>
          <a:srgbClr val="2C74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l-SI" sz="3200" kern="1200" dirty="0">
              <a:latin typeface="EC Square Sans Pro" panose="020B0506040000020004" pitchFamily="34" charset="0"/>
            </a:rPr>
            <a:t>Preventivni ukrepi, ki jih je treba uvesti na nivoju kmetije</a:t>
          </a:r>
        </a:p>
      </dsp:txBody>
      <dsp:txXfrm>
        <a:off x="4020516" y="2278037"/>
        <a:ext cx="2676563" cy="22333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2D905F5-85EF-47CB-91D0-CFBD279130F8}"/>
              </a:ext>
            </a:extLst>
          </p:cNvPr>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13DE6793-00D7-4912-A461-E31A0B2E0C67}"/>
              </a:ext>
            </a:extLst>
          </p:cNvPr>
          <p:cNvSpPr>
            <a:spLocks noGrp="1"/>
          </p:cNvSpPr>
          <p:nvPr>
            <p:ph type="dt" sz="quarter" idx="1"/>
          </p:nvPr>
        </p:nvSpPr>
        <p:spPr>
          <a:xfrm>
            <a:off x="5611108" y="0"/>
            <a:ext cx="4292600" cy="340905"/>
          </a:xfrm>
          <a:prstGeom prst="rect">
            <a:avLst/>
          </a:prstGeom>
        </p:spPr>
        <p:txBody>
          <a:bodyPr vert="horz" lIns="91440" tIns="45720" rIns="91440" bIns="45720" rtlCol="0"/>
          <a:lstStyle>
            <a:lvl1pPr algn="r">
              <a:defRPr sz="1200"/>
            </a:lvl1pPr>
          </a:lstStyle>
          <a:p>
            <a:fld id="{14A3CB24-AEDF-45D5-8AC1-E9CEF4C11D2A}" type="datetimeFigureOut">
              <a:rPr lang="en-GB" smtClean="0"/>
              <a:t>09/12/2024</a:t>
            </a:fld>
            <a:endParaRPr lang="en-GB"/>
          </a:p>
        </p:txBody>
      </p:sp>
      <p:sp>
        <p:nvSpPr>
          <p:cNvPr id="4" name="Marcador de pie de página 3">
            <a:extLst>
              <a:ext uri="{FF2B5EF4-FFF2-40B4-BE49-F238E27FC236}">
                <a16:creationId xmlns:a16="http://schemas.microsoft.com/office/drawing/2014/main" id="{4F574A08-D421-49D5-88F7-94688F9348CB}"/>
              </a:ext>
            </a:extLst>
          </p:cNvPr>
          <p:cNvSpPr>
            <a:spLocks noGrp="1"/>
          </p:cNvSpPr>
          <p:nvPr>
            <p:ph type="ftr" sz="quarter" idx="2"/>
          </p:nvPr>
        </p:nvSpPr>
        <p:spPr>
          <a:xfrm>
            <a:off x="0" y="6453596"/>
            <a:ext cx="4292600" cy="340904"/>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3B9885BB-FA10-4C95-A264-EBF620F17C08}"/>
              </a:ext>
            </a:extLst>
          </p:cNvPr>
          <p:cNvSpPr>
            <a:spLocks noGrp="1"/>
          </p:cNvSpPr>
          <p:nvPr>
            <p:ph type="sldNum" sz="quarter" idx="3"/>
          </p:nvPr>
        </p:nvSpPr>
        <p:spPr>
          <a:xfrm>
            <a:off x="5611108" y="6453596"/>
            <a:ext cx="4292600" cy="340904"/>
          </a:xfrm>
          <a:prstGeom prst="rect">
            <a:avLst/>
          </a:prstGeom>
        </p:spPr>
        <p:txBody>
          <a:bodyPr vert="horz" lIns="91440" tIns="45720" rIns="91440" bIns="45720" rtlCol="0" anchor="b"/>
          <a:lstStyle>
            <a:lvl1pPr algn="r">
              <a:defRPr sz="1200"/>
            </a:lvl1pPr>
          </a:lstStyle>
          <a:p>
            <a:fld id="{4F2C7073-E7D3-4D7E-A8B0-7A8D17E23266}" type="slidenum">
              <a:rPr lang="en-GB" smtClean="0"/>
              <a:t>‹#›</a:t>
            </a:fld>
            <a:endParaRPr lang="en-GB"/>
          </a:p>
        </p:txBody>
      </p:sp>
    </p:spTree>
    <p:extLst>
      <p:ext uri="{BB962C8B-B14F-4D97-AF65-F5344CB8AC3E}">
        <p14:creationId xmlns:p14="http://schemas.microsoft.com/office/powerpoint/2010/main" val="304028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07C7289-9347-B804-8752-604BAB7EE86B}"/>
              </a:ext>
            </a:extLst>
          </p:cNvPr>
          <p:cNvSpPr txBox="1">
            <a:spLocks noGrp="1"/>
          </p:cNvSpPr>
          <p:nvPr>
            <p:ph type="hdr" sz="quarter"/>
          </p:nvPr>
        </p:nvSpPr>
        <p:spPr>
          <a:xfrm>
            <a:off x="0" y="1"/>
            <a:ext cx="4292600" cy="34090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3" name="Tijdelijke aanduiding voor datum 2">
            <a:extLst>
              <a:ext uri="{FF2B5EF4-FFF2-40B4-BE49-F238E27FC236}">
                <a16:creationId xmlns:a16="http://schemas.microsoft.com/office/drawing/2014/main" id="{E8A48C77-A5B3-04A5-FDCD-DC6E4A32C41D}"/>
              </a:ext>
            </a:extLst>
          </p:cNvPr>
          <p:cNvSpPr txBox="1">
            <a:spLocks noGrp="1"/>
          </p:cNvSpPr>
          <p:nvPr>
            <p:ph type="dt" idx="1"/>
          </p:nvPr>
        </p:nvSpPr>
        <p:spPr>
          <a:xfrm>
            <a:off x="5611100" y="1"/>
            <a:ext cx="4292600" cy="34090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D9062B28-1D60-47D4-8B70-788131ABC27F}" type="datetime1">
              <a:rPr lang="nl-NL"/>
              <a:pPr lvl="0"/>
              <a:t>9-12-2024</a:t>
            </a:fld>
            <a:endParaRPr lang="nl-NL"/>
          </a:p>
        </p:txBody>
      </p:sp>
      <p:sp>
        <p:nvSpPr>
          <p:cNvPr id="4" name="Tijdelijke aanduiding voor dia-afbeelding 3">
            <a:extLst>
              <a:ext uri="{FF2B5EF4-FFF2-40B4-BE49-F238E27FC236}">
                <a16:creationId xmlns:a16="http://schemas.microsoft.com/office/drawing/2014/main" id="{D9621B2B-AC23-0CF1-5C85-FBE5D55599C0}"/>
              </a:ext>
            </a:extLst>
          </p:cNvPr>
          <p:cNvSpPr>
            <a:spLocks noGrp="1" noRot="1" noChangeAspect="1"/>
          </p:cNvSpPr>
          <p:nvPr>
            <p:ph type="sldImg" idx="2"/>
          </p:nvPr>
        </p:nvSpPr>
        <p:spPr>
          <a:xfrm>
            <a:off x="2914650" y="849313"/>
            <a:ext cx="4076700" cy="2293937"/>
          </a:xfrm>
          <a:prstGeom prst="rect">
            <a:avLst/>
          </a:prstGeom>
          <a:noFill/>
          <a:ln w="12701">
            <a:solidFill>
              <a:srgbClr val="000000"/>
            </a:solidFill>
            <a:prstDash val="solid"/>
          </a:ln>
        </p:spPr>
      </p:sp>
      <p:sp>
        <p:nvSpPr>
          <p:cNvPr id="5" name="Tijdelijke aanduiding voor notities 4">
            <a:extLst>
              <a:ext uri="{FF2B5EF4-FFF2-40B4-BE49-F238E27FC236}">
                <a16:creationId xmlns:a16="http://schemas.microsoft.com/office/drawing/2014/main" id="{C639D27C-1B18-518A-58B2-2D3F3511A20B}"/>
              </a:ext>
            </a:extLst>
          </p:cNvPr>
          <p:cNvSpPr txBox="1">
            <a:spLocks noGrp="1"/>
          </p:cNvSpPr>
          <p:nvPr>
            <p:ph type="body" sz="quarter" idx="3"/>
          </p:nvPr>
        </p:nvSpPr>
        <p:spPr>
          <a:xfrm>
            <a:off x="990600" y="3269853"/>
            <a:ext cx="7924800" cy="2675335"/>
          </a:xfrm>
          <a:prstGeom prst="rect">
            <a:avLst/>
          </a:prstGeom>
          <a:noFill/>
          <a:ln>
            <a:noFill/>
          </a:ln>
        </p:spPr>
        <p:txBody>
          <a:bodyPr vert="horz" wrap="square" lIns="91440" tIns="45720" rIns="91440" bIns="45720" anchor="t" anchorCtr="0" compatLnSpc="1">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37FE847A-B282-F1F4-88F9-E8E81D8374BE}"/>
              </a:ext>
            </a:extLst>
          </p:cNvPr>
          <p:cNvSpPr txBox="1">
            <a:spLocks noGrp="1"/>
          </p:cNvSpPr>
          <p:nvPr>
            <p:ph type="ftr" sz="quarter" idx="4"/>
          </p:nvPr>
        </p:nvSpPr>
        <p:spPr>
          <a:xfrm>
            <a:off x="0" y="6453594"/>
            <a:ext cx="4292600" cy="34090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7" name="Tijdelijke aanduiding voor dianummer 6">
            <a:extLst>
              <a:ext uri="{FF2B5EF4-FFF2-40B4-BE49-F238E27FC236}">
                <a16:creationId xmlns:a16="http://schemas.microsoft.com/office/drawing/2014/main" id="{888E2E98-2F0F-8691-CE2F-45EED4987773}"/>
              </a:ext>
            </a:extLst>
          </p:cNvPr>
          <p:cNvSpPr txBox="1">
            <a:spLocks noGrp="1"/>
          </p:cNvSpPr>
          <p:nvPr>
            <p:ph type="sldNum" sz="quarter" idx="5"/>
          </p:nvPr>
        </p:nvSpPr>
        <p:spPr>
          <a:xfrm>
            <a:off x="5611100" y="6453594"/>
            <a:ext cx="4292600" cy="34090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AA016919-EE97-4E26-8DE6-0B6C389CDE61}" type="slidenum">
              <a:t>‹#›</a:t>
            </a:fld>
            <a:endParaRPr lang="nl-NL"/>
          </a:p>
        </p:txBody>
      </p:sp>
    </p:spTree>
    <p:extLst>
      <p:ext uri="{BB962C8B-B14F-4D97-AF65-F5344CB8AC3E}">
        <p14:creationId xmlns:p14="http://schemas.microsoft.com/office/powerpoint/2010/main" val="1801993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p:txBody>
          <a:bodyPr/>
          <a:lstStyle/>
          <a:p>
            <a:r>
              <a:rPr lang="sl-SI"/>
              <a:t>Drugi del usposabljanja v živo se osredotoča na idejo „Bolje preprečiti kot zdraviti“. Kmetje in veterinarji bodo sodelovali in raziskovali spremembe na nivoju kmetije kot preventivni ukrep za zmanjšanje potrebe po uporabi protimikrobnih sredstev. To pomeni, da je potrebno dobro razumevanje med kmeti in veterinarji.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2</a:t>
            </a:fld>
            <a:endParaRPr lang="en-GB"/>
          </a:p>
        </p:txBody>
      </p:sp>
    </p:spTree>
    <p:extLst>
      <p:ext uri="{BB962C8B-B14F-4D97-AF65-F5344CB8AC3E}">
        <p14:creationId xmlns:p14="http://schemas.microsoft.com/office/powerpoint/2010/main" val="104507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V drugih državah: </a:t>
            </a:r>
            <a:r>
              <a:rPr lang="sl-SI">
                <a:solidFill>
                  <a:srgbClr val="FF0000"/>
                </a:solidFill>
              </a:rPr>
              <a:t>Kmetje in veterinarji v ločenih skupinah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i="1">
                <a:latin typeface="Times New Roman" pitchFamily="18"/>
              </a:rPr>
              <a:t>Cilj vaje je identificirati različne izzive in priložnosti, ki so bile ugotovljene na področju in ki vplivajo na uvajanje najboljših praks in nadaljnje znižanje protimikrobne odpornosti, kot so pogoji v živinoreji, situacija na področju bolezni, biološka varnost, obiski, povezani z zdravjem živali, diagnostično testiranje, predpisovanje in uporaba protimikrobnih zdravil itd. Ugotovitve vaje GE1 se bodo uporabile kot osnova za vaji GE2a in GE2b. </a:t>
            </a:r>
            <a:r>
              <a:rPr lang="sl-SI"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12</a:t>
            </a:fld>
            <a:endParaRPr lang="en-GB"/>
          </a:p>
        </p:txBody>
      </p:sp>
    </p:spTree>
    <p:extLst>
      <p:ext uri="{BB962C8B-B14F-4D97-AF65-F5344CB8AC3E}">
        <p14:creationId xmlns:p14="http://schemas.microsoft.com/office/powerpoint/2010/main" val="158131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849313"/>
            <a:ext cx="4076700" cy="2293937"/>
          </a:xfrm>
        </p:spPr>
      </p:sp>
      <p:sp>
        <p:nvSpPr>
          <p:cNvPr id="3" name="Notes Placeholder 2"/>
          <p:cNvSpPr>
            <a:spLocks noGrp="1"/>
          </p:cNvSpPr>
          <p:nvPr>
            <p:ph type="body" idx="1"/>
          </p:nvPr>
        </p:nvSpPr>
        <p:spPr/>
        <p:txBody>
          <a:bodyPr/>
          <a:lstStyle/>
          <a:p>
            <a:r>
              <a:rPr lang="sl-SI"/>
              <a:t>Ta diapozitiv uporabite, če je potrebno vizualno pojasniti primere zmanjšane in odgovorne rabe protimikrobnih sredstev.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13</a:t>
            </a:fld>
            <a:endParaRPr lang="es-ES"/>
          </a:p>
        </p:txBody>
      </p:sp>
    </p:spTree>
    <p:extLst>
      <p:ext uri="{BB962C8B-B14F-4D97-AF65-F5344CB8AC3E}">
        <p14:creationId xmlns:p14="http://schemas.microsoft.com/office/powerpoint/2010/main" val="295637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u="sng">
                <a:latin typeface="Times New Roman" pitchFamily="18"/>
              </a:rPr>
              <a:t>Kmetje in veterinarji razporejeni v skupine glede na živalske vrste</a:t>
            </a:r>
          </a:p>
          <a:p>
            <a:pPr lvl="0"/>
            <a:endParaRPr lang="nl-NL" sz="1200" dirty="0">
              <a:latin typeface="Times New Roman" pitchFamily="18"/>
            </a:endParaRPr>
          </a:p>
          <a:p>
            <a:pPr lvl="0"/>
            <a:r>
              <a:rPr lang="sl-SI" sz="1200" b="1">
                <a:latin typeface="Times New Roman" pitchFamily="18"/>
              </a:rPr>
              <a:t>Teme za razpravo (seznam ni popoln): </a:t>
            </a:r>
          </a:p>
          <a:p>
            <a:pPr lvl="0"/>
            <a:r>
              <a:rPr lang="sl-SI" sz="1200">
                <a:latin typeface="Courier New" pitchFamily="49"/>
              </a:rPr>
              <a:t>o Higienske prakse </a:t>
            </a:r>
          </a:p>
          <a:p>
            <a:pPr lvl="0"/>
            <a:r>
              <a:rPr lang="sl-SI" sz="1200">
                <a:latin typeface="Courier New" pitchFamily="49"/>
              </a:rPr>
              <a:t>o Ukrepi za biološko varnost </a:t>
            </a:r>
          </a:p>
          <a:p>
            <a:pPr lvl="0"/>
            <a:r>
              <a:rPr lang="sl-SI" sz="1200">
                <a:latin typeface="Courier New" pitchFamily="49"/>
              </a:rPr>
              <a:t>o Prehrana </a:t>
            </a:r>
          </a:p>
          <a:p>
            <a:pPr lvl="0"/>
            <a:r>
              <a:rPr lang="sl-SI" sz="1200">
                <a:latin typeface="Courier New" pitchFamily="49"/>
              </a:rPr>
              <a:t>o Dobrobit živali </a:t>
            </a:r>
          </a:p>
          <a:p>
            <a:pPr lvl="0"/>
            <a:r>
              <a:rPr lang="sl-SI" sz="1200">
                <a:latin typeface="Courier New" pitchFamily="49"/>
              </a:rPr>
              <a:t>o Sheme cepljenja </a:t>
            </a:r>
          </a:p>
          <a:p>
            <a:pPr lvl="0"/>
            <a:r>
              <a:rPr lang="sl-SI" sz="1200">
                <a:latin typeface="Courier New" pitchFamily="49"/>
              </a:rPr>
              <a:t>o </a:t>
            </a:r>
            <a:r>
              <a:rPr lang="sl-SI" sz="1200">
                <a:latin typeface="Times New Roman" pitchFamily="18"/>
              </a:rPr>
              <a:t>Drugi ukrepi glede vodenja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lvl="0"/>
            <a:r>
              <a:rPr lang="sl-SI" sz="1200">
                <a:latin typeface="Times New Roman" pitchFamily="18"/>
              </a:rPr>
              <a:t>Udeleženci morajo opredeliti rešitve v povezavi z </a:t>
            </a:r>
            <a:r>
              <a:rPr lang="sl-SI" sz="1200" b="1">
                <a:latin typeface="Times New Roman" pitchFamily="18"/>
              </a:rPr>
              <a:t>živinorejskimi praksami </a:t>
            </a:r>
            <a:r>
              <a:rPr lang="sl-SI" sz="1200" b="0">
                <a:latin typeface="Times New Roman" pitchFamily="18"/>
              </a:rPr>
              <a:t>(ločeno od zmanjšane in odgovorne uporabe protimikrobnih sredstev</a:t>
            </a:r>
            <a:r>
              <a:rPr lang="sl-SI" sz="1200" b="1">
                <a:latin typeface="Times New Roman" pitchFamily="18"/>
              </a:rPr>
              <a:t>)</a:t>
            </a:r>
            <a:r>
              <a:rPr lang="sl-SI" sz="1200">
                <a:latin typeface="Times New Roman" pitchFamily="18"/>
              </a:rPr>
              <a:t>. Če je potrebno, zagotovite primere </a:t>
            </a:r>
            <a:r>
              <a:rPr lang="sl-SI" sz="1200" b="1">
                <a:latin typeface="Times New Roman" pitchFamily="18"/>
              </a:rPr>
              <a:t>živinorejskih praks: </a:t>
            </a:r>
            <a:r>
              <a:rPr lang="sl-SI" sz="1200" b="0" i="0" u="none" strike="noStrike" cap="none" baseline="0">
                <a:solidFill>
                  <a:srgbClr val="000000"/>
                </a:solidFill>
                <a:uFillTx/>
                <a:latin typeface="Aptos"/>
              </a:rPr>
              <a:t>med drugim krmljenje in prehrana, hlevi in infrastruktura, vodenje reprodukcije, vodenje preprečevanja, dobrobit, evidence in dokumentacija. </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Razlaga, da časovna omejitev velja za celotno vajo GE2a in ne za posamezno vprašanje.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a:latin typeface="Times New Roman" pitchFamily="18"/>
              </a:rPr>
              <a:t>Ne prikažite vseh vprašanj naenkrat, tako da se bodo udeleženci lahko poglobili v vsako vprašanje.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u="none" strike="noStrike" cap="none" baseline="0">
                <a:solidFill>
                  <a:srgbClr val="000000"/>
                </a:solidFill>
                <a:uFillTx/>
                <a:latin typeface="Aptos"/>
              </a:rPr>
              <a:t>„</a:t>
            </a:r>
            <a:r>
              <a:rPr lang="sl-SI" sz="1200" b="1" i="0" u="none" strike="noStrike" cap="none" baseline="0">
                <a:solidFill>
                  <a:srgbClr val="000000"/>
                </a:solidFill>
                <a:uFillTx/>
                <a:latin typeface="Aptos"/>
              </a:rPr>
              <a:t>zmanjšana in odgovorna uporaba antibiotikov</a:t>
            </a:r>
            <a:r>
              <a:rPr lang="sl-SI" sz="1200" b="0" i="0" u="none" strike="noStrike" cap="none" baseline="0">
                <a:solidFill>
                  <a:srgbClr val="000000"/>
                </a:solidFill>
                <a:uFillTx/>
                <a:latin typeface="Aptos"/>
              </a:rPr>
              <a:t>“: med drugim preprečevanje bolezni, diagnostično testiranje, dajanje zdravil, odmerjanje zdravil, alternative za protimikrobna zdravila, spremljanje in pregled praks uporabe protimikrobnih sredstev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126284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u="sng">
                <a:latin typeface="Times New Roman" pitchFamily="18"/>
              </a:rPr>
              <a:t>Kmetje in veterinarji razporejeni v skupine glede na živalske vrste</a:t>
            </a:r>
          </a:p>
          <a:p>
            <a:pPr lvl="0"/>
            <a:endParaRPr lang="nl-NL" sz="1200" dirty="0">
              <a:latin typeface="Times New Roman" pitchFamily="18"/>
            </a:endParaRPr>
          </a:p>
          <a:p>
            <a:pPr lvl="0"/>
            <a:endParaRPr lang="nl-NL" sz="1200" dirty="0">
              <a:latin typeface="Times New Roman" pitchFamily="18"/>
            </a:endParaRPr>
          </a:p>
          <a:p>
            <a:pPr lvl="0"/>
            <a:r>
              <a:rPr lang="sl-SI" sz="1200">
                <a:latin typeface="Times New Roman" pitchFamily="18"/>
              </a:rPr>
              <a:t>Teme za razpravo (seznam ni popoln): </a:t>
            </a:r>
          </a:p>
          <a:p>
            <a:pPr lvl="0"/>
            <a:r>
              <a:rPr lang="sl-SI" sz="1200">
                <a:latin typeface="Courier New" pitchFamily="49"/>
              </a:rPr>
              <a:t>o Higienske prakse </a:t>
            </a:r>
          </a:p>
          <a:p>
            <a:pPr lvl="0"/>
            <a:r>
              <a:rPr lang="sl-SI" sz="1200">
                <a:latin typeface="Courier New" pitchFamily="49"/>
              </a:rPr>
              <a:t>o Ukrepi za biološko varnost </a:t>
            </a:r>
          </a:p>
          <a:p>
            <a:pPr lvl="0"/>
            <a:r>
              <a:rPr lang="sl-SI" sz="1200">
                <a:latin typeface="Courier New" pitchFamily="49"/>
              </a:rPr>
              <a:t>o Prehrana </a:t>
            </a:r>
          </a:p>
          <a:p>
            <a:pPr lvl="0"/>
            <a:r>
              <a:rPr lang="sl-SI" sz="1200">
                <a:latin typeface="Courier New" pitchFamily="49"/>
              </a:rPr>
              <a:t>o Dobrobit živali </a:t>
            </a:r>
          </a:p>
          <a:p>
            <a:pPr lvl="0"/>
            <a:r>
              <a:rPr lang="sl-SI" sz="1200">
                <a:latin typeface="Courier New" pitchFamily="49"/>
              </a:rPr>
              <a:t>o Sheme cepljenja </a:t>
            </a:r>
          </a:p>
          <a:p>
            <a:pPr lvl="0"/>
            <a:r>
              <a:rPr lang="sl-SI" sz="1200">
                <a:latin typeface="Courier New" pitchFamily="49"/>
              </a:rPr>
              <a:t>o </a:t>
            </a:r>
            <a:r>
              <a:rPr lang="sl-SI" sz="1200">
                <a:latin typeface="Times New Roman" pitchFamily="18"/>
              </a:rPr>
              <a:t>Drugi ukrepi glede vodenja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Udeleženci morajo opredeliti rešitve glede </a:t>
            </a:r>
            <a:r>
              <a:rPr lang="sl-SI" sz="1200" b="1">
                <a:latin typeface="Times New Roman" pitchFamily="18"/>
              </a:rPr>
              <a:t>zmanjšane in odgovorne uporabe protimikrobnih sredstev (</a:t>
            </a:r>
            <a:r>
              <a:rPr lang="sl-SI" sz="1200" b="0">
                <a:latin typeface="Times New Roman" pitchFamily="18"/>
              </a:rPr>
              <a:t>ločeno od živinorejskih praks).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Če je potrebno, podajte primere </a:t>
            </a:r>
            <a:r>
              <a:rPr lang="sl-SI" sz="1200" b="1" i="0" u="none" strike="noStrike" cap="none" baseline="0">
                <a:solidFill>
                  <a:srgbClr val="000000"/>
                </a:solidFill>
                <a:uFillTx/>
                <a:latin typeface="Aptos"/>
              </a:rPr>
              <a:t>zmanjšanja in odgovorne uporabe protimikrobnih sredstev</a:t>
            </a:r>
            <a:r>
              <a:rPr lang="sl-SI" sz="1200" b="0" i="0" u="none" strike="noStrike" cap="none" baseline="0">
                <a:solidFill>
                  <a:srgbClr val="000000"/>
                </a:solidFill>
                <a:uFillTx/>
                <a:latin typeface="Aptos"/>
              </a:rPr>
              <a:t>: med drugim preprečevanje bolezni, diagnostično testiranje, dajanje zdravil, odmerjanje zdravil, alternative za protimikrobna sredstva, spremljanje in pregled praks uporabe protimikrobnih sredstev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Razlaga, da časovna omejitev velja za vajo GE2b in ne za posamezno vprašanje.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a:latin typeface="Times New Roman" pitchFamily="18"/>
              </a:rPr>
              <a:t>Ne prikažite vseh vprašanj naenkrat, tako da se bodo udeleženci lahko poglobili v vsako vprašanje.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227311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lvl="0"/>
            <a:r>
              <a:rPr lang="sl-SI" sz="1200">
                <a:latin typeface="Times New Roman" pitchFamily="18"/>
              </a:rPr>
              <a:t>Če ostane dovolj časa za pogovor: </a:t>
            </a:r>
          </a:p>
          <a:p>
            <a:pPr lvl="0"/>
            <a:r>
              <a:rPr lang="sl-SI"/>
              <a:t>Vprašanja:</a:t>
            </a:r>
          </a:p>
          <a:p>
            <a:pPr marL="914400" lvl="1" indent="-457200">
              <a:lnSpc>
                <a:spcPct val="80000"/>
              </a:lnSpc>
              <a:buAutoNum type="arabicPeriod"/>
            </a:pPr>
            <a:r>
              <a:rPr lang="sl-SI"/>
              <a:t>Kakšne so podobnosti rezultatov vašega sektorja?</a:t>
            </a:r>
          </a:p>
          <a:p>
            <a:pPr marL="914400" lvl="1" indent="-457200">
              <a:lnSpc>
                <a:spcPct val="80000"/>
              </a:lnSpc>
              <a:buAutoNum type="arabicPeriod"/>
            </a:pPr>
            <a:r>
              <a:rPr lang="sl-SI"/>
              <a:t>Kakšne so razlike?</a:t>
            </a:r>
          </a:p>
          <a:p>
            <a:pPr marL="914400" lvl="1" indent="-457200">
              <a:lnSpc>
                <a:spcPct val="80000"/>
              </a:lnSpc>
              <a:buAutoNum type="arabicPeriod"/>
            </a:pPr>
            <a:r>
              <a:rPr lang="sl-SI"/>
              <a:t>Zaradi česar se vam zastavljajo vprašanja? / Kaj izstopa?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Osredotočite se na </a:t>
            </a:r>
            <a:r>
              <a:rPr lang="sl-SI" sz="1200" b="1">
                <a:latin typeface="Times New Roman" pitchFamily="18"/>
              </a:rPr>
              <a:t>živinorejske prakse</a:t>
            </a:r>
            <a:r>
              <a:rPr lang="sl-SI" sz="1200">
                <a:latin typeface="Times New Roman" pitchFamily="18"/>
              </a:rPr>
              <a:t>. Če je potrebno, se vrnite na diapozitiv s primeri.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3589185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lvl="0"/>
            <a:r>
              <a:rPr lang="sl-SI" sz="1200">
                <a:latin typeface="Times New Roman" pitchFamily="18"/>
              </a:rPr>
              <a:t>Predstavnik bo pogosto eden od vodij usposabljanja</a:t>
            </a:r>
          </a:p>
          <a:p>
            <a:pPr lvl="0"/>
            <a:endParaRPr lang="nl-NL" sz="1200" dirty="0">
              <a:latin typeface="Times New Roman" pitchFamily="18"/>
            </a:endParaRPr>
          </a:p>
          <a:p>
            <a:pPr lvl="0"/>
            <a:r>
              <a:rPr lang="sl-SI" sz="1200">
                <a:latin typeface="Times New Roman" pitchFamily="18"/>
              </a:rPr>
              <a:t>Če ostane dovolj časa za pogovor: </a:t>
            </a:r>
          </a:p>
          <a:p>
            <a:pPr lvl="0"/>
            <a:r>
              <a:rPr lang="sl-SI"/>
              <a:t>Vprašanja:</a:t>
            </a:r>
          </a:p>
          <a:p>
            <a:pPr marL="914400" lvl="1" indent="-457200">
              <a:lnSpc>
                <a:spcPct val="80000"/>
              </a:lnSpc>
              <a:buAutoNum type="arabicPeriod"/>
            </a:pPr>
            <a:r>
              <a:rPr lang="sl-SI"/>
              <a:t>Kakšne so podobnosti rezultatov vašega sektorja?</a:t>
            </a:r>
          </a:p>
          <a:p>
            <a:pPr marL="914400" lvl="1" indent="-457200">
              <a:lnSpc>
                <a:spcPct val="80000"/>
              </a:lnSpc>
              <a:buAutoNum type="arabicPeriod"/>
            </a:pPr>
            <a:r>
              <a:rPr lang="sl-SI"/>
              <a:t>Kakšne so razlike?</a:t>
            </a:r>
          </a:p>
          <a:p>
            <a:pPr marL="914400" lvl="1" indent="-457200">
              <a:lnSpc>
                <a:spcPct val="80000"/>
              </a:lnSpc>
              <a:buAutoNum type="arabicPeriod"/>
            </a:pPr>
            <a:r>
              <a:rPr lang="sl-SI"/>
              <a:t>Zaradi česar se vam zastavljajo vprašanja? / Kaj izstopa?</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a:latin typeface="Times New Roman" pitchFamily="18"/>
              </a:rPr>
              <a:t>Osredotočite se na </a:t>
            </a:r>
            <a:r>
              <a:rPr lang="sl-SI" sz="1200" b="1" u="sng">
                <a:latin typeface="Times New Roman" pitchFamily="18"/>
              </a:rPr>
              <a:t>zmanjšanje in odgovorno uporabo protimikrobnih sredstev: </a:t>
            </a:r>
            <a:r>
              <a:rPr lang="sl-SI" sz="1200" b="0" u="sng">
                <a:latin typeface="Times New Roman" pitchFamily="18"/>
              </a:rPr>
              <a:t>Če je potrebno, se vrnite na diapozitiv s primeri.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17</a:t>
            </a:fld>
            <a:endParaRPr lang="en-GB"/>
          </a:p>
        </p:txBody>
      </p:sp>
    </p:spTree>
    <p:extLst>
      <p:ext uri="{BB962C8B-B14F-4D97-AF65-F5344CB8AC3E}">
        <p14:creationId xmlns:p14="http://schemas.microsoft.com/office/powerpoint/2010/main" val="165019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18</a:t>
            </a:fld>
            <a:endParaRPr lang="en-GB"/>
          </a:p>
        </p:txBody>
      </p:sp>
    </p:spTree>
    <p:extLst>
      <p:ext uri="{BB962C8B-B14F-4D97-AF65-F5344CB8AC3E}">
        <p14:creationId xmlns:p14="http://schemas.microsoft.com/office/powerpoint/2010/main" val="12585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p:txBody>
          <a:bodyPr/>
          <a:lstStyle/>
          <a:p>
            <a:r>
              <a:rPr lang="sl-SI"/>
              <a:t>„Sodelujmo z namenom preprečiti in zmanjšati uporabo protimikrobnih sredstev“.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3</a:t>
            </a:fld>
            <a:endParaRPr lang="en-GB"/>
          </a:p>
        </p:txBody>
      </p:sp>
    </p:spTree>
    <p:extLst>
      <p:ext uri="{BB962C8B-B14F-4D97-AF65-F5344CB8AC3E}">
        <p14:creationId xmlns:p14="http://schemas.microsoft.com/office/powerpoint/2010/main" val="204371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C34B-D6CC-5236-15B5-4C124EDAF5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6883F-B027-C6BE-1205-D29677B54C27}"/>
              </a:ext>
            </a:extLst>
          </p:cNvPr>
          <p:cNvSpPr>
            <a:spLocks noGrp="1" noRot="1" noChangeAspect="1"/>
          </p:cNvSpPr>
          <p:nvPr>
            <p:ph type="sldImg"/>
          </p:nvPr>
        </p:nvSpPr>
        <p:spPr>
          <a:xfrm>
            <a:off x="2914650" y="849313"/>
            <a:ext cx="4076700" cy="2293937"/>
          </a:xfrm>
        </p:spPr>
      </p:sp>
      <p:sp>
        <p:nvSpPr>
          <p:cNvPr id="3" name="Tijdelijke aanduiding voor notities 2">
            <a:extLst>
              <a:ext uri="{FF2B5EF4-FFF2-40B4-BE49-F238E27FC236}">
                <a16:creationId xmlns:a16="http://schemas.microsoft.com/office/drawing/2014/main" id="{C94593F2-3FBB-CD52-93F8-A935C857F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https://www.youtube.com/watch?v=jFuQqwBmN8A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a:t>Ta video posnetek bo prikazan z angleškimi podnapisi. Možnost prikazovanja video posnetka v nacionalnem jeziku vsake države ni na voljo. Video posnetek je v angleškem jeziku, zvok pa bodo prevedli tolmači</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13241B7-6F09-4102-D041-82C124F38C24}"/>
              </a:ext>
            </a:extLst>
          </p:cNvPr>
          <p:cNvSpPr>
            <a:spLocks noGrp="1"/>
          </p:cNvSpPr>
          <p:nvPr>
            <p:ph type="sldNum" sz="quarter" idx="5"/>
          </p:nvPr>
        </p:nvSpPr>
        <p:spPr/>
        <p:txBody>
          <a:bodyPr/>
          <a:lstStyle/>
          <a:p>
            <a:pPr lvl="0"/>
            <a:fld id="{AA016919-EE97-4E26-8DE6-0B6C389CDE61}" type="slidenum">
              <a:rPr lang="nl-NL" smtClean="0"/>
              <a:t>4</a:t>
            </a:fld>
            <a:endParaRPr lang="nl-NL"/>
          </a:p>
        </p:txBody>
      </p:sp>
    </p:spTree>
    <p:extLst>
      <p:ext uri="{BB962C8B-B14F-4D97-AF65-F5344CB8AC3E}">
        <p14:creationId xmlns:p14="http://schemas.microsoft.com/office/powerpoint/2010/main" val="19102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A016919-EE97-4E26-8DE6-0B6C389CDE61}" type="slidenum">
              <a:rPr lang="en-US" smtClean="0"/>
              <a:t>5</a:t>
            </a:fld>
            <a:endParaRPr lang="en-US"/>
          </a:p>
        </p:txBody>
      </p:sp>
    </p:spTree>
    <p:extLst>
      <p:ext uri="{BB962C8B-B14F-4D97-AF65-F5344CB8AC3E}">
        <p14:creationId xmlns:p14="http://schemas.microsoft.com/office/powerpoint/2010/main" val="270499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914650" y="849313"/>
            <a:ext cx="4076700" cy="229393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1" i="1">
                <a:latin typeface="Times New Roman" pitchFamily="18"/>
              </a:rPr>
              <a:t>Racionalno</a:t>
            </a:r>
            <a:r>
              <a:rPr lang="sl-SI" i="1">
                <a:latin typeface="Times New Roman" pitchFamily="18"/>
              </a:rPr>
              <a:t>: Močno in dobro uveljavljeno razmerje med kmeti in veterinarji ustvari temelj za uveljavljanje učinkovitih ukrepov na nivoju kmetij, da se prepreči in zmanjša uporabo protimikrobnih sredstev. Zaradi tega je ključnega pomena identificirati ključna skupna področja, na katerih lahko sodelujejo, da bi se vzpostavilo zaupanje med veterinarji in kmeti. Ko bosta obe skupini lahko identificirali težave in rešitve, boste vzpostavili močno podlago za izboljšave. </a:t>
            </a:r>
          </a:p>
          <a:p>
            <a:endParaRPr lang="nl-NL" dirty="0"/>
          </a:p>
          <a:p>
            <a:r>
              <a:rPr lang="sl-SI" b="1"/>
              <a:t>Povezava do video posnetka: https://www.youtube.com/watch?v=cu7cIIlbOd8</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a:t>Ta video posnetek bo prikazan z angleškimi podnapisi. Možnost prikazovanja video posnetka v nacionalnem jeziku vsake države ni na voljo. Ta video posnetek je v nizozemščini, zvoka pa ni možno prevesti, ker tolmači prevajajo iz angleščine v materni jezik.</a:t>
            </a:r>
          </a:p>
          <a:p>
            <a:endParaRPr lang="nl-NL" dirty="0"/>
          </a:p>
        </p:txBody>
      </p:sp>
      <p:sp>
        <p:nvSpPr>
          <p:cNvPr id="4" name="Tijdelijke aanduiding voor dianummer 3"/>
          <p:cNvSpPr>
            <a:spLocks noGrp="1"/>
          </p:cNvSpPr>
          <p:nvPr>
            <p:ph type="sldNum" sz="quarter" idx="5"/>
          </p:nvPr>
        </p:nvSpPr>
        <p:spPr/>
        <p:txBody>
          <a:bodyPr/>
          <a:lstStyle/>
          <a:p>
            <a:pPr lvl="0"/>
            <a:fld id="{AA016919-EE97-4E26-8DE6-0B6C389CDE61}" type="slidenum">
              <a:rPr lang="nl-NL" smtClean="0"/>
              <a:t>6</a:t>
            </a:fld>
            <a:endParaRPr lang="nl-NL"/>
          </a:p>
        </p:txBody>
      </p:sp>
    </p:spTree>
    <p:extLst>
      <p:ext uri="{BB962C8B-B14F-4D97-AF65-F5344CB8AC3E}">
        <p14:creationId xmlns:p14="http://schemas.microsoft.com/office/powerpoint/2010/main" val="26822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algn="l"/>
            <a:r>
              <a:rPr lang="sl-SI"/>
              <a:t>Dejavnosti bodo vključevale oblikovanje soglasja o ukrepih na ravni kmetij, ki so osebno dragoceni za kmete in veterinarje.</a:t>
            </a:r>
          </a:p>
          <a:p>
            <a:pPr algn="l"/>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b="1"/>
              <a:t>Vaja GE1: </a:t>
            </a:r>
            <a:r>
              <a:rPr lang="sl-SI"/>
              <a:t>kmetje in veterinarji v ločenih skupinah, ki so urejene po živalskih vrstah</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1">
                <a:solidFill>
                  <a:srgbClr val="FF0000"/>
                </a:solidFill>
              </a:rPr>
              <a:t>Vaji GE2 A in B: </a:t>
            </a:r>
            <a:r>
              <a:rPr lang="sl-SI">
                <a:solidFill>
                  <a:srgbClr val="FF0000"/>
                </a:solidFill>
              </a:rPr>
              <a:t>kmetje in veterinarji so urejeni po skupinah po živalskih vrstah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1">
                <a:solidFill>
                  <a:srgbClr val="FF0000"/>
                </a:solidFill>
              </a:rPr>
              <a:t>Vaja GE3: </a:t>
            </a:r>
            <a:r>
              <a:rPr lang="sl-SI">
                <a:solidFill>
                  <a:srgbClr val="FF0000"/>
                </a:solidFill>
              </a:rPr>
              <a:t>predstavitev rezultatov GE2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i="1">
                <a:latin typeface="Times New Roman" pitchFamily="18"/>
              </a:rPr>
              <a:t>Cilj vaje je identificirati različne izzive in priložnosti, ki so bile </a:t>
            </a:r>
            <a:r>
              <a:rPr lang="sl-SI" sz="1200" b="1" i="1">
                <a:latin typeface="Times New Roman" pitchFamily="18"/>
              </a:rPr>
              <a:t>ugotovljene na področju </a:t>
            </a:r>
            <a:r>
              <a:rPr lang="sl-SI" sz="1200" i="1">
                <a:latin typeface="Times New Roman" pitchFamily="18"/>
              </a:rPr>
              <a:t>in ki vplivajo na uvajanje najboljših praks in nadaljnje znižanje protimikrobne odpornosti, kot so pogoji v živinoreji, situacija na področju bolezni, biološka varnost, obiski, povezani z zdravjem živali, diagnostično testiranje, predpisovanje in uporaba protimikrobnih zdravil itd. Ugotovitve vaje GE1 se bodo uporabile kot osnova za vaji GE2a in GE2b.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9137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914650" y="849313"/>
            <a:ext cx="4076700" cy="2293937"/>
          </a:xfrm>
        </p:spPr>
      </p:sp>
      <p:sp>
        <p:nvSpPr>
          <p:cNvPr id="3" name="Marcador de notas 2"/>
          <p:cNvSpPr>
            <a:spLocks noGrp="1"/>
          </p:cNvSpPr>
          <p:nvPr>
            <p:ph type="body" idx="1"/>
          </p:nvPr>
        </p:nvSpPr>
        <p:spPr>
          <a:xfrm>
            <a:off x="1302570" y="4346650"/>
            <a:ext cx="7939476" cy="3566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V drugih državah: </a:t>
            </a:r>
            <a:r>
              <a:rPr lang="sl-SI">
                <a:solidFill>
                  <a:srgbClr val="FF0000"/>
                </a:solidFill>
              </a:rPr>
              <a:t>Kmetje in veterinarji v ločenih skupinah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i="1">
                <a:latin typeface="Times New Roman" pitchFamily="18"/>
              </a:rPr>
              <a:t>Cilj vaje je identificirati različne izzive in priložnosti, ki so bile ugotovljene na področju in ki vplivajo na uvajanje najboljših praks in nadaljnje znižanje protimikrobne odpornosti, kot so pogoji v živinoreji, situacija na področju bolezni, biološka varnost, obiski, povezani z zdravjem živali, diagnostično testiranje, predpisovanje in uporaba protimikrobnih zdravil itd. Ugotovitve vaje GE1 se bodo uporabile kot osnova za vaji GE2a in GE2b. </a:t>
            </a:r>
            <a:r>
              <a:rPr lang="sl-SI"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32978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4650" y="849313"/>
            <a:ext cx="4076700" cy="2293937"/>
          </a:xfrm>
        </p:spPr>
      </p:sp>
      <p:sp>
        <p:nvSpPr>
          <p:cNvPr id="3" name="Notes Placeholder 2"/>
          <p:cNvSpPr>
            <a:spLocks noGrp="1"/>
          </p:cNvSpPr>
          <p:nvPr>
            <p:ph type="body" idx="1"/>
          </p:nvPr>
        </p:nvSpPr>
        <p:spPr/>
        <p:txBody>
          <a:bodyPr/>
          <a:lstStyle/>
          <a:p>
            <a:r>
              <a:rPr lang="sl-SI"/>
              <a:t>Ta diapozitiv uporabite, če je potrebno vizualno pojasniti primere živinorejskih praks.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11</a:t>
            </a:fld>
            <a:endParaRPr lang="es-ES"/>
          </a:p>
        </p:txBody>
      </p:sp>
    </p:spTree>
    <p:extLst>
      <p:ext uri="{BB962C8B-B14F-4D97-AF65-F5344CB8AC3E}">
        <p14:creationId xmlns:p14="http://schemas.microsoft.com/office/powerpoint/2010/main" val="54703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cid:image004.jpg@01D9F6A4.3DC88080" TargetMode="External"/><Relationship Id="rId10" Type="http://schemas.openxmlformats.org/officeDocument/2006/relationships/image" Target="../media/image27.png"/><Relationship Id="rId4" Type="http://schemas.openxmlformats.org/officeDocument/2006/relationships/image" Target="../media/image22.jpeg"/><Relationship Id="rId9"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4.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7.png"/><Relationship Id="rId10" Type="http://schemas.openxmlformats.org/officeDocument/2006/relationships/image" Target="../media/image53.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5F09F-AA40-BD89-C500-C06134BB41C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nl-NL"/>
              <a:t>Klik om stijl te bewerken</a:t>
            </a:r>
          </a:p>
        </p:txBody>
      </p:sp>
      <p:sp>
        <p:nvSpPr>
          <p:cNvPr id="3" name="Ondertitel 2">
            <a:extLst>
              <a:ext uri="{FF2B5EF4-FFF2-40B4-BE49-F238E27FC236}">
                <a16:creationId xmlns:a16="http://schemas.microsoft.com/office/drawing/2014/main" id="{8BCA8883-88A4-5A75-E02E-885240A47E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l-NL"/>
              <a:t>Klikken om de ondertitelstijl van het model te bewerken</a:t>
            </a:r>
          </a:p>
        </p:txBody>
      </p:sp>
      <p:sp>
        <p:nvSpPr>
          <p:cNvPr id="4" name="Tijdelijke aanduiding voor datum 3">
            <a:extLst>
              <a:ext uri="{FF2B5EF4-FFF2-40B4-BE49-F238E27FC236}">
                <a16:creationId xmlns:a16="http://schemas.microsoft.com/office/drawing/2014/main" id="{1D0E4486-EFAE-3CD8-8C05-084F1CB79FDA}"/>
              </a:ext>
            </a:extLst>
          </p:cNvPr>
          <p:cNvSpPr txBox="1">
            <a:spLocks noGrp="1"/>
          </p:cNvSpPr>
          <p:nvPr>
            <p:ph type="dt" sz="half" idx="7"/>
          </p:nvPr>
        </p:nvSpPr>
        <p:spPr/>
        <p:txBody>
          <a:bodyPr/>
          <a:lstStyle>
            <a:lvl1pPr>
              <a:defRPr/>
            </a:lvl1pPr>
          </a:lstStyle>
          <a:p>
            <a:pPr lvl="0"/>
            <a:fld id="{CB5DDC6A-A971-45B8-880B-FF68F5D3244B}" type="datetime1">
              <a:rPr lang="nl-NL"/>
              <a:pPr lvl="0"/>
              <a:t>9-12-2024</a:t>
            </a:fld>
            <a:endParaRPr lang="nl-NL"/>
          </a:p>
        </p:txBody>
      </p:sp>
      <p:sp>
        <p:nvSpPr>
          <p:cNvPr id="5" name="Tijdelijke aanduiding voor voettekst 4">
            <a:extLst>
              <a:ext uri="{FF2B5EF4-FFF2-40B4-BE49-F238E27FC236}">
                <a16:creationId xmlns:a16="http://schemas.microsoft.com/office/drawing/2014/main" id="{2B4CA3E3-90F6-5909-452C-D225BE537D5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3625756E-A838-34C5-84AF-2136E1CCDE7B}"/>
              </a:ext>
            </a:extLst>
          </p:cNvPr>
          <p:cNvSpPr txBox="1">
            <a:spLocks noGrp="1"/>
          </p:cNvSpPr>
          <p:nvPr>
            <p:ph type="sldNum" sz="quarter" idx="8"/>
          </p:nvPr>
        </p:nvSpPr>
        <p:spPr/>
        <p:txBody>
          <a:bodyPr/>
          <a:lstStyle>
            <a:lvl1pPr>
              <a:defRPr/>
            </a:lvl1pPr>
          </a:lstStyle>
          <a:p>
            <a:pPr lvl="0"/>
            <a:fld id="{2503BA4A-8DE1-4E5A-8820-07ACD70FF6C9}" type="slidenum">
              <a:t>‹#›</a:t>
            </a:fld>
            <a:endParaRPr lang="nl-NL"/>
          </a:p>
        </p:txBody>
      </p:sp>
    </p:spTree>
    <p:extLst>
      <p:ext uri="{BB962C8B-B14F-4D97-AF65-F5344CB8AC3E}">
        <p14:creationId xmlns:p14="http://schemas.microsoft.com/office/powerpoint/2010/main" val="475625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6349B-A905-8C4F-F686-B1D9EA27F16D}"/>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29F858D4-07FF-6687-A346-16754D59998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BE0A26-267C-4A74-EBC9-FECC82332374}"/>
              </a:ext>
            </a:extLst>
          </p:cNvPr>
          <p:cNvSpPr txBox="1">
            <a:spLocks noGrp="1"/>
          </p:cNvSpPr>
          <p:nvPr>
            <p:ph type="dt" sz="half" idx="7"/>
          </p:nvPr>
        </p:nvSpPr>
        <p:spPr/>
        <p:txBody>
          <a:bodyPr/>
          <a:lstStyle>
            <a:lvl1pPr>
              <a:defRPr/>
            </a:lvl1pPr>
          </a:lstStyle>
          <a:p>
            <a:pPr lvl="0"/>
            <a:fld id="{0BAB61EF-C6DD-4F32-B64C-2CA43B06222E}" type="datetime1">
              <a:rPr lang="nl-NL"/>
              <a:pPr lvl="0"/>
              <a:t>9-12-2024</a:t>
            </a:fld>
            <a:endParaRPr lang="nl-NL"/>
          </a:p>
        </p:txBody>
      </p:sp>
      <p:sp>
        <p:nvSpPr>
          <p:cNvPr id="5" name="Tijdelijke aanduiding voor voettekst 4">
            <a:extLst>
              <a:ext uri="{FF2B5EF4-FFF2-40B4-BE49-F238E27FC236}">
                <a16:creationId xmlns:a16="http://schemas.microsoft.com/office/drawing/2014/main" id="{0BAFF5BB-6E43-D579-5383-11F46D2F4057}"/>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C4F94CD8-F8C0-B820-B4B5-2107A3EA2FA9}"/>
              </a:ext>
            </a:extLst>
          </p:cNvPr>
          <p:cNvSpPr txBox="1">
            <a:spLocks noGrp="1"/>
          </p:cNvSpPr>
          <p:nvPr>
            <p:ph type="sldNum" sz="quarter" idx="8"/>
          </p:nvPr>
        </p:nvSpPr>
        <p:spPr/>
        <p:txBody>
          <a:bodyPr/>
          <a:lstStyle>
            <a:lvl1pPr>
              <a:defRPr/>
            </a:lvl1pPr>
          </a:lstStyle>
          <a:p>
            <a:pPr lvl="0"/>
            <a:fld id="{642548F0-9132-4CA9-8F00-D6D5504F388A}" type="slidenum">
              <a:t>‹#›</a:t>
            </a:fld>
            <a:endParaRPr lang="nl-NL"/>
          </a:p>
        </p:txBody>
      </p:sp>
    </p:spTree>
    <p:extLst>
      <p:ext uri="{BB962C8B-B14F-4D97-AF65-F5344CB8AC3E}">
        <p14:creationId xmlns:p14="http://schemas.microsoft.com/office/powerpoint/2010/main" val="146536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056AEB-0114-DA71-F075-8D7A8A6BD28A}"/>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BD3721DB-8177-3B7B-FC60-91698FB7F77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60635-5B93-B1BD-628E-68BA050DBC3C}"/>
              </a:ext>
            </a:extLst>
          </p:cNvPr>
          <p:cNvSpPr txBox="1">
            <a:spLocks noGrp="1"/>
          </p:cNvSpPr>
          <p:nvPr>
            <p:ph type="dt" sz="half" idx="7"/>
          </p:nvPr>
        </p:nvSpPr>
        <p:spPr/>
        <p:txBody>
          <a:bodyPr/>
          <a:lstStyle>
            <a:lvl1pPr>
              <a:defRPr/>
            </a:lvl1pPr>
          </a:lstStyle>
          <a:p>
            <a:pPr lvl="0"/>
            <a:fld id="{293B71DF-262E-4F88-84A7-0EE96719D2D1}" type="datetime1">
              <a:rPr lang="nl-NL"/>
              <a:pPr lvl="0"/>
              <a:t>9-12-2024</a:t>
            </a:fld>
            <a:endParaRPr lang="nl-NL"/>
          </a:p>
        </p:txBody>
      </p:sp>
      <p:sp>
        <p:nvSpPr>
          <p:cNvPr id="5" name="Tijdelijke aanduiding voor voettekst 4">
            <a:extLst>
              <a:ext uri="{FF2B5EF4-FFF2-40B4-BE49-F238E27FC236}">
                <a16:creationId xmlns:a16="http://schemas.microsoft.com/office/drawing/2014/main" id="{19F1127B-B032-4175-1C59-E32F765F4899}"/>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0A38EEEA-1715-7F35-BC25-6A0FF0D22BA8}"/>
              </a:ext>
            </a:extLst>
          </p:cNvPr>
          <p:cNvSpPr txBox="1">
            <a:spLocks noGrp="1"/>
          </p:cNvSpPr>
          <p:nvPr>
            <p:ph type="sldNum" sz="quarter" idx="8"/>
          </p:nvPr>
        </p:nvSpPr>
        <p:spPr/>
        <p:txBody>
          <a:bodyPr/>
          <a:lstStyle>
            <a:lvl1pPr>
              <a:defRPr/>
            </a:lvl1pPr>
          </a:lstStyle>
          <a:p>
            <a:pPr lvl="0"/>
            <a:fld id="{FDD3992C-23F6-4F8B-9AF9-ED24129CFCCE}" type="slidenum">
              <a:t>‹#›</a:t>
            </a:fld>
            <a:endParaRPr lang="nl-NL"/>
          </a:p>
        </p:txBody>
      </p:sp>
    </p:spTree>
    <p:extLst>
      <p:ext uri="{BB962C8B-B14F-4D97-AF65-F5344CB8AC3E}">
        <p14:creationId xmlns:p14="http://schemas.microsoft.com/office/powerpoint/2010/main" val="173875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85911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40320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312531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36589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1977"/>
            <a:ext cx="6044986" cy="1474597"/>
          </a:xfrm>
          <a:prstGeom prst="rect">
            <a:avLst/>
          </a:prstGeom>
          <a:noFill/>
        </p:spPr>
        <p:txBody>
          <a:bodyPr wrap="square" rtlCol="0">
            <a:spAutoFit/>
          </a:bodyPr>
          <a:lstStyle/>
          <a:p>
            <a:pPr algn="l"/>
            <a:r>
              <a:rPr lang="en-GB" sz="2396" noProof="0" dirty="0">
                <a:solidFill>
                  <a:srgbClr val="003399"/>
                </a:solidFill>
                <a:latin typeface="EC Square Sans Pro" panose="020B0506040000020004" pitchFamily="34" charset="0"/>
              </a:rPr>
              <a:t>Hands-on Training for Farmers and Veterinarians: New measures to fight antimicrobial resistance</a:t>
            </a:r>
          </a:p>
          <a:p>
            <a:endParaRPr lang="es-ES" sz="1797"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2" y="6201127"/>
            <a:ext cx="471757" cy="497947"/>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71487"/>
            <a:ext cx="347040" cy="427586"/>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4" y="6401386"/>
            <a:ext cx="444645" cy="297687"/>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15863"/>
            <a:ext cx="300184" cy="283211"/>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57334"/>
            <a:ext cx="325466" cy="341740"/>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80568"/>
            <a:ext cx="208231" cy="218505"/>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320539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683835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1" y="1"/>
            <a:ext cx="12190095" cy="133103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1" y="1343710"/>
            <a:ext cx="12190095" cy="550161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1035"/>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149"/>
            <a:ext cx="1364472" cy="2625498"/>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2693"/>
            <a:ext cx="9677400" cy="608473"/>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2890"/>
            <a:ext cx="9677400" cy="4183253"/>
          </a:xfrm>
          <a:prstGeom prst="rect">
            <a:avLst/>
          </a:prstGeom>
        </p:spPr>
        <p:txBody>
          <a:bodyPr/>
          <a:lstStyle>
            <a:lvl1pPr marL="342283" indent="-342283">
              <a:spcBef>
                <a:spcPts val="998"/>
              </a:spcBef>
              <a:buFont typeface="+mj-lt"/>
              <a:buAutoNum type="arabicPeriod"/>
              <a:defRPr sz="1597">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571643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344484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BFD59-24FF-0A18-955E-B3DB2B76CF26}"/>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A52E3F5-8785-8030-3FD8-E0257D3049D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C58389-BD9D-1BD9-8056-6F3AB53D0DCD}"/>
              </a:ext>
            </a:extLst>
          </p:cNvPr>
          <p:cNvSpPr txBox="1">
            <a:spLocks noGrp="1"/>
          </p:cNvSpPr>
          <p:nvPr>
            <p:ph type="dt" sz="half" idx="7"/>
          </p:nvPr>
        </p:nvSpPr>
        <p:spPr/>
        <p:txBody>
          <a:bodyPr/>
          <a:lstStyle>
            <a:lvl1pPr>
              <a:defRPr/>
            </a:lvl1pPr>
          </a:lstStyle>
          <a:p>
            <a:pPr lvl="0"/>
            <a:fld id="{FF302213-3AF7-4E3B-BFF3-C302076BB46B}" type="datetime1">
              <a:rPr lang="nl-NL"/>
              <a:pPr lvl="0"/>
              <a:t>9-12-2024</a:t>
            </a:fld>
            <a:endParaRPr lang="nl-NL"/>
          </a:p>
        </p:txBody>
      </p:sp>
      <p:sp>
        <p:nvSpPr>
          <p:cNvPr id="5" name="Tijdelijke aanduiding voor voettekst 4">
            <a:extLst>
              <a:ext uri="{FF2B5EF4-FFF2-40B4-BE49-F238E27FC236}">
                <a16:creationId xmlns:a16="http://schemas.microsoft.com/office/drawing/2014/main" id="{83140252-EAA0-367C-B94A-13DC74D60DCB}"/>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FEDD3E4D-739C-D62F-273D-09BFD1E47FFB}"/>
              </a:ext>
            </a:extLst>
          </p:cNvPr>
          <p:cNvSpPr txBox="1">
            <a:spLocks noGrp="1"/>
          </p:cNvSpPr>
          <p:nvPr>
            <p:ph type="sldNum" sz="quarter" idx="8"/>
          </p:nvPr>
        </p:nvSpPr>
        <p:spPr/>
        <p:txBody>
          <a:bodyPr/>
          <a:lstStyle>
            <a:lvl1pPr>
              <a:defRPr/>
            </a:lvl1pPr>
          </a:lstStyle>
          <a:p>
            <a:pPr lvl="0"/>
            <a:fld id="{4A0AF028-E701-4849-A94A-07E42333716A}" type="slidenum">
              <a:t>‹#›</a:t>
            </a:fld>
            <a:endParaRPr lang="nl-NL"/>
          </a:p>
        </p:txBody>
      </p:sp>
    </p:spTree>
    <p:extLst>
      <p:ext uri="{BB962C8B-B14F-4D97-AF65-F5344CB8AC3E}">
        <p14:creationId xmlns:p14="http://schemas.microsoft.com/office/powerpoint/2010/main" val="250228156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225427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3" y="1405263"/>
            <a:ext cx="506973" cy="5447742"/>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9" y="0"/>
            <a:ext cx="506973" cy="1910809"/>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0131"/>
            <a:ext cx="330692" cy="352845"/>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6" y="1052444"/>
            <a:ext cx="339605" cy="234354"/>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172"/>
            <a:ext cx="257128" cy="242590"/>
          </a:xfrm>
          <a:prstGeom prst="rect">
            <a:avLst/>
          </a:prstGeom>
        </p:spPr>
      </p:pic>
    </p:spTree>
    <p:extLst>
      <p:ext uri="{BB962C8B-B14F-4D97-AF65-F5344CB8AC3E}">
        <p14:creationId xmlns:p14="http://schemas.microsoft.com/office/powerpoint/2010/main" val="316405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1"/>
            <a:ext cx="1166832" cy="1151660"/>
          </a:xfrm>
          <a:prstGeom prst="rect">
            <a:avLst/>
          </a:prstGeom>
        </p:spPr>
      </p:pic>
    </p:spTree>
    <p:extLst>
      <p:ext uri="{BB962C8B-B14F-4D97-AF65-F5344CB8AC3E}">
        <p14:creationId xmlns:p14="http://schemas.microsoft.com/office/powerpoint/2010/main" val="153087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02725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304225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37683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45"/>
            <a:ext cx="1166832" cy="2212054"/>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1980"/>
            <a:ext cx="5105400" cy="5706020"/>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80663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01"/>
            <a:ext cx="1740296" cy="3462149"/>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4" y="1731783"/>
            <a:ext cx="3469745" cy="1729087"/>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2112"/>
            <a:ext cx="1105152" cy="1179185"/>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2" y="2158435"/>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2886"/>
            <a:ext cx="3488650" cy="780187"/>
          </a:xfrm>
          <a:prstGeom prst="rect">
            <a:avLst/>
          </a:prstGeom>
        </p:spPr>
        <p:txBody>
          <a:bodyPr/>
          <a:lstStyle>
            <a:lvl1pPr>
              <a:defRPr sz="4791"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10" y="5753030"/>
            <a:ext cx="3418791" cy="870454"/>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53030"/>
            <a:ext cx="5350796" cy="63205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76150"/>
            <a:ext cx="1756206" cy="1713588"/>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85082"/>
            <a:ext cx="3352800" cy="368649"/>
          </a:xfrm>
          <a:prstGeom prst="rect">
            <a:avLst/>
          </a:prstGeom>
          <a:noFill/>
        </p:spPr>
        <p:txBody>
          <a:bodyPr wrap="square" rtlCol="0">
            <a:spAutoFit/>
          </a:bodyPr>
          <a:lstStyle/>
          <a:p>
            <a:r>
              <a:rPr lang="en-GB" sz="1797" dirty="0">
                <a:latin typeface="EC Square Sans Pro" panose="020B0506040000020004" pitchFamily="34" charset="0"/>
                <a:hlinkClick r:id="rId17"/>
              </a:rPr>
              <a:t>www.amrfvtraining.eu</a:t>
            </a:r>
            <a:r>
              <a:rPr lang="en-GB" sz="1797" dirty="0">
                <a:latin typeface="EC Square Sans Pro" panose="020B0506040000020004" pitchFamily="34" charset="0"/>
              </a:rPr>
              <a:t>  </a:t>
            </a:r>
          </a:p>
        </p:txBody>
      </p:sp>
    </p:spTree>
    <p:extLst>
      <p:ext uri="{BB962C8B-B14F-4D97-AF65-F5344CB8AC3E}">
        <p14:creationId xmlns:p14="http://schemas.microsoft.com/office/powerpoint/2010/main" val="31601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03C06-CDE7-43E8-DAFB-F0C132C484BF}"/>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stijl te bewerken</a:t>
            </a:r>
          </a:p>
        </p:txBody>
      </p:sp>
      <p:sp>
        <p:nvSpPr>
          <p:cNvPr id="3" name="Tijdelijke aanduiding voor tekst 2">
            <a:extLst>
              <a:ext uri="{FF2B5EF4-FFF2-40B4-BE49-F238E27FC236}">
                <a16:creationId xmlns:a16="http://schemas.microsoft.com/office/drawing/2014/main" id="{ED658F6A-4ABA-A3B4-4AC7-986F412D1759}"/>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C1F35D-99B2-C5D8-5101-2D50427355BA}"/>
              </a:ext>
            </a:extLst>
          </p:cNvPr>
          <p:cNvSpPr txBox="1">
            <a:spLocks noGrp="1"/>
          </p:cNvSpPr>
          <p:nvPr>
            <p:ph type="dt" sz="half" idx="7"/>
          </p:nvPr>
        </p:nvSpPr>
        <p:spPr/>
        <p:txBody>
          <a:bodyPr/>
          <a:lstStyle>
            <a:lvl1pPr>
              <a:defRPr/>
            </a:lvl1pPr>
          </a:lstStyle>
          <a:p>
            <a:pPr lvl="0"/>
            <a:fld id="{BCA9CECD-3B05-45DD-9560-3789DBCA6D7C}" type="datetime1">
              <a:rPr lang="nl-NL"/>
              <a:pPr lvl="0"/>
              <a:t>9-12-2024</a:t>
            </a:fld>
            <a:endParaRPr lang="nl-NL"/>
          </a:p>
        </p:txBody>
      </p:sp>
      <p:sp>
        <p:nvSpPr>
          <p:cNvPr id="5" name="Tijdelijke aanduiding voor voettekst 4">
            <a:extLst>
              <a:ext uri="{FF2B5EF4-FFF2-40B4-BE49-F238E27FC236}">
                <a16:creationId xmlns:a16="http://schemas.microsoft.com/office/drawing/2014/main" id="{B3B138AB-E0CF-1DE2-A844-C839C346AAC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9FDADB14-DC18-293C-C899-781B9A561061}"/>
              </a:ext>
            </a:extLst>
          </p:cNvPr>
          <p:cNvSpPr txBox="1">
            <a:spLocks noGrp="1"/>
          </p:cNvSpPr>
          <p:nvPr>
            <p:ph type="sldNum" sz="quarter" idx="8"/>
          </p:nvPr>
        </p:nvSpPr>
        <p:spPr/>
        <p:txBody>
          <a:bodyPr/>
          <a:lstStyle>
            <a:lvl1pPr>
              <a:defRPr/>
            </a:lvl1pPr>
          </a:lstStyle>
          <a:p>
            <a:pPr lvl="0"/>
            <a:fld id="{D174BA4F-3CBC-4A94-B3A7-34D09505F090}" type="slidenum">
              <a:t>‹#›</a:t>
            </a:fld>
            <a:endParaRPr lang="nl-NL"/>
          </a:p>
        </p:txBody>
      </p:sp>
    </p:spTree>
    <p:extLst>
      <p:ext uri="{BB962C8B-B14F-4D97-AF65-F5344CB8AC3E}">
        <p14:creationId xmlns:p14="http://schemas.microsoft.com/office/powerpoint/2010/main" val="10369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C67FA-60A0-DC72-45ED-4234B5E5E911}"/>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45FDECC6-C19D-58E7-FFB1-79E2C6C791B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875B1D6-95D6-CA67-F30E-286FAE113D3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245DCE-42A7-211A-60F1-A941E744A8BE}"/>
              </a:ext>
            </a:extLst>
          </p:cNvPr>
          <p:cNvSpPr txBox="1">
            <a:spLocks noGrp="1"/>
          </p:cNvSpPr>
          <p:nvPr>
            <p:ph type="dt" sz="half" idx="7"/>
          </p:nvPr>
        </p:nvSpPr>
        <p:spPr/>
        <p:txBody>
          <a:bodyPr/>
          <a:lstStyle>
            <a:lvl1pPr>
              <a:defRPr/>
            </a:lvl1pPr>
          </a:lstStyle>
          <a:p>
            <a:pPr lvl="0"/>
            <a:fld id="{C92C98FD-43CF-4065-9D2D-58DC38D3A717}" type="datetime1">
              <a:rPr lang="nl-NL"/>
              <a:pPr lvl="0"/>
              <a:t>9-12-2024</a:t>
            </a:fld>
            <a:endParaRPr lang="nl-NL"/>
          </a:p>
        </p:txBody>
      </p:sp>
      <p:sp>
        <p:nvSpPr>
          <p:cNvPr id="6" name="Tijdelijke aanduiding voor voettekst 5">
            <a:extLst>
              <a:ext uri="{FF2B5EF4-FFF2-40B4-BE49-F238E27FC236}">
                <a16:creationId xmlns:a16="http://schemas.microsoft.com/office/drawing/2014/main" id="{3F28DD76-C118-4EA2-08F7-5F989BE2E8E9}"/>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0644416E-859A-6E0E-E3A7-6F58B05E73D7}"/>
              </a:ext>
            </a:extLst>
          </p:cNvPr>
          <p:cNvSpPr txBox="1">
            <a:spLocks noGrp="1"/>
          </p:cNvSpPr>
          <p:nvPr>
            <p:ph type="sldNum" sz="quarter" idx="8"/>
          </p:nvPr>
        </p:nvSpPr>
        <p:spPr/>
        <p:txBody>
          <a:bodyPr/>
          <a:lstStyle>
            <a:lvl1pPr>
              <a:defRPr/>
            </a:lvl1pPr>
          </a:lstStyle>
          <a:p>
            <a:pPr lvl="0"/>
            <a:fld id="{5F6EA9E4-214A-4C1A-BC4C-8051E9DE8343}" type="slidenum">
              <a:t>‹#›</a:t>
            </a:fld>
            <a:endParaRPr lang="nl-NL"/>
          </a:p>
        </p:txBody>
      </p:sp>
    </p:spTree>
    <p:extLst>
      <p:ext uri="{BB962C8B-B14F-4D97-AF65-F5344CB8AC3E}">
        <p14:creationId xmlns:p14="http://schemas.microsoft.com/office/powerpoint/2010/main" val="2595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46230-356E-56AB-93C7-4BDE3A9B5915}"/>
              </a:ext>
            </a:extLst>
          </p:cNvPr>
          <p:cNvSpPr txBox="1">
            <a:spLocks noGrp="1"/>
          </p:cNvSpPr>
          <p:nvPr>
            <p:ph type="title"/>
          </p:nvPr>
        </p:nvSpPr>
        <p:spPr>
          <a:xfrm>
            <a:off x="839784" y="365129"/>
            <a:ext cx="10515600" cy="1325559"/>
          </a:xfrm>
        </p:spPr>
        <p:txBody>
          <a:bodyPr/>
          <a:lstStyle>
            <a:lvl1pPr>
              <a:defRPr/>
            </a:lvl1pPr>
          </a:lstStyle>
          <a:p>
            <a:pPr lvl="0"/>
            <a:r>
              <a:rPr lang="nl-NL"/>
              <a:t>Klik om stijl te bewerken</a:t>
            </a:r>
          </a:p>
        </p:txBody>
      </p:sp>
      <p:sp>
        <p:nvSpPr>
          <p:cNvPr id="3" name="Tijdelijke aanduiding voor tekst 2">
            <a:extLst>
              <a:ext uri="{FF2B5EF4-FFF2-40B4-BE49-F238E27FC236}">
                <a16:creationId xmlns:a16="http://schemas.microsoft.com/office/drawing/2014/main" id="{332BC0AA-2CAA-5823-AE25-5A7BBAE7838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2654304-C8A0-9DFA-E433-2DCB5296629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072ED7-49AC-44B6-BE90-7E638CBB0ED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0C3E10-4E9F-E303-BBFA-75AA5314069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993FAAD-E5C3-8CD3-75F3-836260697AA2}"/>
              </a:ext>
            </a:extLst>
          </p:cNvPr>
          <p:cNvSpPr txBox="1">
            <a:spLocks noGrp="1"/>
          </p:cNvSpPr>
          <p:nvPr>
            <p:ph type="dt" sz="half" idx="7"/>
          </p:nvPr>
        </p:nvSpPr>
        <p:spPr/>
        <p:txBody>
          <a:bodyPr/>
          <a:lstStyle>
            <a:lvl1pPr>
              <a:defRPr/>
            </a:lvl1pPr>
          </a:lstStyle>
          <a:p>
            <a:pPr lvl="0"/>
            <a:fld id="{27589A8B-AFB4-4067-A5A3-67AF0B861719}" type="datetime1">
              <a:rPr lang="nl-NL"/>
              <a:pPr lvl="0"/>
              <a:t>9-12-2024</a:t>
            </a:fld>
            <a:endParaRPr lang="nl-NL"/>
          </a:p>
        </p:txBody>
      </p:sp>
      <p:sp>
        <p:nvSpPr>
          <p:cNvPr id="8" name="Tijdelijke aanduiding voor voettekst 7">
            <a:extLst>
              <a:ext uri="{FF2B5EF4-FFF2-40B4-BE49-F238E27FC236}">
                <a16:creationId xmlns:a16="http://schemas.microsoft.com/office/drawing/2014/main" id="{BDAD47E2-049D-4D81-15C3-70CA5F63CF72}"/>
              </a:ext>
            </a:extLst>
          </p:cNvPr>
          <p:cNvSpPr txBox="1">
            <a:spLocks noGrp="1"/>
          </p:cNvSpPr>
          <p:nvPr>
            <p:ph type="ftr" sz="quarter" idx="9"/>
          </p:nvPr>
        </p:nvSpPr>
        <p:spPr/>
        <p:txBody>
          <a:bodyPr/>
          <a:lstStyle>
            <a:lvl1pPr>
              <a:defRPr/>
            </a:lvl1pPr>
          </a:lstStyle>
          <a:p>
            <a:pPr lvl="0"/>
            <a:endParaRPr lang="nl-NL"/>
          </a:p>
        </p:txBody>
      </p:sp>
      <p:sp>
        <p:nvSpPr>
          <p:cNvPr id="9" name="Tijdelijke aanduiding voor dianummer 8">
            <a:extLst>
              <a:ext uri="{FF2B5EF4-FFF2-40B4-BE49-F238E27FC236}">
                <a16:creationId xmlns:a16="http://schemas.microsoft.com/office/drawing/2014/main" id="{5394FE55-D4CE-639C-FE9A-20BE05896AF1}"/>
              </a:ext>
            </a:extLst>
          </p:cNvPr>
          <p:cNvSpPr txBox="1">
            <a:spLocks noGrp="1"/>
          </p:cNvSpPr>
          <p:nvPr>
            <p:ph type="sldNum" sz="quarter" idx="8"/>
          </p:nvPr>
        </p:nvSpPr>
        <p:spPr/>
        <p:txBody>
          <a:bodyPr/>
          <a:lstStyle>
            <a:lvl1pPr>
              <a:defRPr/>
            </a:lvl1pPr>
          </a:lstStyle>
          <a:p>
            <a:pPr lvl="0"/>
            <a:fld id="{5EAD8F16-1BB0-4143-8404-CF2C6513366F}" type="slidenum">
              <a:t>‹#›</a:t>
            </a:fld>
            <a:endParaRPr lang="nl-NL"/>
          </a:p>
        </p:txBody>
      </p:sp>
    </p:spTree>
    <p:extLst>
      <p:ext uri="{BB962C8B-B14F-4D97-AF65-F5344CB8AC3E}">
        <p14:creationId xmlns:p14="http://schemas.microsoft.com/office/powerpoint/2010/main" val="77405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C4393-D1CF-1DE7-B101-F43CFF5ED762}"/>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datum 2">
            <a:extLst>
              <a:ext uri="{FF2B5EF4-FFF2-40B4-BE49-F238E27FC236}">
                <a16:creationId xmlns:a16="http://schemas.microsoft.com/office/drawing/2014/main" id="{E9390614-EDF6-19C0-88CD-B96CF527952D}"/>
              </a:ext>
            </a:extLst>
          </p:cNvPr>
          <p:cNvSpPr txBox="1">
            <a:spLocks noGrp="1"/>
          </p:cNvSpPr>
          <p:nvPr>
            <p:ph type="dt" sz="half" idx="7"/>
          </p:nvPr>
        </p:nvSpPr>
        <p:spPr/>
        <p:txBody>
          <a:bodyPr/>
          <a:lstStyle>
            <a:lvl1pPr>
              <a:defRPr/>
            </a:lvl1pPr>
          </a:lstStyle>
          <a:p>
            <a:pPr lvl="0"/>
            <a:fld id="{F6ED112E-369A-4A0F-A5C1-8BD31F279396}" type="datetime1">
              <a:rPr lang="nl-NL"/>
              <a:pPr lvl="0"/>
              <a:t>9-12-2024</a:t>
            </a:fld>
            <a:endParaRPr lang="nl-NL"/>
          </a:p>
        </p:txBody>
      </p:sp>
      <p:sp>
        <p:nvSpPr>
          <p:cNvPr id="4" name="Tijdelijke aanduiding voor voettekst 3">
            <a:extLst>
              <a:ext uri="{FF2B5EF4-FFF2-40B4-BE49-F238E27FC236}">
                <a16:creationId xmlns:a16="http://schemas.microsoft.com/office/drawing/2014/main" id="{A38A2059-5FC3-9D65-66B9-9428001D74A3}"/>
              </a:ext>
            </a:extLst>
          </p:cNvPr>
          <p:cNvSpPr txBox="1">
            <a:spLocks noGrp="1"/>
          </p:cNvSpPr>
          <p:nvPr>
            <p:ph type="ftr" sz="quarter" idx="9"/>
          </p:nvPr>
        </p:nvSpPr>
        <p:spPr/>
        <p:txBody>
          <a:bodyPr/>
          <a:lstStyle>
            <a:lvl1pPr>
              <a:defRPr/>
            </a:lvl1pPr>
          </a:lstStyle>
          <a:p>
            <a:pPr lvl="0"/>
            <a:endParaRPr lang="nl-NL"/>
          </a:p>
        </p:txBody>
      </p:sp>
      <p:sp>
        <p:nvSpPr>
          <p:cNvPr id="5" name="Tijdelijke aanduiding voor dianummer 4">
            <a:extLst>
              <a:ext uri="{FF2B5EF4-FFF2-40B4-BE49-F238E27FC236}">
                <a16:creationId xmlns:a16="http://schemas.microsoft.com/office/drawing/2014/main" id="{219150A8-F32F-4246-3032-9E4CF1A9849C}"/>
              </a:ext>
            </a:extLst>
          </p:cNvPr>
          <p:cNvSpPr txBox="1">
            <a:spLocks noGrp="1"/>
          </p:cNvSpPr>
          <p:nvPr>
            <p:ph type="sldNum" sz="quarter" idx="8"/>
          </p:nvPr>
        </p:nvSpPr>
        <p:spPr/>
        <p:txBody>
          <a:bodyPr/>
          <a:lstStyle>
            <a:lvl1pPr>
              <a:defRPr/>
            </a:lvl1pPr>
          </a:lstStyle>
          <a:p>
            <a:pPr lvl="0"/>
            <a:fld id="{B84FA9BC-4FB7-4726-A579-676BFA7CF756}" type="slidenum">
              <a:t>‹#›</a:t>
            </a:fld>
            <a:endParaRPr lang="nl-NL"/>
          </a:p>
        </p:txBody>
      </p:sp>
    </p:spTree>
    <p:extLst>
      <p:ext uri="{BB962C8B-B14F-4D97-AF65-F5344CB8AC3E}">
        <p14:creationId xmlns:p14="http://schemas.microsoft.com/office/powerpoint/2010/main" val="12874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2B4098-2CD6-227A-1169-0534E437984A}"/>
              </a:ext>
            </a:extLst>
          </p:cNvPr>
          <p:cNvSpPr txBox="1">
            <a:spLocks noGrp="1"/>
          </p:cNvSpPr>
          <p:nvPr>
            <p:ph type="dt" sz="half" idx="7"/>
          </p:nvPr>
        </p:nvSpPr>
        <p:spPr/>
        <p:txBody>
          <a:bodyPr/>
          <a:lstStyle>
            <a:lvl1pPr>
              <a:defRPr/>
            </a:lvl1pPr>
          </a:lstStyle>
          <a:p>
            <a:pPr lvl="0"/>
            <a:fld id="{1DBF94BD-089A-47AF-84AC-7D4AAB6B9DB7}" type="datetime1">
              <a:rPr lang="nl-NL"/>
              <a:pPr lvl="0"/>
              <a:t>9-12-2024</a:t>
            </a:fld>
            <a:endParaRPr lang="nl-NL"/>
          </a:p>
        </p:txBody>
      </p:sp>
      <p:sp>
        <p:nvSpPr>
          <p:cNvPr id="3" name="Tijdelijke aanduiding voor voettekst 2">
            <a:extLst>
              <a:ext uri="{FF2B5EF4-FFF2-40B4-BE49-F238E27FC236}">
                <a16:creationId xmlns:a16="http://schemas.microsoft.com/office/drawing/2014/main" id="{B2D70464-14D7-4E8F-9CF9-60C413004D6F}"/>
              </a:ext>
            </a:extLst>
          </p:cNvPr>
          <p:cNvSpPr txBox="1">
            <a:spLocks noGrp="1"/>
          </p:cNvSpPr>
          <p:nvPr>
            <p:ph type="ftr" sz="quarter" idx="9"/>
          </p:nvPr>
        </p:nvSpPr>
        <p:spPr/>
        <p:txBody>
          <a:bodyPr/>
          <a:lstStyle>
            <a:lvl1pPr>
              <a:defRPr/>
            </a:lvl1pPr>
          </a:lstStyle>
          <a:p>
            <a:pPr lvl="0"/>
            <a:endParaRPr lang="nl-NL"/>
          </a:p>
        </p:txBody>
      </p:sp>
      <p:sp>
        <p:nvSpPr>
          <p:cNvPr id="4" name="Tijdelijke aanduiding voor dianummer 3">
            <a:extLst>
              <a:ext uri="{FF2B5EF4-FFF2-40B4-BE49-F238E27FC236}">
                <a16:creationId xmlns:a16="http://schemas.microsoft.com/office/drawing/2014/main" id="{20DB97FF-2716-845C-0E39-62D10455C13D}"/>
              </a:ext>
            </a:extLst>
          </p:cNvPr>
          <p:cNvSpPr txBox="1">
            <a:spLocks noGrp="1"/>
          </p:cNvSpPr>
          <p:nvPr>
            <p:ph type="sldNum" sz="quarter" idx="8"/>
          </p:nvPr>
        </p:nvSpPr>
        <p:spPr/>
        <p:txBody>
          <a:bodyPr/>
          <a:lstStyle>
            <a:lvl1pPr>
              <a:defRPr/>
            </a:lvl1pPr>
          </a:lstStyle>
          <a:p>
            <a:pPr lvl="0"/>
            <a:fld id="{7441C5BF-4C5A-4C56-A72E-8B014DAEF034}" type="slidenum">
              <a:t>‹#›</a:t>
            </a:fld>
            <a:endParaRPr lang="nl-NL"/>
          </a:p>
        </p:txBody>
      </p:sp>
    </p:spTree>
    <p:extLst>
      <p:ext uri="{BB962C8B-B14F-4D97-AF65-F5344CB8AC3E}">
        <p14:creationId xmlns:p14="http://schemas.microsoft.com/office/powerpoint/2010/main" val="182325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22C99-76E0-8ECE-8E67-45631093E000}"/>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B3A5EB4-2791-2A12-162D-61638DC7D09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456748-EDCA-4C87-0BCE-6135B84C7A3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63AD18-DCD0-56C1-55F7-8A7BCFC42B41}"/>
              </a:ext>
            </a:extLst>
          </p:cNvPr>
          <p:cNvSpPr txBox="1">
            <a:spLocks noGrp="1"/>
          </p:cNvSpPr>
          <p:nvPr>
            <p:ph type="dt" sz="half" idx="7"/>
          </p:nvPr>
        </p:nvSpPr>
        <p:spPr/>
        <p:txBody>
          <a:bodyPr/>
          <a:lstStyle>
            <a:lvl1pPr>
              <a:defRPr/>
            </a:lvl1pPr>
          </a:lstStyle>
          <a:p>
            <a:pPr lvl="0"/>
            <a:fld id="{5B2F30C7-F32A-45E7-B2C1-273EA52AFA9C}" type="datetime1">
              <a:rPr lang="nl-NL"/>
              <a:pPr lvl="0"/>
              <a:t>9-12-2024</a:t>
            </a:fld>
            <a:endParaRPr lang="nl-NL"/>
          </a:p>
        </p:txBody>
      </p:sp>
      <p:sp>
        <p:nvSpPr>
          <p:cNvPr id="6" name="Tijdelijke aanduiding voor voettekst 5">
            <a:extLst>
              <a:ext uri="{FF2B5EF4-FFF2-40B4-BE49-F238E27FC236}">
                <a16:creationId xmlns:a16="http://schemas.microsoft.com/office/drawing/2014/main" id="{6031D912-9D0A-E4DA-3B13-C6A91517346A}"/>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4D7312A5-7418-BC7D-5719-DD8D17E6CB09}"/>
              </a:ext>
            </a:extLst>
          </p:cNvPr>
          <p:cNvSpPr txBox="1">
            <a:spLocks noGrp="1"/>
          </p:cNvSpPr>
          <p:nvPr>
            <p:ph type="sldNum" sz="quarter" idx="8"/>
          </p:nvPr>
        </p:nvSpPr>
        <p:spPr/>
        <p:txBody>
          <a:bodyPr/>
          <a:lstStyle>
            <a:lvl1pPr>
              <a:defRPr/>
            </a:lvl1pPr>
          </a:lstStyle>
          <a:p>
            <a:pPr lvl="0"/>
            <a:fld id="{A349D35A-B548-4AA5-A407-8D4B2D17987A}" type="slidenum">
              <a:t>‹#›</a:t>
            </a:fld>
            <a:endParaRPr lang="nl-NL"/>
          </a:p>
        </p:txBody>
      </p:sp>
    </p:spTree>
    <p:extLst>
      <p:ext uri="{BB962C8B-B14F-4D97-AF65-F5344CB8AC3E}">
        <p14:creationId xmlns:p14="http://schemas.microsoft.com/office/powerpoint/2010/main" val="10502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CF0D7-27DC-6242-646B-935008210CB4}"/>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afbeelding 2">
            <a:extLst>
              <a:ext uri="{FF2B5EF4-FFF2-40B4-BE49-F238E27FC236}">
                <a16:creationId xmlns:a16="http://schemas.microsoft.com/office/drawing/2014/main" id="{8EF8E6EA-06A0-E524-59BB-2BCCD46F4C0D}"/>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nl-NL"/>
          </a:p>
        </p:txBody>
      </p:sp>
      <p:sp>
        <p:nvSpPr>
          <p:cNvPr id="4" name="Tijdelijke aanduiding voor tekst 3">
            <a:extLst>
              <a:ext uri="{FF2B5EF4-FFF2-40B4-BE49-F238E27FC236}">
                <a16:creationId xmlns:a16="http://schemas.microsoft.com/office/drawing/2014/main" id="{6276B39A-A81C-984E-3FAC-39D14B8B17E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1E5D3F-4BE5-2ADA-E4DF-0819046DF14F}"/>
              </a:ext>
            </a:extLst>
          </p:cNvPr>
          <p:cNvSpPr txBox="1">
            <a:spLocks noGrp="1"/>
          </p:cNvSpPr>
          <p:nvPr>
            <p:ph type="dt" sz="half" idx="7"/>
          </p:nvPr>
        </p:nvSpPr>
        <p:spPr/>
        <p:txBody>
          <a:bodyPr/>
          <a:lstStyle>
            <a:lvl1pPr>
              <a:defRPr/>
            </a:lvl1pPr>
          </a:lstStyle>
          <a:p>
            <a:pPr lvl="0"/>
            <a:fld id="{B5199C94-6C95-4411-BB74-DD182993C2DD}" type="datetime1">
              <a:rPr lang="nl-NL"/>
              <a:pPr lvl="0"/>
              <a:t>9-12-2024</a:t>
            </a:fld>
            <a:endParaRPr lang="nl-NL"/>
          </a:p>
        </p:txBody>
      </p:sp>
      <p:sp>
        <p:nvSpPr>
          <p:cNvPr id="6" name="Tijdelijke aanduiding voor voettekst 5">
            <a:extLst>
              <a:ext uri="{FF2B5EF4-FFF2-40B4-BE49-F238E27FC236}">
                <a16:creationId xmlns:a16="http://schemas.microsoft.com/office/drawing/2014/main" id="{1EEDDAF4-24D3-A93F-7270-64F3D5F1BED4}"/>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18AAA357-39C1-F221-0D1B-5E4F82BE3F51}"/>
              </a:ext>
            </a:extLst>
          </p:cNvPr>
          <p:cNvSpPr txBox="1">
            <a:spLocks noGrp="1"/>
          </p:cNvSpPr>
          <p:nvPr>
            <p:ph type="sldNum" sz="quarter" idx="8"/>
          </p:nvPr>
        </p:nvSpPr>
        <p:spPr/>
        <p:txBody>
          <a:bodyPr/>
          <a:lstStyle>
            <a:lvl1pPr>
              <a:defRPr/>
            </a:lvl1pPr>
          </a:lstStyle>
          <a:p>
            <a:pPr lvl="0"/>
            <a:fld id="{5B4FB08A-E746-4134-8B12-75EAFC4F41E4}" type="slidenum">
              <a:t>‹#›</a:t>
            </a:fld>
            <a:endParaRPr lang="nl-NL"/>
          </a:p>
        </p:txBody>
      </p:sp>
    </p:spTree>
    <p:extLst>
      <p:ext uri="{BB962C8B-B14F-4D97-AF65-F5344CB8AC3E}">
        <p14:creationId xmlns:p14="http://schemas.microsoft.com/office/powerpoint/2010/main" val="284374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A649A7-876C-EEE9-12AA-DE7D9A14684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stijl te bewerken</a:t>
            </a:r>
          </a:p>
        </p:txBody>
      </p:sp>
      <p:sp>
        <p:nvSpPr>
          <p:cNvPr id="3" name="Tijdelijke aanduiding voor tekst 2">
            <a:extLst>
              <a:ext uri="{FF2B5EF4-FFF2-40B4-BE49-F238E27FC236}">
                <a16:creationId xmlns:a16="http://schemas.microsoft.com/office/drawing/2014/main" id="{7D7B3226-F6A7-29F4-7964-ABF481CF23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43298F-A33A-AEE3-C4DB-6DC04F04DFF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74D97BC6-CCBC-4676-A7A9-21DEB99DC876}" type="datetime1">
              <a:rPr lang="nl-NL"/>
              <a:pPr lvl="0"/>
              <a:t>9-12-2024</a:t>
            </a:fld>
            <a:endParaRPr lang="nl-NL"/>
          </a:p>
        </p:txBody>
      </p:sp>
      <p:sp>
        <p:nvSpPr>
          <p:cNvPr id="5" name="Tijdelijke aanduiding voor voettekst 4">
            <a:extLst>
              <a:ext uri="{FF2B5EF4-FFF2-40B4-BE49-F238E27FC236}">
                <a16:creationId xmlns:a16="http://schemas.microsoft.com/office/drawing/2014/main" id="{A212BBBC-B502-98AC-0343-5AFEDD97533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endParaRPr lang="nl-NL"/>
          </a:p>
        </p:txBody>
      </p:sp>
      <p:sp>
        <p:nvSpPr>
          <p:cNvPr id="6" name="Tijdelijke aanduiding voor dianummer 5">
            <a:extLst>
              <a:ext uri="{FF2B5EF4-FFF2-40B4-BE49-F238E27FC236}">
                <a16:creationId xmlns:a16="http://schemas.microsoft.com/office/drawing/2014/main" id="{E52B7C31-B195-5CA6-917B-5C220311934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6C80AF25-5090-4667-87BD-1D6C853F6065}" type="slidenum">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7" r:id="rId14"/>
  </p:sldLayoutIdLst>
  <p:txStyles>
    <p:titleStyle>
      <a:lvl1pPr marL="0" marR="0" lvl="0" indent="0" algn="l" defTabSz="914400" rtl="0" fontAlgn="auto" hangingPunct="1">
        <a:lnSpc>
          <a:spcPct val="90000"/>
        </a:lnSpc>
        <a:spcBef>
          <a:spcPts val="0"/>
        </a:spcBef>
        <a:spcAft>
          <a:spcPts val="0"/>
        </a:spcAft>
        <a:buNone/>
        <a:tabLst/>
        <a:defRPr lang="nl-NL"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06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defRPr>
          <a:latin typeface="+mj-lt"/>
          <a:ea typeface="+mj-ea"/>
          <a:cs typeface="+mj-cs"/>
        </a:defRPr>
      </a:lvl1pPr>
    </p:titleStyle>
    <p:body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bodyStyle>
    <p:other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jFuQqwBmN8A?feature=oembed" TargetMode="Externa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cu7cIIlbOd8?feature=oembed" TargetMode="Externa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normAutofit fontScale="92500" lnSpcReduction="10000"/>
          </a:bodyPr>
          <a:lstStyle/>
          <a:p>
            <a:pPr marL="0" indent="0">
              <a:buNone/>
            </a:pPr>
            <a:r>
              <a:rPr lang="sl-SI">
                <a:latin typeface="EC Square Sans Pro" panose="020B0506040000020004" pitchFamily="34" charset="0"/>
              </a:rPr>
              <a:t>Praktično usposabljanje za kmete in veterinarje:  </a:t>
            </a:r>
          </a:p>
          <a:p>
            <a:pPr marL="0" indent="0">
              <a:buNone/>
            </a:pPr>
            <a:r>
              <a:rPr lang="sl-SI">
                <a:latin typeface="EC Square Sans Pro" panose="020B0506040000020004" pitchFamily="34" charset="0"/>
              </a:rPr>
              <a:t>Skupinske vaje</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sl-SI">
                <a:latin typeface="EC Square Sans Pro" panose="020B0506040000020004" pitchFamily="34" charset="0"/>
              </a:rPr>
              <a:t>SLOVENIJA, 12. DECEMBER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3200" dirty="0">
                <a:latin typeface="EC Square Sans Pro" panose="020B0506040000020004" pitchFamily="34" charset="0"/>
              </a:rPr>
              <a:t>Skupinska vaja 1 </a:t>
            </a:r>
          </a:p>
          <a:p>
            <a:r>
              <a:rPr lang="sl-SI" sz="3200" b="1" dirty="0">
                <a:latin typeface="EC Square Sans Pro" panose="020B0506040000020004" pitchFamily="34" charset="0"/>
              </a:rPr>
              <a:t>Identificirajte težave/prepreke pri uvajanju najboljših praks</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sl-SI" sz="2400">
                <a:solidFill>
                  <a:srgbClr val="2C7470"/>
                </a:solidFill>
                <a:latin typeface="EC Square Sans Pro" panose="020B0506040000020004" pitchFamily="34" charset="0"/>
                <a:cs typeface="Arial" panose="020B0604020202020204" pitchFamily="34" charset="0"/>
              </a:rPr>
              <a:t>Odgovorite na naslednja vprašanja</a:t>
            </a:r>
            <a:r>
              <a:rPr lang="sl-SI" sz="2400">
                <a:solidFill>
                  <a:srgbClr val="002060"/>
                </a:solidFill>
                <a:latin typeface="EC Square Sans Pro" panose="020B0506040000020004" pitchFamily="34" charset="0"/>
                <a:cs typeface="Arial" panose="020B0604020202020204" pitchFamily="34" charset="0"/>
              </a:rPr>
              <a:t>:</a:t>
            </a: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477857"/>
            <a:ext cx="11259081" cy="1692771"/>
          </a:xfrm>
          <a:prstGeom prst="rect">
            <a:avLst/>
          </a:prstGeom>
          <a:noFill/>
        </p:spPr>
        <p:txBody>
          <a:bodyPr wrap="square" lIns="91440" tIns="45720" rIns="91440" bIns="45720" rtlCol="0" anchor="t">
            <a:spAutoFit/>
          </a:bodyPr>
          <a:lstStyle/>
          <a:p>
            <a:r>
              <a:rPr lang="sl-SI" sz="2800" b="1" dirty="0">
                <a:solidFill>
                  <a:srgbClr val="002060"/>
                </a:solidFill>
                <a:latin typeface="EC Square Sans Pro"/>
                <a:cs typeface="Arial"/>
              </a:rPr>
              <a:t>1. Katera so najbolj uporabljana protimikrobna sredstva pri vaši vrsti in za katera zdravstvena stanja? </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4262889"/>
            <a:ext cx="11259081" cy="2431435"/>
          </a:xfrm>
          <a:prstGeom prst="rect">
            <a:avLst/>
          </a:prstGeom>
          <a:noFill/>
        </p:spPr>
        <p:txBody>
          <a:bodyPr wrap="square" lIns="91440" tIns="45720" rIns="91440" bIns="45720" rtlCol="0" anchor="t">
            <a:spAutoFit/>
          </a:bodyPr>
          <a:lstStyle/>
          <a:p>
            <a:pPr marL="455930" lvl="1"/>
            <a:r>
              <a:rPr lang="sl-SI" sz="2800" b="1" dirty="0">
                <a:solidFill>
                  <a:srgbClr val="002060"/>
                </a:solidFill>
                <a:latin typeface="EC Square Sans Pro" panose="020B0506040000020004" pitchFamily="34" charset="0"/>
                <a:cs typeface="Arial" panose="020B0604020202020204" pitchFamily="34" charset="0"/>
              </a:rPr>
              <a:t>2. Dobre prakse, ki ste jih uvedli ali jih načrtujete uvesti, sporočite drugim, da bi tako omogočili manjšo uporabo protimikrobnih sredstev</a:t>
            </a:r>
          </a:p>
          <a:p>
            <a:pPr marL="1654810" lvl="3" indent="-285750">
              <a:buFont typeface="Arial" panose="020B0604020202020204" pitchFamily="34" charset="0"/>
              <a:buChar char="•"/>
            </a:pPr>
            <a:r>
              <a:rPr lang="sl-SI" sz="2000" dirty="0">
                <a:solidFill>
                  <a:srgbClr val="002060"/>
                </a:solidFill>
                <a:latin typeface="EC Square Sans Pro" panose="020B0506040000020004" pitchFamily="34" charset="0"/>
                <a:cs typeface="Arial" panose="020B0604020202020204" pitchFamily="34" charset="0"/>
              </a:rPr>
              <a:t>Živinorejske prakse</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5104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a:bodyPr>
          <a:lstStyle/>
          <a:p>
            <a:pPr marL="0" indent="0">
              <a:buNone/>
            </a:pPr>
            <a:r>
              <a:rPr lang="sl-SI" sz="2800"/>
              <a:t>Primeri živinorejskih praks </a:t>
            </a:r>
          </a:p>
        </p:txBody>
      </p:sp>
      <p:sp>
        <p:nvSpPr>
          <p:cNvPr id="3" name="TextBox 2">
            <a:extLst>
              <a:ext uri="{FF2B5EF4-FFF2-40B4-BE49-F238E27FC236}">
                <a16:creationId xmlns:a16="http://schemas.microsoft.com/office/drawing/2014/main" id="{78467E7A-BF19-12A4-E74A-D807D5BF7213}"/>
              </a:ext>
            </a:extLst>
          </p:cNvPr>
          <p:cNvSpPr txBox="1"/>
          <p:nvPr/>
        </p:nvSpPr>
        <p:spPr>
          <a:xfrm>
            <a:off x="1236656" y="1126871"/>
            <a:ext cx="8847806" cy="6001643"/>
          </a:xfrm>
          <a:prstGeom prst="rect">
            <a:avLst/>
          </a:prstGeom>
          <a:noFill/>
        </p:spPr>
        <p:txBody>
          <a:bodyPr wrap="square" lIns="91440" tIns="45720" rIns="91440" bIns="45720" rtlCol="0" anchor="t">
            <a:spAutoFit/>
          </a:bodyPr>
          <a:lstStyle/>
          <a:p>
            <a:endParaRPr lang="en-US" sz="3200" b="0" i="0" u="none" strike="dblStrike" kern="1200" cap="none" spc="0" dirty="0">
              <a:solidFill>
                <a:srgbClr val="FF0000"/>
              </a:solidFill>
              <a:uFillTx/>
              <a:latin typeface="EC Square Sans Pro"/>
            </a:endParaRPr>
          </a:p>
          <a:p>
            <a:endParaRPr lang="en-US" sz="3200" b="0" i="0" u="none" strike="noStrike" kern="1200" cap="none" spc="0" baseline="0" dirty="0">
              <a:solidFill>
                <a:srgbClr val="2C7470"/>
              </a:solidFill>
              <a:uFillTx/>
              <a:latin typeface="EC Square Sans Pro" panose="020B0506040000020004" pitchFamily="34" charset="0"/>
            </a:endParaRPr>
          </a:p>
          <a:p>
            <a:pPr marL="457200" indent="-457200">
              <a:buFontTx/>
              <a:buChar char="-"/>
            </a:pPr>
            <a:r>
              <a:rPr lang="sl-SI" sz="3200" b="0" i="0" u="none" strike="noStrike" cap="none" baseline="0">
                <a:solidFill>
                  <a:srgbClr val="2C7470"/>
                </a:solidFill>
                <a:uFillTx/>
                <a:latin typeface="EC Square Sans Pro"/>
              </a:rPr>
              <a:t>Krmljenje in prehrana </a:t>
            </a:r>
          </a:p>
          <a:p>
            <a:pPr marL="457200" indent="-457200">
              <a:buFontTx/>
              <a:buChar char="-"/>
            </a:pPr>
            <a:r>
              <a:rPr lang="sl-SI" sz="3200" b="0" i="0" u="none" strike="noStrike" cap="none" baseline="0">
                <a:solidFill>
                  <a:srgbClr val="2C7470"/>
                </a:solidFill>
                <a:uFillTx/>
                <a:latin typeface="EC Square Sans Pro"/>
              </a:rPr>
              <a:t>Hlevi in infrastruktura </a:t>
            </a:r>
          </a:p>
          <a:p>
            <a:pPr marL="457200" indent="-457200">
              <a:buFontTx/>
              <a:buChar char="-"/>
            </a:pPr>
            <a:r>
              <a:rPr lang="sl-SI" sz="3200" b="0" i="0" u="none" strike="noStrike" cap="none" baseline="0">
                <a:solidFill>
                  <a:srgbClr val="2C7470"/>
                </a:solidFill>
                <a:uFillTx/>
                <a:latin typeface="EC Square Sans Pro"/>
              </a:rPr>
              <a:t>Vodenje reprodukcije </a:t>
            </a:r>
          </a:p>
          <a:p>
            <a:pPr marL="457200" indent="-457200">
              <a:buFontTx/>
              <a:buChar char="-"/>
            </a:pPr>
            <a:r>
              <a:rPr lang="sl-SI" sz="3200" b="0" i="0" u="none" strike="noStrike" cap="none" baseline="0">
                <a:solidFill>
                  <a:srgbClr val="2C7470"/>
                </a:solidFill>
                <a:uFillTx/>
                <a:latin typeface="EC Square Sans Pro"/>
              </a:rPr>
              <a:t>Vodenje preprečevanja </a:t>
            </a:r>
          </a:p>
          <a:p>
            <a:pPr marL="457200" indent="-457200">
              <a:buFontTx/>
              <a:buChar char="-"/>
            </a:pPr>
            <a:r>
              <a:rPr lang="sl-SI" sz="3200" b="0" i="0" u="none" strike="noStrike" cap="none" baseline="0">
                <a:solidFill>
                  <a:srgbClr val="2C7470"/>
                </a:solidFill>
                <a:uFillTx/>
                <a:latin typeface="EC Square Sans Pro"/>
              </a:rPr>
              <a:t>Dobrobit </a:t>
            </a:r>
          </a:p>
          <a:p>
            <a:pPr marL="457200" indent="-457200">
              <a:buFontTx/>
              <a:buChar char="-"/>
            </a:pPr>
            <a:r>
              <a:rPr lang="sl-SI" sz="3200" b="0" i="0" u="none" strike="noStrike" cap="none" baseline="0">
                <a:solidFill>
                  <a:srgbClr val="2C7470"/>
                </a:solidFill>
                <a:uFillTx/>
                <a:latin typeface="EC Square Sans Pro"/>
              </a:rPr>
              <a:t>Evidence in dokumentacija</a:t>
            </a:r>
          </a:p>
          <a:p>
            <a:pPr marL="457200" indent="-457200">
              <a:buFontTx/>
              <a:buChar char="-"/>
            </a:pPr>
            <a:r>
              <a:rPr lang="sl-SI" sz="3200">
                <a:solidFill>
                  <a:srgbClr val="2C7470"/>
                </a:solidFill>
                <a:latin typeface="EC Square Sans Pro" panose="020B0506040000020004" pitchFamily="34" charset="0"/>
              </a:rPr>
              <a:t>Biološka varnost</a:t>
            </a:r>
          </a:p>
          <a:p>
            <a:pPr marL="457200" indent="-457200">
              <a:buFontTx/>
              <a:buChar char="-"/>
            </a:pPr>
            <a:r>
              <a:rPr lang="sl-SI" sz="3200">
                <a:solidFill>
                  <a:srgbClr val="2C7470"/>
                </a:solidFill>
                <a:latin typeface="EC Square Sans Pro" panose="020B0506040000020004" pitchFamily="34" charset="0"/>
              </a:rPr>
              <a:t>Higiena</a:t>
            </a:r>
          </a:p>
          <a:p>
            <a:pPr marL="457200" indent="-457200">
              <a:buFontTx/>
              <a:buChar char="-"/>
            </a:pPr>
            <a:r>
              <a:rPr lang="sl-SI" sz="3200">
                <a:solidFill>
                  <a:srgbClr val="2C7470"/>
                </a:solidFill>
                <a:latin typeface="EC Square Sans Pro" panose="020B0506040000020004" pitchFamily="34" charset="0"/>
              </a:rPr>
              <a:t>Genetika</a:t>
            </a:r>
          </a:p>
          <a:p>
            <a:pPr marL="457200" indent="-457200">
              <a:buFontTx/>
              <a:buChar char="-"/>
            </a:pPr>
            <a:endParaRPr lang="es-ES" sz="3200" dirty="0">
              <a:solidFill>
                <a:srgbClr val="2C7470"/>
              </a:solidFill>
              <a:latin typeface="EC Square Sans Pro" panose="020B0506040000020004" pitchFamily="34" charset="0"/>
            </a:endParaRPr>
          </a:p>
        </p:txBody>
      </p:sp>
    </p:spTree>
    <p:extLst>
      <p:ext uri="{BB962C8B-B14F-4D97-AF65-F5344CB8AC3E}">
        <p14:creationId xmlns:p14="http://schemas.microsoft.com/office/powerpoint/2010/main" val="100139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3200" dirty="0">
                <a:latin typeface="EC Square Sans Pro" panose="020B0506040000020004" pitchFamily="34" charset="0"/>
              </a:rPr>
              <a:t>Skupinska vaja 1 </a:t>
            </a:r>
          </a:p>
          <a:p>
            <a:r>
              <a:rPr lang="sl-SI" sz="3200" b="1" dirty="0">
                <a:latin typeface="EC Square Sans Pro" panose="020B0506040000020004" pitchFamily="34" charset="0"/>
              </a:rPr>
              <a:t>Identificirajte težave/prepreke pri uvajanju najboljših praks</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sl-SI" sz="2400">
                <a:solidFill>
                  <a:srgbClr val="2C7470"/>
                </a:solidFill>
                <a:latin typeface="EC Square Sans Pro" panose="020B0506040000020004" pitchFamily="34" charset="0"/>
                <a:cs typeface="Arial" panose="020B0604020202020204" pitchFamily="34" charset="0"/>
              </a:rPr>
              <a:t>Odgovorite na naslednja vprašanja</a:t>
            </a:r>
            <a:r>
              <a:rPr lang="sl-SI" sz="2400">
                <a:solidFill>
                  <a:srgbClr val="002060"/>
                </a:solidFill>
                <a:latin typeface="EC Square Sans Pro" panose="020B0506040000020004" pitchFamily="34" charset="0"/>
                <a:cs typeface="Arial" panose="020B0604020202020204" pitchFamily="34" charset="0"/>
              </a:rPr>
              <a:t>:</a:t>
            </a: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201242"/>
            <a:ext cx="11259081" cy="1692771"/>
          </a:xfrm>
          <a:prstGeom prst="rect">
            <a:avLst/>
          </a:prstGeom>
          <a:noFill/>
        </p:spPr>
        <p:txBody>
          <a:bodyPr wrap="square" lIns="91440" tIns="45720" rIns="91440" bIns="45720" rtlCol="0" anchor="t">
            <a:spAutoFit/>
          </a:bodyPr>
          <a:lstStyle/>
          <a:p>
            <a:r>
              <a:rPr lang="sl-SI" sz="2800" b="1" dirty="0">
                <a:solidFill>
                  <a:srgbClr val="002060"/>
                </a:solidFill>
                <a:latin typeface="EC Square Sans Pro"/>
                <a:cs typeface="Arial"/>
              </a:rPr>
              <a:t>1. Katera so najbolj uporabljana protimikrobna sredstva pri vaši vrsti in za katera zdravstvena stanja? </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3613290"/>
            <a:ext cx="11259081" cy="2616101"/>
          </a:xfrm>
          <a:prstGeom prst="rect">
            <a:avLst/>
          </a:prstGeom>
          <a:noFill/>
        </p:spPr>
        <p:txBody>
          <a:bodyPr wrap="square" lIns="91440" tIns="45720" rIns="91440" bIns="45720" rtlCol="0" anchor="t">
            <a:spAutoFit/>
          </a:bodyPr>
          <a:lstStyle/>
          <a:p>
            <a:pPr marL="455930" lvl="1"/>
            <a:r>
              <a:rPr lang="sl-SI" sz="2800" b="1">
                <a:solidFill>
                  <a:srgbClr val="002060"/>
                </a:solidFill>
                <a:latin typeface="EC Square Sans Pro" panose="020B0506040000020004" pitchFamily="34" charset="0"/>
                <a:cs typeface="Arial" panose="020B0604020202020204" pitchFamily="34" charset="0"/>
              </a:rPr>
              <a:t>2. Dobre prakse, ki ste jih uvedli ali jih načrtujete uvesti, sporočite drugim, da bi tako omogočili manjšo uporabo protimikrobnih sredstev</a:t>
            </a:r>
          </a:p>
          <a:p>
            <a:pPr marL="1654810" lvl="3" indent="-285750">
              <a:buFont typeface="Arial" panose="020B0604020202020204" pitchFamily="34" charset="0"/>
              <a:buChar char="•"/>
            </a:pPr>
            <a:r>
              <a:rPr lang="sl-SI" sz="2000">
                <a:solidFill>
                  <a:srgbClr val="002060"/>
                </a:solidFill>
                <a:latin typeface="EC Square Sans Pro" panose="020B0506040000020004" pitchFamily="34" charset="0"/>
                <a:cs typeface="Arial" panose="020B0604020202020204" pitchFamily="34" charset="0"/>
              </a:rPr>
              <a:t>Živinorejske prakse</a:t>
            </a:r>
          </a:p>
          <a:p>
            <a:pPr marL="1654810" lvl="3" indent="-285750">
              <a:buFont typeface="Arial" panose="020B0604020202020204" pitchFamily="34" charset="0"/>
              <a:buChar char="•"/>
            </a:pPr>
            <a:r>
              <a:rPr lang="sl-SI" sz="2000">
                <a:solidFill>
                  <a:srgbClr val="002060"/>
                </a:solidFill>
                <a:latin typeface="EC Square Sans Pro"/>
                <a:cs typeface="Arial"/>
              </a:rPr>
              <a:t>Manjša in odgovorna uporaba antibiotikov</a:t>
            </a:r>
          </a:p>
          <a:p>
            <a:pPr marL="1654810" lvl="3" indent="-285750">
              <a:buFont typeface="Arial" panose="020B0604020202020204" pitchFamily="34" charset="0"/>
              <a:buChar char="•"/>
            </a:pPr>
            <a:r>
              <a:rPr lang="sl-SI" sz="2000">
                <a:solidFill>
                  <a:srgbClr val="002060"/>
                </a:solidFill>
                <a:latin typeface="EC Square Sans Pro" panose="020B0506040000020004" pitchFamily="34" charset="0"/>
                <a:cs typeface="Arial" panose="020B0604020202020204" pitchFamily="34" charset="0"/>
              </a:rPr>
              <a:t>Drugo</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8DEA5AFC-DA2D-C3E0-53F9-426DE8CDF878}"/>
              </a:ext>
            </a:extLst>
          </p:cNvPr>
          <p:cNvSpPr txBox="1"/>
          <p:nvPr/>
        </p:nvSpPr>
        <p:spPr>
          <a:xfrm>
            <a:off x="0" y="5735691"/>
            <a:ext cx="11259081" cy="1692771"/>
          </a:xfrm>
          <a:prstGeom prst="rect">
            <a:avLst/>
          </a:prstGeom>
          <a:noFill/>
        </p:spPr>
        <p:txBody>
          <a:bodyPr wrap="square" lIns="91440" tIns="45720" rIns="91440" bIns="45720" rtlCol="0" anchor="t">
            <a:spAutoFit/>
          </a:bodyPr>
          <a:lstStyle/>
          <a:p>
            <a:pPr marL="455930" lvl="1"/>
            <a:r>
              <a:rPr lang="sl-SI" sz="2800" b="1">
                <a:solidFill>
                  <a:srgbClr val="002060"/>
                </a:solidFill>
                <a:latin typeface="EC Square Sans Pro"/>
                <a:cs typeface="Arial"/>
              </a:rPr>
              <a:t>3. Naštejte razloge, zaradi katerih teh najboljših praks ni lahko uvesti?</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28703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fontScale="92500"/>
          </a:bodyPr>
          <a:lstStyle/>
          <a:p>
            <a:pPr marL="0" indent="0">
              <a:buNone/>
            </a:pPr>
            <a:r>
              <a:rPr lang="sl-SI" sz="2800">
                <a:latin typeface="Arial"/>
                <a:cs typeface="Arial"/>
              </a:rPr>
              <a:t>Primeri odgovorne uporabe protimikrobnih sredstev</a:t>
            </a:r>
          </a:p>
        </p:txBody>
      </p:sp>
      <p:sp>
        <p:nvSpPr>
          <p:cNvPr id="3" name="TextBox 2">
            <a:extLst>
              <a:ext uri="{FF2B5EF4-FFF2-40B4-BE49-F238E27FC236}">
                <a16:creationId xmlns:a16="http://schemas.microsoft.com/office/drawing/2014/main" id="{78467E7A-BF19-12A4-E74A-D807D5BF7213}"/>
              </a:ext>
            </a:extLst>
          </p:cNvPr>
          <p:cNvSpPr txBox="1"/>
          <p:nvPr/>
        </p:nvSpPr>
        <p:spPr>
          <a:xfrm>
            <a:off x="1502980" y="1328209"/>
            <a:ext cx="10084675" cy="4524315"/>
          </a:xfrm>
          <a:prstGeom prst="rect">
            <a:avLst/>
          </a:prstGeom>
          <a:noFill/>
        </p:spPr>
        <p:txBody>
          <a:bodyPr wrap="square" lIns="91440" tIns="45720" rIns="91440" bIns="45720" rtlCol="0" anchor="t">
            <a:spAutoFit/>
          </a:bodyPr>
          <a:lstStyle/>
          <a:p>
            <a:r>
              <a:rPr lang="sl-SI" sz="3200" b="0" i="0" u="none" strike="noStrike" cap="none" baseline="0">
                <a:solidFill>
                  <a:srgbClr val="2C7470"/>
                </a:solidFill>
                <a:uFillTx/>
                <a:latin typeface="EC Square Sans Pro"/>
              </a:rPr>
              <a:t> </a:t>
            </a:r>
          </a:p>
          <a:p>
            <a:pPr marL="457200" indent="-457200">
              <a:buFontTx/>
              <a:buChar char="-"/>
            </a:pPr>
            <a:r>
              <a:rPr lang="sl-SI" sz="3200" b="0" i="0" u="none" strike="noStrike" cap="none" baseline="0">
                <a:solidFill>
                  <a:srgbClr val="2C7470"/>
                </a:solidFill>
                <a:uFillTx/>
                <a:latin typeface="EC Square Sans Pro"/>
              </a:rPr>
              <a:t>diagnostično testiranje </a:t>
            </a:r>
          </a:p>
          <a:p>
            <a:pPr marL="457200" indent="-457200">
              <a:buFontTx/>
              <a:buChar char="-"/>
            </a:pPr>
            <a:r>
              <a:rPr lang="sl-SI" sz="3200" b="0" i="0" u="none" strike="noStrike" cap="none" baseline="0">
                <a:solidFill>
                  <a:srgbClr val="2C7470"/>
                </a:solidFill>
                <a:uFillTx/>
                <a:latin typeface="EC Square Sans Pro"/>
              </a:rPr>
              <a:t>dajanje zdravil </a:t>
            </a:r>
          </a:p>
          <a:p>
            <a:pPr marL="457200" indent="-457200">
              <a:buFontTx/>
              <a:buChar char="-"/>
            </a:pPr>
            <a:r>
              <a:rPr lang="sl-SI" sz="3200" b="0" i="0" u="none" strike="noStrike" cap="none" baseline="0">
                <a:solidFill>
                  <a:srgbClr val="2C7470"/>
                </a:solidFill>
                <a:uFillTx/>
                <a:latin typeface="EC Square Sans Pro"/>
              </a:rPr>
              <a:t>odmerjanje zdravil </a:t>
            </a:r>
          </a:p>
          <a:p>
            <a:pPr marL="457200" indent="-457200">
              <a:buFontTx/>
              <a:buChar char="-"/>
            </a:pPr>
            <a:r>
              <a:rPr lang="sl-SI" sz="3200" b="0" i="0" u="none" strike="noStrike" cap="none" baseline="0">
                <a:solidFill>
                  <a:srgbClr val="2C7470"/>
                </a:solidFill>
                <a:uFillTx/>
                <a:latin typeface="EC Square Sans Pro" panose="020B0506040000020004" pitchFamily="34" charset="0"/>
              </a:rPr>
              <a:t>alternative za</a:t>
            </a:r>
            <a:r>
              <a:rPr lang="sl-SI" sz="3200">
                <a:solidFill>
                  <a:srgbClr val="2C7470"/>
                </a:solidFill>
                <a:latin typeface="EC Square Sans Pro" panose="020B0506040000020004" pitchFamily="34" charset="0"/>
              </a:rPr>
              <a:t> uporabo </a:t>
            </a:r>
            <a:r>
              <a:rPr lang="sl-SI" sz="3200" b="0" i="0" u="none" strike="noStrike" cap="none" baseline="0">
                <a:solidFill>
                  <a:srgbClr val="2C7470"/>
                </a:solidFill>
                <a:uFillTx/>
                <a:latin typeface="EC Square Sans Pro" panose="020B0506040000020004" pitchFamily="34" charset="0"/>
              </a:rPr>
              <a:t>protimikrobnih sredstev </a:t>
            </a:r>
          </a:p>
          <a:p>
            <a:pPr marL="457200" indent="-457200">
              <a:buFontTx/>
              <a:buChar char="-"/>
            </a:pPr>
            <a:r>
              <a:rPr lang="sl-SI" sz="3200" b="0" i="0" u="none" strike="noStrike" cap="none" baseline="0">
                <a:solidFill>
                  <a:srgbClr val="2C7470"/>
                </a:solidFill>
                <a:uFillTx/>
                <a:latin typeface="EC Square Sans Pro"/>
              </a:rPr>
              <a:t>spremljanje in pregled praks uporabe protimikrobnih sredstev, med drugim</a:t>
            </a:r>
          </a:p>
          <a:p>
            <a:pPr marL="457200" indent="-457200">
              <a:buFontTx/>
              <a:buChar char="-"/>
            </a:pPr>
            <a:r>
              <a:rPr lang="sl-SI" sz="3200">
                <a:solidFill>
                  <a:srgbClr val="2C7470"/>
                </a:solidFill>
                <a:latin typeface="EC Square Sans Pro"/>
              </a:rPr>
              <a:t>identifikacija patogenih organizmov</a:t>
            </a:r>
          </a:p>
          <a:p>
            <a:pPr marL="457200" indent="-457200">
              <a:buFontTx/>
              <a:buChar char="-"/>
            </a:pPr>
            <a:r>
              <a:rPr lang="sl-SI" sz="3200">
                <a:solidFill>
                  <a:srgbClr val="2C7470"/>
                </a:solidFill>
                <a:latin typeface="EC Square Sans Pro" panose="020B0506040000020004" pitchFamily="34" charset="0"/>
              </a:rPr>
              <a:t>test občutljivosti patogenih organizmov</a:t>
            </a:r>
          </a:p>
        </p:txBody>
      </p:sp>
    </p:spTree>
    <p:extLst>
      <p:ext uri="{BB962C8B-B14F-4D97-AF65-F5344CB8AC3E}">
        <p14:creationId xmlns:p14="http://schemas.microsoft.com/office/powerpoint/2010/main" val="30348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9" y="188784"/>
            <a:ext cx="10019216" cy="118357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3200" dirty="0">
                <a:latin typeface="EC Square Sans Pro" panose="020B0506040000020004" pitchFamily="34" charset="0"/>
              </a:rPr>
              <a:t>Skupinska vaja 2a – </a:t>
            </a:r>
            <a:r>
              <a:rPr lang="sl-SI" sz="3200" b="1" dirty="0">
                <a:latin typeface="EC Square Sans Pro" panose="020B0506040000020004" pitchFamily="34" charset="0"/>
              </a:rPr>
              <a:t>Poiščite </a:t>
            </a:r>
            <a:r>
              <a:rPr lang="sl-SI" sz="3200" b="1" u="sng" dirty="0">
                <a:latin typeface="EC Square Sans Pro" panose="020B0506040000020004" pitchFamily="34" charset="0"/>
              </a:rPr>
              <a:t>rešitve </a:t>
            </a:r>
            <a:r>
              <a:rPr lang="sl-SI" sz="3200" b="1" dirty="0">
                <a:latin typeface="EC Square Sans Pro" panose="020B0506040000020004" pitchFamily="34" charset="0"/>
              </a:rPr>
              <a:t>za težave in prepreke, ki so bile identificirane v vaji GE1 – </a:t>
            </a:r>
            <a:r>
              <a:rPr lang="sl-SI" sz="3200" b="1" u="sng" dirty="0">
                <a:latin typeface="EC Square Sans Pro" panose="020B0506040000020004" pitchFamily="34" charset="0"/>
              </a:rPr>
              <a:t>živinorejske prakse</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9" y="1585502"/>
            <a:ext cx="11432633" cy="89552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457200" marR="0" lvl="1" indent="0" algn="l" defTabSz="914400" rtl="0" eaLnBrk="1" fontAlgn="auto" latinLnBrk="0" hangingPunct="1">
              <a:lnSpc>
                <a:spcPct val="70000"/>
              </a:lnSpc>
              <a:spcBef>
                <a:spcPts val="500"/>
              </a:spcBef>
              <a:spcAft>
                <a:spcPts val="0"/>
              </a:spcAft>
              <a:buClrTx/>
              <a:buSzPct val="100000"/>
              <a:buFont typeface="Arial" pitchFamily="34"/>
              <a:buNone/>
              <a:tabLst/>
              <a:defRPr/>
            </a:pPr>
            <a:endParaRPr kumimoji="0" lang="en-US" sz="2400" b="0" i="0" u="none" strike="noStrike" kern="1200" cap="none" spc="0" normalizeH="0" baseline="0" noProof="0" dirty="0">
              <a:ln>
                <a:noFill/>
              </a:ln>
              <a:solidFill>
                <a:srgbClr val="002060"/>
              </a:solidFill>
              <a:effectLst/>
              <a:uLnTx/>
              <a:uFillTx/>
              <a:latin typeface="EC Square Sans Pro" panose="020B0506040000020004" pitchFamily="34" charset="0"/>
              <a:cs typeface="Arial" panose="020B0604020202020204" pitchFamily="34" charset="0"/>
            </a:endParaRP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extBox 1">
            <a:extLst>
              <a:ext uri="{FF2B5EF4-FFF2-40B4-BE49-F238E27FC236}">
                <a16:creationId xmlns:a16="http://schemas.microsoft.com/office/drawing/2014/main" id="{20211CAB-94C0-035B-A38B-98EB4EF930D8}"/>
              </a:ext>
            </a:extLst>
          </p:cNvPr>
          <p:cNvSpPr txBox="1"/>
          <p:nvPr/>
        </p:nvSpPr>
        <p:spPr>
          <a:xfrm>
            <a:off x="457199" y="1364968"/>
            <a:ext cx="11277602" cy="954107"/>
          </a:xfrm>
          <a:prstGeom prst="rect">
            <a:avLst/>
          </a:prstGeom>
          <a:noFill/>
        </p:spPr>
        <p:txBody>
          <a:bodyPr wrap="square" lIns="91440" tIns="45720" rIns="91440" bIns="45720" rtlCol="0" anchor="t">
            <a:spAutoFit/>
          </a:bodyPr>
          <a:lstStyle/>
          <a:p>
            <a:r>
              <a:rPr lang="sl-SI" sz="2800">
                <a:solidFill>
                  <a:srgbClr val="2C7470"/>
                </a:solidFill>
                <a:latin typeface="EC Square Sans Pro"/>
              </a:rPr>
              <a:t>Kmete in veterinarje je treba razporediti v skupine glede na živalske vrste. </a:t>
            </a:r>
          </a:p>
          <a:p>
            <a:r>
              <a:rPr lang="sl-SI" sz="2800">
                <a:solidFill>
                  <a:srgbClr val="2C7470"/>
                </a:solidFill>
                <a:latin typeface="EC Square Sans Pro"/>
              </a:rPr>
              <a:t>Obrnite in odgovorite na naslednja vprašanja (delo s samolepilnimi listki)</a:t>
            </a:r>
          </a:p>
        </p:txBody>
      </p:sp>
      <p:sp>
        <p:nvSpPr>
          <p:cNvPr id="3" name="TextBox 2">
            <a:extLst>
              <a:ext uri="{FF2B5EF4-FFF2-40B4-BE49-F238E27FC236}">
                <a16:creationId xmlns:a16="http://schemas.microsoft.com/office/drawing/2014/main" id="{640D6EA9-ABD1-6785-3802-CEA560290453}"/>
              </a:ext>
            </a:extLst>
          </p:cNvPr>
          <p:cNvSpPr txBox="1"/>
          <p:nvPr/>
        </p:nvSpPr>
        <p:spPr>
          <a:xfrm>
            <a:off x="558135" y="2954696"/>
            <a:ext cx="11277602" cy="876266"/>
          </a:xfrm>
          <a:prstGeom prst="rect">
            <a:avLst/>
          </a:prstGeom>
          <a:noFill/>
        </p:spPr>
        <p:txBody>
          <a:bodyPr wrap="square" rtlCol="0">
            <a:spAutoFit/>
          </a:bodyPr>
          <a:lstStyle/>
          <a:p>
            <a:pPr marL="742950" lvl="1" indent="-285750" rtl="0">
              <a:lnSpc>
                <a:spcPct val="107000"/>
              </a:lnSpc>
              <a:spcAft>
                <a:spcPts val="800"/>
              </a:spcAft>
              <a:buFont typeface="Arial" panose="020B0604020202020204" pitchFamily="34" charset="0"/>
              <a:buChar char="•"/>
              <a:tabLst>
                <a:tab pos="914400" algn="l"/>
              </a:tabLst>
            </a:pPr>
            <a:r>
              <a:rPr lang="sl-SI" sz="2400" b="1">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Kakšne so bile težave/prepreke, ki so bile predhodno identificirane v okviru vaje GE1? (osredotočite se na živinorejske prakse)</a:t>
            </a:r>
          </a:p>
        </p:txBody>
      </p:sp>
      <p:sp>
        <p:nvSpPr>
          <p:cNvPr id="4" name="TextBox 3">
            <a:extLst>
              <a:ext uri="{FF2B5EF4-FFF2-40B4-BE49-F238E27FC236}">
                <a16:creationId xmlns:a16="http://schemas.microsoft.com/office/drawing/2014/main" id="{252FBA52-BA3A-805B-7EC7-E0642C938F8E}"/>
              </a:ext>
            </a:extLst>
          </p:cNvPr>
          <p:cNvSpPr txBox="1"/>
          <p:nvPr/>
        </p:nvSpPr>
        <p:spPr>
          <a:xfrm>
            <a:off x="558135" y="4192230"/>
            <a:ext cx="11277602" cy="481094"/>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sl-SI" sz="2400" b="1">
                <a:solidFill>
                  <a:srgbClr val="002060"/>
                </a:solidFill>
                <a:latin typeface="EC Square Sans Pro" panose="020B0506040000020004" pitchFamily="34" charset="0"/>
                <a:cs typeface="Times New Roman" panose="02020603050405020304" pitchFamily="18" charset="0"/>
              </a:rPr>
              <a:t>Kakšne so rešitve za obravnavanje teh preprek? </a:t>
            </a:r>
          </a:p>
        </p:txBody>
      </p:sp>
      <p:sp>
        <p:nvSpPr>
          <p:cNvPr id="5" name="TextBox 4">
            <a:extLst>
              <a:ext uri="{FF2B5EF4-FFF2-40B4-BE49-F238E27FC236}">
                <a16:creationId xmlns:a16="http://schemas.microsoft.com/office/drawing/2014/main" id="{E76740ED-27DB-1A58-BA87-16CEFB5AC682}"/>
              </a:ext>
            </a:extLst>
          </p:cNvPr>
          <p:cNvSpPr txBox="1"/>
          <p:nvPr/>
        </p:nvSpPr>
        <p:spPr>
          <a:xfrm>
            <a:off x="474256" y="5120203"/>
            <a:ext cx="9711448" cy="876266"/>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sl-SI" sz="2400" b="1" dirty="0">
                <a:solidFill>
                  <a:srgbClr val="002060"/>
                </a:solidFill>
                <a:latin typeface="EC Square Sans Pro" panose="020B0506040000020004" pitchFamily="34" charset="0"/>
                <a:cs typeface="Times New Roman" panose="02020603050405020304" pitchFamily="18" charset="0"/>
              </a:rPr>
              <a:t>Ustvarite si PAMETEN cilj zase – namenjen za uvedbo na vaši kmetiji/kmetiji vaše stranke</a:t>
            </a:r>
          </a:p>
        </p:txBody>
      </p:sp>
    </p:spTree>
    <p:extLst>
      <p:ext uri="{BB962C8B-B14F-4D97-AF65-F5344CB8AC3E}">
        <p14:creationId xmlns:p14="http://schemas.microsoft.com/office/powerpoint/2010/main" val="21745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8" y="188784"/>
            <a:ext cx="11814295" cy="260254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2800" dirty="0">
                <a:latin typeface="EC Square Sans Pro" panose="020B0506040000020004" pitchFamily="34" charset="0"/>
              </a:rPr>
              <a:t>Skupinska vaja 2b – </a:t>
            </a:r>
            <a:r>
              <a:rPr lang="sl-SI" sz="2800" b="1" dirty="0">
                <a:latin typeface="EC Square Sans Pro" panose="020B0506040000020004" pitchFamily="34" charset="0"/>
              </a:rPr>
              <a:t>Poiščite </a:t>
            </a:r>
            <a:r>
              <a:rPr lang="sl-SI" sz="2800" b="1" u="sng" dirty="0">
                <a:latin typeface="EC Square Sans Pro" panose="020B0506040000020004" pitchFamily="34" charset="0"/>
              </a:rPr>
              <a:t>rešitve</a:t>
            </a:r>
            <a:r>
              <a:rPr lang="sl-SI" sz="2800" b="1" dirty="0">
                <a:latin typeface="EC Square Sans Pro" panose="020B0506040000020004" pitchFamily="34" charset="0"/>
              </a:rPr>
              <a:t> za obvladovanje težav in </a:t>
            </a:r>
            <a:br>
              <a:rPr lang="sl-SI" sz="2800" b="1" dirty="0">
                <a:latin typeface="EC Square Sans Pro" panose="020B0506040000020004" pitchFamily="34" charset="0"/>
              </a:rPr>
            </a:br>
            <a:r>
              <a:rPr lang="sl-SI" sz="2800" b="1" dirty="0">
                <a:latin typeface="EC Square Sans Pro" panose="020B0506040000020004" pitchFamily="34" charset="0"/>
              </a:rPr>
              <a:t>preprek iz vaje GE1 –</a:t>
            </a:r>
            <a:r>
              <a:rPr lang="sl-SI" sz="2800" b="1" u="sng" dirty="0">
                <a:latin typeface="EC Square Sans Pro" panose="020B0506040000020004" pitchFamily="34" charset="0"/>
              </a:rPr>
              <a:t>Zmanjšana in odgovorna uporaba protimikrobnih sredstev</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8" y="1486419"/>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2400">
                <a:solidFill>
                  <a:srgbClr val="2C7470"/>
                </a:solidFill>
                <a:latin typeface="EC Square Sans Pro" panose="020B0506040000020004" pitchFamily="34" charset="0"/>
              </a:rPr>
              <a:t>Kmete in veterinarje je treba razporediti v skupine glede na živalske vrst</a:t>
            </a:r>
            <a:r>
              <a:rPr lang="sl-SI" sz="2400">
                <a:solidFill>
                  <a:srgbClr val="FF0000"/>
                </a:solidFill>
                <a:latin typeface="EC Square Sans Pro" panose="020B0506040000020004" pitchFamily="34" charset="0"/>
              </a:rPr>
              <a:t>e</a:t>
            </a:r>
            <a:r>
              <a:rPr lang="sl-SI" sz="2400">
                <a:solidFill>
                  <a:srgbClr val="2C7470"/>
                </a:solidFill>
                <a:latin typeface="EC Square Sans Pro" panose="020B0506040000020004" pitchFamily="34" charset="0"/>
              </a:rPr>
              <a:t>. </a:t>
            </a:r>
          </a:p>
          <a:p>
            <a:r>
              <a:rPr lang="sl-SI" sz="2400">
                <a:solidFill>
                  <a:srgbClr val="2C7470"/>
                </a:solidFill>
                <a:latin typeface="EC Square Sans Pro" panose="020B0506040000020004" pitchFamily="34" charset="0"/>
              </a:rPr>
              <a:t>Obrnite in odgovorite na naslednja vprašanja (delo s samolepilnimi listki)</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ijdelijke aanduiding voor inhoud 2">
            <a:extLst>
              <a:ext uri="{FF2B5EF4-FFF2-40B4-BE49-F238E27FC236}">
                <a16:creationId xmlns:a16="http://schemas.microsoft.com/office/drawing/2014/main" id="{1BE40510-A2D2-FA27-E5FF-ED933977577C}"/>
              </a:ext>
            </a:extLst>
          </p:cNvPr>
          <p:cNvSpPr txBox="1">
            <a:spLocks/>
          </p:cNvSpPr>
          <p:nvPr/>
        </p:nvSpPr>
        <p:spPr>
          <a:xfrm>
            <a:off x="247830" y="4198027"/>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sl-SI" sz="2800">
                <a:solidFill>
                  <a:srgbClr val="002060"/>
                </a:solidFill>
                <a:latin typeface="EC Square Sans Pro" panose="020B0506040000020004" pitchFamily="34" charset="0"/>
                <a:cs typeface="Times New Roman" panose="02020603050405020304" pitchFamily="18" charset="0"/>
              </a:rPr>
              <a:t>Kakšne so rešitve za obravnavanje teh preprek?</a:t>
            </a:r>
          </a:p>
          <a:p>
            <a:endParaRPr lang="nl-NL" sz="2800" kern="100" dirty="0">
              <a:solidFill>
                <a:srgbClr val="002060"/>
              </a:solidFill>
              <a:latin typeface="EC Square Sans Pro" panose="020B0506040000020004" pitchFamily="34" charset="0"/>
              <a:cs typeface="Times New Roman" panose="02020603050405020304" pitchFamily="18" charset="0"/>
            </a:endParaRPr>
          </a:p>
          <a:p>
            <a:pPr marL="457200" lvl="1"/>
            <a:endParaRPr lang="nl-NL" kern="0" dirty="0">
              <a:solidFill>
                <a:sysClr val="windowText" lastClr="000000"/>
              </a:solidFill>
            </a:endParaRPr>
          </a:p>
        </p:txBody>
      </p:sp>
      <p:sp>
        <p:nvSpPr>
          <p:cNvPr id="3" name="Tijdelijke aanduiding voor inhoud 2">
            <a:extLst>
              <a:ext uri="{FF2B5EF4-FFF2-40B4-BE49-F238E27FC236}">
                <a16:creationId xmlns:a16="http://schemas.microsoft.com/office/drawing/2014/main" id="{7225F304-31D1-979A-5E2F-BB1449E57D51}"/>
              </a:ext>
            </a:extLst>
          </p:cNvPr>
          <p:cNvSpPr txBox="1">
            <a:spLocks/>
          </p:cNvSpPr>
          <p:nvPr/>
        </p:nvSpPr>
        <p:spPr>
          <a:xfrm>
            <a:off x="247829" y="2659973"/>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sl-SI" sz="2800">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Kakšne so bile prepreke na poti do zmanjšane in odgovorne uporabe protimikrobnih sredstev, identificiranih v vaji GE1? </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4" name="Tijdelijke aanduiding voor inhoud 2">
            <a:extLst>
              <a:ext uri="{FF2B5EF4-FFF2-40B4-BE49-F238E27FC236}">
                <a16:creationId xmlns:a16="http://schemas.microsoft.com/office/drawing/2014/main" id="{BAF4D421-EB39-F93C-0EFC-9E405ECB535F}"/>
              </a:ext>
            </a:extLst>
          </p:cNvPr>
          <p:cNvSpPr txBox="1">
            <a:spLocks/>
          </p:cNvSpPr>
          <p:nvPr/>
        </p:nvSpPr>
        <p:spPr>
          <a:xfrm>
            <a:off x="212104" y="5375174"/>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a:lnSpc>
                <a:spcPct val="107000"/>
              </a:lnSpc>
              <a:spcAft>
                <a:spcPts val="800"/>
              </a:spcAft>
              <a:buFont typeface="Arial" panose="020B0604020202020204" pitchFamily="34" charset="0"/>
              <a:buChar char="•"/>
              <a:tabLst>
                <a:tab pos="914400" algn="l"/>
              </a:tabLst>
            </a:pPr>
            <a:r>
              <a:rPr lang="sl-SI" sz="2800">
                <a:solidFill>
                  <a:srgbClr val="002060"/>
                </a:solidFill>
                <a:latin typeface="EC Square Sans Pro" panose="020B0506040000020004" pitchFamily="34" charset="0"/>
                <a:cs typeface="Times New Roman" panose="02020603050405020304" pitchFamily="18" charset="0"/>
              </a:rPr>
              <a:t>Ustvarite si PAMETEN cilj zase – namenjen za uvedbo na vaši kmetiji/kmetiji vaše stranke</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Tree>
    <p:extLst>
      <p:ext uri="{BB962C8B-B14F-4D97-AF65-F5344CB8AC3E}">
        <p14:creationId xmlns:p14="http://schemas.microsoft.com/office/powerpoint/2010/main" val="33242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
            <a:extLst>
              <a:ext uri="{FF2B5EF4-FFF2-40B4-BE49-F238E27FC236}">
                <a16:creationId xmlns:a16="http://schemas.microsoft.com/office/drawing/2014/main" id="{B48C7E41-EFCF-45DF-80D4-335C07250739}"/>
              </a:ext>
            </a:extLst>
          </p:cNvPr>
          <p:cNvSpPr>
            <a:spLocks noGrp="1"/>
          </p:cNvSpPr>
          <p:nvPr>
            <p:ph type="body" sz="quarter" idx="10"/>
          </p:nvPr>
        </p:nvSpPr>
        <p:spPr>
          <a:xfrm>
            <a:off x="762001" y="310575"/>
            <a:ext cx="11125199" cy="1222952"/>
          </a:xfrm>
        </p:spPr>
        <p:txBody>
          <a:bodyPr>
            <a:noAutofit/>
          </a:bodyPr>
          <a:lstStyle/>
          <a:p>
            <a:pPr marL="0" indent="0">
              <a:lnSpc>
                <a:spcPct val="120000"/>
              </a:lnSpc>
              <a:buNone/>
            </a:pPr>
            <a:r>
              <a:rPr lang="sl-SI" sz="3200">
                <a:latin typeface="EC Square Sans Pro" panose="020B0506040000020004" pitchFamily="34" charset="0"/>
              </a:rPr>
              <a:t>Skupinska vaja 3a: Predstavitev rezultatov: rešitve za </a:t>
            </a:r>
            <a:r>
              <a:rPr lang="sl-SI" sz="3200" b="1" u="sng">
                <a:latin typeface="EC Square Sans Pro" panose="020B0506040000020004" pitchFamily="34" charset="0"/>
              </a:rPr>
              <a:t>izboljšane živinorejske prakse</a:t>
            </a:r>
          </a:p>
        </p:txBody>
      </p:sp>
      <p:sp>
        <p:nvSpPr>
          <p:cNvPr id="16" name="Tijdelijke aanduiding voor inhoud 2">
            <a:extLst>
              <a:ext uri="{FF2B5EF4-FFF2-40B4-BE49-F238E27FC236}">
                <a16:creationId xmlns:a16="http://schemas.microsoft.com/office/drawing/2014/main" id="{85EF5DE6-BF9E-4794-AF26-BFB2A170E3F7}"/>
              </a:ext>
            </a:extLst>
          </p:cNvPr>
          <p:cNvSpPr txBox="1">
            <a:spLocks/>
          </p:cNvSpPr>
          <p:nvPr/>
        </p:nvSpPr>
        <p:spPr>
          <a:xfrm>
            <a:off x="596901" y="2028827"/>
            <a:ext cx="10515600" cy="4351336"/>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sl-SI" sz="2800" b="0" i="0" u="none" strike="noStrike" cap="none" normalizeH="0" baseline="0" noProof="0">
                <a:ln>
                  <a:noFill/>
                </a:ln>
                <a:solidFill>
                  <a:srgbClr val="002060"/>
                </a:solidFill>
                <a:effectLst/>
                <a:uLnTx/>
                <a:uFillTx/>
                <a:latin typeface="EC Square Sans Pro" panose="020B0506040000020004" pitchFamily="34" charset="0"/>
                <a:cs typeface="Arial" panose="020B0604020202020204" pitchFamily="34" charset="0"/>
              </a:rPr>
              <a:t>Vsaka preglednica naslavlja enega predstavnika</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en-GB"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sl-SI" sz="3600" b="1">
                <a:solidFill>
                  <a:srgbClr val="002060"/>
                </a:solidFill>
                <a:latin typeface="EC Square Sans Pro" panose="020B0506040000020004" pitchFamily="34" charset="0"/>
                <a:cs typeface="Arial" panose="020B0604020202020204" pitchFamily="34" charset="0"/>
              </a:rPr>
              <a:t>„Na kakšen način lahko izboljšane prakse živinoreje prispevajo k zmanjšanju protimikrobne odpornosti?!“</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sl-SI" sz="2800" b="0" i="0" u="none" strike="noStrike" cap="none" normalizeH="0" baseline="0" noProof="0">
                <a:ln>
                  <a:noFill/>
                </a:ln>
                <a:solidFill>
                  <a:srgbClr val="002060"/>
                </a:solidFill>
                <a:effectLst/>
                <a:uLnTx/>
                <a:uFillTx/>
                <a:latin typeface="EC Square Sans Pro" panose="020B0506040000020004" pitchFamily="34" charset="0"/>
                <a:cs typeface="Arial" panose="020B0604020202020204" pitchFamily="34" charset="0"/>
              </a:rPr>
              <a:t>Vsak predstavnik bo predstavil </a:t>
            </a:r>
            <a:r>
              <a:rPr kumimoji="0" lang="sl-SI" sz="2800" b="1" i="0" u="none" strike="noStrike" cap="none" normalizeH="0" baseline="0" noProof="0">
                <a:ln>
                  <a:noFill/>
                </a:ln>
                <a:solidFill>
                  <a:srgbClr val="002060"/>
                </a:solidFill>
                <a:effectLst/>
                <a:uLnTx/>
                <a:uFillTx/>
                <a:latin typeface="EC Square Sans Pro" panose="020B0506040000020004" pitchFamily="34" charset="0"/>
                <a:cs typeface="Arial" panose="020B0604020202020204" pitchFamily="34" charset="0"/>
              </a:rPr>
              <a:t>en </a:t>
            </a:r>
            <a:r>
              <a:rPr kumimoji="0" lang="sl-SI" sz="2800" i="0" u="none" strike="noStrike" cap="none" normalizeH="0" baseline="0" noProof="0">
                <a:ln>
                  <a:noFill/>
                </a:ln>
                <a:solidFill>
                  <a:srgbClr val="002060"/>
                </a:solidFill>
                <a:effectLst/>
                <a:uLnTx/>
                <a:uFillTx/>
                <a:latin typeface="EC Square Sans Pro" panose="020B0506040000020004" pitchFamily="34" charset="0"/>
                <a:cs typeface="Arial" panose="020B0604020202020204" pitchFamily="34" charset="0"/>
              </a:rPr>
              <a:t>rezultat diskusije za svojo mizo</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sl-SI" sz="2800">
                <a:solidFill>
                  <a:srgbClr val="002060"/>
                </a:solidFill>
                <a:latin typeface="EC Square Sans Pro" panose="020B0506040000020004" pitchFamily="34" charset="0"/>
                <a:cs typeface="Arial" panose="020B0604020202020204" pitchFamily="34" charset="0"/>
              </a:rPr>
              <a:t>Nato nadaljujemo z naslednjo mizo – omenite rezultat, ki še ni bil omenjen!</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2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C735CE-BD04-4081-9A7D-C53F1A6AF94F}"/>
              </a:ext>
            </a:extLst>
          </p:cNvPr>
          <p:cNvSpPr>
            <a:spLocks noGrp="1"/>
          </p:cNvSpPr>
          <p:nvPr>
            <p:ph type="body" sz="quarter" idx="10"/>
          </p:nvPr>
        </p:nvSpPr>
        <p:spPr>
          <a:xfrm>
            <a:off x="546101" y="310575"/>
            <a:ext cx="11629920" cy="1084134"/>
          </a:xfrm>
          <a:noFill/>
          <a:ln>
            <a:noFill/>
          </a:ln>
        </p:spPr>
        <p:txBody>
          <a:bodyPr vert="horz" wrap="square" lIns="91440" tIns="45720" rIns="91440" bIns="45720" anchor="t" anchorCtr="0" compatLnSpc="1">
            <a:noAutofit/>
          </a:bodyPr>
          <a:lstStyle/>
          <a:p>
            <a:pPr algn="l" rtl="0">
              <a:lnSpc>
                <a:spcPct val="120000"/>
              </a:lnSpc>
              <a:spcBef>
                <a:spcPts val="1000"/>
              </a:spcBef>
              <a:buSzPct val="100000"/>
            </a:pPr>
            <a:r>
              <a:rPr lang="sl-SI" sz="3200">
                <a:latin typeface="EC Square Sans Pro" panose="020B0506040000020004" pitchFamily="34" charset="0"/>
              </a:rPr>
              <a:t>Skupinska vaja 3b: Predstavitev izidov: </a:t>
            </a:r>
            <a:r>
              <a:rPr lang="sl-SI" sz="3200" b="1" u="sng">
                <a:latin typeface="EC Square Sans Pro" panose="020B0506040000020004" pitchFamily="34" charset="0"/>
              </a:rPr>
              <a:t>ukrepi za zmanjšanje in uporabo protimikrobnih sredstev na bolj odgovoren način</a:t>
            </a:r>
          </a:p>
        </p:txBody>
      </p:sp>
      <p:sp>
        <p:nvSpPr>
          <p:cNvPr id="3" name="Tijdelijke aanduiding voor inhoud 2">
            <a:extLst>
              <a:ext uri="{FF2B5EF4-FFF2-40B4-BE49-F238E27FC236}">
                <a16:creationId xmlns:a16="http://schemas.microsoft.com/office/drawing/2014/main" id="{A34172B8-9A0F-41F9-99BF-5B5C32F6526D}"/>
              </a:ext>
            </a:extLst>
          </p:cNvPr>
          <p:cNvSpPr txBox="1">
            <a:spLocks/>
          </p:cNvSpPr>
          <p:nvPr/>
        </p:nvSpPr>
        <p:spPr>
          <a:xfrm>
            <a:off x="838203" y="1825627"/>
            <a:ext cx="11025742" cy="4721798"/>
          </a:xfrm>
          <a:prstGeom prst="rect">
            <a:avLst/>
          </a:prstGeom>
        </p:spPr>
        <p:txBody>
          <a:bodyPr lIns="91440" tIns="45720" rIns="91440" bIns="45720" anchor="t"/>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indent="-285750">
              <a:spcBef>
                <a:spcPts val="1000"/>
              </a:spcBef>
              <a:buSzPct val="100000"/>
              <a:buFont typeface="Arial" panose="020B0604020202020204" pitchFamily="34" charset="0"/>
              <a:buChar char="•"/>
              <a:defRPr/>
            </a:pPr>
            <a:r>
              <a:rPr kumimoji="0" lang="sl-SI" sz="2800" b="0" i="0" u="none" strike="noStrike" cap="none" normalizeH="0" baseline="0" dirty="0">
                <a:ln>
                  <a:noFill/>
                </a:ln>
                <a:solidFill>
                  <a:srgbClr val="002060"/>
                </a:solidFill>
                <a:effectLst/>
                <a:uLnTx/>
                <a:uFillTx/>
                <a:latin typeface="EC Square Sans Pro"/>
                <a:cs typeface="Arial"/>
              </a:rPr>
              <a:t>Vsako mizo </a:t>
            </a:r>
            <a:r>
              <a:rPr lang="sl-SI" sz="2800" dirty="0">
                <a:solidFill>
                  <a:srgbClr val="002060"/>
                </a:solidFill>
                <a:latin typeface="EC Square Sans Pro"/>
                <a:cs typeface="Arial"/>
              </a:rPr>
              <a:t>bo predstavljal en predstavnik.</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nl-NL"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sl-SI" sz="3600" b="1" dirty="0">
                <a:solidFill>
                  <a:srgbClr val="002060"/>
                </a:solidFill>
                <a:latin typeface="EC Square Sans Pro" panose="020B0506040000020004" pitchFamily="34" charset="0"/>
                <a:cs typeface="Arial" panose="020B0604020202020204" pitchFamily="34" charset="0"/>
              </a:rPr>
              <a:t>„Na kakšen način lahko drugi ukrepi, ki jih želite uvesti, prispevajo k zmanjšanju protimikrobne odpornosti?“</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sl-SI"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Vsak predstavnik bo predstavil </a:t>
            </a:r>
            <a:r>
              <a:rPr kumimoji="0" lang="sl-SI" sz="28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en </a:t>
            </a:r>
            <a:r>
              <a:rPr kumimoji="0" lang="sl-SI" sz="28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rezultat diskusije za svojo mizo</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sl-SI" sz="2800" dirty="0">
                <a:solidFill>
                  <a:srgbClr val="002060"/>
                </a:solidFill>
                <a:latin typeface="EC Square Sans Pro" panose="020B0506040000020004" pitchFamily="34" charset="0"/>
                <a:cs typeface="Arial" panose="020B0604020202020204" pitchFamily="34" charset="0"/>
              </a:rPr>
              <a:t>Nato nadaljujemo z naslednjo mizo – omenite rezultat, ki še ni bil omenjen!</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35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sl-SI"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8" name="CuadroTexto 7">
            <a:extLst>
              <a:ext uri="{FF2B5EF4-FFF2-40B4-BE49-F238E27FC236}">
                <a16:creationId xmlns:a16="http://schemas.microsoft.com/office/drawing/2014/main" id="{987E1E81-7859-4757-9325-215B3A8A03F6}"/>
              </a:ext>
            </a:extLst>
          </p:cNvPr>
          <p:cNvSpPr txBox="1"/>
          <p:nvPr/>
        </p:nvSpPr>
        <p:spPr>
          <a:xfrm>
            <a:off x="184697" y="802453"/>
            <a:ext cx="11441480" cy="1077218"/>
          </a:xfrm>
          <a:prstGeom prst="rect">
            <a:avLst/>
          </a:prstGeom>
          <a:noFill/>
        </p:spPr>
        <p:txBody>
          <a:bodyPr wrap="square" rtlCol="0">
            <a:spAutoFit/>
          </a:bodyPr>
          <a:lstStyle/>
          <a:p>
            <a:pPr algn="ctr"/>
            <a:r>
              <a:rPr lang="sl-SI" sz="3200" b="1" dirty="0">
                <a:solidFill>
                  <a:srgbClr val="002060"/>
                </a:solidFill>
                <a:latin typeface="EC Square Sans Pro" panose="020B0506040000020004" pitchFamily="34" charset="0"/>
              </a:rPr>
              <a:t>Kmetje in veterinarji, ki sodelujejo za dosego skupnega cilja</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311973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ECADEB22-C3DA-44AE-A715-70637E376B33}"/>
              </a:ext>
            </a:extLst>
          </p:cNvPr>
          <p:cNvGraphicFramePr/>
          <p:nvPr>
            <p:extLst>
              <p:ext uri="{D42A27DB-BD31-4B8C-83A1-F6EECF244321}">
                <p14:modId xmlns:p14="http://schemas.microsoft.com/office/powerpoint/2010/main" val="3760832374"/>
              </p:ext>
            </p:extLst>
          </p:nvPr>
        </p:nvGraphicFramePr>
        <p:xfrm>
          <a:off x="274319" y="1277619"/>
          <a:ext cx="6766561" cy="458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F0A90E06-A3D7-4ED8-A401-A7413406D585}"/>
              </a:ext>
            </a:extLst>
          </p:cNvPr>
          <p:cNvSpPr txBox="1"/>
          <p:nvPr/>
        </p:nvSpPr>
        <p:spPr>
          <a:xfrm>
            <a:off x="155668" y="207721"/>
            <a:ext cx="11441480" cy="584775"/>
          </a:xfrm>
          <a:prstGeom prst="rect">
            <a:avLst/>
          </a:prstGeom>
          <a:noFill/>
        </p:spPr>
        <p:txBody>
          <a:bodyPr wrap="square" rtlCol="0">
            <a:spAutoFit/>
          </a:bodyPr>
          <a:lstStyle/>
          <a:p>
            <a:pPr algn="ctr"/>
            <a:r>
              <a:rPr lang="sl-SI" sz="3200" b="1" dirty="0">
                <a:solidFill>
                  <a:srgbClr val="002060"/>
                </a:solidFill>
                <a:latin typeface="EC Square Sans Pro" panose="020B0506040000020004" pitchFamily="34" charset="0"/>
              </a:rPr>
              <a:t>„Bolje preprečiti kot zdraviti“</a:t>
            </a:r>
          </a:p>
        </p:txBody>
      </p:sp>
      <p:sp>
        <p:nvSpPr>
          <p:cNvPr id="28" name="CuadroTexto 27">
            <a:extLst>
              <a:ext uri="{FF2B5EF4-FFF2-40B4-BE49-F238E27FC236}">
                <a16:creationId xmlns:a16="http://schemas.microsoft.com/office/drawing/2014/main" id="{2EBDA733-B5B0-451F-A9ED-3081C0578A1E}"/>
              </a:ext>
            </a:extLst>
          </p:cNvPr>
          <p:cNvSpPr txBox="1"/>
          <p:nvPr/>
        </p:nvSpPr>
        <p:spPr>
          <a:xfrm>
            <a:off x="4286432" y="1092953"/>
            <a:ext cx="985520" cy="369332"/>
          </a:xfrm>
          <a:prstGeom prst="rect">
            <a:avLst/>
          </a:prstGeom>
          <a:noFill/>
        </p:spPr>
        <p:txBody>
          <a:bodyPr wrap="square" rtlCol="0">
            <a:spAutoFit/>
          </a:bodyPr>
          <a:lstStyle/>
          <a:p>
            <a:r>
              <a:rPr lang="sl-SI">
                <a:solidFill>
                  <a:srgbClr val="2C7470"/>
                </a:solidFill>
                <a:latin typeface="EC Square Sans Pro" panose="020B0506040000020004" pitchFamily="34" charset="0"/>
              </a:rPr>
              <a:t>I. del</a:t>
            </a:r>
          </a:p>
        </p:txBody>
      </p:sp>
      <p:sp>
        <p:nvSpPr>
          <p:cNvPr id="29" name="CuadroTexto 28">
            <a:extLst>
              <a:ext uri="{FF2B5EF4-FFF2-40B4-BE49-F238E27FC236}">
                <a16:creationId xmlns:a16="http://schemas.microsoft.com/office/drawing/2014/main" id="{9F5754B8-EE8D-4EF3-9F61-30E9DB791B4E}"/>
              </a:ext>
            </a:extLst>
          </p:cNvPr>
          <p:cNvSpPr txBox="1"/>
          <p:nvPr/>
        </p:nvSpPr>
        <p:spPr>
          <a:xfrm>
            <a:off x="4286432" y="3059667"/>
            <a:ext cx="985520" cy="369332"/>
          </a:xfrm>
          <a:prstGeom prst="rect">
            <a:avLst/>
          </a:prstGeom>
          <a:noFill/>
        </p:spPr>
        <p:txBody>
          <a:bodyPr wrap="square" rtlCol="0">
            <a:spAutoFit/>
          </a:bodyPr>
          <a:lstStyle/>
          <a:p>
            <a:r>
              <a:rPr lang="sl-SI">
                <a:solidFill>
                  <a:srgbClr val="2C7470"/>
                </a:solidFill>
                <a:latin typeface="EC Square Sans Pro" panose="020B0506040000020004" pitchFamily="34" charset="0"/>
              </a:rPr>
              <a:t>II. del</a:t>
            </a:r>
          </a:p>
        </p:txBody>
      </p:sp>
      <p:sp>
        <p:nvSpPr>
          <p:cNvPr id="31" name="CuadroTexto 30">
            <a:extLst>
              <a:ext uri="{FF2B5EF4-FFF2-40B4-BE49-F238E27FC236}">
                <a16:creationId xmlns:a16="http://schemas.microsoft.com/office/drawing/2014/main" id="{24168C4F-25F1-4C52-BA74-2E1E6A9790A6}"/>
              </a:ext>
            </a:extLst>
          </p:cNvPr>
          <p:cNvSpPr txBox="1"/>
          <p:nvPr/>
        </p:nvSpPr>
        <p:spPr>
          <a:xfrm>
            <a:off x="7376433" y="3105834"/>
            <a:ext cx="4220715" cy="2062103"/>
          </a:xfrm>
          <a:prstGeom prst="rect">
            <a:avLst/>
          </a:prstGeom>
          <a:noFill/>
        </p:spPr>
        <p:txBody>
          <a:bodyPr wrap="square">
            <a:spAutoFit/>
          </a:bodyPr>
          <a:lstStyle/>
          <a:p>
            <a:r>
              <a:rPr lang="sl-SI" sz="3200" dirty="0">
                <a:latin typeface="EC Square Sans Pro" panose="020B0506040000020004" pitchFamily="34" charset="0"/>
                <a:sym typeface="Wingdings" panose="05000000000000000000" pitchFamily="2" charset="2"/>
              </a:rPr>
              <a:t>Spremembe na nivoju kmetije:  Razumevanje med kmeti in veterinarji</a:t>
            </a:r>
          </a:p>
        </p:txBody>
      </p:sp>
    </p:spTree>
    <p:extLst>
      <p:ext uri="{BB962C8B-B14F-4D97-AF65-F5344CB8AC3E}">
        <p14:creationId xmlns:p14="http://schemas.microsoft.com/office/powerpoint/2010/main" val="321944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a:xfrm>
            <a:off x="1364684" y="1136695"/>
            <a:ext cx="9462631" cy="475849"/>
          </a:xfrm>
        </p:spPr>
        <p:txBody>
          <a:bodyPr>
            <a:noAutofit/>
          </a:bodyPr>
          <a:lstStyle/>
          <a:p>
            <a:pPr marL="0" indent="0" algn="ctr">
              <a:buNone/>
            </a:pPr>
            <a:r>
              <a:rPr lang="sl-SI" sz="2800">
                <a:latin typeface="EC Square Sans Pro" panose="020B0506040000020004" pitchFamily="34" charset="0"/>
              </a:rPr>
              <a:t>Sodelujmo z namenom preprečiti in zmanjšati uporabo protimikrobnih snovi ...</a:t>
            </a:r>
          </a:p>
        </p:txBody>
      </p:sp>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sl-SI"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7" name="Marcador de texto 1">
            <a:extLst>
              <a:ext uri="{FF2B5EF4-FFF2-40B4-BE49-F238E27FC236}">
                <a16:creationId xmlns:a16="http://schemas.microsoft.com/office/drawing/2014/main" id="{D134C0FF-C9F2-8C75-AA31-F750D949EAB6}"/>
              </a:ext>
            </a:extLst>
          </p:cNvPr>
          <p:cNvSpPr txBox="1">
            <a:spLocks/>
          </p:cNvSpPr>
          <p:nvPr/>
        </p:nvSpPr>
        <p:spPr>
          <a:xfrm>
            <a:off x="1364684" y="6140380"/>
            <a:ext cx="9462631" cy="475849"/>
          </a:xfrm>
          <a:prstGeom prst="rect">
            <a:avLst/>
          </a:prstGeom>
          <a:noFill/>
          <a:ln>
            <a:noFill/>
          </a:ln>
        </p:spPr>
        <p:txBody>
          <a:bodyPr vert="horz" wrap="square" lIns="91440" tIns="45720" rIns="91440" bIns="45720" anchor="t" anchorCtr="0" compatLnSpc="1">
            <a:normAutofit lnSpcReduction="10000"/>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itchFamily="34"/>
              <a:buNone/>
            </a:pPr>
            <a:r>
              <a:rPr lang="sl-SI" sz="2800">
                <a:latin typeface="EC Square Sans Pro" panose="020B0506040000020004" pitchFamily="34" charset="0"/>
              </a:rPr>
              <a:t>Z ustvarjanjem ukrepov na </a:t>
            </a:r>
            <a:r>
              <a:rPr lang="sl-SI" sz="2800" b="1">
                <a:latin typeface="EC Square Sans Pro" panose="020B0506040000020004" pitchFamily="34" charset="0"/>
              </a:rPr>
              <a:t>VAŠI</a:t>
            </a:r>
            <a:r>
              <a:rPr lang="sl-SI" sz="2800">
                <a:latin typeface="EC Square Sans Pro" panose="020B0506040000020004" pitchFamily="34" charset="0"/>
              </a:rPr>
              <a:t> (strankini) kmetiji</a:t>
            </a:r>
          </a:p>
        </p:txBody>
      </p:sp>
      <p:sp>
        <p:nvSpPr>
          <p:cNvPr id="8" name="CuadroTexto 7">
            <a:extLst>
              <a:ext uri="{FF2B5EF4-FFF2-40B4-BE49-F238E27FC236}">
                <a16:creationId xmlns:a16="http://schemas.microsoft.com/office/drawing/2014/main" id="{987E1E81-7859-4757-9325-215B3A8A03F6}"/>
              </a:ext>
            </a:extLst>
          </p:cNvPr>
          <p:cNvSpPr txBox="1"/>
          <p:nvPr/>
        </p:nvSpPr>
        <p:spPr>
          <a:xfrm>
            <a:off x="155668" y="207721"/>
            <a:ext cx="11441480" cy="584775"/>
          </a:xfrm>
          <a:prstGeom prst="rect">
            <a:avLst/>
          </a:prstGeom>
          <a:noFill/>
        </p:spPr>
        <p:txBody>
          <a:bodyPr wrap="square" rtlCol="0">
            <a:spAutoFit/>
          </a:bodyPr>
          <a:lstStyle/>
          <a:p>
            <a:pPr algn="ctr"/>
            <a:r>
              <a:rPr lang="sl-SI" sz="3200" b="1">
                <a:solidFill>
                  <a:srgbClr val="002060"/>
                </a:solidFill>
                <a:latin typeface="EC Square Sans Pro" panose="020B0506040000020004" pitchFamily="34" charset="0"/>
              </a:rPr>
              <a:t>„Bolje preprečiti kot zdraviti“</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161377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3CD8-6BF5-9DC0-B7E0-D530E5AB2BB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4C6E6EA-2F5E-85BF-E6AB-A142FE5B32D0}"/>
              </a:ext>
            </a:extLst>
          </p:cNvPr>
          <p:cNvSpPr>
            <a:spLocks noGrp="1"/>
          </p:cNvSpPr>
          <p:nvPr>
            <p:ph type="body" sz="quarter" idx="10"/>
          </p:nvPr>
        </p:nvSpPr>
        <p:spPr/>
        <p:txBody>
          <a:bodyPr>
            <a:normAutofit/>
          </a:bodyPr>
          <a:lstStyle/>
          <a:p>
            <a:pPr marL="0" indent="0">
              <a:buNone/>
            </a:pPr>
            <a:r>
              <a:rPr lang="sl-SI" sz="2800">
                <a:latin typeface="EC Square Sans Pro" panose="020B0506040000020004" pitchFamily="34" charset="0"/>
              </a:rPr>
              <a:t>ZAKAJ?</a:t>
            </a:r>
          </a:p>
        </p:txBody>
      </p:sp>
      <p:pic>
        <p:nvPicPr>
          <p:cNvPr id="3" name="Onlinemedia 2" title="This has changed what a whole nation eats - BBC Stories">
            <a:hlinkClick r:id="" action="ppaction://media"/>
            <a:extLst>
              <a:ext uri="{FF2B5EF4-FFF2-40B4-BE49-F238E27FC236}">
                <a16:creationId xmlns:a16="http://schemas.microsoft.com/office/drawing/2014/main" id="{DEC59E35-ED28-9F5A-44CD-62F5BE48E133}"/>
              </a:ext>
            </a:extLst>
          </p:cNvPr>
          <p:cNvPicPr>
            <a:picLocks noRot="1" noChangeAspect="1"/>
          </p:cNvPicPr>
          <p:nvPr>
            <a:videoFile r:link="rId1"/>
          </p:nvPr>
        </p:nvPicPr>
        <p:blipFill>
          <a:blip r:embed="rId4"/>
          <a:stretch>
            <a:fillRect/>
          </a:stretch>
        </p:blipFill>
        <p:spPr>
          <a:xfrm>
            <a:off x="2188936" y="1528618"/>
            <a:ext cx="7814127" cy="4414982"/>
          </a:xfrm>
          <a:prstGeom prst="rect">
            <a:avLst/>
          </a:prstGeom>
        </p:spPr>
      </p:pic>
    </p:spTree>
    <p:extLst>
      <p:ext uri="{BB962C8B-B14F-4D97-AF65-F5344CB8AC3E}">
        <p14:creationId xmlns:p14="http://schemas.microsoft.com/office/powerpoint/2010/main" val="1914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70C43-19D6-41CA-B72A-A67432DC2FDD}"/>
              </a:ext>
            </a:extLst>
          </p:cNvPr>
          <p:cNvSpPr>
            <a:spLocks noGrp="1"/>
          </p:cNvSpPr>
          <p:nvPr>
            <p:ph type="body" sz="quarter" idx="10"/>
          </p:nvPr>
        </p:nvSpPr>
        <p:spPr/>
        <p:txBody>
          <a:bodyPr/>
          <a:lstStyle/>
          <a:p>
            <a:endParaRPr lang="en-US"/>
          </a:p>
        </p:txBody>
      </p:sp>
      <p:pic>
        <p:nvPicPr>
          <p:cNvPr id="3" name="01_This has changed what a whole nation eats - BBC Stories">
            <a:hlinkClick r:id="" action="ppaction://media"/>
            <a:extLst>
              <a:ext uri="{FF2B5EF4-FFF2-40B4-BE49-F238E27FC236}">
                <a16:creationId xmlns:a16="http://schemas.microsoft.com/office/drawing/2014/main" id="{12B21F7B-BC9C-4A21-990B-62147D164C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419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normAutofit/>
          </a:bodyPr>
          <a:lstStyle/>
          <a:p>
            <a:pPr marL="0" indent="0">
              <a:buNone/>
            </a:pPr>
            <a:r>
              <a:rPr lang="sl-SI" sz="2800">
                <a:latin typeface="EC Square Sans Pro" panose="020B0506040000020004" pitchFamily="34" charset="0"/>
              </a:rPr>
              <a:t>Negujte sodelovanje med kmeti in veterinarji</a:t>
            </a:r>
          </a:p>
        </p:txBody>
      </p:sp>
      <p:sp>
        <p:nvSpPr>
          <p:cNvPr id="4" name="Tekstvak 3">
            <a:extLst>
              <a:ext uri="{FF2B5EF4-FFF2-40B4-BE49-F238E27FC236}">
                <a16:creationId xmlns:a16="http://schemas.microsoft.com/office/drawing/2014/main" id="{7D7107E2-94EA-01FC-2A9A-C5D6F7E62706}"/>
              </a:ext>
            </a:extLst>
          </p:cNvPr>
          <p:cNvSpPr txBox="1"/>
          <p:nvPr/>
        </p:nvSpPr>
        <p:spPr>
          <a:xfrm>
            <a:off x="762001" y="951369"/>
            <a:ext cx="9919854" cy="6032421"/>
          </a:xfrm>
          <a:prstGeom prst="rect">
            <a:avLst/>
          </a:prstGeom>
          <a:noFill/>
        </p:spPr>
        <p:txBody>
          <a:bodyPr wrap="square" rtlCol="0">
            <a:spAutoFit/>
          </a:bodyPr>
          <a:lstStyle/>
          <a:p>
            <a:r>
              <a:rPr lang="sl-SI" sz="2000" dirty="0">
                <a:latin typeface="EC Square Sans Pro" panose="020B0506040000020004" pitchFamily="34" charset="0"/>
                <a:cs typeface="Arial" panose="020B0604020202020204" pitchFamily="34" charset="0"/>
              </a:rPr>
              <a:t>Kmetje in veterinarji vedno tesneje sodelujejo za izboljšanje zdravja živali in za zmanjšanje uporabe protimikrobnih sredstev na nivoju kmetij...Ker je učinkovito!</a:t>
            </a:r>
          </a:p>
          <a:p>
            <a:endParaRPr lang="en-GB" sz="2000"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pPr algn="ctr"/>
            <a:endParaRPr lang="en-GB" sz="2000" b="1" dirty="0">
              <a:latin typeface="EC Square Sans Pro" panose="020B0506040000020004" pitchFamily="34" charset="0"/>
              <a:cs typeface="Arial" panose="020B0604020202020204" pitchFamily="34" charset="0"/>
            </a:endParaRPr>
          </a:p>
          <a:p>
            <a:pPr algn="ctr"/>
            <a:r>
              <a:rPr lang="sl-SI" sz="2400" b="1" dirty="0">
                <a:latin typeface="EC Square Sans Pro" panose="020B0506040000020004" pitchFamily="34" charset="0"/>
                <a:cs typeface="Arial" panose="020B0604020202020204" pitchFamily="34" charset="0"/>
              </a:rPr>
              <a:t>Današnji cilj je identificirati skupna ključna področja, na katerih lahko kmetje in veterinarji sodelujejo, kar bo privedlo do nadaljnjega izboljšanja.</a:t>
            </a:r>
          </a:p>
        </p:txBody>
      </p:sp>
      <p:pic>
        <p:nvPicPr>
          <p:cNvPr id="5" name="Onlinemedia 4" title="Using a multi-actor plan on a goat farm">
            <a:hlinkClick r:id="" action="ppaction://media"/>
            <a:extLst>
              <a:ext uri="{FF2B5EF4-FFF2-40B4-BE49-F238E27FC236}">
                <a16:creationId xmlns:a16="http://schemas.microsoft.com/office/drawing/2014/main" id="{EE9ECD1E-19F9-097F-220B-DD749374E100}"/>
              </a:ext>
            </a:extLst>
          </p:cNvPr>
          <p:cNvPicPr>
            <a:picLocks noRot="1" noChangeAspect="1"/>
          </p:cNvPicPr>
          <p:nvPr>
            <a:videoFile r:link="rId1"/>
          </p:nvPr>
        </p:nvPicPr>
        <p:blipFill>
          <a:blip r:embed="rId4"/>
          <a:stretch>
            <a:fillRect/>
          </a:stretch>
        </p:blipFill>
        <p:spPr>
          <a:xfrm>
            <a:off x="2406061" y="1823171"/>
            <a:ext cx="6174509" cy="3488598"/>
          </a:xfrm>
          <a:prstGeom prst="rect">
            <a:avLst/>
          </a:prstGeom>
        </p:spPr>
      </p:pic>
    </p:spTree>
    <p:extLst>
      <p:ext uri="{BB962C8B-B14F-4D97-AF65-F5344CB8AC3E}">
        <p14:creationId xmlns:p14="http://schemas.microsoft.com/office/powerpoint/2010/main" val="1636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7E024-3DE4-4E9C-BB1F-952B838AE278}"/>
              </a:ext>
            </a:extLst>
          </p:cNvPr>
          <p:cNvSpPr>
            <a:spLocks noGrp="1"/>
          </p:cNvSpPr>
          <p:nvPr>
            <p:ph type="body" sz="quarter" idx="10"/>
          </p:nvPr>
        </p:nvSpPr>
        <p:spPr/>
        <p:txBody>
          <a:bodyPr/>
          <a:lstStyle/>
          <a:p>
            <a:endParaRPr lang="en-US"/>
          </a:p>
        </p:txBody>
      </p:sp>
      <p:pic>
        <p:nvPicPr>
          <p:cNvPr id="3" name="02_Using a multi-actor plan on a goat farm_En Sub">
            <a:hlinkClick r:id="" action="ppaction://media"/>
            <a:extLst>
              <a:ext uri="{FF2B5EF4-FFF2-40B4-BE49-F238E27FC236}">
                <a16:creationId xmlns:a16="http://schemas.microsoft.com/office/drawing/2014/main" id="{75A78448-F6F2-4DC8-912B-F42D25B0FA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2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FB353F46-3355-4AA5-BA70-B94BFF397444}"/>
              </a:ext>
            </a:extLst>
          </p:cNvPr>
          <p:cNvSpPr/>
          <p:nvPr/>
        </p:nvSpPr>
        <p:spPr>
          <a:xfrm>
            <a:off x="0" y="5510734"/>
            <a:ext cx="7862180" cy="133877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ángulo 27">
            <a:extLst>
              <a:ext uri="{FF2B5EF4-FFF2-40B4-BE49-F238E27FC236}">
                <a16:creationId xmlns:a16="http://schemas.microsoft.com/office/drawing/2014/main" id="{D992C637-2A81-4FFC-9F0F-914055C7E486}"/>
              </a:ext>
            </a:extLst>
          </p:cNvPr>
          <p:cNvSpPr/>
          <p:nvPr/>
        </p:nvSpPr>
        <p:spPr>
          <a:xfrm>
            <a:off x="-17125" y="2473949"/>
            <a:ext cx="7862180" cy="1243089"/>
          </a:xfrm>
          <a:prstGeom prst="rect">
            <a:avLst/>
          </a:prstGeom>
          <a:solidFill>
            <a:srgbClr val="9DC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ángulo 54">
            <a:extLst>
              <a:ext uri="{FF2B5EF4-FFF2-40B4-BE49-F238E27FC236}">
                <a16:creationId xmlns:a16="http://schemas.microsoft.com/office/drawing/2014/main" id="{912FCD56-4697-4300-8401-041CECAB9C42}"/>
              </a:ext>
            </a:extLst>
          </p:cNvPr>
          <p:cNvSpPr/>
          <p:nvPr/>
        </p:nvSpPr>
        <p:spPr>
          <a:xfrm>
            <a:off x="0" y="1141883"/>
            <a:ext cx="7862180" cy="1246696"/>
          </a:xfrm>
          <a:prstGeom prst="rect">
            <a:avLst/>
          </a:prstGeom>
          <a:solidFill>
            <a:srgbClr val="CBE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rcador de texto 1">
            <a:extLst>
              <a:ext uri="{FF2B5EF4-FFF2-40B4-BE49-F238E27FC236}">
                <a16:creationId xmlns:a16="http://schemas.microsoft.com/office/drawing/2014/main" id="{1E156D94-5CC4-4487-B6A5-FF10737A2875}"/>
              </a:ext>
            </a:extLst>
          </p:cNvPr>
          <p:cNvSpPr txBox="1">
            <a:spLocks/>
          </p:cNvSpPr>
          <p:nvPr/>
        </p:nvSpPr>
        <p:spPr>
          <a:xfrm>
            <a:off x="581108" y="380210"/>
            <a:ext cx="9677400" cy="60847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400" dirty="0">
                <a:latin typeface="EC Square Sans Pro" panose="020B0506040000020004" pitchFamily="34" charset="0"/>
              </a:rPr>
              <a:t>Opravili bomo naslednje skupinske vaje:</a:t>
            </a:r>
          </a:p>
        </p:txBody>
      </p:sp>
      <p:sp>
        <p:nvSpPr>
          <p:cNvPr id="34" name="CuadroTexto 33">
            <a:extLst>
              <a:ext uri="{FF2B5EF4-FFF2-40B4-BE49-F238E27FC236}">
                <a16:creationId xmlns:a16="http://schemas.microsoft.com/office/drawing/2014/main" id="{AFF8B4CA-F320-475E-895A-326AFD0351F2}"/>
              </a:ext>
            </a:extLst>
          </p:cNvPr>
          <p:cNvSpPr txBox="1"/>
          <p:nvPr/>
        </p:nvSpPr>
        <p:spPr>
          <a:xfrm>
            <a:off x="1658561" y="1193537"/>
            <a:ext cx="6298727" cy="313932"/>
          </a:xfrm>
          <a:prstGeom prst="rect">
            <a:avLst/>
          </a:prstGeom>
          <a:noFill/>
        </p:spPr>
        <p:txBody>
          <a:bodyPr wrap="square">
            <a:spAutoFit/>
          </a:bodyPr>
          <a:lstStyle/>
          <a:p>
            <a:pPr>
              <a:lnSpc>
                <a:spcPct val="80000"/>
              </a:lnSpc>
            </a:pPr>
            <a:r>
              <a:rPr lang="sl-SI" dirty="0">
                <a:solidFill>
                  <a:srgbClr val="002060"/>
                </a:solidFill>
                <a:latin typeface="EC Square Sans Pro" panose="020B0506040000020004" pitchFamily="34" charset="0"/>
              </a:rPr>
              <a:t>Identifikacija </a:t>
            </a:r>
            <a:r>
              <a:rPr lang="sl-SI" b="1" dirty="0">
                <a:latin typeface="EC Square Sans Pro" panose="020B0506040000020004" pitchFamily="34" charset="0"/>
              </a:rPr>
              <a:t>težav in priložnosti</a:t>
            </a:r>
          </a:p>
        </p:txBody>
      </p:sp>
      <p:sp>
        <p:nvSpPr>
          <p:cNvPr id="36" name="CuadroTexto 35">
            <a:extLst>
              <a:ext uri="{FF2B5EF4-FFF2-40B4-BE49-F238E27FC236}">
                <a16:creationId xmlns:a16="http://schemas.microsoft.com/office/drawing/2014/main" id="{A2A8AFD6-2B1B-46AE-A2F0-645FDB1EEF27}"/>
              </a:ext>
            </a:extLst>
          </p:cNvPr>
          <p:cNvSpPr txBox="1"/>
          <p:nvPr/>
        </p:nvSpPr>
        <p:spPr>
          <a:xfrm>
            <a:off x="1674644" y="3098361"/>
            <a:ext cx="2321923" cy="549381"/>
          </a:xfrm>
          <a:prstGeom prst="rect">
            <a:avLst/>
          </a:prstGeom>
          <a:solidFill>
            <a:srgbClr val="2C7470"/>
          </a:solidFill>
        </p:spPr>
        <p:txBody>
          <a:bodyPr wrap="square">
            <a:spAutoFit/>
          </a:bodyPr>
          <a:lstStyle/>
          <a:p>
            <a:pPr marL="0" indent="0">
              <a:lnSpc>
                <a:spcPct val="80000"/>
              </a:lnSpc>
              <a:buFont typeface="Arial" pitchFamily="34"/>
              <a:buNone/>
            </a:pPr>
            <a:r>
              <a:rPr lang="sl-SI">
                <a:solidFill>
                  <a:schemeClr val="bg1"/>
                </a:solidFill>
                <a:latin typeface="EC Square Sans Pro" panose="020B0506040000020004" pitchFamily="34" charset="0"/>
              </a:rPr>
              <a:t>za izboljšanje </a:t>
            </a:r>
            <a:r>
              <a:rPr lang="sl-SI" b="1">
                <a:solidFill>
                  <a:schemeClr val="bg1"/>
                </a:solidFill>
                <a:latin typeface="EC Square Sans Pro" panose="020B0506040000020004" pitchFamily="34" charset="0"/>
              </a:rPr>
              <a:t>živinorejskih praks</a:t>
            </a:r>
          </a:p>
        </p:txBody>
      </p:sp>
      <p:sp>
        <p:nvSpPr>
          <p:cNvPr id="38" name="CuadroTexto 37">
            <a:extLst>
              <a:ext uri="{FF2B5EF4-FFF2-40B4-BE49-F238E27FC236}">
                <a16:creationId xmlns:a16="http://schemas.microsoft.com/office/drawing/2014/main" id="{384259F0-3FC8-4D6F-80BB-DE0F8C37A42C}"/>
              </a:ext>
            </a:extLst>
          </p:cNvPr>
          <p:cNvSpPr txBox="1"/>
          <p:nvPr/>
        </p:nvSpPr>
        <p:spPr>
          <a:xfrm>
            <a:off x="1728637" y="1699861"/>
            <a:ext cx="2321923" cy="376906"/>
          </a:xfrm>
          <a:prstGeom prst="rect">
            <a:avLst/>
          </a:prstGeom>
          <a:solidFill>
            <a:srgbClr val="2C7470"/>
          </a:solidFill>
        </p:spPr>
        <p:txBody>
          <a:bodyPr wrap="square">
            <a:spAutoFit/>
          </a:bodyPr>
          <a:lstStyle/>
          <a:p>
            <a:r>
              <a:rPr lang="sl-SI" b="1" dirty="0">
                <a:solidFill>
                  <a:schemeClr val="bg1"/>
                </a:solidFill>
                <a:latin typeface="EC Square Sans Pro" panose="020B0506040000020004" pitchFamily="34" charset="0"/>
              </a:rPr>
              <a:t>živinorejske prakse</a:t>
            </a:r>
          </a:p>
        </p:txBody>
      </p:sp>
      <p:sp>
        <p:nvSpPr>
          <p:cNvPr id="40" name="CuadroTexto 39">
            <a:extLst>
              <a:ext uri="{FF2B5EF4-FFF2-40B4-BE49-F238E27FC236}">
                <a16:creationId xmlns:a16="http://schemas.microsoft.com/office/drawing/2014/main" id="{0CC6B10F-03E9-4FE2-AE6F-D0C375988537}"/>
              </a:ext>
            </a:extLst>
          </p:cNvPr>
          <p:cNvSpPr txBox="1"/>
          <p:nvPr/>
        </p:nvSpPr>
        <p:spPr>
          <a:xfrm>
            <a:off x="4288536" y="1630003"/>
            <a:ext cx="3480345" cy="646331"/>
          </a:xfrm>
          <a:prstGeom prst="rect">
            <a:avLst/>
          </a:prstGeom>
          <a:solidFill>
            <a:srgbClr val="2C7470"/>
          </a:solidFill>
        </p:spPr>
        <p:txBody>
          <a:bodyPr wrap="square">
            <a:spAutoFit/>
          </a:bodyPr>
          <a:lstStyle/>
          <a:p>
            <a:r>
              <a:rPr lang="sl-SI" b="1" dirty="0">
                <a:solidFill>
                  <a:schemeClr val="bg1"/>
                </a:solidFill>
                <a:latin typeface="EC Square Sans Pro" panose="020B0506040000020004" pitchFamily="34" charset="0"/>
              </a:rPr>
              <a:t>za zmanjšanje in odgovorno uporabo protimikrobnih sredstev</a:t>
            </a:r>
          </a:p>
        </p:txBody>
      </p:sp>
      <p:sp>
        <p:nvSpPr>
          <p:cNvPr id="42" name="CuadroTexto 41">
            <a:extLst>
              <a:ext uri="{FF2B5EF4-FFF2-40B4-BE49-F238E27FC236}">
                <a16:creationId xmlns:a16="http://schemas.microsoft.com/office/drawing/2014/main" id="{DA60E70B-2C2C-479A-B824-5337C138E1DF}"/>
              </a:ext>
            </a:extLst>
          </p:cNvPr>
          <p:cNvSpPr txBox="1"/>
          <p:nvPr/>
        </p:nvSpPr>
        <p:spPr>
          <a:xfrm>
            <a:off x="-79568" y="1157780"/>
            <a:ext cx="1643021" cy="1046440"/>
          </a:xfrm>
          <a:prstGeom prst="rect">
            <a:avLst/>
          </a:prstGeom>
          <a:noFill/>
        </p:spPr>
        <p:txBody>
          <a:bodyPr wrap="square">
            <a:spAutoFit/>
          </a:bodyPr>
          <a:lstStyle/>
          <a:p>
            <a:r>
              <a:rPr lang="sl-SI" dirty="0">
                <a:solidFill>
                  <a:srgbClr val="002060"/>
                </a:solidFill>
                <a:latin typeface="EC Square Sans Pro" panose="020B0506040000020004" pitchFamily="34" charset="0"/>
              </a:rPr>
              <a:t>Skupinska vaja </a:t>
            </a:r>
            <a:r>
              <a:rPr lang="sl-SI" sz="4400" b="1" dirty="0">
                <a:solidFill>
                  <a:srgbClr val="002060"/>
                </a:solidFill>
                <a:latin typeface="EC Square Sans Pro" panose="020B0506040000020004" pitchFamily="34" charset="0"/>
              </a:rPr>
              <a:t>1 </a:t>
            </a:r>
          </a:p>
        </p:txBody>
      </p:sp>
      <p:sp>
        <p:nvSpPr>
          <p:cNvPr id="45" name="CuadroTexto 44">
            <a:extLst>
              <a:ext uri="{FF2B5EF4-FFF2-40B4-BE49-F238E27FC236}">
                <a16:creationId xmlns:a16="http://schemas.microsoft.com/office/drawing/2014/main" id="{28EBF90C-FD7F-40D4-8193-9ADD37733D23}"/>
              </a:ext>
            </a:extLst>
          </p:cNvPr>
          <p:cNvSpPr txBox="1"/>
          <p:nvPr/>
        </p:nvSpPr>
        <p:spPr>
          <a:xfrm>
            <a:off x="1892005" y="2457200"/>
            <a:ext cx="6028238" cy="461665"/>
          </a:xfrm>
          <a:prstGeom prst="rect">
            <a:avLst/>
          </a:prstGeom>
          <a:noFill/>
        </p:spPr>
        <p:txBody>
          <a:bodyPr wrap="square">
            <a:spAutoFit/>
          </a:bodyPr>
          <a:lstStyle/>
          <a:p>
            <a:r>
              <a:rPr lang="sl-SI" dirty="0">
                <a:solidFill>
                  <a:srgbClr val="002060"/>
                </a:solidFill>
                <a:latin typeface="EC Square Sans Pro" panose="020B0506040000020004" pitchFamily="34" charset="0"/>
              </a:rPr>
              <a:t>Poiščite </a:t>
            </a:r>
            <a:r>
              <a:rPr lang="sl-SI" sz="2400" b="1" dirty="0">
                <a:solidFill>
                  <a:srgbClr val="002060"/>
                </a:solidFill>
                <a:latin typeface="EC Square Sans Pro" panose="020B0506040000020004" pitchFamily="34" charset="0"/>
              </a:rPr>
              <a:t>rešitve, ki bodo obravnavale prepreke  </a:t>
            </a:r>
            <a:r>
              <a:rPr lang="sl-SI" dirty="0">
                <a:solidFill>
                  <a:srgbClr val="002060"/>
                </a:solidFill>
                <a:latin typeface="EC Square Sans Pro" panose="020B0506040000020004" pitchFamily="34" charset="0"/>
              </a:rPr>
              <a:t> </a:t>
            </a:r>
          </a:p>
        </p:txBody>
      </p:sp>
      <p:sp>
        <p:nvSpPr>
          <p:cNvPr id="46" name="CuadroTexto 45">
            <a:extLst>
              <a:ext uri="{FF2B5EF4-FFF2-40B4-BE49-F238E27FC236}">
                <a16:creationId xmlns:a16="http://schemas.microsoft.com/office/drawing/2014/main" id="{35BEB393-2C5D-4FBF-AAC1-A8E9F0C8536F}"/>
              </a:ext>
            </a:extLst>
          </p:cNvPr>
          <p:cNvSpPr txBox="1"/>
          <p:nvPr/>
        </p:nvSpPr>
        <p:spPr>
          <a:xfrm>
            <a:off x="4125730" y="3127855"/>
            <a:ext cx="3710181" cy="549381"/>
          </a:xfrm>
          <a:prstGeom prst="rect">
            <a:avLst/>
          </a:prstGeom>
          <a:solidFill>
            <a:srgbClr val="2C7470"/>
          </a:solidFill>
        </p:spPr>
        <p:txBody>
          <a:bodyPr wrap="square">
            <a:spAutoFit/>
          </a:bodyPr>
          <a:lstStyle/>
          <a:p>
            <a:pPr>
              <a:lnSpc>
                <a:spcPct val="80000"/>
              </a:lnSpc>
            </a:pPr>
            <a:r>
              <a:rPr lang="sl-SI">
                <a:solidFill>
                  <a:schemeClr val="bg1"/>
                </a:solidFill>
                <a:latin typeface="EC Square Sans Pro" panose="020B0506040000020004" pitchFamily="34" charset="0"/>
              </a:rPr>
              <a:t>za </a:t>
            </a:r>
            <a:r>
              <a:rPr lang="sl-SI" b="1">
                <a:solidFill>
                  <a:schemeClr val="bg1"/>
                </a:solidFill>
                <a:latin typeface="EC Square Sans Pro" panose="020B0506040000020004" pitchFamily="34" charset="0"/>
              </a:rPr>
              <a:t>zmanjšanje in odgovorno uporabo protimikrobnih sredstev</a:t>
            </a:r>
          </a:p>
        </p:txBody>
      </p:sp>
      <p:sp>
        <p:nvSpPr>
          <p:cNvPr id="47" name="CuadroTexto 46">
            <a:extLst>
              <a:ext uri="{FF2B5EF4-FFF2-40B4-BE49-F238E27FC236}">
                <a16:creationId xmlns:a16="http://schemas.microsoft.com/office/drawing/2014/main" id="{FF0A72AB-3E92-4B2B-B016-87A588D24947}"/>
              </a:ext>
            </a:extLst>
          </p:cNvPr>
          <p:cNvSpPr txBox="1"/>
          <p:nvPr/>
        </p:nvSpPr>
        <p:spPr>
          <a:xfrm>
            <a:off x="1613689" y="2730224"/>
            <a:ext cx="833488" cy="461665"/>
          </a:xfrm>
          <a:prstGeom prst="rect">
            <a:avLst/>
          </a:prstGeom>
          <a:noFill/>
        </p:spPr>
        <p:txBody>
          <a:bodyPr wrap="square">
            <a:spAutoFit/>
          </a:bodyPr>
          <a:lstStyle/>
          <a:p>
            <a:r>
              <a:rPr lang="sl-SI" sz="2400" b="1">
                <a:solidFill>
                  <a:srgbClr val="002060"/>
                </a:solidFill>
                <a:latin typeface="EC Square Sans Pro" panose="020B0506040000020004" pitchFamily="34" charset="0"/>
              </a:rPr>
              <a:t>2 a</a:t>
            </a:r>
            <a:r>
              <a:rPr lang="sl-SI" sz="1000">
                <a:solidFill>
                  <a:srgbClr val="002060"/>
                </a:solidFill>
                <a:latin typeface="EC Square Sans Pro" panose="020B0506040000020004" pitchFamily="34" charset="0"/>
              </a:rPr>
              <a:t> </a:t>
            </a:r>
          </a:p>
        </p:txBody>
      </p:sp>
      <p:sp>
        <p:nvSpPr>
          <p:cNvPr id="48" name="CuadroTexto 47">
            <a:extLst>
              <a:ext uri="{FF2B5EF4-FFF2-40B4-BE49-F238E27FC236}">
                <a16:creationId xmlns:a16="http://schemas.microsoft.com/office/drawing/2014/main" id="{82C96084-6BEB-4404-AA54-FA9F59952485}"/>
              </a:ext>
            </a:extLst>
          </p:cNvPr>
          <p:cNvSpPr txBox="1"/>
          <p:nvPr/>
        </p:nvSpPr>
        <p:spPr>
          <a:xfrm>
            <a:off x="4113368" y="2768864"/>
            <a:ext cx="833488" cy="461665"/>
          </a:xfrm>
          <a:prstGeom prst="rect">
            <a:avLst/>
          </a:prstGeom>
          <a:noFill/>
        </p:spPr>
        <p:txBody>
          <a:bodyPr wrap="square">
            <a:spAutoFit/>
          </a:bodyPr>
          <a:lstStyle/>
          <a:p>
            <a:r>
              <a:rPr lang="sl-SI" sz="2400" b="1">
                <a:solidFill>
                  <a:srgbClr val="002060"/>
                </a:solidFill>
                <a:latin typeface="EC Square Sans Pro" panose="020B0506040000020004" pitchFamily="34" charset="0"/>
              </a:rPr>
              <a:t>2 b</a:t>
            </a:r>
          </a:p>
        </p:txBody>
      </p:sp>
      <p:sp>
        <p:nvSpPr>
          <p:cNvPr id="50" name="CuadroTexto 49">
            <a:extLst>
              <a:ext uri="{FF2B5EF4-FFF2-40B4-BE49-F238E27FC236}">
                <a16:creationId xmlns:a16="http://schemas.microsoft.com/office/drawing/2014/main" id="{64C14248-52A6-4206-85E4-62FCF6843086}"/>
              </a:ext>
            </a:extLst>
          </p:cNvPr>
          <p:cNvSpPr txBox="1"/>
          <p:nvPr/>
        </p:nvSpPr>
        <p:spPr>
          <a:xfrm>
            <a:off x="2643493" y="5485284"/>
            <a:ext cx="4640975" cy="461665"/>
          </a:xfrm>
          <a:prstGeom prst="rect">
            <a:avLst/>
          </a:prstGeom>
          <a:noFill/>
        </p:spPr>
        <p:txBody>
          <a:bodyPr wrap="square">
            <a:spAutoFit/>
          </a:bodyPr>
          <a:lstStyle/>
          <a:p>
            <a:r>
              <a:rPr lang="sl-SI" sz="2400" b="1">
                <a:solidFill>
                  <a:srgbClr val="002060"/>
                </a:solidFill>
                <a:latin typeface="EC Square Sans Pro" panose="020B0506040000020004" pitchFamily="34" charset="0"/>
              </a:rPr>
              <a:t>Skupna raba, </a:t>
            </a:r>
            <a:r>
              <a:rPr lang="sl-SI" sz="2000">
                <a:solidFill>
                  <a:srgbClr val="002060"/>
                </a:solidFill>
                <a:latin typeface="EC Square Sans Pro" panose="020B0506040000020004" pitchFamily="34" charset="0"/>
              </a:rPr>
              <a:t>predstavitev rezultatov</a:t>
            </a:r>
          </a:p>
        </p:txBody>
      </p:sp>
      <p:sp>
        <p:nvSpPr>
          <p:cNvPr id="51" name="CuadroTexto 50">
            <a:extLst>
              <a:ext uri="{FF2B5EF4-FFF2-40B4-BE49-F238E27FC236}">
                <a16:creationId xmlns:a16="http://schemas.microsoft.com/office/drawing/2014/main" id="{6A54E01C-5231-42AE-BAA4-CE60FFE3E051}"/>
              </a:ext>
            </a:extLst>
          </p:cNvPr>
          <p:cNvSpPr txBox="1"/>
          <p:nvPr/>
        </p:nvSpPr>
        <p:spPr>
          <a:xfrm>
            <a:off x="1647720" y="6236082"/>
            <a:ext cx="2326669" cy="549381"/>
          </a:xfrm>
          <a:prstGeom prst="rect">
            <a:avLst/>
          </a:prstGeom>
          <a:solidFill>
            <a:schemeClr val="bg1"/>
          </a:solidFill>
        </p:spPr>
        <p:txBody>
          <a:bodyPr wrap="square">
            <a:spAutoFit/>
          </a:bodyPr>
          <a:lstStyle/>
          <a:p>
            <a:pPr marL="0" indent="0">
              <a:lnSpc>
                <a:spcPct val="80000"/>
              </a:lnSpc>
              <a:buFont typeface="Arial" pitchFamily="34"/>
              <a:buNone/>
            </a:pPr>
            <a:r>
              <a:rPr lang="sl-SI">
                <a:solidFill>
                  <a:srgbClr val="002060"/>
                </a:solidFill>
                <a:latin typeface="EC Square Sans Pro" panose="020B0506040000020004" pitchFamily="34" charset="0"/>
              </a:rPr>
              <a:t>Seznam </a:t>
            </a:r>
            <a:r>
              <a:rPr lang="sl-SI" b="1">
                <a:solidFill>
                  <a:srgbClr val="002060"/>
                </a:solidFill>
                <a:latin typeface="EC Square Sans Pro" panose="020B0506040000020004" pitchFamily="34" charset="0"/>
              </a:rPr>
              <a:t>živinorejskih praks</a:t>
            </a:r>
          </a:p>
        </p:txBody>
      </p:sp>
      <p:sp>
        <p:nvSpPr>
          <p:cNvPr id="52" name="CuadroTexto 51">
            <a:extLst>
              <a:ext uri="{FF2B5EF4-FFF2-40B4-BE49-F238E27FC236}">
                <a16:creationId xmlns:a16="http://schemas.microsoft.com/office/drawing/2014/main" id="{1A11E895-CF81-4859-AC21-F9018280F752}"/>
              </a:ext>
            </a:extLst>
          </p:cNvPr>
          <p:cNvSpPr txBox="1"/>
          <p:nvPr/>
        </p:nvSpPr>
        <p:spPr>
          <a:xfrm>
            <a:off x="4067685" y="6234065"/>
            <a:ext cx="3758575" cy="549381"/>
          </a:xfrm>
          <a:prstGeom prst="rect">
            <a:avLst/>
          </a:prstGeom>
          <a:solidFill>
            <a:schemeClr val="bg1"/>
          </a:solidFill>
        </p:spPr>
        <p:txBody>
          <a:bodyPr wrap="square">
            <a:spAutoFit/>
          </a:bodyPr>
          <a:lstStyle/>
          <a:p>
            <a:pPr algn="ctr">
              <a:lnSpc>
                <a:spcPct val="80000"/>
              </a:lnSpc>
            </a:pPr>
            <a:r>
              <a:rPr lang="sl-SI">
                <a:solidFill>
                  <a:srgbClr val="002060"/>
                </a:solidFill>
                <a:latin typeface="EC Square Sans Pro" panose="020B0506040000020004" pitchFamily="34" charset="0"/>
              </a:rPr>
              <a:t>Ukrepi za </a:t>
            </a:r>
            <a:r>
              <a:rPr lang="sl-SI" b="1">
                <a:solidFill>
                  <a:srgbClr val="002060"/>
                </a:solidFill>
                <a:latin typeface="EC Square Sans Pro" panose="020B0506040000020004" pitchFamily="34" charset="0"/>
              </a:rPr>
              <a:t>zmanjšanje in odgovorno uporabo protimikrobnih sredstev</a:t>
            </a:r>
          </a:p>
        </p:txBody>
      </p:sp>
      <p:sp>
        <p:nvSpPr>
          <p:cNvPr id="53" name="CuadroTexto 52">
            <a:extLst>
              <a:ext uri="{FF2B5EF4-FFF2-40B4-BE49-F238E27FC236}">
                <a16:creationId xmlns:a16="http://schemas.microsoft.com/office/drawing/2014/main" id="{EAD4A5E9-666B-4D44-B945-9C950481D473}"/>
              </a:ext>
            </a:extLst>
          </p:cNvPr>
          <p:cNvSpPr txBox="1"/>
          <p:nvPr/>
        </p:nvSpPr>
        <p:spPr>
          <a:xfrm>
            <a:off x="1675686" y="5838105"/>
            <a:ext cx="833488" cy="461665"/>
          </a:xfrm>
          <a:prstGeom prst="rect">
            <a:avLst/>
          </a:prstGeom>
          <a:noFill/>
        </p:spPr>
        <p:txBody>
          <a:bodyPr wrap="square">
            <a:spAutoFit/>
          </a:bodyPr>
          <a:lstStyle/>
          <a:p>
            <a:r>
              <a:rPr lang="sl-SI" sz="2400" b="1">
                <a:solidFill>
                  <a:srgbClr val="002060"/>
                </a:solidFill>
                <a:latin typeface="EC Square Sans Pro" panose="020B0506040000020004" pitchFamily="34" charset="0"/>
              </a:rPr>
              <a:t>3 a</a:t>
            </a:r>
            <a:r>
              <a:rPr lang="sl-SI" sz="1000">
                <a:solidFill>
                  <a:srgbClr val="002060"/>
                </a:solidFill>
                <a:latin typeface="EC Square Sans Pro" panose="020B0506040000020004" pitchFamily="34" charset="0"/>
              </a:rPr>
              <a:t> </a:t>
            </a:r>
          </a:p>
        </p:txBody>
      </p:sp>
      <p:sp>
        <p:nvSpPr>
          <p:cNvPr id="54" name="CuadroTexto 53">
            <a:extLst>
              <a:ext uri="{FF2B5EF4-FFF2-40B4-BE49-F238E27FC236}">
                <a16:creationId xmlns:a16="http://schemas.microsoft.com/office/drawing/2014/main" id="{C7A3C2B9-7224-4560-BFFD-9A6D46124312}"/>
              </a:ext>
            </a:extLst>
          </p:cNvPr>
          <p:cNvSpPr txBox="1"/>
          <p:nvPr/>
        </p:nvSpPr>
        <p:spPr>
          <a:xfrm>
            <a:off x="4142855" y="5833251"/>
            <a:ext cx="833488" cy="461665"/>
          </a:xfrm>
          <a:prstGeom prst="rect">
            <a:avLst/>
          </a:prstGeom>
          <a:noFill/>
        </p:spPr>
        <p:txBody>
          <a:bodyPr wrap="square">
            <a:spAutoFit/>
          </a:bodyPr>
          <a:lstStyle/>
          <a:p>
            <a:r>
              <a:rPr lang="sl-SI" sz="2400" b="1">
                <a:solidFill>
                  <a:srgbClr val="002060"/>
                </a:solidFill>
                <a:latin typeface="EC Square Sans Pro" panose="020B0506040000020004" pitchFamily="34" charset="0"/>
              </a:rPr>
              <a:t>3 b</a:t>
            </a:r>
          </a:p>
        </p:txBody>
      </p:sp>
      <p:pic>
        <p:nvPicPr>
          <p:cNvPr id="30" name="Picture 2">
            <a:extLst>
              <a:ext uri="{FF2B5EF4-FFF2-40B4-BE49-F238E27FC236}">
                <a16:creationId xmlns:a16="http://schemas.microsoft.com/office/drawing/2014/main" id="{1F5BEBD2-DC20-4413-83E2-B970E519025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582916" y="3809831"/>
            <a:ext cx="2782945" cy="1608109"/>
          </a:xfrm>
          <a:prstGeom prst="rect">
            <a:avLst/>
          </a:prstGeom>
          <a:noFill/>
          <a:ln cap="flat">
            <a:noFill/>
          </a:ln>
        </p:spPr>
      </p:pic>
      <p:sp>
        <p:nvSpPr>
          <p:cNvPr id="32" name="CuadroTexto 31">
            <a:extLst>
              <a:ext uri="{FF2B5EF4-FFF2-40B4-BE49-F238E27FC236}">
                <a16:creationId xmlns:a16="http://schemas.microsoft.com/office/drawing/2014/main" id="{E6BBFDCE-810A-4953-B424-1E6CE18AD26D}"/>
              </a:ext>
            </a:extLst>
          </p:cNvPr>
          <p:cNvSpPr txBox="1"/>
          <p:nvPr/>
        </p:nvSpPr>
        <p:spPr>
          <a:xfrm>
            <a:off x="-83101" y="2437837"/>
            <a:ext cx="1760516" cy="1046440"/>
          </a:xfrm>
          <a:prstGeom prst="rect">
            <a:avLst/>
          </a:prstGeom>
          <a:noFill/>
        </p:spPr>
        <p:txBody>
          <a:bodyPr wrap="square">
            <a:spAutoFit/>
          </a:bodyPr>
          <a:lstStyle/>
          <a:p>
            <a:r>
              <a:rPr lang="sl-SI">
                <a:solidFill>
                  <a:srgbClr val="002060"/>
                </a:solidFill>
                <a:latin typeface="EC Square Sans Pro" panose="020B0506040000020004" pitchFamily="34" charset="0"/>
              </a:rPr>
              <a:t>Skupinska vaja </a:t>
            </a:r>
            <a:r>
              <a:rPr lang="sl-SI" sz="4400" b="1">
                <a:solidFill>
                  <a:srgbClr val="002060"/>
                </a:solidFill>
                <a:latin typeface="EC Square Sans Pro" panose="020B0506040000020004" pitchFamily="34" charset="0"/>
              </a:rPr>
              <a:t>2 </a:t>
            </a:r>
          </a:p>
        </p:txBody>
      </p:sp>
      <p:sp>
        <p:nvSpPr>
          <p:cNvPr id="33" name="CuadroTexto 32">
            <a:extLst>
              <a:ext uri="{FF2B5EF4-FFF2-40B4-BE49-F238E27FC236}">
                <a16:creationId xmlns:a16="http://schemas.microsoft.com/office/drawing/2014/main" id="{FCD27A84-761B-4A76-A594-EDC6FC88F115}"/>
              </a:ext>
            </a:extLst>
          </p:cNvPr>
          <p:cNvSpPr txBox="1"/>
          <p:nvPr/>
        </p:nvSpPr>
        <p:spPr>
          <a:xfrm>
            <a:off x="17125" y="5437392"/>
            <a:ext cx="1595070" cy="1046440"/>
          </a:xfrm>
          <a:prstGeom prst="rect">
            <a:avLst/>
          </a:prstGeom>
          <a:noFill/>
        </p:spPr>
        <p:txBody>
          <a:bodyPr wrap="square">
            <a:spAutoFit/>
          </a:bodyPr>
          <a:lstStyle/>
          <a:p>
            <a:r>
              <a:rPr lang="sl-SI">
                <a:solidFill>
                  <a:srgbClr val="002060"/>
                </a:solidFill>
                <a:latin typeface="EC Square Sans Pro" panose="020B0506040000020004" pitchFamily="34" charset="0"/>
              </a:rPr>
              <a:t>Skupinska vaja </a:t>
            </a:r>
            <a:r>
              <a:rPr lang="sl-SI" sz="4400" b="1">
                <a:solidFill>
                  <a:srgbClr val="002060"/>
                </a:solidFill>
                <a:latin typeface="EC Square Sans Pro" panose="020B0506040000020004" pitchFamily="34" charset="0"/>
              </a:rPr>
              <a:t>3</a:t>
            </a:r>
          </a:p>
        </p:txBody>
      </p:sp>
      <p:sp>
        <p:nvSpPr>
          <p:cNvPr id="35" name="CuadroTexto 34">
            <a:extLst>
              <a:ext uri="{FF2B5EF4-FFF2-40B4-BE49-F238E27FC236}">
                <a16:creationId xmlns:a16="http://schemas.microsoft.com/office/drawing/2014/main" id="{3FA5219B-24E9-443F-BDF7-8EF6B9311594}"/>
              </a:ext>
            </a:extLst>
          </p:cNvPr>
          <p:cNvSpPr txBox="1"/>
          <p:nvPr/>
        </p:nvSpPr>
        <p:spPr>
          <a:xfrm>
            <a:off x="412474" y="4207608"/>
            <a:ext cx="1990414" cy="461665"/>
          </a:xfrm>
          <a:prstGeom prst="rect">
            <a:avLst/>
          </a:prstGeom>
          <a:noFill/>
        </p:spPr>
        <p:txBody>
          <a:bodyPr wrap="square">
            <a:spAutoFit/>
          </a:bodyPr>
          <a:lstStyle/>
          <a:p>
            <a:r>
              <a:rPr lang="sl-SI" sz="2400" b="1" dirty="0">
                <a:solidFill>
                  <a:srgbClr val="002060"/>
                </a:solidFill>
                <a:latin typeface="EC Square Sans Pro" panose="020B0506040000020004" pitchFamily="34" charset="0"/>
              </a:rPr>
              <a:t>Identifikacija</a:t>
            </a:r>
          </a:p>
        </p:txBody>
      </p:sp>
      <p:grpSp>
        <p:nvGrpSpPr>
          <p:cNvPr id="15" name="Grupo 14">
            <a:extLst>
              <a:ext uri="{FF2B5EF4-FFF2-40B4-BE49-F238E27FC236}">
                <a16:creationId xmlns:a16="http://schemas.microsoft.com/office/drawing/2014/main" id="{CE982797-A9B4-4334-84D3-FF537D63117E}"/>
              </a:ext>
            </a:extLst>
          </p:cNvPr>
          <p:cNvGrpSpPr/>
          <p:nvPr/>
        </p:nvGrpSpPr>
        <p:grpSpPr>
          <a:xfrm>
            <a:off x="7957288" y="610105"/>
            <a:ext cx="4200796" cy="2308760"/>
            <a:chOff x="7957288" y="610105"/>
            <a:chExt cx="4200796" cy="2308760"/>
          </a:xfrm>
        </p:grpSpPr>
        <p:grpSp>
          <p:nvGrpSpPr>
            <p:cNvPr id="37" name="Grupo 36">
              <a:extLst>
                <a:ext uri="{FF2B5EF4-FFF2-40B4-BE49-F238E27FC236}">
                  <a16:creationId xmlns:a16="http://schemas.microsoft.com/office/drawing/2014/main" id="{2F32368B-0732-4D14-9C43-7B037F0A294F}"/>
                </a:ext>
              </a:extLst>
            </p:cNvPr>
            <p:cNvGrpSpPr/>
            <p:nvPr/>
          </p:nvGrpSpPr>
          <p:grpSpPr>
            <a:xfrm>
              <a:off x="8337914" y="1315255"/>
              <a:ext cx="332534" cy="299599"/>
              <a:chOff x="7173994" y="1770770"/>
              <a:chExt cx="558800" cy="506485"/>
            </a:xfrm>
          </p:grpSpPr>
          <p:sp>
            <p:nvSpPr>
              <p:cNvPr id="39" name="Elipse 38">
                <a:extLst>
                  <a:ext uri="{FF2B5EF4-FFF2-40B4-BE49-F238E27FC236}">
                    <a16:creationId xmlns:a16="http://schemas.microsoft.com/office/drawing/2014/main" id="{5C813B8A-AE29-45AF-9E7B-DAAC7816394E}"/>
                  </a:ext>
                </a:extLst>
              </p:cNvPr>
              <p:cNvSpPr/>
              <p:nvPr/>
            </p:nvSpPr>
            <p:spPr>
              <a:xfrm>
                <a:off x="7173994" y="177077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41" name="Picture 6" descr="Chicken Icon Vector Art, Icons, and Graphics for Free Download">
                <a:extLst>
                  <a:ext uri="{FF2B5EF4-FFF2-40B4-BE49-F238E27FC236}">
                    <a16:creationId xmlns:a16="http://schemas.microsoft.com/office/drawing/2014/main" id="{FB7BD75A-D4CE-4305-9EF9-EA79580E4C4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54636"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4" name="Grupo 43">
              <a:extLst>
                <a:ext uri="{FF2B5EF4-FFF2-40B4-BE49-F238E27FC236}">
                  <a16:creationId xmlns:a16="http://schemas.microsoft.com/office/drawing/2014/main" id="{FE5B63AA-0F92-474E-BC79-46A1C43B7197}"/>
                </a:ext>
              </a:extLst>
            </p:cNvPr>
            <p:cNvGrpSpPr/>
            <p:nvPr/>
          </p:nvGrpSpPr>
          <p:grpSpPr>
            <a:xfrm>
              <a:off x="8981879" y="844209"/>
              <a:ext cx="332534" cy="299599"/>
              <a:chOff x="7187073" y="2370223"/>
              <a:chExt cx="558800" cy="506485"/>
            </a:xfrm>
          </p:grpSpPr>
          <p:sp>
            <p:nvSpPr>
              <p:cNvPr id="56" name="Elipse 55">
                <a:extLst>
                  <a:ext uri="{FF2B5EF4-FFF2-40B4-BE49-F238E27FC236}">
                    <a16:creationId xmlns:a16="http://schemas.microsoft.com/office/drawing/2014/main" id="{1F552410-01A8-41FA-8F14-827FEE253ACF}"/>
                  </a:ext>
                </a:extLst>
              </p:cNvPr>
              <p:cNvSpPr/>
              <p:nvPr/>
            </p:nvSpPr>
            <p:spPr>
              <a:xfrm>
                <a:off x="7187073" y="237022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57" name="Picture 8" descr="Sheep Vector Illustration Black Silhouette. Stock Vector - Illustration of  raphic, husbandry: 140349495">
                <a:extLst>
                  <a:ext uri="{FF2B5EF4-FFF2-40B4-BE49-F238E27FC236}">
                    <a16:creationId xmlns:a16="http://schemas.microsoft.com/office/drawing/2014/main" id="{FF37D005-BD50-48C3-B036-B4BB8A9CB43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7322864"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8" name="Grupo 57">
              <a:extLst>
                <a:ext uri="{FF2B5EF4-FFF2-40B4-BE49-F238E27FC236}">
                  <a16:creationId xmlns:a16="http://schemas.microsoft.com/office/drawing/2014/main" id="{CAD800FC-A308-4F54-94ED-D6456A87FA44}"/>
                </a:ext>
              </a:extLst>
            </p:cNvPr>
            <p:cNvGrpSpPr/>
            <p:nvPr/>
          </p:nvGrpSpPr>
          <p:grpSpPr>
            <a:xfrm>
              <a:off x="8779163" y="1186420"/>
              <a:ext cx="332534" cy="299599"/>
              <a:chOff x="7206758" y="3007460"/>
              <a:chExt cx="558800" cy="506485"/>
            </a:xfrm>
          </p:grpSpPr>
          <p:sp>
            <p:nvSpPr>
              <p:cNvPr id="59" name="Elipse 58">
                <a:extLst>
                  <a:ext uri="{FF2B5EF4-FFF2-40B4-BE49-F238E27FC236}">
                    <a16:creationId xmlns:a16="http://schemas.microsoft.com/office/drawing/2014/main" id="{5EA81898-A75C-4307-9FFB-9A4499E2E9E7}"/>
                  </a:ext>
                </a:extLst>
              </p:cNvPr>
              <p:cNvSpPr/>
              <p:nvPr/>
            </p:nvSpPr>
            <p:spPr>
              <a:xfrm>
                <a:off x="7206758" y="30074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0" name="Picture 4" descr="840+ Heifer Illustrations, Royalty-Free Vector Graphics &amp; Clip Art - iStock  | Heifer cows, Heifer vector, Heifer milk">
                <a:extLst>
                  <a:ext uri="{FF2B5EF4-FFF2-40B4-BE49-F238E27FC236}">
                    <a16:creationId xmlns:a16="http://schemas.microsoft.com/office/drawing/2014/main" id="{F8C04ABB-7069-4E62-816D-A74CE6170FF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7322864"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1" name="Grupo 60">
              <a:extLst>
                <a:ext uri="{FF2B5EF4-FFF2-40B4-BE49-F238E27FC236}">
                  <a16:creationId xmlns:a16="http://schemas.microsoft.com/office/drawing/2014/main" id="{918F7814-2FE4-4340-BB6F-D2077FEFC157}"/>
                </a:ext>
              </a:extLst>
            </p:cNvPr>
            <p:cNvGrpSpPr/>
            <p:nvPr/>
          </p:nvGrpSpPr>
          <p:grpSpPr>
            <a:xfrm>
              <a:off x="8770024" y="1567219"/>
              <a:ext cx="332534" cy="299599"/>
              <a:chOff x="7196598" y="3647063"/>
              <a:chExt cx="558800" cy="506485"/>
            </a:xfrm>
          </p:grpSpPr>
          <p:sp>
            <p:nvSpPr>
              <p:cNvPr id="62" name="Elipse 61">
                <a:extLst>
                  <a:ext uri="{FF2B5EF4-FFF2-40B4-BE49-F238E27FC236}">
                    <a16:creationId xmlns:a16="http://schemas.microsoft.com/office/drawing/2014/main" id="{280D4FB9-26D5-4B64-B2D4-285DF60A1D99}"/>
                  </a:ext>
                </a:extLst>
              </p:cNvPr>
              <p:cNvSpPr/>
              <p:nvPr/>
            </p:nvSpPr>
            <p:spPr>
              <a:xfrm>
                <a:off x="7196598" y="364706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3" name="Picture 12" descr="Over 900 Free Horse Vectors - Pixabay - Pixabay">
                <a:extLst>
                  <a:ext uri="{FF2B5EF4-FFF2-40B4-BE49-F238E27FC236}">
                    <a16:creationId xmlns:a16="http://schemas.microsoft.com/office/drawing/2014/main" id="{592DDB2B-764E-46F4-A943-31B47054315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92308"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4" name="Grupo 63">
              <a:extLst>
                <a:ext uri="{FF2B5EF4-FFF2-40B4-BE49-F238E27FC236}">
                  <a16:creationId xmlns:a16="http://schemas.microsoft.com/office/drawing/2014/main" id="{77744A4A-4B72-47E6-B376-1677BC9298BD}"/>
                </a:ext>
              </a:extLst>
            </p:cNvPr>
            <p:cNvGrpSpPr/>
            <p:nvPr/>
          </p:nvGrpSpPr>
          <p:grpSpPr>
            <a:xfrm>
              <a:off x="9207328" y="1577711"/>
              <a:ext cx="332534" cy="299599"/>
              <a:chOff x="7187073" y="4298257"/>
              <a:chExt cx="558800" cy="506485"/>
            </a:xfrm>
          </p:grpSpPr>
          <p:sp>
            <p:nvSpPr>
              <p:cNvPr id="65" name="Elipse 64">
                <a:extLst>
                  <a:ext uri="{FF2B5EF4-FFF2-40B4-BE49-F238E27FC236}">
                    <a16:creationId xmlns:a16="http://schemas.microsoft.com/office/drawing/2014/main" id="{9698ABE0-8A5C-41FE-8C27-AB7F720504FE}"/>
                  </a:ext>
                </a:extLst>
              </p:cNvPr>
              <p:cNvSpPr/>
              <p:nvPr/>
            </p:nvSpPr>
            <p:spPr>
              <a:xfrm>
                <a:off x="7187073" y="4298257"/>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6" name="Picture 14" descr="Fish Icon Vector Isolated Stock Illustration - Download Image Now - Fish,  Icon, Vector - iStock">
                <a:extLst>
                  <a:ext uri="{FF2B5EF4-FFF2-40B4-BE49-F238E27FC236}">
                    <a16:creationId xmlns:a16="http://schemas.microsoft.com/office/drawing/2014/main" id="{88442B87-7604-48E0-A29C-F015D82DA87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7263957"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Grupo 66">
              <a:extLst>
                <a:ext uri="{FF2B5EF4-FFF2-40B4-BE49-F238E27FC236}">
                  <a16:creationId xmlns:a16="http://schemas.microsoft.com/office/drawing/2014/main" id="{1063015B-FC6E-4BCC-8AE4-6F329FFF1B6F}"/>
                </a:ext>
              </a:extLst>
            </p:cNvPr>
            <p:cNvGrpSpPr/>
            <p:nvPr/>
          </p:nvGrpSpPr>
          <p:grpSpPr>
            <a:xfrm>
              <a:off x="8340113" y="1706665"/>
              <a:ext cx="332534" cy="299599"/>
              <a:chOff x="7187073" y="4959716"/>
              <a:chExt cx="558800" cy="506485"/>
            </a:xfrm>
          </p:grpSpPr>
          <p:sp>
            <p:nvSpPr>
              <p:cNvPr id="68" name="Elipse 67">
                <a:extLst>
                  <a:ext uri="{FF2B5EF4-FFF2-40B4-BE49-F238E27FC236}">
                    <a16:creationId xmlns:a16="http://schemas.microsoft.com/office/drawing/2014/main" id="{1FD8D5F8-DE54-457E-B3DE-0735620112EA}"/>
                  </a:ext>
                </a:extLst>
              </p:cNvPr>
              <p:cNvSpPr/>
              <p:nvPr/>
            </p:nvSpPr>
            <p:spPr>
              <a:xfrm>
                <a:off x="7187073" y="4959716"/>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9" name="Picture 10" descr="Goat Vector Art Stock Images | Depositphotos">
                <a:extLst>
                  <a:ext uri="{FF2B5EF4-FFF2-40B4-BE49-F238E27FC236}">
                    <a16:creationId xmlns:a16="http://schemas.microsoft.com/office/drawing/2014/main" id="{DD000374-218D-4E1F-9BEB-B37FB60A5C3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7313573"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0" name="Grupo 69">
              <a:extLst>
                <a:ext uri="{FF2B5EF4-FFF2-40B4-BE49-F238E27FC236}">
                  <a16:creationId xmlns:a16="http://schemas.microsoft.com/office/drawing/2014/main" id="{5803C228-A3E7-4DE6-912F-BD65146B0011}"/>
                </a:ext>
              </a:extLst>
            </p:cNvPr>
            <p:cNvGrpSpPr/>
            <p:nvPr/>
          </p:nvGrpSpPr>
          <p:grpSpPr>
            <a:xfrm>
              <a:off x="11345079" y="1739000"/>
              <a:ext cx="332534" cy="299599"/>
              <a:chOff x="8091835" y="1770770"/>
              <a:chExt cx="558800" cy="506485"/>
            </a:xfrm>
          </p:grpSpPr>
          <p:sp>
            <p:nvSpPr>
              <p:cNvPr id="71" name="Elipse 70">
                <a:extLst>
                  <a:ext uri="{FF2B5EF4-FFF2-40B4-BE49-F238E27FC236}">
                    <a16:creationId xmlns:a16="http://schemas.microsoft.com/office/drawing/2014/main" id="{53C84CAF-2F42-41F7-B5EC-2A2567A85DFA}"/>
                  </a:ext>
                </a:extLst>
              </p:cNvPr>
              <p:cNvSpPr/>
              <p:nvPr/>
            </p:nvSpPr>
            <p:spPr>
              <a:xfrm>
                <a:off x="8091835" y="177077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2" name="Picture 6" descr="Chicken Icon Vector Art, Icons, and Graphics for Free Download">
                <a:extLst>
                  <a:ext uri="{FF2B5EF4-FFF2-40B4-BE49-F238E27FC236}">
                    <a16:creationId xmlns:a16="http://schemas.microsoft.com/office/drawing/2014/main" id="{FFA73FF2-662A-4C40-916E-0638AECD099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72477"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3" name="Grupo 72">
              <a:extLst>
                <a:ext uri="{FF2B5EF4-FFF2-40B4-BE49-F238E27FC236}">
                  <a16:creationId xmlns:a16="http://schemas.microsoft.com/office/drawing/2014/main" id="{9777529E-C752-4B9C-B16D-D6CB2A3635C7}"/>
                </a:ext>
              </a:extLst>
            </p:cNvPr>
            <p:cNvGrpSpPr/>
            <p:nvPr/>
          </p:nvGrpSpPr>
          <p:grpSpPr>
            <a:xfrm>
              <a:off x="10749867" y="888996"/>
              <a:ext cx="332534" cy="299599"/>
              <a:chOff x="8104914" y="2370223"/>
              <a:chExt cx="558800" cy="506485"/>
            </a:xfrm>
          </p:grpSpPr>
          <p:sp>
            <p:nvSpPr>
              <p:cNvPr id="74" name="Elipse 73">
                <a:extLst>
                  <a:ext uri="{FF2B5EF4-FFF2-40B4-BE49-F238E27FC236}">
                    <a16:creationId xmlns:a16="http://schemas.microsoft.com/office/drawing/2014/main" id="{2D3C3370-ABD6-40EE-B5DA-3FF9B5D703B2}"/>
                  </a:ext>
                </a:extLst>
              </p:cNvPr>
              <p:cNvSpPr/>
              <p:nvPr/>
            </p:nvSpPr>
            <p:spPr>
              <a:xfrm>
                <a:off x="8104914" y="237022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5" name="Picture 8" descr="Sheep Vector Illustration Black Silhouette. Stock Vector - Illustration of  raphic, husbandry: 140349495">
                <a:extLst>
                  <a:ext uri="{FF2B5EF4-FFF2-40B4-BE49-F238E27FC236}">
                    <a16:creationId xmlns:a16="http://schemas.microsoft.com/office/drawing/2014/main" id="{3C676711-7A4B-42E9-93AC-BFFA1C9B168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8240705"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6" name="Grupo 75">
              <a:extLst>
                <a:ext uri="{FF2B5EF4-FFF2-40B4-BE49-F238E27FC236}">
                  <a16:creationId xmlns:a16="http://schemas.microsoft.com/office/drawing/2014/main" id="{47EFDF9F-FFB2-40B9-B086-249738FEB490}"/>
                </a:ext>
              </a:extLst>
            </p:cNvPr>
            <p:cNvGrpSpPr/>
            <p:nvPr/>
          </p:nvGrpSpPr>
          <p:grpSpPr>
            <a:xfrm>
              <a:off x="10532839" y="1206610"/>
              <a:ext cx="332534" cy="299599"/>
              <a:chOff x="8124599" y="3007460"/>
              <a:chExt cx="558800" cy="506485"/>
            </a:xfrm>
          </p:grpSpPr>
          <p:sp>
            <p:nvSpPr>
              <p:cNvPr id="77" name="Elipse 76">
                <a:extLst>
                  <a:ext uri="{FF2B5EF4-FFF2-40B4-BE49-F238E27FC236}">
                    <a16:creationId xmlns:a16="http://schemas.microsoft.com/office/drawing/2014/main" id="{6CB95775-C572-44BF-AF35-516566E24048}"/>
                  </a:ext>
                </a:extLst>
              </p:cNvPr>
              <p:cNvSpPr/>
              <p:nvPr/>
            </p:nvSpPr>
            <p:spPr>
              <a:xfrm>
                <a:off x="8124599" y="300746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8" name="Picture 4" descr="840+ Heifer Illustrations, Royalty-Free Vector Graphics &amp; Clip Art - iStock  | Heifer cows, Heifer vector, Heifer milk">
                <a:extLst>
                  <a:ext uri="{FF2B5EF4-FFF2-40B4-BE49-F238E27FC236}">
                    <a16:creationId xmlns:a16="http://schemas.microsoft.com/office/drawing/2014/main" id="{D12C0CB0-5BC1-430A-B93B-B304898601C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8240705"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9" name="Grupo 78">
              <a:extLst>
                <a:ext uri="{FF2B5EF4-FFF2-40B4-BE49-F238E27FC236}">
                  <a16:creationId xmlns:a16="http://schemas.microsoft.com/office/drawing/2014/main" id="{69F1BEC3-D500-423F-B3D9-5C0813C42DA3}"/>
                </a:ext>
              </a:extLst>
            </p:cNvPr>
            <p:cNvGrpSpPr/>
            <p:nvPr/>
          </p:nvGrpSpPr>
          <p:grpSpPr>
            <a:xfrm>
              <a:off x="10942591" y="1589831"/>
              <a:ext cx="332534" cy="299599"/>
              <a:chOff x="8114439" y="3647063"/>
              <a:chExt cx="558800" cy="506485"/>
            </a:xfrm>
          </p:grpSpPr>
          <p:sp>
            <p:nvSpPr>
              <p:cNvPr id="80" name="Elipse 79">
                <a:extLst>
                  <a:ext uri="{FF2B5EF4-FFF2-40B4-BE49-F238E27FC236}">
                    <a16:creationId xmlns:a16="http://schemas.microsoft.com/office/drawing/2014/main" id="{22F8F791-8A39-4A82-908F-109B4AFCF348}"/>
                  </a:ext>
                </a:extLst>
              </p:cNvPr>
              <p:cNvSpPr/>
              <p:nvPr/>
            </p:nvSpPr>
            <p:spPr>
              <a:xfrm>
                <a:off x="8114439" y="364706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1" name="Picture 12" descr="Over 900 Free Horse Vectors - Pixabay - Pixabay">
                <a:extLst>
                  <a:ext uri="{FF2B5EF4-FFF2-40B4-BE49-F238E27FC236}">
                    <a16:creationId xmlns:a16="http://schemas.microsoft.com/office/drawing/2014/main" id="{F8E6DE39-C42F-4ABA-87B3-6CAFBEE62E3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10149"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2" name="Grupo 81">
              <a:extLst>
                <a:ext uri="{FF2B5EF4-FFF2-40B4-BE49-F238E27FC236}">
                  <a16:creationId xmlns:a16="http://schemas.microsoft.com/office/drawing/2014/main" id="{A703E5ED-83CE-429C-B65F-0841C30B7C02}"/>
                </a:ext>
              </a:extLst>
            </p:cNvPr>
            <p:cNvGrpSpPr/>
            <p:nvPr/>
          </p:nvGrpSpPr>
          <p:grpSpPr>
            <a:xfrm>
              <a:off x="10538559" y="1589832"/>
              <a:ext cx="332534" cy="299599"/>
              <a:chOff x="8104914" y="4298257"/>
              <a:chExt cx="558800" cy="506485"/>
            </a:xfrm>
          </p:grpSpPr>
          <p:sp>
            <p:nvSpPr>
              <p:cNvPr id="83" name="Elipse 82">
                <a:extLst>
                  <a:ext uri="{FF2B5EF4-FFF2-40B4-BE49-F238E27FC236}">
                    <a16:creationId xmlns:a16="http://schemas.microsoft.com/office/drawing/2014/main" id="{4B0E60E7-0148-4CF1-BC75-6C241E38BAD8}"/>
                  </a:ext>
                </a:extLst>
              </p:cNvPr>
              <p:cNvSpPr/>
              <p:nvPr/>
            </p:nvSpPr>
            <p:spPr>
              <a:xfrm>
                <a:off x="8104914" y="4298257"/>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4" name="Picture 14" descr="Fish Icon Vector Isolated Stock Illustration - Download Image Now - Fish,  Icon, Vector - iStock">
                <a:extLst>
                  <a:ext uri="{FF2B5EF4-FFF2-40B4-BE49-F238E27FC236}">
                    <a16:creationId xmlns:a16="http://schemas.microsoft.com/office/drawing/2014/main" id="{ECEBD9AB-B29C-4C06-BC25-04A9BC6FA34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8181798"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5" name="Grupo 84">
              <a:extLst>
                <a:ext uri="{FF2B5EF4-FFF2-40B4-BE49-F238E27FC236}">
                  <a16:creationId xmlns:a16="http://schemas.microsoft.com/office/drawing/2014/main" id="{BA3DA9AE-6F01-4C41-A12E-E11167014FD2}"/>
                </a:ext>
              </a:extLst>
            </p:cNvPr>
            <p:cNvGrpSpPr/>
            <p:nvPr/>
          </p:nvGrpSpPr>
          <p:grpSpPr>
            <a:xfrm>
              <a:off x="11346386" y="1367053"/>
              <a:ext cx="332534" cy="299599"/>
              <a:chOff x="8104914" y="4959716"/>
              <a:chExt cx="558800" cy="506485"/>
            </a:xfrm>
          </p:grpSpPr>
          <p:sp>
            <p:nvSpPr>
              <p:cNvPr id="86" name="Elipse 85">
                <a:extLst>
                  <a:ext uri="{FF2B5EF4-FFF2-40B4-BE49-F238E27FC236}">
                    <a16:creationId xmlns:a16="http://schemas.microsoft.com/office/drawing/2014/main" id="{6A42FC85-6BF1-4AF6-9CDA-DB6617C9BF27}"/>
                  </a:ext>
                </a:extLst>
              </p:cNvPr>
              <p:cNvSpPr/>
              <p:nvPr/>
            </p:nvSpPr>
            <p:spPr>
              <a:xfrm>
                <a:off x="8104914" y="4959716"/>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7" name="Picture 10" descr="Goat Vector Art Stock Images | Depositphotos">
                <a:extLst>
                  <a:ext uri="{FF2B5EF4-FFF2-40B4-BE49-F238E27FC236}">
                    <a16:creationId xmlns:a16="http://schemas.microsoft.com/office/drawing/2014/main" id="{FDB673C4-D6B2-4022-B187-2C91A3BCC9E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8231414"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8" name="Elipse 87">
              <a:extLst>
                <a:ext uri="{FF2B5EF4-FFF2-40B4-BE49-F238E27FC236}">
                  <a16:creationId xmlns:a16="http://schemas.microsoft.com/office/drawing/2014/main" id="{32DC18A7-6987-47D8-84A9-25B41CC883BB}"/>
                </a:ext>
              </a:extLst>
            </p:cNvPr>
            <p:cNvSpPr/>
            <p:nvPr/>
          </p:nvSpPr>
          <p:spPr>
            <a:xfrm>
              <a:off x="8599972" y="2060584"/>
              <a:ext cx="1125119" cy="65510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EC Square Sans Pro" panose="020B0506040000020004" pitchFamily="34" charset="0"/>
                <a:cs typeface="Times New Roman" panose="02020603050405020304" pitchFamily="18" charset="0"/>
              </a:endParaRPr>
            </a:p>
          </p:txBody>
        </p:sp>
        <p:sp>
          <p:nvSpPr>
            <p:cNvPr id="89" name="Elipse 88">
              <a:extLst>
                <a:ext uri="{FF2B5EF4-FFF2-40B4-BE49-F238E27FC236}">
                  <a16:creationId xmlns:a16="http://schemas.microsoft.com/office/drawing/2014/main" id="{B6A9F2DA-BCEB-4272-A9BF-9E87D8FDE8B1}"/>
                </a:ext>
              </a:extLst>
            </p:cNvPr>
            <p:cNvSpPr/>
            <p:nvPr/>
          </p:nvSpPr>
          <p:spPr>
            <a:xfrm>
              <a:off x="10324214" y="2083508"/>
              <a:ext cx="1097450" cy="601213"/>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grpSp>
          <p:nvGrpSpPr>
            <p:cNvPr id="90" name="Grupo 89">
              <a:extLst>
                <a:ext uri="{FF2B5EF4-FFF2-40B4-BE49-F238E27FC236}">
                  <a16:creationId xmlns:a16="http://schemas.microsoft.com/office/drawing/2014/main" id="{B3AD1239-051C-4EB0-816A-52C4DBD49562}"/>
                </a:ext>
              </a:extLst>
            </p:cNvPr>
            <p:cNvGrpSpPr/>
            <p:nvPr/>
          </p:nvGrpSpPr>
          <p:grpSpPr>
            <a:xfrm>
              <a:off x="9226070" y="1186297"/>
              <a:ext cx="334195" cy="312699"/>
              <a:chOff x="7099542" y="1077560"/>
              <a:chExt cx="558800" cy="506485"/>
            </a:xfrm>
          </p:grpSpPr>
          <p:sp>
            <p:nvSpPr>
              <p:cNvPr id="91" name="Elipse 90">
                <a:extLst>
                  <a:ext uri="{FF2B5EF4-FFF2-40B4-BE49-F238E27FC236}">
                    <a16:creationId xmlns:a16="http://schemas.microsoft.com/office/drawing/2014/main" id="{17CFCDDC-5CCC-40D6-A01F-29761A962E13}"/>
                  </a:ext>
                </a:extLst>
              </p:cNvPr>
              <p:cNvSpPr/>
              <p:nvPr/>
            </p:nvSpPr>
            <p:spPr>
              <a:xfrm>
                <a:off x="7099542" y="10775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2" name="Picture 2" descr="Silhouette of a pig Royalty Free Vector Image - VectorStock">
                <a:extLst>
                  <a:ext uri="{FF2B5EF4-FFF2-40B4-BE49-F238E27FC236}">
                    <a16:creationId xmlns:a16="http://schemas.microsoft.com/office/drawing/2014/main" id="{E088ACE1-8848-4394-98A8-2B45E8EC978E}"/>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7173994" y="1228645"/>
                <a:ext cx="409896" cy="22274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3" name="Grupo 92">
              <a:extLst>
                <a:ext uri="{FF2B5EF4-FFF2-40B4-BE49-F238E27FC236}">
                  <a16:creationId xmlns:a16="http://schemas.microsoft.com/office/drawing/2014/main" id="{A6BA48DF-08C9-4F63-9DD9-32099D4EC6E8}"/>
                </a:ext>
              </a:extLst>
            </p:cNvPr>
            <p:cNvGrpSpPr/>
            <p:nvPr/>
          </p:nvGrpSpPr>
          <p:grpSpPr>
            <a:xfrm>
              <a:off x="10931965" y="1215904"/>
              <a:ext cx="333591" cy="305204"/>
              <a:chOff x="8070324" y="1057481"/>
              <a:chExt cx="558800" cy="506485"/>
            </a:xfrm>
          </p:grpSpPr>
          <p:sp>
            <p:nvSpPr>
              <p:cNvPr id="94" name="Elipse 93">
                <a:extLst>
                  <a:ext uri="{FF2B5EF4-FFF2-40B4-BE49-F238E27FC236}">
                    <a16:creationId xmlns:a16="http://schemas.microsoft.com/office/drawing/2014/main" id="{EDE0A21B-3792-46B6-B285-39A5FDF043CE}"/>
                  </a:ext>
                </a:extLst>
              </p:cNvPr>
              <p:cNvSpPr/>
              <p:nvPr/>
            </p:nvSpPr>
            <p:spPr>
              <a:xfrm>
                <a:off x="8070324" y="1057481"/>
                <a:ext cx="558800" cy="506485"/>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5" name="Picture 2" descr="Silhouette of a pig Royalty Free Vector Image - VectorStock">
                <a:extLst>
                  <a:ext uri="{FF2B5EF4-FFF2-40B4-BE49-F238E27FC236}">
                    <a16:creationId xmlns:a16="http://schemas.microsoft.com/office/drawing/2014/main" id="{F913D720-A822-4FCA-90CF-BC235A34C0E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8144776" y="1208566"/>
                <a:ext cx="409896" cy="222740"/>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Elipse 95">
              <a:extLst>
                <a:ext uri="{FF2B5EF4-FFF2-40B4-BE49-F238E27FC236}">
                  <a16:creationId xmlns:a16="http://schemas.microsoft.com/office/drawing/2014/main" id="{08F0A3F2-FEE7-4AE0-9B7E-0138FF4B1000}"/>
                </a:ext>
              </a:extLst>
            </p:cNvPr>
            <p:cNvSpPr/>
            <p:nvPr/>
          </p:nvSpPr>
          <p:spPr>
            <a:xfrm>
              <a:off x="7957288" y="617658"/>
              <a:ext cx="4200796" cy="2301207"/>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cxnSp>
          <p:nvCxnSpPr>
            <p:cNvPr id="97" name="Conector recto de flecha 96">
              <a:extLst>
                <a:ext uri="{FF2B5EF4-FFF2-40B4-BE49-F238E27FC236}">
                  <a16:creationId xmlns:a16="http://schemas.microsoft.com/office/drawing/2014/main" id="{28413A72-D637-40C1-BDAC-90B769B2DA2B}"/>
                </a:ext>
              </a:extLst>
            </p:cNvPr>
            <p:cNvCxnSpPr>
              <a:cxnSpLocks/>
              <a:endCxn id="88" idx="0"/>
            </p:cNvCxnSpPr>
            <p:nvPr/>
          </p:nvCxnSpPr>
          <p:spPr>
            <a:xfrm>
              <a:off x="9162532" y="1739357"/>
              <a:ext cx="0" cy="321227"/>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A1D1F92B-DFB2-48E1-AB14-44E9793DA559}"/>
                </a:ext>
              </a:extLst>
            </p:cNvPr>
            <p:cNvCxnSpPr>
              <a:cxnSpLocks/>
              <a:endCxn id="100" idx="0"/>
            </p:cNvCxnSpPr>
            <p:nvPr/>
          </p:nvCxnSpPr>
          <p:spPr>
            <a:xfrm>
              <a:off x="10808244" y="1876772"/>
              <a:ext cx="70324" cy="1758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9" name="CuadroTexto 98">
              <a:extLst>
                <a:ext uri="{FF2B5EF4-FFF2-40B4-BE49-F238E27FC236}">
                  <a16:creationId xmlns:a16="http://schemas.microsoft.com/office/drawing/2014/main" id="{1BF5F1D7-8BB1-44E0-9BB9-EAE23BE4CDC4}"/>
                </a:ext>
              </a:extLst>
            </p:cNvPr>
            <p:cNvSpPr txBox="1"/>
            <p:nvPr/>
          </p:nvSpPr>
          <p:spPr>
            <a:xfrm>
              <a:off x="9553105" y="610105"/>
              <a:ext cx="1093766" cy="904863"/>
            </a:xfrm>
            <a:prstGeom prst="rect">
              <a:avLst/>
            </a:prstGeom>
            <a:noFill/>
          </p:spPr>
          <p:txBody>
            <a:bodyPr wrap="square">
              <a:spAutoFit/>
            </a:bodyPr>
            <a:lstStyle/>
            <a:p>
              <a:pPr algn="ctr"/>
              <a:r>
                <a:rPr lang="sl-SI" sz="1200" b="1" dirty="0">
                  <a:latin typeface="EC Square Sans Pro" panose="020B0506040000020004" pitchFamily="34" charset="0"/>
                  <a:cs typeface="Times New Roman" panose="02020603050405020304" pitchFamily="18" charset="0"/>
                </a:rPr>
                <a:t>GE 1</a:t>
              </a:r>
              <a:r>
                <a:rPr lang="sl-SI" sz="1200" dirty="0">
                  <a:latin typeface="EC Square Sans Pro" panose="020B0506040000020004" pitchFamily="34" charset="0"/>
                  <a:cs typeface="Times New Roman" panose="02020603050405020304" pitchFamily="18" charset="0"/>
                </a:rPr>
                <a:t> </a:t>
              </a:r>
            </a:p>
            <a:p>
              <a:pPr lvl="0">
                <a:lnSpc>
                  <a:spcPct val="80000"/>
                </a:lnSpc>
              </a:pPr>
              <a:r>
                <a:rPr lang="sl-SI" sz="1200" dirty="0">
                  <a:latin typeface="EC Square Sans Pro" panose="020B0506040000020004" pitchFamily="34" charset="0"/>
                  <a:cs typeface="Times New Roman" panose="02020603050405020304" pitchFamily="18" charset="0"/>
                </a:rPr>
                <a:t>Identifikacija težav in priložnosti</a:t>
              </a:r>
            </a:p>
            <a:p>
              <a:pPr algn="ctr"/>
              <a:endParaRPr lang="en-GB" sz="1200" dirty="0">
                <a:latin typeface="EC Square Sans Pro" panose="020B0506040000020004" pitchFamily="34" charset="0"/>
                <a:cs typeface="Times New Roman" panose="02020603050405020304" pitchFamily="18" charset="0"/>
              </a:endParaRPr>
            </a:p>
          </p:txBody>
        </p:sp>
        <p:sp>
          <p:nvSpPr>
            <p:cNvPr id="100" name="CuadroTexto 99">
              <a:extLst>
                <a:ext uri="{FF2B5EF4-FFF2-40B4-BE49-F238E27FC236}">
                  <a16:creationId xmlns:a16="http://schemas.microsoft.com/office/drawing/2014/main" id="{7D274DF0-6FF7-4E27-AE62-6ED003659303}"/>
                </a:ext>
              </a:extLst>
            </p:cNvPr>
            <p:cNvSpPr txBox="1"/>
            <p:nvPr/>
          </p:nvSpPr>
          <p:spPr>
            <a:xfrm>
              <a:off x="10310871" y="2052584"/>
              <a:ext cx="1135394" cy="646331"/>
            </a:xfrm>
            <a:prstGeom prst="rect">
              <a:avLst/>
            </a:prstGeom>
            <a:noFill/>
          </p:spPr>
          <p:txBody>
            <a:bodyPr wrap="square">
              <a:spAutoFit/>
            </a:bodyPr>
            <a:lstStyle/>
            <a:p>
              <a:pPr algn="ctr"/>
              <a:r>
                <a:rPr lang="sl-SI" sz="900" dirty="0">
                  <a:latin typeface="EC Square Sans Pro" panose="020B0506040000020004" pitchFamily="34" charset="0"/>
                  <a:cs typeface="Times New Roman" panose="02020603050405020304" pitchFamily="18" charset="0"/>
                </a:rPr>
                <a:t>Težave in</a:t>
              </a:r>
              <a:br>
                <a:rPr lang="sl-SI" sz="900" dirty="0">
                  <a:latin typeface="EC Square Sans Pro" panose="020B0506040000020004" pitchFamily="34" charset="0"/>
                  <a:cs typeface="Times New Roman" panose="02020603050405020304" pitchFamily="18" charset="0"/>
                </a:rPr>
              </a:br>
              <a:r>
                <a:rPr lang="sl-SI" sz="900" dirty="0">
                  <a:latin typeface="EC Square Sans Pro" panose="020B0506040000020004" pitchFamily="34" charset="0"/>
                  <a:cs typeface="Times New Roman" panose="02020603050405020304" pitchFamily="18" charset="0"/>
                </a:rPr>
                <a:t>priložnosti veterinarjev so identificirane</a:t>
              </a:r>
            </a:p>
          </p:txBody>
        </p:sp>
        <p:sp>
          <p:nvSpPr>
            <p:cNvPr id="101" name="CuadroTexto 100">
              <a:extLst>
                <a:ext uri="{FF2B5EF4-FFF2-40B4-BE49-F238E27FC236}">
                  <a16:creationId xmlns:a16="http://schemas.microsoft.com/office/drawing/2014/main" id="{73BF8C90-00A8-4931-BEAE-B57AFAC52093}"/>
                </a:ext>
              </a:extLst>
            </p:cNvPr>
            <p:cNvSpPr txBox="1"/>
            <p:nvPr/>
          </p:nvSpPr>
          <p:spPr>
            <a:xfrm>
              <a:off x="8552659" y="2075906"/>
              <a:ext cx="1135387" cy="507831"/>
            </a:xfrm>
            <a:prstGeom prst="rect">
              <a:avLst/>
            </a:prstGeom>
            <a:noFill/>
          </p:spPr>
          <p:txBody>
            <a:bodyPr wrap="square">
              <a:spAutoFit/>
            </a:bodyPr>
            <a:lstStyle/>
            <a:p>
              <a:pPr algn="ctr"/>
              <a:r>
                <a:rPr lang="sl-SI" sz="900" dirty="0">
                  <a:latin typeface="EC Square Sans Pro" panose="020B0506040000020004" pitchFamily="34" charset="0"/>
                  <a:cs typeface="Times New Roman" panose="02020603050405020304" pitchFamily="18" charset="0"/>
                </a:rPr>
                <a:t>Težave in</a:t>
              </a:r>
              <a:br>
                <a:rPr lang="sl-SI" sz="900" dirty="0">
                  <a:latin typeface="EC Square Sans Pro" panose="020B0506040000020004" pitchFamily="34" charset="0"/>
                  <a:cs typeface="Times New Roman" panose="02020603050405020304" pitchFamily="18" charset="0"/>
                </a:rPr>
              </a:br>
              <a:r>
                <a:rPr lang="sl-SI" sz="900" dirty="0">
                  <a:latin typeface="EC Square Sans Pro" panose="020B0506040000020004" pitchFamily="34" charset="0"/>
                  <a:cs typeface="Times New Roman" panose="02020603050405020304" pitchFamily="18" charset="0"/>
                </a:rPr>
                <a:t>priložnosti kmetov so identificirane</a:t>
              </a:r>
            </a:p>
          </p:txBody>
        </p:sp>
      </p:grpSp>
      <p:grpSp>
        <p:nvGrpSpPr>
          <p:cNvPr id="16" name="Grupo 15">
            <a:extLst>
              <a:ext uri="{FF2B5EF4-FFF2-40B4-BE49-F238E27FC236}">
                <a16:creationId xmlns:a16="http://schemas.microsoft.com/office/drawing/2014/main" id="{DD97B49A-C493-451A-A4DA-AFDF4CE2CD13}"/>
              </a:ext>
            </a:extLst>
          </p:cNvPr>
          <p:cNvGrpSpPr/>
          <p:nvPr/>
        </p:nvGrpSpPr>
        <p:grpSpPr>
          <a:xfrm>
            <a:off x="7954280" y="2968692"/>
            <a:ext cx="4237720" cy="2449248"/>
            <a:chOff x="7954280" y="2968692"/>
            <a:chExt cx="4237720" cy="2449248"/>
          </a:xfrm>
        </p:grpSpPr>
        <p:sp>
          <p:nvSpPr>
            <p:cNvPr id="146" name="Elipse 145">
              <a:extLst>
                <a:ext uri="{FF2B5EF4-FFF2-40B4-BE49-F238E27FC236}">
                  <a16:creationId xmlns:a16="http://schemas.microsoft.com/office/drawing/2014/main" id="{32F5C7A5-A9C5-46B7-B4E1-53D7E113C287}"/>
                </a:ext>
              </a:extLst>
            </p:cNvPr>
            <p:cNvSpPr/>
            <p:nvPr/>
          </p:nvSpPr>
          <p:spPr>
            <a:xfrm>
              <a:off x="8899588" y="315058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Elipse 147">
              <a:extLst>
                <a:ext uri="{FF2B5EF4-FFF2-40B4-BE49-F238E27FC236}">
                  <a16:creationId xmlns:a16="http://schemas.microsoft.com/office/drawing/2014/main" id="{E5782E68-C07A-4634-981D-CD8D58AB7F7F}"/>
                </a:ext>
              </a:extLst>
            </p:cNvPr>
            <p:cNvSpPr/>
            <p:nvPr/>
          </p:nvSpPr>
          <p:spPr>
            <a:xfrm flipH="1">
              <a:off x="9062966" y="314450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3" name="Picture 10" descr="Goat Vector Art Stock Images | Depositphotos">
              <a:extLst>
                <a:ext uri="{FF2B5EF4-FFF2-40B4-BE49-F238E27FC236}">
                  <a16:creationId xmlns:a16="http://schemas.microsoft.com/office/drawing/2014/main" id="{6F28223C-D638-4C60-89DC-F29313AC080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9233462" y="3307886"/>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5" name="Elipse 154">
              <a:extLst>
                <a:ext uri="{FF2B5EF4-FFF2-40B4-BE49-F238E27FC236}">
                  <a16:creationId xmlns:a16="http://schemas.microsoft.com/office/drawing/2014/main" id="{464EFCD6-E111-456D-ADAA-B68F8EA76117}"/>
                </a:ext>
              </a:extLst>
            </p:cNvPr>
            <p:cNvSpPr/>
            <p:nvPr/>
          </p:nvSpPr>
          <p:spPr>
            <a:xfrm>
              <a:off x="9890335" y="3737160"/>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Elipse 155">
              <a:extLst>
                <a:ext uri="{FF2B5EF4-FFF2-40B4-BE49-F238E27FC236}">
                  <a16:creationId xmlns:a16="http://schemas.microsoft.com/office/drawing/2014/main" id="{597F7BD9-8BC2-4143-B15E-73B8804873A0}"/>
                </a:ext>
              </a:extLst>
            </p:cNvPr>
            <p:cNvSpPr/>
            <p:nvPr/>
          </p:nvSpPr>
          <p:spPr>
            <a:xfrm flipH="1">
              <a:off x="10053713" y="3731080"/>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Elipse 157">
              <a:extLst>
                <a:ext uri="{FF2B5EF4-FFF2-40B4-BE49-F238E27FC236}">
                  <a16:creationId xmlns:a16="http://schemas.microsoft.com/office/drawing/2014/main" id="{B55D87F8-B667-470C-B486-CE3DFBEB5052}"/>
                </a:ext>
              </a:extLst>
            </p:cNvPr>
            <p:cNvSpPr/>
            <p:nvPr/>
          </p:nvSpPr>
          <p:spPr>
            <a:xfrm>
              <a:off x="11049972" y="3690683"/>
              <a:ext cx="829339" cy="596623"/>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Elipse 158">
              <a:extLst>
                <a:ext uri="{FF2B5EF4-FFF2-40B4-BE49-F238E27FC236}">
                  <a16:creationId xmlns:a16="http://schemas.microsoft.com/office/drawing/2014/main" id="{66139F69-1C7C-4535-BE9C-EA2E2F958899}"/>
                </a:ext>
              </a:extLst>
            </p:cNvPr>
            <p:cNvSpPr/>
            <p:nvPr/>
          </p:nvSpPr>
          <p:spPr>
            <a:xfrm flipH="1">
              <a:off x="11213349" y="3684603"/>
              <a:ext cx="829339" cy="5966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Elipse 159">
              <a:extLst>
                <a:ext uri="{FF2B5EF4-FFF2-40B4-BE49-F238E27FC236}">
                  <a16:creationId xmlns:a16="http://schemas.microsoft.com/office/drawing/2014/main" id="{B0C8F183-815B-488F-9984-BC25926E5570}"/>
                </a:ext>
              </a:extLst>
            </p:cNvPr>
            <p:cNvSpPr/>
            <p:nvPr/>
          </p:nvSpPr>
          <p:spPr>
            <a:xfrm>
              <a:off x="10786809" y="446042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Elipse 160">
              <a:extLst>
                <a:ext uri="{FF2B5EF4-FFF2-40B4-BE49-F238E27FC236}">
                  <a16:creationId xmlns:a16="http://schemas.microsoft.com/office/drawing/2014/main" id="{6AE96318-BF7C-47AA-9A7B-B650D8587433}"/>
                </a:ext>
              </a:extLst>
            </p:cNvPr>
            <p:cNvSpPr/>
            <p:nvPr/>
          </p:nvSpPr>
          <p:spPr>
            <a:xfrm flipH="1">
              <a:off x="10950187" y="445434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Elipse 161">
              <a:extLst>
                <a:ext uri="{FF2B5EF4-FFF2-40B4-BE49-F238E27FC236}">
                  <a16:creationId xmlns:a16="http://schemas.microsoft.com/office/drawing/2014/main" id="{9F5E1524-92B9-4E99-8D2D-381DA9336944}"/>
                </a:ext>
              </a:extLst>
            </p:cNvPr>
            <p:cNvSpPr/>
            <p:nvPr/>
          </p:nvSpPr>
          <p:spPr>
            <a:xfrm>
              <a:off x="10168827" y="304670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Elipse 162">
              <a:extLst>
                <a:ext uri="{FF2B5EF4-FFF2-40B4-BE49-F238E27FC236}">
                  <a16:creationId xmlns:a16="http://schemas.microsoft.com/office/drawing/2014/main" id="{80D1FB5B-3566-437E-B69A-54134974D9A4}"/>
                </a:ext>
              </a:extLst>
            </p:cNvPr>
            <p:cNvSpPr/>
            <p:nvPr/>
          </p:nvSpPr>
          <p:spPr>
            <a:xfrm flipH="1">
              <a:off x="10332205" y="304062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Elipse 163">
              <a:extLst>
                <a:ext uri="{FF2B5EF4-FFF2-40B4-BE49-F238E27FC236}">
                  <a16:creationId xmlns:a16="http://schemas.microsoft.com/office/drawing/2014/main" id="{B40CE400-B309-4399-A4E2-11576D7DF228}"/>
                </a:ext>
              </a:extLst>
            </p:cNvPr>
            <p:cNvSpPr/>
            <p:nvPr/>
          </p:nvSpPr>
          <p:spPr>
            <a:xfrm>
              <a:off x="9682769" y="457507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Elipse 164">
              <a:extLst>
                <a:ext uri="{FF2B5EF4-FFF2-40B4-BE49-F238E27FC236}">
                  <a16:creationId xmlns:a16="http://schemas.microsoft.com/office/drawing/2014/main" id="{F360C246-1A74-4618-8E46-625046E83AE4}"/>
                </a:ext>
              </a:extLst>
            </p:cNvPr>
            <p:cNvSpPr/>
            <p:nvPr/>
          </p:nvSpPr>
          <p:spPr>
            <a:xfrm flipH="1">
              <a:off x="9846147" y="456899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Elipse 165">
              <a:extLst>
                <a:ext uri="{FF2B5EF4-FFF2-40B4-BE49-F238E27FC236}">
                  <a16:creationId xmlns:a16="http://schemas.microsoft.com/office/drawing/2014/main" id="{6BD914C1-074C-4279-A902-ECD74B21B5CE}"/>
                </a:ext>
              </a:extLst>
            </p:cNvPr>
            <p:cNvSpPr/>
            <p:nvPr/>
          </p:nvSpPr>
          <p:spPr>
            <a:xfrm>
              <a:off x="8815236" y="3991751"/>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Elipse 166">
              <a:extLst>
                <a:ext uri="{FF2B5EF4-FFF2-40B4-BE49-F238E27FC236}">
                  <a16:creationId xmlns:a16="http://schemas.microsoft.com/office/drawing/2014/main" id="{962EBF94-E54A-4956-8D73-D1B9F73A7699}"/>
                </a:ext>
              </a:extLst>
            </p:cNvPr>
            <p:cNvSpPr/>
            <p:nvPr/>
          </p:nvSpPr>
          <p:spPr>
            <a:xfrm flipH="1">
              <a:off x="8978614" y="3985671"/>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8" name="Picture 6" descr="Chicken Icon Vector Art, Icons, and Graphics for Free Download">
              <a:extLst>
                <a:ext uri="{FF2B5EF4-FFF2-40B4-BE49-F238E27FC236}">
                  <a16:creationId xmlns:a16="http://schemas.microsoft.com/office/drawing/2014/main" id="{8492EC89-A943-45A2-8E40-757B73F87D6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flipH="1">
              <a:off x="10547218" y="3179945"/>
              <a:ext cx="309783" cy="35234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 descr="840+ Heifer Illustrations, Royalty-Free Vector Graphics &amp; Clip Art - iStock  | Heifer cows, Heifer vector, Heifer milk">
              <a:extLst>
                <a:ext uri="{FF2B5EF4-FFF2-40B4-BE49-F238E27FC236}">
                  <a16:creationId xmlns:a16="http://schemas.microsoft.com/office/drawing/2014/main" id="{E7438556-84A5-408F-913B-3E365082742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9109082" y="4207608"/>
              <a:ext cx="355510" cy="2237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 descr="Sheep Vector Illustration Black Silhouette. Stock Vector - Illustration of  raphic, husbandry: 140349495">
              <a:extLst>
                <a:ext uri="{FF2B5EF4-FFF2-40B4-BE49-F238E27FC236}">
                  <a16:creationId xmlns:a16="http://schemas.microsoft.com/office/drawing/2014/main" id="{86463C8D-226C-4A0A-879A-864161D376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11117498" y="4698578"/>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1" name="Picture 12" descr="Over 900 Free Horse Vectors - Pixabay - Pixabay">
              <a:extLst>
                <a:ext uri="{FF2B5EF4-FFF2-40B4-BE49-F238E27FC236}">
                  <a16:creationId xmlns:a16="http://schemas.microsoft.com/office/drawing/2014/main" id="{46139112-9DB4-444B-AB89-47EB79F6BE8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0166864" y="3869266"/>
              <a:ext cx="409896" cy="3651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2" name="Picture 2" descr="Silhouette of a pig Royalty Free Vector Image - VectorStock">
              <a:extLst>
                <a:ext uri="{FF2B5EF4-FFF2-40B4-BE49-F238E27FC236}">
                  <a16:creationId xmlns:a16="http://schemas.microsoft.com/office/drawing/2014/main" id="{25389C6B-38C5-4CB0-90ED-C6C38794131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9978953" y="4819515"/>
              <a:ext cx="409896" cy="22274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 descr="Fish Icon Vector Isolated Stock Illustration - Download Image Now - Fish,  Icon, Vector - iStock">
              <a:extLst>
                <a:ext uri="{FF2B5EF4-FFF2-40B4-BE49-F238E27FC236}">
                  <a16:creationId xmlns:a16="http://schemas.microsoft.com/office/drawing/2014/main" id="{98308459-3B96-4960-B415-0900066553A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11346247" y="3928901"/>
              <a:ext cx="414282" cy="211507"/>
            </a:xfrm>
            <a:prstGeom prst="rect">
              <a:avLst/>
            </a:prstGeom>
            <a:noFill/>
            <a:extLst>
              <a:ext uri="{909E8E84-426E-40DD-AFC4-6F175D3DCCD1}">
                <a14:hiddenFill xmlns:a14="http://schemas.microsoft.com/office/drawing/2010/main">
                  <a:solidFill>
                    <a:srgbClr val="FFFFFF"/>
                  </a:solidFill>
                </a14:hiddenFill>
              </a:ext>
            </a:extLst>
          </p:spPr>
        </p:pic>
        <p:sp>
          <p:nvSpPr>
            <p:cNvPr id="174" name="Elipse 173">
              <a:extLst>
                <a:ext uri="{FF2B5EF4-FFF2-40B4-BE49-F238E27FC236}">
                  <a16:creationId xmlns:a16="http://schemas.microsoft.com/office/drawing/2014/main" id="{BA3DB9A5-B96F-4743-8591-4A2F87073329}"/>
                </a:ext>
              </a:extLst>
            </p:cNvPr>
            <p:cNvSpPr/>
            <p:nvPr/>
          </p:nvSpPr>
          <p:spPr>
            <a:xfrm>
              <a:off x="8059645" y="2968692"/>
              <a:ext cx="4132355" cy="2449248"/>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5" name="CuadroTexto 174">
              <a:extLst>
                <a:ext uri="{FF2B5EF4-FFF2-40B4-BE49-F238E27FC236}">
                  <a16:creationId xmlns:a16="http://schemas.microsoft.com/office/drawing/2014/main" id="{2E694109-1897-4FC1-8D84-BC1A4C773F28}"/>
                </a:ext>
              </a:extLst>
            </p:cNvPr>
            <p:cNvSpPr txBox="1"/>
            <p:nvPr/>
          </p:nvSpPr>
          <p:spPr>
            <a:xfrm>
              <a:off x="7972195" y="3574593"/>
              <a:ext cx="1189715" cy="276999"/>
            </a:xfrm>
            <a:prstGeom prst="rect">
              <a:avLst/>
            </a:prstGeom>
            <a:noFill/>
          </p:spPr>
          <p:txBody>
            <a:bodyPr wrap="square">
              <a:spAutoFit/>
            </a:bodyPr>
            <a:lstStyle/>
            <a:p>
              <a:pPr algn="ctr"/>
              <a:r>
                <a:rPr lang="sl-SI" sz="1200" b="1">
                  <a:latin typeface="EC Square Sans Pro" panose="020B0506040000020004" pitchFamily="34" charset="0"/>
                  <a:cs typeface="Times New Roman" panose="02020603050405020304" pitchFamily="18" charset="0"/>
                </a:rPr>
                <a:t>GE 2a</a:t>
              </a:r>
            </a:p>
          </p:txBody>
        </p:sp>
        <p:sp>
          <p:nvSpPr>
            <p:cNvPr id="176" name="CuadroTexto 175">
              <a:extLst>
                <a:ext uri="{FF2B5EF4-FFF2-40B4-BE49-F238E27FC236}">
                  <a16:creationId xmlns:a16="http://schemas.microsoft.com/office/drawing/2014/main" id="{1D71FDFD-A5F0-4607-A269-254A5AFA4DF0}"/>
                </a:ext>
              </a:extLst>
            </p:cNvPr>
            <p:cNvSpPr txBox="1"/>
            <p:nvPr/>
          </p:nvSpPr>
          <p:spPr>
            <a:xfrm>
              <a:off x="7954280" y="4642649"/>
              <a:ext cx="1189715" cy="276999"/>
            </a:xfrm>
            <a:prstGeom prst="rect">
              <a:avLst/>
            </a:prstGeom>
            <a:noFill/>
          </p:spPr>
          <p:txBody>
            <a:bodyPr wrap="square">
              <a:spAutoFit/>
            </a:bodyPr>
            <a:lstStyle/>
            <a:p>
              <a:pPr algn="ctr"/>
              <a:r>
                <a:rPr lang="sl-SI" sz="1200" b="1">
                  <a:latin typeface="EC Square Sans Pro" panose="020B0506040000020004" pitchFamily="34" charset="0"/>
                  <a:cs typeface="Times New Roman" panose="02020603050405020304" pitchFamily="18" charset="0"/>
                </a:rPr>
                <a:t>GE 2b</a:t>
              </a:r>
            </a:p>
          </p:txBody>
        </p:sp>
      </p:grpSp>
      <p:sp>
        <p:nvSpPr>
          <p:cNvPr id="177" name="Elipse 176">
            <a:extLst>
              <a:ext uri="{FF2B5EF4-FFF2-40B4-BE49-F238E27FC236}">
                <a16:creationId xmlns:a16="http://schemas.microsoft.com/office/drawing/2014/main" id="{34A3BAAD-FF5C-4540-8D05-088B289825EC}"/>
              </a:ext>
            </a:extLst>
          </p:cNvPr>
          <p:cNvSpPr/>
          <p:nvPr/>
        </p:nvSpPr>
        <p:spPr>
          <a:xfrm>
            <a:off x="8059644" y="5460845"/>
            <a:ext cx="4132355" cy="1373259"/>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8" name="Elipse 177">
            <a:extLst>
              <a:ext uri="{FF2B5EF4-FFF2-40B4-BE49-F238E27FC236}">
                <a16:creationId xmlns:a16="http://schemas.microsoft.com/office/drawing/2014/main" id="{16E7BDEA-792D-4919-88CD-9403C69207B8}"/>
              </a:ext>
            </a:extLst>
          </p:cNvPr>
          <p:cNvSpPr/>
          <p:nvPr/>
        </p:nvSpPr>
        <p:spPr>
          <a:xfrm flipH="1">
            <a:off x="9207328" y="5540135"/>
            <a:ext cx="2950756" cy="12433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Elipse 178">
            <a:extLst>
              <a:ext uri="{FF2B5EF4-FFF2-40B4-BE49-F238E27FC236}">
                <a16:creationId xmlns:a16="http://schemas.microsoft.com/office/drawing/2014/main" id="{43526A21-F4C7-4231-8D76-1DBC035D3DA1}"/>
              </a:ext>
            </a:extLst>
          </p:cNvPr>
          <p:cNvSpPr/>
          <p:nvPr/>
        </p:nvSpPr>
        <p:spPr>
          <a:xfrm>
            <a:off x="8150983" y="5551553"/>
            <a:ext cx="2791608" cy="1199994"/>
          </a:xfrm>
          <a:prstGeom prst="ellipse">
            <a:avLst/>
          </a:prstGeom>
          <a:no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CuadroTexto 179">
            <a:extLst>
              <a:ext uri="{FF2B5EF4-FFF2-40B4-BE49-F238E27FC236}">
                <a16:creationId xmlns:a16="http://schemas.microsoft.com/office/drawing/2014/main" id="{C051886C-0831-4B40-9892-020C4CA2027D}"/>
              </a:ext>
            </a:extLst>
          </p:cNvPr>
          <p:cNvSpPr txBox="1"/>
          <p:nvPr/>
        </p:nvSpPr>
        <p:spPr>
          <a:xfrm>
            <a:off x="9378633" y="5758727"/>
            <a:ext cx="1189715" cy="276999"/>
          </a:xfrm>
          <a:prstGeom prst="rect">
            <a:avLst/>
          </a:prstGeom>
          <a:noFill/>
        </p:spPr>
        <p:txBody>
          <a:bodyPr wrap="square">
            <a:spAutoFit/>
          </a:bodyPr>
          <a:lstStyle/>
          <a:p>
            <a:pPr algn="ctr"/>
            <a:r>
              <a:rPr lang="sl-SI" sz="1200" b="1">
                <a:latin typeface="EC Square Sans Pro" panose="020B0506040000020004" pitchFamily="34" charset="0"/>
                <a:cs typeface="Times New Roman" panose="02020603050405020304" pitchFamily="18" charset="0"/>
              </a:rPr>
              <a:t>GE 3a</a:t>
            </a:r>
          </a:p>
        </p:txBody>
      </p:sp>
      <p:sp>
        <p:nvSpPr>
          <p:cNvPr id="181" name="CuadroTexto 180">
            <a:extLst>
              <a:ext uri="{FF2B5EF4-FFF2-40B4-BE49-F238E27FC236}">
                <a16:creationId xmlns:a16="http://schemas.microsoft.com/office/drawing/2014/main" id="{A74E4077-B3D0-471E-A826-A8FD5F4D2DC6}"/>
              </a:ext>
            </a:extLst>
          </p:cNvPr>
          <p:cNvSpPr txBox="1"/>
          <p:nvPr/>
        </p:nvSpPr>
        <p:spPr>
          <a:xfrm>
            <a:off x="9412217" y="6204771"/>
            <a:ext cx="1189715" cy="276999"/>
          </a:xfrm>
          <a:prstGeom prst="rect">
            <a:avLst/>
          </a:prstGeom>
          <a:noFill/>
        </p:spPr>
        <p:txBody>
          <a:bodyPr wrap="square">
            <a:spAutoFit/>
          </a:bodyPr>
          <a:lstStyle/>
          <a:p>
            <a:pPr algn="ctr"/>
            <a:r>
              <a:rPr lang="sl-SI" sz="1200" b="1">
                <a:latin typeface="EC Square Sans Pro" panose="020B0506040000020004" pitchFamily="34" charset="0"/>
                <a:cs typeface="Times New Roman" panose="02020603050405020304" pitchFamily="18" charset="0"/>
              </a:rPr>
              <a:t>GE 3b</a:t>
            </a:r>
          </a:p>
        </p:txBody>
      </p:sp>
    </p:spTree>
    <p:extLst>
      <p:ext uri="{BB962C8B-B14F-4D97-AF65-F5344CB8AC3E}">
        <p14:creationId xmlns:p14="http://schemas.microsoft.com/office/powerpoint/2010/main" val="38245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000"/>
                                        <p:tgtEl>
                                          <p:spTgt spid="55"/>
                                        </p:tgtEl>
                                      </p:cBhvr>
                                    </p:animEffect>
                                    <p:anim calcmode="lin" valueType="num">
                                      <p:cBhvr>
                                        <p:cTn id="12" dur="1000" fill="hold"/>
                                        <p:tgtEl>
                                          <p:spTgt spid="55"/>
                                        </p:tgtEl>
                                        <p:attrNameLst>
                                          <p:attrName>ppt_x</p:attrName>
                                        </p:attrNameLst>
                                      </p:cBhvr>
                                      <p:tavLst>
                                        <p:tav tm="0">
                                          <p:val>
                                            <p:strVal val="#ppt_x"/>
                                          </p:val>
                                        </p:tav>
                                        <p:tav tm="100000">
                                          <p:val>
                                            <p:strVal val="#ppt_x"/>
                                          </p:val>
                                        </p:tav>
                                      </p:tavLst>
                                    </p:anim>
                                    <p:anim calcmode="lin" valueType="num">
                                      <p:cBhvr>
                                        <p:cTn id="13" dur="1000" fill="hold"/>
                                        <p:tgtEl>
                                          <p:spTgt spid="5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anim calcmode="lin" valueType="num">
                                      <p:cBhvr>
                                        <p:cTn id="69" dur="1000" fill="hold"/>
                                        <p:tgtEl>
                                          <p:spTgt spid="48"/>
                                        </p:tgtEl>
                                        <p:attrNameLst>
                                          <p:attrName>ppt_x</p:attrName>
                                        </p:attrNameLst>
                                      </p:cBhvr>
                                      <p:tavLst>
                                        <p:tav tm="0">
                                          <p:val>
                                            <p:strVal val="#ppt_x"/>
                                          </p:val>
                                        </p:tav>
                                        <p:tav tm="100000">
                                          <p:val>
                                            <p:strVal val="#ppt_x"/>
                                          </p:val>
                                        </p:tav>
                                      </p:tavLst>
                                    </p:anim>
                                    <p:anim calcmode="lin" valueType="num">
                                      <p:cBhvr>
                                        <p:cTn id="70" dur="1000" fill="hold"/>
                                        <p:tgtEl>
                                          <p:spTgt spid="4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anim calcmode="lin" valueType="num">
                                      <p:cBhvr>
                                        <p:cTn id="91" dur="1000" fill="hold"/>
                                        <p:tgtEl>
                                          <p:spTgt spid="35"/>
                                        </p:tgtEl>
                                        <p:attrNameLst>
                                          <p:attrName>ppt_x</p:attrName>
                                        </p:attrNameLst>
                                      </p:cBhvr>
                                      <p:tavLst>
                                        <p:tav tm="0">
                                          <p:val>
                                            <p:strVal val="#ppt_x"/>
                                          </p:val>
                                        </p:tav>
                                        <p:tav tm="100000">
                                          <p:val>
                                            <p:strVal val="#ppt_x"/>
                                          </p:val>
                                        </p:tav>
                                      </p:tavLst>
                                    </p:anim>
                                    <p:anim calcmode="lin" valueType="num">
                                      <p:cBhvr>
                                        <p:cTn id="9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1000"/>
                                        <p:tgtEl>
                                          <p:spTgt spid="50"/>
                                        </p:tgtEl>
                                      </p:cBhvr>
                                    </p:animEffect>
                                    <p:anim calcmode="lin" valueType="num">
                                      <p:cBhvr>
                                        <p:cTn id="103" dur="1000" fill="hold"/>
                                        <p:tgtEl>
                                          <p:spTgt spid="50"/>
                                        </p:tgtEl>
                                        <p:attrNameLst>
                                          <p:attrName>ppt_x</p:attrName>
                                        </p:attrNameLst>
                                      </p:cBhvr>
                                      <p:tavLst>
                                        <p:tav tm="0">
                                          <p:val>
                                            <p:strVal val="#ppt_x"/>
                                          </p:val>
                                        </p:tav>
                                        <p:tav tm="100000">
                                          <p:val>
                                            <p:strVal val="#ppt_x"/>
                                          </p:val>
                                        </p:tav>
                                      </p:tavLst>
                                    </p:anim>
                                    <p:anim calcmode="lin" valueType="num">
                                      <p:cBhvr>
                                        <p:cTn id="104" dur="1000" fill="hold"/>
                                        <p:tgtEl>
                                          <p:spTgt spid="5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1000"/>
                                        <p:tgtEl>
                                          <p:spTgt spid="51"/>
                                        </p:tgtEl>
                                      </p:cBhvr>
                                    </p:animEffect>
                                    <p:anim calcmode="lin" valueType="num">
                                      <p:cBhvr>
                                        <p:cTn id="108" dur="1000" fill="hold"/>
                                        <p:tgtEl>
                                          <p:spTgt spid="51"/>
                                        </p:tgtEl>
                                        <p:attrNameLst>
                                          <p:attrName>ppt_x</p:attrName>
                                        </p:attrNameLst>
                                      </p:cBhvr>
                                      <p:tavLst>
                                        <p:tav tm="0">
                                          <p:val>
                                            <p:strVal val="#ppt_x"/>
                                          </p:val>
                                        </p:tav>
                                        <p:tav tm="100000">
                                          <p:val>
                                            <p:strVal val="#ppt_x"/>
                                          </p:val>
                                        </p:tav>
                                      </p:tavLst>
                                    </p:anim>
                                    <p:anim calcmode="lin" valueType="num">
                                      <p:cBhvr>
                                        <p:cTn id="109" dur="1000" fill="hold"/>
                                        <p:tgtEl>
                                          <p:spTgt spid="5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1000"/>
                                        <p:tgtEl>
                                          <p:spTgt spid="52"/>
                                        </p:tgtEl>
                                      </p:cBhvr>
                                    </p:animEffect>
                                    <p:anim calcmode="lin" valueType="num">
                                      <p:cBhvr>
                                        <p:cTn id="113" dur="1000" fill="hold"/>
                                        <p:tgtEl>
                                          <p:spTgt spid="52"/>
                                        </p:tgtEl>
                                        <p:attrNameLst>
                                          <p:attrName>ppt_x</p:attrName>
                                        </p:attrNameLst>
                                      </p:cBhvr>
                                      <p:tavLst>
                                        <p:tav tm="0">
                                          <p:val>
                                            <p:strVal val="#ppt_x"/>
                                          </p:val>
                                        </p:tav>
                                        <p:tav tm="100000">
                                          <p:val>
                                            <p:strVal val="#ppt_x"/>
                                          </p:val>
                                        </p:tav>
                                      </p:tavLst>
                                    </p:anim>
                                    <p:anim calcmode="lin" valueType="num">
                                      <p:cBhvr>
                                        <p:cTn id="114" dur="1000" fill="hold"/>
                                        <p:tgtEl>
                                          <p:spTgt spid="5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1000"/>
                                        <p:tgtEl>
                                          <p:spTgt spid="53"/>
                                        </p:tgtEl>
                                      </p:cBhvr>
                                    </p:animEffect>
                                    <p:anim calcmode="lin" valueType="num">
                                      <p:cBhvr>
                                        <p:cTn id="118" dur="1000" fill="hold"/>
                                        <p:tgtEl>
                                          <p:spTgt spid="53"/>
                                        </p:tgtEl>
                                        <p:attrNameLst>
                                          <p:attrName>ppt_x</p:attrName>
                                        </p:attrNameLst>
                                      </p:cBhvr>
                                      <p:tavLst>
                                        <p:tav tm="0">
                                          <p:val>
                                            <p:strVal val="#ppt_x"/>
                                          </p:val>
                                        </p:tav>
                                        <p:tav tm="100000">
                                          <p:val>
                                            <p:strVal val="#ppt_x"/>
                                          </p:val>
                                        </p:tav>
                                      </p:tavLst>
                                    </p:anim>
                                    <p:anim calcmode="lin" valueType="num">
                                      <p:cBhvr>
                                        <p:cTn id="119" dur="1000" fill="hold"/>
                                        <p:tgtEl>
                                          <p:spTgt spid="5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1000"/>
                                        <p:tgtEl>
                                          <p:spTgt spid="54"/>
                                        </p:tgtEl>
                                      </p:cBhvr>
                                    </p:animEffect>
                                    <p:anim calcmode="lin" valueType="num">
                                      <p:cBhvr>
                                        <p:cTn id="123" dur="1000" fill="hold"/>
                                        <p:tgtEl>
                                          <p:spTgt spid="54"/>
                                        </p:tgtEl>
                                        <p:attrNameLst>
                                          <p:attrName>ppt_x</p:attrName>
                                        </p:attrNameLst>
                                      </p:cBhvr>
                                      <p:tavLst>
                                        <p:tav tm="0">
                                          <p:val>
                                            <p:strVal val="#ppt_x"/>
                                          </p:val>
                                        </p:tav>
                                        <p:tav tm="100000">
                                          <p:val>
                                            <p:strVal val="#ppt_x"/>
                                          </p:val>
                                        </p:tav>
                                      </p:tavLst>
                                    </p:anim>
                                    <p:anim calcmode="lin" valueType="num">
                                      <p:cBhvr>
                                        <p:cTn id="124" dur="1000" fill="hold"/>
                                        <p:tgtEl>
                                          <p:spTgt spid="5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1000"/>
                                        <p:tgtEl>
                                          <p:spTgt spid="33"/>
                                        </p:tgtEl>
                                      </p:cBhvr>
                                    </p:animEffect>
                                    <p:anim calcmode="lin" valueType="num">
                                      <p:cBhvr>
                                        <p:cTn id="128" dur="1000" fill="hold"/>
                                        <p:tgtEl>
                                          <p:spTgt spid="33"/>
                                        </p:tgtEl>
                                        <p:attrNameLst>
                                          <p:attrName>ppt_x</p:attrName>
                                        </p:attrNameLst>
                                      </p:cBhvr>
                                      <p:tavLst>
                                        <p:tav tm="0">
                                          <p:val>
                                            <p:strVal val="#ppt_x"/>
                                          </p:val>
                                        </p:tav>
                                        <p:tav tm="100000">
                                          <p:val>
                                            <p:strVal val="#ppt_x"/>
                                          </p:val>
                                        </p:tav>
                                      </p:tavLst>
                                    </p:anim>
                                    <p:anim calcmode="lin" valueType="num">
                                      <p:cBhvr>
                                        <p:cTn id="129" dur="1000" fill="hold"/>
                                        <p:tgtEl>
                                          <p:spTgt spid="3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177"/>
                                        </p:tgtEl>
                                        <p:attrNameLst>
                                          <p:attrName>style.visibility</p:attrName>
                                        </p:attrNameLst>
                                      </p:cBhvr>
                                      <p:to>
                                        <p:strVal val="visible"/>
                                      </p:to>
                                    </p:set>
                                    <p:animEffect transition="in" filter="fade">
                                      <p:cBhvr>
                                        <p:cTn id="132" dur="1000"/>
                                        <p:tgtEl>
                                          <p:spTgt spid="177"/>
                                        </p:tgtEl>
                                      </p:cBhvr>
                                    </p:animEffect>
                                    <p:anim calcmode="lin" valueType="num">
                                      <p:cBhvr>
                                        <p:cTn id="133" dur="1000" fill="hold"/>
                                        <p:tgtEl>
                                          <p:spTgt spid="177"/>
                                        </p:tgtEl>
                                        <p:attrNameLst>
                                          <p:attrName>ppt_x</p:attrName>
                                        </p:attrNameLst>
                                      </p:cBhvr>
                                      <p:tavLst>
                                        <p:tav tm="0">
                                          <p:val>
                                            <p:strVal val="#ppt_x"/>
                                          </p:val>
                                        </p:tav>
                                        <p:tav tm="100000">
                                          <p:val>
                                            <p:strVal val="#ppt_x"/>
                                          </p:val>
                                        </p:tav>
                                      </p:tavLst>
                                    </p:anim>
                                    <p:anim calcmode="lin" valueType="num">
                                      <p:cBhvr>
                                        <p:cTn id="134" dur="1000" fill="hold"/>
                                        <p:tgtEl>
                                          <p:spTgt spid="17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78"/>
                                        </p:tgtEl>
                                        <p:attrNameLst>
                                          <p:attrName>style.visibility</p:attrName>
                                        </p:attrNameLst>
                                      </p:cBhvr>
                                      <p:to>
                                        <p:strVal val="visible"/>
                                      </p:to>
                                    </p:set>
                                    <p:animEffect transition="in" filter="fade">
                                      <p:cBhvr>
                                        <p:cTn id="137" dur="1000"/>
                                        <p:tgtEl>
                                          <p:spTgt spid="178"/>
                                        </p:tgtEl>
                                      </p:cBhvr>
                                    </p:animEffect>
                                    <p:anim calcmode="lin" valueType="num">
                                      <p:cBhvr>
                                        <p:cTn id="138" dur="1000" fill="hold"/>
                                        <p:tgtEl>
                                          <p:spTgt spid="178"/>
                                        </p:tgtEl>
                                        <p:attrNameLst>
                                          <p:attrName>ppt_x</p:attrName>
                                        </p:attrNameLst>
                                      </p:cBhvr>
                                      <p:tavLst>
                                        <p:tav tm="0">
                                          <p:val>
                                            <p:strVal val="#ppt_x"/>
                                          </p:val>
                                        </p:tav>
                                        <p:tav tm="100000">
                                          <p:val>
                                            <p:strVal val="#ppt_x"/>
                                          </p:val>
                                        </p:tav>
                                      </p:tavLst>
                                    </p:anim>
                                    <p:anim calcmode="lin" valueType="num">
                                      <p:cBhvr>
                                        <p:cTn id="139" dur="1000" fill="hold"/>
                                        <p:tgtEl>
                                          <p:spTgt spid="17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79"/>
                                        </p:tgtEl>
                                        <p:attrNameLst>
                                          <p:attrName>style.visibility</p:attrName>
                                        </p:attrNameLst>
                                      </p:cBhvr>
                                      <p:to>
                                        <p:strVal val="visible"/>
                                      </p:to>
                                    </p:set>
                                    <p:animEffect transition="in" filter="fade">
                                      <p:cBhvr>
                                        <p:cTn id="142" dur="1000"/>
                                        <p:tgtEl>
                                          <p:spTgt spid="179"/>
                                        </p:tgtEl>
                                      </p:cBhvr>
                                    </p:animEffect>
                                    <p:anim calcmode="lin" valueType="num">
                                      <p:cBhvr>
                                        <p:cTn id="143" dur="1000" fill="hold"/>
                                        <p:tgtEl>
                                          <p:spTgt spid="179"/>
                                        </p:tgtEl>
                                        <p:attrNameLst>
                                          <p:attrName>ppt_x</p:attrName>
                                        </p:attrNameLst>
                                      </p:cBhvr>
                                      <p:tavLst>
                                        <p:tav tm="0">
                                          <p:val>
                                            <p:strVal val="#ppt_x"/>
                                          </p:val>
                                        </p:tav>
                                        <p:tav tm="100000">
                                          <p:val>
                                            <p:strVal val="#ppt_x"/>
                                          </p:val>
                                        </p:tav>
                                      </p:tavLst>
                                    </p:anim>
                                    <p:anim calcmode="lin" valueType="num">
                                      <p:cBhvr>
                                        <p:cTn id="144" dur="1000" fill="hold"/>
                                        <p:tgtEl>
                                          <p:spTgt spid="17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80"/>
                                        </p:tgtEl>
                                        <p:attrNameLst>
                                          <p:attrName>style.visibility</p:attrName>
                                        </p:attrNameLst>
                                      </p:cBhvr>
                                      <p:to>
                                        <p:strVal val="visible"/>
                                      </p:to>
                                    </p:set>
                                    <p:animEffect transition="in" filter="fade">
                                      <p:cBhvr>
                                        <p:cTn id="147" dur="1000"/>
                                        <p:tgtEl>
                                          <p:spTgt spid="180"/>
                                        </p:tgtEl>
                                      </p:cBhvr>
                                    </p:animEffect>
                                    <p:anim calcmode="lin" valueType="num">
                                      <p:cBhvr>
                                        <p:cTn id="148" dur="1000" fill="hold"/>
                                        <p:tgtEl>
                                          <p:spTgt spid="180"/>
                                        </p:tgtEl>
                                        <p:attrNameLst>
                                          <p:attrName>ppt_x</p:attrName>
                                        </p:attrNameLst>
                                      </p:cBhvr>
                                      <p:tavLst>
                                        <p:tav tm="0">
                                          <p:val>
                                            <p:strVal val="#ppt_x"/>
                                          </p:val>
                                        </p:tav>
                                        <p:tav tm="100000">
                                          <p:val>
                                            <p:strVal val="#ppt_x"/>
                                          </p:val>
                                        </p:tav>
                                      </p:tavLst>
                                    </p:anim>
                                    <p:anim calcmode="lin" valueType="num">
                                      <p:cBhvr>
                                        <p:cTn id="149" dur="1000" fill="hold"/>
                                        <p:tgtEl>
                                          <p:spTgt spid="18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81"/>
                                        </p:tgtEl>
                                        <p:attrNameLst>
                                          <p:attrName>style.visibility</p:attrName>
                                        </p:attrNameLst>
                                      </p:cBhvr>
                                      <p:to>
                                        <p:strVal val="visible"/>
                                      </p:to>
                                    </p:set>
                                    <p:animEffect transition="in" filter="fade">
                                      <p:cBhvr>
                                        <p:cTn id="152" dur="1000"/>
                                        <p:tgtEl>
                                          <p:spTgt spid="181"/>
                                        </p:tgtEl>
                                      </p:cBhvr>
                                    </p:animEffect>
                                    <p:anim calcmode="lin" valueType="num">
                                      <p:cBhvr>
                                        <p:cTn id="153" dur="1000" fill="hold"/>
                                        <p:tgtEl>
                                          <p:spTgt spid="181"/>
                                        </p:tgtEl>
                                        <p:attrNameLst>
                                          <p:attrName>ppt_x</p:attrName>
                                        </p:attrNameLst>
                                      </p:cBhvr>
                                      <p:tavLst>
                                        <p:tav tm="0">
                                          <p:val>
                                            <p:strVal val="#ppt_x"/>
                                          </p:val>
                                        </p:tav>
                                        <p:tav tm="100000">
                                          <p:val>
                                            <p:strVal val="#ppt_x"/>
                                          </p:val>
                                        </p:tav>
                                      </p:tavLst>
                                    </p:anim>
                                    <p:anim calcmode="lin" valueType="num">
                                      <p:cBhvr>
                                        <p:cTn id="15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55" grpId="0" animBg="1"/>
      <p:bldP spid="8" grpId="0"/>
      <p:bldP spid="34" grpId="0"/>
      <p:bldP spid="36" grpId="0" animBg="1"/>
      <p:bldP spid="38" grpId="0" animBg="1"/>
      <p:bldP spid="40" grpId="0" animBg="1"/>
      <p:bldP spid="42" grpId="0"/>
      <p:bldP spid="45" grpId="0"/>
      <p:bldP spid="46" grpId="0" animBg="1"/>
      <p:bldP spid="47" grpId="0"/>
      <p:bldP spid="48" grpId="0"/>
      <p:bldP spid="50" grpId="0"/>
      <p:bldP spid="51" grpId="0" animBg="1"/>
      <p:bldP spid="52" grpId="0" animBg="1"/>
      <p:bldP spid="53" grpId="0"/>
      <p:bldP spid="54" grpId="0"/>
      <p:bldP spid="32" grpId="0"/>
      <p:bldP spid="33" grpId="0"/>
      <p:bldP spid="35" grpId="0"/>
      <p:bldP spid="177" grpId="0" animBg="1"/>
      <p:bldP spid="178" grpId="0" animBg="1"/>
      <p:bldP spid="179" grpId="0" animBg="1"/>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Marcador de texto 1">
            <a:extLst>
              <a:ext uri="{FF2B5EF4-FFF2-40B4-BE49-F238E27FC236}">
                <a16:creationId xmlns:a16="http://schemas.microsoft.com/office/drawing/2014/main" id="{767F662A-3096-4DC1-9F4F-04F96759A1DE}"/>
              </a:ext>
            </a:extLst>
          </p:cNvPr>
          <p:cNvSpPr>
            <a:spLocks noGrp="1"/>
          </p:cNvSpPr>
          <p:nvPr>
            <p:ph type="body" sz="quarter" idx="10"/>
          </p:nvPr>
        </p:nvSpPr>
        <p:spPr>
          <a:xfrm>
            <a:off x="762001" y="310575"/>
            <a:ext cx="9462631" cy="475849"/>
          </a:xfrm>
        </p:spPr>
        <p:txBody>
          <a:bodyPr/>
          <a:lstStyle/>
          <a:p>
            <a:pPr marL="0" indent="0">
              <a:buNone/>
            </a:pPr>
            <a:r>
              <a:rPr lang="sl-SI">
                <a:latin typeface="EC Square Sans Pro" panose="020B0506040000020004" pitchFamily="34" charset="0"/>
              </a:rPr>
              <a:t>Objava</a:t>
            </a:r>
          </a:p>
        </p:txBody>
      </p:sp>
      <p:sp>
        <p:nvSpPr>
          <p:cNvPr id="106" name="Tijdelijke aanduiding voor inhoud 2">
            <a:extLst>
              <a:ext uri="{FF2B5EF4-FFF2-40B4-BE49-F238E27FC236}">
                <a16:creationId xmlns:a16="http://schemas.microsoft.com/office/drawing/2014/main" id="{76622FAD-AD92-4721-B978-2B27DEAD22ED}"/>
              </a:ext>
            </a:extLst>
          </p:cNvPr>
          <p:cNvSpPr txBox="1">
            <a:spLocks/>
          </p:cNvSpPr>
          <p:nvPr/>
        </p:nvSpPr>
        <p:spPr>
          <a:xfrm>
            <a:off x="144334" y="1417924"/>
            <a:ext cx="5504625" cy="217833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sl-SI" sz="2800">
                <a:solidFill>
                  <a:sysClr val="windowText" lastClr="000000"/>
                </a:solidFill>
                <a:latin typeface="EC Square Sans Pro" panose="020B0506040000020004" pitchFamily="34" charset="0"/>
                <a:cs typeface="Arial" panose="020B0604020202020204" pitchFamily="34" charset="0"/>
              </a:rPr>
              <a:t>Po skupinskih vajah 2a in 2b vas bomo prosili, da zapišete </a:t>
            </a:r>
            <a:r>
              <a:rPr lang="sl-SI" sz="2800" b="1">
                <a:solidFill>
                  <a:sysClr val="windowText" lastClr="000000"/>
                </a:solidFill>
                <a:latin typeface="EC Square Sans Pro" panose="020B0506040000020004" pitchFamily="34" charset="0"/>
                <a:cs typeface="Arial" panose="020B0604020202020204" pitchFamily="34" charset="0"/>
              </a:rPr>
              <a:t>PAMETEN ukrep zase</a:t>
            </a:r>
            <a:r>
              <a:rPr lang="sl-SI" sz="2800">
                <a:solidFill>
                  <a:sysClr val="windowText" lastClr="000000"/>
                </a:solidFill>
                <a:latin typeface="EC Square Sans Pro" panose="020B0506040000020004" pitchFamily="34" charset="0"/>
                <a:cs typeface="Arial" panose="020B0604020202020204" pitchFamily="34" charset="0"/>
              </a:rPr>
              <a:t> – ki ga boste uveljavili na svoji kmetiji/kmetiji svoje stranke</a:t>
            </a:r>
          </a:p>
          <a:p>
            <a:endParaRPr lang="nl-NL" sz="2800" kern="0" dirty="0">
              <a:solidFill>
                <a:sysClr val="windowText" lastClr="000000"/>
              </a:solidFill>
              <a:latin typeface="EC Square Sans Pro" panose="020B0506040000020004" pitchFamily="34" charset="0"/>
              <a:cs typeface="Arial" panose="020B0604020202020204" pitchFamily="34" charset="0"/>
            </a:endParaRPr>
          </a:p>
        </p:txBody>
      </p:sp>
      <p:pic>
        <p:nvPicPr>
          <p:cNvPr id="107" name="Picture 2">
            <a:extLst>
              <a:ext uri="{FF2B5EF4-FFF2-40B4-BE49-F238E27FC236}">
                <a16:creationId xmlns:a16="http://schemas.microsoft.com/office/drawing/2014/main" id="{51A04337-FE51-479F-9496-866F14B17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5787" y="977924"/>
            <a:ext cx="6366213" cy="3678679"/>
          </a:xfrm>
          <a:prstGeom prst="rect">
            <a:avLst/>
          </a:prstGeom>
          <a:noFill/>
          <a:ln cap="flat">
            <a:noFill/>
          </a:ln>
        </p:spPr>
      </p:pic>
      <p:sp>
        <p:nvSpPr>
          <p:cNvPr id="108" name="CuadroTexto 107">
            <a:extLst>
              <a:ext uri="{FF2B5EF4-FFF2-40B4-BE49-F238E27FC236}">
                <a16:creationId xmlns:a16="http://schemas.microsoft.com/office/drawing/2014/main" id="{2AA9CC43-B373-4104-BCAB-083C86E11C57}"/>
              </a:ext>
            </a:extLst>
          </p:cNvPr>
          <p:cNvSpPr txBox="1"/>
          <p:nvPr/>
        </p:nvSpPr>
        <p:spPr>
          <a:xfrm>
            <a:off x="246314" y="4350906"/>
            <a:ext cx="11392692" cy="1815882"/>
          </a:xfrm>
          <a:prstGeom prst="rect">
            <a:avLst/>
          </a:prstGeom>
          <a:noFill/>
        </p:spPr>
        <p:txBody>
          <a:bodyPr wrap="square">
            <a:spAutoFit/>
          </a:bodyPr>
          <a:lstStyle/>
          <a:p>
            <a:r>
              <a:rPr lang="sl-SI" sz="2800" i="1">
                <a:solidFill>
                  <a:sysClr val="windowText" lastClr="000000"/>
                </a:solidFill>
                <a:latin typeface="EC Square Sans Pro" panose="020B0506040000020004" pitchFamily="34" charset="0"/>
                <a:cs typeface="Arial" panose="020B0604020202020204" pitchFamily="34" charset="0"/>
              </a:rPr>
              <a:t>Primer: </a:t>
            </a:r>
          </a:p>
          <a:p>
            <a:r>
              <a:rPr lang="sl-SI" sz="2800" i="1">
                <a:solidFill>
                  <a:sysClr val="windowText" lastClr="000000"/>
                </a:solidFill>
                <a:latin typeface="EC Square Sans Pro" panose="020B0506040000020004" pitchFamily="34" charset="0"/>
                <a:cs typeface="Arial" panose="020B0604020202020204" pitchFamily="34" charset="0"/>
              </a:rPr>
              <a:t>Z analizo krvi, rezultati testov klavne linije ter temu primernim prilagajanjem pravilnika cepljenja bo kašljanja pri odstavljenih pujskih konec v 2 mesecih.</a:t>
            </a:r>
          </a:p>
        </p:txBody>
      </p:sp>
    </p:spTree>
    <p:extLst>
      <p:ext uri="{BB962C8B-B14F-4D97-AF65-F5344CB8AC3E}">
        <p14:creationId xmlns:p14="http://schemas.microsoft.com/office/powerpoint/2010/main" val="18673484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E9482C-566F-43C0-BB83-57E1894E68E6}">
  <ds:schemaRefs>
    <ds:schemaRef ds:uri="http://schemas.openxmlformats.org/package/2006/metadata/core-properties"/>
    <ds:schemaRef ds:uri="http://purl.org/dc/dcmitype/"/>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cf327815-79d0-4fc2-8b8d-cf7e72fbbfb7"/>
    <ds:schemaRef ds:uri="647396e3-6a7c-49e4-86bb-38ecec5b669c"/>
    <ds:schemaRef ds:uri="http://schemas.microsoft.com/office/2006/metadata/properties"/>
  </ds:schemaRefs>
</ds:datastoreItem>
</file>

<file path=customXml/itemProps2.xml><?xml version="1.0" encoding="utf-8"?>
<ds:datastoreItem xmlns:ds="http://schemas.openxmlformats.org/officeDocument/2006/customXml" ds:itemID="{47FE564C-671D-4412-9F48-C1289A39B274}">
  <ds:schemaRefs>
    <ds:schemaRef ds:uri="http://schemas.microsoft.com/sharepoint/v3/contenttype/forms"/>
  </ds:schemaRefs>
</ds:datastoreItem>
</file>

<file path=customXml/itemProps3.xml><?xml version="1.0" encoding="utf-8"?>
<ds:datastoreItem xmlns:ds="http://schemas.openxmlformats.org/officeDocument/2006/customXml" ds:itemID="{0E02E1D0-9F78-41DA-8434-E2ECAB454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1782</Words>
  <Application>Microsoft Office PowerPoint</Application>
  <PresentationFormat>Widescreen</PresentationFormat>
  <Paragraphs>239</Paragraphs>
  <Slides>18</Slides>
  <Notes>16</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Aptos</vt:lpstr>
      <vt:lpstr>Aptos Display</vt:lpstr>
      <vt:lpstr>Arial</vt:lpstr>
      <vt:lpstr>Calibri</vt:lpstr>
      <vt:lpstr>Courier New</vt:lpstr>
      <vt:lpstr>EC Square Sans Pro</vt:lpstr>
      <vt:lpstr>Times New Roman</vt:lpstr>
      <vt:lpstr>Wingdings</vt:lpstr>
      <vt:lpstr>Kantoorthema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training</dc:title>
  <dc:creator>Spaans, Annick</dc:creator>
  <cp:lastModifiedBy>Andrea Castro Troya</cp:lastModifiedBy>
  <cp:revision>80</cp:revision>
  <dcterms:created xsi:type="dcterms:W3CDTF">2024-02-14T08:46:14Z</dcterms:created>
  <dcterms:modified xsi:type="dcterms:W3CDTF">2024-12-09T10:15:05Z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2024-09-10T10:04:20Z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77ab0bd2-9ece-4572-9e47-8003dab37894</vt:lpwstr>
  </property>
  <property fmtid="{D5CDD505-2E9C-101B-9397-08002B2CF9AE}" pid="8" name="MSIP_Label_6bd9ddd1-4d20-43f6-abfa-fc3c07406f94_ContentBits">
    <vt:lpwstr>0</vt:lpwstr>
  </property>
  <property fmtid="{D5CDD505-2E9C-101B-9397-08002B2CF9AE}" pid="9" name="ContentTypeId">
    <vt:lpwstr>0x010100C78BAB6A1C84F545963E0C901C12A503</vt:lpwstr>
  </property>
  <property fmtid="{D5CDD505-2E9C-101B-9397-08002B2CF9AE}" pid="10" name="Order">
    <vt:r8>13371800</vt:r8>
  </property>
  <property fmtid="{D5CDD505-2E9C-101B-9397-08002B2CF9AE}" pid="11" name="MediaServiceImageTags">
    <vt:lpwstr/>
  </property>
</Properties>
</file>