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9" r:id="rId5"/>
  </p:sldMasterIdLst>
  <p:notesMasterIdLst>
    <p:notesMasterId r:id="rId31"/>
  </p:notesMasterIdLst>
  <p:sldIdLst>
    <p:sldId id="261" r:id="rId6"/>
    <p:sldId id="272" r:id="rId7"/>
    <p:sldId id="384" r:id="rId8"/>
    <p:sldId id="385" r:id="rId9"/>
    <p:sldId id="349" r:id="rId10"/>
    <p:sldId id="345" r:id="rId11"/>
    <p:sldId id="2449" r:id="rId12"/>
    <p:sldId id="386" r:id="rId13"/>
    <p:sldId id="388" r:id="rId14"/>
    <p:sldId id="2451" r:id="rId15"/>
    <p:sldId id="372" r:id="rId16"/>
    <p:sldId id="291" r:id="rId17"/>
    <p:sldId id="2436" r:id="rId18"/>
    <p:sldId id="389" r:id="rId19"/>
    <p:sldId id="2444" r:id="rId20"/>
    <p:sldId id="2452" r:id="rId21"/>
    <p:sldId id="2450" r:id="rId22"/>
    <p:sldId id="354" r:id="rId23"/>
    <p:sldId id="2455" r:id="rId24"/>
    <p:sldId id="2446" r:id="rId25"/>
    <p:sldId id="2453" r:id="rId26"/>
    <p:sldId id="2454" r:id="rId27"/>
    <p:sldId id="2447" r:id="rId28"/>
    <p:sldId id="2448" r:id="rId29"/>
    <p:sldId id="283" r:id="rId30"/>
  </p:sldIdLst>
  <p:sldSz cx="12192000" cy="6870700"/>
  <p:notesSz cx="6870700" cy="12192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4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E1EB58-8BCF-F16E-AA43-FB5E5C94E6BC}" name="PAGIDA Anastasia (SANTE)" initials="EC" userId="PAGIDA Anastasia (SANTE)" providerId="None"/>
  <p188:author id="{E9715D8D-6961-5BC1-F671-948996BFE6F1}" name="Monica Zabala Utrillas" initials="MZU" userId="S::MZABALA@aenor.com::d2bf3cba-a650-4e0c-9b0d-61a84d2d83d5" providerId="AD"/>
  <p188:author id="{95D854A1-7B95-F89F-8A0F-1160B2213964}" name="GORANOV Luben (SANTE)" initials="EC" userId="GORANOV Luben (SANTE)" providerId="None"/>
  <p188:author id="{284C46AC-8E6C-4302-700A-3579145EC755}" name="Andrea Castro Troya" initials="AC" userId="S::acastro@aenor.com::58fec591-b333-4c59-a2df-1c57e39d426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Zabala Utrillas" initials="MZU" lastIdx="1" clrIdx="0">
    <p:extLst>
      <p:ext uri="{19B8F6BF-5375-455C-9EA6-DF929625EA0E}">
        <p15:presenceInfo xmlns:p15="http://schemas.microsoft.com/office/powerpoint/2012/main" userId="S::MZABALA@aenor.com::d2bf3cba-a650-4e0c-9b0d-61a84d2d83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7470"/>
    <a:srgbClr val="003399"/>
    <a:srgbClr val="ECEBEB"/>
    <a:srgbClr val="6BB188"/>
    <a:srgbClr val="0066FF"/>
    <a:srgbClr val="33CC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957771-5706-4EE9-8254-FE6DA19C79F2}" v="11" dt="2025-03-11T08:49:15.76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84805" autoAdjust="0"/>
  </p:normalViewPr>
  <p:slideViewPr>
    <p:cSldViewPr>
      <p:cViewPr varScale="1">
        <p:scale>
          <a:sx n="90" d="100"/>
          <a:sy n="90" d="100"/>
        </p:scale>
        <p:origin x="1236" y="90"/>
      </p:cViewPr>
      <p:guideLst>
        <p:guide orient="horz" pos="2884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295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8/10/relationships/authors" Target="authors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Castro Troya" userId="58fec591-b333-4c59-a2df-1c57e39d4266" providerId="ADAL" clId="{65957771-5706-4EE9-8254-FE6DA19C79F2}"/>
    <pc:docChg chg="undo custSel addSld delSld modSld">
      <pc:chgData name="Andrea Castro Troya" userId="58fec591-b333-4c59-a2df-1c57e39d4266" providerId="ADAL" clId="{65957771-5706-4EE9-8254-FE6DA19C79F2}" dt="2025-03-11T08:54:54.593" v="83" actId="729"/>
      <pc:docMkLst>
        <pc:docMk/>
      </pc:docMkLst>
      <pc:sldChg chg="addSp delSp modSp mod modShow">
        <pc:chgData name="Andrea Castro Troya" userId="58fec591-b333-4c59-a2df-1c57e39d4266" providerId="ADAL" clId="{65957771-5706-4EE9-8254-FE6DA19C79F2}" dt="2025-03-11T08:54:54.593" v="83" actId="729"/>
        <pc:sldMkLst>
          <pc:docMk/>
          <pc:sldMk cId="176333266" sldId="354"/>
        </pc:sldMkLst>
        <pc:spChg chg="add del">
          <ac:chgData name="Andrea Castro Troya" userId="58fec591-b333-4c59-a2df-1c57e39d4266" providerId="ADAL" clId="{65957771-5706-4EE9-8254-FE6DA19C79F2}" dt="2025-03-07T12:08:04.054" v="7" actId="22"/>
          <ac:spMkLst>
            <pc:docMk/>
            <pc:sldMk cId="176333266" sldId="354"/>
            <ac:spMk id="5" creationId="{CC375F75-7DB2-0B37-22E0-2A1D6D755E38}"/>
          </ac:spMkLst>
        </pc:spChg>
        <pc:spChg chg="mod">
          <ac:chgData name="Andrea Castro Troya" userId="58fec591-b333-4c59-a2df-1c57e39d4266" providerId="ADAL" clId="{65957771-5706-4EE9-8254-FE6DA19C79F2}" dt="2025-03-07T12:02:10.555" v="5" actId="1076"/>
          <ac:spMkLst>
            <pc:docMk/>
            <pc:sldMk cId="176333266" sldId="354"/>
            <ac:spMk id="7" creationId="{018D9FDB-467C-40F8-8A6B-C9B3CB26727A}"/>
          </ac:spMkLst>
        </pc:spChg>
        <pc:picChg chg="add mod">
          <ac:chgData name="Andrea Castro Troya" userId="58fec591-b333-4c59-a2df-1c57e39d4266" providerId="ADAL" clId="{65957771-5706-4EE9-8254-FE6DA19C79F2}" dt="2025-03-07T12:02:05.229" v="4" actId="1076"/>
          <ac:picMkLst>
            <pc:docMk/>
            <pc:sldMk cId="176333266" sldId="354"/>
            <ac:picMk id="2" creationId="{15AA2569-AA8F-3160-D3A2-99BE451F47BC}"/>
          </ac:picMkLst>
        </pc:picChg>
        <pc:picChg chg="mod">
          <ac:chgData name="Andrea Castro Troya" userId="58fec591-b333-4c59-a2df-1c57e39d4266" providerId="ADAL" clId="{65957771-5706-4EE9-8254-FE6DA19C79F2}" dt="2025-03-07T12:01:56.595" v="3" actId="1076"/>
          <ac:picMkLst>
            <pc:docMk/>
            <pc:sldMk cId="176333266" sldId="354"/>
            <ac:picMk id="6" creationId="{B577BE1D-702A-807F-E2D4-031A93918D16}"/>
          </ac:picMkLst>
        </pc:picChg>
      </pc:sldChg>
      <pc:sldChg chg="addSp delSp modSp new mod">
        <pc:chgData name="Andrea Castro Troya" userId="58fec591-b333-4c59-a2df-1c57e39d4266" providerId="ADAL" clId="{65957771-5706-4EE9-8254-FE6DA19C79F2}" dt="2025-03-11T08:49:57.231" v="82" actId="1076"/>
        <pc:sldMkLst>
          <pc:docMk/>
          <pc:sldMk cId="1366483028" sldId="2455"/>
        </pc:sldMkLst>
        <pc:spChg chg="del">
          <ac:chgData name="Andrea Castro Troya" userId="58fec591-b333-4c59-a2df-1c57e39d4266" providerId="ADAL" clId="{65957771-5706-4EE9-8254-FE6DA19C79F2}" dt="2025-03-11T08:45:29.419" v="54"/>
          <ac:spMkLst>
            <pc:docMk/>
            <pc:sldMk cId="1366483028" sldId="2455"/>
            <ac:spMk id="2" creationId="{DB214290-0C43-B70F-C4F7-A59C1EA69C5F}"/>
          </ac:spMkLst>
        </pc:spChg>
        <pc:spChg chg="add mod">
          <ac:chgData name="Andrea Castro Troya" userId="58fec591-b333-4c59-a2df-1c57e39d4266" providerId="ADAL" clId="{65957771-5706-4EE9-8254-FE6DA19C79F2}" dt="2025-03-11T08:45:29.419" v="54"/>
          <ac:spMkLst>
            <pc:docMk/>
            <pc:sldMk cId="1366483028" sldId="2455"/>
            <ac:spMk id="3" creationId="{519CDE37-6C70-42AB-5D51-CB4DD4371663}"/>
          </ac:spMkLst>
        </pc:spChg>
        <pc:spChg chg="add mod">
          <ac:chgData name="Andrea Castro Troya" userId="58fec591-b333-4c59-a2df-1c57e39d4266" providerId="ADAL" clId="{65957771-5706-4EE9-8254-FE6DA19C79F2}" dt="2025-03-11T08:49:47.779" v="79" actId="1076"/>
          <ac:spMkLst>
            <pc:docMk/>
            <pc:sldMk cId="1366483028" sldId="2455"/>
            <ac:spMk id="4" creationId="{97262636-4BA8-84BE-B29D-BF62300F4FF6}"/>
          </ac:spMkLst>
        </pc:spChg>
        <pc:spChg chg="add mod">
          <ac:chgData name="Andrea Castro Troya" userId="58fec591-b333-4c59-a2df-1c57e39d4266" providerId="ADAL" clId="{65957771-5706-4EE9-8254-FE6DA19C79F2}" dt="2025-03-11T08:49:43.547" v="78" actId="404"/>
          <ac:spMkLst>
            <pc:docMk/>
            <pc:sldMk cId="1366483028" sldId="2455"/>
            <ac:spMk id="5" creationId="{4FE14E3D-5A65-A9B2-6EF2-68A0E8A7A7D7}"/>
          </ac:spMkLst>
        </pc:spChg>
        <pc:spChg chg="add mod">
          <ac:chgData name="Andrea Castro Troya" userId="58fec591-b333-4c59-a2df-1c57e39d4266" providerId="ADAL" clId="{65957771-5706-4EE9-8254-FE6DA19C79F2}" dt="2025-03-11T08:49:57.231" v="82" actId="1076"/>
          <ac:spMkLst>
            <pc:docMk/>
            <pc:sldMk cId="1366483028" sldId="2455"/>
            <ac:spMk id="6" creationId="{EDD11F75-6384-68E7-22CD-83283F287097}"/>
          </ac:spMkLst>
        </pc:spChg>
        <pc:spChg chg="add mod">
          <ac:chgData name="Andrea Castro Troya" userId="58fec591-b333-4c59-a2df-1c57e39d4266" providerId="ADAL" clId="{65957771-5706-4EE9-8254-FE6DA19C79F2}" dt="2025-03-11T08:49:54.853" v="81" actId="1076"/>
          <ac:spMkLst>
            <pc:docMk/>
            <pc:sldMk cId="1366483028" sldId="2455"/>
            <ac:spMk id="7" creationId="{9EB6F73D-6EA2-864C-07A2-781A21F810F1}"/>
          </ac:spMkLst>
        </pc:spChg>
      </pc:sldChg>
      <pc:sldChg chg="addSp delSp modSp add del mod">
        <pc:chgData name="Andrea Castro Troya" userId="58fec591-b333-4c59-a2df-1c57e39d4266" providerId="ADAL" clId="{65957771-5706-4EE9-8254-FE6DA19C79F2}" dt="2025-03-07T12:12:01.944" v="52" actId="47"/>
        <pc:sldMkLst>
          <pc:docMk/>
          <pc:sldMk cId="2887895856" sldId="2455"/>
        </pc:sldMkLst>
        <pc:spChg chg="add del mod">
          <ac:chgData name="Andrea Castro Troya" userId="58fec591-b333-4c59-a2df-1c57e39d4266" providerId="ADAL" clId="{65957771-5706-4EE9-8254-FE6DA19C79F2}" dt="2025-03-07T12:08:29.082" v="13"/>
          <ac:spMkLst>
            <pc:docMk/>
            <pc:sldMk cId="2887895856" sldId="2455"/>
            <ac:spMk id="3" creationId="{F55E2406-6619-22B9-78A6-9681677DC80D}"/>
          </ac:spMkLst>
        </pc:spChg>
        <pc:spChg chg="add mod">
          <ac:chgData name="Andrea Castro Troya" userId="58fec591-b333-4c59-a2df-1c57e39d4266" providerId="ADAL" clId="{65957771-5706-4EE9-8254-FE6DA19C79F2}" dt="2025-03-07T12:11:55.117" v="51" actId="20577"/>
          <ac:spMkLst>
            <pc:docMk/>
            <pc:sldMk cId="2887895856" sldId="2455"/>
            <ac:spMk id="5" creationId="{F4FA66B5-7919-A762-E742-A4636BFB564E}"/>
          </ac:spMkLst>
        </pc:spChg>
        <pc:picChg chg="del">
          <ac:chgData name="Andrea Castro Troya" userId="58fec591-b333-4c59-a2df-1c57e39d4266" providerId="ADAL" clId="{65957771-5706-4EE9-8254-FE6DA19C79F2}" dt="2025-03-07T12:08:12.668" v="9" actId="478"/>
          <ac:picMkLst>
            <pc:docMk/>
            <pc:sldMk cId="2887895856" sldId="2455"/>
            <ac:picMk id="2" creationId="{15AA2569-AA8F-3160-D3A2-99BE451F47BC}"/>
          </ac:picMkLst>
        </pc:picChg>
        <pc:picChg chg="del">
          <ac:chgData name="Andrea Castro Troya" userId="58fec591-b333-4c59-a2df-1c57e39d4266" providerId="ADAL" clId="{65957771-5706-4EE9-8254-FE6DA19C79F2}" dt="2025-03-07T12:08:14.593" v="10" actId="478"/>
          <ac:picMkLst>
            <pc:docMk/>
            <pc:sldMk cId="2887895856" sldId="2455"/>
            <ac:picMk id="4" creationId="{3010726B-4C91-035F-5584-5E2430FFA627}"/>
          </ac:picMkLst>
        </pc:picChg>
        <pc:picChg chg="add mod">
          <ac:chgData name="Andrea Castro Troya" userId="58fec591-b333-4c59-a2df-1c57e39d4266" providerId="ADAL" clId="{65957771-5706-4EE9-8254-FE6DA19C79F2}" dt="2025-03-07T12:11:22.353" v="43" actId="1076"/>
          <ac:picMkLst>
            <pc:docMk/>
            <pc:sldMk cId="2887895856" sldId="2455"/>
            <ac:picMk id="11" creationId="{2B6CBBFF-085B-78E8-B026-D09B912ACC85}"/>
          </ac:picMkLst>
        </pc:picChg>
        <pc:picChg chg="add mod">
          <ac:chgData name="Andrea Castro Troya" userId="58fec591-b333-4c59-a2df-1c57e39d4266" providerId="ADAL" clId="{65957771-5706-4EE9-8254-FE6DA19C79F2}" dt="2025-03-07T12:11:46.030" v="46" actId="1076"/>
          <ac:picMkLst>
            <pc:docMk/>
            <pc:sldMk cId="2887895856" sldId="2455"/>
            <ac:picMk id="12" creationId="{F1B00754-2ADC-C2BD-C50F-DB337D33E28C}"/>
          </ac:picMkLst>
        </pc:picChg>
      </pc:sldChg>
    </pc:docChg>
  </pc:docChgLst>
  <pc:docChgLst>
    <pc:chgData name="Monica Zabala Utrillas" userId="d2bf3cba-a650-4e0c-9b0d-61a84d2d83d5" providerId="ADAL" clId="{20A91978-256F-44B4-BC50-2AABD259D5C2}"/>
    <pc:docChg chg="undo custSel addSld delSld modSld modMainMaster">
      <pc:chgData name="Monica Zabala Utrillas" userId="d2bf3cba-a650-4e0c-9b0d-61a84d2d83d5" providerId="ADAL" clId="{20A91978-256F-44B4-BC50-2AABD259D5C2}" dt="2024-11-20T20:22:45.598" v="2511" actId="20577"/>
      <pc:docMkLst>
        <pc:docMk/>
      </pc:docMkLst>
      <pc:sldChg chg="modSp mod">
        <pc:chgData name="Monica Zabala Utrillas" userId="d2bf3cba-a650-4e0c-9b0d-61a84d2d83d5" providerId="ADAL" clId="{20A91978-256F-44B4-BC50-2AABD259D5C2}" dt="2024-11-19T15:54:09.926" v="123" actId="27636"/>
        <pc:sldMkLst>
          <pc:docMk/>
          <pc:sldMk cId="2499853343" sldId="261"/>
        </pc:sldMkLst>
        <pc:spChg chg="mod">
          <ac:chgData name="Monica Zabala Utrillas" userId="d2bf3cba-a650-4e0c-9b0d-61a84d2d83d5" providerId="ADAL" clId="{20A91978-256F-44B4-BC50-2AABD259D5C2}" dt="2024-11-19T15:54:01.033" v="95" actId="20577"/>
          <ac:spMkLst>
            <pc:docMk/>
            <pc:sldMk cId="2499853343" sldId="261"/>
            <ac:spMk id="2" creationId="{FFCA7E40-6B2B-9773-C96F-35BFBF3437D7}"/>
          </ac:spMkLst>
        </pc:spChg>
        <pc:spChg chg="mod">
          <ac:chgData name="Monica Zabala Utrillas" userId="d2bf3cba-a650-4e0c-9b0d-61a84d2d83d5" providerId="ADAL" clId="{20A91978-256F-44B4-BC50-2AABD259D5C2}" dt="2024-11-19T15:54:09.926" v="123" actId="27636"/>
          <ac:spMkLst>
            <pc:docMk/>
            <pc:sldMk cId="2499853343" sldId="261"/>
            <ac:spMk id="3" creationId="{6199F5CC-8AF0-EA86-41C2-17755419A88E}"/>
          </ac:spMkLst>
        </pc:spChg>
      </pc:sldChg>
      <pc:sldChg chg="modSp mod">
        <pc:chgData name="Monica Zabala Utrillas" userId="d2bf3cba-a650-4e0c-9b0d-61a84d2d83d5" providerId="ADAL" clId="{20A91978-256F-44B4-BC50-2AABD259D5C2}" dt="2024-11-20T17:59:03.939" v="205" actId="6549"/>
        <pc:sldMkLst>
          <pc:docMk/>
          <pc:sldMk cId="23003404" sldId="272"/>
        </pc:sldMkLst>
        <pc:spChg chg="mod">
          <ac:chgData name="Monica Zabala Utrillas" userId="d2bf3cba-a650-4e0c-9b0d-61a84d2d83d5" providerId="ADAL" clId="{20A91978-256F-44B4-BC50-2AABD259D5C2}" dt="2024-11-20T17:59:03.939" v="205" actId="6549"/>
          <ac:spMkLst>
            <pc:docMk/>
            <pc:sldMk cId="23003404" sldId="272"/>
            <ac:spMk id="2" creationId="{411CE633-EB29-E927-F456-A78DDF0F09C5}"/>
          </ac:spMkLst>
        </pc:spChg>
        <pc:spChg chg="mod">
          <ac:chgData name="Monica Zabala Utrillas" userId="d2bf3cba-a650-4e0c-9b0d-61a84d2d83d5" providerId="ADAL" clId="{20A91978-256F-44B4-BC50-2AABD259D5C2}" dt="2024-11-19T15:53:45.249" v="83" actId="20577"/>
          <ac:spMkLst>
            <pc:docMk/>
            <pc:sldMk cId="23003404" sldId="272"/>
            <ac:spMk id="4" creationId="{4E95D31D-F549-96D7-F89F-6B0EAF0A6468}"/>
          </ac:spMkLst>
        </pc:spChg>
      </pc:sldChg>
      <pc:sldChg chg="addSp delSp modSp mod">
        <pc:chgData name="Monica Zabala Utrillas" userId="d2bf3cba-a650-4e0c-9b0d-61a84d2d83d5" providerId="ADAL" clId="{20A91978-256F-44B4-BC50-2AABD259D5C2}" dt="2024-11-20T18:25:06.334" v="267" actId="14100"/>
        <pc:sldMkLst>
          <pc:docMk/>
          <pc:sldMk cId="962977300" sldId="349"/>
        </pc:sldMkLst>
        <pc:spChg chg="add mod">
          <ac:chgData name="Monica Zabala Utrillas" userId="d2bf3cba-a650-4e0c-9b0d-61a84d2d83d5" providerId="ADAL" clId="{20A91978-256F-44B4-BC50-2AABD259D5C2}" dt="2024-11-20T18:20:34.639" v="255" actId="164"/>
          <ac:spMkLst>
            <pc:docMk/>
            <pc:sldMk cId="962977300" sldId="349"/>
            <ac:spMk id="7" creationId="{D4EF6524-4678-BC62-5269-B9E2B9702164}"/>
          </ac:spMkLst>
        </pc:spChg>
        <pc:spChg chg="add mod">
          <ac:chgData name="Monica Zabala Utrillas" userId="d2bf3cba-a650-4e0c-9b0d-61a84d2d83d5" providerId="ADAL" clId="{20A91978-256F-44B4-BC50-2AABD259D5C2}" dt="2024-11-20T18:20:34.639" v="255" actId="164"/>
          <ac:spMkLst>
            <pc:docMk/>
            <pc:sldMk cId="962977300" sldId="349"/>
            <ac:spMk id="9" creationId="{334A5BA9-531D-5BFC-DB21-D2D4D31CECBB}"/>
          </ac:spMkLst>
        </pc:spChg>
        <pc:spChg chg="add mod">
          <ac:chgData name="Monica Zabala Utrillas" userId="d2bf3cba-a650-4e0c-9b0d-61a84d2d83d5" providerId="ADAL" clId="{20A91978-256F-44B4-BC50-2AABD259D5C2}" dt="2024-11-20T18:20:34.639" v="255" actId="164"/>
          <ac:spMkLst>
            <pc:docMk/>
            <pc:sldMk cId="962977300" sldId="349"/>
            <ac:spMk id="10" creationId="{75876FDB-61E5-35CC-190A-E5C99C16B367}"/>
          </ac:spMkLst>
        </pc:spChg>
        <pc:spChg chg="add mod">
          <ac:chgData name="Monica Zabala Utrillas" userId="d2bf3cba-a650-4e0c-9b0d-61a84d2d83d5" providerId="ADAL" clId="{20A91978-256F-44B4-BC50-2AABD259D5C2}" dt="2024-11-20T18:20:34.639" v="255" actId="164"/>
          <ac:spMkLst>
            <pc:docMk/>
            <pc:sldMk cId="962977300" sldId="349"/>
            <ac:spMk id="11" creationId="{8AF864D1-2347-0AB1-3973-6AEA2E7E1BB7}"/>
          </ac:spMkLst>
        </pc:spChg>
        <pc:spChg chg="add mod">
          <ac:chgData name="Monica Zabala Utrillas" userId="d2bf3cba-a650-4e0c-9b0d-61a84d2d83d5" providerId="ADAL" clId="{20A91978-256F-44B4-BC50-2AABD259D5C2}" dt="2024-11-20T18:20:34.639" v="255" actId="164"/>
          <ac:spMkLst>
            <pc:docMk/>
            <pc:sldMk cId="962977300" sldId="349"/>
            <ac:spMk id="12" creationId="{3FE1FF06-1F59-52D0-FAC6-310488DEC3DE}"/>
          </ac:spMkLst>
        </pc:spChg>
        <pc:spChg chg="add mod">
          <ac:chgData name="Monica Zabala Utrillas" userId="d2bf3cba-a650-4e0c-9b0d-61a84d2d83d5" providerId="ADAL" clId="{20A91978-256F-44B4-BC50-2AABD259D5C2}" dt="2024-11-20T18:20:34.639" v="255" actId="164"/>
          <ac:spMkLst>
            <pc:docMk/>
            <pc:sldMk cId="962977300" sldId="349"/>
            <ac:spMk id="14" creationId="{5977541F-59B4-8F50-0D72-A1686217EAD1}"/>
          </ac:spMkLst>
        </pc:spChg>
        <pc:spChg chg="add mod">
          <ac:chgData name="Monica Zabala Utrillas" userId="d2bf3cba-a650-4e0c-9b0d-61a84d2d83d5" providerId="ADAL" clId="{20A91978-256F-44B4-BC50-2AABD259D5C2}" dt="2024-11-20T18:20:34.639" v="255" actId="164"/>
          <ac:spMkLst>
            <pc:docMk/>
            <pc:sldMk cId="962977300" sldId="349"/>
            <ac:spMk id="15" creationId="{F9FC348E-F852-B580-E02F-47345D6B412D}"/>
          </ac:spMkLst>
        </pc:spChg>
        <pc:grpChg chg="add del mod">
          <ac:chgData name="Monica Zabala Utrillas" userId="d2bf3cba-a650-4e0c-9b0d-61a84d2d83d5" providerId="ADAL" clId="{20A91978-256F-44B4-BC50-2AABD259D5C2}" dt="2024-11-20T18:20:34.639" v="255" actId="164"/>
          <ac:grpSpMkLst>
            <pc:docMk/>
            <pc:sldMk cId="962977300" sldId="349"/>
            <ac:grpSpMk id="34" creationId="{84D2FD04-3D1D-5A3A-FFAC-6E63D8543E43}"/>
          </ac:grpSpMkLst>
        </pc:grpChg>
        <pc:picChg chg="add del mod">
          <ac:chgData name="Monica Zabala Utrillas" userId="d2bf3cba-a650-4e0c-9b0d-61a84d2d83d5" providerId="ADAL" clId="{20A91978-256F-44B4-BC50-2AABD259D5C2}" dt="2024-11-20T18:23:45.004" v="257" actId="478"/>
          <ac:picMkLst>
            <pc:docMk/>
            <pc:sldMk cId="962977300" sldId="349"/>
            <ac:picMk id="13" creationId="{0E8A1558-21C3-4246-9A71-9A92ECE4C170}"/>
          </ac:picMkLst>
        </pc:picChg>
        <pc:picChg chg="add mod">
          <ac:chgData name="Monica Zabala Utrillas" userId="d2bf3cba-a650-4e0c-9b0d-61a84d2d83d5" providerId="ADAL" clId="{20A91978-256F-44B4-BC50-2AABD259D5C2}" dt="2024-11-20T18:20:34.639" v="255" actId="164"/>
          <ac:picMkLst>
            <pc:docMk/>
            <pc:sldMk cId="962977300" sldId="349"/>
            <ac:picMk id="26" creationId="{DDDC6236-D05D-A7E3-A73F-93FCDFF40350}"/>
          </ac:picMkLst>
        </pc:picChg>
        <pc:picChg chg="add mod">
          <ac:chgData name="Monica Zabala Utrillas" userId="d2bf3cba-a650-4e0c-9b0d-61a84d2d83d5" providerId="ADAL" clId="{20A91978-256F-44B4-BC50-2AABD259D5C2}" dt="2024-11-20T18:20:34.639" v="255" actId="164"/>
          <ac:picMkLst>
            <pc:docMk/>
            <pc:sldMk cId="962977300" sldId="349"/>
            <ac:picMk id="28" creationId="{1DD279BC-AA1A-80C0-4615-97B07F8DC0F4}"/>
          </ac:picMkLst>
        </pc:picChg>
        <pc:picChg chg="add mod">
          <ac:chgData name="Monica Zabala Utrillas" userId="d2bf3cba-a650-4e0c-9b0d-61a84d2d83d5" providerId="ADAL" clId="{20A91978-256F-44B4-BC50-2AABD259D5C2}" dt="2024-11-20T18:20:34.639" v="255" actId="164"/>
          <ac:picMkLst>
            <pc:docMk/>
            <pc:sldMk cId="962977300" sldId="349"/>
            <ac:picMk id="31" creationId="{BCB70322-F004-E554-24D4-C80F2E811D01}"/>
          </ac:picMkLst>
        </pc:picChg>
        <pc:picChg chg="add mod">
          <ac:chgData name="Monica Zabala Utrillas" userId="d2bf3cba-a650-4e0c-9b0d-61a84d2d83d5" providerId="ADAL" clId="{20A91978-256F-44B4-BC50-2AABD259D5C2}" dt="2024-11-20T18:20:34.639" v="255" actId="164"/>
          <ac:picMkLst>
            <pc:docMk/>
            <pc:sldMk cId="962977300" sldId="349"/>
            <ac:picMk id="33" creationId="{8777D682-F3EB-4784-9CD7-19D1C318C9B9}"/>
          </ac:picMkLst>
        </pc:picChg>
        <pc:picChg chg="add mod">
          <ac:chgData name="Monica Zabala Utrillas" userId="d2bf3cba-a650-4e0c-9b0d-61a84d2d83d5" providerId="ADAL" clId="{20A91978-256F-44B4-BC50-2AABD259D5C2}" dt="2024-11-20T18:20:29.977" v="250" actId="1076"/>
          <ac:picMkLst>
            <pc:docMk/>
            <pc:sldMk cId="962977300" sldId="349"/>
            <ac:picMk id="35" creationId="{29B6E81A-6303-6FC7-845D-DA4F3395A74B}"/>
          </ac:picMkLst>
        </pc:picChg>
        <pc:picChg chg="add del mod">
          <ac:chgData name="Monica Zabala Utrillas" userId="d2bf3cba-a650-4e0c-9b0d-61a84d2d83d5" providerId="ADAL" clId="{20A91978-256F-44B4-BC50-2AABD259D5C2}" dt="2024-11-20T18:24:37.357" v="260" actId="478"/>
          <ac:picMkLst>
            <pc:docMk/>
            <pc:sldMk cId="962977300" sldId="349"/>
            <ac:picMk id="37" creationId="{145B8670-8E7E-34C8-1AFD-39AC3CB80FC5}"/>
          </ac:picMkLst>
        </pc:picChg>
        <pc:picChg chg="add mod">
          <ac:chgData name="Monica Zabala Utrillas" userId="d2bf3cba-a650-4e0c-9b0d-61a84d2d83d5" providerId="ADAL" clId="{20A91978-256F-44B4-BC50-2AABD259D5C2}" dt="2024-11-20T18:25:06.334" v="267" actId="14100"/>
          <ac:picMkLst>
            <pc:docMk/>
            <pc:sldMk cId="962977300" sldId="349"/>
            <ac:picMk id="38" creationId="{84BA2421-9DE5-4792-89AA-19D5D0C70069}"/>
          </ac:picMkLst>
        </pc:picChg>
      </pc:sldChg>
      <pc:sldChg chg="addSp delSp modSp mod">
        <pc:chgData name="Monica Zabala Utrillas" userId="d2bf3cba-a650-4e0c-9b0d-61a84d2d83d5" providerId="ADAL" clId="{20A91978-256F-44B4-BC50-2AABD259D5C2}" dt="2024-11-20T20:22:45.598" v="2511" actId="20577"/>
        <pc:sldMkLst>
          <pc:docMk/>
          <pc:sldMk cId="176333266" sldId="354"/>
        </pc:sldMkLst>
        <pc:spChg chg="mod">
          <ac:chgData name="Monica Zabala Utrillas" userId="d2bf3cba-a650-4e0c-9b0d-61a84d2d83d5" providerId="ADAL" clId="{20A91978-256F-44B4-BC50-2AABD259D5C2}" dt="2024-11-20T20:22:45.598" v="2511" actId="20577"/>
          <ac:spMkLst>
            <pc:docMk/>
            <pc:sldMk cId="176333266" sldId="354"/>
            <ac:spMk id="9" creationId="{E1181018-5A06-40F0-84D8-927C7377B4A2}"/>
          </ac:spMkLst>
        </pc:spChg>
        <pc:picChg chg="del">
          <ac:chgData name="Monica Zabala Utrillas" userId="d2bf3cba-a650-4e0c-9b0d-61a84d2d83d5" providerId="ADAL" clId="{20A91978-256F-44B4-BC50-2AABD259D5C2}" dt="2024-11-20T19:58:34.133" v="2188" actId="478"/>
          <ac:picMkLst>
            <pc:docMk/>
            <pc:sldMk cId="176333266" sldId="354"/>
            <ac:picMk id="3" creationId="{C28E199D-AF32-7F6B-3BAA-F2E5BF31F427}"/>
          </ac:picMkLst>
        </pc:picChg>
        <pc:picChg chg="add mod">
          <ac:chgData name="Monica Zabala Utrillas" userId="d2bf3cba-a650-4e0c-9b0d-61a84d2d83d5" providerId="ADAL" clId="{20A91978-256F-44B4-BC50-2AABD259D5C2}" dt="2024-11-20T19:58:43.113" v="2191" actId="14100"/>
          <ac:picMkLst>
            <pc:docMk/>
            <pc:sldMk cId="176333266" sldId="354"/>
            <ac:picMk id="4" creationId="{3010726B-4C91-035F-5584-5E2430FFA627}"/>
          </ac:picMkLst>
        </pc:picChg>
        <pc:picChg chg="add mod">
          <ac:chgData name="Monica Zabala Utrillas" userId="d2bf3cba-a650-4e0c-9b0d-61a84d2d83d5" providerId="ADAL" clId="{20A91978-256F-44B4-BC50-2AABD259D5C2}" dt="2024-11-20T19:59:24.648" v="2195" actId="14100"/>
          <ac:picMkLst>
            <pc:docMk/>
            <pc:sldMk cId="176333266" sldId="354"/>
            <ac:picMk id="6" creationId="{B577BE1D-702A-807F-E2D4-031A93918D16}"/>
          </ac:picMkLst>
        </pc:picChg>
        <pc:picChg chg="del">
          <ac:chgData name="Monica Zabala Utrillas" userId="d2bf3cba-a650-4e0c-9b0d-61a84d2d83d5" providerId="ADAL" clId="{20A91978-256F-44B4-BC50-2AABD259D5C2}" dt="2024-11-20T19:59:16.232" v="2192" actId="478"/>
          <ac:picMkLst>
            <pc:docMk/>
            <pc:sldMk cId="176333266" sldId="354"/>
            <ac:picMk id="15" creationId="{ED90EBFC-295D-411D-8B79-CECB89C2A2C3}"/>
          </ac:picMkLst>
        </pc:picChg>
      </pc:sldChg>
      <pc:sldChg chg="modSp mod">
        <pc:chgData name="Monica Zabala Utrillas" userId="d2bf3cba-a650-4e0c-9b0d-61a84d2d83d5" providerId="ADAL" clId="{20A91978-256F-44B4-BC50-2AABD259D5C2}" dt="2024-11-20T20:00:20.016" v="2346" actId="1036"/>
        <pc:sldMkLst>
          <pc:docMk/>
          <pc:sldMk cId="2505566058" sldId="362"/>
        </pc:sldMkLst>
        <pc:spChg chg="mod">
          <ac:chgData name="Monica Zabala Utrillas" userId="d2bf3cba-a650-4e0c-9b0d-61a84d2d83d5" providerId="ADAL" clId="{20A91978-256F-44B4-BC50-2AABD259D5C2}" dt="2024-11-20T20:00:20.016" v="2346" actId="1036"/>
          <ac:spMkLst>
            <pc:docMk/>
            <pc:sldMk cId="2505566058" sldId="362"/>
            <ac:spMk id="5" creationId="{EB837B3F-419F-4BCC-8D77-FC0F61A7D8C6}"/>
          </ac:spMkLst>
        </pc:spChg>
      </pc:sldChg>
      <pc:sldChg chg="modSp mod">
        <pc:chgData name="Monica Zabala Utrillas" userId="d2bf3cba-a650-4e0c-9b0d-61a84d2d83d5" providerId="ADAL" clId="{20A91978-256F-44B4-BC50-2AABD259D5C2}" dt="2024-11-20T19:02:52.601" v="1576" actId="20577"/>
        <pc:sldMkLst>
          <pc:docMk/>
          <pc:sldMk cId="691284998" sldId="372"/>
        </pc:sldMkLst>
        <pc:spChg chg="mod">
          <ac:chgData name="Monica Zabala Utrillas" userId="d2bf3cba-a650-4e0c-9b0d-61a84d2d83d5" providerId="ADAL" clId="{20A91978-256F-44B4-BC50-2AABD259D5C2}" dt="2024-11-20T19:02:02.724" v="1533" actId="20577"/>
          <ac:spMkLst>
            <pc:docMk/>
            <pc:sldMk cId="691284998" sldId="372"/>
            <ac:spMk id="5" creationId="{09BA517D-4B38-48B4-9875-E8F1B0FF7BE1}"/>
          </ac:spMkLst>
        </pc:spChg>
        <pc:spChg chg="mod">
          <ac:chgData name="Monica Zabala Utrillas" userId="d2bf3cba-a650-4e0c-9b0d-61a84d2d83d5" providerId="ADAL" clId="{20A91978-256F-44B4-BC50-2AABD259D5C2}" dt="2024-11-20T19:02:52.601" v="1576" actId="20577"/>
          <ac:spMkLst>
            <pc:docMk/>
            <pc:sldMk cId="691284998" sldId="372"/>
            <ac:spMk id="6" creationId="{1A698EF5-5D62-4398-9DA3-FBDB8B198C09}"/>
          </ac:spMkLst>
        </pc:spChg>
      </pc:sldChg>
      <pc:sldChg chg="modSp mod">
        <pc:chgData name="Monica Zabala Utrillas" userId="d2bf3cba-a650-4e0c-9b0d-61a84d2d83d5" providerId="ADAL" clId="{20A91978-256F-44B4-BC50-2AABD259D5C2}" dt="2024-11-20T18:00:21.335" v="232" actId="20577"/>
        <pc:sldMkLst>
          <pc:docMk/>
          <pc:sldMk cId="3824595459" sldId="384"/>
        </pc:sldMkLst>
        <pc:spChg chg="mod">
          <ac:chgData name="Monica Zabala Utrillas" userId="d2bf3cba-a650-4e0c-9b0d-61a84d2d83d5" providerId="ADAL" clId="{20A91978-256F-44B4-BC50-2AABD259D5C2}" dt="2024-11-20T18:00:21.335" v="232" actId="20577"/>
          <ac:spMkLst>
            <pc:docMk/>
            <pc:sldMk cId="3824595459" sldId="384"/>
            <ac:spMk id="11" creationId="{411B092D-8A8C-41EC-A18A-7439F8EB7891}"/>
          </ac:spMkLst>
        </pc:spChg>
      </pc:sldChg>
      <pc:sldChg chg="modSp mod">
        <pc:chgData name="Monica Zabala Utrillas" userId="d2bf3cba-a650-4e0c-9b0d-61a84d2d83d5" providerId="ADAL" clId="{20A91978-256F-44B4-BC50-2AABD259D5C2}" dt="2024-11-20T18:01:18.529" v="237" actId="207"/>
        <pc:sldMkLst>
          <pc:docMk/>
          <pc:sldMk cId="1936877662" sldId="385"/>
        </pc:sldMkLst>
        <pc:spChg chg="mod">
          <ac:chgData name="Monica Zabala Utrillas" userId="d2bf3cba-a650-4e0c-9b0d-61a84d2d83d5" providerId="ADAL" clId="{20A91978-256F-44B4-BC50-2AABD259D5C2}" dt="2024-11-20T18:00:57.607" v="235" actId="14100"/>
          <ac:spMkLst>
            <pc:docMk/>
            <pc:sldMk cId="1936877662" sldId="385"/>
            <ac:spMk id="8" creationId="{442DF08B-4A1A-433C-96E5-A20EAB01DB2F}"/>
          </ac:spMkLst>
        </pc:spChg>
        <pc:spChg chg="mod">
          <ac:chgData name="Monica Zabala Utrillas" userId="d2bf3cba-a650-4e0c-9b0d-61a84d2d83d5" providerId="ADAL" clId="{20A91978-256F-44B4-BC50-2AABD259D5C2}" dt="2024-11-20T18:00:46.909" v="233" actId="14100"/>
          <ac:spMkLst>
            <pc:docMk/>
            <pc:sldMk cId="1936877662" sldId="385"/>
            <ac:spMk id="9" creationId="{56942170-675E-461E-9EBA-F361CB62810E}"/>
          </ac:spMkLst>
        </pc:spChg>
        <pc:picChg chg="mod">
          <ac:chgData name="Monica Zabala Utrillas" userId="d2bf3cba-a650-4e0c-9b0d-61a84d2d83d5" providerId="ADAL" clId="{20A91978-256F-44B4-BC50-2AABD259D5C2}" dt="2024-11-20T18:00:51.733" v="234" actId="1076"/>
          <ac:picMkLst>
            <pc:docMk/>
            <pc:sldMk cId="1936877662" sldId="385"/>
            <ac:picMk id="17" creationId="{62D33601-3982-4CE7-A367-FC52ECA7AEF3}"/>
          </ac:picMkLst>
        </pc:picChg>
        <pc:picChg chg="mod">
          <ac:chgData name="Monica Zabala Utrillas" userId="d2bf3cba-a650-4e0c-9b0d-61a84d2d83d5" providerId="ADAL" clId="{20A91978-256F-44B4-BC50-2AABD259D5C2}" dt="2024-11-20T18:01:18.529" v="237" actId="207"/>
          <ac:picMkLst>
            <pc:docMk/>
            <pc:sldMk cId="1936877662" sldId="385"/>
            <ac:picMk id="19" creationId="{A09D8FBC-4BE1-4CD3-A561-EEDE97F685D3}"/>
          </ac:picMkLst>
        </pc:picChg>
      </pc:sldChg>
      <pc:sldChg chg="addSp delSp modSp del mod">
        <pc:chgData name="Monica Zabala Utrillas" userId="d2bf3cba-a650-4e0c-9b0d-61a84d2d83d5" providerId="ADAL" clId="{20A91978-256F-44B4-BC50-2AABD259D5C2}" dt="2024-11-20T18:53:58.210" v="1462" actId="47"/>
        <pc:sldMkLst>
          <pc:docMk/>
          <pc:sldMk cId="878819919" sldId="387"/>
        </pc:sldMkLst>
        <pc:spChg chg="add mod">
          <ac:chgData name="Monica Zabala Utrillas" userId="d2bf3cba-a650-4e0c-9b0d-61a84d2d83d5" providerId="ADAL" clId="{20A91978-256F-44B4-BC50-2AABD259D5C2}" dt="2024-11-20T18:50:03.860" v="1448" actId="1036"/>
          <ac:spMkLst>
            <pc:docMk/>
            <pc:sldMk cId="878819919" sldId="387"/>
            <ac:spMk id="7" creationId="{5DF7B91C-CE66-777E-6824-1F957B4AF579}"/>
          </ac:spMkLst>
        </pc:spChg>
        <pc:spChg chg="add mod">
          <ac:chgData name="Monica Zabala Utrillas" userId="d2bf3cba-a650-4e0c-9b0d-61a84d2d83d5" providerId="ADAL" clId="{20A91978-256F-44B4-BC50-2AABD259D5C2}" dt="2024-11-20T18:50:03.860" v="1448" actId="1036"/>
          <ac:spMkLst>
            <pc:docMk/>
            <pc:sldMk cId="878819919" sldId="387"/>
            <ac:spMk id="8" creationId="{03993DFA-D98B-2E16-B137-098CC6A8A938}"/>
          </ac:spMkLst>
        </pc:spChg>
        <pc:spChg chg="add mod">
          <ac:chgData name="Monica Zabala Utrillas" userId="d2bf3cba-a650-4e0c-9b0d-61a84d2d83d5" providerId="ADAL" clId="{20A91978-256F-44B4-BC50-2AABD259D5C2}" dt="2024-11-20T18:50:03.860" v="1448" actId="1036"/>
          <ac:spMkLst>
            <pc:docMk/>
            <pc:sldMk cId="878819919" sldId="387"/>
            <ac:spMk id="9" creationId="{DB36605E-EFA4-6712-9880-F74BFB67630E}"/>
          </ac:spMkLst>
        </pc:spChg>
        <pc:spChg chg="add mod">
          <ac:chgData name="Monica Zabala Utrillas" userId="d2bf3cba-a650-4e0c-9b0d-61a84d2d83d5" providerId="ADAL" clId="{20A91978-256F-44B4-BC50-2AABD259D5C2}" dt="2024-11-20T18:49:53.461" v="1445" actId="1037"/>
          <ac:spMkLst>
            <pc:docMk/>
            <pc:sldMk cId="878819919" sldId="387"/>
            <ac:spMk id="11" creationId="{0A1AD9A0-F5AC-B640-4BD9-B1AE627764D0}"/>
          </ac:spMkLst>
        </pc:spChg>
        <pc:spChg chg="mod">
          <ac:chgData name="Monica Zabala Utrillas" userId="d2bf3cba-a650-4e0c-9b0d-61a84d2d83d5" providerId="ADAL" clId="{20A91978-256F-44B4-BC50-2AABD259D5C2}" dt="2024-11-20T18:49:53.461" v="1445" actId="1037"/>
          <ac:spMkLst>
            <pc:docMk/>
            <pc:sldMk cId="878819919" sldId="387"/>
            <ac:spMk id="12" creationId="{09EF3E00-899E-8324-372A-620E525DB096}"/>
          </ac:spMkLst>
        </pc:spChg>
        <pc:spChg chg="add mod">
          <ac:chgData name="Monica Zabala Utrillas" userId="d2bf3cba-a650-4e0c-9b0d-61a84d2d83d5" providerId="ADAL" clId="{20A91978-256F-44B4-BC50-2AABD259D5C2}" dt="2024-11-20T18:49:53.461" v="1445" actId="1037"/>
          <ac:spMkLst>
            <pc:docMk/>
            <pc:sldMk cId="878819919" sldId="387"/>
            <ac:spMk id="13" creationId="{C3A3B430-F031-A750-E0E4-08181A79C1AE}"/>
          </ac:spMkLst>
        </pc:spChg>
        <pc:spChg chg="add mod">
          <ac:chgData name="Monica Zabala Utrillas" userId="d2bf3cba-a650-4e0c-9b0d-61a84d2d83d5" providerId="ADAL" clId="{20A91978-256F-44B4-BC50-2AABD259D5C2}" dt="2024-11-20T18:50:50.067" v="1455"/>
          <ac:spMkLst>
            <pc:docMk/>
            <pc:sldMk cId="878819919" sldId="387"/>
            <ac:spMk id="16" creationId="{A0DB4210-24CF-4232-84AE-AC0BFE3012A2}"/>
          </ac:spMkLst>
        </pc:spChg>
        <pc:spChg chg="mod">
          <ac:chgData name="Monica Zabala Utrillas" userId="d2bf3cba-a650-4e0c-9b0d-61a84d2d83d5" providerId="ADAL" clId="{20A91978-256F-44B4-BC50-2AABD259D5C2}" dt="2024-11-20T18:51:08.740" v="1456" actId="14100"/>
          <ac:spMkLst>
            <pc:docMk/>
            <pc:sldMk cId="878819919" sldId="387"/>
            <ac:spMk id="28" creationId="{42C1F3A1-85B6-432A-A5EE-03DD0011563B}"/>
          </ac:spMkLst>
        </pc:spChg>
        <pc:picChg chg="add mod modCrop">
          <ac:chgData name="Monica Zabala Utrillas" userId="d2bf3cba-a650-4e0c-9b0d-61a84d2d83d5" providerId="ADAL" clId="{20A91978-256F-44B4-BC50-2AABD259D5C2}" dt="2024-11-20T18:50:03.860" v="1448" actId="1036"/>
          <ac:picMkLst>
            <pc:docMk/>
            <pc:sldMk cId="878819919" sldId="387"/>
            <ac:picMk id="2" creationId="{14F96299-E4D1-F9DE-C515-6D1AB44758EF}"/>
          </ac:picMkLst>
        </pc:picChg>
        <pc:picChg chg="add mod modCrop">
          <ac:chgData name="Monica Zabala Utrillas" userId="d2bf3cba-a650-4e0c-9b0d-61a84d2d83d5" providerId="ADAL" clId="{20A91978-256F-44B4-BC50-2AABD259D5C2}" dt="2024-11-20T18:50:03.860" v="1448" actId="1036"/>
          <ac:picMkLst>
            <pc:docMk/>
            <pc:sldMk cId="878819919" sldId="387"/>
            <ac:picMk id="3" creationId="{6F0D674D-0D5A-76E7-4D7B-0B01D01F195C}"/>
          </ac:picMkLst>
        </pc:picChg>
        <pc:picChg chg="add mod modCrop">
          <ac:chgData name="Monica Zabala Utrillas" userId="d2bf3cba-a650-4e0c-9b0d-61a84d2d83d5" providerId="ADAL" clId="{20A91978-256F-44B4-BC50-2AABD259D5C2}" dt="2024-11-20T18:50:03.860" v="1448" actId="1036"/>
          <ac:picMkLst>
            <pc:docMk/>
            <pc:sldMk cId="878819919" sldId="387"/>
            <ac:picMk id="4" creationId="{93AB0115-6F53-B940-7D35-C76C6DDF22EE}"/>
          </ac:picMkLst>
        </pc:picChg>
        <pc:picChg chg="add mod modCrop">
          <ac:chgData name="Monica Zabala Utrillas" userId="d2bf3cba-a650-4e0c-9b0d-61a84d2d83d5" providerId="ADAL" clId="{20A91978-256F-44B4-BC50-2AABD259D5C2}" dt="2024-11-20T18:49:53.461" v="1445" actId="1037"/>
          <ac:picMkLst>
            <pc:docMk/>
            <pc:sldMk cId="878819919" sldId="387"/>
            <ac:picMk id="5" creationId="{AE6298E2-E017-BA20-8BD8-7FEA43BDE213}"/>
          </ac:picMkLst>
        </pc:picChg>
        <pc:picChg chg="add mod modCrop">
          <ac:chgData name="Monica Zabala Utrillas" userId="d2bf3cba-a650-4e0c-9b0d-61a84d2d83d5" providerId="ADAL" clId="{20A91978-256F-44B4-BC50-2AABD259D5C2}" dt="2024-11-20T18:49:53.461" v="1445" actId="1037"/>
          <ac:picMkLst>
            <pc:docMk/>
            <pc:sldMk cId="878819919" sldId="387"/>
            <ac:picMk id="6" creationId="{64A2CC94-3F72-763D-8560-7C466666BACB}"/>
          </ac:picMkLst>
        </pc:picChg>
        <pc:picChg chg="del mod">
          <ac:chgData name="Monica Zabala Utrillas" userId="d2bf3cba-a650-4e0c-9b0d-61a84d2d83d5" providerId="ADAL" clId="{20A91978-256F-44B4-BC50-2AABD259D5C2}" dt="2024-11-20T18:48:32.199" v="1437" actId="478"/>
          <ac:picMkLst>
            <pc:docMk/>
            <pc:sldMk cId="878819919" sldId="387"/>
            <ac:picMk id="10" creationId="{3F005DB2-F9BF-DC80-FF26-031F2441BA08}"/>
          </ac:picMkLst>
        </pc:picChg>
      </pc:sldChg>
      <pc:sldChg chg="addSp delSp modSp mod modNotesTx">
        <pc:chgData name="Monica Zabala Utrillas" userId="d2bf3cba-a650-4e0c-9b0d-61a84d2d83d5" providerId="ADAL" clId="{20A91978-256F-44B4-BC50-2AABD259D5C2}" dt="2024-11-20T18:40:08.877" v="834" actId="20577"/>
        <pc:sldMkLst>
          <pc:docMk/>
          <pc:sldMk cId="2792435232" sldId="388"/>
        </pc:sldMkLst>
        <pc:spChg chg="add mod">
          <ac:chgData name="Monica Zabala Utrillas" userId="d2bf3cba-a650-4e0c-9b0d-61a84d2d83d5" providerId="ADAL" clId="{20A91978-256F-44B4-BC50-2AABD259D5C2}" dt="2024-11-20T18:34:11.589" v="341" actId="14100"/>
          <ac:spMkLst>
            <pc:docMk/>
            <pc:sldMk cId="2792435232" sldId="388"/>
            <ac:spMk id="2" creationId="{7205AC28-C0A4-BDE6-1489-1EA9813D7D55}"/>
          </ac:spMkLst>
        </pc:spChg>
        <pc:spChg chg="add mod">
          <ac:chgData name="Monica Zabala Utrillas" userId="d2bf3cba-a650-4e0c-9b0d-61a84d2d83d5" providerId="ADAL" clId="{20A91978-256F-44B4-BC50-2AABD259D5C2}" dt="2024-11-20T18:39:38.429" v="808" actId="6549"/>
          <ac:spMkLst>
            <pc:docMk/>
            <pc:sldMk cId="2792435232" sldId="388"/>
            <ac:spMk id="3" creationId="{80BD2FF6-8825-B22F-0D4E-184DB00706E9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5" creationId="{D1BE3678-53D3-BEF3-C9A6-2A4510219A99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6" creationId="{0A90A60F-9805-D643-21F4-B270BE16ACC1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7" creationId="{B573D788-5440-9004-11DC-292BBB038C16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8" creationId="{9844A20C-03F4-E65B-3049-528838764ECF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9" creationId="{1190984D-9FF3-CC73-191E-E9C6E64EAA48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10" creationId="{14A6833A-D362-4EAB-F7B2-BA4C043A7082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11" creationId="{0DBC41B3-6442-84C2-FD53-865670781623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12" creationId="{E1E321A0-02BF-4A93-991A-573E86221C8D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13" creationId="{AEAE845E-54BF-9F2C-E6A3-3E78DFC33499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14" creationId="{74E70F1E-502F-92C5-DEAB-7B9549EC9252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15" creationId="{046962AB-BB26-A2E6-4681-03E5F8C3076E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17" creationId="{FF25838E-A530-03CC-61F3-446207523535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18" creationId="{0D768F70-59CA-8536-4280-62572C255E93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19" creationId="{DDB45DB3-D62D-35B5-B1E3-987293673608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20" creationId="{100CFCD2-0F27-7047-CF4B-3EC39607BF7F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21" creationId="{EE36B706-659A-3E46-C704-3AA7BF3C62F8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22" creationId="{BF0E35BF-B79A-23AA-3FC8-B937D93BAC8F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23" creationId="{A69E7DE4-8D69-3142-7996-28763F604122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24" creationId="{82326310-005B-9A85-84C6-D1A409F615D8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25" creationId="{9801FA2A-8D0C-78D1-95A6-B88AF597EB06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26" creationId="{D81563AF-B646-8535-1BFD-46310194E982}"/>
          </ac:spMkLst>
        </pc:spChg>
        <pc:spChg chg="add mod">
          <ac:chgData name="Monica Zabala Utrillas" userId="d2bf3cba-a650-4e0c-9b0d-61a84d2d83d5" providerId="ADAL" clId="{20A91978-256F-44B4-BC50-2AABD259D5C2}" dt="2024-11-20T18:37:48.531" v="589" actId="20577"/>
          <ac:spMkLst>
            <pc:docMk/>
            <pc:sldMk cId="2792435232" sldId="388"/>
            <ac:spMk id="27" creationId="{735698E4-A747-42F1-258C-53E28E77704E}"/>
          </ac:spMkLst>
        </pc:spChg>
        <pc:spChg chg="mod">
          <ac:chgData name="Monica Zabala Utrillas" userId="d2bf3cba-a650-4e0c-9b0d-61a84d2d83d5" providerId="ADAL" clId="{20A91978-256F-44B4-BC50-2AABD259D5C2}" dt="2024-11-20T18:26:42.796" v="283" actId="14100"/>
          <ac:spMkLst>
            <pc:docMk/>
            <pc:sldMk cId="2792435232" sldId="388"/>
            <ac:spMk id="28" creationId="{42C1F3A1-85B6-432A-A5EE-03DD0011563B}"/>
          </ac:spMkLst>
        </pc:spChg>
        <pc:spChg chg="add mod">
          <ac:chgData name="Monica Zabala Utrillas" userId="d2bf3cba-a650-4e0c-9b0d-61a84d2d83d5" providerId="ADAL" clId="{20A91978-256F-44B4-BC50-2AABD259D5C2}" dt="2024-11-20T18:38:11.653" v="614" actId="14100"/>
          <ac:spMkLst>
            <pc:docMk/>
            <pc:sldMk cId="2792435232" sldId="388"/>
            <ac:spMk id="29" creationId="{2D5521B5-548B-C419-863B-19738C62E2DF}"/>
          </ac:spMkLst>
        </pc:spChg>
        <pc:spChg chg="add mod">
          <ac:chgData name="Monica Zabala Utrillas" userId="d2bf3cba-a650-4e0c-9b0d-61a84d2d83d5" providerId="ADAL" clId="{20A91978-256F-44B4-BC50-2AABD259D5C2}" dt="2024-11-20T18:38:29.551" v="636" actId="6549"/>
          <ac:spMkLst>
            <pc:docMk/>
            <pc:sldMk cId="2792435232" sldId="388"/>
            <ac:spMk id="30" creationId="{98ABF543-D589-ACF5-81CD-595420402EDD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39" creationId="{BEBD308F-2832-2578-B671-886AE266BABC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40" creationId="{E01C5E56-ABB0-639A-1F74-2DC8886C84C8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41" creationId="{57D96AD6-ED26-E904-6290-CC8F54E1F4BA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42" creationId="{3C131B92-657E-3039-27EE-185E24CC8AB0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43" creationId="{63570A7C-3FB3-7185-FCC6-36D6140D11C7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44" creationId="{7131B5D3-961D-38E0-3C3C-53A6954CC30B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45" creationId="{268B5AE7-B2B7-ED72-7B59-FE3B7F653952}"/>
          </ac:spMkLst>
        </pc:spChg>
        <pc:spChg chg="add mod">
          <ac:chgData name="Monica Zabala Utrillas" userId="d2bf3cba-a650-4e0c-9b0d-61a84d2d83d5" providerId="ADAL" clId="{20A91978-256F-44B4-BC50-2AABD259D5C2}" dt="2024-11-20T18:30:11.631" v="292" actId="1036"/>
          <ac:spMkLst>
            <pc:docMk/>
            <pc:sldMk cId="2792435232" sldId="388"/>
            <ac:spMk id="46" creationId="{E39E54DA-A3E6-317E-7A30-928182D49D4C}"/>
          </ac:spMkLst>
        </pc:spChg>
        <pc:picChg chg="del mod">
          <ac:chgData name="Monica Zabala Utrillas" userId="d2bf3cba-a650-4e0c-9b0d-61a84d2d83d5" providerId="ADAL" clId="{20A91978-256F-44B4-BC50-2AABD259D5C2}" dt="2024-11-20T18:39:48.725" v="809" actId="478"/>
          <ac:picMkLst>
            <pc:docMk/>
            <pc:sldMk cId="2792435232" sldId="388"/>
            <ac:picMk id="16" creationId="{63136448-BA0F-1475-86B0-04E64361B4F0}"/>
          </ac:picMkLst>
        </pc:picChg>
        <pc:cxnChg chg="add mod">
          <ac:chgData name="Monica Zabala Utrillas" userId="d2bf3cba-a650-4e0c-9b0d-61a84d2d83d5" providerId="ADAL" clId="{20A91978-256F-44B4-BC50-2AABD259D5C2}" dt="2024-11-20T18:30:11.631" v="292" actId="1036"/>
          <ac:cxnSpMkLst>
            <pc:docMk/>
            <pc:sldMk cId="2792435232" sldId="388"/>
            <ac:cxnSpMk id="4" creationId="{77B05622-05F8-8AA6-3525-105F2F5CF6BB}"/>
          </ac:cxnSpMkLst>
        </pc:cxnChg>
        <pc:cxnChg chg="add mod">
          <ac:chgData name="Monica Zabala Utrillas" userId="d2bf3cba-a650-4e0c-9b0d-61a84d2d83d5" providerId="ADAL" clId="{20A91978-256F-44B4-BC50-2AABD259D5C2}" dt="2024-11-20T18:30:11.631" v="292" actId="1036"/>
          <ac:cxnSpMkLst>
            <pc:docMk/>
            <pc:sldMk cId="2792435232" sldId="388"/>
            <ac:cxnSpMk id="31" creationId="{4FF24EF5-32AC-D37D-2C2B-B6E09B9DE36F}"/>
          </ac:cxnSpMkLst>
        </pc:cxnChg>
        <pc:cxnChg chg="add mod">
          <ac:chgData name="Monica Zabala Utrillas" userId="d2bf3cba-a650-4e0c-9b0d-61a84d2d83d5" providerId="ADAL" clId="{20A91978-256F-44B4-BC50-2AABD259D5C2}" dt="2024-11-20T18:30:11.631" v="292" actId="1036"/>
          <ac:cxnSpMkLst>
            <pc:docMk/>
            <pc:sldMk cId="2792435232" sldId="388"/>
            <ac:cxnSpMk id="32" creationId="{8D562F11-5988-09D3-A724-B802C6652740}"/>
          </ac:cxnSpMkLst>
        </pc:cxnChg>
        <pc:cxnChg chg="add mod">
          <ac:chgData name="Monica Zabala Utrillas" userId="d2bf3cba-a650-4e0c-9b0d-61a84d2d83d5" providerId="ADAL" clId="{20A91978-256F-44B4-BC50-2AABD259D5C2}" dt="2024-11-20T18:30:11.631" v="292" actId="1036"/>
          <ac:cxnSpMkLst>
            <pc:docMk/>
            <pc:sldMk cId="2792435232" sldId="388"/>
            <ac:cxnSpMk id="33" creationId="{E9E88DC1-4CA7-E8F3-C4A9-A744366EEB61}"/>
          </ac:cxnSpMkLst>
        </pc:cxnChg>
        <pc:cxnChg chg="add mod">
          <ac:chgData name="Monica Zabala Utrillas" userId="d2bf3cba-a650-4e0c-9b0d-61a84d2d83d5" providerId="ADAL" clId="{20A91978-256F-44B4-BC50-2AABD259D5C2}" dt="2024-11-20T18:30:11.631" v="292" actId="1036"/>
          <ac:cxnSpMkLst>
            <pc:docMk/>
            <pc:sldMk cId="2792435232" sldId="388"/>
            <ac:cxnSpMk id="34" creationId="{750AF1DD-97B4-2475-475D-1F76F13BAF83}"/>
          </ac:cxnSpMkLst>
        </pc:cxnChg>
        <pc:cxnChg chg="add mod">
          <ac:chgData name="Monica Zabala Utrillas" userId="d2bf3cba-a650-4e0c-9b0d-61a84d2d83d5" providerId="ADAL" clId="{20A91978-256F-44B4-BC50-2AABD259D5C2}" dt="2024-11-20T18:30:11.631" v="292" actId="1036"/>
          <ac:cxnSpMkLst>
            <pc:docMk/>
            <pc:sldMk cId="2792435232" sldId="388"/>
            <ac:cxnSpMk id="35" creationId="{394654A3-08B7-6570-1A77-4D792884A919}"/>
          </ac:cxnSpMkLst>
        </pc:cxnChg>
        <pc:cxnChg chg="add mod">
          <ac:chgData name="Monica Zabala Utrillas" userId="d2bf3cba-a650-4e0c-9b0d-61a84d2d83d5" providerId="ADAL" clId="{20A91978-256F-44B4-BC50-2AABD259D5C2}" dt="2024-11-20T18:30:11.631" v="292" actId="1036"/>
          <ac:cxnSpMkLst>
            <pc:docMk/>
            <pc:sldMk cId="2792435232" sldId="388"/>
            <ac:cxnSpMk id="36" creationId="{33CB6805-37D7-0FFC-09A8-5D5A5AC944CD}"/>
          </ac:cxnSpMkLst>
        </pc:cxnChg>
        <pc:cxnChg chg="add mod">
          <ac:chgData name="Monica Zabala Utrillas" userId="d2bf3cba-a650-4e0c-9b0d-61a84d2d83d5" providerId="ADAL" clId="{20A91978-256F-44B4-BC50-2AABD259D5C2}" dt="2024-11-20T18:30:11.631" v="292" actId="1036"/>
          <ac:cxnSpMkLst>
            <pc:docMk/>
            <pc:sldMk cId="2792435232" sldId="388"/>
            <ac:cxnSpMk id="37" creationId="{7752286B-8838-3ECC-93EA-AE91ED090539}"/>
          </ac:cxnSpMkLst>
        </pc:cxnChg>
        <pc:cxnChg chg="add mod">
          <ac:chgData name="Monica Zabala Utrillas" userId="d2bf3cba-a650-4e0c-9b0d-61a84d2d83d5" providerId="ADAL" clId="{20A91978-256F-44B4-BC50-2AABD259D5C2}" dt="2024-11-20T18:30:11.631" v="292" actId="1036"/>
          <ac:cxnSpMkLst>
            <pc:docMk/>
            <pc:sldMk cId="2792435232" sldId="388"/>
            <ac:cxnSpMk id="38" creationId="{E101BA36-93AA-12C5-6C3D-56207B50BB8D}"/>
          </ac:cxnSpMkLst>
        </pc:cxnChg>
      </pc:sldChg>
      <pc:sldChg chg="addSp delSp modSp mod">
        <pc:chgData name="Monica Zabala Utrillas" userId="d2bf3cba-a650-4e0c-9b0d-61a84d2d83d5" providerId="ADAL" clId="{20A91978-256F-44B4-BC50-2AABD259D5C2}" dt="2024-11-20T19:07:48.974" v="1629" actId="403"/>
        <pc:sldMkLst>
          <pc:docMk/>
          <pc:sldMk cId="2951113094" sldId="389"/>
        </pc:sldMkLst>
        <pc:spChg chg="del mod">
          <ac:chgData name="Monica Zabala Utrillas" userId="d2bf3cba-a650-4e0c-9b0d-61a84d2d83d5" providerId="ADAL" clId="{20A91978-256F-44B4-BC50-2AABD259D5C2}" dt="2024-11-20T19:07:35.510" v="1625" actId="478"/>
          <ac:spMkLst>
            <pc:docMk/>
            <pc:sldMk cId="2951113094" sldId="389"/>
            <ac:spMk id="2" creationId="{E2152D02-2806-30B3-D7D7-A901D44948C5}"/>
          </ac:spMkLst>
        </pc:spChg>
        <pc:spChg chg="add mod">
          <ac:chgData name="Monica Zabala Utrillas" userId="d2bf3cba-a650-4e0c-9b0d-61a84d2d83d5" providerId="ADAL" clId="{20A91978-256F-44B4-BC50-2AABD259D5C2}" dt="2024-11-20T19:07:48.974" v="1629" actId="403"/>
          <ac:spMkLst>
            <pc:docMk/>
            <pc:sldMk cId="2951113094" sldId="389"/>
            <ac:spMk id="3" creationId="{672DBD6B-9A77-E254-821A-5E5FAF5BD419}"/>
          </ac:spMkLst>
        </pc:spChg>
        <pc:spChg chg="add del mod">
          <ac:chgData name="Monica Zabala Utrillas" userId="d2bf3cba-a650-4e0c-9b0d-61a84d2d83d5" providerId="ADAL" clId="{20A91978-256F-44B4-BC50-2AABD259D5C2}" dt="2024-11-20T19:07:39.023" v="1626" actId="478"/>
          <ac:spMkLst>
            <pc:docMk/>
            <pc:sldMk cId="2951113094" sldId="389"/>
            <ac:spMk id="7" creationId="{88AFCC55-17F0-5F9E-22BD-5F6967F13BDA}"/>
          </ac:spMkLst>
        </pc:spChg>
        <pc:picChg chg="del">
          <ac:chgData name="Monica Zabala Utrillas" userId="d2bf3cba-a650-4e0c-9b0d-61a84d2d83d5" providerId="ADAL" clId="{20A91978-256F-44B4-BC50-2AABD259D5C2}" dt="2024-11-20T19:06:47.191" v="1614" actId="478"/>
          <ac:picMkLst>
            <pc:docMk/>
            <pc:sldMk cId="2951113094" sldId="389"/>
            <ac:picMk id="4" creationId="{883B999E-1A7A-3088-2341-B8665CB1B57C}"/>
          </ac:picMkLst>
        </pc:picChg>
        <pc:picChg chg="add mod">
          <ac:chgData name="Monica Zabala Utrillas" userId="d2bf3cba-a650-4e0c-9b0d-61a84d2d83d5" providerId="ADAL" clId="{20A91978-256F-44B4-BC50-2AABD259D5C2}" dt="2024-11-20T19:07:41.744" v="1627" actId="1076"/>
          <ac:picMkLst>
            <pc:docMk/>
            <pc:sldMk cId="2951113094" sldId="389"/>
            <ac:picMk id="5" creationId="{A4907385-FF8E-D3A8-CF80-8BFA2B1149BA}"/>
          </ac:picMkLst>
        </pc:picChg>
      </pc:sldChg>
      <pc:sldChg chg="modSp mod modNotesTx">
        <pc:chgData name="Monica Zabala Utrillas" userId="d2bf3cba-a650-4e0c-9b0d-61a84d2d83d5" providerId="ADAL" clId="{20A91978-256F-44B4-BC50-2AABD259D5C2}" dt="2024-11-20T19:09:14.012" v="1674" actId="20577"/>
        <pc:sldMkLst>
          <pc:docMk/>
          <pc:sldMk cId="3718840640" sldId="2436"/>
        </pc:sldMkLst>
        <pc:spChg chg="mod">
          <ac:chgData name="Monica Zabala Utrillas" userId="d2bf3cba-a650-4e0c-9b0d-61a84d2d83d5" providerId="ADAL" clId="{20A91978-256F-44B4-BC50-2AABD259D5C2}" dt="2024-11-20T19:04:05.127" v="1584" actId="1035"/>
          <ac:spMkLst>
            <pc:docMk/>
            <pc:sldMk cId="3718840640" sldId="2436"/>
            <ac:spMk id="2" creationId="{0F02DF6C-4933-45ED-9F9A-D62840FCE60E}"/>
          </ac:spMkLst>
        </pc:spChg>
        <pc:spChg chg="mod">
          <ac:chgData name="Monica Zabala Utrillas" userId="d2bf3cba-a650-4e0c-9b0d-61a84d2d83d5" providerId="ADAL" clId="{20A91978-256F-44B4-BC50-2AABD259D5C2}" dt="2024-11-20T19:06:36.974" v="1613" actId="14100"/>
          <ac:spMkLst>
            <pc:docMk/>
            <pc:sldMk cId="3718840640" sldId="2436"/>
            <ac:spMk id="4" creationId="{3B066C2C-8858-0539-CBB6-1F105750917E}"/>
          </ac:spMkLst>
        </pc:spChg>
        <pc:spChg chg="mod">
          <ac:chgData name="Monica Zabala Utrillas" userId="d2bf3cba-a650-4e0c-9b0d-61a84d2d83d5" providerId="ADAL" clId="{20A91978-256F-44B4-BC50-2AABD259D5C2}" dt="2024-11-20T19:08:53.718" v="1643" actId="1076"/>
          <ac:spMkLst>
            <pc:docMk/>
            <pc:sldMk cId="3718840640" sldId="2436"/>
            <ac:spMk id="5" creationId="{53FCEAF6-AC4D-ED70-6F26-2B586BB8704C}"/>
          </ac:spMkLst>
        </pc:spChg>
        <pc:spChg chg="mod">
          <ac:chgData name="Monica Zabala Utrillas" userId="d2bf3cba-a650-4e0c-9b0d-61a84d2d83d5" providerId="ADAL" clId="{20A91978-256F-44B4-BC50-2AABD259D5C2}" dt="2024-11-20T19:04:05.127" v="1584" actId="1035"/>
          <ac:spMkLst>
            <pc:docMk/>
            <pc:sldMk cId="3718840640" sldId="2436"/>
            <ac:spMk id="9" creationId="{6BABE3B0-7BDF-4FDC-974A-6A3F8E5F6899}"/>
          </ac:spMkLst>
        </pc:spChg>
        <pc:spChg chg="mod">
          <ac:chgData name="Monica Zabala Utrillas" userId="d2bf3cba-a650-4e0c-9b0d-61a84d2d83d5" providerId="ADAL" clId="{20A91978-256F-44B4-BC50-2AABD259D5C2}" dt="2024-11-20T19:04:05.127" v="1584" actId="1035"/>
          <ac:spMkLst>
            <pc:docMk/>
            <pc:sldMk cId="3718840640" sldId="2436"/>
            <ac:spMk id="12" creationId="{FB890F7B-FD8B-4B2B-B7E0-AA6C2D64ACC7}"/>
          </ac:spMkLst>
        </pc:spChg>
      </pc:sldChg>
      <pc:sldChg chg="modSp mod">
        <pc:chgData name="Monica Zabala Utrillas" userId="d2bf3cba-a650-4e0c-9b0d-61a84d2d83d5" providerId="ADAL" clId="{20A91978-256F-44B4-BC50-2AABD259D5C2}" dt="2024-11-20T19:16:53.210" v="1864" actId="14100"/>
        <pc:sldMkLst>
          <pc:docMk/>
          <pc:sldMk cId="1838270869" sldId="2444"/>
        </pc:sldMkLst>
        <pc:spChg chg="mod">
          <ac:chgData name="Monica Zabala Utrillas" userId="d2bf3cba-a650-4e0c-9b0d-61a84d2d83d5" providerId="ADAL" clId="{20A91978-256F-44B4-BC50-2AABD259D5C2}" dt="2024-11-20T19:16:53.210" v="1864" actId="14100"/>
          <ac:spMkLst>
            <pc:docMk/>
            <pc:sldMk cId="1838270869" sldId="2444"/>
            <ac:spMk id="11" creationId="{D121B73E-E0EE-4166-B1E2-BC54E9278428}"/>
          </ac:spMkLst>
        </pc:spChg>
        <pc:spChg chg="mod">
          <ac:chgData name="Monica Zabala Utrillas" userId="d2bf3cba-a650-4e0c-9b0d-61a84d2d83d5" providerId="ADAL" clId="{20A91978-256F-44B4-BC50-2AABD259D5C2}" dt="2024-11-20T19:15:55.160" v="1813" actId="1038"/>
          <ac:spMkLst>
            <pc:docMk/>
            <pc:sldMk cId="1838270869" sldId="2444"/>
            <ac:spMk id="14" creationId="{EC6C0E0B-1D98-4242-B3D7-DE2486D958DA}"/>
          </ac:spMkLst>
        </pc:spChg>
        <pc:spChg chg="mod">
          <ac:chgData name="Monica Zabala Utrillas" userId="d2bf3cba-a650-4e0c-9b0d-61a84d2d83d5" providerId="ADAL" clId="{20A91978-256F-44B4-BC50-2AABD259D5C2}" dt="2024-11-20T19:14:59.142" v="1741" actId="1037"/>
          <ac:spMkLst>
            <pc:docMk/>
            <pc:sldMk cId="1838270869" sldId="2444"/>
            <ac:spMk id="16" creationId="{E1B8C88D-759A-42C7-93E3-55F23B4108CF}"/>
          </ac:spMkLst>
        </pc:spChg>
        <pc:spChg chg="mod">
          <ac:chgData name="Monica Zabala Utrillas" userId="d2bf3cba-a650-4e0c-9b0d-61a84d2d83d5" providerId="ADAL" clId="{20A91978-256F-44B4-BC50-2AABD259D5C2}" dt="2024-11-20T19:08:06.796" v="1640" actId="14100"/>
          <ac:spMkLst>
            <pc:docMk/>
            <pc:sldMk cId="1838270869" sldId="2444"/>
            <ac:spMk id="19" creationId="{85826C6D-7045-4CCE-B4AB-096388C60318}"/>
          </ac:spMkLst>
        </pc:spChg>
        <pc:cxnChg chg="mod">
          <ac:chgData name="Monica Zabala Utrillas" userId="d2bf3cba-a650-4e0c-9b0d-61a84d2d83d5" providerId="ADAL" clId="{20A91978-256F-44B4-BC50-2AABD259D5C2}" dt="2024-11-20T19:16:11.917" v="1848" actId="1038"/>
          <ac:cxnSpMkLst>
            <pc:docMk/>
            <pc:sldMk cId="1838270869" sldId="2444"/>
            <ac:cxnSpMk id="12" creationId="{1D1C664C-FC1B-4744-9DE8-C78CA6BECE52}"/>
          </ac:cxnSpMkLst>
        </pc:cxnChg>
        <pc:cxnChg chg="mod">
          <ac:chgData name="Monica Zabala Utrillas" userId="d2bf3cba-a650-4e0c-9b0d-61a84d2d83d5" providerId="ADAL" clId="{20A91978-256F-44B4-BC50-2AABD259D5C2}" dt="2024-11-20T19:15:06.946" v="1778" actId="1037"/>
          <ac:cxnSpMkLst>
            <pc:docMk/>
            <pc:sldMk cId="1838270869" sldId="2444"/>
            <ac:cxnSpMk id="20" creationId="{59BFBA07-0CB2-4B11-A586-D3D5CABE8632}"/>
          </ac:cxnSpMkLst>
        </pc:cxnChg>
      </pc:sldChg>
      <pc:sldChg chg="modSp mod">
        <pc:chgData name="Monica Zabala Utrillas" userId="d2bf3cba-a650-4e0c-9b0d-61a84d2d83d5" providerId="ADAL" clId="{20A91978-256F-44B4-BC50-2AABD259D5C2}" dt="2024-11-20T20:00:02.768" v="2285" actId="1038"/>
        <pc:sldMkLst>
          <pc:docMk/>
          <pc:sldMk cId="546464650" sldId="2446"/>
        </pc:sldMkLst>
        <pc:spChg chg="mod">
          <ac:chgData name="Monica Zabala Utrillas" userId="d2bf3cba-a650-4e0c-9b0d-61a84d2d83d5" providerId="ADAL" clId="{20A91978-256F-44B4-BC50-2AABD259D5C2}" dt="2024-11-20T20:00:02.768" v="2285" actId="1038"/>
          <ac:spMkLst>
            <pc:docMk/>
            <pc:sldMk cId="546464650" sldId="2446"/>
            <ac:spMk id="4" creationId="{1F693E5B-7E52-4138-AC38-F6874815D651}"/>
          </ac:spMkLst>
        </pc:spChg>
      </pc:sldChg>
      <pc:sldChg chg="modSp mod">
        <pc:chgData name="Monica Zabala Utrillas" userId="d2bf3cba-a650-4e0c-9b0d-61a84d2d83d5" providerId="ADAL" clId="{20A91978-256F-44B4-BC50-2AABD259D5C2}" dt="2024-11-20T20:04:00.081" v="2448" actId="1076"/>
        <pc:sldMkLst>
          <pc:docMk/>
          <pc:sldMk cId="1118244914" sldId="2447"/>
        </pc:sldMkLst>
        <pc:spChg chg="mod">
          <ac:chgData name="Monica Zabala Utrillas" userId="d2bf3cba-a650-4e0c-9b0d-61a84d2d83d5" providerId="ADAL" clId="{20A91978-256F-44B4-BC50-2AABD259D5C2}" dt="2024-11-20T20:00:59.999" v="2441" actId="1036"/>
          <ac:spMkLst>
            <pc:docMk/>
            <pc:sldMk cId="1118244914" sldId="2447"/>
            <ac:spMk id="37" creationId="{9ACFE1DB-F97D-41CC-A5E0-4B7C1D478ED7}"/>
          </ac:spMkLst>
        </pc:spChg>
        <pc:cxnChg chg="mod">
          <ac:chgData name="Monica Zabala Utrillas" userId="d2bf3cba-a650-4e0c-9b0d-61a84d2d83d5" providerId="ADAL" clId="{20A91978-256F-44B4-BC50-2AABD259D5C2}" dt="2024-11-20T20:04:00.081" v="2448" actId="1076"/>
          <ac:cxnSpMkLst>
            <pc:docMk/>
            <pc:sldMk cId="1118244914" sldId="2447"/>
            <ac:cxnSpMk id="28" creationId="{FC6A06C5-954C-4B11-B8E4-1879F3224AEE}"/>
          </ac:cxnSpMkLst>
        </pc:cxnChg>
        <pc:cxnChg chg="mod">
          <ac:chgData name="Monica Zabala Utrillas" userId="d2bf3cba-a650-4e0c-9b0d-61a84d2d83d5" providerId="ADAL" clId="{20A91978-256F-44B4-BC50-2AABD259D5C2}" dt="2024-11-20T20:02:03.698" v="2443" actId="1076"/>
          <ac:cxnSpMkLst>
            <pc:docMk/>
            <pc:sldMk cId="1118244914" sldId="2447"/>
            <ac:cxnSpMk id="29" creationId="{1057F1BB-DFDF-4FE5-84D4-880E28C6582B}"/>
          </ac:cxnSpMkLst>
        </pc:cxnChg>
        <pc:cxnChg chg="mod">
          <ac:chgData name="Monica Zabala Utrillas" userId="d2bf3cba-a650-4e0c-9b0d-61a84d2d83d5" providerId="ADAL" clId="{20A91978-256F-44B4-BC50-2AABD259D5C2}" dt="2024-11-20T20:02:41.087" v="2445" actId="1076"/>
          <ac:cxnSpMkLst>
            <pc:docMk/>
            <pc:sldMk cId="1118244914" sldId="2447"/>
            <ac:cxnSpMk id="30" creationId="{4556AB43-11D6-44A5-8CCC-8AF4AF0F75BD}"/>
          </ac:cxnSpMkLst>
        </pc:cxnChg>
      </pc:sldChg>
      <pc:sldChg chg="modSp mod">
        <pc:chgData name="Monica Zabala Utrillas" userId="d2bf3cba-a650-4e0c-9b0d-61a84d2d83d5" providerId="ADAL" clId="{20A91978-256F-44B4-BC50-2AABD259D5C2}" dt="2024-11-20T20:13:05.430" v="2494" actId="1036"/>
        <pc:sldMkLst>
          <pc:docMk/>
          <pc:sldMk cId="2731844906" sldId="2448"/>
        </pc:sldMkLst>
        <pc:spChg chg="mod">
          <ac:chgData name="Monica Zabala Utrillas" userId="d2bf3cba-a650-4e0c-9b0d-61a84d2d83d5" providerId="ADAL" clId="{20A91978-256F-44B4-BC50-2AABD259D5C2}" dt="2024-11-20T20:13:05.430" v="2494" actId="1036"/>
          <ac:spMkLst>
            <pc:docMk/>
            <pc:sldMk cId="2731844906" sldId="2448"/>
            <ac:spMk id="2" creationId="{611BE222-C18A-4132-B90F-CA64B56986C3}"/>
          </ac:spMkLst>
        </pc:spChg>
      </pc:sldChg>
      <pc:sldChg chg="modSp mod">
        <pc:chgData name="Monica Zabala Utrillas" userId="d2bf3cba-a650-4e0c-9b0d-61a84d2d83d5" providerId="ADAL" clId="{20A91978-256F-44B4-BC50-2AABD259D5C2}" dt="2024-11-20T17:57:34.408" v="130" actId="20577"/>
        <pc:sldMkLst>
          <pc:docMk/>
          <pc:sldMk cId="671053575" sldId="2449"/>
        </pc:sldMkLst>
        <pc:spChg chg="mod">
          <ac:chgData name="Monica Zabala Utrillas" userId="d2bf3cba-a650-4e0c-9b0d-61a84d2d83d5" providerId="ADAL" clId="{20A91978-256F-44B4-BC50-2AABD259D5C2}" dt="2024-11-20T17:57:34.408" v="130" actId="20577"/>
          <ac:spMkLst>
            <pc:docMk/>
            <pc:sldMk cId="671053575" sldId="2449"/>
            <ac:spMk id="2" creationId="{B7629064-E304-535F-88F9-AF8222B2E65E}"/>
          </ac:spMkLst>
        </pc:spChg>
      </pc:sldChg>
      <pc:sldChg chg="addSp delSp modSp mod">
        <pc:chgData name="Monica Zabala Utrillas" userId="d2bf3cba-a650-4e0c-9b0d-61a84d2d83d5" providerId="ADAL" clId="{20A91978-256F-44B4-BC50-2AABD259D5C2}" dt="2024-11-20T19:56:42.218" v="2133" actId="14100"/>
        <pc:sldMkLst>
          <pc:docMk/>
          <pc:sldMk cId="1439650261" sldId="2450"/>
        </pc:sldMkLst>
        <pc:spChg chg="mod">
          <ac:chgData name="Monica Zabala Utrillas" userId="d2bf3cba-a650-4e0c-9b0d-61a84d2d83d5" providerId="ADAL" clId="{20A91978-256F-44B4-BC50-2AABD259D5C2}" dt="2024-11-20T19:17:31.556" v="1918" actId="27636"/>
          <ac:spMkLst>
            <pc:docMk/>
            <pc:sldMk cId="1439650261" sldId="2450"/>
            <ac:spMk id="3" creationId="{4461B8EE-FACF-3B81-7A85-EDA22C5651CF}"/>
          </ac:spMkLst>
        </pc:spChg>
        <pc:spChg chg="mod">
          <ac:chgData name="Monica Zabala Utrillas" userId="d2bf3cba-a650-4e0c-9b0d-61a84d2d83d5" providerId="ADAL" clId="{20A91978-256F-44B4-BC50-2AABD259D5C2}" dt="2024-11-20T19:19:52.388" v="1931" actId="20577"/>
          <ac:spMkLst>
            <pc:docMk/>
            <pc:sldMk cId="1439650261" sldId="2450"/>
            <ac:spMk id="6" creationId="{582D7E90-09BF-13BE-B023-C6A2E200B0BA}"/>
          </ac:spMkLst>
        </pc:spChg>
        <pc:spChg chg="mod">
          <ac:chgData name="Monica Zabala Utrillas" userId="d2bf3cba-a650-4e0c-9b0d-61a84d2d83d5" providerId="ADAL" clId="{20A91978-256F-44B4-BC50-2AABD259D5C2}" dt="2024-11-20T19:20:03.038" v="1932" actId="1076"/>
          <ac:spMkLst>
            <pc:docMk/>
            <pc:sldMk cId="1439650261" sldId="2450"/>
            <ac:spMk id="15" creationId="{2E32AFCA-9020-3F54-865B-29506A86A212}"/>
          </ac:spMkLst>
        </pc:spChg>
        <pc:spChg chg="mod">
          <ac:chgData name="Monica Zabala Utrillas" userId="d2bf3cba-a650-4e0c-9b0d-61a84d2d83d5" providerId="ADAL" clId="{20A91978-256F-44B4-BC50-2AABD259D5C2}" dt="2024-11-20T19:20:15.707" v="1934" actId="14100"/>
          <ac:spMkLst>
            <pc:docMk/>
            <pc:sldMk cId="1439650261" sldId="2450"/>
            <ac:spMk id="16" creationId="{44FA2BA8-D249-0546-028B-46EE2D09D0C8}"/>
          </ac:spMkLst>
        </pc:spChg>
        <pc:spChg chg="mod">
          <ac:chgData name="Monica Zabala Utrillas" userId="d2bf3cba-a650-4e0c-9b0d-61a84d2d83d5" providerId="ADAL" clId="{20A91978-256F-44B4-BC50-2AABD259D5C2}" dt="2024-11-20T19:33:25.940" v="1962" actId="20577"/>
          <ac:spMkLst>
            <pc:docMk/>
            <pc:sldMk cId="1439650261" sldId="2450"/>
            <ac:spMk id="18" creationId="{4596F090-6BEF-77F2-EBA3-2D576F224142}"/>
          </ac:spMkLst>
        </pc:spChg>
        <pc:spChg chg="mod">
          <ac:chgData name="Monica Zabala Utrillas" userId="d2bf3cba-a650-4e0c-9b0d-61a84d2d83d5" providerId="ADAL" clId="{20A91978-256F-44B4-BC50-2AABD259D5C2}" dt="2024-11-20T19:20:23.198" v="1935" actId="1076"/>
          <ac:spMkLst>
            <pc:docMk/>
            <pc:sldMk cId="1439650261" sldId="2450"/>
            <ac:spMk id="19" creationId="{5EDEED4F-C502-6DB8-5C8C-6E0A539A94FA}"/>
          </ac:spMkLst>
        </pc:spChg>
        <pc:spChg chg="mod">
          <ac:chgData name="Monica Zabala Utrillas" userId="d2bf3cba-a650-4e0c-9b0d-61a84d2d83d5" providerId="ADAL" clId="{20A91978-256F-44B4-BC50-2AABD259D5C2}" dt="2024-11-20T19:23:12.846" v="1942" actId="6549"/>
          <ac:spMkLst>
            <pc:docMk/>
            <pc:sldMk cId="1439650261" sldId="2450"/>
            <ac:spMk id="20" creationId="{89B1365E-8D7C-1DA7-0DAA-58517DE90052}"/>
          </ac:spMkLst>
        </pc:spChg>
        <pc:spChg chg="mod">
          <ac:chgData name="Monica Zabala Utrillas" userId="d2bf3cba-a650-4e0c-9b0d-61a84d2d83d5" providerId="ADAL" clId="{20A91978-256F-44B4-BC50-2AABD259D5C2}" dt="2024-11-20T19:33:45.134" v="1974" actId="20577"/>
          <ac:spMkLst>
            <pc:docMk/>
            <pc:sldMk cId="1439650261" sldId="2450"/>
            <ac:spMk id="21" creationId="{C5D9B750-8A57-57B3-CD20-488D760F3C8C}"/>
          </ac:spMkLst>
        </pc:spChg>
        <pc:spChg chg="mod">
          <ac:chgData name="Monica Zabala Utrillas" userId="d2bf3cba-a650-4e0c-9b0d-61a84d2d83d5" providerId="ADAL" clId="{20A91978-256F-44B4-BC50-2AABD259D5C2}" dt="2024-11-20T19:56:35.261" v="2132" actId="1036"/>
          <ac:spMkLst>
            <pc:docMk/>
            <pc:sldMk cId="1439650261" sldId="2450"/>
            <ac:spMk id="22" creationId="{C2135BAF-CBED-A336-29B8-2BA158C33AD4}"/>
          </ac:spMkLst>
        </pc:spChg>
        <pc:graphicFrameChg chg="modGraphic">
          <ac:chgData name="Monica Zabala Utrillas" userId="d2bf3cba-a650-4e0c-9b0d-61a84d2d83d5" providerId="ADAL" clId="{20A91978-256F-44B4-BC50-2AABD259D5C2}" dt="2024-11-20T19:52:24.144" v="2053" actId="20577"/>
          <ac:graphicFrameMkLst>
            <pc:docMk/>
            <pc:sldMk cId="1439650261" sldId="2450"/>
            <ac:graphicFrameMk id="5" creationId="{EE068692-28D6-1841-DEBF-A1D9B7D4747D}"/>
          </ac:graphicFrameMkLst>
        </pc:graphicFrameChg>
        <pc:picChg chg="add mod modCrop">
          <ac:chgData name="Monica Zabala Utrillas" userId="d2bf3cba-a650-4e0c-9b0d-61a84d2d83d5" providerId="ADAL" clId="{20A91978-256F-44B4-BC50-2AABD259D5C2}" dt="2024-11-20T19:35:31.160" v="1988" actId="14100"/>
          <ac:picMkLst>
            <pc:docMk/>
            <pc:sldMk cId="1439650261" sldId="2450"/>
            <ac:picMk id="2" creationId="{85463CF2-294B-CD43-9139-92C0C4329150}"/>
          </ac:picMkLst>
        </pc:picChg>
        <pc:picChg chg="add mod">
          <ac:chgData name="Monica Zabala Utrillas" userId="d2bf3cba-a650-4e0c-9b0d-61a84d2d83d5" providerId="ADAL" clId="{20A91978-256F-44B4-BC50-2AABD259D5C2}" dt="2024-11-20T19:52:47.895" v="2056" actId="14100"/>
          <ac:picMkLst>
            <pc:docMk/>
            <pc:sldMk cId="1439650261" sldId="2450"/>
            <ac:picMk id="4" creationId="{B8DE9554-B37E-4B23-8350-889988FA9534}"/>
          </ac:picMkLst>
        </pc:picChg>
        <pc:picChg chg="mod">
          <ac:chgData name="Monica Zabala Utrillas" userId="d2bf3cba-a650-4e0c-9b0d-61a84d2d83d5" providerId="ADAL" clId="{20A91978-256F-44B4-BC50-2AABD259D5C2}" dt="2024-11-20T19:17:54.251" v="1920" actId="14100"/>
          <ac:picMkLst>
            <pc:docMk/>
            <pc:sldMk cId="1439650261" sldId="2450"/>
            <ac:picMk id="7" creationId="{1AA01191-3655-4874-AE0D-AB890313EBB1}"/>
          </ac:picMkLst>
        </pc:picChg>
        <pc:picChg chg="mod">
          <ac:chgData name="Monica Zabala Utrillas" userId="d2bf3cba-a650-4e0c-9b0d-61a84d2d83d5" providerId="ADAL" clId="{20A91978-256F-44B4-BC50-2AABD259D5C2}" dt="2024-11-20T19:17:54.251" v="1920" actId="14100"/>
          <ac:picMkLst>
            <pc:docMk/>
            <pc:sldMk cId="1439650261" sldId="2450"/>
            <ac:picMk id="8" creationId="{4E80FA01-15A6-4026-B7D9-200B1AE9FBB8}"/>
          </ac:picMkLst>
        </pc:picChg>
        <pc:picChg chg="mod">
          <ac:chgData name="Monica Zabala Utrillas" userId="d2bf3cba-a650-4e0c-9b0d-61a84d2d83d5" providerId="ADAL" clId="{20A91978-256F-44B4-BC50-2AABD259D5C2}" dt="2024-11-20T19:52:54.827" v="2057" actId="14100"/>
          <ac:picMkLst>
            <pc:docMk/>
            <pc:sldMk cId="1439650261" sldId="2450"/>
            <ac:picMk id="10" creationId="{D71D1E27-B698-4724-B38B-E98A26B8A84E}"/>
          </ac:picMkLst>
        </pc:picChg>
        <pc:picChg chg="mod">
          <ac:chgData name="Monica Zabala Utrillas" userId="d2bf3cba-a650-4e0c-9b0d-61a84d2d83d5" providerId="ADAL" clId="{20A91978-256F-44B4-BC50-2AABD259D5C2}" dt="2024-11-20T19:17:54.251" v="1920" actId="14100"/>
          <ac:picMkLst>
            <pc:docMk/>
            <pc:sldMk cId="1439650261" sldId="2450"/>
            <ac:picMk id="11" creationId="{1539A8E2-898C-4113-874B-117C89CA4A6A}"/>
          </ac:picMkLst>
        </pc:picChg>
        <pc:picChg chg="mod">
          <ac:chgData name="Monica Zabala Utrillas" userId="d2bf3cba-a650-4e0c-9b0d-61a84d2d83d5" providerId="ADAL" clId="{20A91978-256F-44B4-BC50-2AABD259D5C2}" dt="2024-11-20T19:17:54.251" v="1920" actId="14100"/>
          <ac:picMkLst>
            <pc:docMk/>
            <pc:sldMk cId="1439650261" sldId="2450"/>
            <ac:picMk id="12" creationId="{5610B2E1-E484-4798-BC08-72BC78FBC13B}"/>
          </ac:picMkLst>
        </pc:picChg>
        <pc:picChg chg="mod">
          <ac:chgData name="Monica Zabala Utrillas" userId="d2bf3cba-a650-4e0c-9b0d-61a84d2d83d5" providerId="ADAL" clId="{20A91978-256F-44B4-BC50-2AABD259D5C2}" dt="2024-11-20T19:17:54.251" v="1920" actId="14100"/>
          <ac:picMkLst>
            <pc:docMk/>
            <pc:sldMk cId="1439650261" sldId="2450"/>
            <ac:picMk id="13" creationId="{534CF701-9F97-43C6-BA0E-F6D238E43343}"/>
          </ac:picMkLst>
        </pc:picChg>
        <pc:picChg chg="mod">
          <ac:chgData name="Monica Zabala Utrillas" userId="d2bf3cba-a650-4e0c-9b0d-61a84d2d83d5" providerId="ADAL" clId="{20A91978-256F-44B4-BC50-2AABD259D5C2}" dt="2024-11-20T19:17:54.251" v="1920" actId="14100"/>
          <ac:picMkLst>
            <pc:docMk/>
            <pc:sldMk cId="1439650261" sldId="2450"/>
            <ac:picMk id="14" creationId="{11CECAB7-7CD2-4835-96EF-DEE3A5687C25}"/>
          </ac:picMkLst>
        </pc:picChg>
        <pc:picChg chg="add mod">
          <ac:chgData name="Monica Zabala Utrillas" userId="d2bf3cba-a650-4e0c-9b0d-61a84d2d83d5" providerId="ADAL" clId="{20A91978-256F-44B4-BC50-2AABD259D5C2}" dt="2024-11-20T19:56:42.218" v="2133" actId="14100"/>
          <ac:picMkLst>
            <pc:docMk/>
            <pc:sldMk cId="1439650261" sldId="2450"/>
            <ac:picMk id="17" creationId="{D4494F66-5732-CBC4-D106-5F9A9350A05F}"/>
          </ac:picMkLst>
        </pc:picChg>
        <pc:picChg chg="del">
          <ac:chgData name="Monica Zabala Utrillas" userId="d2bf3cba-a650-4e0c-9b0d-61a84d2d83d5" providerId="ADAL" clId="{20A91978-256F-44B4-BC50-2AABD259D5C2}" dt="2024-11-20T19:56:04.270" v="2120" actId="478"/>
          <ac:picMkLst>
            <pc:docMk/>
            <pc:sldMk cId="1439650261" sldId="2450"/>
            <ac:picMk id="24" creationId="{EA7BE650-59DD-99D0-5C97-CE97B304B1D8}"/>
          </ac:picMkLst>
        </pc:picChg>
        <pc:picChg chg="add del">
          <ac:chgData name="Monica Zabala Utrillas" userId="d2bf3cba-a650-4e0c-9b0d-61a84d2d83d5" providerId="ADAL" clId="{20A91978-256F-44B4-BC50-2AABD259D5C2}" dt="2024-11-20T19:34:21.161" v="1977" actId="478"/>
          <ac:picMkLst>
            <pc:docMk/>
            <pc:sldMk cId="1439650261" sldId="2450"/>
            <ac:picMk id="26" creationId="{7BD5C7EF-8151-D4FB-5759-99AD19279E22}"/>
          </ac:picMkLst>
        </pc:picChg>
      </pc:sldChg>
      <pc:sldChg chg="modSp add mod">
        <pc:chgData name="Monica Zabala Utrillas" userId="d2bf3cba-a650-4e0c-9b0d-61a84d2d83d5" providerId="ADAL" clId="{20A91978-256F-44B4-BC50-2AABD259D5C2}" dt="2024-11-20T19:01:34.581" v="1513" actId="114"/>
        <pc:sldMkLst>
          <pc:docMk/>
          <pc:sldMk cId="3418624415" sldId="2451"/>
        </pc:sldMkLst>
        <pc:spChg chg="mod">
          <ac:chgData name="Monica Zabala Utrillas" userId="d2bf3cba-a650-4e0c-9b0d-61a84d2d83d5" providerId="ADAL" clId="{20A91978-256F-44B4-BC50-2AABD259D5C2}" dt="2024-11-20T18:53:34.856" v="1459" actId="1035"/>
          <ac:spMkLst>
            <pc:docMk/>
            <pc:sldMk cId="3418624415" sldId="2451"/>
            <ac:spMk id="7" creationId="{5DF7B91C-CE66-777E-6824-1F957B4AF579}"/>
          </ac:spMkLst>
        </pc:spChg>
        <pc:spChg chg="mod">
          <ac:chgData name="Monica Zabala Utrillas" userId="d2bf3cba-a650-4e0c-9b0d-61a84d2d83d5" providerId="ADAL" clId="{20A91978-256F-44B4-BC50-2AABD259D5C2}" dt="2024-11-20T18:53:34.856" v="1459" actId="1035"/>
          <ac:spMkLst>
            <pc:docMk/>
            <pc:sldMk cId="3418624415" sldId="2451"/>
            <ac:spMk id="8" creationId="{03993DFA-D98B-2E16-B137-098CC6A8A938}"/>
          </ac:spMkLst>
        </pc:spChg>
        <pc:spChg chg="mod">
          <ac:chgData name="Monica Zabala Utrillas" userId="d2bf3cba-a650-4e0c-9b0d-61a84d2d83d5" providerId="ADAL" clId="{20A91978-256F-44B4-BC50-2AABD259D5C2}" dt="2024-11-20T18:53:34.856" v="1459" actId="1035"/>
          <ac:spMkLst>
            <pc:docMk/>
            <pc:sldMk cId="3418624415" sldId="2451"/>
            <ac:spMk id="9" creationId="{DB36605E-EFA4-6712-9880-F74BFB67630E}"/>
          </ac:spMkLst>
        </pc:spChg>
        <pc:spChg chg="mod">
          <ac:chgData name="Monica Zabala Utrillas" userId="d2bf3cba-a650-4e0c-9b0d-61a84d2d83d5" providerId="ADAL" clId="{20A91978-256F-44B4-BC50-2AABD259D5C2}" dt="2024-11-20T18:53:34.856" v="1459" actId="1035"/>
          <ac:spMkLst>
            <pc:docMk/>
            <pc:sldMk cId="3418624415" sldId="2451"/>
            <ac:spMk id="11" creationId="{0A1AD9A0-F5AC-B640-4BD9-B1AE627764D0}"/>
          </ac:spMkLst>
        </pc:spChg>
        <pc:spChg chg="mod">
          <ac:chgData name="Monica Zabala Utrillas" userId="d2bf3cba-a650-4e0c-9b0d-61a84d2d83d5" providerId="ADAL" clId="{20A91978-256F-44B4-BC50-2AABD259D5C2}" dt="2024-11-20T19:01:34.581" v="1513" actId="114"/>
          <ac:spMkLst>
            <pc:docMk/>
            <pc:sldMk cId="3418624415" sldId="2451"/>
            <ac:spMk id="12" creationId="{09EF3E00-899E-8324-372A-620E525DB096}"/>
          </ac:spMkLst>
        </pc:spChg>
        <pc:spChg chg="mod">
          <ac:chgData name="Monica Zabala Utrillas" userId="d2bf3cba-a650-4e0c-9b0d-61a84d2d83d5" providerId="ADAL" clId="{20A91978-256F-44B4-BC50-2AABD259D5C2}" dt="2024-11-20T18:53:34.856" v="1459" actId="1035"/>
          <ac:spMkLst>
            <pc:docMk/>
            <pc:sldMk cId="3418624415" sldId="2451"/>
            <ac:spMk id="13" creationId="{C3A3B430-F031-A750-E0E4-08181A79C1AE}"/>
          </ac:spMkLst>
        </pc:spChg>
        <pc:picChg chg="mod">
          <ac:chgData name="Monica Zabala Utrillas" userId="d2bf3cba-a650-4e0c-9b0d-61a84d2d83d5" providerId="ADAL" clId="{20A91978-256F-44B4-BC50-2AABD259D5C2}" dt="2024-11-20T18:53:38.349" v="1461" actId="1035"/>
          <ac:picMkLst>
            <pc:docMk/>
            <pc:sldMk cId="3418624415" sldId="2451"/>
            <ac:picMk id="2" creationId="{14F96299-E4D1-F9DE-C515-6D1AB44758EF}"/>
          </ac:picMkLst>
        </pc:picChg>
        <pc:picChg chg="mod">
          <ac:chgData name="Monica Zabala Utrillas" userId="d2bf3cba-a650-4e0c-9b0d-61a84d2d83d5" providerId="ADAL" clId="{20A91978-256F-44B4-BC50-2AABD259D5C2}" dt="2024-11-20T18:53:34.856" v="1459" actId="1035"/>
          <ac:picMkLst>
            <pc:docMk/>
            <pc:sldMk cId="3418624415" sldId="2451"/>
            <ac:picMk id="3" creationId="{6F0D674D-0D5A-76E7-4D7B-0B01D01F195C}"/>
          </ac:picMkLst>
        </pc:picChg>
        <pc:picChg chg="mod">
          <ac:chgData name="Monica Zabala Utrillas" userId="d2bf3cba-a650-4e0c-9b0d-61a84d2d83d5" providerId="ADAL" clId="{20A91978-256F-44B4-BC50-2AABD259D5C2}" dt="2024-11-20T18:53:34.856" v="1459" actId="1035"/>
          <ac:picMkLst>
            <pc:docMk/>
            <pc:sldMk cId="3418624415" sldId="2451"/>
            <ac:picMk id="4" creationId="{93AB0115-6F53-B940-7D35-C76C6DDF22EE}"/>
          </ac:picMkLst>
        </pc:picChg>
        <pc:picChg chg="mod">
          <ac:chgData name="Monica Zabala Utrillas" userId="d2bf3cba-a650-4e0c-9b0d-61a84d2d83d5" providerId="ADAL" clId="{20A91978-256F-44B4-BC50-2AABD259D5C2}" dt="2024-11-20T18:53:34.856" v="1459" actId="1035"/>
          <ac:picMkLst>
            <pc:docMk/>
            <pc:sldMk cId="3418624415" sldId="2451"/>
            <ac:picMk id="5" creationId="{AE6298E2-E017-BA20-8BD8-7FEA43BDE213}"/>
          </ac:picMkLst>
        </pc:picChg>
        <pc:picChg chg="mod">
          <ac:chgData name="Monica Zabala Utrillas" userId="d2bf3cba-a650-4e0c-9b0d-61a84d2d83d5" providerId="ADAL" clId="{20A91978-256F-44B4-BC50-2AABD259D5C2}" dt="2024-11-20T18:53:34.856" v="1459" actId="1035"/>
          <ac:picMkLst>
            <pc:docMk/>
            <pc:sldMk cId="3418624415" sldId="2451"/>
            <ac:picMk id="6" creationId="{64A2CC94-3F72-763D-8560-7C466666BACB}"/>
          </ac:picMkLst>
        </pc:picChg>
      </pc:sldChg>
      <pc:sldMasterChg chg="modSldLayout">
        <pc:chgData name="Monica Zabala Utrillas" userId="d2bf3cba-a650-4e0c-9b0d-61a84d2d83d5" providerId="ADAL" clId="{20A91978-256F-44B4-BC50-2AABD259D5C2}" dt="2024-11-19T15:45:00.274" v="22" actId="1076"/>
        <pc:sldMasterMkLst>
          <pc:docMk/>
          <pc:sldMasterMk cId="3465158713" sldId="2147483675"/>
        </pc:sldMasterMkLst>
        <pc:sldLayoutChg chg="addSp delSp modSp mod">
          <pc:chgData name="Monica Zabala Utrillas" userId="d2bf3cba-a650-4e0c-9b0d-61a84d2d83d5" providerId="ADAL" clId="{20A91978-256F-44B4-BC50-2AABD259D5C2}" dt="2024-11-19T15:44:33.366" v="18" actId="1076"/>
          <pc:sldLayoutMkLst>
            <pc:docMk/>
            <pc:sldMasterMk cId="3465158713" sldId="2147483675"/>
            <pc:sldLayoutMk cId="1413523471" sldId="2147483676"/>
          </pc:sldLayoutMkLst>
          <pc:picChg chg="add mod">
            <ac:chgData name="Monica Zabala Utrillas" userId="d2bf3cba-a650-4e0c-9b0d-61a84d2d83d5" providerId="ADAL" clId="{20A91978-256F-44B4-BC50-2AABD259D5C2}" dt="2024-11-19T15:44:33.366" v="18" actId="1076"/>
            <ac:picMkLst>
              <pc:docMk/>
              <pc:sldMasterMk cId="3465158713" sldId="2147483675"/>
              <pc:sldLayoutMk cId="1413523471" sldId="2147483676"/>
              <ac:picMk id="2" creationId="{D246C1D0-9FC3-7C1D-A7B7-9CBAF6A34258}"/>
            </ac:picMkLst>
          </pc:picChg>
          <pc:picChg chg="del">
            <ac:chgData name="Monica Zabala Utrillas" userId="d2bf3cba-a650-4e0c-9b0d-61a84d2d83d5" providerId="ADAL" clId="{20A91978-256F-44B4-BC50-2AABD259D5C2}" dt="2024-11-19T15:44:27.334" v="15" actId="478"/>
            <ac:picMkLst>
              <pc:docMk/>
              <pc:sldMasterMk cId="3465158713" sldId="2147483675"/>
              <pc:sldLayoutMk cId="1413523471" sldId="2147483676"/>
              <ac:picMk id="34" creationId="{582D17B3-5A6C-42CA-853B-4103A0708918}"/>
            </ac:picMkLst>
          </pc:picChg>
        </pc:sldLayoutChg>
        <pc:sldLayoutChg chg="addSp delSp modSp mod">
          <pc:chgData name="Monica Zabala Utrillas" userId="d2bf3cba-a650-4e0c-9b0d-61a84d2d83d5" providerId="ADAL" clId="{20A91978-256F-44B4-BC50-2AABD259D5C2}" dt="2024-11-19T15:44:18.569" v="12"/>
          <pc:sldLayoutMkLst>
            <pc:docMk/>
            <pc:sldMasterMk cId="3465158713" sldId="2147483675"/>
            <pc:sldLayoutMk cId="3377854443" sldId="2147483677"/>
          </pc:sldLayoutMkLst>
          <pc:picChg chg="add mod">
            <ac:chgData name="Monica Zabala Utrillas" userId="d2bf3cba-a650-4e0c-9b0d-61a84d2d83d5" providerId="ADAL" clId="{20A91978-256F-44B4-BC50-2AABD259D5C2}" dt="2024-11-19T15:44:18.569" v="12"/>
            <ac:picMkLst>
              <pc:docMk/>
              <pc:sldMasterMk cId="3465158713" sldId="2147483675"/>
              <pc:sldLayoutMk cId="3377854443" sldId="2147483677"/>
              <ac:picMk id="3" creationId="{8E495D45-DE21-D5DB-CA48-1E64601C9D6B}"/>
            </ac:picMkLst>
          </pc:picChg>
          <pc:picChg chg="del">
            <ac:chgData name="Monica Zabala Utrillas" userId="d2bf3cba-a650-4e0c-9b0d-61a84d2d83d5" providerId="ADAL" clId="{20A91978-256F-44B4-BC50-2AABD259D5C2}" dt="2024-11-19T15:44:17.852" v="11" actId="478"/>
            <ac:picMkLst>
              <pc:docMk/>
              <pc:sldMasterMk cId="3465158713" sldId="2147483675"/>
              <pc:sldLayoutMk cId="3377854443" sldId="2147483677"/>
              <ac:picMk id="51" creationId="{1007B104-92BA-4BA5-A656-DA433D20A54C}"/>
            </ac:picMkLst>
          </pc:picChg>
        </pc:sldLayoutChg>
        <pc:sldLayoutChg chg="addSp delSp modSp mod">
          <pc:chgData name="Monica Zabala Utrillas" userId="d2bf3cba-a650-4e0c-9b0d-61a84d2d83d5" providerId="ADAL" clId="{20A91978-256F-44B4-BC50-2AABD259D5C2}" dt="2024-11-19T15:44:22.768" v="14"/>
          <pc:sldLayoutMkLst>
            <pc:docMk/>
            <pc:sldMasterMk cId="3465158713" sldId="2147483675"/>
            <pc:sldLayoutMk cId="927347273" sldId="2147483678"/>
          </pc:sldLayoutMkLst>
          <pc:picChg chg="add mod">
            <ac:chgData name="Monica Zabala Utrillas" userId="d2bf3cba-a650-4e0c-9b0d-61a84d2d83d5" providerId="ADAL" clId="{20A91978-256F-44B4-BC50-2AABD259D5C2}" dt="2024-11-19T15:44:22.768" v="14"/>
            <ac:picMkLst>
              <pc:docMk/>
              <pc:sldMasterMk cId="3465158713" sldId="2147483675"/>
              <pc:sldLayoutMk cId="927347273" sldId="2147483678"/>
              <ac:picMk id="2" creationId="{4B0E6A50-A9DF-FEFA-C7A0-53233466D6D7}"/>
            </ac:picMkLst>
          </pc:picChg>
          <pc:picChg chg="del">
            <ac:chgData name="Monica Zabala Utrillas" userId="d2bf3cba-a650-4e0c-9b0d-61a84d2d83d5" providerId="ADAL" clId="{20A91978-256F-44B4-BC50-2AABD259D5C2}" dt="2024-11-19T15:44:22.160" v="13" actId="478"/>
            <ac:picMkLst>
              <pc:docMk/>
              <pc:sldMasterMk cId="3465158713" sldId="2147483675"/>
              <pc:sldLayoutMk cId="927347273" sldId="2147483678"/>
              <ac:picMk id="37" creationId="{5505FB79-408A-43F3-9FF6-95F9DFF43961}"/>
            </ac:picMkLst>
          </pc:picChg>
        </pc:sldLayoutChg>
        <pc:sldLayoutChg chg="addSp delSp modSp mod">
          <pc:chgData name="Monica Zabala Utrillas" userId="d2bf3cba-a650-4e0c-9b0d-61a84d2d83d5" providerId="ADAL" clId="{20A91978-256F-44B4-BC50-2AABD259D5C2}" dt="2024-11-19T15:45:00.274" v="22" actId="1076"/>
          <pc:sldLayoutMkLst>
            <pc:docMk/>
            <pc:sldMasterMk cId="3465158713" sldId="2147483675"/>
            <pc:sldLayoutMk cId="3003449662" sldId="2147483688"/>
          </pc:sldLayoutMkLst>
          <pc:picChg chg="add mod">
            <ac:chgData name="Monica Zabala Utrillas" userId="d2bf3cba-a650-4e0c-9b0d-61a84d2d83d5" providerId="ADAL" clId="{20A91978-256F-44B4-BC50-2AABD259D5C2}" dt="2024-11-19T15:45:00.274" v="22" actId="1076"/>
            <ac:picMkLst>
              <pc:docMk/>
              <pc:sldMasterMk cId="3465158713" sldId="2147483675"/>
              <pc:sldLayoutMk cId="3003449662" sldId="2147483688"/>
              <ac:picMk id="2" creationId="{222328BA-3C9D-60BF-5259-69D38B4C70CA}"/>
            </ac:picMkLst>
          </pc:picChg>
          <pc:picChg chg="del">
            <ac:chgData name="Monica Zabala Utrillas" userId="d2bf3cba-a650-4e0c-9b0d-61a84d2d83d5" providerId="ADAL" clId="{20A91978-256F-44B4-BC50-2AABD259D5C2}" dt="2024-11-19T15:44:54.748" v="19" actId="478"/>
            <ac:picMkLst>
              <pc:docMk/>
              <pc:sldMasterMk cId="3465158713" sldId="2147483675"/>
              <pc:sldLayoutMk cId="3003449662" sldId="2147483688"/>
              <ac:picMk id="37" creationId="{C53E509D-9C05-4F64-B596-3792F76B9CA7}"/>
            </ac:picMkLst>
          </pc:picChg>
        </pc:sldLayoutChg>
      </pc:sldMasterChg>
      <pc:sldMasterChg chg="modSldLayout">
        <pc:chgData name="Monica Zabala Utrillas" userId="d2bf3cba-a650-4e0c-9b0d-61a84d2d83d5" providerId="ADAL" clId="{20A91978-256F-44B4-BC50-2AABD259D5C2}" dt="2024-11-20T18:50:43.698" v="1454" actId="21"/>
        <pc:sldMasterMkLst>
          <pc:docMk/>
          <pc:sldMasterMk cId="636670811" sldId="2147483689"/>
        </pc:sldMasterMkLst>
        <pc:sldLayoutChg chg="addSp delSp modSp mod">
          <pc:chgData name="Monica Zabala Utrillas" userId="d2bf3cba-a650-4e0c-9b0d-61a84d2d83d5" providerId="ADAL" clId="{20A91978-256F-44B4-BC50-2AABD259D5C2}" dt="2024-11-19T15:43:58.516" v="6" actId="1036"/>
          <pc:sldLayoutMkLst>
            <pc:docMk/>
            <pc:sldMasterMk cId="636670811" sldId="2147483689"/>
            <pc:sldLayoutMk cId="1616781686" sldId="2147483670"/>
          </pc:sldLayoutMkLst>
          <pc:picChg chg="add mod">
            <ac:chgData name="Monica Zabala Utrillas" userId="d2bf3cba-a650-4e0c-9b0d-61a84d2d83d5" providerId="ADAL" clId="{20A91978-256F-44B4-BC50-2AABD259D5C2}" dt="2024-11-19T15:43:58.516" v="6" actId="1036"/>
            <ac:picMkLst>
              <pc:docMk/>
              <pc:sldMasterMk cId="636670811" sldId="2147483689"/>
              <pc:sldLayoutMk cId="1616781686" sldId="2147483670"/>
              <ac:picMk id="2" creationId="{DBBEF59B-A616-7E3D-E815-EB86B5A024B0}"/>
            </ac:picMkLst>
          </pc:picChg>
          <pc:picChg chg="del">
            <ac:chgData name="Monica Zabala Utrillas" userId="d2bf3cba-a650-4e0c-9b0d-61a84d2d83d5" providerId="ADAL" clId="{20A91978-256F-44B4-BC50-2AABD259D5C2}" dt="2024-11-19T15:43:56.222" v="4" actId="478"/>
            <ac:picMkLst>
              <pc:docMk/>
              <pc:sldMasterMk cId="636670811" sldId="2147483689"/>
              <pc:sldLayoutMk cId="1616781686" sldId="2147483670"/>
              <ac:picMk id="37" creationId="{C53E509D-9C05-4F64-B596-3792F76B9CA7}"/>
            </ac:picMkLst>
          </pc:picChg>
        </pc:sldLayoutChg>
        <pc:sldLayoutChg chg="delSp mod">
          <pc:chgData name="Monica Zabala Utrillas" userId="d2bf3cba-a650-4e0c-9b0d-61a84d2d83d5" providerId="ADAL" clId="{20A91978-256F-44B4-BC50-2AABD259D5C2}" dt="2024-11-20T18:50:43.698" v="1454" actId="21"/>
          <pc:sldLayoutMkLst>
            <pc:docMk/>
            <pc:sldMasterMk cId="636670811" sldId="2147483689"/>
            <pc:sldLayoutMk cId="4263859450" sldId="2147483673"/>
          </pc:sldLayoutMkLst>
          <pc:spChg chg="del">
            <ac:chgData name="Monica Zabala Utrillas" userId="d2bf3cba-a650-4e0c-9b0d-61a84d2d83d5" providerId="ADAL" clId="{20A91978-256F-44B4-BC50-2AABD259D5C2}" dt="2024-11-20T18:50:43.698" v="1454" actId="21"/>
            <ac:spMkLst>
              <pc:docMk/>
              <pc:sldMasterMk cId="636670811" sldId="2147483689"/>
              <pc:sldLayoutMk cId="4263859450" sldId="2147483673"/>
              <ac:spMk id="16" creationId="{A0DB4210-24CF-4232-84AE-AC0BFE3012A2}"/>
            </ac:spMkLst>
          </pc:spChg>
        </pc:sldLayoutChg>
        <pc:sldLayoutChg chg="addSp delSp modSp mod">
          <pc:chgData name="Monica Zabala Utrillas" userId="d2bf3cba-a650-4e0c-9b0d-61a84d2d83d5" providerId="ADAL" clId="{20A91978-256F-44B4-BC50-2AABD259D5C2}" dt="2024-11-19T15:43:52.099" v="1"/>
          <pc:sldLayoutMkLst>
            <pc:docMk/>
            <pc:sldMasterMk cId="636670811" sldId="2147483689"/>
            <pc:sldLayoutMk cId="1169162767" sldId="2147483701"/>
          </pc:sldLayoutMkLst>
          <pc:picChg chg="add mod">
            <ac:chgData name="Monica Zabala Utrillas" userId="d2bf3cba-a650-4e0c-9b0d-61a84d2d83d5" providerId="ADAL" clId="{20A91978-256F-44B4-BC50-2AABD259D5C2}" dt="2024-11-19T15:43:52.099" v="1"/>
            <ac:picMkLst>
              <pc:docMk/>
              <pc:sldMasterMk cId="636670811" sldId="2147483689"/>
              <pc:sldLayoutMk cId="1169162767" sldId="2147483701"/>
              <ac:picMk id="2" creationId="{6E84657A-853B-E040-CE38-83DEEDD78D42}"/>
            </ac:picMkLst>
          </pc:picChg>
          <pc:picChg chg="del">
            <ac:chgData name="Monica Zabala Utrillas" userId="d2bf3cba-a650-4e0c-9b0d-61a84d2d83d5" providerId="ADAL" clId="{20A91978-256F-44B4-BC50-2AABD259D5C2}" dt="2024-11-19T15:43:51.340" v="0" actId="478"/>
            <ac:picMkLst>
              <pc:docMk/>
              <pc:sldMasterMk cId="636670811" sldId="2147483689"/>
              <pc:sldLayoutMk cId="1169162767" sldId="2147483701"/>
              <ac:picMk id="31" creationId="{CAFA4BC5-2257-40A4-B395-98CD2A8A41B0}"/>
            </ac:picMkLst>
          </pc:picChg>
        </pc:sldLayoutChg>
        <pc:sldLayoutChg chg="addSp delSp modSp mod">
          <pc:chgData name="Monica Zabala Utrillas" userId="d2bf3cba-a650-4e0c-9b0d-61a84d2d83d5" providerId="ADAL" clId="{20A91978-256F-44B4-BC50-2AABD259D5C2}" dt="2024-11-19T15:53:13.739" v="24" actId="20577"/>
          <pc:sldLayoutMkLst>
            <pc:docMk/>
            <pc:sldMasterMk cId="636670811" sldId="2147483689"/>
            <pc:sldLayoutMk cId="2719373323" sldId="2147483702"/>
          </pc:sldLayoutMkLst>
          <pc:spChg chg="mod">
            <ac:chgData name="Monica Zabala Utrillas" userId="d2bf3cba-a650-4e0c-9b0d-61a84d2d83d5" providerId="ADAL" clId="{20A91978-256F-44B4-BC50-2AABD259D5C2}" dt="2024-11-19T15:53:13.739" v="24" actId="20577"/>
            <ac:spMkLst>
              <pc:docMk/>
              <pc:sldMasterMk cId="636670811" sldId="2147483689"/>
              <pc:sldLayoutMk cId="2719373323" sldId="2147483702"/>
              <ac:spMk id="5" creationId="{CBC18AA7-8C1D-4C1C-B629-AA10E16721CA}"/>
            </ac:spMkLst>
          </pc:spChg>
          <pc:picChg chg="add mod">
            <ac:chgData name="Monica Zabala Utrillas" userId="d2bf3cba-a650-4e0c-9b0d-61a84d2d83d5" providerId="ADAL" clId="{20A91978-256F-44B4-BC50-2AABD259D5C2}" dt="2024-11-19T15:44:10.147" v="10" actId="1076"/>
            <ac:picMkLst>
              <pc:docMk/>
              <pc:sldMasterMk cId="636670811" sldId="2147483689"/>
              <pc:sldLayoutMk cId="2719373323" sldId="2147483702"/>
              <ac:picMk id="2" creationId="{079B2FC9-10CF-C73E-40C0-23C6A349FDF9}"/>
            </ac:picMkLst>
          </pc:picChg>
          <pc:picChg chg="del">
            <ac:chgData name="Monica Zabala Utrillas" userId="d2bf3cba-a650-4e0c-9b0d-61a84d2d83d5" providerId="ADAL" clId="{20A91978-256F-44B4-BC50-2AABD259D5C2}" dt="2024-11-19T15:44:03.289" v="7" actId="478"/>
            <ac:picMkLst>
              <pc:docMk/>
              <pc:sldMasterMk cId="636670811" sldId="2147483689"/>
              <pc:sldLayoutMk cId="2719373323" sldId="2147483702"/>
              <ac:picMk id="51" creationId="{1007B104-92BA-4BA5-A656-DA433D20A54C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zabala\AppData\Roaming\Microsoft\Excel\Gr&#225;fico%20objetivo%202023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EC Square Sans Pro" panose="020B0506040000020004" pitchFamily="34" charset="0"/>
                <a:ea typeface="+mn-ea"/>
                <a:cs typeface="+mn-cs"/>
              </a:defRPr>
            </a:pPr>
            <a:r>
              <a:rPr lang="es" sz="2000" dirty="0"/>
              <a:t>Número medio estimado de infecciones, todos los tipos</a:t>
            </a:r>
          </a:p>
        </c:rich>
      </c:tx>
      <c:layout>
        <c:manualLayout>
          <c:xMode val="edge"/>
          <c:yMode val="edge"/>
          <c:x val="0.12996376811594201"/>
          <c:y val="1.6949152542372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EC Square Sans Pro" panose="020B05060400000200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Hoja3!$C$18</c:f>
              <c:strCache>
                <c:ptCount val="1"/>
                <c:pt idx="0">
                  <c:v>Estimated median numbre of infections, all types</c:v>
                </c:pt>
              </c:strCache>
            </c:strRef>
          </c:tx>
          <c:spPr>
            <a:solidFill>
              <a:srgbClr val="2C747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C747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22-473A-8E05-CA03EAFDDD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Hoja3!$B$19:$B$23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Hoja3!$C$19:$C$23</c:f>
              <c:numCache>
                <c:formatCode>#,##0</c:formatCode>
                <c:ptCount val="5"/>
                <c:pt idx="0">
                  <c:v>685433</c:v>
                </c:pt>
                <c:pt idx="1">
                  <c:v>701816</c:v>
                </c:pt>
                <c:pt idx="2">
                  <c:v>822075</c:v>
                </c:pt>
                <c:pt idx="3">
                  <c:v>865767</c:v>
                </c:pt>
                <c:pt idx="4">
                  <c:v>801517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22-473A-8E05-CA03EAFDDD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14738271"/>
        <c:axId val="1014758239"/>
      </c:barChart>
      <c:catAx>
        <c:axId val="101473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EC Square Sans Pro" panose="020B0506040000020004" pitchFamily="34" charset="0"/>
                <a:ea typeface="+mn-ea"/>
                <a:cs typeface="+mn-cs"/>
              </a:defRPr>
            </a:pPr>
            <a:endParaRPr lang="es-ES"/>
          </a:p>
        </c:txPr>
        <c:crossAx val="1014758239"/>
        <c:crosses val="autoZero"/>
        <c:auto val="1"/>
        <c:lblAlgn val="ctr"/>
        <c:lblOffset val="100"/>
        <c:noMultiLvlLbl val="0"/>
      </c:catAx>
      <c:valAx>
        <c:axId val="101475823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14738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>
          <a:latin typeface="EC Square Sans Pro" panose="020B0506040000020004" pitchFamily="34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6112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1608" y="0"/>
            <a:ext cx="2977303" cy="6112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D6750-F9E3-4DA1-BD9B-5E78D7093E59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15900" y="1524000"/>
            <a:ext cx="7302500" cy="4116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7070" y="5867824"/>
            <a:ext cx="5496560" cy="48001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1580712"/>
            <a:ext cx="2977303" cy="611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1608" y="11580712"/>
            <a:ext cx="2977303" cy="611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68CBC-6CFC-428F-8CC1-256870B442D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3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veterinary-regulatory-overview/veterinary-medicinal-products-regulatio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view/ef_lsk_main__custom_8943026/default/table?lang=e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c.europa.eu/eurostat/statistics-explained/index.php?title=Aquaculture_statistics#EU_Aquaculture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7/9789264307599-e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tibiotic_resistanc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815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1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Del resumen simplificado del informe JIACRA: https://www.ecdc.europa.eu/sites/default/files/documents/simplified-summary-antimicrobian-consumption-resistance-bacteria-2019-2021.pdf</a:t>
            </a:r>
            <a:endParaRPr lang="en-GB" sz="1100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90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100" dirty="0">
                <a:latin typeface="EC Square Sans Pro" panose="020B0506040000020004" pitchFamily="34" charset="0"/>
              </a:rPr>
              <a:t>https://ec.europa.eu/eurostat/statistics-explained/images/f/f2/Developments_of_livestock_populations_%28index_2002%3D100_based_on_heads_of_animals%2C_EU%2C_2002-2022%29_16-10-2023_v2.png</a:t>
            </a:r>
          </a:p>
          <a:p>
            <a:endParaRPr lang="es-ES" sz="1100" dirty="0">
              <a:latin typeface="EC Square Sans Pro" panose="020B0506040000020004" pitchFamily="34" charset="0"/>
            </a:endParaRPr>
          </a:p>
          <a:p>
            <a:r>
              <a:rPr lang="es" sz="1100" dirty="0" err="1">
                <a:latin typeface="EC Square Sans Pro" panose="020B0506040000020004" pitchFamily="34" charset="0"/>
              </a:rPr>
              <a:t>Granja</a:t>
            </a:r>
            <a:r>
              <a:rPr lang="es" sz="1100" dirty="0">
                <a:latin typeface="EC Square Sans Pro" panose="020B0506040000020004" pitchFamily="34" charset="0"/>
              </a:rPr>
              <a:t> </a:t>
            </a:r>
            <a:r>
              <a:rPr lang="es" sz="1100" dirty="0" err="1">
                <a:latin typeface="EC Square Sans Pro" panose="020B0506040000020004" pitchFamily="34" charset="0"/>
              </a:rPr>
              <a:t>a</a:t>
            </a:r>
            <a:r>
              <a:rPr lang="es" sz="1100" dirty="0">
                <a:latin typeface="EC Square Sans Pro" panose="020B0506040000020004" pitchFamily="34" charset="0"/>
              </a:rPr>
              <a:t> </a:t>
            </a:r>
            <a:r>
              <a:rPr lang="es" sz="1100" dirty="0" err="1">
                <a:latin typeface="EC Square Sans Pro" panose="020B0506040000020004" pitchFamily="34" charset="0"/>
              </a:rPr>
              <a:t>tenedor</a:t>
            </a:r>
            <a:r>
              <a:rPr lang="es" sz="1100" dirty="0">
                <a:latin typeface="EC Square Sans Pro" panose="020B0506040000020004" pitchFamily="34" charset="0"/>
              </a:rPr>
              <a:t> </a:t>
            </a:r>
            <a:r>
              <a:rPr lang="es" sz="1100" dirty="0" err="1">
                <a:latin typeface="EC Square Sans Pro" panose="020B0506040000020004" pitchFamily="34" charset="0"/>
              </a:rPr>
              <a:t>objetivo</a:t>
            </a:r>
            <a:r>
              <a:rPr lang="es" sz="1100" dirty="0">
                <a:latin typeface="EC Square Sans Pro" panose="020B0506040000020004" pitchFamily="34" charset="0"/>
              </a:rPr>
              <a:t> </a:t>
            </a:r>
            <a:r>
              <a:rPr lang="es" sz="1100" dirty="0" err="1">
                <a:latin typeface="EC Square Sans Pro" panose="020B0506040000020004" pitchFamily="34" charset="0"/>
              </a:rPr>
              <a:t>es</a:t>
            </a:r>
            <a:r>
              <a:rPr lang="es" sz="1100" dirty="0">
                <a:latin typeface="EC Square Sans Pro" panose="020B0506040000020004" pitchFamily="34" charset="0"/>
              </a:rPr>
              <a:t> </a:t>
            </a:r>
            <a:r>
              <a:rPr lang="es" sz="1100" dirty="0" err="1">
                <a:latin typeface="EC Square Sans Pro" panose="020B0506040000020004" pitchFamily="34" charset="0"/>
              </a:rPr>
              <a:t>parte </a:t>
            </a:r>
            <a:r>
              <a:rPr lang="es" sz="1100" dirty="0">
                <a:latin typeface="EC Square Sans Pro" panose="020B0506040000020004" pitchFamily="34" charset="0"/>
              </a:rPr>
              <a:t>del Pacto </a:t>
            </a:r>
            <a:r>
              <a:rPr lang="es" sz="1100" dirty="0" err="1">
                <a:latin typeface="EC Square Sans Pro" panose="020B0506040000020004" pitchFamily="34" charset="0"/>
              </a:rPr>
              <a:t>Verde</a:t>
            </a:r>
          </a:p>
          <a:p>
            <a:r>
              <a:rPr lang="es" sz="1100" dirty="0" err="1">
                <a:highlight>
                  <a:srgbClr val="FFFF00"/>
                </a:highlight>
                <a:latin typeface="EC Square Sans Pro" panose="020B0506040000020004" pitchFamily="34" charset="0"/>
              </a:rPr>
              <a:t>El</a:t>
            </a:r>
            <a:r>
              <a:rPr lang="es" sz="1100" dirty="0">
                <a:highlight>
                  <a:srgbClr val="FFFF00"/>
                </a:highlight>
                <a:latin typeface="EC Square Sans Pro" panose="020B0506040000020004" pitchFamily="34" charset="0"/>
              </a:rPr>
              <a:t> </a:t>
            </a:r>
            <a:r>
              <a:rPr lang="es" sz="1100" dirty="0" err="1">
                <a:highlight>
                  <a:srgbClr val="FFFF00"/>
                </a:highlight>
                <a:latin typeface="EC Square Sans Pro" panose="020B0506040000020004" pitchFamily="34" charset="0"/>
              </a:rPr>
              <a:t>a partir de</a:t>
            </a:r>
            <a:r>
              <a:rPr lang="es" sz="1100" dirty="0">
                <a:highlight>
                  <a:srgbClr val="FFFF00"/>
                </a:highlight>
                <a:latin typeface="EC Square Sans Pro" panose="020B0506040000020004" pitchFamily="34" charset="0"/>
              </a:rPr>
              <a:t> </a:t>
            </a:r>
            <a:r>
              <a:rPr lang="es" sz="1100" dirty="0" err="1">
                <a:highlight>
                  <a:srgbClr val="FFFF00"/>
                </a:highlight>
                <a:latin typeface="EC Square Sans Pro" panose="020B0506040000020004" pitchFamily="34" charset="0"/>
              </a:rPr>
              <a:t>punto</a:t>
            </a:r>
            <a:r>
              <a:rPr lang="es" sz="1100" dirty="0">
                <a:highlight>
                  <a:srgbClr val="FFFF00"/>
                </a:highlight>
                <a:latin typeface="EC Square Sans Pro" panose="020B0506040000020004" pitchFamily="34" charset="0"/>
              </a:rPr>
              <a:t> </a:t>
            </a:r>
            <a:r>
              <a:rPr lang="es" sz="1100" dirty="0" err="1">
                <a:latin typeface="EC Square Sans Pro" panose="020B0506040000020004" pitchFamily="34" charset="0"/>
              </a:rPr>
              <a:t>Es </a:t>
            </a:r>
            <a:r>
              <a:rPr lang="es" sz="1100" dirty="0">
                <a:latin typeface="EC Square Sans Pro" panose="020B0506040000020004" pitchFamily="34" charset="0"/>
              </a:rPr>
              <a:t>el año 2018.</a:t>
            </a:r>
          </a:p>
          <a:p>
            <a:r>
              <a:rPr lang="es" sz="1100" dirty="0" err="1">
                <a:highlight>
                  <a:srgbClr val="FFFF00"/>
                </a:highlight>
                <a:latin typeface="EC Square Sans Pro" panose="020B0506040000020004" pitchFamily="34" charset="0"/>
              </a:rPr>
              <a:t>Objetivo</a:t>
            </a:r>
            <a:r>
              <a:rPr lang="es" sz="1100" dirty="0">
                <a:highlight>
                  <a:srgbClr val="FFFF00"/>
                </a:highlight>
                <a:latin typeface="EC Square Sans Pro" panose="020B0506040000020004" pitchFamily="34" charset="0"/>
              </a:rPr>
              <a:t> </a:t>
            </a:r>
            <a:r>
              <a:rPr lang="es" sz="1100" dirty="0" err="1">
                <a:highlight>
                  <a:srgbClr val="FFFF00"/>
                </a:highlight>
                <a:latin typeface="EC Square Sans Pro" panose="020B0506040000020004" pitchFamily="34" charset="0"/>
              </a:rPr>
              <a:t>es</a:t>
            </a:r>
            <a:r>
              <a:rPr lang="es" sz="1100" dirty="0">
                <a:highlight>
                  <a:srgbClr val="FFFF00"/>
                </a:highlight>
                <a:latin typeface="EC Square Sans Pro" panose="020B0506040000020004" pitchFamily="34" charset="0"/>
              </a:rPr>
              <a:t> </a:t>
            </a:r>
            <a:r>
              <a:rPr lang="es" sz="1100" dirty="0" err="1">
                <a:highlight>
                  <a:srgbClr val="FFFF00"/>
                </a:highlight>
                <a:latin typeface="EC Square Sans Pro" panose="020B0506040000020004" pitchFamily="34" charset="0"/>
              </a:rPr>
              <a:t>para</a:t>
            </a:r>
            <a:r>
              <a:rPr lang="es" sz="1100" dirty="0">
                <a:highlight>
                  <a:srgbClr val="FFFF00"/>
                </a:highlight>
                <a:latin typeface="EC Square Sans Pro" panose="020B0506040000020004" pitchFamily="34" charset="0"/>
              </a:rPr>
              <a:t> </a:t>
            </a:r>
            <a:r>
              <a:rPr lang="es" sz="1100" dirty="0" err="1">
                <a:highlight>
                  <a:srgbClr val="FFFF00"/>
                </a:highlight>
                <a:latin typeface="EC Square Sans Pro" panose="020B0506040000020004" pitchFamily="34" charset="0"/>
              </a:rPr>
              <a:t>Todos los países </a:t>
            </a:r>
            <a:r>
              <a:rPr lang="es" sz="1100" dirty="0">
                <a:highlight>
                  <a:srgbClr val="FFFF00"/>
                </a:highlight>
                <a:latin typeface="EC Square Sans Pro" panose="020B0506040000020004" pitchFamily="34" charset="0"/>
              </a:rPr>
              <a:t>de la UE , </a:t>
            </a:r>
            <a:r>
              <a:rPr lang="es" sz="1100" dirty="0" err="1">
                <a:highlight>
                  <a:srgbClr val="FFFF00"/>
                </a:highlight>
                <a:latin typeface="EC Square Sans Pro" panose="020B0506040000020004" pitchFamily="34" charset="0"/>
              </a:rPr>
              <a:t>no </a:t>
            </a:r>
            <a:r>
              <a:rPr lang="es" sz="1100" dirty="0">
                <a:highlight>
                  <a:srgbClr val="FFFF00"/>
                </a:highlight>
                <a:latin typeface="EC Square Sans Pro" panose="020B0506040000020004" pitchFamily="34" charset="0"/>
              </a:rPr>
              <a:t>individualmente.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23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87070" y="5943600"/>
            <a:ext cx="5496560" cy="4800177"/>
          </a:xfrm>
        </p:spPr>
        <p:txBody>
          <a:bodyPr/>
          <a:lstStyle/>
          <a:p>
            <a:pPr marL="0" indent="0">
              <a:buNone/>
            </a:pPr>
            <a:r>
              <a:rPr lang="es" sz="1100" dirty="0">
                <a:latin typeface="EC Square Sans Pro" panose="020B0506040000020004" pitchFamily="34" charset="0"/>
              </a:rPr>
              <a:t>La Agencia Europea de Medicamentos (EMA) inició el proyecto ESVAC en 2009.</a:t>
            </a:r>
          </a:p>
          <a:p>
            <a:pPr marL="0" indent="0"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pPr marL="0" indent="0">
              <a:buNone/>
            </a:pPr>
            <a:r>
              <a:rPr lang="es" sz="1100" b="0" i="0" dirty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El proyecto de Vigilancia Europea del Consumo de Antimicrobianos Veterinarios (ESVAC) recopiló información desde 2009 hasta 2023 sobre </a:t>
            </a:r>
            <a:r>
              <a:rPr lang="es" sz="1100" b="1" i="0" dirty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cómo se utilizan los medicamentos antimicrobianos en animales en toda la Unión Europea (UE) </a:t>
            </a:r>
            <a:r>
              <a:rPr lang="es" sz="1100" b="0" i="0" dirty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. Este tipo de información es esencial para identificar posibles factores de riesgo que podrían conducir al desarrollo y propagación de la resistencia a los antimicrobianos.</a:t>
            </a:r>
            <a:endParaRPr lang="en-GB" sz="1100" dirty="0">
              <a:latin typeface="EC Square Sans Pro" panose="020B0506040000020004" pitchFamily="34" charset="0"/>
            </a:endParaRPr>
          </a:p>
          <a:p>
            <a:pPr marL="0" indent="0"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" sz="1100" dirty="0">
                <a:latin typeface="EC Square Sans Pro" panose="020B0506040000020004" pitchFamily="34" charset="0"/>
              </a:rPr>
              <a:t>Proporciona </a:t>
            </a:r>
            <a:r>
              <a:rPr lang="es" sz="1100" b="0" i="0" dirty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un enfoque armonizado para la recopilación y presentación de </a:t>
            </a:r>
            <a:r>
              <a:rPr lang="es" sz="1100" b="1" i="0" dirty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datos sobre el uso de agentes antimicrobianos </a:t>
            </a:r>
            <a:r>
              <a:rPr lang="es" sz="1100" b="0" i="0" dirty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en animales de los Estados miembros de la UE y del Espacio Económico Europeo (EEE).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" sz="1100" b="0" i="0" dirty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La participación voluntaria en el proyecto ESVAC aumentó de 9 a 31 países informantes a lo largo de los años.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" sz="1100" b="0" i="0" dirty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El proyecto ESVAC finalizó formalmente en noviembre de 2023 con la publicación de su informe final.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" sz="1100" b="0" i="0" dirty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A partir de enero de 2024, todos los Estados miembros de la UE/EEE deben comunicar sus datos sobre el </a:t>
            </a:r>
            <a:r>
              <a:rPr lang="es" sz="1100" b="1" i="0" dirty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volumen de ventas y</a:t>
            </a:r>
            <a:r>
              <a:rPr lang="es" sz="1100" b="0" i="0" dirty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 </a:t>
            </a:r>
            <a:r>
              <a:rPr lang="es" sz="1100" b="1" i="0" dirty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uso de medicamentos antimicrobianos en animales </a:t>
            </a:r>
            <a:r>
              <a:rPr lang="es" sz="1100" b="0" i="0" dirty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, de conformidad con el </a:t>
            </a:r>
            <a:r>
              <a:rPr lang="es" sz="1100" b="0" i="0" dirty="0">
                <a:solidFill>
                  <a:srgbClr val="1E1E1E"/>
                </a:solidFill>
                <a:effectLst/>
                <a:latin typeface="EC Square Sans Pro" panose="020B0506040000020004" pitchFamily="34" charset="0"/>
                <a:hlinkClick r:id="rId3" tooltip="Veterinary Medicinal Products Regulation"/>
              </a:rPr>
              <a:t>Reglamento sobre medicamentos veterinarios </a:t>
            </a:r>
            <a:r>
              <a:rPr lang="es" sz="1100" b="0" i="0" dirty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" sz="1100" b="0" i="0" dirty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Los Estados miembros de la UE/EEE deben utilizar </a:t>
            </a:r>
            <a:r>
              <a:rPr lang="es" sz="1100" b="1" i="0" dirty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la Plataforma de uso y venta de antimicrobianos de la EMA </a:t>
            </a:r>
            <a:r>
              <a:rPr lang="es" sz="1100" b="0" i="0" dirty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para comunicar sus datos a la EMA.</a:t>
            </a:r>
          </a:p>
          <a:p>
            <a:pPr marL="0" indent="0"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r>
              <a:rPr lang="es" sz="1100" dirty="0">
                <a:latin typeface="EC Square Sans Pro" panose="020B0506040000020004" pitchFamily="34" charset="0"/>
              </a:rPr>
              <a:t>Figura redonda: muestra la proporción de ventas agregadas, en mg/PCU, de antibióticos VMP para animales productores de alimentos por clase de antibiótico en 31 países europeos en 2022</a:t>
            </a:r>
          </a:p>
          <a:p>
            <a:r>
              <a:rPr lang="es" sz="1100" dirty="0">
                <a:latin typeface="EC Square Sans Pro" panose="020B0506040000020004" pitchFamily="34" charset="0"/>
              </a:rPr>
              <a:t>“Otras clases” incluye anfenicoles, cefalosporinas, otras quinolonas y “Otros”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272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s" sz="1800" dirty="0">
                <a:effectLst/>
                <a:latin typeface="Segoe UI" panose="020B0502040204020203" pitchFamily="34" charset="0"/>
              </a:rPr>
              <a:t>Anexo del Reglamento (UE) 2021/578. </a:t>
            </a:r>
            <a:r>
              <a:rPr lang="es" dirty="0"/>
              <a:t>https://eur-lex.europa.eu/eli/reg_del/2021/578/oj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s" dirty="0"/>
              <a:t>La Agencia publicará el primer informe sobre el volumen de ventas de medicamentos antimicrobianos veterinarios y sobre el uso de medicamentos antimicrobianos por especie animal a más tardar el 31 de marzo de 2025, que incluirá lo siguiente: a) el volumen de ventas de medicamentos antimicrobianos veterinarios, que abarcará los datos a partir de 2023 y que los Estados miembros presentarán a más tardar el 30 de junio de 2024; b) el uso de medicamentos antimicrobianos por especie animal, categoría o fase pertinente, que abarcará los datos a partir de 2023 y que los Estados miembros presentarán a más tardar el 30 de septiembre de 2024.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" dirty="0"/>
              <a:t>2. A partir de 2025, la Agencia publicará los siguientes informes después del primer informe a más tardar el 31 de diciembre, que incluirán lo siguiente: a) el volumen de ventas de medicamentos antimicrobianos veterinarios presentado por los Estados miembros a más tardar el 30 de junio de cada año, que abarque los datos del año civil anterior; b) el uso de medicamentos antimicrobianos para las especies, categorías o fases animales pertinentes presentado por los Estados miembros a más tardar el 30 de junio de cada año, que abarque los datos del año civil anterior.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u="sng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2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recopilación de datos comenzará a partir de los años mencionados. La presentación de informes comenzará en los años siguientes (es decir, para el ganado vacuno, los cerdos y las aves de corral, la presentación de informes debe realizarse en 2024, para otros animales de cría en cautividad, en 2027, para perros, gatos y animales de peletería, en 2030).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8184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100" dirty="0">
                <a:latin typeface="EC Square Sans Pro" panose="020B0506040000020004" pitchFamily="34" charset="0"/>
              </a:rPr>
              <a:t>Estadísticas de la población ganadera: </a:t>
            </a:r>
            <a:r>
              <a:rPr lang="es" sz="1100" dirty="0">
                <a:latin typeface="EC Square Sans Pro" panose="020B0506040000020004" pitchFamily="34" charset="0"/>
                <a:hlinkClick r:id="rId3"/>
              </a:rPr>
              <a:t>Estadísticas | Eurostat (europa.eu) </a:t>
            </a:r>
            <a:r>
              <a:rPr lang="es" sz="1100" dirty="0">
                <a:latin typeface="EC Square Sans Pro" panose="020B0506040000020004" pitchFamily="34" charset="0"/>
              </a:rPr>
              <a:t>(2020)</a:t>
            </a:r>
          </a:p>
          <a:p>
            <a:endParaRPr lang="en-GB" sz="1100" dirty="0">
              <a:latin typeface="EC Square Sans Pro" panose="020B0506040000020004" pitchFamily="34" charset="0"/>
            </a:endParaRPr>
          </a:p>
          <a:p>
            <a:r>
              <a:rPr lang="es" sz="1100" dirty="0">
                <a:latin typeface="EC Square Sans Pro" panose="020B0506040000020004" pitchFamily="34" charset="0"/>
              </a:rPr>
              <a:t>Estadísticas de acuicultura: </a:t>
            </a:r>
            <a:r>
              <a:rPr lang="es" sz="1100" dirty="0">
                <a:latin typeface="EC Square Sans Pro" panose="020B0506040000020004" pitchFamily="34" charset="0"/>
                <a:hlinkClick r:id="rId4"/>
              </a:rPr>
              <a:t>Estadísticas de acuicultura - Statistics Explained (europa.eu)</a:t>
            </a:r>
            <a:endParaRPr lang="en-GB" sz="1100" dirty="0">
              <a:latin typeface="EC Square Sans Pro" panose="020B0506040000020004" pitchFamily="34" charset="0"/>
            </a:endParaRPr>
          </a:p>
          <a:p>
            <a:endParaRPr lang="en-GB" sz="1100" dirty="0">
              <a:latin typeface="EC Square Sans Pro" panose="020B0506040000020004" pitchFamily="34" charset="0"/>
            </a:endParaRPr>
          </a:p>
          <a:p>
            <a:r>
              <a:rPr lang="es" sz="1100" dirty="0">
                <a:latin typeface="EC Square Sans Pro" panose="020B0506040000020004" pitchFamily="34" charset="0"/>
              </a:rPr>
              <a:t>Datos por país de la UE y proporción específica por especie por país.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91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38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06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8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1 Las variaciones entre los países deben interpretarse con mucho cuidado debido a las grandes diferencias en los esquemas de dosificación entre estas clases/subclases de antibióticos.</a:t>
            </a:r>
          </a:p>
          <a:p>
            <a:r>
              <a:rPr lang="es" sz="18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No se informaron ventas de otras quinolonas para Austria, Croacia, Chipre, Chequia, Estonia, Finlandia, Alemania, Hungría, Islandia, Irlanda, Letonia, Lituania, Luxemburgo, Malta, Portugal, Eslovenia, Suiza y el Reino Unido.</a:t>
            </a:r>
          </a:p>
          <a:p>
            <a:r>
              <a:rPr lang="es" sz="18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No se informaron ventas de polimixinas para Dinamarca, Finlandia, Islandia, Irlanda, Noruega y el Reino Unido.</a:t>
            </a:r>
          </a:p>
          <a:p>
            <a:r>
              <a:rPr lang="es" sz="18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La proporción agregada para 31 países europeos se basa en mg/PCU agregados: cantidad total de sustancias activas antibióticas vendidas (mg) dividida por PCU total (kg).</a:t>
            </a:r>
            <a:endParaRPr lang="en-GB" sz="1800" dirty="0">
              <a:latin typeface="EC Square Sans Pro" panose="020B05060400000200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27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" sz="1100" b="0" i="1" u="none" strike="noStrike" baseline="0" dirty="0">
                <a:latin typeface="EC Square Sans Pro" panose="020B0506040000020004" pitchFamily="34" charset="0"/>
              </a:rPr>
              <a:t>Fuente: </a:t>
            </a:r>
            <a:r>
              <a:rPr lang="es" sz="1100" b="0" i="0" u="none" strike="noStrike" baseline="0" dirty="0">
                <a:latin typeface="EC Square Sans Pro" panose="020B0506040000020004" pitchFamily="34" charset="0"/>
              </a:rPr>
              <a:t>EUSR sobre la resistencia a los antimicrobianos en bacterias zoonóticas e indicadoras de seres humanos, animales y alimentos 2020/2021. EFSA Journal 2023;21(3):7867. Página 95</a:t>
            </a:r>
            <a:endParaRPr lang="en-GB" sz="1100" b="1" dirty="0">
              <a:latin typeface="EC Square Sans Pro" panose="020B0506040000020004" pitchFamily="34" charset="0"/>
            </a:endParaRP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es" sz="11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El objetivo es reducir la resistencia.</a:t>
            </a:r>
          </a:p>
          <a:p>
            <a:pPr algn="l"/>
            <a:r>
              <a:rPr lang="es" sz="11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Se pueden observar tendencias a partir de muestras de bacterias identificadas como resistentes entre 2009 y 2021. No todos los países han reportado datos en todos los años. Aunque los datos no se recopilan de manera armonizada, es posible ver la tendencia positiva de reducción.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es" sz="11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Se observaron más tendencias decrecientes que crecientes y la más notable fue que se observó una disminución en la resistencia a la tetraciclina en aproximadamente la mitad de los conjuntos de datos de cerdos y terneros (24/43) y de aves de corral (23/42).</a:t>
            </a:r>
          </a:p>
          <a:p>
            <a:pPr algn="l"/>
            <a:r>
              <a:rPr lang="es" sz="11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Cabe señalar que en varios países los niveles de resistencia se mantuvieron estables a lo largo del tiempo en niveles bajos y no se pueden esperar cambios importantes.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es" sz="11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Ejemplo 1:</a:t>
            </a:r>
          </a:p>
          <a:p>
            <a:pPr algn="l"/>
            <a:r>
              <a:rPr lang="es" sz="1100" b="1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Cerdos de engorde</a:t>
            </a:r>
          </a:p>
          <a:p>
            <a:pPr algn="l"/>
            <a:r>
              <a:rPr lang="es" sz="11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La figura muestra cómo cada uno de los 27 Estados miembros notificó la resistencia de la bacteria </a:t>
            </a:r>
            <a:r>
              <a:rPr lang="es" sz="1100" b="0" i="1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E. coli </a:t>
            </a:r>
            <a:r>
              <a:rPr lang="es" sz="11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en cerdos de engorde a diferentes antibióticos (ampicilina, cefotaxima, ciprofloxacino y tetraciclina), entre 2009 y 2021.</a:t>
            </a:r>
          </a:p>
          <a:p>
            <a:pPr algn="l"/>
            <a:r>
              <a:rPr lang="es" sz="11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La tendencia general es claramente de reducción de la resistencia a la tetraciclina y a la ampicilina. La cefotaxima disminuye ligeramente y la ciprofloxacina se mantiene constante en el tiempo).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413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100" b="0" i="1" u="none" strike="noStrike" baseline="0" dirty="0">
                <a:latin typeface="EC Square Sans Pro" panose="020B0506040000020004" pitchFamily="34" charset="0"/>
              </a:rPr>
              <a:t>Fuente: </a:t>
            </a:r>
            <a:r>
              <a:rPr lang="es" sz="1100" b="0" i="0" u="none" strike="noStrike" baseline="0" dirty="0">
                <a:latin typeface="EC Square Sans Pro" panose="020B0506040000020004" pitchFamily="34" charset="0"/>
              </a:rPr>
              <a:t>EUSR sobre la resistencia a los antimicrobianos en bacterias zoonóticas e indicadoras de seres humanos, animales y alimentos 2020/2021. EFSA Journal 2023;21(3):7867. Página 97.</a:t>
            </a:r>
            <a:endParaRPr lang="en-GB" sz="1100" b="1" dirty="0">
              <a:latin typeface="EC Square Sans Pro" panose="020B0506040000020004" pitchFamily="34" charset="0"/>
            </a:endParaRP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es" sz="11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Ejemplo 2: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100" b="1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Pollos de engorde</a:t>
            </a:r>
            <a:r>
              <a:rPr lang="es" sz="11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 </a:t>
            </a:r>
            <a:r>
              <a:rPr lang="es" sz="1100" dirty="0">
                <a:latin typeface="EC Square Sans Pro" panose="020B0506040000020004" pitchFamily="34" charset="0"/>
              </a:rPr>
              <a:t>Tendencias de la resistencia a determinados antimicrobianos ( </a:t>
            </a:r>
            <a:r>
              <a:rPr lang="es" sz="11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ampicilina, cefotaxima, ciprofloxacino y tetraciclina) </a:t>
            </a:r>
            <a:r>
              <a:rPr lang="es" sz="1100" dirty="0">
                <a:latin typeface="EC Square Sans Pro" panose="020B0506040000020004" pitchFamily="34" charset="0"/>
              </a:rPr>
              <a:t>en bacterias </a:t>
            </a:r>
            <a:r>
              <a:rPr lang="es" sz="1100" i="1" dirty="0">
                <a:latin typeface="EC Square Sans Pro" panose="020B0506040000020004" pitchFamily="34" charset="0"/>
              </a:rPr>
              <a:t>E. coli </a:t>
            </a:r>
            <a:r>
              <a:rPr lang="es" sz="1100" dirty="0">
                <a:latin typeface="EC Square Sans Pro" panose="020B0506040000020004" pitchFamily="34" charset="0"/>
              </a:rPr>
              <a:t>de pollos de engorde, 2009-2021</a:t>
            </a:r>
          </a:p>
          <a:p>
            <a:pPr algn="l"/>
            <a:r>
              <a:rPr lang="es" sz="11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En los 30 países que notificaron datos sobre muestras de bacterias de pollos de engorde, 68 muestras informaron tendencias decrecientes y 20 muestras informaron tendencias crecientes.</a:t>
            </a:r>
          </a:p>
          <a:p>
            <a:pPr algn="l"/>
            <a:r>
              <a:rPr lang="es" sz="11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- En 16 países, solo se observaron tendencias decrecientes. Cabe destacar que en Irlanda, Italia, Letonia, Países Bajos y España, la resistencia ha disminuido para los cuatro antimicrobianos.</a:t>
            </a:r>
          </a:p>
          <a:p>
            <a:pPr algn="l"/>
            <a:r>
              <a:rPr lang="es" sz="11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y en Croacia, Estonia, Francia, Lituania y Portugal para tres antimicrobianos.</a:t>
            </a:r>
          </a:p>
          <a:p>
            <a:pPr marL="285750" indent="-285750" algn="l">
              <a:buFontTx/>
              <a:buChar char="-"/>
            </a:pPr>
            <a:r>
              <a:rPr lang="es" sz="11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Por el contrario, en tres países sólo se observaron tendencias crecientes.</a:t>
            </a:r>
          </a:p>
          <a:p>
            <a:pPr marL="285750" indent="-285750" algn="l">
              <a:buFontTx/>
              <a:buChar char="-"/>
            </a:pPr>
            <a:r>
              <a:rPr lang="es" sz="1100" b="0" i="0" u="none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El último cuadrado muestra la tendencia acumulada resumida para todos los países informantes (incluido el Reino Unido): </a:t>
            </a:r>
            <a:r>
              <a:rPr lang="es" sz="1100" b="0" i="0" u="sng" strike="noStrike" baseline="0" dirty="0">
                <a:solidFill>
                  <a:srgbClr val="000000"/>
                </a:solidFill>
                <a:latin typeface="EC Square Sans Pro" panose="020B0506040000020004" pitchFamily="34" charset="0"/>
              </a:rPr>
              <a:t>la resistencia a los cuatro antimicrobianos ha disminuido con significación estadística.</a:t>
            </a:r>
            <a:endParaRPr lang="en-GB" sz="1100" u="sng" dirty="0">
              <a:latin typeface="EC Square Sans Pro" panose="020B05060400000200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3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dirty="0"/>
              <a:t>En esta presentación se presentarán datos generales y cifras sobre la resistencia, el impacto económico, las medidas adoptadas hasta ahora y las que se adoptarán en el futuro. Analizaremos qué es la resistencia a los antimicrobianos, por qué debería importarnos y qué podemos hacer al respecto.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451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66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1779" y="5849695"/>
            <a:ext cx="5496560" cy="4800177"/>
          </a:xfrm>
        </p:spPr>
        <p:txBody>
          <a:bodyPr/>
          <a:lstStyle/>
          <a:p>
            <a:pPr algn="l"/>
            <a:r>
              <a:rPr lang="es" sz="1100" b="0" i="1" u="none" strike="noStrike" baseline="0" dirty="0">
                <a:solidFill>
                  <a:srgbClr val="818385"/>
                </a:solidFill>
                <a:latin typeface="EC Square Sans Pro" panose="020B0506040000020004" pitchFamily="34" charset="0"/>
              </a:rPr>
              <a:t>'Abordar las infecciones resistentes a los medicamentos a nivel mundial: informe final y recomendaciones' - </a:t>
            </a:r>
            <a:r>
              <a:rPr lang="es" sz="1100" b="1" i="0" u="none" strike="noStrike" baseline="0" dirty="0">
                <a:solidFill>
                  <a:srgbClr val="818385"/>
                </a:solidFill>
                <a:latin typeface="EC Square Sans Pro" panose="020B0506040000020004" pitchFamily="34" charset="0"/>
              </a:rPr>
              <a:t>THE REVIEW ON ANTIMICROBIAL RESISTANCE</a:t>
            </a:r>
          </a:p>
          <a:p>
            <a:pPr algn="l"/>
            <a:r>
              <a:rPr lang="es" sz="1100" b="0" i="1" u="none" strike="noStrike" baseline="0" dirty="0">
                <a:solidFill>
                  <a:srgbClr val="818385"/>
                </a:solidFill>
                <a:latin typeface="EC Square Sans Pro" panose="020B0506040000020004" pitchFamily="34" charset="0"/>
              </a:rPr>
              <a:t>PRESIDIDO POR JIM O'NEILL – Mayo de 2016 - https://amr-review.org/sites/default/files/160525_Final%20paper_with%20cover.pdf</a:t>
            </a:r>
            <a:endParaRPr lang="en-GB" sz="1100" b="0" dirty="0">
              <a:latin typeface="EC Square Sans Pro" panose="020B0506040000020004" pitchFamily="34" charset="0"/>
            </a:endParaRPr>
          </a:p>
          <a:p>
            <a:pPr algn="l"/>
            <a:endParaRPr lang="en-GB" sz="1100" b="0" i="0" u="none" strike="noStrike" baseline="0" dirty="0">
              <a:solidFill>
                <a:srgbClr val="3C4982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es" sz="1100" b="0" i="0" u="none" strike="noStrike" baseline="0" dirty="0">
                <a:latin typeface="EC Square Sans Pro" panose="020B0506040000020004" pitchFamily="34" charset="0"/>
              </a:rPr>
              <a:t>En las últimas dos décadas, el consumo total de antibióticos en humanos aumentó modestamente en la OCDE y la UE/EEE y sustancialmente en los países no</a:t>
            </a:r>
          </a:p>
          <a:p>
            <a:pPr algn="l"/>
            <a:r>
              <a:rPr lang="es" sz="1100" b="0" i="0" u="none" strike="noStrike" baseline="0" dirty="0">
                <a:latin typeface="EC Square Sans Pro" panose="020B0506040000020004" pitchFamily="34" charset="0"/>
              </a:rPr>
              <a:t>Países del G20 de la OCDE.</a:t>
            </a:r>
          </a:p>
          <a:p>
            <a:pPr algn="l"/>
            <a:endParaRPr lang="en-GB" sz="1100" b="0" i="0" u="none" strike="noStrike" baseline="0" dirty="0">
              <a:latin typeface="EC Square Sans Pro" panose="020B0506040000020004" pitchFamily="34" charset="0"/>
            </a:endParaRPr>
          </a:p>
          <a:p>
            <a:pPr algn="l"/>
            <a:r>
              <a:rPr lang="es" sz="1100" b="0" i="0" u="none" strike="noStrike" baseline="0" dirty="0">
                <a:latin typeface="EC Square Sans Pro" panose="020B0506040000020004" pitchFamily="34" charset="0"/>
              </a:rPr>
              <a:t>El sector animal ha participado activamente en el desarrollo y la implementación de casi todos los planes de acción desarrollados por los países de la OCDE, la UE/EEE y el G20.</a:t>
            </a:r>
            <a:endParaRPr lang="en-GB" sz="1100" b="0" i="0" u="none" strike="noStrike" baseline="0" dirty="0">
              <a:solidFill>
                <a:srgbClr val="3C4982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es" sz="1100" b="0" i="0" u="none" strike="noStrike" baseline="0" dirty="0">
                <a:latin typeface="EC Square Sans Pro" panose="020B0506040000020004" pitchFamily="34" charset="0"/>
              </a:rPr>
              <a:t>Las prácticas mejoradas de manipulación de alimentos y la mejora de la bioseguridad en las granjas prometen reducciones en las infecciones resistentes.</a:t>
            </a:r>
          </a:p>
          <a:p>
            <a:pPr algn="l"/>
            <a:r>
              <a:rPr lang="es" sz="1100" b="0" i="0" u="none" strike="noStrike" baseline="0" dirty="0">
                <a:latin typeface="EC Square Sans Pro" panose="020B0506040000020004" pitchFamily="34" charset="0"/>
              </a:rPr>
              <a:t>Los beneficios de mejorar la bioseguridad en las granjas compensan totalmente los costos de implementación.</a:t>
            </a:r>
          </a:p>
          <a:p>
            <a:pPr algn="l"/>
            <a:endParaRPr lang="en-GB" sz="1100" b="0" i="0" u="none" strike="noStrike" baseline="0" dirty="0">
              <a:latin typeface="EC Square Sans Pro" panose="020B0506040000020004" pitchFamily="34" charset="0"/>
            </a:endParaRPr>
          </a:p>
          <a:p>
            <a:pPr algn="l"/>
            <a:r>
              <a:rPr lang="es" sz="1600" b="0" i="0" dirty="0">
                <a:solidFill>
                  <a:srgbClr val="444444"/>
                </a:solidFill>
                <a:effectLst/>
                <a:latin typeface="Raleway" pitchFamily="2" charset="0"/>
              </a:rPr>
              <a:t>Para 2050, las Naciones Unidas, basándose en el informe de Jim O'Neil, estiman que hasta 10 millones de muertes al año podrían ser causadas por superbacterias y formas asociadas de resistencia a los antimicrobianos.</a:t>
            </a:r>
          </a:p>
          <a:p>
            <a:pPr algn="l"/>
            <a:endParaRPr lang="en-GB" sz="1600" b="0" i="0" u="none" strike="noStrike" baseline="0" dirty="0">
              <a:solidFill>
                <a:srgbClr val="444444"/>
              </a:solidFill>
              <a:effectLst/>
              <a:latin typeface="Raleway" pitchFamily="2" charset="0"/>
            </a:endParaRPr>
          </a:p>
          <a:p>
            <a:pPr algn="l"/>
            <a:r>
              <a:rPr lang="es" sz="1600" b="0" i="0" u="none" strike="noStrike" baseline="0" dirty="0">
                <a:solidFill>
                  <a:srgbClr val="444444"/>
                </a:solidFill>
                <a:effectLst/>
                <a:latin typeface="Raleway" pitchFamily="2" charset="0"/>
              </a:rPr>
              <a:t>El gráfico muestra la </a:t>
            </a:r>
            <a:r>
              <a:rPr lang="es" sz="1600" b="0" i="0" kern="1200" dirty="0">
                <a:solidFill>
                  <a:srgbClr val="444444"/>
                </a:solidFill>
                <a:effectLst/>
                <a:latin typeface="Raleway" pitchFamily="2" charset="0"/>
                <a:ea typeface="+mn-ea"/>
                <a:cs typeface="+mn-cs"/>
              </a:rPr>
              <a:t>mortalidad prevista por RAM comparada con las causas comunes de muerte actuales y sus estimaciones en muertes en el año 2050.</a:t>
            </a:r>
          </a:p>
          <a:p>
            <a:pPr algn="l"/>
            <a:r>
              <a:rPr lang="es" sz="1600" b="0" i="0" kern="1200" dirty="0">
                <a:solidFill>
                  <a:srgbClr val="444444"/>
                </a:solidFill>
                <a:effectLst/>
                <a:latin typeface="Raleway" pitchFamily="2" charset="0"/>
                <a:ea typeface="+mn-ea"/>
                <a:cs typeface="+mn-cs"/>
              </a:rPr>
              <a:t>Los datos de las diferentes causas de muerte actuales se toman de diferentes fuentes: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" sz="1100" b="0" i="0" u="none" strike="noStrike" baseline="0" dirty="0">
                <a:solidFill>
                  <a:srgbClr val="3C4982"/>
                </a:solidFill>
                <a:latin typeface="EC Square Sans Pro" panose="020B0506040000020004" pitchFamily="34" charset="0"/>
              </a:rPr>
              <a:t>Diabetes: www.whi.int/mediacentre/factsheets/fs312/en/ </a:t>
            </a:r>
            <a:r>
              <a:rPr lang="es" sz="1100" b="0" i="0" u="none" strike="noStrike" baseline="0" dirty="0" err="1">
                <a:solidFill>
                  <a:srgbClr val="3C4982"/>
                </a:solidFill>
                <a:latin typeface="EC Square Sans Pro" panose="020B0506040000020004" pitchFamily="34" charset="0"/>
              </a:rPr>
              <a:t>Cáncer </a:t>
            </a:r>
            <a:r>
              <a:rPr lang="es" sz="1100" b="0" i="0" u="none" strike="noStrike" baseline="0" dirty="0">
                <a:solidFill>
                  <a:srgbClr val="3C4982"/>
                </a:solidFill>
                <a:latin typeface="EC Square Sans Pro" panose="020B0506040000020004" pitchFamily="34" charset="0"/>
              </a:rPr>
              <a:t>: www.whi.int/mediacentre/factsheets/fs297/en/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" sz="1100" b="0" i="0" u="none" strike="noStrike" baseline="0" dirty="0">
                <a:solidFill>
                  <a:srgbClr val="3C4982"/>
                </a:solidFill>
                <a:latin typeface="EC Square Sans Pro" panose="020B0506040000020004" pitchFamily="34" charset="0"/>
              </a:rPr>
              <a:t>Cólera: www.whi.int/mediacentre/factsheets/fs107/en/ Enfermedad diarreica: www.sciencedirect.com/science/article/pii/So140673612617280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" sz="1100" b="0" i="0" u="none" strike="noStrike" baseline="0" dirty="0">
                <a:solidFill>
                  <a:srgbClr val="3C4982"/>
                </a:solidFill>
                <a:latin typeface="EC Square Sans Pro" panose="020B0506040000020004" pitchFamily="34" charset="0"/>
              </a:rPr>
              <a:t>Sarampión: www.sciencedirect.com/science/article/pii/So140673612617280 Accidentes de tráfico: www.whi.int/mediacentre/factsheets/fs358/en/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" sz="1100" b="0" i="0" u="none" strike="noStrike" baseline="0" dirty="0">
                <a:solidFill>
                  <a:srgbClr val="3C4982"/>
                </a:solidFill>
                <a:latin typeface="EC Square Sans Pro" panose="020B0506040000020004" pitchFamily="34" charset="0"/>
              </a:rPr>
              <a:t>Tétano: www.sciencedirect.com/science/article/pii/So140673612617280</a:t>
            </a:r>
          </a:p>
          <a:p>
            <a:pPr algn="l"/>
            <a:endParaRPr lang="en-GB" sz="1100" b="0" i="0" u="none" strike="noStrike" baseline="0" dirty="0">
              <a:solidFill>
                <a:srgbClr val="3C4982"/>
              </a:solidFill>
              <a:latin typeface="EC Square Sans Pro" panose="020B0506040000020004" pitchFamily="34" charset="0"/>
            </a:endParaRPr>
          </a:p>
          <a:p>
            <a:pPr algn="l"/>
            <a:endParaRPr lang="en-GB" sz="1100" b="0" i="0" u="none" strike="noStrike" baseline="0" dirty="0">
              <a:solidFill>
                <a:srgbClr val="3C4982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es" sz="1100" b="0" i="0" u="none" strike="noStrike" baseline="0" dirty="0">
                <a:solidFill>
                  <a:srgbClr val="3C4982"/>
                </a:solidFill>
                <a:latin typeface="EC Square Sans Pro" panose="020B0506040000020004" pitchFamily="34" charset="0"/>
              </a:rPr>
              <a:t>De hecho, la resistencia a los antimicrobianos está </a:t>
            </a:r>
            <a:r>
              <a:rPr lang="es" sz="1100" b="0" i="0" u="none" strike="noStrike" baseline="0" dirty="0">
                <a:solidFill>
                  <a:srgbClr val="3C4982"/>
                </a:solidFill>
                <a:highlight>
                  <a:srgbClr val="FFFF00"/>
                </a:highlight>
                <a:latin typeface="EC Square Sans Pro" panose="020B0506040000020004" pitchFamily="34" charset="0"/>
              </a:rPr>
              <a:t>teniendo </a:t>
            </a:r>
            <a:r>
              <a:rPr lang="es" sz="1100" b="0" i="0" u="none" strike="noStrike" baseline="0" dirty="0">
                <a:solidFill>
                  <a:srgbClr val="3C4982"/>
                </a:solidFill>
                <a:latin typeface="EC Square Sans Pro" panose="020B0506040000020004" pitchFamily="34" charset="0"/>
              </a:rPr>
              <a:t>un impacto enorme en los sistemas de salud en Europa, alrededor de 1.100 millones de euros al año, según datos de la </a:t>
            </a:r>
            <a:r>
              <a:rPr lang="es" sz="1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Organización para la Cooperación y el Desarrollo Económicos </a:t>
            </a:r>
            <a:r>
              <a:rPr lang="es" sz="1600" b="0" i="0" u="none" strike="noStrike" baseline="0" dirty="0">
                <a:solidFill>
                  <a:srgbClr val="3C4982"/>
                </a:solidFill>
                <a:latin typeface="EC Square Sans Pro" panose="020B0506040000020004" pitchFamily="34" charset="0"/>
              </a:rPr>
              <a:t>(OCDE) </a:t>
            </a:r>
            <a:r>
              <a:rPr lang="es" sz="1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es" sz="1100" b="0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Cuando una infección no responde a un tratamiento antimicrobiano de primera línea </a:t>
            </a:r>
            <a:r>
              <a:rPr lang="es" sz="1800" b="0" i="0" u="none" strike="noStrike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("El tratamiento de primera línea es la primera opción de tratamiento recomendada"), </a:t>
            </a:r>
            <a:r>
              <a:rPr lang="es" sz="1100" b="0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los profesionales de la salud recurren a </a:t>
            </a:r>
            <a:r>
              <a:rPr lang="es" sz="1100" b="1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tratamientos más costosos.</a:t>
            </a:r>
            <a:r>
              <a:rPr lang="es" sz="1100" b="0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 </a:t>
            </a:r>
            <a:r>
              <a:rPr lang="es" sz="1100" b="1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alternativas </a:t>
            </a:r>
            <a:r>
              <a:rPr lang="es" sz="1100" b="0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, como los fármacos de segunda y tercera línea (las últimas opciones de tratamiento disponibles). Las complicaciones o la mayor duración de una enfermedad o tratamiento a veces requieren </a:t>
            </a:r>
            <a:r>
              <a:rPr lang="es" sz="1100" b="1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estancias hospitalarias más prolongadas </a:t>
            </a:r>
            <a:r>
              <a:rPr lang="es" sz="1100" b="0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, con los correspondientes costes.</a:t>
            </a:r>
          </a:p>
          <a:p>
            <a:pPr algn="l"/>
            <a:r>
              <a:rPr lang="es" sz="1100" b="0" i="1" dirty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Fuente: </a:t>
            </a:r>
            <a:r>
              <a:rPr lang="es" sz="1100" b="0" i="0" dirty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OCDE (2018), </a:t>
            </a:r>
            <a:r>
              <a:rPr lang="es" sz="1100" b="0" i="1" dirty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Detener la marea de superbacterias: solo unos pocos dólares más </a:t>
            </a:r>
            <a:r>
              <a:rPr lang="es" sz="1100" b="0" i="0" dirty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, Estudios de políticas sanitarias de la OCDE, Publicaciones de la OCDE, París, </a:t>
            </a:r>
            <a:r>
              <a:rPr lang="es" sz="1100" b="0" i="0" dirty="0">
                <a:solidFill>
                  <a:srgbClr val="000000"/>
                </a:solidFill>
                <a:effectLst/>
                <a:latin typeface="EC Square Sans Pro" panose="020B0506040000020004" pitchFamily="34" charset="0"/>
                <a:hlinkClick r:id="rId3"/>
              </a:rPr>
              <a:t>https://doi.org/10.1787/9789264307599-en </a:t>
            </a:r>
            <a:r>
              <a:rPr lang="es" sz="1100" b="0" i="0" dirty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.</a:t>
            </a:r>
          </a:p>
          <a:p>
            <a:pPr algn="l"/>
            <a:endParaRPr lang="en-GB" sz="1100" b="0" i="0" dirty="0">
              <a:solidFill>
                <a:srgbClr val="000000"/>
              </a:solidFill>
              <a:effectLst/>
              <a:latin typeface="EC Square Sans Pro" panose="020B0506040000020004" pitchFamily="34" charset="0"/>
            </a:endParaRPr>
          </a:p>
          <a:p>
            <a:pPr algn="l"/>
            <a:r>
              <a:rPr lang="es" sz="1100" b="0" i="0" dirty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En 2023, se publicó un nuevo informe de la OCDE titulado “Adopción de un marco de salud única para combatir la resistencia a los antimicrobianos” en el que se calcula el daño económico de la resistencia a los antimicrobianos en los países de la OCDE y en la UE. No solo se analizan los costes de atención sanitaria, sino también los de pérdida de productividad. Se estima que el impacto económico es mucho mayor en la UE, de 7.000 a 12.000 millones al año, según el escenario utilizado.</a:t>
            </a:r>
          </a:p>
          <a:p>
            <a:pPr algn="l"/>
            <a:r>
              <a:rPr lang="es" sz="1100" b="0" i="0" dirty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https://www.oecd.org/en/publications/embracing-a-one-health-framework-to-fight-antimicrobian-resistance_ce44c755-en.html</a:t>
            </a:r>
          </a:p>
          <a:p>
            <a:pPr algn="l"/>
            <a:endParaRPr lang="en-GB" sz="1100" b="0" i="0" dirty="0">
              <a:solidFill>
                <a:srgbClr val="000000"/>
              </a:solidFill>
              <a:effectLst/>
              <a:latin typeface="EC Square Sans Pro" panose="020B0506040000020004" pitchFamily="34" charset="0"/>
            </a:endParaRPr>
          </a:p>
          <a:p>
            <a:pPr algn="l"/>
            <a:endParaRPr lang="en-GB" sz="1100" b="0" i="0" dirty="0">
              <a:solidFill>
                <a:srgbClr val="000000"/>
              </a:solidFill>
              <a:effectLst/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0" dirty="0">
              <a:solidFill>
                <a:srgbClr val="3F4A52"/>
              </a:solidFill>
              <a:effectLst/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0" dirty="0">
              <a:solidFill>
                <a:srgbClr val="3F4A52"/>
              </a:solidFill>
              <a:effectLst/>
              <a:latin typeface="EC Square Sans Pro" panose="020B0506040000020004" pitchFamily="34" charset="0"/>
            </a:endParaRPr>
          </a:p>
          <a:p>
            <a:pPr algn="l"/>
            <a:endParaRPr lang="en-GB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1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1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La resistencia a los antimicrobianos (RAM) es la capacidad de los microorganismos de sobrevivir o crecer a pesar del agente antimicrobiano que normalmente inhibe o mata a ese </a:t>
            </a:r>
            <a:r>
              <a:rPr lang="es" sz="1100" dirty="0">
                <a:solidFill>
                  <a:srgbClr val="404040"/>
                </a:solidFill>
                <a:latin typeface="arial" panose="020B0604020202020204" pitchFamily="34" charset="0"/>
              </a:rPr>
              <a:t>microorganismo.</a:t>
            </a:r>
          </a:p>
          <a:p>
            <a:pPr algn="l"/>
            <a:r>
              <a:rPr lang="es" sz="1100" dirty="0">
                <a:solidFill>
                  <a:srgbClr val="404040"/>
                </a:solidFill>
                <a:latin typeface="arial" panose="020B0604020202020204" pitchFamily="34" charset="0"/>
              </a:rPr>
              <a:t>Es consecuencia de la selección natural y la genética. </a:t>
            </a:r>
            <a:r>
              <a:rPr lang="es" sz="1100" b="0" i="0" dirty="0">
                <a:solidFill>
                  <a:srgbClr val="1F1F1F"/>
                </a:solidFill>
                <a:effectLst/>
                <a:latin typeface="Google Sans"/>
              </a:rPr>
              <a:t>La resistencia a los antibióticos también se produce cuando las bacterias se modifican para protegerse de un antibiótico.</a:t>
            </a:r>
          </a:p>
          <a:p>
            <a:pPr algn="l"/>
            <a:r>
              <a:rPr lang="es" sz="1100" dirty="0">
                <a:solidFill>
                  <a:srgbClr val="404040"/>
                </a:solidFill>
                <a:latin typeface="arial" panose="020B0604020202020204" pitchFamily="34" charset="0"/>
              </a:rPr>
              <a:t>Y otros factores humanos promueven el desarrollo de resistencia como: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" sz="1100" dirty="0">
                <a:solidFill>
                  <a:srgbClr val="404040"/>
                </a:solidFill>
                <a:latin typeface="arial" panose="020B0604020202020204" pitchFamily="34" charset="0"/>
              </a:rPr>
              <a:t>Uso inapropiado: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" sz="1100" dirty="0">
                <a:solidFill>
                  <a:srgbClr val="404040"/>
                </a:solidFill>
                <a:latin typeface="arial" panose="020B0604020202020204" pitchFamily="34" charset="0"/>
              </a:rPr>
              <a:t>Uso excesivo: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" sz="1100" dirty="0">
                <a:solidFill>
                  <a:srgbClr val="404040"/>
                </a:solidFill>
                <a:latin typeface="arial" panose="020B0604020202020204" pitchFamily="34" charset="0"/>
              </a:rPr>
              <a:t>compartiendo antibióticos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" sz="1100" dirty="0">
                <a:solidFill>
                  <a:srgbClr val="404040"/>
                </a:solidFill>
                <a:latin typeface="arial" panose="020B0604020202020204" pitchFamily="34" charset="0"/>
              </a:rPr>
              <a:t>usando antibióticos sin necesidad de ello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" sz="1100" dirty="0">
                <a:solidFill>
                  <a:srgbClr val="404040"/>
                </a:solidFill>
                <a:latin typeface="arial" panose="020B0604020202020204" pitchFamily="34" charset="0"/>
              </a:rPr>
              <a:t>Uso de antibióticos para infecciones virales e inflamación.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s" sz="1100" dirty="0">
                <a:solidFill>
                  <a:srgbClr val="404040"/>
                </a:solidFill>
                <a:latin typeface="arial" panose="020B0604020202020204" pitchFamily="34" charset="0"/>
              </a:rPr>
              <a:t>Mal uso: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" sz="1100" dirty="0">
                <a:solidFill>
                  <a:srgbClr val="404040"/>
                </a:solidFill>
                <a:latin typeface="arial" panose="020B0604020202020204" pitchFamily="34" charset="0"/>
              </a:rPr>
              <a:t>Uso de antimicrobianos como promotores del crecimiento animal en granjas o en acuicultura.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" sz="1100" dirty="0">
                <a:solidFill>
                  <a:srgbClr val="404040"/>
                </a:solidFill>
                <a:latin typeface="arial" panose="020B0604020202020204" pitchFamily="34" charset="0"/>
              </a:rPr>
              <a:t>No completar el tratamiento o tomar una dosis insuficiente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s" sz="1100" dirty="0">
                <a:solidFill>
                  <a:srgbClr val="404040"/>
                </a:solidFill>
                <a:latin typeface="arial" panose="020B0604020202020204" pitchFamily="34" charset="0"/>
              </a:rPr>
              <a:t>Tomar antibióticos para indicaciones equivocadas, como infecciones virales e inflamaciones.</a:t>
            </a:r>
          </a:p>
          <a:p>
            <a:pPr algn="l"/>
            <a:endParaRPr lang="en-GB" sz="11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l"/>
            <a:r>
              <a:rPr lang="es" sz="1100" b="0" i="0" u="none" strike="noStrike" baseline="0" dirty="0">
                <a:latin typeface="ECSquareSansPro-Regular"/>
              </a:rPr>
              <a:t>Con el tiempo, esto hace que los antimicrobianos sean menos efectivos y, en última instancia, inútiles en </a:t>
            </a:r>
            <a:r>
              <a:rPr lang="es" sz="1100" b="0" i="0" u="none" strike="noStrike" baseline="0" dirty="0">
                <a:solidFill>
                  <a:srgbClr val="FFFFFF"/>
                </a:solidFill>
                <a:latin typeface="ECSquareSansPro-Regular"/>
              </a:rPr>
              <a:t>la medicina humana y veterinaria.</a:t>
            </a:r>
            <a:endParaRPr lang="en-GB" sz="1100" b="0" i="0" u="none" strike="noStrike" baseline="0" dirty="0">
              <a:latin typeface="ArialMT"/>
            </a:endParaRPr>
          </a:p>
          <a:p>
            <a:r>
              <a:rPr lang="es" sz="1100" b="0" i="0" dirty="0">
                <a:solidFill>
                  <a:srgbClr val="1F1F1F"/>
                </a:solidFill>
                <a:effectLst/>
                <a:latin typeface="Google Sans"/>
              </a:rPr>
              <a:t>Todas las bacterias se propagan a través del aire, el agua, el suelo, los alimentos o vectores vivos.</a:t>
            </a:r>
          </a:p>
          <a:p>
            <a:r>
              <a:rPr lang="es" sz="1100" b="0" i="0" dirty="0">
                <a:solidFill>
                  <a:srgbClr val="1F1F1F"/>
                </a:solidFill>
                <a:effectLst/>
                <a:latin typeface="Google Sans"/>
              </a:rPr>
              <a:t>La siguiente diapositiva ilustra las distintas direcciones de propagación.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7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" sz="1100" b="0" i="0" u="none" strike="noStrike" baseline="0" dirty="0">
                <a:latin typeface="EC Square Sans Pro" panose="020B0506040000020004" pitchFamily="34" charset="0"/>
              </a:rPr>
              <a:t>El concepto de Una Salud reconoce que la salud humana está estrechamente relacionada con la salud de los animales y el medio ambiente, es decir, que los alimentos para animales, los alimentos para humanos, los alimentos para animales y</a:t>
            </a:r>
          </a:p>
          <a:p>
            <a:pPr algn="l"/>
            <a:r>
              <a:rPr lang="es" sz="1100" b="0" i="0" u="none" strike="noStrike" baseline="0" dirty="0">
                <a:latin typeface="EC Square Sans Pro" panose="020B0506040000020004" pitchFamily="34" charset="0"/>
              </a:rPr>
              <a:t>La salud humana y la contaminación ambiental están estrechamente relacionadas.</a:t>
            </a:r>
          </a:p>
          <a:p>
            <a:pPr algn="l"/>
            <a:endParaRPr lang="en-GB" sz="1100" b="0" i="0" u="none" strike="noStrike" baseline="0" dirty="0">
              <a:solidFill>
                <a:srgbClr val="404040"/>
              </a:solidFill>
              <a:effectLst/>
              <a:latin typeface="EC Square Sans Pro" panose="020B0506040000020004" pitchFamily="34" charset="0"/>
            </a:endParaRPr>
          </a:p>
          <a:p>
            <a:r>
              <a:rPr lang="es" sz="1100" b="0" i="0" dirty="0">
                <a:solidFill>
                  <a:srgbClr val="1C1D1E"/>
                </a:solidFill>
                <a:effectLst/>
                <a:latin typeface="EC Square Sans Pro" panose="020B0506040000020004" pitchFamily="34" charset="0"/>
              </a:rPr>
              <a:t>Esto refleja el enfoque "Una Salud" de la Comisión Europea frente a la RAM, al abordar los sectores humano y veterinario juntos en un enfoque holístico y coordinado.</a:t>
            </a:r>
          </a:p>
          <a:p>
            <a:endParaRPr lang="en-GB" sz="1100" b="0" i="0" dirty="0">
              <a:solidFill>
                <a:srgbClr val="1C1D1E"/>
              </a:solidFill>
              <a:effectLst/>
              <a:latin typeface="EC Square Sans Pro" panose="020B0506040000020004" pitchFamily="34" charset="0"/>
            </a:endParaRPr>
          </a:p>
          <a:p>
            <a:r>
              <a:rPr lang="es" sz="1100" b="0" i="0" dirty="0">
                <a:solidFill>
                  <a:srgbClr val="202122"/>
                </a:solidFill>
                <a:effectLst/>
                <a:latin typeface="EC Square Sans Pro" panose="020B0506040000020004" pitchFamily="34" charset="0"/>
              </a:rPr>
              <a:t>El aumento del uso de antibióticos es motivo </a:t>
            </a:r>
            <a:r>
              <a:rPr lang="es" sz="1100" b="0" i="0" kern="1200" dirty="0">
                <a:solidFill>
                  <a:srgbClr val="202122"/>
                </a:solidFill>
                <a:effectLst/>
                <a:latin typeface="EC Square Sans Pro" panose="020B0506040000020004" pitchFamily="34" charset="0"/>
              </a:rPr>
              <a:t>de preocupación, ya que se considera que </a:t>
            </a:r>
            <a:r>
              <a:rPr lang="es" sz="1100" b="0" i="0" kern="1200" dirty="0">
                <a:solidFill>
                  <a:srgbClr val="202122"/>
                </a:solidFill>
                <a:effectLst/>
                <a:latin typeface="EC Square Sans Pro" panose="020B0506040000020004" pitchFamily="34" charset="0"/>
                <a:hlinkClick r:id="rId3" tooltip="Antibiotic resista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resistencia a los antibióticos </a:t>
            </a:r>
            <a:r>
              <a:rPr lang="es" sz="1100" b="0" i="0" kern="1200" dirty="0">
                <a:solidFill>
                  <a:srgbClr val="202122"/>
                </a:solidFill>
                <a:effectLst/>
                <a:latin typeface="EC Square Sans Pro" panose="020B0506040000020004" pitchFamily="34" charset="0"/>
              </a:rPr>
              <a:t>representará una grave amenaza para la salud y el bienestar de los seres humanos y los animales en el futuro, y los niveles crecientes de antibióticos o de bacterias resistentes a los antibióticos en el medio ambiente podrían aumentar el </a:t>
            </a:r>
            <a:r>
              <a:rPr lang="es" sz="1100" b="0" i="0" dirty="0">
                <a:solidFill>
                  <a:srgbClr val="202122"/>
                </a:solidFill>
                <a:effectLst/>
                <a:latin typeface="EC Square Sans Pro" panose="020B0506040000020004" pitchFamily="34" charset="0"/>
              </a:rPr>
              <a:t>número de infecciones resistentes a los medicamentos en ambos.</a:t>
            </a:r>
          </a:p>
          <a:p>
            <a:endParaRPr lang="en-GB" sz="1100" b="0" i="0" dirty="0">
              <a:solidFill>
                <a:srgbClr val="202122"/>
              </a:solidFill>
              <a:effectLst/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100" b="0" i="0" dirty="0">
                <a:solidFill>
                  <a:srgbClr val="202122"/>
                </a:solidFill>
                <a:effectLst/>
                <a:latin typeface="EC Square Sans Pro" panose="020B0506040000020004" pitchFamily="34" charset="0"/>
              </a:rPr>
              <a:t>El texto del gráfico se centra en el consumo de antimicrobianos en los animales destinados a la producción de alimentos, pero </a:t>
            </a:r>
            <a:r>
              <a:rPr lang="es" sz="1800" dirty="0">
                <a:solidFill>
                  <a:srgbClr val="000000"/>
                </a:solidFill>
                <a:latin typeface="Adobe Clean DC"/>
              </a:rPr>
              <a:t>en principio no se limita únicamente a estos animales, a pesar de que estamos hablando con granjeros y veterinarios de animales destinados a la producción de alimentos.</a:t>
            </a:r>
            <a:endParaRPr lang="en-GB" sz="1800" dirty="0">
              <a:solidFill>
                <a:prstClr val="black"/>
              </a:solidFill>
              <a:latin typeface="Adobe Clean DC"/>
            </a:endParaRPr>
          </a:p>
          <a:p>
            <a:endParaRPr lang="en-GB" sz="1100" b="0" i="0" dirty="0">
              <a:solidFill>
                <a:srgbClr val="202122"/>
              </a:solidFill>
              <a:effectLst/>
              <a:latin typeface="EC Square Sans Pro" panose="020B0506040000020004" pitchFamily="34" charset="0"/>
            </a:endParaRPr>
          </a:p>
          <a:p>
            <a:endParaRPr lang="en-GB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6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100" b="0" i="0" dirty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En 2020, más de </a:t>
            </a:r>
            <a:r>
              <a:rPr lang="es" sz="1100" b="1" i="0" dirty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800 000 </a:t>
            </a:r>
            <a:r>
              <a:rPr lang="es" sz="1100" b="0" i="0" dirty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personas se </a:t>
            </a:r>
            <a:r>
              <a:rPr lang="es" sz="1100" b="1" i="0" dirty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infectaron </a:t>
            </a:r>
            <a:r>
              <a:rPr lang="es" sz="1100" b="0" i="0" dirty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por bacterias resistentes a los antibióticos en Europa. Las enfermedades resultantes incluyeron neumonía e infecciones del torrente sanguíneo e intraabdominales. (Fuente: ECDC, Centro Europeo para la Prevención y el Control de Enfermedades).</a:t>
            </a:r>
          </a:p>
          <a:p>
            <a:endParaRPr lang="es-ES" sz="1100" dirty="0"/>
          </a:p>
          <a:p>
            <a:r>
              <a:rPr lang="es" sz="1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En general, en la UE/EEE, los porcentajes de RAM para las combinaciones de especies bacterianas y grupos antimicrobianos bajo vigilancia siguen siendo altos:</a:t>
            </a:r>
          </a:p>
          <a:p>
            <a:pPr marL="171450" indent="-171450">
              <a:buFontTx/>
              <a:buChar char="-"/>
            </a:pPr>
            <a:r>
              <a:rPr lang="es" sz="1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Resistencia a carbapenémicos en </a:t>
            </a:r>
            <a:r>
              <a:rPr lang="es" sz="11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Escherichia coli </a:t>
            </a:r>
            <a:r>
              <a:rPr lang="es" sz="1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y </a:t>
            </a:r>
            <a:r>
              <a:rPr lang="es" sz="11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Klebsiella pneumoniae </a:t>
            </a:r>
            <a:r>
              <a:rPr lang="es" sz="1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( </a:t>
            </a:r>
            <a:r>
              <a:rPr lang="es" sz="11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K. pneumoniae </a:t>
            </a:r>
            <a:r>
              <a:rPr lang="es" sz="1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),</a:t>
            </a:r>
          </a:p>
          <a:p>
            <a:pPr marL="171450" indent="-171450">
              <a:buFontTx/>
              <a:buChar char="-"/>
            </a:pPr>
            <a:r>
              <a:rPr lang="es" sz="1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La resistencia a la vancomicina en </a:t>
            </a:r>
            <a:r>
              <a:rPr lang="es" sz="11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Enterococcus faecium </a:t>
            </a:r>
            <a:r>
              <a:rPr lang="es" sz="1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muestra un aumento significativo durante 2016-2020.</a:t>
            </a:r>
          </a:p>
          <a:p>
            <a:pPr marL="171450" indent="-171450">
              <a:buFontTx/>
              <a:buChar char="-"/>
            </a:pPr>
            <a:r>
              <a:rPr lang="es" sz="1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Altos porcentajes de resistencia a cefalosporinas de tercera generación y carbapenémicos en </a:t>
            </a:r>
            <a:r>
              <a:rPr lang="es" sz="11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K. pneumoniae</a:t>
            </a:r>
            <a:endParaRPr lang="en-GB" sz="11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es" sz="11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de Acinetobacter </a:t>
            </a:r>
            <a:r>
              <a:rPr lang="es" sz="1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y </a:t>
            </a:r>
            <a:r>
              <a:rPr lang="es" sz="11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Pseudomonas aeruginosa </a:t>
            </a:r>
            <a:endParaRPr lang="en-GB" sz="11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FontTx/>
              <a:buNone/>
            </a:pPr>
            <a:r>
              <a:rPr lang="es" sz="1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( </a:t>
            </a:r>
            <a:r>
              <a:rPr lang="es" sz="11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Fuente </a:t>
            </a:r>
            <a:r>
              <a:rPr lang="es" sz="1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Vigilancia de la resistencia a los antimicrobianos en Europa 2022)</a:t>
            </a:r>
          </a:p>
          <a:p>
            <a:pPr marL="0" indent="0">
              <a:buFontTx/>
              <a:buNone/>
            </a:pPr>
            <a:endParaRPr lang="en-GB" sz="11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FontTx/>
              <a:buNone/>
            </a:pPr>
            <a:r>
              <a:rPr lang="es" sz="11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En varios países de la Región Europea son motivo de preocupación.</a:t>
            </a:r>
            <a:endParaRPr lang="es-ES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57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dirty="0"/>
              <a:t>https://www.efsa.europa.eu/es/microstrategy/dashboard-antimicrobiano-resistance</a:t>
            </a:r>
          </a:p>
          <a:p>
            <a:endParaRPr lang="es-ES" dirty="0"/>
          </a:p>
          <a:p>
            <a:r>
              <a:rPr lang="es" dirty="0" err="1"/>
              <a:t>Proporcionar</a:t>
            </a:r>
            <a:r>
              <a:rPr lang="es" dirty="0"/>
              <a:t> </a:t>
            </a:r>
            <a:r>
              <a:rPr lang="es" dirty="0" err="1"/>
              <a:t>un</a:t>
            </a:r>
            <a:r>
              <a:rPr lang="es" dirty="0"/>
              <a:t> </a:t>
            </a:r>
            <a:r>
              <a:rPr lang="es" dirty="0" err="1"/>
              <a:t>descripción general</a:t>
            </a:r>
            <a:r>
              <a:rPr lang="es" dirty="0"/>
              <a:t> </a:t>
            </a:r>
            <a:r>
              <a:rPr lang="es" dirty="0" err="1"/>
              <a:t>de</a:t>
            </a:r>
            <a:r>
              <a:rPr lang="es" dirty="0"/>
              <a:t> </a:t>
            </a:r>
            <a:r>
              <a:rPr lang="es" dirty="0" err="1"/>
              <a:t>el</a:t>
            </a:r>
            <a:r>
              <a:rPr lang="es" dirty="0"/>
              <a:t> </a:t>
            </a:r>
            <a:r>
              <a:rPr lang="es" dirty="0" err="1"/>
              <a:t>Monitoreo de ocurrencias </a:t>
            </a:r>
            <a:r>
              <a:rPr lang="es" dirty="0"/>
              <a:t>de datos </a:t>
            </a:r>
            <a:r>
              <a:rPr lang="es" dirty="0" err="1"/>
              <a:t>de </a:t>
            </a:r>
            <a:r>
              <a:rPr lang="es" dirty="0"/>
              <a:t>RAM.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65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" sz="1100" b="0" i="0" dirty="0">
                <a:solidFill>
                  <a:srgbClr val="1F1F1F"/>
                </a:solidFill>
                <a:effectLst/>
                <a:latin typeface="Google Sans"/>
              </a:rPr>
              <a:t>Basado en el listado de AMEG y el Reglamento 2022/1255</a:t>
            </a:r>
          </a:p>
          <a:p>
            <a:r>
              <a:rPr lang="es" sz="1100" b="0" i="0" dirty="0">
                <a:solidFill>
                  <a:srgbClr val="1F1F1F"/>
                </a:solidFill>
                <a:effectLst/>
                <a:latin typeface="Google Sans"/>
              </a:rPr>
              <a:t>El objetivo es explicar que muchos antimicrobianos son las mismas clases que utilizamos en medicamentos humanos y veterinarios y la diferencia entre los diferentes tipos de antimicrobianos.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64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" sz="1800" b="0" i="0" u="none" strike="noStrike" baseline="0" dirty="0">
                <a:solidFill>
                  <a:srgbClr val="6490A2"/>
                </a:solidFill>
                <a:latin typeface="Whitney-Book"/>
              </a:rPr>
              <a:t>Una línea sostenida y sólida de nuevos medicamentos y terapias antibacterianas es fundamental para preservar</a:t>
            </a:r>
          </a:p>
          <a:p>
            <a:pPr algn="l"/>
            <a:r>
              <a:rPr lang="en-GB" sz="1800" b="0" i="0" u="none" strike="noStrike" baseline="0" dirty="0">
                <a:solidFill>
                  <a:srgbClr val="6490A2"/>
                </a:solidFill>
                <a:latin typeface="Whitney-Book"/>
              </a:rPr>
              <a:t>l</a:t>
            </a:r>
            <a:r>
              <a:rPr lang="es" sz="1800" b="0" i="0" u="none" strike="noStrike" baseline="0" dirty="0">
                <a:solidFill>
                  <a:srgbClr val="6490A2"/>
                </a:solidFill>
                <a:latin typeface="Whitney-Book"/>
              </a:rPr>
              <a:t>a salud pública. </a:t>
            </a:r>
            <a:r>
              <a:rPr lang="es" sz="1800" b="0" i="0" u="none" strike="noStrike" baseline="0" dirty="0">
                <a:latin typeface="Whitney-Book"/>
              </a:rPr>
              <a:t>El descubrimiento de antibióticos alcanzó su punto máximo en la década de 1950, pero luego cayó precipitadamente a partir de la década de 1980 (véase la Figura 1).1</a:t>
            </a:r>
          </a:p>
          <a:p>
            <a:pPr algn="l"/>
            <a:r>
              <a:rPr lang="es" sz="1800" b="0" i="0" u="none" strike="noStrike" baseline="0" dirty="0">
                <a:latin typeface="Whitney-Book"/>
              </a:rPr>
              <a:t>Cada antibiótico que se utiliza clínicamente hoy en día se basa en un descubrimiento realizado hace más de 30 años.</a:t>
            </a:r>
            <a:endParaRPr lang="en-GB" sz="1100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1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37.jpeg"/><Relationship Id="rId5" Type="http://schemas.openxmlformats.org/officeDocument/2006/relationships/image" Target="../media/image5.png"/><Relationship Id="rId15" Type="http://schemas.openxmlformats.org/officeDocument/2006/relationships/hyperlink" Target="http://www.amrfvtraining.eu/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cid:image004.jpg@01D9F6A4.3DC8808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41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6" Type="http://schemas.openxmlformats.org/officeDocument/2006/relationships/image" Target="../media/image4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37.jpeg"/><Relationship Id="rId5" Type="http://schemas.openxmlformats.org/officeDocument/2006/relationships/image" Target="../media/image5.png"/><Relationship Id="rId15" Type="http://schemas.openxmlformats.org/officeDocument/2006/relationships/hyperlink" Target="http://www.amrfvtraining.eu/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42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2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D246C1D0-9FC3-7C1D-A7B7-9CBAF6A342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443" y="5708346"/>
            <a:ext cx="3207272" cy="67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2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3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1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334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C Square Sans Pro" panose="020B0506040000020004" pitchFamily="34" charset="0"/>
                <a:hlinkClick r:id="rId15"/>
              </a:rPr>
              <a:t>www.amrfvtraining.eu</a:t>
            </a:r>
            <a:r>
              <a:rPr lang="en-GB" dirty="0">
                <a:latin typeface="EC Square Sans Pro" panose="020B0506040000020004" pitchFamily="34" charset="0"/>
              </a:rPr>
              <a:t>  </a:t>
            </a:r>
          </a:p>
        </p:txBody>
      </p:sp>
      <p:pic>
        <p:nvPicPr>
          <p:cNvPr id="2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222328BA-3C9D-60BF-5259-69D38B4C70C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957" y="5922525"/>
            <a:ext cx="2968558" cy="6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49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A0836-9774-4CDA-BE9E-0A70C8356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4442"/>
            <a:ext cx="9144000" cy="239202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218212-C721-4C32-98C7-F8CF1A010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8709"/>
            <a:ext cx="9144000" cy="16588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37092-DB68-4D9D-809F-12F70F20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3A01C0-1B01-498A-8EBE-A45A99D0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404FD-CE7E-4E84-9E67-4973C56F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72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B2B8F-3F1C-41E5-8C2F-58F4817C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D1D11F-ED18-4DF8-8485-85EF8CB99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1CB0F1-7264-4359-8DE2-2012FF31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FEE84-6F64-42B7-B980-FB9AD1A3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359A07-0BE8-48B3-838F-C6CEBCC3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2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63655-1D4D-4438-A59D-E5B400A3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2905"/>
            <a:ext cx="10515600" cy="28580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9973BF-5FA6-404F-B3AE-8BD0DBC3B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7963"/>
            <a:ext cx="10515600" cy="15029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EF4CE4-495C-4641-AAB5-C96982AC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851B58-C1B3-4A55-829F-235CAD9A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C5650C-DD1A-48A8-BF50-0A377D4E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27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EB0A6-83AC-4601-B071-1265CF40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F3EE1D-BA75-4F82-8F90-6A8F36262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9006"/>
            <a:ext cx="5181600" cy="435939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677D26-0765-4379-9A2D-992BCA144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9006"/>
            <a:ext cx="5181600" cy="435939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5E46F7-2599-499D-A529-D132249F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0535CA-8A13-4A2C-ADB2-81C44C6D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5527DD-677F-4FD3-AE58-8FEDA96D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376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61E59-B712-45ED-B038-8AADC03D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802"/>
            <a:ext cx="10515600" cy="132801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CF3174-B39E-4C45-A863-CED70A407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4276"/>
            <a:ext cx="5157787" cy="825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C79DE8-9F12-4AE2-802E-B0F6361FF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9714"/>
            <a:ext cx="5157787" cy="36914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6BD87B-7A2E-4DEE-9AAD-00A8F2ADA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4276"/>
            <a:ext cx="5183188" cy="825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787CFC-A2EE-4640-A027-AA4DE9B9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9714"/>
            <a:ext cx="5183188" cy="36914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A5BC70-F409-4A97-8003-9A3B6D1D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5E8A5E-DFFE-4459-B35D-83071944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1367C9-E389-4457-8CEE-6CBFDA18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746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1F9C5-4E39-4BBC-B43F-E401114D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2E80D9-B771-4C85-90C8-E99797CF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B153EE-EE10-4AEB-8845-496F3C67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5387B2-00E4-4ECF-AA60-5470878A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75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 userDrawn="1"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Hands-on Training for Farmers and Veterinarians: New measures to fight antimicrobial resistance</a:t>
            </a:r>
          </a:p>
          <a:p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BCC77BE-E2CE-47F7-9BAB-806A9D6BA77C}"/>
              </a:ext>
            </a:extLst>
          </p:cNvPr>
          <p:cNvSpPr txBox="1"/>
          <p:nvPr userDrawn="1"/>
        </p:nvSpPr>
        <p:spPr>
          <a:xfrm>
            <a:off x="6096001" y="175895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EC Square Sans Pro" panose="020B0506040000020004" pitchFamily="34" charset="0"/>
              </a:rPr>
              <a:t>Introduction to overall EU regulatory framework supporting best practices implementation to fight AMR. </a:t>
            </a:r>
            <a:r>
              <a:rPr lang="en-GB" sz="2800" dirty="0">
                <a:latin typeface="EC Square Sans Pro" panose="020B0506040000020004" pitchFamily="34" charset="0"/>
              </a:rPr>
              <a:t> </a:t>
            </a:r>
          </a:p>
        </p:txBody>
      </p:sp>
      <p:pic>
        <p:nvPicPr>
          <p:cNvPr id="3" name="Picture 2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8E495D45-DE21-D5DB-CA48-1E64601C9D6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60" y="6225068"/>
            <a:ext cx="2259117" cy="4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5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672525-7645-463D-8ACF-2444EFC2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2CE3B2-4393-477D-A5B9-88123C7E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6AA1F1-B924-4E37-8539-A494344C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19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C5C8A-56A6-423D-B54C-DFD0C322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8047"/>
            <a:ext cx="3932237" cy="16031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EB1A7E-F9CF-40BC-8DB1-E0E001BC9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9254"/>
            <a:ext cx="6172200" cy="4882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F5641F-38E3-484F-BCC5-A4DF6F1ED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61210"/>
            <a:ext cx="3932237" cy="38186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6E8ECA-34F0-4B90-8A06-40696294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742113-B3BA-4334-9127-8CF70B66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39F39F-D29B-4CA5-9186-83800A57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50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7EFDB-3427-4A74-ADED-1C4B5543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8047"/>
            <a:ext cx="3932237" cy="16031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ECF35F-426D-4B5C-82FB-D2820A896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9254"/>
            <a:ext cx="6172200" cy="4882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27E6BD-94C0-4D2F-A69E-CF7F523CF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61210"/>
            <a:ext cx="3932237" cy="38186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1BBF6-D052-4509-B6F3-02E438C2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5BE0E7-1498-4FD4-BADD-513B310B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ED0FA7-5415-418E-8048-484806DE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0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4823F-D057-4E70-A586-4434224A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5CBEE5-58FF-402D-8158-AD50AD911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179143-6A22-428B-A57D-2E592032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BFD005-BC5F-4C2F-A640-CD88D90B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66FA8C-62C8-42F0-972B-9B8CA0E9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49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B05C3F-61B8-4C43-BFEE-EE762DA76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801"/>
            <a:ext cx="2628900" cy="5822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D8701F-ED78-4D56-A2F3-8FC2ED609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801"/>
            <a:ext cx="7734300" cy="5822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E65FA4-DE0D-4843-B761-64A527089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AA0B1-38C1-4056-B5C5-5CBFD904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CD9B40-BA69-4F03-B34D-3D64D989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47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505FB79-408A-43F3-9FF6-95F9DFF43961}"/>
              </a:ext>
            </a:extLst>
          </p:cNvPr>
          <p:cNvPicPr/>
          <p:nvPr userDrawn="1"/>
        </p:nvPicPr>
        <p:blipFill>
          <a:blip r:embed="rId12" r:link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1200" y="6181329"/>
            <a:ext cx="2567305" cy="56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91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9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9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2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4B0E6A50-A9DF-FEFA-C7A0-53233466D6D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60" y="6225068"/>
            <a:ext cx="2259117" cy="4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47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1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732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181AEA2E-1C99-4294-892E-2840BA551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193" y="2056688"/>
            <a:ext cx="3488650" cy="781632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C Square Sans Pro" panose="020B0506040000020004" pitchFamily="34" charset="0"/>
                <a:hlinkClick r:id="rId15"/>
              </a:rPr>
              <a:t>www.amrfvtraining.eu</a:t>
            </a:r>
            <a:r>
              <a:rPr lang="en-GB" dirty="0">
                <a:latin typeface="EC Square Sans Pro" panose="020B0506040000020004" pitchFamily="34" charset="0"/>
              </a:rPr>
              <a:t>  </a:t>
            </a:r>
          </a:p>
        </p:txBody>
      </p:sp>
      <p:pic>
        <p:nvPicPr>
          <p:cNvPr id="2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DBBEF59B-A616-7E3D-E815-EB86B5A024B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98" y="5767695"/>
            <a:ext cx="3048000" cy="6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81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2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6E84657A-853B-E040-CE38-83DEEDD78D4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98" y="5707057"/>
            <a:ext cx="3048000" cy="6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62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 userDrawn="1"/>
        </p:nvSpPr>
        <p:spPr>
          <a:xfrm>
            <a:off x="6147014" y="3768943"/>
            <a:ext cx="6044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Formación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práctica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para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ganaderos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/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acuicultores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y veterinaries: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nuevas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medidas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 para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luchar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contra la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resistencia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a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los</a:t>
            </a:r>
            <a:r>
              <a:rPr lang="en-GB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 </a:t>
            </a:r>
            <a:r>
              <a:rPr lang="en-GB" sz="2400" noProof="0" dirty="0" err="1">
                <a:solidFill>
                  <a:srgbClr val="003399"/>
                </a:solidFill>
                <a:latin typeface="EC Square Sans Pro" panose="020B0506040000020004" pitchFamily="34" charset="0"/>
              </a:rPr>
              <a:t>antimicrobianos</a:t>
            </a:r>
            <a:endParaRPr lang="en-GB" sz="2400" noProof="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  <p:pic>
        <p:nvPicPr>
          <p:cNvPr id="2" name="Picture 1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079B2FC9-10CF-C73E-40C0-23C6A349FDF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60" y="6225068"/>
            <a:ext cx="2259117" cy="4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7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  <p:extLst>
      <p:ext uri="{BB962C8B-B14F-4D97-AF65-F5344CB8AC3E}">
        <p14:creationId xmlns:p14="http://schemas.microsoft.com/office/powerpoint/2010/main" val="209423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686469" y="78788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462631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7" y="126931"/>
            <a:ext cx="562243" cy="4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4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7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683122" y="1407866"/>
            <a:ext cx="506973" cy="545783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1691078" y="0"/>
            <a:ext cx="506973" cy="1914348"/>
            <a:chOff x="14162837" y="-3882934"/>
            <a:chExt cx="655320" cy="257676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4162837" y="-3297916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4162837" y="-2643231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4162837" y="-3882934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 rot="16200000">
              <a:off x="14136321" y="-1961395"/>
              <a:ext cx="681738" cy="628706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4E568042-917F-485C-9CFD-4DFCBFEEA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108" y="501057"/>
            <a:ext cx="330692" cy="353498"/>
          </a:xfrm>
          <a:prstGeom prst="rect">
            <a:avLst/>
          </a:prstGeom>
        </p:spPr>
      </p:pic>
      <p:pic>
        <p:nvPicPr>
          <p:cNvPr id="26" name="Imagen 2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BC131C9-8852-46AA-B76A-DFD310CB0A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195" y="1054393"/>
            <a:ext cx="339605" cy="234788"/>
          </a:xfrm>
          <a:prstGeom prst="rect">
            <a:avLst/>
          </a:prstGeom>
        </p:spPr>
      </p:pic>
      <p:pic>
        <p:nvPicPr>
          <p:cNvPr id="27" name="Imagen 2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8F4FC5D-FFCE-47F5-AF86-2506BC6ECB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795" y="171489"/>
            <a:ext cx="257128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2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3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4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15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4E551A-BB3B-42C6-B716-1434B368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802"/>
            <a:ext cx="10515600" cy="1328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83A353-A7E1-4917-9DAA-12CDA55DA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9006"/>
            <a:ext cx="10515600" cy="435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C28378-5F95-4358-B601-E1466106A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68122"/>
            <a:ext cx="27432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6CA9-5C76-48E9-8C10-71E0AEBF100A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EE6140-8899-48E2-A226-6CC09080C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68122"/>
            <a:ext cx="41148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3AB467-D889-4FD7-A264-8E6F4FBD3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8122"/>
            <a:ext cx="27432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E1240-05FE-447F-AB55-A9B315C83A4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7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72" r:id="rId12"/>
    <p:sldLayoutId id="2147483673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701" r:id="rId20"/>
    <p:sldLayoutId id="214748370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1.png"/><Relationship Id="rId7" Type="http://schemas.openxmlformats.org/officeDocument/2006/relationships/image" Target="../media/image82.png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1.jpeg"/><Relationship Id="rId11" Type="http://schemas.openxmlformats.org/officeDocument/2006/relationships/image" Target="../media/image60.png"/><Relationship Id="rId5" Type="http://schemas.openxmlformats.org/officeDocument/2006/relationships/image" Target="../media/image64.png"/><Relationship Id="rId10" Type="http://schemas.openxmlformats.org/officeDocument/2006/relationships/image" Target="../media/image83.png"/><Relationship Id="rId4" Type="http://schemas.openxmlformats.org/officeDocument/2006/relationships/image" Target="../media/image65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ttps://www.bing.com/search?q=Sales+trends+(mg%2FPCU)+of+antibiotic+VMPs+AUSTRIA+for+food-producing+animals&amp;cvid=be6a9101e3014c02826db95767c9a710&amp;gs_lcrp=EgZjaHJvbWUyBggAEEUYOTIICAEQ6QcY_FXSAQc4NTFqMGoxqAIAsAIA&amp;FORM=ANAB01&amp;PC=U53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hyperlink" Target="https://www.bing.com/search?qs=UT&amp;pq=Informe+esvac&amp;sk=CSYN1&amp;sc=8-13&amp;q=informe+esvac&amp;cvid=377889f08dd34bbf9ac3b177f5a547c1&amp;gs_lcrp=EgRlZGdlKgYIABAAGEAyBggAEAAYQDIGCAEQRRg5MgYIAhAAGEAyBggDEAAYQDIGCAQQABhAMgYIBRAAGEAyBggGEAAYQDIGCAcQABhAMggICBDpBxj8VdIBCDMyNDlqMGo0qAIIsAIB&amp;FORM=ANAB01&amp;PC=U53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search?qs=UT&amp;pq=Informe+esvac&amp;sk=CSYN1&amp;sc=8-13&amp;q=informe+esvac&amp;cvid=377889f08dd34bbf9ac3b177f5a547c1&amp;gs_lcrp=EgRlZGdlKgYIABAAGEAyBggAEAAYQDIGCAEQRRg5MgYIAhAAGEAyBggDEAAYQDIGCAQQABhAMgYIBRAAGEAyBggGEAAYQDIGCAcQABhAMggICBDpBxj8VdIBCDMyNDlqMGo0qAIIsAIB&amp;FORM=ANAB01&amp;PC=U531" TargetMode="External"/><Relationship Id="rId2" Type="http://schemas.openxmlformats.org/officeDocument/2006/relationships/hyperlink" Target="ttps://www.bing.com/search?q=Sales+trends+(mg%2FPCU)+of+antibiotic+VMPs+AUSTRIA+for+food-producing+animals&amp;cvid=be6a9101e3014c02826db95767c9a710&amp;gs_lcrp=EgZjaHJvbWUyBggAEEUYOTIICAEQ6QcY_FXSAQc4NTFqMGoxqAIAsAIA&amp;FORM=ANAB01&amp;PC=U531" TargetMode="Externa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5.png"/><Relationship Id="rId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4.png"/><Relationship Id="rId5" Type="http://schemas.microsoft.com/office/2017/06/relationships/model3d" Target="../media/model3d1.glb"/><Relationship Id="rId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8.sv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efsa.europa.eu/en/microstrategy/dashboard-antimicrobial-resistanc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FCA7E40-6B2B-9773-C96F-35BFBF343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s" sz="3600" b="1" dirty="0">
                <a:latin typeface="EC Square Sans Pro" panose="020B0506040000020004" pitchFamily="34" charset="0"/>
              </a:rPr>
              <a:t>ESPAÑA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99F5CC-8AF0-EA86-41C2-17755419A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" dirty="0">
                <a:latin typeface="EC Square Sans Pro" panose="020B0506040000020004" pitchFamily="34" charset="0"/>
              </a:rPr>
              <a:t>13 Y 14 DE MARZO DE 2025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985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11270" y="490918"/>
            <a:ext cx="12169463" cy="706578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s" sz="3993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¿Qué podemos hacer?</a:t>
            </a:r>
            <a:endParaRPr lang="en-GB" sz="3993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F3E00-899E-8324-372A-620E525DB096}"/>
              </a:ext>
            </a:extLst>
          </p:cNvPr>
          <p:cNvSpPr txBox="1"/>
          <p:nvPr/>
        </p:nvSpPr>
        <p:spPr>
          <a:xfrm>
            <a:off x="9811286" y="5954858"/>
            <a:ext cx="2129656" cy="737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397" i="1" dirty="0"/>
              <a:t>Fuente</a:t>
            </a:r>
            <a:r>
              <a:rPr lang="es" sz="1397" dirty="0"/>
              <a:t>: traducción del EFSA Journal 2024;22(2):8589</a:t>
            </a:r>
            <a:endParaRPr lang="LID4096" sz="1397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F96299-E4D1-F9DE-C515-6D1AB4475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9389" b="65706"/>
          <a:stretch/>
        </p:blipFill>
        <p:spPr>
          <a:xfrm>
            <a:off x="1152155" y="1377950"/>
            <a:ext cx="2129656" cy="1988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0D674D-0D5A-76E7-4D7B-0B01D01F19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69" t="5248" r="36625" b="65890"/>
          <a:stretch/>
        </p:blipFill>
        <p:spPr>
          <a:xfrm>
            <a:off x="4840026" y="1530350"/>
            <a:ext cx="2821388" cy="16733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AB0115-6F53-B940-7D35-C76C6DDF22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19" t="3937" r="3570" b="67201"/>
          <a:stretch/>
        </p:blipFill>
        <p:spPr>
          <a:xfrm>
            <a:off x="9070176" y="1530350"/>
            <a:ext cx="2129656" cy="1673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6298E2-E017-BA20-8BD8-7FEA43BDE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11" t="53789" r="55834" b="17349"/>
          <a:stretch/>
        </p:blipFill>
        <p:spPr>
          <a:xfrm>
            <a:off x="2977576" y="3995314"/>
            <a:ext cx="2433893" cy="16733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A2CC94-3F72-763D-8560-7C466666BA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45" t="52477" r="23444" b="18661"/>
          <a:stretch/>
        </p:blipFill>
        <p:spPr>
          <a:xfrm>
            <a:off x="6953831" y="4027403"/>
            <a:ext cx="2129656" cy="16733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F7B91C-CE66-777E-6824-1F957B4AF579}"/>
              </a:ext>
            </a:extLst>
          </p:cNvPr>
          <p:cNvSpPr txBox="1"/>
          <p:nvPr/>
        </p:nvSpPr>
        <p:spPr>
          <a:xfrm>
            <a:off x="1152156" y="3327558"/>
            <a:ext cx="2433893" cy="89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397" b="1" dirty="0"/>
              <a:t>Reducción del uso de antimicrobianos</a:t>
            </a:r>
          </a:p>
          <a:p>
            <a:pPr algn="ctr"/>
            <a:r>
              <a:rPr lang="es" sz="1198" dirty="0"/>
              <a:t>(reducción global del 20% en personas y del 50% en animales)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993DFA-D98B-2E16-B137-098CC6A8A938}"/>
              </a:ext>
            </a:extLst>
          </p:cNvPr>
          <p:cNvSpPr txBox="1"/>
          <p:nvPr/>
        </p:nvSpPr>
        <p:spPr>
          <a:xfrm>
            <a:off x="4690574" y="3340235"/>
            <a:ext cx="2777092" cy="92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397" b="1" dirty="0"/>
              <a:t>Mayor atención a la prevención y el control de infecciones</a:t>
            </a:r>
          </a:p>
          <a:p>
            <a:pPr algn="ctr"/>
            <a:r>
              <a:rPr lang="es" sz="1198" dirty="0"/>
              <a:t>(Vacunación y mejor higiene)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36605E-EFA4-6712-9880-F74BFB67630E}"/>
              </a:ext>
            </a:extLst>
          </p:cNvPr>
          <p:cNvSpPr txBox="1"/>
          <p:nvPr/>
        </p:nvSpPr>
        <p:spPr>
          <a:xfrm>
            <a:off x="8746458" y="3361117"/>
            <a:ext cx="2777092" cy="125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397" b="1" dirty="0"/>
              <a:t>Uso responsable y prudente de los antimicrobianos</a:t>
            </a:r>
          </a:p>
          <a:p>
            <a:pPr algn="ctr"/>
            <a:r>
              <a:rPr lang="es" sz="1198" dirty="0"/>
              <a:t>(disponibilidad de pruebas diagnósticas para el uso selectivo de antimicrobianos y adherencia a las pautas de tratamiento)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1AD9A0-F5AC-B640-4BD9-B1AE627764D0}"/>
              </a:ext>
            </a:extLst>
          </p:cNvPr>
          <p:cNvSpPr txBox="1"/>
          <p:nvPr/>
        </p:nvSpPr>
        <p:spPr>
          <a:xfrm>
            <a:off x="3132693" y="5693687"/>
            <a:ext cx="2777092" cy="95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397" b="1" dirty="0"/>
              <a:t>Datos complementarios para analizar los vínculos entre el consumo de antimicrobianos y la resistencia</a:t>
            </a:r>
            <a:endParaRPr lang="en-GB" sz="1198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A3B430-F031-A750-E0E4-08181A79C1AE}"/>
              </a:ext>
            </a:extLst>
          </p:cNvPr>
          <p:cNvSpPr txBox="1"/>
          <p:nvPr/>
        </p:nvSpPr>
        <p:spPr>
          <a:xfrm>
            <a:off x="6691739" y="5668614"/>
            <a:ext cx="2777092" cy="95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397" b="1" dirty="0"/>
              <a:t>Estudios específicos para comprender la transmisión de la resistencia a los antimicrobianos</a:t>
            </a:r>
            <a:endParaRPr lang="en-GB" sz="1198" dirty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/>
        </p:nvSpPr>
        <p:spPr>
          <a:xfrm>
            <a:off x="11269" y="6350"/>
            <a:ext cx="575831" cy="1151661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 sz="1797"/>
          </a:p>
        </p:txBody>
      </p:sp>
    </p:spTree>
    <p:extLst>
      <p:ext uri="{BB962C8B-B14F-4D97-AF65-F5344CB8AC3E}">
        <p14:creationId xmlns:p14="http://schemas.microsoft.com/office/powerpoint/2010/main" val="3418624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13">
            <a:extLst>
              <a:ext uri="{FF2B5EF4-FFF2-40B4-BE49-F238E27FC236}">
                <a16:creationId xmlns:a16="http://schemas.microsoft.com/office/drawing/2014/main" id="{09BA517D-4B38-48B4-9875-E8F1B0FF7BE1}"/>
              </a:ext>
            </a:extLst>
          </p:cNvPr>
          <p:cNvSpPr/>
          <p:nvPr/>
        </p:nvSpPr>
        <p:spPr>
          <a:xfrm>
            <a:off x="685800" y="0"/>
            <a:ext cx="10744200" cy="920217"/>
          </a:xfrm>
          <a:prstGeom prst="roundRect">
            <a:avLst>
              <a:gd name="adj" fmla="val 10"/>
            </a:avLst>
          </a:prstGeom>
          <a:solidFill>
            <a:schemeClr val="bg1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s" sz="48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"De la granja a la mesa” Objetivo</a:t>
            </a:r>
            <a:endParaRPr lang="es-ES" sz="4800" b="1" kern="0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A698EF5-5D62-4398-9DA3-FBDB8B198C09}"/>
              </a:ext>
            </a:extLst>
          </p:cNvPr>
          <p:cNvSpPr/>
          <p:nvPr/>
        </p:nvSpPr>
        <p:spPr>
          <a:xfrm>
            <a:off x="0" y="1149350"/>
            <a:ext cx="12192000" cy="572135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" sz="4400" b="0" i="0" u="none" strike="noStrike" baseline="0" dirty="0">
                <a:solidFill>
                  <a:schemeClr val="bg1"/>
                </a:solidFill>
                <a:latin typeface="EC Square Sans Pro" panose="020B0506040000020004" pitchFamily="34" charset="0"/>
              </a:rPr>
              <a:t>Reducción en la UE del 50% del total de la</a:t>
            </a:r>
            <a:r>
              <a:rPr lang="es" sz="4400" dirty="0">
                <a:solidFill>
                  <a:schemeClr val="bg1"/>
                </a:solidFill>
                <a:latin typeface="EC Square Sans Pro" panose="020B0506040000020004" pitchFamily="34" charset="0"/>
              </a:rPr>
              <a:t>s ventas</a:t>
            </a:r>
            <a:r>
              <a:rPr lang="es" sz="4400" b="0" i="0" u="none" strike="noStrike" baseline="0" dirty="0">
                <a:solidFill>
                  <a:schemeClr val="bg1"/>
                </a:solidFill>
                <a:latin typeface="EC Square Sans Pro" panose="020B0506040000020004" pitchFamily="34" charset="0"/>
              </a:rPr>
              <a:t> de antimicrobianos para</a:t>
            </a:r>
          </a:p>
          <a:p>
            <a:pPr algn="ctr"/>
            <a:r>
              <a:rPr lang="es" sz="4400" b="0" i="0" u="none" strike="noStrike" baseline="0" dirty="0">
                <a:solidFill>
                  <a:schemeClr val="bg1"/>
                </a:solidFill>
                <a:latin typeface="EC Square Sans Pro" panose="020B0506040000020004" pitchFamily="34" charset="0"/>
              </a:rPr>
              <a:t>animales de granja y la acuicultura para 2030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algn="ctr"/>
            <a:endParaRPr lang="en-GB" sz="4400" b="0" i="0" u="none" strike="noStrike" baseline="0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algn="ctr"/>
            <a:endParaRPr lang="en-GB" sz="4400" b="0" i="0" u="none" strike="noStrike" baseline="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A47B70-0A9C-EB9C-B9EF-646900B31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426" y="4806950"/>
            <a:ext cx="4187492" cy="180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B5130B7-D8ED-4017-9F60-7FBF9075B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709" y="158750"/>
            <a:ext cx="99060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" sz="1800" dirty="0">
                <a:latin typeface="EC Square Sans Pro" panose="020B0506040000020004" pitchFamily="34" charset="0"/>
              </a:rPr>
              <a:t>Agencia Europea de Medicamentos (EMA) - Trece </a:t>
            </a:r>
            <a:r>
              <a:rPr lang="es" sz="1800" b="1" dirty="0">
                <a:latin typeface="EC Square Sans Pro" panose="020B0506040000020004" pitchFamily="34" charset="0"/>
              </a:rPr>
              <a:t>informes de vigilancia </a:t>
            </a:r>
            <a:r>
              <a:rPr lang="es" sz="1800" dirty="0">
                <a:latin typeface="EC Square Sans Pro" panose="020B0506040000020004" pitchFamily="34" charset="0"/>
              </a:rPr>
              <a:t>europea del </a:t>
            </a:r>
            <a:r>
              <a:rPr lang="es" sz="1800" b="1" dirty="0">
                <a:latin typeface="EC Square Sans Pro" panose="020B0506040000020004" pitchFamily="34" charset="0"/>
              </a:rPr>
              <a:t>consumo de </a:t>
            </a:r>
            <a:r>
              <a:rPr lang="es" sz="1800" dirty="0">
                <a:latin typeface="EC Square Sans Pro" panose="020B0506040000020004" pitchFamily="34" charset="0"/>
              </a:rPr>
              <a:t>antimicrobianos </a:t>
            </a:r>
            <a:r>
              <a:rPr lang="es" sz="1800" b="1" dirty="0">
                <a:latin typeface="EC Square Sans Pro" panose="020B0506040000020004" pitchFamily="34" charset="0"/>
              </a:rPr>
              <a:t>veterinarios </a:t>
            </a:r>
            <a:r>
              <a:rPr lang="es" sz="1800" dirty="0">
                <a:latin typeface="EC Square Sans Pro" panose="020B0506040000020004" pitchFamily="34" charset="0"/>
              </a:rPr>
              <a:t>( ESVAC) de 2022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C6613E-8F60-4FBC-942B-2D543FE3E5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822325"/>
            <a:ext cx="4343400" cy="601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E4631BD-C001-49E5-B1C0-955A06012441}"/>
              </a:ext>
            </a:extLst>
          </p:cNvPr>
          <p:cNvSpPr txBox="1"/>
          <p:nvPr/>
        </p:nvSpPr>
        <p:spPr>
          <a:xfrm>
            <a:off x="5105400" y="920750"/>
            <a:ext cx="6543776" cy="954107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es" sz="2800" dirty="0">
                <a:solidFill>
                  <a:schemeClr val="bg1"/>
                </a:solidFill>
                <a:latin typeface="EC Square Sans Pro" panose="020B0506040000020004" pitchFamily="34" charset="0"/>
              </a:rPr>
              <a:t>ESVAC = Vigilancia Europea del Consumo de Antimicrobianos Veterinarios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A510F-D74C-7C0F-3772-7C579BEB3E89}"/>
              </a:ext>
            </a:extLst>
          </p:cNvPr>
          <p:cNvSpPr txBox="1"/>
          <p:nvPr/>
        </p:nvSpPr>
        <p:spPr>
          <a:xfrm>
            <a:off x="5538889" y="1951057"/>
            <a:ext cx="610076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EC Square Sans Pro" panose="020B0506040000020004"/>
            </a:endParaRPr>
          </a:p>
          <a:p>
            <a:r>
              <a:rPr lang="es" sz="2400" dirty="0">
                <a:latin typeface="EC Square Sans Pro" panose="020B0506040000020004"/>
              </a:rPr>
              <a:t>- Ventas totales de antibióticos veterinarios en 2022 para 31 países</a:t>
            </a:r>
            <a:br>
              <a:rPr lang="en-US" sz="2400" dirty="0">
                <a:latin typeface="EC Square Sans Pro" panose="020B0506040000020004"/>
              </a:rPr>
            </a:br>
            <a:endParaRPr lang="en-US" sz="2400" dirty="0">
              <a:latin typeface="EC Square Sans Pro" panose="020B0506040000020004"/>
            </a:endParaRPr>
          </a:p>
          <a:p>
            <a:r>
              <a:rPr lang="es" sz="2400" dirty="0">
                <a:latin typeface="EC Square Sans Pro" panose="020B0506040000020004"/>
              </a:rPr>
              <a:t>- Tendencias de 2011 a 2022 en 25 países participantes de ESVAC: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" sz="2400" b="1" dirty="0">
                <a:solidFill>
                  <a:schemeClr val="accent6">
                    <a:lumMod val="75000"/>
                  </a:schemeClr>
                </a:solidFill>
                <a:latin typeface="EC Square Sans Pro" panose="020B0506040000020004"/>
              </a:rPr>
              <a:t>- 53,0% ventas totales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" sz="2400" dirty="0">
                <a:latin typeface="EC Square Sans Pro" panose="020B0506040000020004"/>
              </a:rPr>
              <a:t>- 49,0% de las ventas de cefalosporinas de 3ª y 4ª generación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" sz="2400" dirty="0">
                <a:latin typeface="EC Square Sans Pro" panose="020B0506040000020004"/>
              </a:rPr>
              <a:t>- 44,0% de las ventas de todas las quinolonas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" sz="2400" dirty="0">
                <a:latin typeface="EC Square Sans Pro" panose="020B0506040000020004"/>
              </a:rPr>
              <a:t>- 81,0% ventas de polimixinas</a:t>
            </a:r>
          </a:p>
        </p:txBody>
      </p:sp>
    </p:spTree>
    <p:extLst>
      <p:ext uri="{BB962C8B-B14F-4D97-AF65-F5344CB8AC3E}">
        <p14:creationId xmlns:p14="http://schemas.microsoft.com/office/powerpoint/2010/main" val="3765700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210971"/>
            <a:ext cx="8023248" cy="522609"/>
          </a:xfrm>
        </p:spPr>
        <p:txBody>
          <a:bodyPr/>
          <a:lstStyle/>
          <a:p>
            <a:r>
              <a:rPr lang="es" sz="2800">
                <a:latin typeface="EC Square Sans Pro" panose="020B0506040000020004" pitchFamily="34" charset="0"/>
              </a:rPr>
              <a:t>Reglas comunes</a:t>
            </a:r>
          </a:p>
          <a:p>
            <a:endParaRPr lang="en-GB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920750"/>
            <a:ext cx="12213771" cy="990600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 partir de 2024, los Estados miembros de la UE deberán comunicar anualmente datos sobre el volumen de </a:t>
            </a:r>
            <a:r>
              <a:rPr kumimoji="0" lang="es" sz="20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ventas y uso </a:t>
            </a:r>
            <a:r>
              <a:rPr kumimoji="0" lang="e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 medicamentos antimicrobianos en animales durante el año anterior.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-21773" y="1149350"/>
            <a:ext cx="12213773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10287000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B188"/>
              </a:buClr>
              <a:buSzTx/>
              <a:buFontTx/>
              <a:buNone/>
              <a:tabLst/>
              <a:defRPr/>
            </a:pPr>
            <a:r>
              <a:rPr kumimoji="0" lang="e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Recopilación de datos sobre ventas y uso de antimicrobianos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66C2C-8858-0539-CBB6-1F105750917E}"/>
              </a:ext>
            </a:extLst>
          </p:cNvPr>
          <p:cNvSpPr txBox="1"/>
          <p:nvPr/>
        </p:nvSpPr>
        <p:spPr>
          <a:xfrm>
            <a:off x="-21773" y="1911350"/>
            <a:ext cx="86219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Los países de la UE deben empezar a recopilar datos sobre el uso: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/>
            </a:endParaRPr>
          </a:p>
          <a:p>
            <a:pPr marL="2857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Ganado vacuno, porcino y avícola → a partir de 2023</a:t>
            </a:r>
          </a:p>
          <a:p>
            <a:pPr marL="2857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Todos los demás animales destinados a la producción de alimentos → a partir de 2026</a:t>
            </a:r>
          </a:p>
          <a:p>
            <a:pPr marL="2857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Perros, gatos y animales de peletería → desde 2029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/>
            </a:endParaRP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La EMA publicará el primer informe el 31 de marzo de 2025, y posteriormente el 31 de diciembre, correspondiente al año anterior.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/>
            </a:endParaRP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Los datos se detallarán con las especies animales, categorías o etapas relevantes.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CEAF6-AC4D-ED70-6F26-2B586BB8704C}"/>
              </a:ext>
            </a:extLst>
          </p:cNvPr>
          <p:cNvSpPr txBox="1"/>
          <p:nvPr/>
        </p:nvSpPr>
        <p:spPr>
          <a:xfrm>
            <a:off x="8458200" y="2444750"/>
            <a:ext cx="3591810" cy="4247317"/>
          </a:xfrm>
          <a:prstGeom prst="rect">
            <a:avLst/>
          </a:prstGeom>
          <a:solidFill>
            <a:srgbClr val="6BB188"/>
          </a:solidFill>
        </p:spPr>
        <p:txBody>
          <a:bodyPr wrap="square" rtlCol="0">
            <a:spAutoFit/>
          </a:bodyPr>
          <a:lstStyle/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Datos que se recopilarán para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Antidiarreicos, antiinflamatorios  intestinales y antiinfecciosos 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2. Antinfecciosos y antisépticos ginecológicos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3. Antiinfecciosos y antisépticos para uso intrauterino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4. Antibacterianos para uso sistémico 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</a:b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5. Antibacterianos para uso intramamario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6. Antiprotozoarios (con efecto antibacteriano)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7. Antimicobacterianos para uso intramamario</a:t>
            </a:r>
          </a:p>
        </p:txBody>
      </p:sp>
    </p:spTree>
    <p:extLst>
      <p:ext uri="{BB962C8B-B14F-4D97-AF65-F5344CB8AC3E}">
        <p14:creationId xmlns:p14="http://schemas.microsoft.com/office/powerpoint/2010/main" val="371884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672DBD6B-9A77-E254-821A-5E5FAF5BD419}"/>
              </a:ext>
            </a:extLst>
          </p:cNvPr>
          <p:cNvSpPr txBox="1">
            <a:spLocks/>
          </p:cNvSpPr>
          <p:nvPr/>
        </p:nvSpPr>
        <p:spPr>
          <a:xfrm>
            <a:off x="1066800" y="2292350"/>
            <a:ext cx="4419600" cy="16376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" sz="4800" b="1" dirty="0">
                <a:solidFill>
                  <a:schemeClr val="tx2"/>
                </a:solidFill>
                <a:latin typeface="EC Square Sans Pro"/>
                <a:cs typeface="Arial"/>
              </a:rPr>
              <a:t>Cifras nacionales</a:t>
            </a:r>
            <a:endParaRPr lang="es-ES" sz="3600" b="1" dirty="0">
              <a:latin typeface="EC Square Sans Pro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07385-FF8E-D3A8-CF80-8BFA2B114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2" t="40018" r="29928" b="36926"/>
          <a:stretch/>
        </p:blipFill>
        <p:spPr bwMode="auto">
          <a:xfrm>
            <a:off x="6248400" y="1908442"/>
            <a:ext cx="3124201" cy="240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11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70B54A0-1704-4C62-8AA0-AF891358C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71"/>
          <a:stretch/>
        </p:blipFill>
        <p:spPr bwMode="auto">
          <a:xfrm>
            <a:off x="11269" y="3042151"/>
            <a:ext cx="5484321" cy="25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D7136CD9-4BBB-437B-9739-8A290ADB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78" y="3229691"/>
            <a:ext cx="5856555" cy="35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A48AFC2-F9FE-4DD9-8931-B92D8054B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12"/>
          <a:stretch/>
        </p:blipFill>
        <p:spPr bwMode="auto">
          <a:xfrm>
            <a:off x="11270" y="5730763"/>
            <a:ext cx="6047883" cy="109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121B73E-E0EE-4166-B1E2-BC54E9278428}"/>
              </a:ext>
            </a:extLst>
          </p:cNvPr>
          <p:cNvSpPr/>
          <p:nvPr/>
        </p:nvSpPr>
        <p:spPr>
          <a:xfrm>
            <a:off x="216473" y="3359291"/>
            <a:ext cx="5975193" cy="1521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7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D1C664C-FC1B-4744-9DE8-C78CA6BECE52}"/>
              </a:ext>
            </a:extLst>
          </p:cNvPr>
          <p:cNvCxnSpPr>
            <a:cxnSpLocks/>
          </p:cNvCxnSpPr>
          <p:nvPr/>
        </p:nvCxnSpPr>
        <p:spPr>
          <a:xfrm flipV="1">
            <a:off x="11648318" y="6277914"/>
            <a:ext cx="0" cy="4858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EC6C0E0B-1D98-4242-B3D7-DE2486D958DA}"/>
              </a:ext>
            </a:extLst>
          </p:cNvPr>
          <p:cNvSpPr/>
          <p:nvPr/>
        </p:nvSpPr>
        <p:spPr>
          <a:xfrm rot="5400000">
            <a:off x="10216859" y="4609816"/>
            <a:ext cx="2911607" cy="2555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7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D0AC8D15-721E-4D27-9E5C-F8BCDA2E4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9" b="17041"/>
          <a:stretch/>
        </p:blipFill>
        <p:spPr bwMode="auto">
          <a:xfrm>
            <a:off x="3966345" y="69008"/>
            <a:ext cx="4715667" cy="276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1B8C88D-759A-42C7-93E3-55F23B4108CF}"/>
              </a:ext>
            </a:extLst>
          </p:cNvPr>
          <p:cNvSpPr/>
          <p:nvPr/>
        </p:nvSpPr>
        <p:spPr>
          <a:xfrm rot="5400000">
            <a:off x="3887738" y="1227088"/>
            <a:ext cx="2134752" cy="1521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7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9A30044F-33B4-4E74-A6DA-71C868CD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26" r="64058"/>
          <a:stretch/>
        </p:blipFill>
        <p:spPr bwMode="auto">
          <a:xfrm>
            <a:off x="4076867" y="2678279"/>
            <a:ext cx="2294882" cy="14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redondeado 13">
            <a:extLst>
              <a:ext uri="{FF2B5EF4-FFF2-40B4-BE49-F238E27FC236}">
                <a16:creationId xmlns:a16="http://schemas.microsoft.com/office/drawing/2014/main" id="{85826C6D-7045-4CCE-B4AB-096388C60318}"/>
              </a:ext>
            </a:extLst>
          </p:cNvPr>
          <p:cNvSpPr/>
          <p:nvPr/>
        </p:nvSpPr>
        <p:spPr>
          <a:xfrm>
            <a:off x="11268" y="194"/>
            <a:ext cx="3714222" cy="2874709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s" sz="3194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ESPAÑA </a:t>
            </a:r>
          </a:p>
          <a:p>
            <a:pPr algn="ctr">
              <a:lnSpc>
                <a:spcPct val="120000"/>
              </a:lnSpc>
              <a:defRPr/>
            </a:pPr>
            <a:r>
              <a:rPr lang="es" sz="3194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Datos de población animal(2022)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7C392D-56B6-4309-956F-9B0563575F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2963" b="26214"/>
          <a:stretch/>
        </p:blipFill>
        <p:spPr>
          <a:xfrm>
            <a:off x="9005263" y="2904311"/>
            <a:ext cx="2294882" cy="381619"/>
          </a:xfrm>
          <a:prstGeom prst="rect">
            <a:avLst/>
          </a:prstGeom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59BFBA07-0CB2-4B11-A586-D3D5CABE8632}"/>
              </a:ext>
            </a:extLst>
          </p:cNvPr>
          <p:cNvCxnSpPr/>
          <p:nvPr/>
        </p:nvCxnSpPr>
        <p:spPr>
          <a:xfrm flipV="1">
            <a:off x="4574818" y="2636068"/>
            <a:ext cx="228177" cy="3816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270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490" y="704182"/>
            <a:ext cx="8475930" cy="5630779"/>
          </a:xfrm>
          <a:prstGeom prst="rect">
            <a:avLst/>
          </a:prstGeom>
        </p:spPr>
      </p:pic>
      <p:sp>
        <p:nvSpPr>
          <p:cNvPr id="4" name="Rectángulo redondeado 13">
            <a:extLst>
              <a:ext uri="{FF2B5EF4-FFF2-40B4-BE49-F238E27FC236}">
                <a16:creationId xmlns:a16="http://schemas.microsoft.com/office/drawing/2014/main" id="{85826C6D-7045-4CCE-B4AB-096388C60318}"/>
              </a:ext>
            </a:extLst>
          </p:cNvPr>
          <p:cNvSpPr/>
          <p:nvPr/>
        </p:nvSpPr>
        <p:spPr>
          <a:xfrm>
            <a:off x="11268" y="194"/>
            <a:ext cx="3070260" cy="2874709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s" sz="3194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ESPAÑA </a:t>
            </a:r>
          </a:p>
          <a:p>
            <a:pPr algn="ctr">
              <a:lnSpc>
                <a:spcPct val="120000"/>
              </a:lnSpc>
              <a:defRPr/>
            </a:pPr>
            <a:r>
              <a:rPr lang="es" sz="3194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Datos de población animal(2023)</a:t>
            </a:r>
          </a:p>
        </p:txBody>
      </p:sp>
    </p:spTree>
    <p:extLst>
      <p:ext uri="{BB962C8B-B14F-4D97-AF65-F5344CB8AC3E}">
        <p14:creationId xmlns:p14="http://schemas.microsoft.com/office/powerpoint/2010/main" val="2840174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4461B8EE-FACF-3B81-7A85-EDA22C565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8981" y="177849"/>
            <a:ext cx="7994134" cy="532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" sz="2790" b="1" dirty="0">
                <a:latin typeface="EC Square Sans Pro" panose="020B0506040000020004" pitchFamily="34" charset="0"/>
              </a:rPr>
              <a:t>Ventas de Medicamentos Veterinarios en ESPAÑA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068692-28D6-1841-DEBF-A1D9B7D4747D}"/>
              </a:ext>
            </a:extLst>
          </p:cNvPr>
          <p:cNvGraphicFramePr>
            <a:graphicFrameLocks noGrp="1"/>
          </p:cNvGraphicFramePr>
          <p:nvPr/>
        </p:nvGraphicFramePr>
        <p:xfrm>
          <a:off x="467624" y="1381753"/>
          <a:ext cx="2662071" cy="5302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3006">
                  <a:extLst>
                    <a:ext uri="{9D8B030D-6E8A-4147-A177-3AD203B41FA5}">
                      <a16:colId xmlns:a16="http://schemas.microsoft.com/office/drawing/2014/main" val="753088491"/>
                    </a:ext>
                  </a:extLst>
                </a:gridCol>
                <a:gridCol w="1369065">
                  <a:extLst>
                    <a:ext uri="{9D8B030D-6E8A-4147-A177-3AD203B41FA5}">
                      <a16:colId xmlns:a16="http://schemas.microsoft.com/office/drawing/2014/main" val="29054603"/>
                    </a:ext>
                  </a:extLst>
                </a:gridCol>
              </a:tblGrid>
              <a:tr h="699744">
                <a:tc>
                  <a:txBody>
                    <a:bodyPr/>
                    <a:lstStyle/>
                    <a:p>
                      <a:pPr algn="ctr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ctr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 marL="91271" marR="91271" marT="45635" marB="456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2000" b="0" dirty="0">
                          <a:latin typeface="EC Square Sans Pro" panose="020B0506040000020004" pitchFamily="34" charset="0"/>
                        </a:rPr>
                        <a:t>1.012</a:t>
                      </a:r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 marL="91271" marR="91271" marT="45635" marB="456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203558"/>
                  </a:ext>
                </a:extLst>
              </a:tr>
              <a:tr h="699744">
                <a:tc>
                  <a:txBody>
                    <a:bodyPr/>
                    <a:lstStyle/>
                    <a:p>
                      <a:pPr algn="ctr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ctr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 marL="91271" marR="91271" marT="45635" marB="456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2000" b="0" dirty="0">
                          <a:latin typeface="EC Square Sans Pro" panose="020B0506040000020004" pitchFamily="34" charset="0"/>
                        </a:rPr>
                        <a:t>4.270</a:t>
                      </a:r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 marL="91271" marR="91271" marT="45635" marB="456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845265"/>
                  </a:ext>
                </a:extLst>
              </a:tr>
              <a:tr h="699744">
                <a:tc>
                  <a:txBody>
                    <a:bodyPr/>
                    <a:lstStyle/>
                    <a:p>
                      <a:pPr algn="ctr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ctr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 marL="91271" marR="91271" marT="45635" marB="456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latin typeface="EC Square Sans Pro" panose="020B0506040000020004" pitchFamily="34" charset="0"/>
                        </a:rPr>
                        <a:t>880</a:t>
                      </a:r>
                    </a:p>
                  </a:txBody>
                  <a:tcPr marL="91271" marR="91271" marT="45635" marB="456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848636"/>
                  </a:ext>
                </a:extLst>
              </a:tr>
              <a:tr h="699744">
                <a:tc>
                  <a:txBody>
                    <a:bodyPr/>
                    <a:lstStyle/>
                    <a:p>
                      <a:pPr algn="ctr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ctr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 marL="91271" marR="91271" marT="45635" marB="456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2000" b="0" dirty="0">
                          <a:latin typeface="EC Square Sans Pro" panose="020B0506040000020004" pitchFamily="34" charset="0"/>
                        </a:rPr>
                        <a:t>1.298</a:t>
                      </a:r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 marL="91271" marR="91271" marT="45635" marB="456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667451"/>
                  </a:ext>
                </a:extLst>
              </a:tr>
              <a:tr h="699744">
                <a:tc>
                  <a:txBody>
                    <a:bodyPr/>
                    <a:lstStyle/>
                    <a:p>
                      <a:pPr algn="ctr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ctr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 marL="91271" marR="91271" marT="45635" marB="456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2000" b="0" dirty="0">
                          <a:latin typeface="EC Square Sans Pro" panose="020B0506040000020004" pitchFamily="34" charset="0"/>
                        </a:rPr>
                        <a:t>302</a:t>
                      </a:r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 marL="91271" marR="91271" marT="45635" marB="456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765795"/>
                  </a:ext>
                </a:extLst>
              </a:tr>
              <a:tr h="699744">
                <a:tc>
                  <a:txBody>
                    <a:bodyPr/>
                    <a:lstStyle/>
                    <a:p>
                      <a:pPr algn="ctr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ctr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 marL="91271" marR="91271" marT="45635" marB="4563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" sz="2000" b="0" i="0" u="none" strike="noStrike" kern="1200" baseline="0" dirty="0">
                          <a:solidFill>
                            <a:schemeClr val="dk1"/>
                          </a:solidFill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  <a:p>
                      <a:pPr algn="ctr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 marL="91271" marR="91271" marT="45635" marB="456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2644144"/>
                  </a:ext>
                </a:extLst>
              </a:tr>
              <a:tr h="699744">
                <a:tc>
                  <a:txBody>
                    <a:bodyPr/>
                    <a:lstStyle/>
                    <a:p>
                      <a:pPr algn="ctr"/>
                      <a:endParaRPr lang="es-ES" sz="2000" b="0" dirty="0">
                        <a:latin typeface="EC Square Sans Pro" panose="020B0506040000020004" pitchFamily="34" charset="0"/>
                      </a:endParaRPr>
                    </a:p>
                    <a:p>
                      <a:pPr algn="ctr"/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 marL="91271" marR="91271" marT="45635" marB="456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2000" b="0" dirty="0">
                          <a:latin typeface="EC Square Sans Pro" panose="020B0506040000020004" pitchFamily="34" charset="0"/>
                        </a:rPr>
                        <a:t>254</a:t>
                      </a:r>
                      <a:endParaRPr lang="en-GB" sz="2000" b="0" dirty="0">
                        <a:latin typeface="EC Square Sans Pro" panose="020B0506040000020004" pitchFamily="34" charset="0"/>
                      </a:endParaRPr>
                    </a:p>
                  </a:txBody>
                  <a:tcPr marL="91271" marR="91271" marT="45635" marB="456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444402"/>
                  </a:ext>
                </a:extLst>
              </a:tr>
              <a:tr h="395508">
                <a:tc>
                  <a:txBody>
                    <a:bodyPr/>
                    <a:lstStyle/>
                    <a:p>
                      <a:pPr algn="ctr"/>
                      <a:r>
                        <a:rPr lang="es" sz="2000" b="0" dirty="0">
                          <a:latin typeface="EC Square Sans Pro" panose="020B0506040000020004" pitchFamily="34" charset="0"/>
                        </a:rPr>
                        <a:t>TOTAL</a:t>
                      </a:r>
                    </a:p>
                  </a:txBody>
                  <a:tcPr marL="91271" marR="91271" marT="45635" marB="4563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latin typeface="EC Square Sans Pro" panose="020B0506040000020004" pitchFamily="34" charset="0"/>
                        </a:rPr>
                        <a:t>8.063</a:t>
                      </a:r>
                    </a:p>
                  </a:txBody>
                  <a:tcPr marL="91271" marR="91271" marT="45635" marB="4563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255626"/>
                  </a:ext>
                </a:extLst>
              </a:tr>
            </a:tbl>
          </a:graphicData>
        </a:graphic>
      </p:graphicFrame>
      <p:sp>
        <p:nvSpPr>
          <p:cNvPr id="6" name="CuadroTexto 34">
            <a:extLst>
              <a:ext uri="{FF2B5EF4-FFF2-40B4-BE49-F238E27FC236}">
                <a16:creationId xmlns:a16="http://schemas.microsoft.com/office/drawing/2014/main" id="{582D7E90-09BF-13BE-B023-C6A2E200B0BA}"/>
              </a:ext>
            </a:extLst>
          </p:cNvPr>
          <p:cNvSpPr txBox="1"/>
          <p:nvPr/>
        </p:nvSpPr>
        <p:spPr>
          <a:xfrm>
            <a:off x="1255793" y="627395"/>
            <a:ext cx="2340726" cy="53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794" b="1" dirty="0">
                <a:solidFill>
                  <a:srgbClr val="003399"/>
                </a:solidFill>
              </a:rPr>
              <a:t>PCU</a:t>
            </a:r>
          </a:p>
          <a:p>
            <a:pPr algn="ctr"/>
            <a:r>
              <a:rPr lang="es" sz="1096" b="1" dirty="0">
                <a:solidFill>
                  <a:srgbClr val="003399"/>
                </a:solidFill>
              </a:rPr>
              <a:t>2022 </a:t>
            </a:r>
            <a:r>
              <a:rPr lang="es" sz="798" b="1" dirty="0">
                <a:solidFill>
                  <a:srgbClr val="003399"/>
                </a:solidFill>
              </a:rPr>
              <a:t>(1.000 toneladas)</a:t>
            </a:r>
          </a:p>
        </p:txBody>
      </p:sp>
      <p:pic>
        <p:nvPicPr>
          <p:cNvPr id="7" name="Picture 6" descr="840+ Heifer Illustrations, Royalty-Free Vector Graphics &amp; Clip Art - iStock  | Heifer cows, Heifer vector, Heifer milk">
            <a:extLst>
              <a:ext uri="{FF2B5EF4-FFF2-40B4-BE49-F238E27FC236}">
                <a16:creationId xmlns:a16="http://schemas.microsoft.com/office/drawing/2014/main" id="{1AA01191-3655-4874-AE0D-AB890313E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0" t="28652" r="15867" b="28682"/>
          <a:stretch/>
        </p:blipFill>
        <p:spPr bwMode="auto">
          <a:xfrm flipH="1">
            <a:off x="543682" y="1457813"/>
            <a:ext cx="676082" cy="46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ilhouette of a pig Royalty Free Vector Image - VectorStock">
            <a:extLst>
              <a:ext uri="{FF2B5EF4-FFF2-40B4-BE49-F238E27FC236}">
                <a16:creationId xmlns:a16="http://schemas.microsoft.com/office/drawing/2014/main" id="{4E80FA01-15A6-4026-B7D9-200B1AE9F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t="18131" r="2411" b="24735"/>
          <a:stretch/>
        </p:blipFill>
        <p:spPr bwMode="auto">
          <a:xfrm flipH="1">
            <a:off x="476662" y="2136538"/>
            <a:ext cx="688360" cy="46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Goat Vector Art Stock Images | Depositphotos">
            <a:extLst>
              <a:ext uri="{FF2B5EF4-FFF2-40B4-BE49-F238E27FC236}">
                <a16:creationId xmlns:a16="http://schemas.microsoft.com/office/drawing/2014/main" id="{D71D1E27-B698-4724-B38B-E98A26B8A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" t="14682" r="10177" b="14207"/>
          <a:stretch/>
        </p:blipFill>
        <p:spPr bwMode="auto">
          <a:xfrm flipH="1">
            <a:off x="650005" y="3593395"/>
            <a:ext cx="481815" cy="43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hicken Icon Vector Art, Icons, and Graphics for Free Download">
            <a:extLst>
              <a:ext uri="{FF2B5EF4-FFF2-40B4-BE49-F238E27FC236}">
                <a16:creationId xmlns:a16="http://schemas.microsoft.com/office/drawing/2014/main" id="{1539A8E2-898C-4113-874B-117C89CA4A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t="19410" r="24531" b="22786"/>
          <a:stretch/>
        </p:blipFill>
        <p:spPr bwMode="auto">
          <a:xfrm>
            <a:off x="647644" y="2815264"/>
            <a:ext cx="432685" cy="5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Rabbit Icons - Free SVG &amp; PNG Rabbit Images - Noun Project">
            <a:extLst>
              <a:ext uri="{FF2B5EF4-FFF2-40B4-BE49-F238E27FC236}">
                <a16:creationId xmlns:a16="http://schemas.microsoft.com/office/drawing/2014/main" id="{5610B2E1-E484-4798-BC08-72BC78FBC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23" y="4827823"/>
            <a:ext cx="588746" cy="5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Fish Icon Vector Isolated Stock Illustration - Download Image Now - Fish,  Icon, Vector - iStock">
            <a:extLst>
              <a:ext uri="{FF2B5EF4-FFF2-40B4-BE49-F238E27FC236}">
                <a16:creationId xmlns:a16="http://schemas.microsoft.com/office/drawing/2014/main" id="{534CF701-9F97-43C6-BA0E-F6D238E43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29604" r="9625" b="30401"/>
          <a:stretch/>
        </p:blipFill>
        <p:spPr bwMode="auto">
          <a:xfrm flipH="1">
            <a:off x="590969" y="4266100"/>
            <a:ext cx="588746" cy="46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Over 900 Free Horse Vectors - Pixabay - Pixabay">
            <a:extLst>
              <a:ext uri="{FF2B5EF4-FFF2-40B4-BE49-F238E27FC236}">
                <a16:creationId xmlns:a16="http://schemas.microsoft.com/office/drawing/2014/main" id="{11CECAB7-7CD2-4835-96EF-DEE3A568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8" y="5706913"/>
            <a:ext cx="499624" cy="4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38">
            <a:extLst>
              <a:ext uri="{FF2B5EF4-FFF2-40B4-BE49-F238E27FC236}">
                <a16:creationId xmlns:a16="http://schemas.microsoft.com/office/drawing/2014/main" id="{2E32AFCA-9020-3F54-865B-29506A86A212}"/>
              </a:ext>
            </a:extLst>
          </p:cNvPr>
          <p:cNvSpPr txBox="1"/>
          <p:nvPr/>
        </p:nvSpPr>
        <p:spPr>
          <a:xfrm>
            <a:off x="3216492" y="691944"/>
            <a:ext cx="2404815" cy="64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794" b="1" dirty="0">
                <a:solidFill>
                  <a:srgbClr val="003399"/>
                </a:solidFill>
              </a:rPr>
              <a:t>Ventas de antimicrobianos</a:t>
            </a:r>
          </a:p>
        </p:txBody>
      </p:sp>
      <p:sp>
        <p:nvSpPr>
          <p:cNvPr id="16" name="Rectángulo 28">
            <a:extLst>
              <a:ext uri="{FF2B5EF4-FFF2-40B4-BE49-F238E27FC236}">
                <a16:creationId xmlns:a16="http://schemas.microsoft.com/office/drawing/2014/main" id="{44FA2BA8-D249-0546-028B-46EE2D09D0C8}"/>
              </a:ext>
            </a:extLst>
          </p:cNvPr>
          <p:cNvSpPr/>
          <p:nvPr/>
        </p:nvSpPr>
        <p:spPr>
          <a:xfrm>
            <a:off x="3138733" y="1375415"/>
            <a:ext cx="2491303" cy="3948615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384" b="1" dirty="0">
              <a:latin typeface="EC Square Sans Pro" panose="020B0506040000020004" pitchFamily="34" charset="0"/>
            </a:endParaRPr>
          </a:p>
        </p:txBody>
      </p:sp>
      <p:sp>
        <p:nvSpPr>
          <p:cNvPr id="18" name="CuadroTexto 10">
            <a:extLst>
              <a:ext uri="{FF2B5EF4-FFF2-40B4-BE49-F238E27FC236}">
                <a16:creationId xmlns:a16="http://schemas.microsoft.com/office/drawing/2014/main" id="{4596F090-6BEF-77F2-EBA3-2D576F224142}"/>
              </a:ext>
            </a:extLst>
          </p:cNvPr>
          <p:cNvSpPr txBox="1"/>
          <p:nvPr/>
        </p:nvSpPr>
        <p:spPr>
          <a:xfrm>
            <a:off x="3354675" y="1512929"/>
            <a:ext cx="2340726" cy="828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" sz="1196" b="1" dirty="0">
                <a:solidFill>
                  <a:schemeClr val="lt1"/>
                </a:solidFill>
                <a:latin typeface="EC Square Sans Pro" panose="020B0506040000020004" pitchFamily="34" charset="0"/>
              </a:rPr>
              <a:t>2018</a:t>
            </a:r>
          </a:p>
          <a:p>
            <a:pPr algn="ctr"/>
            <a:r>
              <a:rPr lang="en-GB" sz="1794" b="1" dirty="0">
                <a:solidFill>
                  <a:schemeClr val="lt1"/>
                </a:solidFill>
                <a:latin typeface="EC Square Sans Pro" panose="020B0506040000020004" pitchFamily="34" charset="0"/>
              </a:rPr>
              <a:t>219,00</a:t>
            </a:r>
            <a:r>
              <a:rPr lang="es" sz="1794" b="1" dirty="0">
                <a:solidFill>
                  <a:schemeClr val="lt1"/>
                </a:solidFill>
                <a:latin typeface="EC Square Sans Pro" panose="020B0506040000020004" pitchFamily="34" charset="0"/>
              </a:rPr>
              <a:t> mg/unidad de medida</a:t>
            </a:r>
          </a:p>
        </p:txBody>
      </p:sp>
      <p:sp>
        <p:nvSpPr>
          <p:cNvPr id="19" name="Flecha: hacia abajo 11">
            <a:extLst>
              <a:ext uri="{FF2B5EF4-FFF2-40B4-BE49-F238E27FC236}">
                <a16:creationId xmlns:a16="http://schemas.microsoft.com/office/drawing/2014/main" id="{5EDEED4F-C502-6DB8-5C8C-6E0A539A94FA}"/>
              </a:ext>
            </a:extLst>
          </p:cNvPr>
          <p:cNvSpPr/>
          <p:nvPr/>
        </p:nvSpPr>
        <p:spPr>
          <a:xfrm>
            <a:off x="4269672" y="2317791"/>
            <a:ext cx="455511" cy="423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4"/>
          </a:p>
        </p:txBody>
      </p:sp>
      <p:sp>
        <p:nvSpPr>
          <p:cNvPr id="20" name="CuadroTexto 51">
            <a:extLst>
              <a:ext uri="{FF2B5EF4-FFF2-40B4-BE49-F238E27FC236}">
                <a16:creationId xmlns:a16="http://schemas.microsoft.com/office/drawing/2014/main" id="{89B1365E-8D7C-1DA7-0DAA-58517DE90052}"/>
              </a:ext>
            </a:extLst>
          </p:cNvPr>
          <p:cNvSpPr txBox="1"/>
          <p:nvPr/>
        </p:nvSpPr>
        <p:spPr>
          <a:xfrm>
            <a:off x="3327064" y="2481994"/>
            <a:ext cx="2340726" cy="193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" sz="1196" b="1" dirty="0">
                <a:solidFill>
                  <a:schemeClr val="lt1"/>
                </a:solidFill>
                <a:latin typeface="EC Square Sans Pro" panose="020B0506040000020004" pitchFamily="34" charset="0"/>
              </a:rPr>
              <a:t>2022</a:t>
            </a:r>
          </a:p>
          <a:p>
            <a:pPr algn="ctr"/>
            <a:r>
              <a:rPr lang="es" sz="3588" b="1" dirty="0">
                <a:solidFill>
                  <a:schemeClr val="lt1"/>
                </a:solidFill>
                <a:latin typeface="EC Square Sans Pro" panose="020B0506040000020004" pitchFamily="34" charset="0"/>
              </a:rPr>
              <a:t>127,4 mg/unidad de medida</a:t>
            </a:r>
          </a:p>
        </p:txBody>
      </p:sp>
      <p:sp>
        <p:nvSpPr>
          <p:cNvPr id="21" name="CuadroTexto 52">
            <a:extLst>
              <a:ext uri="{FF2B5EF4-FFF2-40B4-BE49-F238E27FC236}">
                <a16:creationId xmlns:a16="http://schemas.microsoft.com/office/drawing/2014/main" id="{C5D9B750-8A57-57B3-CD20-488D760F3C8C}"/>
              </a:ext>
            </a:extLst>
          </p:cNvPr>
          <p:cNvSpPr txBox="1"/>
          <p:nvPr/>
        </p:nvSpPr>
        <p:spPr>
          <a:xfrm>
            <a:off x="3873095" y="4281946"/>
            <a:ext cx="1214697" cy="3373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" sz="1597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-41,8%</a:t>
            </a:r>
            <a:endParaRPr lang="en-GB" sz="4392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2" name="CuadroTexto 42">
            <a:extLst>
              <a:ext uri="{FF2B5EF4-FFF2-40B4-BE49-F238E27FC236}">
                <a16:creationId xmlns:a16="http://schemas.microsoft.com/office/drawing/2014/main" id="{C2135BAF-CBED-A336-29B8-2BA158C33AD4}"/>
              </a:ext>
            </a:extLst>
          </p:cNvPr>
          <p:cNvSpPr txBox="1"/>
          <p:nvPr/>
        </p:nvSpPr>
        <p:spPr>
          <a:xfrm>
            <a:off x="5911344" y="737513"/>
            <a:ext cx="6269388" cy="64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794" b="1" dirty="0">
                <a:solidFill>
                  <a:srgbClr val="003399"/>
                </a:solidFill>
              </a:rPr>
              <a:t>Tendencias de ventas por clase de antibiótico (mg/PCU) (2010-2022)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463CF2-294B-CD43-9139-92C0C432915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15" t="4894"/>
          <a:stretch/>
        </p:blipFill>
        <p:spPr>
          <a:xfrm>
            <a:off x="3129694" y="4824434"/>
            <a:ext cx="9102594" cy="2039917"/>
          </a:xfrm>
          <a:prstGeom prst="rect">
            <a:avLst/>
          </a:prstGeom>
        </p:spPr>
      </p:pic>
      <p:pic>
        <p:nvPicPr>
          <p:cNvPr id="4" name="Picture 3" descr="Sheep Vector Illustration Black Silhouette. Stock Vector - Illustration of  raphic, husbandry: 140349495">
            <a:extLst>
              <a:ext uri="{FF2B5EF4-FFF2-40B4-BE49-F238E27FC236}">
                <a16:creationId xmlns:a16="http://schemas.microsoft.com/office/drawing/2014/main" id="{B8DE9554-B37E-4B23-8350-889988FA9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 t="7481" r="11426" b="9237"/>
          <a:stretch/>
        </p:blipFill>
        <p:spPr bwMode="auto">
          <a:xfrm flipH="1">
            <a:off x="1255794" y="3634357"/>
            <a:ext cx="386389" cy="3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494F66-5732-CBC4-D106-5F9A9350A0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6692" y="1305693"/>
            <a:ext cx="6524040" cy="34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50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18D9FDB-467C-40F8-8A6B-C9B3CB26727A}"/>
              </a:ext>
            </a:extLst>
          </p:cNvPr>
          <p:cNvSpPr txBox="1"/>
          <p:nvPr/>
        </p:nvSpPr>
        <p:spPr>
          <a:xfrm>
            <a:off x="9572164" y="1853148"/>
            <a:ext cx="2500445" cy="307208"/>
          </a:xfrm>
          <a:prstGeom prst="rect">
            <a:avLst/>
          </a:prstGeom>
          <a:solidFill>
            <a:srgbClr val="6BB188"/>
          </a:solidFill>
        </p:spPr>
        <p:txBody>
          <a:bodyPr wrap="square">
            <a:spAutoFit/>
          </a:bodyPr>
          <a:lstStyle/>
          <a:p>
            <a:r>
              <a:rPr lang="es" sz="1397" b="1" dirty="0">
                <a:solidFill>
                  <a:srgbClr val="003399"/>
                </a:solidFill>
                <a:latin typeface="Verdana" panose="020B0604030504040204" pitchFamily="34" charset="0"/>
                <a:hlinkClick r:id="rId3"/>
              </a:rPr>
              <a:t>Información del país</a:t>
            </a:r>
            <a:endParaRPr lang="en-GB" sz="1397" b="1" dirty="0">
              <a:solidFill>
                <a:srgbClr val="003399"/>
              </a:solidFill>
              <a:latin typeface="Verdana" panose="020B060403050404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9DEF0B-35EA-44F6-91E3-B7F31236D5B3}"/>
              </a:ext>
            </a:extLst>
          </p:cNvPr>
          <p:cNvSpPr txBox="1"/>
          <p:nvPr/>
        </p:nvSpPr>
        <p:spPr>
          <a:xfrm>
            <a:off x="9737332" y="2264265"/>
            <a:ext cx="2281774" cy="3072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" sz="1397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Informe de ESVAC</a:t>
            </a:r>
            <a:endParaRPr lang="en-GB" sz="1397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E1181018-5A06-40F0-84D8-927C7377B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865" y="145874"/>
            <a:ext cx="7994143" cy="532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" sz="2795" b="1" dirty="0">
                <a:latin typeface="EC Square Sans Pro" panose="020B0506040000020004" pitchFamily="34" charset="0"/>
              </a:rPr>
              <a:t>Ventas de medicamentos veterinarios en ESPAÑA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0726B-4C91-035F-5584-5E2430FFA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83" y="1059946"/>
            <a:ext cx="8785349" cy="2603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77BE1D-702A-807F-E2D4-031A93918D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87" y="4273550"/>
            <a:ext cx="9252943" cy="1690894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15AA2569-AA8F-3160-D3A2-99BE451F4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08" y="1077214"/>
            <a:ext cx="9047622" cy="26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3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519CDE37-6C70-42AB-5D51-CB4DD43716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8008938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" sz="2795" b="1" dirty="0">
                <a:latin typeface="EC Square Sans Pro" panose="020B0506040000020004" pitchFamily="34" charset="0"/>
              </a:rPr>
              <a:t>Ventas de medicamentos veterinarios en ESPAÑA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262636-4BA8-84BE-B29D-BF62300F4FF6}"/>
              </a:ext>
            </a:extLst>
          </p:cNvPr>
          <p:cNvSpPr txBox="1"/>
          <p:nvPr/>
        </p:nvSpPr>
        <p:spPr>
          <a:xfrm>
            <a:off x="381000" y="1661951"/>
            <a:ext cx="9191164" cy="26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ES" sz="1800" b="1" kern="100" dirty="0">
                <a:solidFill>
                  <a:srgbClr val="2C747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Desde 2011:</a:t>
            </a:r>
          </a:p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Reducción del 62,1% ventas anuales globales (de 335,8 mg/PCU a 127,4 mg/PCU en 2022).</a:t>
            </a:r>
          </a:p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Reducción del 26,6% de ventas de cefalosporinas de 3ª y 4ª generación (de 0,26 mg/PCU a 0,19 mg/PCU en 2022)</a:t>
            </a:r>
          </a:p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Reducción del 63,9% de ventas de fluoroquinolonas (de 9,2 mg/PCU a 3,3 mg/PCU en 2022)</a:t>
            </a:r>
          </a:p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Reducción del 95,9% de ventas de otras quinolonas (de 0,60 mg/PCU a 0,02 mg/PCU en 2022)</a:t>
            </a:r>
          </a:p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Reducción del 98,9% de ventas de polimixina (de 33,5 mg/PCU a 0,38 mg/PCU en 2022)</a:t>
            </a:r>
          </a:p>
          <a:p>
            <a:pPr marL="285750" indent="-285750" algn="just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s-E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 PCU aumentó un 13,2% entre 2011 y 2022 </a:t>
            </a: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14E3D-5A65-A9B2-6EF2-68A0E8A7A7D7}"/>
              </a:ext>
            </a:extLst>
          </p:cNvPr>
          <p:cNvSpPr txBox="1"/>
          <p:nvPr/>
        </p:nvSpPr>
        <p:spPr>
          <a:xfrm>
            <a:off x="381000" y="4700930"/>
            <a:ext cx="9982200" cy="1742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1800" b="1" kern="100" dirty="0">
                <a:solidFill>
                  <a:srgbClr val="2C747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Datos de ventas en 2022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 2022, las ventas totales disminuyeron un 19% en comparación con 2021 (de 157,2 mg/PCU a 127,4 mg/PCU). Las tres clases de antibióticos más vendidas fueron las penicilinas, las tetraciclinas y las </a:t>
            </a:r>
            <a:r>
              <a:rPr lang="es-ES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lincosamidas</a:t>
            </a:r>
            <a:r>
              <a:rPr lang="es-ES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que representaron el 34,7%, el 22,1% y el 12,2% de las ventas totales, respectivamente.</a:t>
            </a: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D11F75-6384-68E7-22CD-83283F287097}"/>
              </a:ext>
            </a:extLst>
          </p:cNvPr>
          <p:cNvSpPr txBox="1"/>
          <p:nvPr/>
        </p:nvSpPr>
        <p:spPr>
          <a:xfrm>
            <a:off x="9788485" y="2569692"/>
            <a:ext cx="2500445" cy="307208"/>
          </a:xfrm>
          <a:prstGeom prst="rect">
            <a:avLst/>
          </a:prstGeom>
          <a:solidFill>
            <a:srgbClr val="6BB188"/>
          </a:solidFill>
        </p:spPr>
        <p:txBody>
          <a:bodyPr wrap="square">
            <a:spAutoFit/>
          </a:bodyPr>
          <a:lstStyle/>
          <a:p>
            <a:r>
              <a:rPr lang="es" sz="1397" b="1" dirty="0">
                <a:solidFill>
                  <a:srgbClr val="003399"/>
                </a:solidFill>
                <a:latin typeface="Verdana" panose="020B0604030504040204" pitchFamily="34" charset="0"/>
                <a:hlinkClick r:id="rId2"/>
              </a:rPr>
              <a:t>Información del país</a:t>
            </a:r>
            <a:endParaRPr lang="en-GB" sz="1397" b="1" dirty="0">
              <a:solidFill>
                <a:srgbClr val="003399"/>
              </a:solidFill>
              <a:latin typeface="Verdana" panose="020B060403050404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EB6F73D-6EA2-864C-07A2-781A21F810F1}"/>
              </a:ext>
            </a:extLst>
          </p:cNvPr>
          <p:cNvSpPr txBox="1"/>
          <p:nvPr/>
        </p:nvSpPr>
        <p:spPr>
          <a:xfrm>
            <a:off x="9897821" y="3061408"/>
            <a:ext cx="2281774" cy="3072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" sz="1397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Informe de ESVAC</a:t>
            </a:r>
            <a:endParaRPr lang="en-GB" sz="1397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8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1CE633-EB29-E927-F456-A78DDF0F09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8700" y="1411288"/>
            <a:ext cx="6083300" cy="20240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s" sz="32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Introducción general al impacto de la resistencia antimicrobiana. Foco en los datos sobre la resistencia antimicrobiana a nivel general y a nivel país</a:t>
            </a:r>
          </a:p>
          <a:p>
            <a:pPr algn="l"/>
            <a:endParaRPr lang="es-ES" sz="3600" b="1" dirty="0">
              <a:solidFill>
                <a:srgbClr val="003399"/>
              </a:solidFill>
              <a:effectLst/>
              <a:latin typeface="EC Square Sans Pro" panose="020B0506040000020004" pitchFamily="34" charset="0"/>
            </a:endParaRPr>
          </a:p>
          <a:p>
            <a:endParaRPr lang="es-ES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4E95D31D-F549-96D7-F89F-6B0EAF0A6468}"/>
              </a:ext>
            </a:extLst>
          </p:cNvPr>
          <p:cNvSpPr txBox="1">
            <a:spLocks/>
          </p:cNvSpPr>
          <p:nvPr/>
        </p:nvSpPr>
        <p:spPr>
          <a:xfrm>
            <a:off x="6137407" y="5549009"/>
            <a:ext cx="4495800" cy="323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err="1">
                <a:latin typeface="EC Square Sans Pro" panose="020B0506040000020004" pitchFamily="34" charset="0"/>
              </a:rPr>
              <a:t>España</a:t>
            </a:r>
            <a:r>
              <a:rPr lang="en-GB" dirty="0">
                <a:latin typeface="EC Square Sans Pro" panose="020B0506040000020004" pitchFamily="34" charset="0"/>
              </a:rPr>
              <a:t>, 13 y 14 de Marzo de </a:t>
            </a:r>
            <a:r>
              <a:rPr lang="es" dirty="0">
                <a:latin typeface="EC Square Sans Pro" panose="020B0506040000020004" pitchFamily="34" charset="0"/>
              </a:rPr>
              <a:t>2025</a:t>
            </a:r>
            <a:endParaRPr lang="es-ES" dirty="0">
              <a:latin typeface="EC Square Sans Pro" panose="020B05060400000200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03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8B2B85C-F231-4197-BE05-61FADCAE4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7940" y="419594"/>
            <a:ext cx="11332813" cy="91271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" sz="5490" dirty="0">
                <a:latin typeface="EC Square Sans Pro" panose="020B0506040000020004" pitchFamily="34" charset="0"/>
              </a:rPr>
              <a:t>Consumo de </a:t>
            </a:r>
            <a:r>
              <a:rPr lang="es" sz="5490" b="1" dirty="0" err="1">
                <a:latin typeface="EC Square Sans Pro" panose="020B0506040000020004" pitchFamily="34" charset="0"/>
              </a:rPr>
              <a:t>cefalosporinas </a:t>
            </a:r>
            <a:r>
              <a:rPr lang="es" sz="5490" b="1" dirty="0">
                <a:latin typeface="EC Square Sans Pro" panose="020B0506040000020004" pitchFamily="34" charset="0"/>
              </a:rPr>
              <a:t>de 3.ª </a:t>
            </a:r>
            <a:r>
              <a:rPr lang="es" sz="5490" dirty="0">
                <a:latin typeface="EC Square Sans Pro" panose="020B0506040000020004" pitchFamily="34" charset="0"/>
              </a:rPr>
              <a:t>y </a:t>
            </a:r>
            <a:r>
              <a:rPr lang="es" sz="5490" b="1" dirty="0">
                <a:latin typeface="EC Square Sans Pro" panose="020B0506040000020004" pitchFamily="34" charset="0"/>
              </a:rPr>
              <a:t>4.ª generación , fluoroquinolonas, otras quinolonas y </a:t>
            </a:r>
            <a:r>
              <a:rPr lang="es" sz="5490" b="1" dirty="0" err="1">
                <a:latin typeface="EC Square Sans Pro" panose="020B0506040000020004" pitchFamily="34" charset="0"/>
              </a:rPr>
              <a:t>polimixinas </a:t>
            </a:r>
            <a:r>
              <a:rPr lang="es" sz="5490" b="1" dirty="0">
                <a:latin typeface="EC Square Sans Pro" panose="020B0506040000020004" pitchFamily="34" charset="0"/>
              </a:rPr>
              <a:t>(mg/PCU) en animales destinados a la producción de alimentos en 2022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9C23C1-4889-4AA9-A663-CF6E097C1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19847" r="23125" b="13400"/>
          <a:stretch/>
        </p:blipFill>
        <p:spPr>
          <a:xfrm>
            <a:off x="771861" y="1457812"/>
            <a:ext cx="10572221" cy="5406538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F693E5B-7E52-4138-AC38-F6874815D651}"/>
              </a:ext>
            </a:extLst>
          </p:cNvPr>
          <p:cNvSpPr/>
          <p:nvPr/>
        </p:nvSpPr>
        <p:spPr>
          <a:xfrm rot="5400000" flipV="1">
            <a:off x="7162413" y="3812478"/>
            <a:ext cx="4256144" cy="304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7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D0A8C6-3F02-4D4C-8F74-8B0E8F83A8B8}"/>
              </a:ext>
            </a:extLst>
          </p:cNvPr>
          <p:cNvSpPr txBox="1"/>
          <p:nvPr/>
        </p:nvSpPr>
        <p:spPr>
          <a:xfrm>
            <a:off x="1000038" y="6477716"/>
            <a:ext cx="3346603" cy="261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1048" i="1" dirty="0">
                <a:solidFill>
                  <a:srgbClr val="003399"/>
                </a:solidFill>
              </a:rPr>
              <a:t>Fuente: </a:t>
            </a:r>
            <a:r>
              <a:rPr lang="es" sz="1048" dirty="0">
                <a:solidFill>
                  <a:srgbClr val="003399"/>
                </a:solidFill>
              </a:rPr>
              <a:t>13.º </a:t>
            </a:r>
            <a:r>
              <a:rPr lang="es" sz="1048" baseline="30000" dirty="0">
                <a:solidFill>
                  <a:srgbClr val="003399"/>
                </a:solidFill>
              </a:rPr>
              <a:t>informe </a:t>
            </a:r>
            <a:r>
              <a:rPr lang="es" sz="1048" dirty="0">
                <a:solidFill>
                  <a:srgbClr val="003399"/>
                </a:solidFill>
              </a:rPr>
              <a:t>ESVAC</a:t>
            </a:r>
          </a:p>
        </p:txBody>
      </p:sp>
    </p:spTree>
    <p:extLst>
      <p:ext uri="{BB962C8B-B14F-4D97-AF65-F5344CB8AC3E}">
        <p14:creationId xmlns:p14="http://schemas.microsoft.com/office/powerpoint/2010/main" val="546464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4461B8EE-FACF-3B81-7A85-EDA22C5651CF}"/>
              </a:ext>
            </a:extLst>
          </p:cNvPr>
          <p:cNvSpPr txBox="1">
            <a:spLocks/>
          </p:cNvSpPr>
          <p:nvPr/>
        </p:nvSpPr>
        <p:spPr>
          <a:xfrm>
            <a:off x="408192" y="298165"/>
            <a:ext cx="7994134" cy="532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96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" sz="2790" b="1" dirty="0">
                <a:latin typeface="EC Square Sans Pro" panose="020B0506040000020004" pitchFamily="34" charset="0"/>
              </a:rPr>
              <a:t>Uso de Medicamentos Veterinarios en ESPAÑA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92" y="830580"/>
            <a:ext cx="9549906" cy="583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72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4461B8EE-FACF-3B81-7A85-EDA22C5651CF}"/>
              </a:ext>
            </a:extLst>
          </p:cNvPr>
          <p:cNvSpPr txBox="1">
            <a:spLocks/>
          </p:cNvSpPr>
          <p:nvPr/>
        </p:nvSpPr>
        <p:spPr>
          <a:xfrm>
            <a:off x="408192" y="298165"/>
            <a:ext cx="7994134" cy="5324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396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" sz="2790" b="1" dirty="0">
                <a:latin typeface="EC Square Sans Pro" panose="020B0506040000020004" pitchFamily="34" charset="0"/>
              </a:rPr>
              <a:t>Uso de Medicamentos Veterinarios en ESPAÑA: Categoría AMEG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92" y="769900"/>
            <a:ext cx="8975558" cy="609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4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F1D7E46-E490-491E-997D-6B0E085B3913}"/>
              </a:ext>
            </a:extLst>
          </p:cNvPr>
          <p:cNvSpPr txBox="1"/>
          <p:nvPr/>
        </p:nvSpPr>
        <p:spPr>
          <a:xfrm>
            <a:off x="6705600" y="1225550"/>
            <a:ext cx="5486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" sz="2400" i="1" dirty="0">
                <a:latin typeface="EC Square Sans Pro" panose="020B0506040000020004" pitchFamily="34" charset="0"/>
              </a:rPr>
              <a:t>Ejemplo 1</a:t>
            </a:r>
          </a:p>
          <a:p>
            <a:r>
              <a:rPr lang="es" sz="2400" dirty="0">
                <a:latin typeface="EC Square Sans Pro" panose="020B0506040000020004" pitchFamily="34" charset="0"/>
              </a:rPr>
              <a:t>Tendencias de </a:t>
            </a:r>
            <a:r>
              <a:rPr lang="es" sz="2400" b="1" dirty="0">
                <a:latin typeface="EC Square Sans Pro" panose="020B0506040000020004" pitchFamily="34" charset="0"/>
              </a:rPr>
              <a:t>la resistencia </a:t>
            </a:r>
            <a:r>
              <a:rPr lang="es" sz="2400" dirty="0">
                <a:latin typeface="EC Square Sans Pro" panose="020B0506040000020004" pitchFamily="34" charset="0"/>
              </a:rPr>
              <a:t>a determinados </a:t>
            </a:r>
            <a:r>
              <a:rPr lang="es" sz="2400" b="1" dirty="0">
                <a:latin typeface="EC Square Sans Pro" panose="020B0506040000020004" pitchFamily="34" charset="0"/>
              </a:rPr>
              <a:t>antimicrobianos </a:t>
            </a:r>
            <a:r>
              <a:rPr lang="es" sz="2400" dirty="0">
                <a:latin typeface="EC Square Sans Pro" panose="020B0506040000020004" pitchFamily="34" charset="0"/>
              </a:rPr>
              <a:t>en el indicador </a:t>
            </a:r>
            <a:r>
              <a:rPr lang="es" sz="2400" b="1" i="1" dirty="0">
                <a:latin typeface="EC Square Sans Pro" panose="020B0506040000020004" pitchFamily="34" charset="0"/>
              </a:rPr>
              <a:t>E. coli </a:t>
            </a:r>
            <a:r>
              <a:rPr lang="es" sz="2400" dirty="0">
                <a:latin typeface="EC Square Sans Pro" panose="020B0506040000020004" pitchFamily="34" charset="0"/>
              </a:rPr>
              <a:t>de </a:t>
            </a:r>
            <a:r>
              <a:rPr lang="es" sz="2400" b="1" dirty="0">
                <a:latin typeface="EC Square Sans Pro" panose="020B0506040000020004" pitchFamily="34" charset="0"/>
              </a:rPr>
              <a:t>cerdos, </a:t>
            </a:r>
            <a:r>
              <a:rPr lang="es" sz="2400" dirty="0">
                <a:latin typeface="EC Square Sans Pro" panose="020B0506040000020004" pitchFamily="34" charset="0"/>
              </a:rPr>
              <a:t>2009-2021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D9129BE-E756-4321-93ED-2C020193A7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5" t="15149" r="25000" b="17074"/>
          <a:stretch/>
        </p:blipFill>
        <p:spPr>
          <a:xfrm>
            <a:off x="447436" y="75901"/>
            <a:ext cx="4953000" cy="28774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6882E40-365D-4376-B28F-4F2BCF9AFB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50" t="12223" r="21250" b="11111"/>
          <a:stretch/>
        </p:blipFill>
        <p:spPr>
          <a:xfrm>
            <a:off x="457200" y="2933174"/>
            <a:ext cx="5183683" cy="3887762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8017EBE3-34DE-4162-9126-D8A604F56D6C}"/>
              </a:ext>
            </a:extLst>
          </p:cNvPr>
          <p:cNvSpPr/>
          <p:nvPr/>
        </p:nvSpPr>
        <p:spPr>
          <a:xfrm>
            <a:off x="5793283" y="6349172"/>
            <a:ext cx="836117" cy="381000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FB6C07D-7E22-4458-859A-9C9B83464ADD}"/>
              </a:ext>
            </a:extLst>
          </p:cNvPr>
          <p:cNvSpPr/>
          <p:nvPr/>
        </p:nvSpPr>
        <p:spPr>
          <a:xfrm>
            <a:off x="6803360" y="3758372"/>
            <a:ext cx="836116" cy="806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89964A2-2769-4B75-A955-93ABB5737C66}"/>
              </a:ext>
            </a:extLst>
          </p:cNvPr>
          <p:cNvSpPr/>
          <p:nvPr/>
        </p:nvSpPr>
        <p:spPr>
          <a:xfrm>
            <a:off x="6803360" y="4520372"/>
            <a:ext cx="836116" cy="806976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0BFF1A5-9713-43EA-9A0C-9B4A59CC232D}"/>
              </a:ext>
            </a:extLst>
          </p:cNvPr>
          <p:cNvSpPr/>
          <p:nvPr/>
        </p:nvSpPr>
        <p:spPr>
          <a:xfrm>
            <a:off x="6803360" y="5313596"/>
            <a:ext cx="836116" cy="80697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B543019-BBCD-4B65-95D9-EBC59BEDDC62}"/>
              </a:ext>
            </a:extLst>
          </p:cNvPr>
          <p:cNvSpPr/>
          <p:nvPr/>
        </p:nvSpPr>
        <p:spPr>
          <a:xfrm>
            <a:off x="6803360" y="6081946"/>
            <a:ext cx="836116" cy="806976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53205C0D-5519-4140-BF17-86956B703A98}"/>
              </a:ext>
            </a:extLst>
          </p:cNvPr>
          <p:cNvCxnSpPr/>
          <p:nvPr/>
        </p:nvCxnSpPr>
        <p:spPr>
          <a:xfrm>
            <a:off x="7069018" y="6282497"/>
            <a:ext cx="3048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FC6A06C5-954C-4B11-B8E4-1879F3224AEE}"/>
              </a:ext>
            </a:extLst>
          </p:cNvPr>
          <p:cNvCxnSpPr>
            <a:cxnSpLocks/>
          </p:cNvCxnSpPr>
          <p:nvPr/>
        </p:nvCxnSpPr>
        <p:spPr>
          <a:xfrm>
            <a:off x="7013408" y="4923860"/>
            <a:ext cx="433720" cy="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1057F1BB-DFDF-4FE5-84D4-880E28C6582B}"/>
              </a:ext>
            </a:extLst>
          </p:cNvPr>
          <p:cNvCxnSpPr>
            <a:cxnSpLocks/>
          </p:cNvCxnSpPr>
          <p:nvPr/>
        </p:nvCxnSpPr>
        <p:spPr>
          <a:xfrm flipV="1">
            <a:off x="7004810" y="4036618"/>
            <a:ext cx="397583" cy="223867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4556AB43-11D6-44A5-8CCC-8AF4AF0F75BD}"/>
              </a:ext>
            </a:extLst>
          </p:cNvPr>
          <p:cNvCxnSpPr>
            <a:cxnSpLocks/>
          </p:cNvCxnSpPr>
          <p:nvPr/>
        </p:nvCxnSpPr>
        <p:spPr>
          <a:xfrm flipV="1">
            <a:off x="6992582" y="5593337"/>
            <a:ext cx="454546" cy="2286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EDC7F7-5CA2-407A-86E7-DB8A88FB7ADB}"/>
              </a:ext>
            </a:extLst>
          </p:cNvPr>
          <p:cNvSpPr txBox="1"/>
          <p:nvPr/>
        </p:nvSpPr>
        <p:spPr>
          <a:xfrm>
            <a:off x="7687340" y="2754789"/>
            <a:ext cx="404746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3200" dirty="0">
                <a:latin typeface="EC Square Sans Pro" panose="020B0506040000020004" pitchFamily="34" charset="0"/>
              </a:rPr>
              <a:t>Resistencia a:</a:t>
            </a:r>
          </a:p>
          <a:p>
            <a:endParaRPr lang="en-GB" sz="3200" dirty="0">
              <a:latin typeface="EC Square Sans Pro" panose="020B0506040000020004" pitchFamily="34" charset="0"/>
            </a:endParaRPr>
          </a:p>
          <a:p>
            <a:r>
              <a:rPr lang="es" sz="3200" dirty="0">
                <a:latin typeface="EC Square Sans Pro" panose="020B0506040000020004" pitchFamily="34" charset="0"/>
              </a:rPr>
              <a:t>ampicilina (AMP)</a:t>
            </a:r>
          </a:p>
          <a:p>
            <a:endParaRPr lang="en-GB" sz="2400" dirty="0">
              <a:latin typeface="EC Square Sans Pro" panose="020B0506040000020004" pitchFamily="34" charset="0"/>
            </a:endParaRPr>
          </a:p>
          <a:p>
            <a:r>
              <a:rPr lang="es" sz="3200" dirty="0">
                <a:latin typeface="EC Square Sans Pro" panose="020B0506040000020004" pitchFamily="34" charset="0"/>
              </a:rPr>
              <a:t>cefotaxima (CTX)</a:t>
            </a:r>
          </a:p>
          <a:p>
            <a:endParaRPr lang="en-GB" dirty="0">
              <a:latin typeface="EC Square Sans Pro" panose="020B0506040000020004" pitchFamily="34" charset="0"/>
            </a:endParaRPr>
          </a:p>
          <a:p>
            <a:r>
              <a:rPr lang="es" sz="3200" dirty="0">
                <a:latin typeface="EC Square Sans Pro" panose="020B0506040000020004" pitchFamily="34" charset="0"/>
              </a:rPr>
              <a:t>ciprofloxacino (CIP)</a:t>
            </a:r>
          </a:p>
          <a:p>
            <a:endParaRPr lang="en-GB" sz="2800" dirty="0">
              <a:latin typeface="EC Square Sans Pro" panose="020B0506040000020004" pitchFamily="34" charset="0"/>
            </a:endParaRPr>
          </a:p>
          <a:p>
            <a:r>
              <a:rPr lang="es" sz="3200" dirty="0">
                <a:latin typeface="EC Square Sans Pro" panose="020B0506040000020004" pitchFamily="34" charset="0"/>
              </a:rPr>
              <a:t>Tetraciclina (TET)</a:t>
            </a:r>
            <a:endParaRPr lang="en-GB" sz="3200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CB2D1E1-4A0B-4550-8390-93E46C707E93}"/>
              </a:ext>
            </a:extLst>
          </p:cNvPr>
          <p:cNvSpPr/>
          <p:nvPr/>
        </p:nvSpPr>
        <p:spPr>
          <a:xfrm>
            <a:off x="4343400" y="5838299"/>
            <a:ext cx="1345347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ACFE1DB-F97D-41CC-A5E0-4B7C1D478ED7}"/>
              </a:ext>
            </a:extLst>
          </p:cNvPr>
          <p:cNvSpPr/>
          <p:nvPr/>
        </p:nvSpPr>
        <p:spPr>
          <a:xfrm>
            <a:off x="1855053" y="5831949"/>
            <a:ext cx="1345347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arcador de texto 1">
            <a:extLst>
              <a:ext uri="{FF2B5EF4-FFF2-40B4-BE49-F238E27FC236}">
                <a16:creationId xmlns:a16="http://schemas.microsoft.com/office/drawing/2014/main" id="{2C162787-737E-4910-BB3F-5D2442DB8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3941" y="615950"/>
            <a:ext cx="3440659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" sz="4000" b="1" dirty="0">
                <a:latin typeface="EC Square Sans Pro" panose="020B0506040000020004" pitchFamily="34" charset="0"/>
                <a:cs typeface="+mn-cs"/>
              </a:rPr>
              <a:t>Logros</a:t>
            </a:r>
          </a:p>
        </p:txBody>
      </p:sp>
      <p:pic>
        <p:nvPicPr>
          <p:cNvPr id="39" name="Picture 2" descr="Silhouette of a pig Royalty Free Vector Image - VectorStock">
            <a:extLst>
              <a:ext uri="{FF2B5EF4-FFF2-40B4-BE49-F238E27FC236}">
                <a16:creationId xmlns:a16="http://schemas.microsoft.com/office/drawing/2014/main" id="{EBF0B977-D2E8-488C-A7E6-CD93C1D14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t="18131" r="2411" b="24735"/>
          <a:stretch/>
        </p:blipFill>
        <p:spPr bwMode="auto">
          <a:xfrm flipH="1">
            <a:off x="5974908" y="2368550"/>
            <a:ext cx="57829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44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AB4B412-712F-449D-BC76-68811EC6D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76" t="17778" r="26874" b="24444"/>
          <a:stretch/>
        </p:blipFill>
        <p:spPr>
          <a:xfrm>
            <a:off x="619125" y="-20425"/>
            <a:ext cx="4578349" cy="29033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825DA7-AD28-42AD-9061-E4E089157D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76" t="13333" r="26874" b="10000"/>
          <a:stretch/>
        </p:blipFill>
        <p:spPr>
          <a:xfrm>
            <a:off x="635000" y="2903343"/>
            <a:ext cx="4546600" cy="382579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87E8B90-0636-4775-A4B6-54F8D0D1394F}"/>
              </a:ext>
            </a:extLst>
          </p:cNvPr>
          <p:cNvSpPr/>
          <p:nvPr/>
        </p:nvSpPr>
        <p:spPr>
          <a:xfrm>
            <a:off x="4114800" y="5797550"/>
            <a:ext cx="1371600" cy="9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D45A128-5E65-418F-930D-D2507A9F25E5}"/>
              </a:ext>
            </a:extLst>
          </p:cNvPr>
          <p:cNvSpPr/>
          <p:nvPr/>
        </p:nvSpPr>
        <p:spPr>
          <a:xfrm>
            <a:off x="2971800" y="5755749"/>
            <a:ext cx="1345347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7A1701-2789-4212-AA97-C4DE1A2FD870}"/>
              </a:ext>
            </a:extLst>
          </p:cNvPr>
          <p:cNvSpPr txBox="1"/>
          <p:nvPr/>
        </p:nvSpPr>
        <p:spPr>
          <a:xfrm>
            <a:off x="6705600" y="1256090"/>
            <a:ext cx="5181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" sz="2400" i="1" dirty="0">
                <a:latin typeface="EC Square Sans Pro" panose="020B0506040000020004" pitchFamily="34" charset="0"/>
              </a:rPr>
              <a:t>Ejemplo 2</a:t>
            </a:r>
            <a:r>
              <a:rPr lang="es" sz="2400" dirty="0">
                <a:latin typeface="EC Square Sans Pro" panose="020B0506040000020004" pitchFamily="34" charset="0"/>
              </a:rPr>
              <a:t> </a:t>
            </a:r>
          </a:p>
          <a:p>
            <a:r>
              <a:rPr lang="es" sz="2400" dirty="0">
                <a:latin typeface="EC Square Sans Pro" panose="020B0506040000020004" pitchFamily="34" charset="0"/>
              </a:rPr>
              <a:t>Tendencias de </a:t>
            </a:r>
            <a:r>
              <a:rPr lang="es" sz="2400" b="1" dirty="0">
                <a:latin typeface="EC Square Sans Pro" panose="020B0506040000020004" pitchFamily="34" charset="0"/>
              </a:rPr>
              <a:t>la resistencia </a:t>
            </a:r>
            <a:r>
              <a:rPr lang="es" sz="2400" dirty="0">
                <a:latin typeface="EC Square Sans Pro" panose="020B0506040000020004" pitchFamily="34" charset="0"/>
              </a:rPr>
              <a:t>a </a:t>
            </a:r>
            <a:r>
              <a:rPr lang="es" sz="2400" b="1" dirty="0">
                <a:latin typeface="EC Square Sans Pro" panose="020B0506040000020004" pitchFamily="34" charset="0"/>
              </a:rPr>
              <a:t>antimicrobianos seleccionados </a:t>
            </a:r>
            <a:r>
              <a:rPr lang="es" sz="2400" dirty="0">
                <a:latin typeface="EC Square Sans Pro" panose="020B0506040000020004" pitchFamily="34" charset="0"/>
              </a:rPr>
              <a:t>en el indicador </a:t>
            </a:r>
            <a:r>
              <a:rPr lang="es" sz="2400" b="1" i="1" dirty="0">
                <a:latin typeface="EC Square Sans Pro" panose="020B0506040000020004" pitchFamily="34" charset="0"/>
              </a:rPr>
              <a:t>E. coli </a:t>
            </a:r>
            <a:r>
              <a:rPr lang="es" sz="2400" b="1" dirty="0">
                <a:latin typeface="EC Square Sans Pro" panose="020B0506040000020004" pitchFamily="34" charset="0"/>
              </a:rPr>
              <a:t>de pollos de engorde </a:t>
            </a:r>
            <a:r>
              <a:rPr lang="es" sz="2400" dirty="0">
                <a:latin typeface="EC Square Sans Pro" panose="020B0506040000020004" pitchFamily="34" charset="0"/>
              </a:rPr>
              <a:t>, 2009-2021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C06A3C1-7751-4FDF-AABF-B232759E36CD}"/>
              </a:ext>
            </a:extLst>
          </p:cNvPr>
          <p:cNvSpPr/>
          <p:nvPr/>
        </p:nvSpPr>
        <p:spPr>
          <a:xfrm>
            <a:off x="4788941" y="6126820"/>
            <a:ext cx="836117" cy="381000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E2FBD77-7D5E-4A23-A218-63328DC08C75}"/>
              </a:ext>
            </a:extLst>
          </p:cNvPr>
          <p:cNvSpPr/>
          <p:nvPr/>
        </p:nvSpPr>
        <p:spPr>
          <a:xfrm>
            <a:off x="6803360" y="3740150"/>
            <a:ext cx="836116" cy="806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C123E22-4D64-430F-A482-9C24E3741219}"/>
              </a:ext>
            </a:extLst>
          </p:cNvPr>
          <p:cNvSpPr/>
          <p:nvPr/>
        </p:nvSpPr>
        <p:spPr>
          <a:xfrm>
            <a:off x="6803360" y="4502150"/>
            <a:ext cx="836116" cy="806976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8F299C5-2809-4B40-A0C8-524CB94E8227}"/>
              </a:ext>
            </a:extLst>
          </p:cNvPr>
          <p:cNvSpPr/>
          <p:nvPr/>
        </p:nvSpPr>
        <p:spPr>
          <a:xfrm>
            <a:off x="6803360" y="5295374"/>
            <a:ext cx="836116" cy="80697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76FD2DC-3CBF-4B07-99C2-A30BBEE4494A}"/>
              </a:ext>
            </a:extLst>
          </p:cNvPr>
          <p:cNvSpPr/>
          <p:nvPr/>
        </p:nvSpPr>
        <p:spPr>
          <a:xfrm>
            <a:off x="6803360" y="6063724"/>
            <a:ext cx="836116" cy="806976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6D7C9DC3-72B3-44A6-82B1-A5EFA5F9FB11}"/>
              </a:ext>
            </a:extLst>
          </p:cNvPr>
          <p:cNvCxnSpPr/>
          <p:nvPr/>
        </p:nvCxnSpPr>
        <p:spPr>
          <a:xfrm>
            <a:off x="7069018" y="6264275"/>
            <a:ext cx="3048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7D5DA4F-F1EA-44CE-AFAF-A2E101931F52}"/>
              </a:ext>
            </a:extLst>
          </p:cNvPr>
          <p:cNvCxnSpPr/>
          <p:nvPr/>
        </p:nvCxnSpPr>
        <p:spPr>
          <a:xfrm>
            <a:off x="7076836" y="4717787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9C5B4B0-39CD-4052-BD71-E4F55FFB73F0}"/>
              </a:ext>
            </a:extLst>
          </p:cNvPr>
          <p:cNvCxnSpPr/>
          <p:nvPr/>
        </p:nvCxnSpPr>
        <p:spPr>
          <a:xfrm>
            <a:off x="7103183" y="3879061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67A030-21BF-4F9A-97FB-18DBAEA7E9B1}"/>
              </a:ext>
            </a:extLst>
          </p:cNvPr>
          <p:cNvSpPr txBox="1"/>
          <p:nvPr/>
        </p:nvSpPr>
        <p:spPr>
          <a:xfrm>
            <a:off x="7687340" y="3156387"/>
            <a:ext cx="404746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3200" dirty="0">
                <a:latin typeface="EC Square Sans Pro" panose="020B0506040000020004" pitchFamily="34" charset="0"/>
              </a:rPr>
              <a:t>Resistencia a:</a:t>
            </a:r>
          </a:p>
          <a:p>
            <a:r>
              <a:rPr lang="es" sz="3200" dirty="0">
                <a:latin typeface="EC Square Sans Pro" panose="020B0506040000020004" pitchFamily="34" charset="0"/>
              </a:rPr>
              <a:t>ampicilina (AMP)</a:t>
            </a:r>
          </a:p>
          <a:p>
            <a:endParaRPr lang="en-GB" sz="2400" dirty="0">
              <a:latin typeface="EC Square Sans Pro" panose="020B0506040000020004" pitchFamily="34" charset="0"/>
            </a:endParaRPr>
          </a:p>
          <a:p>
            <a:r>
              <a:rPr lang="es" sz="3200" dirty="0">
                <a:latin typeface="EC Square Sans Pro" panose="020B0506040000020004" pitchFamily="34" charset="0"/>
              </a:rPr>
              <a:t>cefotaxima (CTX)</a:t>
            </a:r>
          </a:p>
          <a:p>
            <a:endParaRPr lang="en-GB" dirty="0">
              <a:latin typeface="EC Square Sans Pro" panose="020B0506040000020004" pitchFamily="34" charset="0"/>
            </a:endParaRPr>
          </a:p>
          <a:p>
            <a:r>
              <a:rPr lang="es" sz="3200" dirty="0">
                <a:latin typeface="EC Square Sans Pro" panose="020B0506040000020004" pitchFamily="34" charset="0"/>
              </a:rPr>
              <a:t>ciprofloxacino (CIP)</a:t>
            </a:r>
          </a:p>
          <a:p>
            <a:endParaRPr lang="en-GB" sz="2800" dirty="0">
              <a:latin typeface="EC Square Sans Pro" panose="020B0506040000020004" pitchFamily="34" charset="0"/>
            </a:endParaRPr>
          </a:p>
          <a:p>
            <a:r>
              <a:rPr lang="es" sz="3200" dirty="0">
                <a:latin typeface="EC Square Sans Pro" panose="020B0506040000020004" pitchFamily="34" charset="0"/>
              </a:rPr>
              <a:t>Tetraciclina (TET)</a:t>
            </a:r>
            <a:endParaRPr lang="en-GB" sz="3200" dirty="0"/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9579818-B6C6-4601-BFC5-717813140962}"/>
              </a:ext>
            </a:extLst>
          </p:cNvPr>
          <p:cNvCxnSpPr/>
          <p:nvPr/>
        </p:nvCxnSpPr>
        <p:spPr>
          <a:xfrm>
            <a:off x="7086600" y="5492750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3" name="Modelo 3D 22" descr="Trofeo">
                <a:extLst>
                  <a:ext uri="{FF2B5EF4-FFF2-40B4-BE49-F238E27FC236}">
                    <a16:creationId xmlns:a16="http://schemas.microsoft.com/office/drawing/2014/main" id="{4461AB61-83CC-49C0-AA43-1D36F0CAC5C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578528" y="4178373"/>
              <a:ext cx="1562012" cy="1314375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1562012" cy="1314375"/>
                    </a:xfrm>
                    <a:prstGeom prst="rect">
                      <a:avLst/>
                    </a:prstGeom>
                  </am3d:spPr>
                  <am3d:camera>
                    <am3d:pos x="0" y="0" z="6620465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5605533" d="1000000"/>
                    <am3d:preTrans dx="0" dy="-14889060" dz="-6"/>
                    <am3d:scale>
                      <am3d:sx n="1000000" d="1000000"/>
                      <am3d:sy n="1000000" d="1000000"/>
                      <am3d:sz n="1000000" d="1000000"/>
                    </am3d:scale>
                    <am3d:rot ax="1528524" ay="-1755866" az="-786652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20191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3" name="Modelo 3D 22" descr="Trofeo">
                <a:extLst>
                  <a:ext uri="{FF2B5EF4-FFF2-40B4-BE49-F238E27FC236}">
                    <a16:creationId xmlns:a16="http://schemas.microsoft.com/office/drawing/2014/main" id="{4461AB61-83CC-49C0-AA43-1D36F0CAC5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78528" y="4178373"/>
                <a:ext cx="1562012" cy="1314375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Marcador de texto 1">
            <a:extLst>
              <a:ext uri="{FF2B5EF4-FFF2-40B4-BE49-F238E27FC236}">
                <a16:creationId xmlns:a16="http://schemas.microsoft.com/office/drawing/2014/main" id="{6A2DD187-12BE-40DF-81C2-5807CC2D3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3941" y="615950"/>
            <a:ext cx="3440659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" sz="4000" b="1" dirty="0">
                <a:latin typeface="EC Square Sans Pro" panose="020B0506040000020004" pitchFamily="34" charset="0"/>
                <a:cs typeface="+mn-cs"/>
              </a:rPr>
              <a:t>Logros</a:t>
            </a:r>
          </a:p>
        </p:txBody>
      </p:sp>
      <p:pic>
        <p:nvPicPr>
          <p:cNvPr id="26" name="Picture 6" descr="Chicken Icon Vector Art, Icons, and Graphics for Free Download">
            <a:extLst>
              <a:ext uri="{FF2B5EF4-FFF2-40B4-BE49-F238E27FC236}">
                <a16:creationId xmlns:a16="http://schemas.microsoft.com/office/drawing/2014/main" id="{02ED8444-E89A-49A1-A18E-E9BACB0DC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t="19410" r="24531" b="22786"/>
          <a:stretch/>
        </p:blipFill>
        <p:spPr bwMode="auto">
          <a:xfrm>
            <a:off x="6146866" y="2292350"/>
            <a:ext cx="368603" cy="4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21">
            <a:extLst>
              <a:ext uri="{FF2B5EF4-FFF2-40B4-BE49-F238E27FC236}">
                <a16:creationId xmlns:a16="http://schemas.microsoft.com/office/drawing/2014/main" id="{611BE222-C18A-4132-B90F-CA64B56986C3}"/>
              </a:ext>
            </a:extLst>
          </p:cNvPr>
          <p:cNvSpPr/>
          <p:nvPr/>
        </p:nvSpPr>
        <p:spPr>
          <a:xfrm>
            <a:off x="716583" y="5755749"/>
            <a:ext cx="1301749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844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4">
            <a:extLst>
              <a:ext uri="{FF2B5EF4-FFF2-40B4-BE49-F238E27FC236}">
                <a16:creationId xmlns:a16="http://schemas.microsoft.com/office/drawing/2014/main" id="{F14716CD-A60B-44E0-B79E-19772F5B96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71875" y="2057400"/>
            <a:ext cx="3487738" cy="78105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" noProof="0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25306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6C65370-E0CC-42A0-A0F4-3B48429C8E31}"/>
              </a:ext>
            </a:extLst>
          </p:cNvPr>
          <p:cNvSpPr txBox="1"/>
          <p:nvPr/>
        </p:nvSpPr>
        <p:spPr>
          <a:xfrm>
            <a:off x="0" y="1149350"/>
            <a:ext cx="5486400" cy="830997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algn="ctr"/>
            <a:r>
              <a:rPr lang="es" sz="4800" dirty="0">
                <a:solidFill>
                  <a:schemeClr val="bg1"/>
                </a:solidFill>
                <a:latin typeface="EC Square Sans Pro" panose="020B0506040000020004" pitchFamily="34" charset="0"/>
              </a:rPr>
              <a:t>Una amenaza global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810695-4B18-4AB9-AAC3-92C349B6A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2825750"/>
            <a:ext cx="4648200" cy="388411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5127275-2F9B-44C4-BB3A-46D089D33F07}"/>
              </a:ext>
            </a:extLst>
          </p:cNvPr>
          <p:cNvSpPr txBox="1"/>
          <p:nvPr/>
        </p:nvSpPr>
        <p:spPr>
          <a:xfrm>
            <a:off x="6705600" y="1149349"/>
            <a:ext cx="5486400" cy="830997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algn="ctr"/>
            <a:r>
              <a:rPr lang="es" sz="4800" dirty="0">
                <a:solidFill>
                  <a:schemeClr val="bg1"/>
                </a:solidFill>
                <a:latin typeface="EC Square Sans Pro" panose="020B0506040000020004" pitchFamily="34" charset="0"/>
              </a:rPr>
              <a:t>Impacto económico</a:t>
            </a:r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1D42911C-E294-4D6A-BF59-85F8CBB21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9462631" cy="476730"/>
          </a:xfrm>
        </p:spPr>
        <p:txBody>
          <a:bodyPr/>
          <a:lstStyle/>
          <a:p>
            <a:pPr marL="0" indent="0">
              <a:buNone/>
            </a:pPr>
            <a:r>
              <a:rPr lang="es" sz="2800" dirty="0">
                <a:latin typeface="EC Square Sans Pro" panose="020B0506040000020004" pitchFamily="34" charset="0"/>
              </a:rPr>
              <a:t>Resistencia a los antimicrobianos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11B092D-8A8C-41EC-A18A-7439F8EB7891}"/>
              </a:ext>
            </a:extLst>
          </p:cNvPr>
          <p:cNvSpPr txBox="1"/>
          <p:nvPr/>
        </p:nvSpPr>
        <p:spPr>
          <a:xfrm>
            <a:off x="6705600" y="1987550"/>
            <a:ext cx="52578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" b="0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El coste estimado de la RAM para los sistemas de la sanidad en Europa es:</a:t>
            </a:r>
          </a:p>
          <a:p>
            <a:pPr algn="ctr"/>
            <a:r>
              <a:rPr lang="es" sz="4800" b="1" i="0" dirty="0">
                <a:solidFill>
                  <a:srgbClr val="003399"/>
                </a:solidFill>
                <a:effectLst/>
                <a:latin typeface="EC Square Sans Pro" panose="020B0506040000020004" pitchFamily="34" charset="0"/>
              </a:rPr>
              <a:t>1.100 millones de euros al año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0" y="2018651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dirty="0">
                <a:solidFill>
                  <a:srgbClr val="3F4A52"/>
                </a:solidFill>
                <a:latin typeface="EC Square Sans Pro" panose="020B0506040000020004" pitchFamily="34" charset="0"/>
              </a:rPr>
              <a:t>Número estimado de muertes causadas por RAM en 2050 en comparación con las causas comunes de muerte actuales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B716D8-9625-1DFF-BDE4-6B3414814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4121149"/>
            <a:ext cx="2136461" cy="2624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FA4421-ED24-D424-07D1-6E4AE6C01B9A}"/>
              </a:ext>
            </a:extLst>
          </p:cNvPr>
          <p:cNvSpPr txBox="1"/>
          <p:nvPr/>
        </p:nvSpPr>
        <p:spPr>
          <a:xfrm>
            <a:off x="9296400" y="4218281"/>
            <a:ext cx="259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800" b="1" dirty="0"/>
              <a:t>Nuevo informe 2023:</a:t>
            </a:r>
          </a:p>
          <a:p>
            <a:endParaRPr lang="en-US" sz="2800" b="1" dirty="0"/>
          </a:p>
          <a:p>
            <a:r>
              <a:rPr lang="es" sz="48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$$ ↑↑</a:t>
            </a:r>
            <a:endParaRPr lang="en-GB" sz="48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9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63E4619-3C8A-44F4-B178-A8DFC4BE6BB0}"/>
              </a:ext>
            </a:extLst>
          </p:cNvPr>
          <p:cNvSpPr txBox="1"/>
          <p:nvPr/>
        </p:nvSpPr>
        <p:spPr>
          <a:xfrm>
            <a:off x="323517" y="3954843"/>
            <a:ext cx="2772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800" dirty="0">
                <a:latin typeface="EC Square Sans Pro" panose="020B0506040000020004" pitchFamily="34" charset="0"/>
              </a:rPr>
              <a:t>Uso, abuso y mal uso </a:t>
            </a:r>
            <a:r>
              <a:rPr lang="es" sz="2800" dirty="0">
                <a:solidFill>
                  <a:schemeClr val="tx1"/>
                </a:solidFill>
                <a:latin typeface="EC Square Sans Pro" panose="020B0506040000020004" pitchFamily="34" charset="0"/>
              </a:rPr>
              <a:t>de antimicrobianos</a:t>
            </a:r>
          </a:p>
          <a:p>
            <a:endParaRPr lang="en-GB" sz="2800" dirty="0">
              <a:latin typeface="EC Square Sans Pro" panose="020B05060400000200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CCC8AE-EAB6-40DE-A44C-68C21EE7D592}"/>
              </a:ext>
            </a:extLst>
          </p:cNvPr>
          <p:cNvSpPr txBox="1"/>
          <p:nvPr/>
        </p:nvSpPr>
        <p:spPr>
          <a:xfrm>
            <a:off x="3870748" y="3943177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800" dirty="0">
                <a:solidFill>
                  <a:schemeClr val="tx1"/>
                </a:solidFill>
                <a:latin typeface="EC Square Sans Pro" panose="020B0506040000020004" pitchFamily="34" charset="0"/>
              </a:rPr>
              <a:t>Los microbios </a:t>
            </a:r>
            <a:r>
              <a:rPr lang="es" sz="2800" dirty="0">
                <a:latin typeface="EC Square Sans Pro" panose="020B0506040000020004" pitchFamily="34" charset="0"/>
              </a:rPr>
              <a:t>desarrollan resistencia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2DF08B-4A1A-433C-96E5-A20EAB01DB2F}"/>
              </a:ext>
            </a:extLst>
          </p:cNvPr>
          <p:cNvSpPr txBox="1"/>
          <p:nvPr/>
        </p:nvSpPr>
        <p:spPr>
          <a:xfrm>
            <a:off x="6379806" y="4054563"/>
            <a:ext cx="27028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800" dirty="0">
                <a:solidFill>
                  <a:schemeClr val="tx1"/>
                </a:solidFill>
                <a:latin typeface="EC Square Sans Pro" panose="020B0506040000020004" pitchFamily="34" charset="0"/>
              </a:rPr>
              <a:t>Los </a:t>
            </a:r>
            <a:r>
              <a:rPr lang="es" sz="2800" dirty="0">
                <a:latin typeface="EC Square Sans Pro" panose="020B0506040000020004" pitchFamily="34" charset="0"/>
              </a:rPr>
              <a:t>antimicrobianos se vuelven menos efectivos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942170-675E-461E-9EBA-F361CB62810E}"/>
              </a:ext>
            </a:extLst>
          </p:cNvPr>
          <p:cNvSpPr txBox="1"/>
          <p:nvPr/>
        </p:nvSpPr>
        <p:spPr>
          <a:xfrm>
            <a:off x="9511714" y="3829268"/>
            <a:ext cx="2756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800" dirty="0">
                <a:latin typeface="EC Square Sans Pro" panose="020B0506040000020004" pitchFamily="34" charset="0"/>
              </a:rPr>
              <a:t>Las enfermedades se propagan más fácilmente, persisten o matan.</a:t>
            </a:r>
            <a:endParaRPr lang="en-GB" sz="2800" strike="dblStrike" dirty="0">
              <a:solidFill>
                <a:srgbClr val="FF0000"/>
              </a:solidFill>
              <a:latin typeface="EC Square Sans Pro" panose="020B0506040000020004" pitchFamily="34" charset="0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3CDF22E-462C-4E62-8BBA-64B33A28F0F0}"/>
              </a:ext>
            </a:extLst>
          </p:cNvPr>
          <p:cNvCxnSpPr>
            <a:cxnSpLocks/>
          </p:cNvCxnSpPr>
          <p:nvPr/>
        </p:nvCxnSpPr>
        <p:spPr>
          <a:xfrm>
            <a:off x="3238207" y="4433423"/>
            <a:ext cx="472440" cy="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D922B4D-F09E-450E-B507-F4B1A88243E6}"/>
              </a:ext>
            </a:extLst>
          </p:cNvPr>
          <p:cNvCxnSpPr>
            <a:cxnSpLocks/>
          </p:cNvCxnSpPr>
          <p:nvPr/>
        </p:nvCxnSpPr>
        <p:spPr>
          <a:xfrm>
            <a:off x="8877007" y="4433423"/>
            <a:ext cx="381000" cy="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27E7028-77BE-4AD0-BB26-5611353C9E8E}"/>
              </a:ext>
            </a:extLst>
          </p:cNvPr>
          <p:cNvCxnSpPr>
            <a:cxnSpLocks/>
          </p:cNvCxnSpPr>
          <p:nvPr/>
        </p:nvCxnSpPr>
        <p:spPr>
          <a:xfrm>
            <a:off x="5600407" y="4433423"/>
            <a:ext cx="381000" cy="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áfico 5" descr="Cápsula de Petri contorno">
            <a:extLst>
              <a:ext uri="{FF2B5EF4-FFF2-40B4-BE49-F238E27FC236}">
                <a16:creationId xmlns:a16="http://schemas.microsoft.com/office/drawing/2014/main" id="{E2EE7E28-C50B-457E-87A2-55D5D5941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9775" y="5425542"/>
            <a:ext cx="646328" cy="646328"/>
          </a:xfrm>
          <a:prstGeom prst="rect">
            <a:avLst/>
          </a:prstGeom>
        </p:spPr>
      </p:pic>
      <p:pic>
        <p:nvPicPr>
          <p:cNvPr id="11" name="Gráfico 10" descr="Cápsula de Petri con relleno sólido">
            <a:extLst>
              <a:ext uri="{FF2B5EF4-FFF2-40B4-BE49-F238E27FC236}">
                <a16:creationId xmlns:a16="http://schemas.microsoft.com/office/drawing/2014/main" id="{60303A49-96BB-4531-BBC2-86A1DE7AE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19961" y="3168576"/>
            <a:ext cx="738570" cy="738570"/>
          </a:xfrm>
          <a:prstGeom prst="rect">
            <a:avLst/>
          </a:prstGeom>
        </p:spPr>
      </p:pic>
      <p:pic>
        <p:nvPicPr>
          <p:cNvPr id="17" name="Gráfico 16" descr="Germen con relleno sólido">
            <a:extLst>
              <a:ext uri="{FF2B5EF4-FFF2-40B4-BE49-F238E27FC236}">
                <a16:creationId xmlns:a16="http://schemas.microsoft.com/office/drawing/2014/main" id="{62D33601-3982-4CE7-A367-FC52ECA7AE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026346">
            <a:off x="11301826" y="5385558"/>
            <a:ext cx="564902" cy="564902"/>
          </a:xfrm>
          <a:prstGeom prst="rect">
            <a:avLst/>
          </a:prstGeom>
        </p:spPr>
      </p:pic>
      <p:pic>
        <p:nvPicPr>
          <p:cNvPr id="19" name="Gráfico 18" descr="Germen con relleno sólido">
            <a:extLst>
              <a:ext uri="{FF2B5EF4-FFF2-40B4-BE49-F238E27FC236}">
                <a16:creationId xmlns:a16="http://schemas.microsoft.com/office/drawing/2014/main" id="{A09D8FBC-4BE1-4CD3-A561-EEDE97F68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15889" y="5870445"/>
            <a:ext cx="807720" cy="807720"/>
          </a:xfrm>
          <a:prstGeom prst="rect">
            <a:avLst/>
          </a:prstGeom>
        </p:spPr>
      </p:pic>
      <p:pic>
        <p:nvPicPr>
          <p:cNvPr id="21" name="Gráfico 20" descr="Germen contorno">
            <a:extLst>
              <a:ext uri="{FF2B5EF4-FFF2-40B4-BE49-F238E27FC236}">
                <a16:creationId xmlns:a16="http://schemas.microsoft.com/office/drawing/2014/main" id="{44DB5C35-5A7A-402A-BCF1-F6C05B0115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28989" y="2989672"/>
            <a:ext cx="807720" cy="807720"/>
          </a:xfrm>
          <a:prstGeom prst="rect">
            <a:avLst/>
          </a:prstGeom>
        </p:spPr>
      </p:pic>
      <p:pic>
        <p:nvPicPr>
          <p:cNvPr id="23" name="Gráfico 22" descr="Germen contorno">
            <a:extLst>
              <a:ext uri="{FF2B5EF4-FFF2-40B4-BE49-F238E27FC236}">
                <a16:creationId xmlns:a16="http://schemas.microsoft.com/office/drawing/2014/main" id="{591A33C3-5243-448E-900D-0B62ED7BFB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32762" y="3242859"/>
            <a:ext cx="631890" cy="631890"/>
          </a:xfrm>
          <a:prstGeom prst="rect">
            <a:avLst/>
          </a:prstGeom>
        </p:spPr>
      </p:pic>
      <p:pic>
        <p:nvPicPr>
          <p:cNvPr id="25" name="Gráfico 24" descr="Germen contorno">
            <a:extLst>
              <a:ext uri="{FF2B5EF4-FFF2-40B4-BE49-F238E27FC236}">
                <a16:creationId xmlns:a16="http://schemas.microsoft.com/office/drawing/2014/main" id="{91CB132C-7FA1-400E-A9D4-4E726AAD66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65383" y="3094202"/>
            <a:ext cx="646331" cy="646331"/>
          </a:xfrm>
          <a:prstGeom prst="rect">
            <a:avLst/>
          </a:prstGeom>
        </p:spPr>
      </p:pic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983386" y="247805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s" sz="4000" b="1" kern="0" dirty="0">
                <a:solidFill>
                  <a:schemeClr val="bg1"/>
                </a:solidFill>
                <a:latin typeface="EC Square Sans Pro" panose="020B0506040000020004" pitchFamily="34" charset="0"/>
              </a:rPr>
              <a:t>¿Qué es la RAM y cómo se produce?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B6273-B51F-1B86-FCAF-E219E0A13BDA}"/>
              </a:ext>
            </a:extLst>
          </p:cNvPr>
          <p:cNvSpPr txBox="1"/>
          <p:nvPr/>
        </p:nvSpPr>
        <p:spPr>
          <a:xfrm>
            <a:off x="533400" y="1530350"/>
            <a:ext cx="10834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800" dirty="0">
                <a:latin typeface="EC Square Sans Pro" panose="020B0506040000020004"/>
              </a:rPr>
              <a:t>La resistencia a los antimicrobianos (RAM) ocurre cuando los gérmenes (bacterias, virus u hongos) que causan infecciones resisten los efectos de los antimicrobianos utilizados para tratarlos.</a:t>
            </a:r>
            <a:endParaRPr lang="LID4096" sz="2800" dirty="0">
              <a:latin typeface="EC Square Sans Pro" panose="020B0506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93687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7FD3E5C-1606-4DD6-89E1-3F2A497CF977}"/>
              </a:ext>
            </a:extLst>
          </p:cNvPr>
          <p:cNvSpPr/>
          <p:nvPr/>
        </p:nvSpPr>
        <p:spPr>
          <a:xfrm>
            <a:off x="0" y="0"/>
            <a:ext cx="5715000" cy="68707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2D332C-AA8E-47DE-A0F3-6F3AF9BCE1C9}"/>
              </a:ext>
            </a:extLst>
          </p:cNvPr>
          <p:cNvSpPr txBox="1"/>
          <p:nvPr/>
        </p:nvSpPr>
        <p:spPr>
          <a:xfrm>
            <a:off x="457200" y="2320558"/>
            <a:ext cx="4495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" sz="40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La RAM está presente en humanos, animales, plantas y el medio ambiente.</a:t>
            </a:r>
            <a:endParaRPr lang="en-US" sz="4000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62094C6B-0E56-46FE-9595-AF1BAEACF863}"/>
              </a:ext>
            </a:extLst>
          </p:cNvPr>
          <p:cNvSpPr/>
          <p:nvPr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3615D5-0E28-4546-9B82-A34F11D5AC7D}"/>
              </a:ext>
            </a:extLst>
          </p:cNvPr>
          <p:cNvSpPr txBox="1"/>
          <p:nvPr/>
        </p:nvSpPr>
        <p:spPr>
          <a:xfrm>
            <a:off x="7086600" y="359783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100" dirty="0"/>
              <a:t>Consumo de antimicrobianos en animales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D4739FA-3E36-4EBB-B8B4-DE10C706CD2C}"/>
              </a:ext>
            </a:extLst>
          </p:cNvPr>
          <p:cNvSpPr txBox="1"/>
          <p:nvPr/>
        </p:nvSpPr>
        <p:spPr>
          <a:xfrm>
            <a:off x="9448800" y="3597830"/>
            <a:ext cx="13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" sz="1100"/>
              <a:t>Consumo de antimicrobianos en humanos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14D3403-12D1-430E-8942-5888B5C60E8B}"/>
              </a:ext>
            </a:extLst>
          </p:cNvPr>
          <p:cNvSpPr/>
          <p:nvPr/>
        </p:nvSpPr>
        <p:spPr>
          <a:xfrm rot="19772696">
            <a:off x="7467600" y="4502150"/>
            <a:ext cx="762000" cy="3729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rgbClr val="2C7470"/>
              </a:gs>
              <a:gs pos="53000">
                <a:srgbClr val="6BB18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E3D17A9-1AE2-4F14-A55F-09C30A3145ED}"/>
              </a:ext>
            </a:extLst>
          </p:cNvPr>
          <p:cNvSpPr/>
          <p:nvPr/>
        </p:nvSpPr>
        <p:spPr>
          <a:xfrm rot="1999970">
            <a:off x="9945792" y="4429508"/>
            <a:ext cx="762000" cy="3729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rgbClr val="2C7470"/>
              </a:gs>
              <a:gs pos="53000">
                <a:srgbClr val="6BB18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85533A1-55A8-4BE1-9A76-096F143B67D5}"/>
              </a:ext>
            </a:extLst>
          </p:cNvPr>
          <p:cNvSpPr txBox="1"/>
          <p:nvPr/>
        </p:nvSpPr>
        <p:spPr>
          <a:xfrm>
            <a:off x="7848600" y="441108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/>
              <a:t>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AF7C949-35A0-492A-8F25-7031FFEEFDF0}"/>
              </a:ext>
            </a:extLst>
          </p:cNvPr>
          <p:cNvSpPr txBox="1"/>
          <p:nvPr/>
        </p:nvSpPr>
        <p:spPr>
          <a:xfrm>
            <a:off x="10287000" y="450577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/>
              <a:t>yo</a:t>
            </a:r>
          </a:p>
        </p:txBody>
      </p:sp>
      <p:pic>
        <p:nvPicPr>
          <p:cNvPr id="19" name="Picture 6" descr="Chicken Icon Vector Art, Icons, and Graphics for Free Download">
            <a:extLst>
              <a:ext uri="{FF2B5EF4-FFF2-40B4-BE49-F238E27FC236}">
                <a16:creationId xmlns:a16="http://schemas.microsoft.com/office/drawing/2014/main" id="{EDBCEAB4-7122-4990-B5A4-9FD3FBC5F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6227" y="5904540"/>
            <a:ext cx="175015" cy="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Sheep Vector Illustration Black Silhouette. Stock Vector - Illustration of  raphic, husbandry: 140349495">
            <a:extLst>
              <a:ext uri="{FF2B5EF4-FFF2-40B4-BE49-F238E27FC236}">
                <a16:creationId xmlns:a16="http://schemas.microsoft.com/office/drawing/2014/main" id="{69389230-7694-4EB4-B733-489568337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43" t="7481" r="11426" b="9237"/>
          <a:stretch/>
        </p:blipFill>
        <p:spPr bwMode="auto">
          <a:xfrm>
            <a:off x="7566227" y="6157517"/>
            <a:ext cx="230389" cy="17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840+ Heifer Illustrations, Royalty-Free Vector Graphics &amp; Clip Art - iStock  | Heifer cows, Heifer vector, Heifer milk">
            <a:extLst>
              <a:ext uri="{FF2B5EF4-FFF2-40B4-BE49-F238E27FC236}">
                <a16:creationId xmlns:a16="http://schemas.microsoft.com/office/drawing/2014/main" id="{862FE27E-F170-4DA4-ABB8-8AAEB4253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40" t="28652" r="15867" b="28682"/>
          <a:stretch/>
        </p:blipFill>
        <p:spPr bwMode="auto">
          <a:xfrm>
            <a:off x="7572368" y="6400493"/>
            <a:ext cx="250792" cy="15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Over 900 Free Horse Vectors - Pixabay - Pixabay">
            <a:extLst>
              <a:ext uri="{FF2B5EF4-FFF2-40B4-BE49-F238E27FC236}">
                <a16:creationId xmlns:a16="http://schemas.microsoft.com/office/drawing/2014/main" id="{0593146F-7356-411E-B688-9314AEF2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345" y="5679971"/>
            <a:ext cx="263499" cy="23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sh Icon Vector Isolated Stock Illustration - Download Image Now - Fish,  Icon, Vector - iStock">
            <a:extLst>
              <a:ext uri="{FF2B5EF4-FFF2-40B4-BE49-F238E27FC236}">
                <a16:creationId xmlns:a16="http://schemas.microsoft.com/office/drawing/2014/main" id="{21332A87-1201-4691-9729-8BDA28A4D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37" t="29604" r="9625" b="30401"/>
          <a:stretch/>
        </p:blipFill>
        <p:spPr bwMode="auto">
          <a:xfrm>
            <a:off x="7884592" y="5949950"/>
            <a:ext cx="292252" cy="14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Goat Vector Art Stock Images | Depositphotos">
            <a:extLst>
              <a:ext uri="{FF2B5EF4-FFF2-40B4-BE49-F238E27FC236}">
                <a16:creationId xmlns:a16="http://schemas.microsoft.com/office/drawing/2014/main" id="{3275B2B3-DFFF-4272-899F-2EB949EB2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5" t="14682" r="10177" b="14207"/>
          <a:stretch/>
        </p:blipFill>
        <p:spPr bwMode="auto">
          <a:xfrm>
            <a:off x="7884592" y="6132182"/>
            <a:ext cx="225491" cy="19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ilhouette of a pig Royalty Free Vector Image - VectorStock">
            <a:extLst>
              <a:ext uri="{FF2B5EF4-FFF2-40B4-BE49-F238E27FC236}">
                <a16:creationId xmlns:a16="http://schemas.microsoft.com/office/drawing/2014/main" id="{61DB3D45-539C-4A74-AB7E-0D232A821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4" t="18131" r="2411" b="24735"/>
          <a:stretch/>
        </p:blipFill>
        <p:spPr bwMode="auto">
          <a:xfrm>
            <a:off x="7479597" y="5712142"/>
            <a:ext cx="289158" cy="1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uman Body Shape Vector Art. Stock Vector - Illustration of ...">
            <a:extLst>
              <a:ext uri="{FF2B5EF4-FFF2-40B4-BE49-F238E27FC236}">
                <a16:creationId xmlns:a16="http://schemas.microsoft.com/office/drawing/2014/main" id="{D51ACD52-0882-4555-B6A0-04151EA9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0" y="5650799"/>
            <a:ext cx="868274" cy="83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7A8209B-EFDD-4691-9751-A1F62129A15D}"/>
              </a:ext>
            </a:extLst>
          </p:cNvPr>
          <p:cNvCxnSpPr/>
          <p:nvPr/>
        </p:nvCxnSpPr>
        <p:spPr>
          <a:xfrm>
            <a:off x="8534400" y="4595753"/>
            <a:ext cx="129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EF394A6-05D5-4D5C-BDCC-B23257FDE0A3}"/>
              </a:ext>
            </a:extLst>
          </p:cNvPr>
          <p:cNvCxnSpPr/>
          <p:nvPr/>
        </p:nvCxnSpPr>
        <p:spPr>
          <a:xfrm>
            <a:off x="8576044" y="6066148"/>
            <a:ext cx="129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78408D42-7F44-4771-A545-25C18CE10EE3}"/>
              </a:ext>
            </a:extLst>
          </p:cNvPr>
          <p:cNvCxnSpPr>
            <a:cxnSpLocks/>
          </p:cNvCxnSpPr>
          <p:nvPr/>
        </p:nvCxnSpPr>
        <p:spPr>
          <a:xfrm>
            <a:off x="7823160" y="5042489"/>
            <a:ext cx="0" cy="513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322FDA71-2702-4FA6-9AE3-23F4F5E3546B}"/>
              </a:ext>
            </a:extLst>
          </p:cNvPr>
          <p:cNvCxnSpPr>
            <a:cxnSpLocks/>
            <a:endCxn id="5122" idx="0"/>
          </p:cNvCxnSpPr>
          <p:nvPr/>
        </p:nvCxnSpPr>
        <p:spPr>
          <a:xfrm flipH="1">
            <a:off x="10340137" y="5052741"/>
            <a:ext cx="8140" cy="5980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7E55C06E-C7C6-407E-8236-3C255D1B5268}"/>
              </a:ext>
            </a:extLst>
          </p:cNvPr>
          <p:cNvCxnSpPr/>
          <p:nvPr/>
        </p:nvCxnSpPr>
        <p:spPr>
          <a:xfrm>
            <a:off x="8271551" y="4981145"/>
            <a:ext cx="1599893" cy="8095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84BA2421-9DE5-4792-89AA-19D5D0C7006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5200" y="634303"/>
            <a:ext cx="3276600" cy="292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84FCC45-1893-41F1-9A04-085CD0D4288A}"/>
              </a:ext>
            </a:extLst>
          </p:cNvPr>
          <p:cNvSpPr txBox="1"/>
          <p:nvPr/>
        </p:nvSpPr>
        <p:spPr>
          <a:xfrm>
            <a:off x="304800" y="2139950"/>
            <a:ext cx="47244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" sz="4000" b="1" dirty="0">
                <a:solidFill>
                  <a:srgbClr val="2C7470"/>
                </a:solidFill>
                <a:latin typeface="EC Square Sans Pro" panose="020B0506040000020004" pitchFamily="34" charset="0"/>
              </a:rPr>
              <a:t>Las bacterias resistentes infectan a 800.000 personas cada año en la UE/AELC</a:t>
            </a:r>
          </a:p>
          <a:p>
            <a:pPr algn="ctr"/>
            <a:r>
              <a:rPr lang="es" sz="2400" b="1" dirty="0">
                <a:solidFill>
                  <a:srgbClr val="2C7470"/>
                </a:solidFill>
                <a:latin typeface="EC Square Sans Pro" panose="020B0506040000020004" pitchFamily="34" charset="0"/>
              </a:rPr>
              <a:t>(datos del ECDC 2022)</a:t>
            </a:r>
            <a:endParaRPr lang="en-US" sz="2400" b="1" dirty="0">
              <a:solidFill>
                <a:srgbClr val="2C7470"/>
              </a:solidFill>
              <a:latin typeface="EC Square Sans Pro" panose="020B05060400000200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698E90E-AC4D-4FC5-ADA2-FD1BE7E586E6}"/>
              </a:ext>
            </a:extLst>
          </p:cNvPr>
          <p:cNvGraphicFramePr>
            <a:graphicFrameLocks/>
          </p:cNvGraphicFramePr>
          <p:nvPr/>
        </p:nvGraphicFramePr>
        <p:xfrm>
          <a:off x="5181600" y="1073150"/>
          <a:ext cx="7010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A21E0AD-CF4E-4F49-8784-E16C80E5D3D4}"/>
              </a:ext>
            </a:extLst>
          </p:cNvPr>
          <p:cNvSpPr txBox="1"/>
          <p:nvPr/>
        </p:nvSpPr>
        <p:spPr>
          <a:xfrm>
            <a:off x="5181600" y="565905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1100" b="0" i="1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Fuente </a:t>
            </a:r>
            <a:r>
              <a:rPr lang="es" sz="1100" b="0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: ECDC (Centro Europeo para la Prevención y el Control de Enfermedades)</a:t>
            </a:r>
            <a:endParaRPr lang="en-GB" sz="1100" dirty="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6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629064-E304-535F-88F9-AF8222B2E6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844550"/>
            <a:ext cx="4076792" cy="121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" sz="2800" b="1" dirty="0"/>
              <a:t>La resistencia pone en peligro la salud pública y la sanidad animal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7FCF1-ADF9-885E-8887-E8961B4FD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996950"/>
            <a:ext cx="5425910" cy="5319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90E1F-0E92-BF6B-8A63-B8A0FB7D3E27}"/>
              </a:ext>
            </a:extLst>
          </p:cNvPr>
          <p:cNvSpPr txBox="1"/>
          <p:nvPr/>
        </p:nvSpPr>
        <p:spPr>
          <a:xfrm>
            <a:off x="762000" y="3130550"/>
            <a:ext cx="381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2400" dirty="0">
                <a:hlinkClick r:id="rId4"/>
              </a:rPr>
              <a:t>Panel de control de la EFSA </a:t>
            </a:r>
            <a:r>
              <a:rPr lang="es" sz="2400" dirty="0"/>
              <a:t>:</a:t>
            </a:r>
          </a:p>
          <a:p>
            <a:endParaRPr lang="en-US" sz="2400" dirty="0"/>
          </a:p>
          <a:p>
            <a:r>
              <a:rPr lang="es" sz="2400" dirty="0"/>
              <a:t>Datos </a:t>
            </a:r>
            <a:r>
              <a:rPr lang="es" sz="2400" dirty="0">
                <a:solidFill>
                  <a:schemeClr val="tx1"/>
                </a:solidFill>
              </a:rPr>
              <a:t>de</a:t>
            </a:r>
            <a:r>
              <a:rPr lang="es" sz="2400" dirty="0">
                <a:solidFill>
                  <a:srgbClr val="FF0000"/>
                </a:solidFill>
              </a:rPr>
              <a:t> </a:t>
            </a:r>
            <a:r>
              <a:rPr lang="es" sz="2400" dirty="0"/>
              <a:t>Resistencia antimicrobiana del </a:t>
            </a:r>
            <a:r>
              <a:rPr lang="es" sz="2400" i="1" dirty="0"/>
              <a:t>Campylobacter</a:t>
            </a:r>
            <a:r>
              <a:rPr lang="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" sz="2400" i="1" dirty="0"/>
              <a:t>j. </a:t>
            </a:r>
            <a:r>
              <a:rPr lang="es" sz="2400" dirty="0"/>
              <a:t>frente a</a:t>
            </a:r>
            <a:r>
              <a:rPr lang="es" sz="2400" i="1" dirty="0"/>
              <a:t> </a:t>
            </a:r>
            <a:r>
              <a:rPr lang="es" sz="2400" dirty="0"/>
              <a:t> la tetraciclina en pollos de engorde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7105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3C7788-364F-49D4-1FF5-5AAE19F74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26758"/>
            <a:ext cx="8591921" cy="6443942"/>
          </a:xfrm>
          <a:prstGeom prst="rect">
            <a:avLst/>
          </a:prstGeom>
        </p:spPr>
      </p:pic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812308" y="153671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s" sz="32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Diferentes clases de antimicrobianos</a:t>
            </a:r>
            <a:endParaRPr lang="en-GB" sz="3200" b="1" kern="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1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0" y="692150"/>
            <a:ext cx="12192000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s" sz="32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¡Necesitamos mantener la eficacia de los antimicrobianos actuales!</a:t>
            </a:r>
            <a:endParaRPr lang="en-GB" sz="3200" b="1" kern="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5AC28-C0A4-BDE6-1489-1EA9813D7D55}"/>
              </a:ext>
            </a:extLst>
          </p:cNvPr>
          <p:cNvSpPr txBox="1"/>
          <p:nvPr/>
        </p:nvSpPr>
        <p:spPr>
          <a:xfrm>
            <a:off x="902040" y="1955568"/>
            <a:ext cx="648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0344A2"/>
                </a:solidFill>
              </a:rPr>
              <a:t>Descubrimiento</a:t>
            </a:r>
            <a:r>
              <a:rPr lang="en-GB" b="1" dirty="0">
                <a:solidFill>
                  <a:srgbClr val="0344A2"/>
                </a:solidFill>
              </a:rPr>
              <a:t> de </a:t>
            </a:r>
            <a:r>
              <a:rPr lang="en-GB" b="1" dirty="0" err="1">
                <a:solidFill>
                  <a:srgbClr val="0344A2"/>
                </a:solidFill>
              </a:rPr>
              <a:t>nuevos</a:t>
            </a:r>
            <a:r>
              <a:rPr lang="en-GB" b="1" dirty="0">
                <a:solidFill>
                  <a:srgbClr val="0344A2"/>
                </a:solidFill>
              </a:rPr>
              <a:t> </a:t>
            </a:r>
            <a:r>
              <a:rPr lang="en-GB" b="1" dirty="0" err="1">
                <a:solidFill>
                  <a:srgbClr val="0344A2"/>
                </a:solidFill>
              </a:rPr>
              <a:t>antimicrobianos</a:t>
            </a:r>
            <a:endParaRPr lang="en-GB" b="1" dirty="0">
              <a:solidFill>
                <a:srgbClr val="0344A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BD2FF6-8825-B22F-0D4E-184DB00706E9}"/>
              </a:ext>
            </a:extLst>
          </p:cNvPr>
          <p:cNvSpPr txBox="1"/>
          <p:nvPr/>
        </p:nvSpPr>
        <p:spPr>
          <a:xfrm>
            <a:off x="1853514" y="2524027"/>
            <a:ext cx="9860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Mas de 30 </a:t>
            </a:r>
            <a:r>
              <a:rPr lang="en-GB" sz="2400" b="1" dirty="0" err="1"/>
              <a:t>años</a:t>
            </a:r>
            <a:r>
              <a:rPr lang="en-GB" sz="2400" b="1" dirty="0"/>
              <a:t> sin </a:t>
            </a:r>
            <a:r>
              <a:rPr lang="en-GB" sz="2400" b="1" dirty="0" err="1"/>
              <a:t>descubrir</a:t>
            </a:r>
            <a:r>
              <a:rPr lang="en-GB" sz="2400" b="1" dirty="0"/>
              <a:t> </a:t>
            </a:r>
            <a:r>
              <a:rPr lang="en-GB" sz="2400" b="1" dirty="0" err="1"/>
              <a:t>nuevos</a:t>
            </a:r>
            <a:r>
              <a:rPr lang="en-GB" sz="2400" b="1" dirty="0"/>
              <a:t> </a:t>
            </a:r>
            <a:r>
              <a:rPr lang="en-GB" sz="2400" b="1" dirty="0" err="1"/>
              <a:t>tipos</a:t>
            </a:r>
            <a:r>
              <a:rPr lang="en-GB" sz="2400" b="1" dirty="0"/>
              <a:t> de </a:t>
            </a:r>
            <a:r>
              <a:rPr lang="en-GB" sz="2400" b="1" dirty="0" err="1"/>
              <a:t>antibióticos</a:t>
            </a:r>
            <a:endParaRPr lang="en-GB" sz="2400" b="1" dirty="0"/>
          </a:p>
          <a:p>
            <a:r>
              <a:rPr lang="en-GB" dirty="0">
                <a:solidFill>
                  <a:srgbClr val="0344A2"/>
                </a:solidFill>
              </a:rPr>
              <a:t>(</a:t>
            </a:r>
            <a:r>
              <a:rPr lang="en-GB" dirty="0" err="1">
                <a:solidFill>
                  <a:srgbClr val="0344A2"/>
                </a:solidFill>
              </a:rPr>
              <a:t>número</a:t>
            </a:r>
            <a:r>
              <a:rPr lang="en-GB" dirty="0">
                <a:solidFill>
                  <a:srgbClr val="0344A2"/>
                </a:solidFill>
              </a:rPr>
              <a:t> de </a:t>
            </a:r>
            <a:r>
              <a:rPr lang="en-GB" dirty="0" err="1">
                <a:solidFill>
                  <a:srgbClr val="0344A2"/>
                </a:solidFill>
              </a:rPr>
              <a:t>clases</a:t>
            </a:r>
            <a:r>
              <a:rPr lang="en-GB" dirty="0">
                <a:solidFill>
                  <a:srgbClr val="0344A2"/>
                </a:solidFill>
              </a:rPr>
              <a:t> de </a:t>
            </a:r>
            <a:r>
              <a:rPr lang="en-GB" dirty="0" err="1">
                <a:solidFill>
                  <a:srgbClr val="0344A2"/>
                </a:solidFill>
              </a:rPr>
              <a:t>antibióticos</a:t>
            </a:r>
            <a:r>
              <a:rPr lang="en-GB" dirty="0">
                <a:solidFill>
                  <a:srgbClr val="0344A2"/>
                </a:solidFill>
              </a:rPr>
              <a:t> </a:t>
            </a:r>
            <a:r>
              <a:rPr lang="en-GB" dirty="0" err="1">
                <a:solidFill>
                  <a:srgbClr val="0344A2"/>
                </a:solidFill>
              </a:rPr>
              <a:t>descubiertos</a:t>
            </a:r>
            <a:r>
              <a:rPr lang="en-GB" dirty="0">
                <a:solidFill>
                  <a:srgbClr val="0344A2"/>
                </a:solidFill>
              </a:rPr>
              <a:t> o </a:t>
            </a:r>
            <a:r>
              <a:rPr lang="en-GB" dirty="0" err="1">
                <a:solidFill>
                  <a:srgbClr val="0344A2"/>
                </a:solidFill>
              </a:rPr>
              <a:t>patentados</a:t>
            </a:r>
            <a:r>
              <a:rPr lang="en-GB" dirty="0">
                <a:solidFill>
                  <a:srgbClr val="0344A2"/>
                </a:solidFill>
              </a:rPr>
              <a:t>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7B05622-05F8-8AA6-3525-105F2F5CF6B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519502" y="4382108"/>
            <a:ext cx="11380055" cy="6187"/>
          </a:xfrm>
          <a:prstGeom prst="straightConnector1">
            <a:avLst/>
          </a:prstGeom>
          <a:ln w="19050">
            <a:solidFill>
              <a:schemeClr val="tx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D1BE3678-53D3-BEF3-C9A6-2A4510219A99}"/>
              </a:ext>
            </a:extLst>
          </p:cNvPr>
          <p:cNvSpPr/>
          <p:nvPr/>
        </p:nvSpPr>
        <p:spPr>
          <a:xfrm>
            <a:off x="519502" y="4202943"/>
            <a:ext cx="382538" cy="358330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90A60F-9805-D643-21F4-B270BE16ACC1}"/>
              </a:ext>
            </a:extLst>
          </p:cNvPr>
          <p:cNvSpPr/>
          <p:nvPr/>
        </p:nvSpPr>
        <p:spPr>
          <a:xfrm>
            <a:off x="2220616" y="4202943"/>
            <a:ext cx="382538" cy="358330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3D788-5440-9004-11DC-292BBB038C16}"/>
              </a:ext>
            </a:extLst>
          </p:cNvPr>
          <p:cNvSpPr txBox="1"/>
          <p:nvPr/>
        </p:nvSpPr>
        <p:spPr>
          <a:xfrm>
            <a:off x="433002" y="5402248"/>
            <a:ext cx="8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1900s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4A20C-03F4-E65B-3049-528838764ECF}"/>
              </a:ext>
            </a:extLst>
          </p:cNvPr>
          <p:cNvSpPr txBox="1"/>
          <p:nvPr/>
        </p:nvSpPr>
        <p:spPr>
          <a:xfrm>
            <a:off x="1251161" y="5402248"/>
            <a:ext cx="8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1910s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0984D-9FF3-CC73-191E-E9C6E64EAA48}"/>
              </a:ext>
            </a:extLst>
          </p:cNvPr>
          <p:cNvSpPr txBox="1"/>
          <p:nvPr/>
        </p:nvSpPr>
        <p:spPr>
          <a:xfrm>
            <a:off x="2069320" y="5402248"/>
            <a:ext cx="8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1920s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6833A-D362-4EAB-F7B2-BA4C043A7082}"/>
              </a:ext>
            </a:extLst>
          </p:cNvPr>
          <p:cNvSpPr txBox="1"/>
          <p:nvPr/>
        </p:nvSpPr>
        <p:spPr>
          <a:xfrm>
            <a:off x="2887479" y="5402248"/>
            <a:ext cx="8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1930s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BC41B3-6442-84C2-FD53-865670781623}"/>
              </a:ext>
            </a:extLst>
          </p:cNvPr>
          <p:cNvSpPr txBox="1"/>
          <p:nvPr/>
        </p:nvSpPr>
        <p:spPr>
          <a:xfrm>
            <a:off x="3705638" y="5402248"/>
            <a:ext cx="8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1940s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E321A0-02BF-4A93-991A-573E86221C8D}"/>
              </a:ext>
            </a:extLst>
          </p:cNvPr>
          <p:cNvSpPr txBox="1"/>
          <p:nvPr/>
        </p:nvSpPr>
        <p:spPr>
          <a:xfrm>
            <a:off x="4523797" y="5402248"/>
            <a:ext cx="8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1950s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AE845E-54BF-9F2C-E6A3-3E78DFC33499}"/>
              </a:ext>
            </a:extLst>
          </p:cNvPr>
          <p:cNvSpPr txBox="1"/>
          <p:nvPr/>
        </p:nvSpPr>
        <p:spPr>
          <a:xfrm>
            <a:off x="5341956" y="5402248"/>
            <a:ext cx="8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1960s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E70F1E-502F-92C5-DEAB-7B9549EC9252}"/>
              </a:ext>
            </a:extLst>
          </p:cNvPr>
          <p:cNvSpPr txBox="1"/>
          <p:nvPr/>
        </p:nvSpPr>
        <p:spPr>
          <a:xfrm>
            <a:off x="6160115" y="5402248"/>
            <a:ext cx="8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1970s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6962AB-BB26-A2E6-4681-03E5F8C3076E}"/>
              </a:ext>
            </a:extLst>
          </p:cNvPr>
          <p:cNvSpPr txBox="1"/>
          <p:nvPr/>
        </p:nvSpPr>
        <p:spPr>
          <a:xfrm>
            <a:off x="6978274" y="5402248"/>
            <a:ext cx="8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1980s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25838E-A530-03CC-61F3-446207523535}"/>
              </a:ext>
            </a:extLst>
          </p:cNvPr>
          <p:cNvSpPr txBox="1"/>
          <p:nvPr/>
        </p:nvSpPr>
        <p:spPr>
          <a:xfrm>
            <a:off x="7796433" y="5402248"/>
            <a:ext cx="8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1990s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768F70-59CA-8536-4280-62572C255E93}"/>
              </a:ext>
            </a:extLst>
          </p:cNvPr>
          <p:cNvSpPr txBox="1"/>
          <p:nvPr/>
        </p:nvSpPr>
        <p:spPr>
          <a:xfrm>
            <a:off x="8614592" y="5402248"/>
            <a:ext cx="8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2000s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B45DB3-D62D-35B5-B1E3-987293673608}"/>
              </a:ext>
            </a:extLst>
          </p:cNvPr>
          <p:cNvSpPr txBox="1"/>
          <p:nvPr/>
        </p:nvSpPr>
        <p:spPr>
          <a:xfrm>
            <a:off x="9432751" y="5402248"/>
            <a:ext cx="8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75000"/>
                  </a:schemeClr>
                </a:solidFill>
              </a:rPr>
              <a:t>2010s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0CFCD2-0F27-7047-CF4B-3EC39607BF7F}"/>
              </a:ext>
            </a:extLst>
          </p:cNvPr>
          <p:cNvSpPr txBox="1"/>
          <p:nvPr/>
        </p:nvSpPr>
        <p:spPr>
          <a:xfrm>
            <a:off x="10250911" y="5402248"/>
            <a:ext cx="827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2020s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36B706-659A-3E46-C704-3AA7BF3C62F8}"/>
              </a:ext>
            </a:extLst>
          </p:cNvPr>
          <p:cNvSpPr/>
          <p:nvPr/>
        </p:nvSpPr>
        <p:spPr>
          <a:xfrm>
            <a:off x="3101548" y="4202943"/>
            <a:ext cx="382538" cy="358330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F0E35BF-B79A-23AA-3FC8-B937D93BAC8F}"/>
              </a:ext>
            </a:extLst>
          </p:cNvPr>
          <p:cNvSpPr/>
          <p:nvPr/>
        </p:nvSpPr>
        <p:spPr>
          <a:xfrm>
            <a:off x="3485365" y="3903116"/>
            <a:ext cx="1000204" cy="957983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69E7DE4-8D69-3142-7996-28763F604122}"/>
              </a:ext>
            </a:extLst>
          </p:cNvPr>
          <p:cNvSpPr/>
          <p:nvPr/>
        </p:nvSpPr>
        <p:spPr>
          <a:xfrm>
            <a:off x="4157541" y="3694693"/>
            <a:ext cx="1415356" cy="1387203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2326310-005B-9A85-84C6-D1A409F615D8}"/>
              </a:ext>
            </a:extLst>
          </p:cNvPr>
          <p:cNvSpPr/>
          <p:nvPr/>
        </p:nvSpPr>
        <p:spPr>
          <a:xfrm>
            <a:off x="5280687" y="3992885"/>
            <a:ext cx="877293" cy="868214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01FA2A-8D0C-78D1-95A6-B88AF597EB06}"/>
              </a:ext>
            </a:extLst>
          </p:cNvPr>
          <p:cNvSpPr/>
          <p:nvPr/>
        </p:nvSpPr>
        <p:spPr>
          <a:xfrm>
            <a:off x="6047247" y="3992885"/>
            <a:ext cx="877293" cy="868214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1563AF-B646-8535-1BFD-46310194E982}"/>
              </a:ext>
            </a:extLst>
          </p:cNvPr>
          <p:cNvSpPr/>
          <p:nvPr/>
        </p:nvSpPr>
        <p:spPr>
          <a:xfrm>
            <a:off x="7068894" y="4114922"/>
            <a:ext cx="583000" cy="508136"/>
          </a:xfrm>
          <a:prstGeom prst="ellipse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5698E4-A747-42F1-258C-53E28E77704E}"/>
              </a:ext>
            </a:extLst>
          </p:cNvPr>
          <p:cNvSpPr txBox="1"/>
          <p:nvPr/>
        </p:nvSpPr>
        <p:spPr>
          <a:xfrm>
            <a:off x="7769262" y="3263601"/>
            <a:ext cx="237934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No se </a:t>
            </a:r>
            <a:r>
              <a:rPr lang="en-GB" b="1" dirty="0" err="1"/>
              <a:t>han</a:t>
            </a:r>
            <a:r>
              <a:rPr lang="en-GB" b="1" dirty="0"/>
              <a:t> </a:t>
            </a:r>
            <a:r>
              <a:rPr lang="en-GB" b="1" dirty="0" err="1"/>
              <a:t>registrado</a:t>
            </a:r>
            <a:r>
              <a:rPr lang="en-GB" b="1" dirty="0"/>
              <a:t> </a:t>
            </a:r>
            <a:r>
              <a:rPr lang="en-GB" b="1" dirty="0" err="1"/>
              <a:t>descubrimientos</a:t>
            </a:r>
            <a:r>
              <a:rPr lang="en-GB" b="1" dirty="0"/>
              <a:t> de </a:t>
            </a:r>
            <a:r>
              <a:rPr lang="en-GB" b="1" dirty="0" err="1"/>
              <a:t>nuevas</a:t>
            </a:r>
            <a:r>
              <a:rPr lang="en-GB" b="1" dirty="0"/>
              <a:t> </a:t>
            </a:r>
            <a:r>
              <a:rPr lang="en-GB" b="1" dirty="0" err="1"/>
              <a:t>clases</a:t>
            </a:r>
            <a:r>
              <a:rPr lang="en-GB" b="1" dirty="0"/>
              <a:t> de </a:t>
            </a:r>
            <a:r>
              <a:rPr lang="en-GB" b="1" dirty="0" err="1"/>
              <a:t>antimicrobianos</a:t>
            </a:r>
            <a:r>
              <a:rPr lang="en-GB" b="1" dirty="0"/>
              <a:t> </a:t>
            </a:r>
            <a:r>
              <a:rPr lang="en-GB" b="1" dirty="0" err="1"/>
              <a:t>desde</a:t>
            </a:r>
            <a:r>
              <a:rPr lang="en-GB" b="1" dirty="0"/>
              <a:t> de 1984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5521B5-548B-C419-863B-19738C62E2DF}"/>
              </a:ext>
            </a:extLst>
          </p:cNvPr>
          <p:cNvSpPr/>
          <p:nvPr/>
        </p:nvSpPr>
        <p:spPr>
          <a:xfrm>
            <a:off x="10148602" y="3608010"/>
            <a:ext cx="1565603" cy="14079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¿</a:t>
            </a:r>
            <a:r>
              <a:rPr lang="en-GB" b="1" dirty="0" err="1"/>
              <a:t>Qué</a:t>
            </a:r>
            <a:r>
              <a:rPr lang="en-GB" b="1" dirty="0"/>
              <a:t> hay </a:t>
            </a:r>
            <a:r>
              <a:rPr lang="en-GB" b="1" dirty="0" err="1"/>
              <a:t>después</a:t>
            </a:r>
            <a:r>
              <a:rPr lang="en-GB" b="1" dirty="0"/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ABF543-D589-ACF5-81CD-595420402EDD}"/>
              </a:ext>
            </a:extLst>
          </p:cNvPr>
          <p:cNvSpPr txBox="1"/>
          <p:nvPr/>
        </p:nvSpPr>
        <p:spPr>
          <a:xfrm>
            <a:off x="554408" y="6069340"/>
            <a:ext cx="106186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/>
              <a:t>Fuente: </a:t>
            </a:r>
            <a:r>
              <a:rPr lang="en-GB" sz="1100" dirty="0"/>
              <a:t>ECA </a:t>
            </a:r>
            <a:r>
              <a:rPr lang="en-GB" sz="1100" dirty="0" err="1"/>
              <a:t>basado</a:t>
            </a:r>
            <a:r>
              <a:rPr lang="en-GB" sz="1100" dirty="0"/>
              <a:t> en “A sustained and robust pipeline of new antibacterial drugs and therapies is crucial to preserve public health”. Pew Charitable Trust, May 2016.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FF24EF5-32AC-D37D-2C2B-B6E09B9DE36F}"/>
              </a:ext>
            </a:extLst>
          </p:cNvPr>
          <p:cNvCxnSpPr>
            <a:stCxn id="5" idx="4"/>
          </p:cNvCxnSpPr>
          <p:nvPr/>
        </p:nvCxnSpPr>
        <p:spPr>
          <a:xfrm>
            <a:off x="710771" y="4561273"/>
            <a:ext cx="0" cy="840975"/>
          </a:xfrm>
          <a:prstGeom prst="line">
            <a:avLst/>
          </a:prstGeom>
          <a:ln w="19050" cap="flat" cmpd="sng" algn="ctr">
            <a:solidFill>
              <a:srgbClr val="0344A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D562F11-5988-09D3-A724-B802C6652740}"/>
              </a:ext>
            </a:extLst>
          </p:cNvPr>
          <p:cNvCxnSpPr/>
          <p:nvPr/>
        </p:nvCxnSpPr>
        <p:spPr>
          <a:xfrm>
            <a:off x="2411885" y="4593339"/>
            <a:ext cx="0" cy="840975"/>
          </a:xfrm>
          <a:prstGeom prst="line">
            <a:avLst/>
          </a:prstGeom>
          <a:ln w="19050" cap="flat" cmpd="sng" algn="ctr">
            <a:solidFill>
              <a:srgbClr val="0344A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E88DC1-4CA7-E8F3-C4A9-A744366EEB61}"/>
              </a:ext>
            </a:extLst>
          </p:cNvPr>
          <p:cNvCxnSpPr/>
          <p:nvPr/>
        </p:nvCxnSpPr>
        <p:spPr>
          <a:xfrm>
            <a:off x="3301170" y="4578075"/>
            <a:ext cx="0" cy="840975"/>
          </a:xfrm>
          <a:prstGeom prst="line">
            <a:avLst/>
          </a:prstGeom>
          <a:ln w="19050" cap="flat" cmpd="sng" algn="ctr">
            <a:solidFill>
              <a:srgbClr val="0344A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0AF1DD-97B4-2475-475D-1F76F13BAF83}"/>
              </a:ext>
            </a:extLst>
          </p:cNvPr>
          <p:cNvCxnSpPr>
            <a:cxnSpLocks/>
          </p:cNvCxnSpPr>
          <p:nvPr/>
        </p:nvCxnSpPr>
        <p:spPr>
          <a:xfrm>
            <a:off x="3985467" y="4930605"/>
            <a:ext cx="0" cy="471643"/>
          </a:xfrm>
          <a:prstGeom prst="line">
            <a:avLst/>
          </a:prstGeom>
          <a:ln w="19050" cap="flat" cmpd="sng" algn="ctr">
            <a:solidFill>
              <a:srgbClr val="0344A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94654A3-08B7-6570-1A77-4D792884A919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7391965" y="4661408"/>
            <a:ext cx="1" cy="740840"/>
          </a:xfrm>
          <a:prstGeom prst="line">
            <a:avLst/>
          </a:prstGeom>
          <a:ln w="19050" cap="flat" cmpd="sng" algn="ctr">
            <a:solidFill>
              <a:srgbClr val="0344A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3CB6805-37D7-0FFC-09A8-5D5A5AC944CD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5755647" y="4861099"/>
            <a:ext cx="1" cy="541149"/>
          </a:xfrm>
          <a:prstGeom prst="line">
            <a:avLst/>
          </a:prstGeom>
          <a:ln w="19050" cap="flat" cmpd="sng" algn="ctr">
            <a:solidFill>
              <a:srgbClr val="0344A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52286B-8838-3ECC-93EA-AE91ED090539}"/>
              </a:ext>
            </a:extLst>
          </p:cNvPr>
          <p:cNvCxnSpPr>
            <a:cxnSpLocks/>
          </p:cNvCxnSpPr>
          <p:nvPr/>
        </p:nvCxnSpPr>
        <p:spPr>
          <a:xfrm>
            <a:off x="6501536" y="4877901"/>
            <a:ext cx="1" cy="541149"/>
          </a:xfrm>
          <a:prstGeom prst="line">
            <a:avLst/>
          </a:prstGeom>
          <a:ln w="19050" cap="flat" cmpd="sng" algn="ctr">
            <a:solidFill>
              <a:srgbClr val="0344A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01BA36-93AA-12C5-6C3D-56207B50BB8D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4865219" y="5081896"/>
            <a:ext cx="0" cy="394281"/>
          </a:xfrm>
          <a:prstGeom prst="line">
            <a:avLst/>
          </a:prstGeom>
          <a:ln w="19050" cap="flat" cmpd="sng" algn="ctr">
            <a:solidFill>
              <a:srgbClr val="0344A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EBD308F-2832-2578-B671-886AE266BABC}"/>
              </a:ext>
            </a:extLst>
          </p:cNvPr>
          <p:cNvSpPr txBox="1"/>
          <p:nvPr/>
        </p:nvSpPr>
        <p:spPr>
          <a:xfrm>
            <a:off x="556572" y="3808228"/>
            <a:ext cx="38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1C5E56-ABB0-639A-1F74-2DC8886C84C8}"/>
              </a:ext>
            </a:extLst>
          </p:cNvPr>
          <p:cNvSpPr txBox="1"/>
          <p:nvPr/>
        </p:nvSpPr>
        <p:spPr>
          <a:xfrm>
            <a:off x="2214694" y="3800650"/>
            <a:ext cx="38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D96AD6-ED26-E904-6290-CC8F54E1F4BA}"/>
              </a:ext>
            </a:extLst>
          </p:cNvPr>
          <p:cNvSpPr txBox="1"/>
          <p:nvPr/>
        </p:nvSpPr>
        <p:spPr>
          <a:xfrm>
            <a:off x="3091862" y="3825210"/>
            <a:ext cx="38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131B92-657E-3039-27EE-185E24CC8AB0}"/>
              </a:ext>
            </a:extLst>
          </p:cNvPr>
          <p:cNvSpPr txBox="1"/>
          <p:nvPr/>
        </p:nvSpPr>
        <p:spPr>
          <a:xfrm>
            <a:off x="7193951" y="3713983"/>
            <a:ext cx="382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570A7C-3FB3-7185-FCC6-36D6140D11C7}"/>
              </a:ext>
            </a:extLst>
          </p:cNvPr>
          <p:cNvSpPr txBox="1"/>
          <p:nvPr/>
        </p:nvSpPr>
        <p:spPr>
          <a:xfrm>
            <a:off x="6331541" y="3619317"/>
            <a:ext cx="382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31B5D3-961D-38E0-3C3C-53A6954CC30B}"/>
              </a:ext>
            </a:extLst>
          </p:cNvPr>
          <p:cNvSpPr txBox="1"/>
          <p:nvPr/>
        </p:nvSpPr>
        <p:spPr>
          <a:xfrm>
            <a:off x="5567376" y="3612072"/>
            <a:ext cx="382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8B5AE7-B2B7-ED72-7B59-FE3B7F653952}"/>
              </a:ext>
            </a:extLst>
          </p:cNvPr>
          <p:cNvSpPr txBox="1"/>
          <p:nvPr/>
        </p:nvSpPr>
        <p:spPr>
          <a:xfrm>
            <a:off x="3776703" y="3524205"/>
            <a:ext cx="382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9E54DA-A3E6-317E-7A30-928182D49D4C}"/>
              </a:ext>
            </a:extLst>
          </p:cNvPr>
          <p:cNvSpPr txBox="1"/>
          <p:nvPr/>
        </p:nvSpPr>
        <p:spPr>
          <a:xfrm>
            <a:off x="4704510" y="3261561"/>
            <a:ext cx="382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924352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ersonalizado 2">
      <a:dk1>
        <a:srgbClr val="000000"/>
      </a:dk1>
      <a:lt1>
        <a:srgbClr val="FFFFFF"/>
      </a:lt1>
      <a:dk2>
        <a:srgbClr val="003399"/>
      </a:dk2>
      <a:lt2>
        <a:srgbClr val="2C7471"/>
      </a:lt2>
      <a:accent1>
        <a:srgbClr val="6BB289"/>
      </a:accent1>
      <a:accent2>
        <a:srgbClr val="EDECEC"/>
      </a:accent2>
      <a:accent3>
        <a:srgbClr val="8ACEA6"/>
      </a:accent3>
      <a:accent4>
        <a:srgbClr val="126660"/>
      </a:accent4>
      <a:accent5>
        <a:srgbClr val="3163B5"/>
      </a:accent5>
      <a:accent6>
        <a:srgbClr val="FFFFFF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8BAB6A1C84F545963E0C901C12A503" ma:contentTypeVersion="13" ma:contentTypeDescription="Crear nuevo documento." ma:contentTypeScope="" ma:versionID="72f1889dfbcdd83fbc240b864d4538ff">
  <xsd:schema xmlns:xsd="http://www.w3.org/2001/XMLSchema" xmlns:xs="http://www.w3.org/2001/XMLSchema" xmlns:p="http://schemas.microsoft.com/office/2006/metadata/properties" xmlns:ns2="647396e3-6a7c-49e4-86bb-38ecec5b669c" xmlns:ns3="cf327815-79d0-4fc2-8b8d-cf7e72fbbfb7" targetNamespace="http://schemas.microsoft.com/office/2006/metadata/properties" ma:root="true" ma:fieldsID="3e5149360898c58efd1605597a8c192d" ns2:_="" ns3:_="">
    <xsd:import namespace="647396e3-6a7c-49e4-86bb-38ecec5b669c"/>
    <xsd:import namespace="cf327815-79d0-4fc2-8b8d-cf7e72fbb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396e3-6a7c-49e4-86bb-38ecec5b6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951800dd-f53a-43a5-a698-f470e5960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7815-79d0-4fc2-8b8d-cf7e72fbbf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90cdd13-5fd3-47fb-8bca-23f56ed786a9}" ma:internalName="TaxCatchAll" ma:showField="CatchAllData" ma:web="cf327815-79d0-4fc2-8b8d-cf7e72fbb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7396e3-6a7c-49e4-86bb-38ecec5b669c">
      <Terms xmlns="http://schemas.microsoft.com/office/infopath/2007/PartnerControls"/>
    </lcf76f155ced4ddcb4097134ff3c332f>
    <TaxCatchAll xmlns="cf327815-79d0-4fc2-8b8d-cf7e72fbbfb7" xsi:nil="true"/>
  </documentManagement>
</p:properties>
</file>

<file path=customXml/itemProps1.xml><?xml version="1.0" encoding="utf-8"?>
<ds:datastoreItem xmlns:ds="http://schemas.openxmlformats.org/officeDocument/2006/customXml" ds:itemID="{30869E5C-3B56-4D79-AC5C-374A171E1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7396e3-6a7c-49e4-86bb-38ecec5b669c"/>
    <ds:schemaRef ds:uri="cf327815-79d0-4fc2-8b8d-cf7e72fbbf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F3FD06-121E-4F13-9171-1254A1A220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843ECF-8667-4401-BA6B-7F513BBAF889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647396e3-6a7c-49e4-86bb-38ecec5b669c"/>
    <ds:schemaRef ds:uri="cf327815-79d0-4fc2-8b8d-cf7e72fbbfb7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b7d496d2-000f-45f3-9009-092c46fa1887}" enabled="0" method="" siteId="{b7d496d2-000f-45f3-9009-092c46fa188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3918</Words>
  <Application>Microsoft Office PowerPoint</Application>
  <PresentationFormat>Personalizado</PresentationFormat>
  <Paragraphs>318</Paragraphs>
  <Slides>25</Slides>
  <Notes>20</Notes>
  <HiddenSlides>1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47" baseType="lpstr">
      <vt:lpstr>Adobe Clean DC</vt:lpstr>
      <vt:lpstr>Aptos</vt:lpstr>
      <vt:lpstr>Arial</vt:lpstr>
      <vt:lpstr>Arial</vt:lpstr>
      <vt:lpstr>ArialMT</vt:lpstr>
      <vt:lpstr>Calibri</vt:lpstr>
      <vt:lpstr>Calibri Light</vt:lpstr>
      <vt:lpstr>Courier New</vt:lpstr>
      <vt:lpstr>EC Square Sans Pro</vt:lpstr>
      <vt:lpstr>ECSquareSansPro-Regular</vt:lpstr>
      <vt:lpstr>Google Sans</vt:lpstr>
      <vt:lpstr>Montserrat</vt:lpstr>
      <vt:lpstr>Open Sans</vt:lpstr>
      <vt:lpstr>Raleway</vt:lpstr>
      <vt:lpstr>Roboto</vt:lpstr>
      <vt:lpstr>Segoe UI</vt:lpstr>
      <vt:lpstr>Times New Roman</vt:lpstr>
      <vt:lpstr>Verdana</vt:lpstr>
      <vt:lpstr>Whitney-Book</vt:lpstr>
      <vt:lpstr>Wingdings</vt:lpstr>
      <vt:lpstr>1_Office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</dc:title>
  <dc:creator>Monica Zabala Utrillas</dc:creator>
  <cp:lastModifiedBy>Andrea Castro Troya</cp:lastModifiedBy>
  <cp:revision>269</cp:revision>
  <dcterms:created xsi:type="dcterms:W3CDTF">2023-11-20T15:58:16Z</dcterms:created>
  <dcterms:modified xsi:type="dcterms:W3CDTF">2025-03-11T08:54:58Z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Adobe Illustrator 28.0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2023-11-20T00:00:00Z</vt:filetime>
  </property>
  <property fmtid="{D5CDD505-2E9C-101B-9397-08002B2CF9AE}" pid="6" name="Producer">
    <vt:lpwstr>Adobe PDF library 17.00</vt:lpwstr>
  </property>
  <property fmtid="{D5CDD505-2E9C-101B-9397-08002B2CF9AE}" pid="7" name="ContentTypeId">
    <vt:lpwstr>0x010100C78BAB6A1C84F545963E0C901C12A503</vt:lpwstr>
  </property>
  <property fmtid="{D5CDD505-2E9C-101B-9397-08002B2CF9AE}" pid="8" name="MSIP_Label_6bd9ddd1-4d20-43f6-abfa-fc3c07406f94_Enabled">
    <vt:lpwstr>true</vt:lpwstr>
  </property>
  <property fmtid="{D5CDD505-2E9C-101B-9397-08002B2CF9AE}" pid="9" name="MSIP_Label_6bd9ddd1-4d20-43f6-abfa-fc3c07406f94_SetDate">
    <vt:lpwstr>2024-01-31T10:53:41Z</vt:lpwstr>
  </property>
  <property fmtid="{D5CDD505-2E9C-101B-9397-08002B2CF9AE}" pid="10" name="MSIP_Label_6bd9ddd1-4d20-43f6-abfa-fc3c07406f94_Method">
    <vt:lpwstr>Standard</vt:lpwstr>
  </property>
  <property fmtid="{D5CDD505-2E9C-101B-9397-08002B2CF9AE}" pid="11" name="MSIP_Label_6bd9ddd1-4d20-43f6-abfa-fc3c07406f94_Name">
    <vt:lpwstr>Commission Use</vt:lpwstr>
  </property>
  <property fmtid="{D5CDD505-2E9C-101B-9397-08002B2CF9AE}" pid="12" name="MSIP_Label_6bd9ddd1-4d20-43f6-abfa-fc3c07406f94_SiteId">
    <vt:lpwstr>b24c8b06-522c-46fe-9080-70926f8dddb1</vt:lpwstr>
  </property>
  <property fmtid="{D5CDD505-2E9C-101B-9397-08002B2CF9AE}" pid="13" name="MSIP_Label_6bd9ddd1-4d20-43f6-abfa-fc3c07406f94_ActionId">
    <vt:lpwstr>e3c45984-78d1-4dc9-b2e6-636c6bc42d8b</vt:lpwstr>
  </property>
  <property fmtid="{D5CDD505-2E9C-101B-9397-08002B2CF9AE}" pid="14" name="MSIP_Label_6bd9ddd1-4d20-43f6-abfa-fc3c07406f94_ContentBits">
    <vt:lpwstr>0</vt:lpwstr>
  </property>
  <property fmtid="{D5CDD505-2E9C-101B-9397-08002B2CF9AE}" pid="15" name="MediaServiceImageTags">
    <vt:lpwstr/>
  </property>
  <property fmtid="{D5CDD505-2E9C-101B-9397-08002B2CF9AE}" pid="16" name="Order">
    <vt:r8>13362800</vt:r8>
  </property>
</Properties>
</file>