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 id="2147483923" r:id="rId5"/>
  </p:sldMasterIdLst>
  <p:notesMasterIdLst>
    <p:notesMasterId r:id="rId33"/>
  </p:notesMasterIdLst>
  <p:sldIdLst>
    <p:sldId id="263" r:id="rId6"/>
    <p:sldId id="2147471556" r:id="rId7"/>
    <p:sldId id="2147471557" r:id="rId8"/>
    <p:sldId id="2147471558" r:id="rId9"/>
    <p:sldId id="2145706840" r:id="rId10"/>
    <p:sldId id="2147471559" r:id="rId11"/>
    <p:sldId id="2147471560" r:id="rId12"/>
    <p:sldId id="2145706841" r:id="rId13"/>
    <p:sldId id="2145706748" r:id="rId14"/>
    <p:sldId id="2145706706" r:id="rId15"/>
    <p:sldId id="2145706794" r:id="rId16"/>
    <p:sldId id="2147327051" r:id="rId17"/>
    <p:sldId id="2145706795" r:id="rId18"/>
    <p:sldId id="2145706790" r:id="rId19"/>
    <p:sldId id="2147327052" r:id="rId20"/>
    <p:sldId id="2147327053" r:id="rId21"/>
    <p:sldId id="2147327047" r:id="rId22"/>
    <p:sldId id="2147327054" r:id="rId23"/>
    <p:sldId id="2147327049" r:id="rId24"/>
    <p:sldId id="2147327055" r:id="rId25"/>
    <p:sldId id="2147327056" r:id="rId26"/>
    <p:sldId id="2147327057" r:id="rId27"/>
    <p:sldId id="2147327070" r:id="rId28"/>
    <p:sldId id="2147471553" r:id="rId29"/>
    <p:sldId id="2147471554" r:id="rId30"/>
    <p:sldId id="2147471555" r:id="rId31"/>
    <p:sldId id="2145706818"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07B21B6-34B4-4E51-A8B5-E670A92F1119}">
          <p14:sldIdLst>
            <p14:sldId id="263"/>
            <p14:sldId id="2147471556"/>
            <p14:sldId id="2147471557"/>
            <p14:sldId id="2147471558"/>
            <p14:sldId id="2145706840"/>
            <p14:sldId id="2147471559"/>
            <p14:sldId id="2147471560"/>
            <p14:sldId id="2145706841"/>
            <p14:sldId id="2145706748"/>
            <p14:sldId id="2145706706"/>
            <p14:sldId id="2145706794"/>
            <p14:sldId id="2147327051"/>
            <p14:sldId id="2145706795"/>
            <p14:sldId id="2145706790"/>
            <p14:sldId id="2147327052"/>
            <p14:sldId id="2147327053"/>
            <p14:sldId id="2147327047"/>
            <p14:sldId id="2147327054"/>
            <p14:sldId id="2147327049"/>
            <p14:sldId id="2147327055"/>
            <p14:sldId id="2147327056"/>
            <p14:sldId id="2147327057"/>
            <p14:sldId id="2147327070"/>
            <p14:sldId id="2147471553"/>
            <p14:sldId id="2147471554"/>
            <p14:sldId id="2147471555"/>
            <p14:sldId id="214570681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TSERRAT TARANCON" initials="MT" lastIdx="1" clrIdx="0">
    <p:extLst>
      <p:ext uri="{19B8F6BF-5375-455C-9EA6-DF929625EA0E}">
        <p15:presenceInfo xmlns:p15="http://schemas.microsoft.com/office/powerpoint/2012/main" userId="S::MONTSERRAT.TARANCON@elancoah.com::36d2e6b9-4ca9-40ca-b434-f6e34462d110" providerId="AD"/>
      </p:ext>
    </p:extLst>
  </p:cmAuthor>
  <p:cmAuthor id="2" name="Maria Lourdes Auge" initials="MLA" lastIdx="2" clrIdx="1">
    <p:extLst>
      <p:ext uri="{19B8F6BF-5375-455C-9EA6-DF929625EA0E}">
        <p15:presenceInfo xmlns:p15="http://schemas.microsoft.com/office/powerpoint/2012/main" userId="S::MARIA_LOURDES.AUGE@elancoah.com::cd2eb0e4-7cd0-471c-9daf-f04db223f3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9999"/>
    <a:srgbClr val="FF6699"/>
    <a:srgbClr val="0099CC"/>
    <a:srgbClr val="AF23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853F7-AAC8-9142-86F1-F74193485E0E}" v="39" dt="2025-03-10T10:27:02.42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13" autoAdjust="0"/>
    <p:restoredTop sz="83410" autoAdjust="0"/>
  </p:normalViewPr>
  <p:slideViewPr>
    <p:cSldViewPr snapToGrid="0">
      <p:cViewPr varScale="1">
        <p:scale>
          <a:sx n="92" d="100"/>
          <a:sy n="92" d="100"/>
        </p:scale>
        <p:origin x="168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098E5F-4F81-41AF-A2F6-86F456BA025E}"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US"/>
        </a:p>
      </dgm:t>
    </dgm:pt>
    <dgm:pt modelId="{4F79BEBD-B2E6-431B-BC97-4EECD688BF77}">
      <dgm:prSet phldrT="[Text]"/>
      <dgm:spPr/>
      <dgm:t>
        <a:bodyPr/>
        <a:lstStyle/>
        <a:p>
          <a:r>
            <a:rPr lang="es-ES" noProof="0" dirty="0"/>
            <a:t>Nutrición</a:t>
          </a:r>
        </a:p>
      </dgm:t>
    </dgm:pt>
    <dgm:pt modelId="{2F9CB7CB-1883-4E65-B9D2-B91FED0991ED}" type="parTrans" cxnId="{98E398AE-30E3-4FEA-9C08-CF28990C1830}">
      <dgm:prSet/>
      <dgm:spPr/>
      <dgm:t>
        <a:bodyPr/>
        <a:lstStyle/>
        <a:p>
          <a:endParaRPr lang="es-ES" noProof="0" dirty="0"/>
        </a:p>
      </dgm:t>
    </dgm:pt>
    <dgm:pt modelId="{0724E1C3-87E8-410C-B0D1-E0844BB0D733}" type="sibTrans" cxnId="{98E398AE-30E3-4FEA-9C08-CF28990C1830}">
      <dgm:prSet/>
      <dgm:spPr/>
      <dgm:t>
        <a:bodyPr/>
        <a:lstStyle/>
        <a:p>
          <a:endParaRPr lang="es-ES" noProof="0" dirty="0"/>
        </a:p>
      </dgm:t>
    </dgm:pt>
    <dgm:pt modelId="{1FFB8134-4BC0-4D27-B213-5234A292EBFF}">
      <dgm:prSet phldrT="[Text]"/>
      <dgm:spPr/>
      <dgm:t>
        <a:bodyPr/>
        <a:lstStyle/>
        <a:p>
          <a:r>
            <a:rPr lang="es-ES" noProof="0" dirty="0">
              <a:solidFill>
                <a:schemeClr val="tx1"/>
              </a:solidFill>
            </a:rPr>
            <a:t>el Sector</a:t>
          </a:r>
        </a:p>
      </dgm:t>
    </dgm:pt>
    <dgm:pt modelId="{AE4AF820-401A-4757-9CA1-0792EB5E8827}" type="parTrans" cxnId="{F7E6A515-AF16-428B-AA46-CF25FAFCBF53}">
      <dgm:prSet/>
      <dgm:spPr/>
      <dgm:t>
        <a:bodyPr/>
        <a:lstStyle/>
        <a:p>
          <a:endParaRPr lang="es-ES" noProof="0" dirty="0"/>
        </a:p>
      </dgm:t>
    </dgm:pt>
    <dgm:pt modelId="{87DE8D30-FF03-4D87-8439-9AC72C365AE8}" type="sibTrans" cxnId="{F7E6A515-AF16-428B-AA46-CF25FAFCBF53}">
      <dgm:prSet/>
      <dgm:spPr/>
      <dgm:t>
        <a:bodyPr/>
        <a:lstStyle/>
        <a:p>
          <a:endParaRPr lang="es-ES" noProof="0" dirty="0"/>
        </a:p>
      </dgm:t>
    </dgm:pt>
    <dgm:pt modelId="{278F2A8D-1BC1-4573-9D62-5C84830C22B2}">
      <dgm:prSet phldrT="[Text]"/>
      <dgm:spPr/>
      <dgm:t>
        <a:bodyPr/>
        <a:lstStyle/>
        <a:p>
          <a:r>
            <a:rPr lang="es-ES" noProof="0" dirty="0"/>
            <a:t>Manejo</a:t>
          </a:r>
        </a:p>
        <a:p>
          <a:endParaRPr lang="es-ES" noProof="0" dirty="0"/>
        </a:p>
        <a:p>
          <a:r>
            <a:rPr lang="es-ES" noProof="0" dirty="0"/>
            <a:t>Instalaciones</a:t>
          </a:r>
        </a:p>
      </dgm:t>
    </dgm:pt>
    <dgm:pt modelId="{697FE0F2-308C-4173-9799-6C642918D15E}" type="parTrans" cxnId="{110289E5-B8C3-4BFD-AC3D-5B7E777D78D1}">
      <dgm:prSet/>
      <dgm:spPr/>
      <dgm:t>
        <a:bodyPr/>
        <a:lstStyle/>
        <a:p>
          <a:endParaRPr lang="es-ES" noProof="0" dirty="0"/>
        </a:p>
      </dgm:t>
    </dgm:pt>
    <dgm:pt modelId="{3F33747A-753F-4ECE-8B4A-75FA59EAC614}" type="sibTrans" cxnId="{110289E5-B8C3-4BFD-AC3D-5B7E777D78D1}">
      <dgm:prSet/>
      <dgm:spPr/>
      <dgm:t>
        <a:bodyPr/>
        <a:lstStyle/>
        <a:p>
          <a:endParaRPr lang="es-ES" noProof="0" dirty="0"/>
        </a:p>
      </dgm:t>
    </dgm:pt>
    <dgm:pt modelId="{0DAE59B8-5944-4DE8-A4A0-17E94ABC0AC6}">
      <dgm:prSet phldrT="[Text]"/>
      <dgm:spPr/>
      <dgm:t>
        <a:bodyPr/>
        <a:lstStyle/>
        <a:p>
          <a:r>
            <a:rPr lang="es-ES" noProof="0" dirty="0"/>
            <a:t>Regulaciones</a:t>
          </a:r>
        </a:p>
      </dgm:t>
    </dgm:pt>
    <dgm:pt modelId="{CE86B9C9-99EE-4C62-82A4-5B37F512D8B9}" type="parTrans" cxnId="{5962C507-961D-4C8D-B78B-2806647429C5}">
      <dgm:prSet/>
      <dgm:spPr/>
      <dgm:t>
        <a:bodyPr/>
        <a:lstStyle/>
        <a:p>
          <a:endParaRPr lang="es-ES" noProof="0" dirty="0"/>
        </a:p>
      </dgm:t>
    </dgm:pt>
    <dgm:pt modelId="{A40D686F-12C2-4342-87F9-9BFB82E2758C}" type="sibTrans" cxnId="{5962C507-961D-4C8D-B78B-2806647429C5}">
      <dgm:prSet/>
      <dgm:spPr/>
      <dgm:t>
        <a:bodyPr/>
        <a:lstStyle/>
        <a:p>
          <a:endParaRPr lang="es-ES" noProof="0" dirty="0"/>
        </a:p>
      </dgm:t>
    </dgm:pt>
    <dgm:pt modelId="{D4D555CD-904A-4A29-B825-61D4AF301DCC}">
      <dgm:prSet phldrT="[Text]"/>
      <dgm:spPr/>
      <dgm:t>
        <a:bodyPr/>
        <a:lstStyle/>
        <a:p>
          <a:r>
            <a:rPr lang="es-ES" noProof="0" dirty="0"/>
            <a:t>Clínica y diagnóstico</a:t>
          </a:r>
        </a:p>
      </dgm:t>
    </dgm:pt>
    <dgm:pt modelId="{6F6B3C78-9651-4978-9B15-4DBBE9628435}" type="parTrans" cxnId="{E83AB739-39D7-4C05-9304-5A1B407C12F3}">
      <dgm:prSet/>
      <dgm:spPr/>
      <dgm:t>
        <a:bodyPr/>
        <a:lstStyle/>
        <a:p>
          <a:endParaRPr lang="es-ES" noProof="0" dirty="0"/>
        </a:p>
      </dgm:t>
    </dgm:pt>
    <dgm:pt modelId="{D01020AE-B77F-4761-B811-0869B0AFF34F}" type="sibTrans" cxnId="{E83AB739-39D7-4C05-9304-5A1B407C12F3}">
      <dgm:prSet/>
      <dgm:spPr/>
      <dgm:t>
        <a:bodyPr/>
        <a:lstStyle/>
        <a:p>
          <a:endParaRPr lang="es-ES" noProof="0" dirty="0"/>
        </a:p>
      </dgm:t>
    </dgm:pt>
    <dgm:pt modelId="{D71CC4E9-B43B-4FAC-9E88-D8166619B0B3}">
      <dgm:prSet phldrT="[Text]" phldr="1"/>
      <dgm:spPr/>
      <dgm:t>
        <a:bodyPr/>
        <a:lstStyle/>
        <a:p>
          <a:endParaRPr lang="es-ES" noProof="0" dirty="0"/>
        </a:p>
      </dgm:t>
    </dgm:pt>
    <dgm:pt modelId="{4BE42528-1314-4342-BA54-94B5D2314E58}" type="parTrans" cxnId="{E48ED0BE-5F95-4AD0-9ADE-178490652E8D}">
      <dgm:prSet/>
      <dgm:spPr/>
      <dgm:t>
        <a:bodyPr/>
        <a:lstStyle/>
        <a:p>
          <a:endParaRPr lang="es-ES" noProof="0" dirty="0"/>
        </a:p>
      </dgm:t>
    </dgm:pt>
    <dgm:pt modelId="{E2343B83-E461-4480-8583-3651207DF127}" type="sibTrans" cxnId="{E48ED0BE-5F95-4AD0-9ADE-178490652E8D}">
      <dgm:prSet/>
      <dgm:spPr/>
      <dgm:t>
        <a:bodyPr/>
        <a:lstStyle/>
        <a:p>
          <a:endParaRPr lang="es-ES" noProof="0" dirty="0"/>
        </a:p>
      </dgm:t>
    </dgm:pt>
    <dgm:pt modelId="{3F13551B-76EA-4949-A611-825776BBE6AD}" type="pres">
      <dgm:prSet presAssocID="{53098E5F-4F81-41AF-A2F6-86F456BA025E}" presName="Name0" presStyleCnt="0">
        <dgm:presLayoutVars>
          <dgm:chMax/>
          <dgm:chPref/>
          <dgm:dir/>
          <dgm:animLvl val="lvl"/>
        </dgm:presLayoutVars>
      </dgm:prSet>
      <dgm:spPr/>
    </dgm:pt>
    <dgm:pt modelId="{77E47034-5980-4F31-91AA-A82A53C6E180}" type="pres">
      <dgm:prSet presAssocID="{4F79BEBD-B2E6-431B-BC97-4EECD688BF77}" presName="composite" presStyleCnt="0"/>
      <dgm:spPr/>
    </dgm:pt>
    <dgm:pt modelId="{DE8035B3-3D52-43AB-9779-E38CEB02724E}" type="pres">
      <dgm:prSet presAssocID="{4F79BEBD-B2E6-431B-BC97-4EECD688BF77}" presName="Parent1" presStyleLbl="node1" presStyleIdx="0" presStyleCnt="6">
        <dgm:presLayoutVars>
          <dgm:chMax val="1"/>
          <dgm:chPref val="1"/>
          <dgm:bulletEnabled val="1"/>
        </dgm:presLayoutVars>
      </dgm:prSet>
      <dgm:spPr/>
    </dgm:pt>
    <dgm:pt modelId="{FDE9BC97-0AE0-442C-B25E-7B8264B2BA6C}" type="pres">
      <dgm:prSet presAssocID="{4F79BEBD-B2E6-431B-BC97-4EECD688BF77}" presName="Childtext1" presStyleLbl="revTx" presStyleIdx="0" presStyleCnt="3" custScaleX="63927" custLinFactNeighborX="-15500" custLinFactNeighborY="5267">
        <dgm:presLayoutVars>
          <dgm:chMax val="0"/>
          <dgm:chPref val="0"/>
          <dgm:bulletEnabled val="1"/>
        </dgm:presLayoutVars>
      </dgm:prSet>
      <dgm:spPr/>
    </dgm:pt>
    <dgm:pt modelId="{E325021E-6849-4877-8D5D-C81306EF464A}" type="pres">
      <dgm:prSet presAssocID="{4F79BEBD-B2E6-431B-BC97-4EECD688BF77}" presName="BalanceSpacing" presStyleCnt="0"/>
      <dgm:spPr/>
    </dgm:pt>
    <dgm:pt modelId="{198C9F21-EF15-4BFE-B13B-4C83D110A482}" type="pres">
      <dgm:prSet presAssocID="{4F79BEBD-B2E6-431B-BC97-4EECD688BF77}" presName="BalanceSpacing1" presStyleCnt="0"/>
      <dgm:spPr/>
    </dgm:pt>
    <dgm:pt modelId="{23F10778-1119-4E4C-A07F-236610A5ED4A}" type="pres">
      <dgm:prSet presAssocID="{0724E1C3-87E8-410C-B0D1-E0844BB0D733}" presName="Accent1Text" presStyleLbl="node1" presStyleIdx="1" presStyleCnt="6"/>
      <dgm:spPr/>
    </dgm:pt>
    <dgm:pt modelId="{1401D635-5816-4C42-831B-67DEC415AD1D}" type="pres">
      <dgm:prSet presAssocID="{0724E1C3-87E8-410C-B0D1-E0844BB0D733}" presName="spaceBetweenRectangles" presStyleCnt="0"/>
      <dgm:spPr/>
    </dgm:pt>
    <dgm:pt modelId="{AC1FC855-0824-430F-8C78-2DA8DF4BCBDC}" type="pres">
      <dgm:prSet presAssocID="{278F2A8D-1BC1-4573-9D62-5C84830C22B2}" presName="composite" presStyleCnt="0"/>
      <dgm:spPr/>
    </dgm:pt>
    <dgm:pt modelId="{658242D1-983A-4D66-A267-D39BEE0CE648}" type="pres">
      <dgm:prSet presAssocID="{278F2A8D-1BC1-4573-9D62-5C84830C22B2}" presName="Parent1" presStyleLbl="node1" presStyleIdx="2" presStyleCnt="6">
        <dgm:presLayoutVars>
          <dgm:chMax val="1"/>
          <dgm:chPref val="1"/>
          <dgm:bulletEnabled val="1"/>
        </dgm:presLayoutVars>
      </dgm:prSet>
      <dgm:spPr/>
    </dgm:pt>
    <dgm:pt modelId="{B665C4C1-03E7-41E4-A610-A64C8BFC7832}" type="pres">
      <dgm:prSet presAssocID="{278F2A8D-1BC1-4573-9D62-5C84830C22B2}" presName="Childtext1" presStyleLbl="revTx" presStyleIdx="1" presStyleCnt="3">
        <dgm:presLayoutVars>
          <dgm:chMax val="0"/>
          <dgm:chPref val="0"/>
          <dgm:bulletEnabled val="1"/>
        </dgm:presLayoutVars>
      </dgm:prSet>
      <dgm:spPr/>
    </dgm:pt>
    <dgm:pt modelId="{53575489-12F4-4465-B92E-7329AEDF7A8C}" type="pres">
      <dgm:prSet presAssocID="{278F2A8D-1BC1-4573-9D62-5C84830C22B2}" presName="BalanceSpacing" presStyleCnt="0"/>
      <dgm:spPr/>
    </dgm:pt>
    <dgm:pt modelId="{683144F0-1AC6-4957-9F03-D79438E1BCBB}" type="pres">
      <dgm:prSet presAssocID="{278F2A8D-1BC1-4573-9D62-5C84830C22B2}" presName="BalanceSpacing1" presStyleCnt="0"/>
      <dgm:spPr/>
    </dgm:pt>
    <dgm:pt modelId="{90F1F863-CBAE-494E-9D6D-7C8EAA03BFB3}" type="pres">
      <dgm:prSet presAssocID="{3F33747A-753F-4ECE-8B4A-75FA59EAC614}" presName="Accent1Text" presStyleLbl="node1" presStyleIdx="3" presStyleCnt="6"/>
      <dgm:spPr/>
    </dgm:pt>
    <dgm:pt modelId="{7CA5406C-CDDB-4D08-A8CD-81594FE5A008}" type="pres">
      <dgm:prSet presAssocID="{3F33747A-753F-4ECE-8B4A-75FA59EAC614}" presName="spaceBetweenRectangles" presStyleCnt="0"/>
      <dgm:spPr/>
    </dgm:pt>
    <dgm:pt modelId="{FD8DB254-BAC2-4B58-B492-E74237E4053B}" type="pres">
      <dgm:prSet presAssocID="{D4D555CD-904A-4A29-B825-61D4AF301DCC}" presName="composite" presStyleCnt="0"/>
      <dgm:spPr/>
    </dgm:pt>
    <dgm:pt modelId="{B00F6B67-9990-4883-9B00-A3C86F00C0C6}" type="pres">
      <dgm:prSet presAssocID="{D4D555CD-904A-4A29-B825-61D4AF301DCC}" presName="Parent1" presStyleLbl="node1" presStyleIdx="4" presStyleCnt="6">
        <dgm:presLayoutVars>
          <dgm:chMax val="1"/>
          <dgm:chPref val="1"/>
          <dgm:bulletEnabled val="1"/>
        </dgm:presLayoutVars>
      </dgm:prSet>
      <dgm:spPr/>
    </dgm:pt>
    <dgm:pt modelId="{5AE85388-6A33-41D5-8988-5F6EA5808247}" type="pres">
      <dgm:prSet presAssocID="{D4D555CD-904A-4A29-B825-61D4AF301DCC}" presName="Childtext1" presStyleLbl="revTx" presStyleIdx="2" presStyleCnt="3">
        <dgm:presLayoutVars>
          <dgm:chMax val="0"/>
          <dgm:chPref val="0"/>
          <dgm:bulletEnabled val="1"/>
        </dgm:presLayoutVars>
      </dgm:prSet>
      <dgm:spPr/>
    </dgm:pt>
    <dgm:pt modelId="{8C162B9C-141D-4DBD-B739-822CA12BEC15}" type="pres">
      <dgm:prSet presAssocID="{D4D555CD-904A-4A29-B825-61D4AF301DCC}" presName="BalanceSpacing" presStyleCnt="0"/>
      <dgm:spPr/>
    </dgm:pt>
    <dgm:pt modelId="{0096BAE7-4AE4-41EC-A4DC-5D42011B7555}" type="pres">
      <dgm:prSet presAssocID="{D4D555CD-904A-4A29-B825-61D4AF301DCC}" presName="BalanceSpacing1" presStyleCnt="0"/>
      <dgm:spPr/>
    </dgm:pt>
    <dgm:pt modelId="{195FBCCF-6CD2-48DC-84B6-4A328D51E4B1}" type="pres">
      <dgm:prSet presAssocID="{D01020AE-B77F-4761-B811-0869B0AFF34F}" presName="Accent1Text" presStyleLbl="node1" presStyleIdx="5" presStyleCnt="6"/>
      <dgm:spPr/>
    </dgm:pt>
  </dgm:ptLst>
  <dgm:cxnLst>
    <dgm:cxn modelId="{4C9FAF01-DA5E-489E-9DFC-94133012B0A2}" type="presOf" srcId="{53098E5F-4F81-41AF-A2F6-86F456BA025E}" destId="{3F13551B-76EA-4949-A611-825776BBE6AD}" srcOrd="0" destOrd="0" presId="urn:microsoft.com/office/officeart/2008/layout/AlternatingHexagons"/>
    <dgm:cxn modelId="{5962C507-961D-4C8D-B78B-2806647429C5}" srcId="{278F2A8D-1BC1-4573-9D62-5C84830C22B2}" destId="{0DAE59B8-5944-4DE8-A4A0-17E94ABC0AC6}" srcOrd="0" destOrd="0" parTransId="{CE86B9C9-99EE-4C62-82A4-5B37F512D8B9}" sibTransId="{A40D686F-12C2-4342-87F9-9BFB82E2758C}"/>
    <dgm:cxn modelId="{BD93D20B-FC2D-454A-BC0F-043A9835B75A}" type="presOf" srcId="{278F2A8D-1BC1-4573-9D62-5C84830C22B2}" destId="{658242D1-983A-4D66-A267-D39BEE0CE648}" srcOrd="0" destOrd="0" presId="urn:microsoft.com/office/officeart/2008/layout/AlternatingHexagons"/>
    <dgm:cxn modelId="{F7E6A515-AF16-428B-AA46-CF25FAFCBF53}" srcId="{4F79BEBD-B2E6-431B-BC97-4EECD688BF77}" destId="{1FFB8134-4BC0-4D27-B213-5234A292EBFF}" srcOrd="0" destOrd="0" parTransId="{AE4AF820-401A-4757-9CA1-0792EB5E8827}" sibTransId="{87DE8D30-FF03-4D87-8439-9AC72C365AE8}"/>
    <dgm:cxn modelId="{E304D725-D47B-4158-87BB-237E610C2CF9}" type="presOf" srcId="{1FFB8134-4BC0-4D27-B213-5234A292EBFF}" destId="{FDE9BC97-0AE0-442C-B25E-7B8264B2BA6C}" srcOrd="0" destOrd="0" presId="urn:microsoft.com/office/officeart/2008/layout/AlternatingHexagons"/>
    <dgm:cxn modelId="{3DEF342A-E61F-4812-88A3-E3774DEDBA64}" type="presOf" srcId="{D01020AE-B77F-4761-B811-0869B0AFF34F}" destId="{195FBCCF-6CD2-48DC-84B6-4A328D51E4B1}" srcOrd="0" destOrd="0" presId="urn:microsoft.com/office/officeart/2008/layout/AlternatingHexagons"/>
    <dgm:cxn modelId="{89DD4E2A-A152-4B10-82DB-DD007277328E}" type="presOf" srcId="{D4D555CD-904A-4A29-B825-61D4AF301DCC}" destId="{B00F6B67-9990-4883-9B00-A3C86F00C0C6}" srcOrd="0" destOrd="0" presId="urn:microsoft.com/office/officeart/2008/layout/AlternatingHexagons"/>
    <dgm:cxn modelId="{E83AB739-39D7-4C05-9304-5A1B407C12F3}" srcId="{53098E5F-4F81-41AF-A2F6-86F456BA025E}" destId="{D4D555CD-904A-4A29-B825-61D4AF301DCC}" srcOrd="2" destOrd="0" parTransId="{6F6B3C78-9651-4978-9B15-4DBBE9628435}" sibTransId="{D01020AE-B77F-4761-B811-0869B0AFF34F}"/>
    <dgm:cxn modelId="{194F4850-B967-4969-B2EC-84654CDE267C}" type="presOf" srcId="{D71CC4E9-B43B-4FAC-9E88-D8166619B0B3}" destId="{5AE85388-6A33-41D5-8988-5F6EA5808247}" srcOrd="0" destOrd="0" presId="urn:microsoft.com/office/officeart/2008/layout/AlternatingHexagons"/>
    <dgm:cxn modelId="{1BF5838C-7A2C-4142-9D52-A8A1C5080022}" type="presOf" srcId="{3F33747A-753F-4ECE-8B4A-75FA59EAC614}" destId="{90F1F863-CBAE-494E-9D6D-7C8EAA03BFB3}" srcOrd="0" destOrd="0" presId="urn:microsoft.com/office/officeart/2008/layout/AlternatingHexagons"/>
    <dgm:cxn modelId="{98E398AE-30E3-4FEA-9C08-CF28990C1830}" srcId="{53098E5F-4F81-41AF-A2F6-86F456BA025E}" destId="{4F79BEBD-B2E6-431B-BC97-4EECD688BF77}" srcOrd="0" destOrd="0" parTransId="{2F9CB7CB-1883-4E65-B9D2-B91FED0991ED}" sibTransId="{0724E1C3-87E8-410C-B0D1-E0844BB0D733}"/>
    <dgm:cxn modelId="{E48ED0BE-5F95-4AD0-9ADE-178490652E8D}" srcId="{D4D555CD-904A-4A29-B825-61D4AF301DCC}" destId="{D71CC4E9-B43B-4FAC-9E88-D8166619B0B3}" srcOrd="0" destOrd="0" parTransId="{4BE42528-1314-4342-BA54-94B5D2314E58}" sibTransId="{E2343B83-E461-4480-8583-3651207DF127}"/>
    <dgm:cxn modelId="{A8BA8FBF-468F-4018-889A-D026D3D473E7}" type="presOf" srcId="{0DAE59B8-5944-4DE8-A4A0-17E94ABC0AC6}" destId="{B665C4C1-03E7-41E4-A610-A64C8BFC7832}" srcOrd="0" destOrd="0" presId="urn:microsoft.com/office/officeart/2008/layout/AlternatingHexagons"/>
    <dgm:cxn modelId="{035FE2E3-E71B-4AE5-A4CC-3684601DB85D}" type="presOf" srcId="{0724E1C3-87E8-410C-B0D1-E0844BB0D733}" destId="{23F10778-1119-4E4C-A07F-236610A5ED4A}" srcOrd="0" destOrd="0" presId="urn:microsoft.com/office/officeart/2008/layout/AlternatingHexagons"/>
    <dgm:cxn modelId="{110289E5-B8C3-4BFD-AC3D-5B7E777D78D1}" srcId="{53098E5F-4F81-41AF-A2F6-86F456BA025E}" destId="{278F2A8D-1BC1-4573-9D62-5C84830C22B2}" srcOrd="1" destOrd="0" parTransId="{697FE0F2-308C-4173-9799-6C642918D15E}" sibTransId="{3F33747A-753F-4ECE-8B4A-75FA59EAC614}"/>
    <dgm:cxn modelId="{027F05FA-387D-4F69-84EC-7B96EF9FF54F}" type="presOf" srcId="{4F79BEBD-B2E6-431B-BC97-4EECD688BF77}" destId="{DE8035B3-3D52-43AB-9779-E38CEB02724E}" srcOrd="0" destOrd="0" presId="urn:microsoft.com/office/officeart/2008/layout/AlternatingHexagons"/>
    <dgm:cxn modelId="{623A0035-DF39-4048-913B-D6D178CF48CE}" type="presParOf" srcId="{3F13551B-76EA-4949-A611-825776BBE6AD}" destId="{77E47034-5980-4F31-91AA-A82A53C6E180}" srcOrd="0" destOrd="0" presId="urn:microsoft.com/office/officeart/2008/layout/AlternatingHexagons"/>
    <dgm:cxn modelId="{8490A069-92F8-4612-BE50-A4CF57A82696}" type="presParOf" srcId="{77E47034-5980-4F31-91AA-A82A53C6E180}" destId="{DE8035B3-3D52-43AB-9779-E38CEB02724E}" srcOrd="0" destOrd="0" presId="urn:microsoft.com/office/officeart/2008/layout/AlternatingHexagons"/>
    <dgm:cxn modelId="{BEF150CA-E973-48CA-8BDD-D10C5082F200}" type="presParOf" srcId="{77E47034-5980-4F31-91AA-A82A53C6E180}" destId="{FDE9BC97-0AE0-442C-B25E-7B8264B2BA6C}" srcOrd="1" destOrd="0" presId="urn:microsoft.com/office/officeart/2008/layout/AlternatingHexagons"/>
    <dgm:cxn modelId="{7B91CC5D-7F68-450D-84B7-454723F31B1E}" type="presParOf" srcId="{77E47034-5980-4F31-91AA-A82A53C6E180}" destId="{E325021E-6849-4877-8D5D-C81306EF464A}" srcOrd="2" destOrd="0" presId="urn:microsoft.com/office/officeart/2008/layout/AlternatingHexagons"/>
    <dgm:cxn modelId="{98257E16-134F-4993-B803-180923B5FB43}" type="presParOf" srcId="{77E47034-5980-4F31-91AA-A82A53C6E180}" destId="{198C9F21-EF15-4BFE-B13B-4C83D110A482}" srcOrd="3" destOrd="0" presId="urn:microsoft.com/office/officeart/2008/layout/AlternatingHexagons"/>
    <dgm:cxn modelId="{8FF444E3-7CEA-45D6-9985-03F659FBD524}" type="presParOf" srcId="{77E47034-5980-4F31-91AA-A82A53C6E180}" destId="{23F10778-1119-4E4C-A07F-236610A5ED4A}" srcOrd="4" destOrd="0" presId="urn:microsoft.com/office/officeart/2008/layout/AlternatingHexagons"/>
    <dgm:cxn modelId="{69935AC6-E4BD-4D6F-A37F-1EA6E19681FB}" type="presParOf" srcId="{3F13551B-76EA-4949-A611-825776BBE6AD}" destId="{1401D635-5816-4C42-831B-67DEC415AD1D}" srcOrd="1" destOrd="0" presId="urn:microsoft.com/office/officeart/2008/layout/AlternatingHexagons"/>
    <dgm:cxn modelId="{A364263D-25AA-4A60-B8EE-83F9A56917AF}" type="presParOf" srcId="{3F13551B-76EA-4949-A611-825776BBE6AD}" destId="{AC1FC855-0824-430F-8C78-2DA8DF4BCBDC}" srcOrd="2" destOrd="0" presId="urn:microsoft.com/office/officeart/2008/layout/AlternatingHexagons"/>
    <dgm:cxn modelId="{48B0B595-671D-4F50-A660-EA367F3516A3}" type="presParOf" srcId="{AC1FC855-0824-430F-8C78-2DA8DF4BCBDC}" destId="{658242D1-983A-4D66-A267-D39BEE0CE648}" srcOrd="0" destOrd="0" presId="urn:microsoft.com/office/officeart/2008/layout/AlternatingHexagons"/>
    <dgm:cxn modelId="{7AC7B055-2D9E-451A-B59E-049AAB7987E9}" type="presParOf" srcId="{AC1FC855-0824-430F-8C78-2DA8DF4BCBDC}" destId="{B665C4C1-03E7-41E4-A610-A64C8BFC7832}" srcOrd="1" destOrd="0" presId="urn:microsoft.com/office/officeart/2008/layout/AlternatingHexagons"/>
    <dgm:cxn modelId="{C353395D-BB5D-40EF-861C-A51030ED6B3C}" type="presParOf" srcId="{AC1FC855-0824-430F-8C78-2DA8DF4BCBDC}" destId="{53575489-12F4-4465-B92E-7329AEDF7A8C}" srcOrd="2" destOrd="0" presId="urn:microsoft.com/office/officeart/2008/layout/AlternatingHexagons"/>
    <dgm:cxn modelId="{06B08E6D-5B17-4527-ABD3-987C5ADAD6F7}" type="presParOf" srcId="{AC1FC855-0824-430F-8C78-2DA8DF4BCBDC}" destId="{683144F0-1AC6-4957-9F03-D79438E1BCBB}" srcOrd="3" destOrd="0" presId="urn:microsoft.com/office/officeart/2008/layout/AlternatingHexagons"/>
    <dgm:cxn modelId="{B81BF9E4-97AA-451C-AD7E-610F13BE06B8}" type="presParOf" srcId="{AC1FC855-0824-430F-8C78-2DA8DF4BCBDC}" destId="{90F1F863-CBAE-494E-9D6D-7C8EAA03BFB3}" srcOrd="4" destOrd="0" presId="urn:microsoft.com/office/officeart/2008/layout/AlternatingHexagons"/>
    <dgm:cxn modelId="{B64B2426-8FC6-4F0F-8485-F3025EFEF380}" type="presParOf" srcId="{3F13551B-76EA-4949-A611-825776BBE6AD}" destId="{7CA5406C-CDDB-4D08-A8CD-81594FE5A008}" srcOrd="3" destOrd="0" presId="urn:microsoft.com/office/officeart/2008/layout/AlternatingHexagons"/>
    <dgm:cxn modelId="{F25E56EB-881C-4D9C-A2A1-6BED6F06127A}" type="presParOf" srcId="{3F13551B-76EA-4949-A611-825776BBE6AD}" destId="{FD8DB254-BAC2-4B58-B492-E74237E4053B}" srcOrd="4" destOrd="0" presId="urn:microsoft.com/office/officeart/2008/layout/AlternatingHexagons"/>
    <dgm:cxn modelId="{6261A7C0-1522-47E6-8011-07C2F781D7EF}" type="presParOf" srcId="{FD8DB254-BAC2-4B58-B492-E74237E4053B}" destId="{B00F6B67-9990-4883-9B00-A3C86F00C0C6}" srcOrd="0" destOrd="0" presId="urn:microsoft.com/office/officeart/2008/layout/AlternatingHexagons"/>
    <dgm:cxn modelId="{9F98D761-090D-4EB6-9123-50523A24C3A0}" type="presParOf" srcId="{FD8DB254-BAC2-4B58-B492-E74237E4053B}" destId="{5AE85388-6A33-41D5-8988-5F6EA5808247}" srcOrd="1" destOrd="0" presId="urn:microsoft.com/office/officeart/2008/layout/AlternatingHexagons"/>
    <dgm:cxn modelId="{AE547B72-1383-441C-8C50-9D006973E802}" type="presParOf" srcId="{FD8DB254-BAC2-4B58-B492-E74237E4053B}" destId="{8C162B9C-141D-4DBD-B739-822CA12BEC15}" srcOrd="2" destOrd="0" presId="urn:microsoft.com/office/officeart/2008/layout/AlternatingHexagons"/>
    <dgm:cxn modelId="{99BA4EBE-B92B-4AAD-9D9C-C61B9FB6D950}" type="presParOf" srcId="{FD8DB254-BAC2-4B58-B492-E74237E4053B}" destId="{0096BAE7-4AE4-41EC-A4DC-5D42011B7555}" srcOrd="3" destOrd="0" presId="urn:microsoft.com/office/officeart/2008/layout/AlternatingHexagons"/>
    <dgm:cxn modelId="{2CA69D7B-E153-400B-B083-6B7E1FBC1304}" type="presParOf" srcId="{FD8DB254-BAC2-4B58-B492-E74237E4053B}" destId="{195FBCCF-6CD2-48DC-84B6-4A328D51E4B1}" srcOrd="4" destOrd="0" presId="urn:microsoft.com/office/officeart/2008/layout/AlternatingHexagon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DBFF56-ED9E-44EE-94A2-3F2D399E013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F6426D2D-8E7B-4FC7-A223-577983A95324}">
      <dgm:prSet phldrT="[Text]" custT="1"/>
      <dgm:spPr/>
      <dgm:t>
        <a:bodyPr/>
        <a:lstStyle/>
        <a:p>
          <a:r>
            <a:rPr lang="es-ES" sz="1500" noProof="0" dirty="0"/>
            <a:t>3ª Reunión GT Presentación Plan de Comunicación </a:t>
          </a:r>
        </a:p>
        <a:p>
          <a:r>
            <a:rPr lang="es-ES" sz="1500" noProof="0" dirty="0"/>
            <a:t>20.09.21</a:t>
          </a:r>
        </a:p>
        <a:p>
          <a:r>
            <a:rPr lang="es-ES" sz="1500" noProof="0" dirty="0"/>
            <a:t>Lanzamiento Campaña Comunicación</a:t>
          </a:r>
        </a:p>
        <a:p>
          <a:r>
            <a:rPr lang="es-ES" sz="1500" noProof="0" dirty="0"/>
            <a:t>14.10.21</a:t>
          </a:r>
        </a:p>
      </dgm:t>
    </dgm:pt>
    <dgm:pt modelId="{88F326DB-61DD-4D93-A72F-28C180E453AF}" type="parTrans" cxnId="{944CC64E-65D7-442C-9EAB-E1B1582B230B}">
      <dgm:prSet/>
      <dgm:spPr/>
      <dgm:t>
        <a:bodyPr/>
        <a:lstStyle/>
        <a:p>
          <a:endParaRPr lang="en-US"/>
        </a:p>
      </dgm:t>
    </dgm:pt>
    <dgm:pt modelId="{67AC5411-CF60-47B0-90BD-B717E71AAC69}" type="sibTrans" cxnId="{944CC64E-65D7-442C-9EAB-E1B1582B230B}">
      <dgm:prSet/>
      <dgm:spPr/>
      <dgm:t>
        <a:bodyPr/>
        <a:lstStyle/>
        <a:p>
          <a:endParaRPr lang="en-US"/>
        </a:p>
      </dgm:t>
    </dgm:pt>
    <dgm:pt modelId="{3F65105A-683F-47C6-A022-55D5C41B39A6}">
      <dgm:prSet phldrT="[Text]" custT="1"/>
      <dgm:spPr/>
      <dgm:t>
        <a:bodyPr/>
        <a:lstStyle/>
        <a:p>
          <a:r>
            <a:rPr lang="es-ES" sz="1500" noProof="0" dirty="0"/>
            <a:t>Propuesta de trabajo  y avances </a:t>
          </a:r>
          <a:r>
            <a:rPr lang="es-ES" sz="1500" i="1" noProof="0" dirty="0" err="1"/>
            <a:t>Checklist</a:t>
          </a:r>
          <a:endParaRPr lang="es-ES" sz="1500" i="1" noProof="0" dirty="0"/>
        </a:p>
        <a:p>
          <a:r>
            <a:rPr lang="es-ES" sz="1500" noProof="0" dirty="0"/>
            <a:t>Oct-Dic 21</a:t>
          </a:r>
        </a:p>
        <a:p>
          <a:r>
            <a:rPr lang="es-ES" sz="1500" noProof="0" dirty="0"/>
            <a:t>4ª y 5ª Reunión GT</a:t>
          </a:r>
        </a:p>
        <a:p>
          <a:r>
            <a:rPr lang="es-ES" sz="1500" noProof="0" dirty="0"/>
            <a:t>14.12.21/17.01.22</a:t>
          </a:r>
        </a:p>
        <a:p>
          <a:r>
            <a:rPr lang="es-ES" sz="1500" noProof="0" dirty="0"/>
            <a:t>Seguimiento Campaña Comunicación/</a:t>
          </a:r>
          <a:r>
            <a:rPr lang="es-ES" sz="1500" noProof="0" dirty="0" err="1"/>
            <a:t>C</a:t>
          </a:r>
          <a:r>
            <a:rPr lang="es-ES" sz="1500" i="1" noProof="0" dirty="0" err="1"/>
            <a:t>hecklist</a:t>
          </a:r>
          <a:r>
            <a:rPr lang="es-ES" sz="1500" i="1" noProof="0" dirty="0"/>
            <a:t> </a:t>
          </a:r>
          <a:r>
            <a:rPr lang="es-ES" sz="1500" noProof="0" dirty="0"/>
            <a:t>digitalizado</a:t>
          </a:r>
        </a:p>
      </dgm:t>
    </dgm:pt>
    <dgm:pt modelId="{FA8DC107-446B-42A7-8B01-D32CEDFF2EEE}" type="parTrans" cxnId="{141A235C-2D04-4EF6-8CAD-FC6E7BD13FC4}">
      <dgm:prSet/>
      <dgm:spPr/>
      <dgm:t>
        <a:bodyPr/>
        <a:lstStyle/>
        <a:p>
          <a:endParaRPr lang="en-US"/>
        </a:p>
      </dgm:t>
    </dgm:pt>
    <dgm:pt modelId="{ECAE96BD-7ADD-4BE3-97AD-7A508CE0D745}" type="sibTrans" cxnId="{141A235C-2D04-4EF6-8CAD-FC6E7BD13FC4}">
      <dgm:prSet/>
      <dgm:spPr/>
      <dgm:t>
        <a:bodyPr/>
        <a:lstStyle/>
        <a:p>
          <a:endParaRPr lang="en-US"/>
        </a:p>
      </dgm:t>
    </dgm:pt>
    <dgm:pt modelId="{F6A35197-9C4D-46EE-9D11-050FD44C97A6}">
      <dgm:prSet phldrT="[Text]" custT="1"/>
      <dgm:spPr/>
      <dgm:t>
        <a:bodyPr/>
        <a:lstStyle/>
        <a:p>
          <a:pPr marL="0" lvl="0"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Comunicación al Sector</a:t>
          </a:r>
        </a:p>
        <a:p>
          <a:pPr marL="0" lvl="0"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Sumando Esfuerzos  </a:t>
          </a:r>
        </a:p>
        <a:p>
          <a:pPr marL="0" lvl="0"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Fase 1 </a:t>
          </a:r>
        </a:p>
        <a:p>
          <a:pPr marL="0" lvl="0"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Oct21-Feb22</a:t>
          </a:r>
        </a:p>
        <a:p>
          <a:pPr marL="0" lvl="0"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24-25.11 </a:t>
          </a:r>
          <a:r>
            <a:rPr lang="es-ES" sz="1500" kern="1200" noProof="0" dirty="0" err="1">
              <a:solidFill>
                <a:srgbClr val="7B7B7B">
                  <a:hueOff val="0"/>
                  <a:satOff val="0"/>
                  <a:lumOff val="0"/>
                  <a:alphaOff val="0"/>
                </a:srgbClr>
              </a:solidFill>
              <a:latin typeface="Arial"/>
              <a:ea typeface="Helvetica Neue Medium"/>
              <a:cs typeface="Helvetica Neue Medium"/>
            </a:rPr>
            <a:t>Anavepor</a:t>
          </a:r>
          <a:endParaRPr lang="es-ES" sz="1500" kern="1200" noProof="0" dirty="0">
            <a:solidFill>
              <a:srgbClr val="7B7B7B">
                <a:hueOff val="0"/>
                <a:satOff val="0"/>
                <a:lumOff val="0"/>
                <a:alphaOff val="0"/>
              </a:srgbClr>
            </a:solidFill>
            <a:latin typeface="Arial"/>
            <a:ea typeface="Helvetica Neue Medium"/>
            <a:cs typeface="Helvetica Neue Medium"/>
          </a:endParaRPr>
        </a:p>
      </dgm:t>
    </dgm:pt>
    <dgm:pt modelId="{E64B03F9-014D-4446-932C-331E06040EA9}" type="parTrans" cxnId="{9AB45F54-44E8-42DE-917D-27C91D55836D}">
      <dgm:prSet/>
      <dgm:spPr/>
      <dgm:t>
        <a:bodyPr/>
        <a:lstStyle/>
        <a:p>
          <a:endParaRPr lang="en-US"/>
        </a:p>
      </dgm:t>
    </dgm:pt>
    <dgm:pt modelId="{11FBE7F7-6C3D-455A-AA54-C0BE06D73AAD}" type="sibTrans" cxnId="{9AB45F54-44E8-42DE-917D-27C91D55836D}">
      <dgm:prSet/>
      <dgm:spPr/>
      <dgm:t>
        <a:bodyPr/>
        <a:lstStyle/>
        <a:p>
          <a:endParaRPr lang="en-US"/>
        </a:p>
      </dgm:t>
    </dgm:pt>
    <dgm:pt modelId="{6C1D4249-2A4C-4083-B9FC-210622584D55}">
      <dgm:prSet phldrT="[Text]" custT="1"/>
      <dgm:spPr/>
      <dgm:t>
        <a:bodyPr/>
        <a:lstStyle/>
        <a:p>
          <a:r>
            <a:rPr lang="es-ES" sz="1400" b="0" noProof="0" dirty="0">
              <a:solidFill>
                <a:srgbClr val="000000"/>
              </a:solidFill>
            </a:rPr>
            <a:t>Comunicación al Sector </a:t>
          </a:r>
        </a:p>
        <a:p>
          <a:r>
            <a:rPr lang="es-ES" sz="1400" b="0" noProof="0" dirty="0">
              <a:solidFill>
                <a:srgbClr val="000000"/>
              </a:solidFill>
            </a:rPr>
            <a:t>Sumando Esfuerzos </a:t>
          </a:r>
        </a:p>
        <a:p>
          <a:r>
            <a:rPr lang="es-ES" sz="1400" b="0" noProof="0" dirty="0">
              <a:solidFill>
                <a:srgbClr val="000000"/>
              </a:solidFill>
            </a:rPr>
            <a:t>Fase 2 </a:t>
          </a:r>
        </a:p>
        <a:p>
          <a:r>
            <a:rPr lang="es-ES" sz="1400" b="0" noProof="0" dirty="0">
              <a:solidFill>
                <a:srgbClr val="000000"/>
              </a:solidFill>
            </a:rPr>
            <a:t>Lanzamiento</a:t>
          </a:r>
          <a:r>
            <a:rPr lang="es-ES" sz="1400" b="0" i="1" noProof="0" dirty="0">
              <a:solidFill>
                <a:srgbClr val="000000"/>
              </a:solidFill>
            </a:rPr>
            <a:t> </a:t>
          </a:r>
          <a:r>
            <a:rPr lang="es-ES" sz="2000" b="1" i="1" noProof="0" dirty="0" err="1">
              <a:solidFill>
                <a:srgbClr val="000000"/>
              </a:solidFill>
            </a:rPr>
            <a:t>checklist</a:t>
          </a:r>
          <a:endParaRPr lang="es-ES" sz="1400" b="1" i="1" noProof="0" dirty="0">
            <a:solidFill>
              <a:srgbClr val="000000"/>
            </a:solidFill>
          </a:endParaRPr>
        </a:p>
        <a:p>
          <a:r>
            <a:rPr lang="es-ES" sz="1200" b="0" i="1" noProof="0" dirty="0">
              <a:solidFill>
                <a:srgbClr val="000000"/>
              </a:solidFill>
            </a:rPr>
            <a:t>Nota de prensa/</a:t>
          </a:r>
          <a:r>
            <a:rPr lang="es-ES" sz="1200" b="0" i="1" noProof="0" dirty="0" err="1">
              <a:solidFill>
                <a:srgbClr val="000000"/>
              </a:solidFill>
            </a:rPr>
            <a:t>Porciforum</a:t>
          </a:r>
          <a:r>
            <a:rPr lang="es-ES" sz="1200" b="0" i="1" noProof="0" dirty="0">
              <a:solidFill>
                <a:srgbClr val="000000"/>
              </a:solidFill>
            </a:rPr>
            <a:t>/</a:t>
          </a:r>
          <a:r>
            <a:rPr lang="es-ES" sz="1200" b="0" i="1" noProof="0" dirty="0" err="1">
              <a:solidFill>
                <a:srgbClr val="000000"/>
              </a:solidFill>
            </a:rPr>
            <a:t>RoadShow</a:t>
          </a:r>
          <a:endParaRPr lang="es-ES" sz="1200" b="0" i="1" noProof="0" dirty="0">
            <a:solidFill>
              <a:srgbClr val="000000"/>
            </a:solidFill>
          </a:endParaRPr>
        </a:p>
        <a:p>
          <a:r>
            <a:rPr lang="es-ES" sz="1400" b="0" noProof="0" dirty="0">
              <a:solidFill>
                <a:srgbClr val="000000"/>
              </a:solidFill>
            </a:rPr>
            <a:t>Mar-Jun 2022</a:t>
          </a:r>
        </a:p>
      </dgm:t>
    </dgm:pt>
    <dgm:pt modelId="{0D6D8583-E10F-483D-952E-22D0F64BEC99}" type="parTrans" cxnId="{56798A3B-2F46-4676-B969-9B3956A4F333}">
      <dgm:prSet/>
      <dgm:spPr/>
      <dgm:t>
        <a:bodyPr/>
        <a:lstStyle/>
        <a:p>
          <a:endParaRPr lang="en-US"/>
        </a:p>
      </dgm:t>
    </dgm:pt>
    <dgm:pt modelId="{8DC767DA-000E-4A4F-8710-36F40D50BE03}" type="sibTrans" cxnId="{56798A3B-2F46-4676-B969-9B3956A4F333}">
      <dgm:prSet/>
      <dgm:spPr/>
      <dgm:t>
        <a:bodyPr/>
        <a:lstStyle/>
        <a:p>
          <a:endParaRPr lang="en-US"/>
        </a:p>
      </dgm:t>
    </dgm:pt>
    <dgm:pt modelId="{74713645-85FB-4897-9653-FF542D2BADFD}" type="pres">
      <dgm:prSet presAssocID="{20DBFF56-ED9E-44EE-94A2-3F2D399E0131}" presName="Name0" presStyleCnt="0">
        <dgm:presLayoutVars>
          <dgm:dir/>
          <dgm:resizeHandles val="exact"/>
        </dgm:presLayoutVars>
      </dgm:prSet>
      <dgm:spPr/>
    </dgm:pt>
    <dgm:pt modelId="{EC2619EE-62EB-470E-A6F9-9BC1F04CBAC8}" type="pres">
      <dgm:prSet presAssocID="{F6426D2D-8E7B-4FC7-A223-577983A95324}" presName="composite" presStyleCnt="0"/>
      <dgm:spPr/>
    </dgm:pt>
    <dgm:pt modelId="{EFCA1FD8-5E17-4CDB-BFD1-D7562B8B4870}" type="pres">
      <dgm:prSet presAssocID="{F6426D2D-8E7B-4FC7-A223-577983A95324}" presName="bgChev" presStyleLbl="node1" presStyleIdx="0" presStyleCnt="4"/>
      <dgm:spPr>
        <a:solidFill>
          <a:srgbClr val="0099CC"/>
        </a:solidFill>
      </dgm:spPr>
    </dgm:pt>
    <dgm:pt modelId="{FA6BC159-84E6-4ECD-B105-CFFD2FFCFF7C}" type="pres">
      <dgm:prSet presAssocID="{F6426D2D-8E7B-4FC7-A223-577983A95324}" presName="txNode" presStyleLbl="fgAcc1" presStyleIdx="0" presStyleCnt="4" custScaleX="114479" custScaleY="232400">
        <dgm:presLayoutVars>
          <dgm:bulletEnabled val="1"/>
        </dgm:presLayoutVars>
      </dgm:prSet>
      <dgm:spPr/>
    </dgm:pt>
    <dgm:pt modelId="{E723F54B-6A45-4595-BB34-169176DD16DA}" type="pres">
      <dgm:prSet presAssocID="{67AC5411-CF60-47B0-90BD-B717E71AAC69}" presName="compositeSpace" presStyleCnt="0"/>
      <dgm:spPr/>
    </dgm:pt>
    <dgm:pt modelId="{67A4E39A-2635-4EC8-B737-AAF6BF38EB78}" type="pres">
      <dgm:prSet presAssocID="{3F65105A-683F-47C6-A022-55D5C41B39A6}" presName="composite" presStyleCnt="0"/>
      <dgm:spPr/>
    </dgm:pt>
    <dgm:pt modelId="{16AE4923-53CA-42ED-AB30-EB74E78738D1}" type="pres">
      <dgm:prSet presAssocID="{3F65105A-683F-47C6-A022-55D5C41B39A6}" presName="bgChev" presStyleLbl="node1" presStyleIdx="1" presStyleCnt="4"/>
      <dgm:spPr>
        <a:solidFill>
          <a:srgbClr val="0099CC"/>
        </a:solidFill>
      </dgm:spPr>
    </dgm:pt>
    <dgm:pt modelId="{585FA9C1-51DD-4227-8A1F-9ED7C7696251}" type="pres">
      <dgm:prSet presAssocID="{3F65105A-683F-47C6-A022-55D5C41B39A6}" presName="txNode" presStyleLbl="fgAcc1" presStyleIdx="1" presStyleCnt="4" custScaleX="122690" custScaleY="244661">
        <dgm:presLayoutVars>
          <dgm:bulletEnabled val="1"/>
        </dgm:presLayoutVars>
      </dgm:prSet>
      <dgm:spPr/>
    </dgm:pt>
    <dgm:pt modelId="{689E6478-E73C-473A-9571-A644252049F8}" type="pres">
      <dgm:prSet presAssocID="{ECAE96BD-7ADD-4BE3-97AD-7A508CE0D745}" presName="compositeSpace" presStyleCnt="0"/>
      <dgm:spPr/>
    </dgm:pt>
    <dgm:pt modelId="{E25D086E-F0E9-422A-83E9-5ADAB72B595A}" type="pres">
      <dgm:prSet presAssocID="{F6A35197-9C4D-46EE-9D11-050FD44C97A6}" presName="composite" presStyleCnt="0"/>
      <dgm:spPr/>
    </dgm:pt>
    <dgm:pt modelId="{D3CF46BD-3439-4C44-99AA-31BDB15CE239}" type="pres">
      <dgm:prSet presAssocID="{F6A35197-9C4D-46EE-9D11-050FD44C97A6}" presName="bgChev" presStyleLbl="node1" presStyleIdx="2" presStyleCnt="4"/>
      <dgm:spPr>
        <a:solidFill>
          <a:srgbClr val="0099CC"/>
        </a:solidFill>
      </dgm:spPr>
    </dgm:pt>
    <dgm:pt modelId="{9B573C06-82DC-4930-906C-07AE9FC7A953}" type="pres">
      <dgm:prSet presAssocID="{F6A35197-9C4D-46EE-9D11-050FD44C97A6}" presName="txNode" presStyleLbl="fgAcc1" presStyleIdx="2" presStyleCnt="4" custScaleX="135255" custScaleY="243379">
        <dgm:presLayoutVars>
          <dgm:bulletEnabled val="1"/>
        </dgm:presLayoutVars>
      </dgm:prSet>
      <dgm:spPr/>
    </dgm:pt>
    <dgm:pt modelId="{EA1A500A-6C90-4841-B1DB-744502647B9F}" type="pres">
      <dgm:prSet presAssocID="{11FBE7F7-6C3D-455A-AA54-C0BE06D73AAD}" presName="compositeSpace" presStyleCnt="0"/>
      <dgm:spPr/>
    </dgm:pt>
    <dgm:pt modelId="{1B96CB17-F6FC-426E-8897-7EC89831BB16}" type="pres">
      <dgm:prSet presAssocID="{6C1D4249-2A4C-4083-B9FC-210622584D55}" presName="composite" presStyleCnt="0"/>
      <dgm:spPr/>
    </dgm:pt>
    <dgm:pt modelId="{2B14D4A5-CAA0-4E76-927F-85A3CCD2A0B8}" type="pres">
      <dgm:prSet presAssocID="{6C1D4249-2A4C-4083-B9FC-210622584D55}" presName="bgChev" presStyleLbl="node1" presStyleIdx="3" presStyleCnt="4"/>
      <dgm:spPr>
        <a:xfrm>
          <a:off x="8101820" y="2853436"/>
          <a:ext cx="2170083" cy="837652"/>
        </a:xfrm>
        <a:prstGeom prst="chevron">
          <a:avLst>
            <a:gd name="adj" fmla="val 40000"/>
          </a:avLst>
        </a:prstGeom>
        <a:solidFill>
          <a:srgbClr val="0099CC"/>
        </a:solidFill>
        <a:ln w="25400" cap="flat" cmpd="sng" algn="ctr">
          <a:solidFill>
            <a:srgbClr val="FFFFFF">
              <a:hueOff val="0"/>
              <a:satOff val="0"/>
              <a:lumOff val="0"/>
              <a:alphaOff val="0"/>
            </a:srgbClr>
          </a:solidFill>
          <a:prstDash val="solid"/>
        </a:ln>
        <a:effectLst/>
      </dgm:spPr>
    </dgm:pt>
    <dgm:pt modelId="{E9A38975-EBAE-4D9C-BBCB-8AB4D8F744D5}" type="pres">
      <dgm:prSet presAssocID="{6C1D4249-2A4C-4083-B9FC-210622584D55}" presName="txNode" presStyleLbl="fgAcc1" presStyleIdx="3" presStyleCnt="4" custScaleX="121469" custScaleY="250761">
        <dgm:presLayoutVars>
          <dgm:bulletEnabled val="1"/>
        </dgm:presLayoutVars>
      </dgm:prSet>
      <dgm:spPr/>
    </dgm:pt>
  </dgm:ptLst>
  <dgm:cxnLst>
    <dgm:cxn modelId="{56798A3B-2F46-4676-B969-9B3956A4F333}" srcId="{20DBFF56-ED9E-44EE-94A2-3F2D399E0131}" destId="{6C1D4249-2A4C-4083-B9FC-210622584D55}" srcOrd="3" destOrd="0" parTransId="{0D6D8583-E10F-483D-952E-22D0F64BEC99}" sibTransId="{8DC767DA-000E-4A4F-8710-36F40D50BE03}"/>
    <dgm:cxn modelId="{141A235C-2D04-4EF6-8CAD-FC6E7BD13FC4}" srcId="{20DBFF56-ED9E-44EE-94A2-3F2D399E0131}" destId="{3F65105A-683F-47C6-A022-55D5C41B39A6}" srcOrd="1" destOrd="0" parTransId="{FA8DC107-446B-42A7-8B01-D32CEDFF2EEE}" sibTransId="{ECAE96BD-7ADD-4BE3-97AD-7A508CE0D745}"/>
    <dgm:cxn modelId="{5756536E-FA54-41A9-9D89-92076BAB3B69}" type="presOf" srcId="{20DBFF56-ED9E-44EE-94A2-3F2D399E0131}" destId="{74713645-85FB-4897-9653-FF542D2BADFD}" srcOrd="0" destOrd="0" presId="urn:microsoft.com/office/officeart/2005/8/layout/chevronAccent+Icon"/>
    <dgm:cxn modelId="{944CC64E-65D7-442C-9EAB-E1B1582B230B}" srcId="{20DBFF56-ED9E-44EE-94A2-3F2D399E0131}" destId="{F6426D2D-8E7B-4FC7-A223-577983A95324}" srcOrd="0" destOrd="0" parTransId="{88F326DB-61DD-4D93-A72F-28C180E453AF}" sibTransId="{67AC5411-CF60-47B0-90BD-B717E71AAC69}"/>
    <dgm:cxn modelId="{9AB45F54-44E8-42DE-917D-27C91D55836D}" srcId="{20DBFF56-ED9E-44EE-94A2-3F2D399E0131}" destId="{F6A35197-9C4D-46EE-9D11-050FD44C97A6}" srcOrd="2" destOrd="0" parTransId="{E64B03F9-014D-4446-932C-331E06040EA9}" sibTransId="{11FBE7F7-6C3D-455A-AA54-C0BE06D73AAD}"/>
    <dgm:cxn modelId="{9F519293-F7C7-4E2C-98A1-4DB66CA4B95E}" type="presOf" srcId="{3F65105A-683F-47C6-A022-55D5C41B39A6}" destId="{585FA9C1-51DD-4227-8A1F-9ED7C7696251}" srcOrd="0" destOrd="0" presId="urn:microsoft.com/office/officeart/2005/8/layout/chevronAccent+Icon"/>
    <dgm:cxn modelId="{7EE704B6-61C8-4407-89BA-1678A4B2A57B}" type="presOf" srcId="{F6A35197-9C4D-46EE-9D11-050FD44C97A6}" destId="{9B573C06-82DC-4930-906C-07AE9FC7A953}" srcOrd="0" destOrd="0" presId="urn:microsoft.com/office/officeart/2005/8/layout/chevronAccent+Icon"/>
    <dgm:cxn modelId="{6290ECBC-DFAD-446B-80C3-731D266274A2}" type="presOf" srcId="{F6426D2D-8E7B-4FC7-A223-577983A95324}" destId="{FA6BC159-84E6-4ECD-B105-CFFD2FFCFF7C}" srcOrd="0" destOrd="0" presId="urn:microsoft.com/office/officeart/2005/8/layout/chevronAccent+Icon"/>
    <dgm:cxn modelId="{41F118E8-A56F-4FE1-868A-F20A05A3FC44}" type="presOf" srcId="{6C1D4249-2A4C-4083-B9FC-210622584D55}" destId="{E9A38975-EBAE-4D9C-BBCB-8AB4D8F744D5}" srcOrd="0" destOrd="0" presId="urn:microsoft.com/office/officeart/2005/8/layout/chevronAccent+Icon"/>
    <dgm:cxn modelId="{7BE5F928-30CD-4A70-A9B7-5DF495C5D619}" type="presParOf" srcId="{74713645-85FB-4897-9653-FF542D2BADFD}" destId="{EC2619EE-62EB-470E-A6F9-9BC1F04CBAC8}" srcOrd="0" destOrd="0" presId="urn:microsoft.com/office/officeart/2005/8/layout/chevronAccent+Icon"/>
    <dgm:cxn modelId="{73308B75-8125-4743-A657-F259F54CB474}" type="presParOf" srcId="{EC2619EE-62EB-470E-A6F9-9BC1F04CBAC8}" destId="{EFCA1FD8-5E17-4CDB-BFD1-D7562B8B4870}" srcOrd="0" destOrd="0" presId="urn:microsoft.com/office/officeart/2005/8/layout/chevronAccent+Icon"/>
    <dgm:cxn modelId="{6583356E-AA6D-4107-89CA-60283897414F}" type="presParOf" srcId="{EC2619EE-62EB-470E-A6F9-9BC1F04CBAC8}" destId="{FA6BC159-84E6-4ECD-B105-CFFD2FFCFF7C}" srcOrd="1" destOrd="0" presId="urn:microsoft.com/office/officeart/2005/8/layout/chevronAccent+Icon"/>
    <dgm:cxn modelId="{F16E8A40-80B0-4A19-8E24-27F5091BC527}" type="presParOf" srcId="{74713645-85FB-4897-9653-FF542D2BADFD}" destId="{E723F54B-6A45-4595-BB34-169176DD16DA}" srcOrd="1" destOrd="0" presId="urn:microsoft.com/office/officeart/2005/8/layout/chevronAccent+Icon"/>
    <dgm:cxn modelId="{39A62419-4A48-49AF-92DE-3D820B8B90B2}" type="presParOf" srcId="{74713645-85FB-4897-9653-FF542D2BADFD}" destId="{67A4E39A-2635-4EC8-B737-AAF6BF38EB78}" srcOrd="2" destOrd="0" presId="urn:microsoft.com/office/officeart/2005/8/layout/chevronAccent+Icon"/>
    <dgm:cxn modelId="{BCD154B1-A591-4B42-86AE-96645A9706B1}" type="presParOf" srcId="{67A4E39A-2635-4EC8-B737-AAF6BF38EB78}" destId="{16AE4923-53CA-42ED-AB30-EB74E78738D1}" srcOrd="0" destOrd="0" presId="urn:microsoft.com/office/officeart/2005/8/layout/chevronAccent+Icon"/>
    <dgm:cxn modelId="{C3732916-8FB1-4011-8066-538B3233C70F}" type="presParOf" srcId="{67A4E39A-2635-4EC8-B737-AAF6BF38EB78}" destId="{585FA9C1-51DD-4227-8A1F-9ED7C7696251}" srcOrd="1" destOrd="0" presId="urn:microsoft.com/office/officeart/2005/8/layout/chevronAccent+Icon"/>
    <dgm:cxn modelId="{91811517-6975-46A6-8D1A-2637A42A8A19}" type="presParOf" srcId="{74713645-85FB-4897-9653-FF542D2BADFD}" destId="{689E6478-E73C-473A-9571-A644252049F8}" srcOrd="3" destOrd="0" presId="urn:microsoft.com/office/officeart/2005/8/layout/chevronAccent+Icon"/>
    <dgm:cxn modelId="{B1DA8638-A259-40C8-B20A-5F776B7CFC7A}" type="presParOf" srcId="{74713645-85FB-4897-9653-FF542D2BADFD}" destId="{E25D086E-F0E9-422A-83E9-5ADAB72B595A}" srcOrd="4" destOrd="0" presId="urn:microsoft.com/office/officeart/2005/8/layout/chevronAccent+Icon"/>
    <dgm:cxn modelId="{9EADB6C1-0634-44C8-949D-8A5AA07161CC}" type="presParOf" srcId="{E25D086E-F0E9-422A-83E9-5ADAB72B595A}" destId="{D3CF46BD-3439-4C44-99AA-31BDB15CE239}" srcOrd="0" destOrd="0" presId="urn:microsoft.com/office/officeart/2005/8/layout/chevronAccent+Icon"/>
    <dgm:cxn modelId="{503E1F0D-D3FF-4FBC-A15E-C7A23E574F01}" type="presParOf" srcId="{E25D086E-F0E9-422A-83E9-5ADAB72B595A}" destId="{9B573C06-82DC-4930-906C-07AE9FC7A953}" srcOrd="1" destOrd="0" presId="urn:microsoft.com/office/officeart/2005/8/layout/chevronAccent+Icon"/>
    <dgm:cxn modelId="{6B811EB7-5888-48AD-976D-C8AB4B7501AA}" type="presParOf" srcId="{74713645-85FB-4897-9653-FF542D2BADFD}" destId="{EA1A500A-6C90-4841-B1DB-744502647B9F}" srcOrd="5" destOrd="0" presId="urn:microsoft.com/office/officeart/2005/8/layout/chevronAccent+Icon"/>
    <dgm:cxn modelId="{BF3E0D1C-AD8C-4FD2-B9E8-D3BD0FDD8FC2}" type="presParOf" srcId="{74713645-85FB-4897-9653-FF542D2BADFD}" destId="{1B96CB17-F6FC-426E-8897-7EC89831BB16}" srcOrd="6" destOrd="0" presId="urn:microsoft.com/office/officeart/2005/8/layout/chevronAccent+Icon"/>
    <dgm:cxn modelId="{2E514BBF-E9A7-42E1-A9F9-1536E4153DF6}" type="presParOf" srcId="{1B96CB17-F6FC-426E-8897-7EC89831BB16}" destId="{2B14D4A5-CAA0-4E76-927F-85A3CCD2A0B8}" srcOrd="0" destOrd="0" presId="urn:microsoft.com/office/officeart/2005/8/layout/chevronAccent+Icon"/>
    <dgm:cxn modelId="{E69990C7-D1F0-4A1C-94F6-9AA47BCAB9FC}" type="presParOf" srcId="{1B96CB17-F6FC-426E-8897-7EC89831BB16}" destId="{E9A38975-EBAE-4D9C-BBCB-8AB4D8F744D5}" srcOrd="1" destOrd="0" presId="urn:microsoft.com/office/officeart/2005/8/layout/chevronAccent+Icon"/>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DBFF56-ED9E-44EE-94A2-3F2D399E0131}"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F6426D2D-8E7B-4FC7-A223-577983A95324}">
      <dgm:prSet phldrT="[Text]" custT="1"/>
      <dgm:spPr/>
      <dgm:t>
        <a:bodyPr/>
        <a:lstStyle/>
        <a:p>
          <a:r>
            <a:rPr lang="es-ES" sz="1600" noProof="0" dirty="0"/>
            <a:t>1ª Reunión Grupo de Trabajo (GT)</a:t>
          </a:r>
        </a:p>
        <a:p>
          <a:r>
            <a:rPr lang="es-ES" sz="1600" noProof="0" dirty="0"/>
            <a:t>6.04.21</a:t>
          </a:r>
        </a:p>
      </dgm:t>
    </dgm:pt>
    <dgm:pt modelId="{88F326DB-61DD-4D93-A72F-28C180E453AF}" type="parTrans" cxnId="{944CC64E-65D7-442C-9EAB-E1B1582B230B}">
      <dgm:prSet/>
      <dgm:spPr/>
      <dgm:t>
        <a:bodyPr/>
        <a:lstStyle/>
        <a:p>
          <a:endParaRPr lang="en-US"/>
        </a:p>
      </dgm:t>
    </dgm:pt>
    <dgm:pt modelId="{67AC5411-CF60-47B0-90BD-B717E71AAC69}" type="sibTrans" cxnId="{944CC64E-65D7-442C-9EAB-E1B1582B230B}">
      <dgm:prSet/>
      <dgm:spPr/>
      <dgm:t>
        <a:bodyPr/>
        <a:lstStyle/>
        <a:p>
          <a:endParaRPr lang="en-US"/>
        </a:p>
      </dgm:t>
    </dgm:pt>
    <dgm:pt modelId="{3F65105A-683F-47C6-A022-55D5C41B39A6}">
      <dgm:prSet phldrT="[Text]" custT="1"/>
      <dgm:spPr/>
      <dgm:t>
        <a:bodyPr/>
        <a:lstStyle/>
        <a:p>
          <a:r>
            <a:rPr lang="es-ES" sz="1600" noProof="0" dirty="0"/>
            <a:t>Revisión de Resumen y Consenso de los Puntos Clave para abordar la retirada definitiva del </a:t>
          </a:r>
          <a:r>
            <a:rPr lang="es-ES" sz="1600" noProof="0" dirty="0" err="1"/>
            <a:t>ZnO</a:t>
          </a:r>
          <a:endParaRPr lang="es-ES" sz="1600" noProof="0" dirty="0"/>
        </a:p>
        <a:p>
          <a:r>
            <a:rPr lang="es-ES" sz="1600" noProof="0" dirty="0"/>
            <a:t>Abril-Mayo</a:t>
          </a:r>
        </a:p>
      </dgm:t>
    </dgm:pt>
    <dgm:pt modelId="{FA8DC107-446B-42A7-8B01-D32CEDFF2EEE}" type="parTrans" cxnId="{141A235C-2D04-4EF6-8CAD-FC6E7BD13FC4}">
      <dgm:prSet/>
      <dgm:spPr/>
      <dgm:t>
        <a:bodyPr/>
        <a:lstStyle/>
        <a:p>
          <a:endParaRPr lang="en-US"/>
        </a:p>
      </dgm:t>
    </dgm:pt>
    <dgm:pt modelId="{ECAE96BD-7ADD-4BE3-97AD-7A508CE0D745}" type="sibTrans" cxnId="{141A235C-2D04-4EF6-8CAD-FC6E7BD13FC4}">
      <dgm:prSet/>
      <dgm:spPr/>
      <dgm:t>
        <a:bodyPr/>
        <a:lstStyle/>
        <a:p>
          <a:endParaRPr lang="en-US"/>
        </a:p>
      </dgm:t>
    </dgm:pt>
    <dgm:pt modelId="{F6A35197-9C4D-46EE-9D11-050FD44C97A6}">
      <dgm:prSet phldrT="[Text]" custT="1"/>
      <dgm:spPr/>
      <dgm:t>
        <a:bodyPr/>
        <a:lstStyle/>
        <a:p>
          <a:r>
            <a:rPr lang="es-ES" sz="1600" noProof="0" dirty="0"/>
            <a:t>2ª Reunión del GT</a:t>
          </a:r>
        </a:p>
        <a:p>
          <a:r>
            <a:rPr lang="es-ES" sz="1600" noProof="0" dirty="0"/>
            <a:t>Propuesta Plan de Comunicación</a:t>
          </a:r>
        </a:p>
        <a:p>
          <a:r>
            <a:rPr lang="es-ES" sz="1600" noProof="0" dirty="0"/>
            <a:t>1.06.21</a:t>
          </a:r>
        </a:p>
      </dgm:t>
    </dgm:pt>
    <dgm:pt modelId="{E64B03F9-014D-4446-932C-331E06040EA9}" type="parTrans" cxnId="{9AB45F54-44E8-42DE-917D-27C91D55836D}">
      <dgm:prSet/>
      <dgm:spPr/>
      <dgm:t>
        <a:bodyPr/>
        <a:lstStyle/>
        <a:p>
          <a:endParaRPr lang="en-US"/>
        </a:p>
      </dgm:t>
    </dgm:pt>
    <dgm:pt modelId="{11FBE7F7-6C3D-455A-AA54-C0BE06D73AAD}" type="sibTrans" cxnId="{9AB45F54-44E8-42DE-917D-27C91D55836D}">
      <dgm:prSet/>
      <dgm:spPr/>
      <dgm:t>
        <a:bodyPr/>
        <a:lstStyle/>
        <a:p>
          <a:endParaRPr lang="en-US"/>
        </a:p>
      </dgm:t>
    </dgm:pt>
    <dgm:pt modelId="{349A9A59-CE63-49C9-B251-049181F3981B}">
      <dgm:prSet phldrT="[Text]" custT="1"/>
      <dgm:spPr/>
      <dgm:t>
        <a:bodyPr/>
        <a:lstStyle/>
        <a:p>
          <a:r>
            <a:rPr lang="es-ES" sz="1600" noProof="0" dirty="0"/>
            <a:t>Reuniones Sectoriales(80:20) </a:t>
          </a:r>
          <a:r>
            <a:rPr lang="es-ES" sz="1600" noProof="0" dirty="0" err="1"/>
            <a:t>Anprogapor</a:t>
          </a:r>
          <a:r>
            <a:rPr lang="es-ES" sz="1600" noProof="0" dirty="0"/>
            <a:t> Presentación Horizonte 2022 Zn=0  </a:t>
          </a:r>
        </a:p>
        <a:p>
          <a:r>
            <a:rPr lang="es-ES" sz="1600" noProof="0" dirty="0"/>
            <a:t>Jun-Sept21</a:t>
          </a:r>
        </a:p>
      </dgm:t>
    </dgm:pt>
    <dgm:pt modelId="{FF550EA2-70FD-46B0-8B86-ECB510BCF38D}" type="parTrans" cxnId="{0E92410A-5AF1-4DFE-8F2B-439A50D5D297}">
      <dgm:prSet/>
      <dgm:spPr/>
      <dgm:t>
        <a:bodyPr/>
        <a:lstStyle/>
        <a:p>
          <a:endParaRPr lang="en-US"/>
        </a:p>
      </dgm:t>
    </dgm:pt>
    <dgm:pt modelId="{EDF7C878-F1B7-46CE-8C5A-A54D1B0EA9A1}" type="sibTrans" cxnId="{0E92410A-5AF1-4DFE-8F2B-439A50D5D297}">
      <dgm:prSet/>
      <dgm:spPr/>
      <dgm:t>
        <a:bodyPr/>
        <a:lstStyle/>
        <a:p>
          <a:endParaRPr lang="en-US"/>
        </a:p>
      </dgm:t>
    </dgm:pt>
    <dgm:pt modelId="{74713645-85FB-4897-9653-FF542D2BADFD}" type="pres">
      <dgm:prSet presAssocID="{20DBFF56-ED9E-44EE-94A2-3F2D399E0131}" presName="Name0" presStyleCnt="0">
        <dgm:presLayoutVars>
          <dgm:dir/>
          <dgm:resizeHandles val="exact"/>
        </dgm:presLayoutVars>
      </dgm:prSet>
      <dgm:spPr/>
    </dgm:pt>
    <dgm:pt modelId="{EC2619EE-62EB-470E-A6F9-9BC1F04CBAC8}" type="pres">
      <dgm:prSet presAssocID="{F6426D2D-8E7B-4FC7-A223-577983A95324}" presName="composite" presStyleCnt="0"/>
      <dgm:spPr/>
    </dgm:pt>
    <dgm:pt modelId="{EFCA1FD8-5E17-4CDB-BFD1-D7562B8B4870}" type="pres">
      <dgm:prSet presAssocID="{F6426D2D-8E7B-4FC7-A223-577983A95324}" presName="bgChev" presStyleLbl="node1" presStyleIdx="0" presStyleCnt="4"/>
      <dgm:spPr>
        <a:solidFill>
          <a:srgbClr val="0099CC"/>
        </a:solidFill>
      </dgm:spPr>
    </dgm:pt>
    <dgm:pt modelId="{FA6BC159-84E6-4ECD-B105-CFFD2FFCFF7C}" type="pres">
      <dgm:prSet presAssocID="{F6426D2D-8E7B-4FC7-A223-577983A95324}" presName="txNode" presStyleLbl="fgAcc1" presStyleIdx="0" presStyleCnt="4" custScaleY="232400">
        <dgm:presLayoutVars>
          <dgm:bulletEnabled val="1"/>
        </dgm:presLayoutVars>
      </dgm:prSet>
      <dgm:spPr/>
    </dgm:pt>
    <dgm:pt modelId="{E723F54B-6A45-4595-BB34-169176DD16DA}" type="pres">
      <dgm:prSet presAssocID="{67AC5411-CF60-47B0-90BD-B717E71AAC69}" presName="compositeSpace" presStyleCnt="0"/>
      <dgm:spPr/>
    </dgm:pt>
    <dgm:pt modelId="{67A4E39A-2635-4EC8-B737-AAF6BF38EB78}" type="pres">
      <dgm:prSet presAssocID="{3F65105A-683F-47C6-A022-55D5C41B39A6}" presName="composite" presStyleCnt="0"/>
      <dgm:spPr/>
    </dgm:pt>
    <dgm:pt modelId="{16AE4923-53CA-42ED-AB30-EB74E78738D1}" type="pres">
      <dgm:prSet presAssocID="{3F65105A-683F-47C6-A022-55D5C41B39A6}" presName="bgChev" presStyleLbl="node1" presStyleIdx="1" presStyleCnt="4"/>
      <dgm:spPr>
        <a:solidFill>
          <a:srgbClr val="0099CC"/>
        </a:solidFill>
      </dgm:spPr>
    </dgm:pt>
    <dgm:pt modelId="{585FA9C1-51DD-4227-8A1F-9ED7C7696251}" type="pres">
      <dgm:prSet presAssocID="{3F65105A-683F-47C6-A022-55D5C41B39A6}" presName="txNode" presStyleLbl="fgAcc1" presStyleIdx="1" presStyleCnt="4" custScaleY="244661">
        <dgm:presLayoutVars>
          <dgm:bulletEnabled val="1"/>
        </dgm:presLayoutVars>
      </dgm:prSet>
      <dgm:spPr/>
    </dgm:pt>
    <dgm:pt modelId="{689E6478-E73C-473A-9571-A644252049F8}" type="pres">
      <dgm:prSet presAssocID="{ECAE96BD-7ADD-4BE3-97AD-7A508CE0D745}" presName="compositeSpace" presStyleCnt="0"/>
      <dgm:spPr/>
    </dgm:pt>
    <dgm:pt modelId="{E25D086E-F0E9-422A-83E9-5ADAB72B595A}" type="pres">
      <dgm:prSet presAssocID="{F6A35197-9C4D-46EE-9D11-050FD44C97A6}" presName="composite" presStyleCnt="0"/>
      <dgm:spPr/>
    </dgm:pt>
    <dgm:pt modelId="{D3CF46BD-3439-4C44-99AA-31BDB15CE239}" type="pres">
      <dgm:prSet presAssocID="{F6A35197-9C4D-46EE-9D11-050FD44C97A6}" presName="bgChev" presStyleLbl="node1" presStyleIdx="2" presStyleCnt="4"/>
      <dgm:spPr>
        <a:solidFill>
          <a:srgbClr val="0099CC"/>
        </a:solidFill>
      </dgm:spPr>
    </dgm:pt>
    <dgm:pt modelId="{9B573C06-82DC-4930-906C-07AE9FC7A953}" type="pres">
      <dgm:prSet presAssocID="{F6A35197-9C4D-46EE-9D11-050FD44C97A6}" presName="txNode" presStyleLbl="fgAcc1" presStyleIdx="2" presStyleCnt="4" custScaleY="226269">
        <dgm:presLayoutVars>
          <dgm:bulletEnabled val="1"/>
        </dgm:presLayoutVars>
      </dgm:prSet>
      <dgm:spPr/>
    </dgm:pt>
    <dgm:pt modelId="{F141CF99-2263-46A3-AD90-CEE745303117}" type="pres">
      <dgm:prSet presAssocID="{11FBE7F7-6C3D-455A-AA54-C0BE06D73AAD}" presName="compositeSpace" presStyleCnt="0"/>
      <dgm:spPr/>
    </dgm:pt>
    <dgm:pt modelId="{1BC5F087-6958-4154-8224-BBA7DC1AE4F2}" type="pres">
      <dgm:prSet presAssocID="{349A9A59-CE63-49C9-B251-049181F3981B}" presName="composite" presStyleCnt="0"/>
      <dgm:spPr/>
    </dgm:pt>
    <dgm:pt modelId="{97E90BEC-3D91-409F-943B-879D018E4AAE}" type="pres">
      <dgm:prSet presAssocID="{349A9A59-CE63-49C9-B251-049181F3981B}" presName="bgChev" presStyleLbl="node1" presStyleIdx="3" presStyleCnt="4"/>
      <dgm:spPr>
        <a:xfrm>
          <a:off x="7690137" y="3152751"/>
          <a:ext cx="2242812" cy="865725"/>
        </a:xfrm>
        <a:prstGeom prst="chevron">
          <a:avLst>
            <a:gd name="adj" fmla="val 40000"/>
          </a:avLst>
        </a:prstGeom>
        <a:solidFill>
          <a:srgbClr val="0099CC"/>
        </a:solidFill>
        <a:ln w="25400" cap="flat" cmpd="sng" algn="ctr">
          <a:solidFill>
            <a:srgbClr val="FFFFFF">
              <a:hueOff val="0"/>
              <a:satOff val="0"/>
              <a:lumOff val="0"/>
              <a:alphaOff val="0"/>
            </a:srgbClr>
          </a:solidFill>
          <a:prstDash val="solid"/>
        </a:ln>
        <a:effectLst/>
      </dgm:spPr>
    </dgm:pt>
    <dgm:pt modelId="{C2AD7464-5186-4504-A586-46DDF35E348E}" type="pres">
      <dgm:prSet presAssocID="{349A9A59-CE63-49C9-B251-049181F3981B}" presName="txNode" presStyleLbl="fgAcc1" presStyleIdx="3" presStyleCnt="4" custScaleY="226255">
        <dgm:presLayoutVars>
          <dgm:bulletEnabled val="1"/>
        </dgm:presLayoutVars>
      </dgm:prSet>
      <dgm:spPr/>
    </dgm:pt>
  </dgm:ptLst>
  <dgm:cxnLst>
    <dgm:cxn modelId="{0E92410A-5AF1-4DFE-8F2B-439A50D5D297}" srcId="{20DBFF56-ED9E-44EE-94A2-3F2D399E0131}" destId="{349A9A59-CE63-49C9-B251-049181F3981B}" srcOrd="3" destOrd="0" parTransId="{FF550EA2-70FD-46B0-8B86-ECB510BCF38D}" sibTransId="{EDF7C878-F1B7-46CE-8C5A-A54D1B0EA9A1}"/>
    <dgm:cxn modelId="{141A235C-2D04-4EF6-8CAD-FC6E7BD13FC4}" srcId="{20DBFF56-ED9E-44EE-94A2-3F2D399E0131}" destId="{3F65105A-683F-47C6-A022-55D5C41B39A6}" srcOrd="1" destOrd="0" parTransId="{FA8DC107-446B-42A7-8B01-D32CEDFF2EEE}" sibTransId="{ECAE96BD-7ADD-4BE3-97AD-7A508CE0D745}"/>
    <dgm:cxn modelId="{324D0A48-C8CB-45BC-9B14-D4AA7EC2FF15}" type="presOf" srcId="{349A9A59-CE63-49C9-B251-049181F3981B}" destId="{C2AD7464-5186-4504-A586-46DDF35E348E}" srcOrd="0" destOrd="0" presId="urn:microsoft.com/office/officeart/2005/8/layout/chevronAccent+Icon"/>
    <dgm:cxn modelId="{5756536E-FA54-41A9-9D89-92076BAB3B69}" type="presOf" srcId="{20DBFF56-ED9E-44EE-94A2-3F2D399E0131}" destId="{74713645-85FB-4897-9653-FF542D2BADFD}" srcOrd="0" destOrd="0" presId="urn:microsoft.com/office/officeart/2005/8/layout/chevronAccent+Icon"/>
    <dgm:cxn modelId="{944CC64E-65D7-442C-9EAB-E1B1582B230B}" srcId="{20DBFF56-ED9E-44EE-94A2-3F2D399E0131}" destId="{F6426D2D-8E7B-4FC7-A223-577983A95324}" srcOrd="0" destOrd="0" parTransId="{88F326DB-61DD-4D93-A72F-28C180E453AF}" sibTransId="{67AC5411-CF60-47B0-90BD-B717E71AAC69}"/>
    <dgm:cxn modelId="{9AB45F54-44E8-42DE-917D-27C91D55836D}" srcId="{20DBFF56-ED9E-44EE-94A2-3F2D399E0131}" destId="{F6A35197-9C4D-46EE-9D11-050FD44C97A6}" srcOrd="2" destOrd="0" parTransId="{E64B03F9-014D-4446-932C-331E06040EA9}" sibTransId="{11FBE7F7-6C3D-455A-AA54-C0BE06D73AAD}"/>
    <dgm:cxn modelId="{9F519293-F7C7-4E2C-98A1-4DB66CA4B95E}" type="presOf" srcId="{3F65105A-683F-47C6-A022-55D5C41B39A6}" destId="{585FA9C1-51DD-4227-8A1F-9ED7C7696251}" srcOrd="0" destOrd="0" presId="urn:microsoft.com/office/officeart/2005/8/layout/chevronAccent+Icon"/>
    <dgm:cxn modelId="{7EE704B6-61C8-4407-89BA-1678A4B2A57B}" type="presOf" srcId="{F6A35197-9C4D-46EE-9D11-050FD44C97A6}" destId="{9B573C06-82DC-4930-906C-07AE9FC7A953}" srcOrd="0" destOrd="0" presId="urn:microsoft.com/office/officeart/2005/8/layout/chevronAccent+Icon"/>
    <dgm:cxn modelId="{6290ECBC-DFAD-446B-80C3-731D266274A2}" type="presOf" srcId="{F6426D2D-8E7B-4FC7-A223-577983A95324}" destId="{FA6BC159-84E6-4ECD-B105-CFFD2FFCFF7C}" srcOrd="0" destOrd="0" presId="urn:microsoft.com/office/officeart/2005/8/layout/chevronAccent+Icon"/>
    <dgm:cxn modelId="{7BE5F928-30CD-4A70-A9B7-5DF495C5D619}" type="presParOf" srcId="{74713645-85FB-4897-9653-FF542D2BADFD}" destId="{EC2619EE-62EB-470E-A6F9-9BC1F04CBAC8}" srcOrd="0" destOrd="0" presId="urn:microsoft.com/office/officeart/2005/8/layout/chevronAccent+Icon"/>
    <dgm:cxn modelId="{73308B75-8125-4743-A657-F259F54CB474}" type="presParOf" srcId="{EC2619EE-62EB-470E-A6F9-9BC1F04CBAC8}" destId="{EFCA1FD8-5E17-4CDB-BFD1-D7562B8B4870}" srcOrd="0" destOrd="0" presId="urn:microsoft.com/office/officeart/2005/8/layout/chevronAccent+Icon"/>
    <dgm:cxn modelId="{6583356E-AA6D-4107-89CA-60283897414F}" type="presParOf" srcId="{EC2619EE-62EB-470E-A6F9-9BC1F04CBAC8}" destId="{FA6BC159-84E6-4ECD-B105-CFFD2FFCFF7C}" srcOrd="1" destOrd="0" presId="urn:microsoft.com/office/officeart/2005/8/layout/chevronAccent+Icon"/>
    <dgm:cxn modelId="{F16E8A40-80B0-4A19-8E24-27F5091BC527}" type="presParOf" srcId="{74713645-85FB-4897-9653-FF542D2BADFD}" destId="{E723F54B-6A45-4595-BB34-169176DD16DA}" srcOrd="1" destOrd="0" presId="urn:microsoft.com/office/officeart/2005/8/layout/chevronAccent+Icon"/>
    <dgm:cxn modelId="{39A62419-4A48-49AF-92DE-3D820B8B90B2}" type="presParOf" srcId="{74713645-85FB-4897-9653-FF542D2BADFD}" destId="{67A4E39A-2635-4EC8-B737-AAF6BF38EB78}" srcOrd="2" destOrd="0" presId="urn:microsoft.com/office/officeart/2005/8/layout/chevronAccent+Icon"/>
    <dgm:cxn modelId="{BCD154B1-A591-4B42-86AE-96645A9706B1}" type="presParOf" srcId="{67A4E39A-2635-4EC8-B737-AAF6BF38EB78}" destId="{16AE4923-53CA-42ED-AB30-EB74E78738D1}" srcOrd="0" destOrd="0" presId="urn:microsoft.com/office/officeart/2005/8/layout/chevronAccent+Icon"/>
    <dgm:cxn modelId="{C3732916-8FB1-4011-8066-538B3233C70F}" type="presParOf" srcId="{67A4E39A-2635-4EC8-B737-AAF6BF38EB78}" destId="{585FA9C1-51DD-4227-8A1F-9ED7C7696251}" srcOrd="1" destOrd="0" presId="urn:microsoft.com/office/officeart/2005/8/layout/chevronAccent+Icon"/>
    <dgm:cxn modelId="{91811517-6975-46A6-8D1A-2637A42A8A19}" type="presParOf" srcId="{74713645-85FB-4897-9653-FF542D2BADFD}" destId="{689E6478-E73C-473A-9571-A644252049F8}" srcOrd="3" destOrd="0" presId="urn:microsoft.com/office/officeart/2005/8/layout/chevronAccent+Icon"/>
    <dgm:cxn modelId="{B1DA8638-A259-40C8-B20A-5F776B7CFC7A}" type="presParOf" srcId="{74713645-85FB-4897-9653-FF542D2BADFD}" destId="{E25D086E-F0E9-422A-83E9-5ADAB72B595A}" srcOrd="4" destOrd="0" presId="urn:microsoft.com/office/officeart/2005/8/layout/chevronAccent+Icon"/>
    <dgm:cxn modelId="{9EADB6C1-0634-44C8-949D-8A5AA07161CC}" type="presParOf" srcId="{E25D086E-F0E9-422A-83E9-5ADAB72B595A}" destId="{D3CF46BD-3439-4C44-99AA-31BDB15CE239}" srcOrd="0" destOrd="0" presId="urn:microsoft.com/office/officeart/2005/8/layout/chevronAccent+Icon"/>
    <dgm:cxn modelId="{503E1F0D-D3FF-4FBC-A15E-C7A23E574F01}" type="presParOf" srcId="{E25D086E-F0E9-422A-83E9-5ADAB72B595A}" destId="{9B573C06-82DC-4930-906C-07AE9FC7A953}" srcOrd="1" destOrd="0" presId="urn:microsoft.com/office/officeart/2005/8/layout/chevronAccent+Icon"/>
    <dgm:cxn modelId="{CB3F7E2F-3C1E-49AC-A3E8-FFD3B948471E}" type="presParOf" srcId="{74713645-85FB-4897-9653-FF542D2BADFD}" destId="{F141CF99-2263-46A3-AD90-CEE745303117}" srcOrd="5" destOrd="0" presId="urn:microsoft.com/office/officeart/2005/8/layout/chevronAccent+Icon"/>
    <dgm:cxn modelId="{C3A3A830-0227-47BE-9922-0BEB5F0FF55F}" type="presParOf" srcId="{74713645-85FB-4897-9653-FF542D2BADFD}" destId="{1BC5F087-6958-4154-8224-BBA7DC1AE4F2}" srcOrd="6" destOrd="0" presId="urn:microsoft.com/office/officeart/2005/8/layout/chevronAccent+Icon"/>
    <dgm:cxn modelId="{8D540F21-880A-45C4-8B33-5F182B2EF80F}" type="presParOf" srcId="{1BC5F087-6958-4154-8224-BBA7DC1AE4F2}" destId="{97E90BEC-3D91-409F-943B-879D018E4AAE}" srcOrd="0" destOrd="0" presId="urn:microsoft.com/office/officeart/2005/8/layout/chevronAccent+Icon"/>
    <dgm:cxn modelId="{BDED4F96-089E-4BA2-9F2D-335A694E0B28}" type="presParOf" srcId="{1BC5F087-6958-4154-8224-BBA7DC1AE4F2}" destId="{C2AD7464-5186-4504-A586-46DDF35E348E}" srcOrd="1" destOrd="0" presId="urn:microsoft.com/office/officeart/2005/8/layout/chevronAccent+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8035B3-3D52-43AB-9779-E38CEB02724E}">
      <dsp:nvSpPr>
        <dsp:cNvPr id="0" name=""/>
        <dsp:cNvSpPr/>
      </dsp:nvSpPr>
      <dsp:spPr>
        <a:xfrm rot="5400000">
          <a:off x="3229172" y="1122434"/>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noProof="0" dirty="0"/>
            <a:t>Nutrición</a:t>
          </a:r>
        </a:p>
      </dsp:txBody>
      <dsp:txXfrm rot="-5400000">
        <a:off x="3654557" y="1315076"/>
        <a:ext cx="1270058" cy="1459836"/>
      </dsp:txXfrm>
    </dsp:sp>
    <dsp:sp modelId="{FDE9BC97-0AE0-442C-B25E-7B8264B2BA6C}">
      <dsp:nvSpPr>
        <dsp:cNvPr id="0" name=""/>
        <dsp:cNvSpPr/>
      </dsp:nvSpPr>
      <dsp:spPr>
        <a:xfrm>
          <a:off x="5328171" y="1475768"/>
          <a:ext cx="1513052" cy="1272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s-ES" sz="1700" kern="1200" noProof="0" dirty="0">
              <a:solidFill>
                <a:schemeClr val="tx1"/>
              </a:solidFill>
            </a:rPr>
            <a:t>el Sector</a:t>
          </a:r>
        </a:p>
      </dsp:txBody>
      <dsp:txXfrm>
        <a:off x="5328171" y="1475768"/>
        <a:ext cx="1513052" cy="1272496"/>
      </dsp:txXfrm>
    </dsp:sp>
    <dsp:sp modelId="{23F10778-1119-4E4C-A07F-236610A5ED4A}">
      <dsp:nvSpPr>
        <dsp:cNvPr id="0" name=""/>
        <dsp:cNvSpPr/>
      </dsp:nvSpPr>
      <dsp:spPr>
        <a:xfrm rot="5400000">
          <a:off x="1236442" y="1122434"/>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noProof="0" dirty="0"/>
        </a:p>
      </dsp:txBody>
      <dsp:txXfrm rot="-5400000">
        <a:off x="1661827" y="1315076"/>
        <a:ext cx="1270058" cy="1459836"/>
      </dsp:txXfrm>
    </dsp:sp>
    <dsp:sp modelId="{658242D1-983A-4D66-A267-D39BEE0CE648}">
      <dsp:nvSpPr>
        <dsp:cNvPr id="0" name=""/>
        <dsp:cNvSpPr/>
      </dsp:nvSpPr>
      <dsp:spPr>
        <a:xfrm rot="5400000">
          <a:off x="2228990" y="2922593"/>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noProof="0" dirty="0"/>
            <a:t>Manejo</a:t>
          </a:r>
        </a:p>
        <a:p>
          <a:pPr marL="0" lvl="0" indent="0" algn="ctr" defTabSz="755650">
            <a:lnSpc>
              <a:spcPct val="90000"/>
            </a:lnSpc>
            <a:spcBef>
              <a:spcPct val="0"/>
            </a:spcBef>
            <a:spcAft>
              <a:spcPct val="35000"/>
            </a:spcAft>
            <a:buNone/>
          </a:pPr>
          <a:endParaRPr lang="es-ES" sz="1700" kern="1200" noProof="0" dirty="0"/>
        </a:p>
        <a:p>
          <a:pPr marL="0" lvl="0" indent="0" algn="ctr" defTabSz="755650">
            <a:lnSpc>
              <a:spcPct val="90000"/>
            </a:lnSpc>
            <a:spcBef>
              <a:spcPct val="0"/>
            </a:spcBef>
            <a:spcAft>
              <a:spcPct val="35000"/>
            </a:spcAft>
            <a:buNone/>
          </a:pPr>
          <a:r>
            <a:rPr lang="es-ES" sz="1700" kern="1200" noProof="0" dirty="0"/>
            <a:t>Instalaciones</a:t>
          </a:r>
        </a:p>
      </dsp:txBody>
      <dsp:txXfrm rot="-5400000">
        <a:off x="2654375" y="3115235"/>
        <a:ext cx="1270058" cy="1459836"/>
      </dsp:txXfrm>
    </dsp:sp>
    <dsp:sp modelId="{B665C4C1-03E7-41E4-A610-A64C8BFC7832}">
      <dsp:nvSpPr>
        <dsp:cNvPr id="0" name=""/>
        <dsp:cNvSpPr/>
      </dsp:nvSpPr>
      <dsp:spPr>
        <a:xfrm>
          <a:off x="0" y="3208905"/>
          <a:ext cx="2290494" cy="1272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r" defTabSz="755650">
            <a:lnSpc>
              <a:spcPct val="90000"/>
            </a:lnSpc>
            <a:spcBef>
              <a:spcPct val="0"/>
            </a:spcBef>
            <a:spcAft>
              <a:spcPct val="35000"/>
            </a:spcAft>
            <a:buNone/>
          </a:pPr>
          <a:r>
            <a:rPr lang="es-ES" sz="1700" kern="1200" noProof="0" dirty="0"/>
            <a:t>Regulaciones</a:t>
          </a:r>
        </a:p>
      </dsp:txBody>
      <dsp:txXfrm>
        <a:off x="0" y="3208905"/>
        <a:ext cx="2290494" cy="1272496"/>
      </dsp:txXfrm>
    </dsp:sp>
    <dsp:sp modelId="{90F1F863-CBAE-494E-9D6D-7C8EAA03BFB3}">
      <dsp:nvSpPr>
        <dsp:cNvPr id="0" name=""/>
        <dsp:cNvSpPr/>
      </dsp:nvSpPr>
      <dsp:spPr>
        <a:xfrm rot="5400000">
          <a:off x="4221720" y="2922593"/>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noProof="0" dirty="0"/>
        </a:p>
      </dsp:txBody>
      <dsp:txXfrm rot="-5400000">
        <a:off x="4647105" y="3115235"/>
        <a:ext cx="1270058" cy="1459836"/>
      </dsp:txXfrm>
    </dsp:sp>
    <dsp:sp modelId="{B00F6B67-9990-4883-9B00-A3C86F00C0C6}">
      <dsp:nvSpPr>
        <dsp:cNvPr id="0" name=""/>
        <dsp:cNvSpPr/>
      </dsp:nvSpPr>
      <dsp:spPr>
        <a:xfrm rot="5400000">
          <a:off x="3229172" y="4722752"/>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noProof="0" dirty="0"/>
            <a:t>Clínica y diagnóstico</a:t>
          </a:r>
        </a:p>
      </dsp:txBody>
      <dsp:txXfrm rot="-5400000">
        <a:off x="3654557" y="4915394"/>
        <a:ext cx="1270058" cy="1459836"/>
      </dsp:txXfrm>
    </dsp:sp>
    <dsp:sp modelId="{5AE85388-6A33-41D5-8988-5F6EA5808247}">
      <dsp:nvSpPr>
        <dsp:cNvPr id="0" name=""/>
        <dsp:cNvSpPr/>
      </dsp:nvSpPr>
      <dsp:spPr>
        <a:xfrm>
          <a:off x="5268136" y="5009063"/>
          <a:ext cx="2366844" cy="1272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endParaRPr lang="es-ES" sz="1700" kern="1200" noProof="0" dirty="0"/>
        </a:p>
      </dsp:txBody>
      <dsp:txXfrm>
        <a:off x="5268136" y="5009063"/>
        <a:ext cx="2366844" cy="1272496"/>
      </dsp:txXfrm>
    </dsp:sp>
    <dsp:sp modelId="{195FBCCF-6CD2-48DC-84B6-4A328D51E4B1}">
      <dsp:nvSpPr>
        <dsp:cNvPr id="0" name=""/>
        <dsp:cNvSpPr/>
      </dsp:nvSpPr>
      <dsp:spPr>
        <a:xfrm rot="5400000">
          <a:off x="1236442" y="4722752"/>
          <a:ext cx="2120828" cy="1845120"/>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s-ES" sz="3600" kern="1200" noProof="0" dirty="0"/>
        </a:p>
      </dsp:txBody>
      <dsp:txXfrm rot="-5400000">
        <a:off x="1661827" y="4915394"/>
        <a:ext cx="1270058" cy="14598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A1FD8-5E17-4CDB-BFD1-D7562B8B4870}">
      <dsp:nvSpPr>
        <dsp:cNvPr id="0" name=""/>
        <dsp:cNvSpPr/>
      </dsp:nvSpPr>
      <dsp:spPr>
        <a:xfrm>
          <a:off x="2077" y="2853436"/>
          <a:ext cx="2170083" cy="837652"/>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BC159-84E6-4ECD-B105-CFFD2FFCFF7C}">
      <dsp:nvSpPr>
        <dsp:cNvPr id="0" name=""/>
        <dsp:cNvSpPr/>
      </dsp:nvSpPr>
      <dsp:spPr>
        <a:xfrm>
          <a:off x="448101" y="2508324"/>
          <a:ext cx="2097844" cy="194670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noProof="0" dirty="0"/>
            <a:t>3ª Reunión GT Presentación Plan de Comunicación </a:t>
          </a:r>
        </a:p>
        <a:p>
          <a:pPr marL="0" lvl="0" indent="0" algn="ctr" defTabSz="666750">
            <a:lnSpc>
              <a:spcPct val="90000"/>
            </a:lnSpc>
            <a:spcBef>
              <a:spcPct val="0"/>
            </a:spcBef>
            <a:spcAft>
              <a:spcPct val="35000"/>
            </a:spcAft>
            <a:buNone/>
          </a:pPr>
          <a:r>
            <a:rPr lang="es-ES" sz="1500" kern="1200" noProof="0" dirty="0"/>
            <a:t>20.09.21</a:t>
          </a:r>
        </a:p>
        <a:p>
          <a:pPr marL="0" lvl="0" indent="0" algn="ctr" defTabSz="666750">
            <a:lnSpc>
              <a:spcPct val="90000"/>
            </a:lnSpc>
            <a:spcBef>
              <a:spcPct val="0"/>
            </a:spcBef>
            <a:spcAft>
              <a:spcPct val="35000"/>
            </a:spcAft>
            <a:buNone/>
          </a:pPr>
          <a:r>
            <a:rPr lang="es-ES" sz="1500" kern="1200" noProof="0" dirty="0"/>
            <a:t>Lanzamiento Campaña Comunicación</a:t>
          </a:r>
        </a:p>
        <a:p>
          <a:pPr marL="0" lvl="0" indent="0" algn="ctr" defTabSz="666750">
            <a:lnSpc>
              <a:spcPct val="90000"/>
            </a:lnSpc>
            <a:spcBef>
              <a:spcPct val="0"/>
            </a:spcBef>
            <a:spcAft>
              <a:spcPct val="35000"/>
            </a:spcAft>
            <a:buNone/>
          </a:pPr>
          <a:r>
            <a:rPr lang="es-ES" sz="1500" kern="1200" noProof="0" dirty="0"/>
            <a:t>14.10.21</a:t>
          </a:r>
        </a:p>
      </dsp:txBody>
      <dsp:txXfrm>
        <a:off x="505118" y="2565341"/>
        <a:ext cx="1983810" cy="1832669"/>
      </dsp:txXfrm>
    </dsp:sp>
    <dsp:sp modelId="{16AE4923-53CA-42ED-AB30-EB74E78738D1}">
      <dsp:nvSpPr>
        <dsp:cNvPr id="0" name=""/>
        <dsp:cNvSpPr/>
      </dsp:nvSpPr>
      <dsp:spPr>
        <a:xfrm>
          <a:off x="2613459" y="2853436"/>
          <a:ext cx="2170083" cy="837652"/>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FA9C1-51DD-4227-8A1F-9ED7C7696251}">
      <dsp:nvSpPr>
        <dsp:cNvPr id="0" name=""/>
        <dsp:cNvSpPr/>
      </dsp:nvSpPr>
      <dsp:spPr>
        <a:xfrm>
          <a:off x="2984249" y="2456971"/>
          <a:ext cx="2248312" cy="204940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s-ES" sz="1500" kern="1200" noProof="0" dirty="0"/>
            <a:t>Propuesta de trabajo  y avances </a:t>
          </a:r>
          <a:r>
            <a:rPr lang="es-ES" sz="1500" i="1" kern="1200" noProof="0" dirty="0" err="1"/>
            <a:t>Checklist</a:t>
          </a:r>
          <a:endParaRPr lang="es-ES" sz="1500" i="1" kern="1200" noProof="0" dirty="0"/>
        </a:p>
        <a:p>
          <a:pPr marL="0" lvl="0" indent="0" algn="ctr" defTabSz="666750">
            <a:lnSpc>
              <a:spcPct val="90000"/>
            </a:lnSpc>
            <a:spcBef>
              <a:spcPct val="0"/>
            </a:spcBef>
            <a:spcAft>
              <a:spcPct val="35000"/>
            </a:spcAft>
            <a:buNone/>
          </a:pPr>
          <a:r>
            <a:rPr lang="es-ES" sz="1500" kern="1200" noProof="0" dirty="0"/>
            <a:t>Oct-Dic 21</a:t>
          </a:r>
        </a:p>
        <a:p>
          <a:pPr marL="0" lvl="0" indent="0" algn="ctr" defTabSz="666750">
            <a:lnSpc>
              <a:spcPct val="90000"/>
            </a:lnSpc>
            <a:spcBef>
              <a:spcPct val="0"/>
            </a:spcBef>
            <a:spcAft>
              <a:spcPct val="35000"/>
            </a:spcAft>
            <a:buNone/>
          </a:pPr>
          <a:r>
            <a:rPr lang="es-ES" sz="1500" kern="1200" noProof="0" dirty="0"/>
            <a:t>4ª y 5ª Reunión GT</a:t>
          </a:r>
        </a:p>
        <a:p>
          <a:pPr marL="0" lvl="0" indent="0" algn="ctr" defTabSz="666750">
            <a:lnSpc>
              <a:spcPct val="90000"/>
            </a:lnSpc>
            <a:spcBef>
              <a:spcPct val="0"/>
            </a:spcBef>
            <a:spcAft>
              <a:spcPct val="35000"/>
            </a:spcAft>
            <a:buNone/>
          </a:pPr>
          <a:r>
            <a:rPr lang="es-ES" sz="1500" kern="1200" noProof="0" dirty="0"/>
            <a:t>14.12.21/17.01.22</a:t>
          </a:r>
        </a:p>
        <a:p>
          <a:pPr marL="0" lvl="0" indent="0" algn="ctr" defTabSz="666750">
            <a:lnSpc>
              <a:spcPct val="90000"/>
            </a:lnSpc>
            <a:spcBef>
              <a:spcPct val="0"/>
            </a:spcBef>
            <a:spcAft>
              <a:spcPct val="35000"/>
            </a:spcAft>
            <a:buNone/>
          </a:pPr>
          <a:r>
            <a:rPr lang="es-ES" sz="1500" kern="1200" noProof="0" dirty="0"/>
            <a:t>Seguimiento Campaña Comunicación/</a:t>
          </a:r>
          <a:r>
            <a:rPr lang="es-ES" sz="1500" kern="1200" noProof="0" dirty="0" err="1"/>
            <a:t>C</a:t>
          </a:r>
          <a:r>
            <a:rPr lang="es-ES" sz="1500" i="1" kern="1200" noProof="0" dirty="0" err="1"/>
            <a:t>hecklist</a:t>
          </a:r>
          <a:r>
            <a:rPr lang="es-ES" sz="1500" i="1" kern="1200" noProof="0" dirty="0"/>
            <a:t> </a:t>
          </a:r>
          <a:r>
            <a:rPr lang="es-ES" sz="1500" kern="1200" noProof="0" dirty="0"/>
            <a:t>digitalizado</a:t>
          </a:r>
        </a:p>
      </dsp:txBody>
      <dsp:txXfrm>
        <a:off x="3044274" y="2516996"/>
        <a:ext cx="2128262" cy="1929358"/>
      </dsp:txXfrm>
    </dsp:sp>
    <dsp:sp modelId="{D3CF46BD-3439-4C44-99AA-31BDB15CE239}">
      <dsp:nvSpPr>
        <dsp:cNvPr id="0" name=""/>
        <dsp:cNvSpPr/>
      </dsp:nvSpPr>
      <dsp:spPr>
        <a:xfrm>
          <a:off x="5300076" y="2853436"/>
          <a:ext cx="2170083" cy="837652"/>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73C06-82DC-4930-906C-07AE9FC7A953}">
      <dsp:nvSpPr>
        <dsp:cNvPr id="0" name=""/>
        <dsp:cNvSpPr/>
      </dsp:nvSpPr>
      <dsp:spPr>
        <a:xfrm>
          <a:off x="5555738" y="2462341"/>
          <a:ext cx="2478568" cy="20386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Comunicación al Sector</a:t>
          </a:r>
        </a:p>
        <a:p>
          <a:pPr marL="0" lvl="0" indent="0" algn="ctr"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Sumando Esfuerzos  </a:t>
          </a:r>
        </a:p>
        <a:p>
          <a:pPr marL="0" lvl="0" indent="0" algn="ctr"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Fase 1 </a:t>
          </a:r>
        </a:p>
        <a:p>
          <a:pPr marL="0" lvl="0" indent="0" algn="ctr"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Oct21-Feb22</a:t>
          </a:r>
        </a:p>
        <a:p>
          <a:pPr marL="0" lvl="0" indent="0" algn="ctr" defTabSz="711200">
            <a:lnSpc>
              <a:spcPct val="90000"/>
            </a:lnSpc>
            <a:spcBef>
              <a:spcPct val="0"/>
            </a:spcBef>
            <a:spcAft>
              <a:spcPct val="35000"/>
            </a:spcAft>
            <a:buNone/>
          </a:pPr>
          <a:r>
            <a:rPr lang="es-ES" sz="1500" kern="1200" noProof="0" dirty="0">
              <a:solidFill>
                <a:srgbClr val="7B7B7B">
                  <a:hueOff val="0"/>
                  <a:satOff val="0"/>
                  <a:lumOff val="0"/>
                  <a:alphaOff val="0"/>
                </a:srgbClr>
              </a:solidFill>
              <a:latin typeface="Arial"/>
              <a:ea typeface="Helvetica Neue Medium"/>
              <a:cs typeface="Helvetica Neue Medium"/>
            </a:rPr>
            <a:t>24-25.11 </a:t>
          </a:r>
          <a:r>
            <a:rPr lang="es-ES" sz="1500" kern="1200" noProof="0" dirty="0" err="1">
              <a:solidFill>
                <a:srgbClr val="7B7B7B">
                  <a:hueOff val="0"/>
                  <a:satOff val="0"/>
                  <a:lumOff val="0"/>
                  <a:alphaOff val="0"/>
                </a:srgbClr>
              </a:solidFill>
              <a:latin typeface="Arial"/>
              <a:ea typeface="Helvetica Neue Medium"/>
              <a:cs typeface="Helvetica Neue Medium"/>
            </a:rPr>
            <a:t>Anavepor</a:t>
          </a:r>
          <a:endParaRPr lang="es-ES" sz="1500" kern="1200" noProof="0" dirty="0">
            <a:solidFill>
              <a:srgbClr val="7B7B7B">
                <a:hueOff val="0"/>
                <a:satOff val="0"/>
                <a:lumOff val="0"/>
                <a:alphaOff val="0"/>
              </a:srgbClr>
            </a:solidFill>
            <a:latin typeface="Arial"/>
            <a:ea typeface="Helvetica Neue Medium"/>
            <a:cs typeface="Helvetica Neue Medium"/>
          </a:endParaRPr>
        </a:p>
      </dsp:txBody>
      <dsp:txXfrm>
        <a:off x="5615449" y="2522052"/>
        <a:ext cx="2359146" cy="1919247"/>
      </dsp:txXfrm>
    </dsp:sp>
    <dsp:sp modelId="{2B14D4A5-CAA0-4E76-927F-85A3CCD2A0B8}">
      <dsp:nvSpPr>
        <dsp:cNvPr id="0" name=""/>
        <dsp:cNvSpPr/>
      </dsp:nvSpPr>
      <dsp:spPr>
        <a:xfrm>
          <a:off x="8101820" y="2853436"/>
          <a:ext cx="2170083" cy="837652"/>
        </a:xfrm>
        <a:prstGeom prst="chevron">
          <a:avLst>
            <a:gd name="adj" fmla="val 40000"/>
          </a:avLst>
        </a:prstGeom>
        <a:solidFill>
          <a:srgbClr val="0099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E9A38975-EBAE-4D9C-BBCB-8AB4D8F744D5}">
      <dsp:nvSpPr>
        <dsp:cNvPr id="0" name=""/>
        <dsp:cNvSpPr/>
      </dsp:nvSpPr>
      <dsp:spPr>
        <a:xfrm>
          <a:off x="8483798" y="2431423"/>
          <a:ext cx="2225937" cy="210050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s-ES" sz="1400" b="0" kern="1200" noProof="0" dirty="0">
              <a:solidFill>
                <a:srgbClr val="000000"/>
              </a:solidFill>
            </a:rPr>
            <a:t>Comunicación al Sector </a:t>
          </a:r>
        </a:p>
        <a:p>
          <a:pPr marL="0" lvl="0" indent="0" algn="ctr" defTabSz="622300">
            <a:lnSpc>
              <a:spcPct val="90000"/>
            </a:lnSpc>
            <a:spcBef>
              <a:spcPct val="0"/>
            </a:spcBef>
            <a:spcAft>
              <a:spcPct val="35000"/>
            </a:spcAft>
            <a:buNone/>
          </a:pPr>
          <a:r>
            <a:rPr lang="es-ES" sz="1400" b="0" kern="1200" noProof="0" dirty="0">
              <a:solidFill>
                <a:srgbClr val="000000"/>
              </a:solidFill>
            </a:rPr>
            <a:t>Sumando Esfuerzos </a:t>
          </a:r>
        </a:p>
        <a:p>
          <a:pPr marL="0" lvl="0" indent="0" algn="ctr" defTabSz="622300">
            <a:lnSpc>
              <a:spcPct val="90000"/>
            </a:lnSpc>
            <a:spcBef>
              <a:spcPct val="0"/>
            </a:spcBef>
            <a:spcAft>
              <a:spcPct val="35000"/>
            </a:spcAft>
            <a:buNone/>
          </a:pPr>
          <a:r>
            <a:rPr lang="es-ES" sz="1400" b="0" kern="1200" noProof="0" dirty="0">
              <a:solidFill>
                <a:srgbClr val="000000"/>
              </a:solidFill>
            </a:rPr>
            <a:t>Fase 2 </a:t>
          </a:r>
        </a:p>
        <a:p>
          <a:pPr marL="0" lvl="0" indent="0" algn="ctr" defTabSz="622300">
            <a:lnSpc>
              <a:spcPct val="90000"/>
            </a:lnSpc>
            <a:spcBef>
              <a:spcPct val="0"/>
            </a:spcBef>
            <a:spcAft>
              <a:spcPct val="35000"/>
            </a:spcAft>
            <a:buNone/>
          </a:pPr>
          <a:r>
            <a:rPr lang="es-ES" sz="1400" b="0" kern="1200" noProof="0" dirty="0">
              <a:solidFill>
                <a:srgbClr val="000000"/>
              </a:solidFill>
            </a:rPr>
            <a:t>Lanzamiento</a:t>
          </a:r>
          <a:r>
            <a:rPr lang="es-ES" sz="1400" b="0" i="1" kern="1200" noProof="0" dirty="0">
              <a:solidFill>
                <a:srgbClr val="000000"/>
              </a:solidFill>
            </a:rPr>
            <a:t> </a:t>
          </a:r>
          <a:r>
            <a:rPr lang="es-ES" sz="2000" b="1" i="1" kern="1200" noProof="0" dirty="0" err="1">
              <a:solidFill>
                <a:srgbClr val="000000"/>
              </a:solidFill>
            </a:rPr>
            <a:t>checklist</a:t>
          </a:r>
          <a:endParaRPr lang="es-ES" sz="1400" b="1" i="1" kern="1200" noProof="0" dirty="0">
            <a:solidFill>
              <a:srgbClr val="000000"/>
            </a:solidFill>
          </a:endParaRPr>
        </a:p>
        <a:p>
          <a:pPr marL="0" lvl="0" indent="0" algn="ctr" defTabSz="622300">
            <a:lnSpc>
              <a:spcPct val="90000"/>
            </a:lnSpc>
            <a:spcBef>
              <a:spcPct val="0"/>
            </a:spcBef>
            <a:spcAft>
              <a:spcPct val="35000"/>
            </a:spcAft>
            <a:buNone/>
          </a:pPr>
          <a:r>
            <a:rPr lang="es-ES" sz="1200" b="0" i="1" kern="1200" noProof="0" dirty="0">
              <a:solidFill>
                <a:srgbClr val="000000"/>
              </a:solidFill>
            </a:rPr>
            <a:t>Nota de prensa/</a:t>
          </a:r>
          <a:r>
            <a:rPr lang="es-ES" sz="1200" b="0" i="1" kern="1200" noProof="0" dirty="0" err="1">
              <a:solidFill>
                <a:srgbClr val="000000"/>
              </a:solidFill>
            </a:rPr>
            <a:t>Porciforum</a:t>
          </a:r>
          <a:r>
            <a:rPr lang="es-ES" sz="1200" b="0" i="1" kern="1200" noProof="0" dirty="0">
              <a:solidFill>
                <a:srgbClr val="000000"/>
              </a:solidFill>
            </a:rPr>
            <a:t>/</a:t>
          </a:r>
          <a:r>
            <a:rPr lang="es-ES" sz="1200" b="0" i="1" kern="1200" noProof="0" dirty="0" err="1">
              <a:solidFill>
                <a:srgbClr val="000000"/>
              </a:solidFill>
            </a:rPr>
            <a:t>RoadShow</a:t>
          </a:r>
          <a:endParaRPr lang="es-ES" sz="1200" b="0" i="1" kern="1200" noProof="0" dirty="0">
            <a:solidFill>
              <a:srgbClr val="000000"/>
            </a:solidFill>
          </a:endParaRPr>
        </a:p>
        <a:p>
          <a:pPr marL="0" lvl="0" indent="0" algn="ctr" defTabSz="622300">
            <a:lnSpc>
              <a:spcPct val="90000"/>
            </a:lnSpc>
            <a:spcBef>
              <a:spcPct val="0"/>
            </a:spcBef>
            <a:spcAft>
              <a:spcPct val="35000"/>
            </a:spcAft>
            <a:buNone/>
          </a:pPr>
          <a:r>
            <a:rPr lang="es-ES" sz="1400" b="0" kern="1200" noProof="0" dirty="0">
              <a:solidFill>
                <a:srgbClr val="000000"/>
              </a:solidFill>
            </a:rPr>
            <a:t>Mar-Jun 2022</a:t>
          </a:r>
        </a:p>
      </dsp:txBody>
      <dsp:txXfrm>
        <a:off x="8545320" y="2492945"/>
        <a:ext cx="2102893" cy="19774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A1FD8-5E17-4CDB-BFD1-D7562B8B4870}">
      <dsp:nvSpPr>
        <dsp:cNvPr id="0" name=""/>
        <dsp:cNvSpPr/>
      </dsp:nvSpPr>
      <dsp:spPr>
        <a:xfrm>
          <a:off x="5059" y="1158415"/>
          <a:ext cx="2381465" cy="919245"/>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6BC159-84E6-4ECD-B105-CFFD2FFCFF7C}">
      <dsp:nvSpPr>
        <dsp:cNvPr id="0" name=""/>
        <dsp:cNvSpPr/>
      </dsp:nvSpPr>
      <dsp:spPr>
        <a:xfrm>
          <a:off x="640117" y="779686"/>
          <a:ext cx="2011015" cy="213632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noProof="0" dirty="0"/>
            <a:t>1ª Reunión Grupo de Trabajo (GT)</a:t>
          </a:r>
        </a:p>
        <a:p>
          <a:pPr marL="0" lvl="0" indent="0" algn="ctr" defTabSz="711200">
            <a:lnSpc>
              <a:spcPct val="90000"/>
            </a:lnSpc>
            <a:spcBef>
              <a:spcPct val="0"/>
            </a:spcBef>
            <a:spcAft>
              <a:spcPct val="35000"/>
            </a:spcAft>
            <a:buNone/>
          </a:pPr>
          <a:r>
            <a:rPr lang="es-ES" sz="1600" kern="1200" noProof="0" dirty="0"/>
            <a:t>6.04.21</a:t>
          </a:r>
        </a:p>
      </dsp:txBody>
      <dsp:txXfrm>
        <a:off x="699018" y="838587"/>
        <a:ext cx="1893213" cy="2018524"/>
      </dsp:txXfrm>
    </dsp:sp>
    <dsp:sp modelId="{16AE4923-53CA-42ED-AB30-EB74E78738D1}">
      <dsp:nvSpPr>
        <dsp:cNvPr id="0" name=""/>
        <dsp:cNvSpPr/>
      </dsp:nvSpPr>
      <dsp:spPr>
        <a:xfrm>
          <a:off x="2725222" y="1158415"/>
          <a:ext cx="2381465" cy="919245"/>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85FA9C1-51DD-4227-8A1F-9ED7C7696251}">
      <dsp:nvSpPr>
        <dsp:cNvPr id="0" name=""/>
        <dsp:cNvSpPr/>
      </dsp:nvSpPr>
      <dsp:spPr>
        <a:xfrm>
          <a:off x="3360279" y="723332"/>
          <a:ext cx="2011015" cy="224903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noProof="0" dirty="0"/>
            <a:t>Revisión de Resumen y Consenso de los Puntos Clave para abordar la retirada definitiva del </a:t>
          </a:r>
          <a:r>
            <a:rPr lang="es-ES" sz="1600" kern="1200" noProof="0" dirty="0" err="1"/>
            <a:t>ZnO</a:t>
          </a:r>
          <a:endParaRPr lang="es-ES" sz="1600" kern="1200" noProof="0" dirty="0"/>
        </a:p>
        <a:p>
          <a:pPr marL="0" lvl="0" indent="0" algn="ctr" defTabSz="711200">
            <a:lnSpc>
              <a:spcPct val="90000"/>
            </a:lnSpc>
            <a:spcBef>
              <a:spcPct val="0"/>
            </a:spcBef>
            <a:spcAft>
              <a:spcPct val="35000"/>
            </a:spcAft>
            <a:buNone/>
          </a:pPr>
          <a:r>
            <a:rPr lang="es-ES" sz="1600" kern="1200" noProof="0" dirty="0"/>
            <a:t>Abril-Mayo</a:t>
          </a:r>
        </a:p>
      </dsp:txBody>
      <dsp:txXfrm>
        <a:off x="3419180" y="782233"/>
        <a:ext cx="1893213" cy="2131233"/>
      </dsp:txXfrm>
    </dsp:sp>
    <dsp:sp modelId="{D3CF46BD-3439-4C44-99AA-31BDB15CE239}">
      <dsp:nvSpPr>
        <dsp:cNvPr id="0" name=""/>
        <dsp:cNvSpPr/>
      </dsp:nvSpPr>
      <dsp:spPr>
        <a:xfrm>
          <a:off x="5445385" y="1158415"/>
          <a:ext cx="2381465" cy="919245"/>
        </a:xfrm>
        <a:prstGeom prst="chevron">
          <a:avLst>
            <a:gd name="adj" fmla="val 40000"/>
          </a:avLst>
        </a:prstGeom>
        <a:solidFill>
          <a:srgbClr val="00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B573C06-82DC-4930-906C-07AE9FC7A953}">
      <dsp:nvSpPr>
        <dsp:cNvPr id="0" name=""/>
        <dsp:cNvSpPr/>
      </dsp:nvSpPr>
      <dsp:spPr>
        <a:xfrm>
          <a:off x="6080442" y="807866"/>
          <a:ext cx="2011015" cy="207996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noProof="0" dirty="0"/>
            <a:t>2ª Reunión del GT</a:t>
          </a:r>
        </a:p>
        <a:p>
          <a:pPr marL="0" lvl="0" indent="0" algn="ctr" defTabSz="711200">
            <a:lnSpc>
              <a:spcPct val="90000"/>
            </a:lnSpc>
            <a:spcBef>
              <a:spcPct val="0"/>
            </a:spcBef>
            <a:spcAft>
              <a:spcPct val="35000"/>
            </a:spcAft>
            <a:buNone/>
          </a:pPr>
          <a:r>
            <a:rPr lang="es-ES" sz="1600" kern="1200" noProof="0" dirty="0"/>
            <a:t>Propuesta Plan de Comunicación</a:t>
          </a:r>
        </a:p>
        <a:p>
          <a:pPr marL="0" lvl="0" indent="0" algn="ctr" defTabSz="711200">
            <a:lnSpc>
              <a:spcPct val="90000"/>
            </a:lnSpc>
            <a:spcBef>
              <a:spcPct val="0"/>
            </a:spcBef>
            <a:spcAft>
              <a:spcPct val="35000"/>
            </a:spcAft>
            <a:buNone/>
          </a:pPr>
          <a:r>
            <a:rPr lang="es-ES" sz="1600" kern="1200" noProof="0" dirty="0"/>
            <a:t>1.06.21</a:t>
          </a:r>
        </a:p>
      </dsp:txBody>
      <dsp:txXfrm>
        <a:off x="6139343" y="866767"/>
        <a:ext cx="1893213" cy="1962165"/>
      </dsp:txXfrm>
    </dsp:sp>
    <dsp:sp modelId="{97E90BEC-3D91-409F-943B-879D018E4AAE}">
      <dsp:nvSpPr>
        <dsp:cNvPr id="0" name=""/>
        <dsp:cNvSpPr/>
      </dsp:nvSpPr>
      <dsp:spPr>
        <a:xfrm>
          <a:off x="8165547" y="1158415"/>
          <a:ext cx="2381465" cy="919245"/>
        </a:xfrm>
        <a:prstGeom prst="chevron">
          <a:avLst>
            <a:gd name="adj" fmla="val 40000"/>
          </a:avLst>
        </a:prstGeom>
        <a:solidFill>
          <a:srgbClr val="0099CC"/>
        </a:solidFill>
        <a:ln w="25400"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sp>
    <dsp:sp modelId="{C2AD7464-5186-4504-A586-46DDF35E348E}">
      <dsp:nvSpPr>
        <dsp:cNvPr id="0" name=""/>
        <dsp:cNvSpPr/>
      </dsp:nvSpPr>
      <dsp:spPr>
        <a:xfrm>
          <a:off x="8800605" y="807930"/>
          <a:ext cx="2011015" cy="207983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s-ES" sz="1600" kern="1200" noProof="0" dirty="0"/>
            <a:t>Reuniones Sectoriales(80:20) </a:t>
          </a:r>
          <a:r>
            <a:rPr lang="es-ES" sz="1600" kern="1200" noProof="0" dirty="0" err="1"/>
            <a:t>Anprogapor</a:t>
          </a:r>
          <a:r>
            <a:rPr lang="es-ES" sz="1600" kern="1200" noProof="0" dirty="0"/>
            <a:t> Presentación Horizonte 2022 Zn=0  </a:t>
          </a:r>
        </a:p>
        <a:p>
          <a:pPr marL="0" lvl="0" indent="0" algn="ctr" defTabSz="711200">
            <a:lnSpc>
              <a:spcPct val="90000"/>
            </a:lnSpc>
            <a:spcBef>
              <a:spcPct val="0"/>
            </a:spcBef>
            <a:spcAft>
              <a:spcPct val="35000"/>
            </a:spcAft>
            <a:buNone/>
          </a:pPr>
          <a:r>
            <a:rPr lang="es-ES" sz="1600" kern="1200" noProof="0" dirty="0"/>
            <a:t>Jun-Sept21</a:t>
          </a:r>
        </a:p>
      </dsp:txBody>
      <dsp:txXfrm>
        <a:off x="8859506" y="866831"/>
        <a:ext cx="1893213" cy="1962037"/>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2CE562-2BAF-4E32-93E1-E22FBA55B49B}" type="datetimeFigureOut">
              <a:rPr lang="es-ES" smtClean="0"/>
              <a:t>10/03/2025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5D84D7-9A57-4417-ABC4-05E5AE740F32}" type="slidenum">
              <a:rPr lang="es-ES" smtClean="0"/>
              <a:t>‹Nº›</a:t>
            </a:fld>
            <a:endParaRPr lang="es-ES"/>
          </a:p>
        </p:txBody>
      </p:sp>
    </p:spTree>
    <p:extLst>
      <p:ext uri="{BB962C8B-B14F-4D97-AF65-F5344CB8AC3E}">
        <p14:creationId xmlns:p14="http://schemas.microsoft.com/office/powerpoint/2010/main" val="2674887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5"/>
          </p:nvPr>
        </p:nvSpPr>
        <p:spPr/>
        <p:txBody>
          <a:bodyPr/>
          <a:lstStyle/>
          <a:p>
            <a:fld id="{095D84D7-9A57-4417-ABC4-05E5AE740F32}" type="slidenum">
              <a:rPr lang="es-ES" smtClean="0"/>
              <a:t>9</a:t>
            </a:fld>
            <a:endParaRPr lang="es-ES"/>
          </a:p>
        </p:txBody>
      </p:sp>
    </p:spTree>
    <p:extLst>
      <p:ext uri="{BB962C8B-B14F-4D97-AF65-F5344CB8AC3E}">
        <p14:creationId xmlns:p14="http://schemas.microsoft.com/office/powerpoint/2010/main" val="271233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23</a:t>
            </a:fld>
            <a:endParaRPr kumimoji="0" lang="es-E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665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s-E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7829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049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5D84D7-9A57-4417-ABC4-05E5AE740F32}" type="slidenum">
              <a:rPr lang="es-ES" smtClean="0"/>
              <a:t>10</a:t>
            </a:fld>
            <a:endParaRPr lang="es-ES"/>
          </a:p>
        </p:txBody>
      </p:sp>
    </p:spTree>
    <p:extLst>
      <p:ext uri="{BB962C8B-B14F-4D97-AF65-F5344CB8AC3E}">
        <p14:creationId xmlns:p14="http://schemas.microsoft.com/office/powerpoint/2010/main" val="81024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5"/>
          </p:nvPr>
        </p:nvSpPr>
        <p:spPr/>
        <p:txBody>
          <a:bodyPr/>
          <a:lstStyle/>
          <a:p>
            <a:fld id="{095D84D7-9A57-4417-ABC4-05E5AE740F32}" type="slidenum">
              <a:rPr lang="es-ES" smtClean="0"/>
              <a:t>11</a:t>
            </a:fld>
            <a:endParaRPr lang="es-ES"/>
          </a:p>
        </p:txBody>
      </p:sp>
    </p:spTree>
    <p:extLst>
      <p:ext uri="{BB962C8B-B14F-4D97-AF65-F5344CB8AC3E}">
        <p14:creationId xmlns:p14="http://schemas.microsoft.com/office/powerpoint/2010/main" val="288103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12</a:t>
            </a:fld>
            <a:endParaRPr kumimoji="0" lang="es-E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990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noProof="0" dirty="0"/>
          </a:p>
        </p:txBody>
      </p:sp>
      <p:sp>
        <p:nvSpPr>
          <p:cNvPr id="4" name="Slide Number Placeholder 3"/>
          <p:cNvSpPr>
            <a:spLocks noGrp="1"/>
          </p:cNvSpPr>
          <p:nvPr>
            <p:ph type="sldNum" sz="quarter" idx="5"/>
          </p:nvPr>
        </p:nvSpPr>
        <p:spPr/>
        <p:txBody>
          <a:bodyPr/>
          <a:lstStyle/>
          <a:p>
            <a:fld id="{095D84D7-9A57-4417-ABC4-05E5AE740F32}" type="slidenum">
              <a:rPr lang="es-ES" smtClean="0"/>
              <a:t>13</a:t>
            </a:fld>
            <a:endParaRPr lang="es-ES"/>
          </a:p>
        </p:txBody>
      </p:sp>
    </p:spTree>
    <p:extLst>
      <p:ext uri="{BB962C8B-B14F-4D97-AF65-F5344CB8AC3E}">
        <p14:creationId xmlns:p14="http://schemas.microsoft.com/office/powerpoint/2010/main" val="1423268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057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933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38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095D84D7-9A57-4417-ABC4-05E5AE740F32}"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3949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ody-1 column-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BODY TITLE (ALL CAPS)</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17FD9226-F898-5242-BCE7-43277A971737}" type="slidenum">
              <a:rPr lang="en-US" smtClean="0"/>
              <a:t>‹Nº›</a:t>
            </a:fld>
            <a:endParaRPr lang="en-US"/>
          </a:p>
        </p:txBody>
      </p:sp>
    </p:spTree>
    <p:extLst>
      <p:ext uri="{BB962C8B-B14F-4D97-AF65-F5344CB8AC3E}">
        <p14:creationId xmlns:p14="http://schemas.microsoft.com/office/powerpoint/2010/main" val="1366573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D575D8-4B1D-4CE0-A67F-A86238A27071}"/>
              </a:ext>
            </a:extLst>
          </p:cNvPr>
          <p:cNvSpPr>
            <a:spLocks noGrp="1"/>
          </p:cNvSpPr>
          <p:nvPr>
            <p:ph sz="half" idx="1" hasCustomPrompt="1"/>
          </p:nvPr>
        </p:nvSpPr>
        <p:spPr>
          <a:xfrm>
            <a:off x="419100"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1301BB-20B3-43F3-9333-7259F905FAC5}"/>
              </a:ext>
            </a:extLst>
          </p:cNvPr>
          <p:cNvSpPr>
            <a:spLocks noGrp="1"/>
          </p:cNvSpPr>
          <p:nvPr>
            <p:ph sz="half" idx="2" hasCustomPrompt="1"/>
          </p:nvPr>
        </p:nvSpPr>
        <p:spPr>
          <a:xfrm>
            <a:off x="6438899" y="2057400"/>
            <a:ext cx="5334001" cy="3695701"/>
          </a:xfrm>
        </p:spPr>
        <p:txBody>
          <a:body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3E7F6061-CBAB-4890-9C7D-D8C9F0D5E4BC}"/>
              </a:ext>
            </a:extLst>
          </p:cNvPr>
          <p:cNvSpPr>
            <a:spLocks noGrp="1"/>
          </p:cNvSpPr>
          <p:nvPr>
            <p:ph type="dt" sz="half" idx="10"/>
          </p:nvPr>
        </p:nvSpPr>
        <p:spPr/>
        <p:txBody>
          <a:bodyPr/>
          <a:lstStyle/>
          <a:p>
            <a:fld id="{F58686E1-9689-484F-B5EC-510553C0ECAE}" type="datetime1">
              <a:rPr lang="en-US" smtClean="0"/>
              <a:t>3/10/2025</a:t>
            </a:fld>
            <a:endParaRPr lang="en-US"/>
          </a:p>
        </p:txBody>
      </p:sp>
      <p:sp>
        <p:nvSpPr>
          <p:cNvPr id="9" name="Footer Placeholder 8">
            <a:extLst>
              <a:ext uri="{FF2B5EF4-FFF2-40B4-BE49-F238E27FC236}">
                <a16:creationId xmlns:a16="http://schemas.microsoft.com/office/drawing/2014/main" id="{E46FAB4E-7DE7-474B-8D06-5A4A2170A4B8}"/>
              </a:ext>
            </a:extLst>
          </p:cNvPr>
          <p:cNvSpPr>
            <a:spLocks noGrp="1"/>
          </p:cNvSpPr>
          <p:nvPr>
            <p:ph type="ftr" sz="quarter" idx="11"/>
          </p:nvPr>
        </p:nvSpPr>
        <p:spPr/>
        <p:txBody>
          <a:bodyPr/>
          <a:lstStyle/>
          <a:p>
            <a:r>
              <a:rPr lang="en-US"/>
              <a:t>*2022 Brand Objective is extrapolated based on BP2021 target applying a 7% growth rate (based on legacy-Bayer’s business plan assumptions).</a:t>
            </a:r>
          </a:p>
        </p:txBody>
      </p:sp>
      <p:sp>
        <p:nvSpPr>
          <p:cNvPr id="10" name="Slide Number Placeholder 9">
            <a:extLst>
              <a:ext uri="{FF2B5EF4-FFF2-40B4-BE49-F238E27FC236}">
                <a16:creationId xmlns:a16="http://schemas.microsoft.com/office/drawing/2014/main" id="{E0BC516C-136C-4BFF-B258-D234F9FB7859}"/>
              </a:ext>
            </a:extLst>
          </p:cNvPr>
          <p:cNvSpPr>
            <a:spLocks noGrp="1"/>
          </p:cNvSpPr>
          <p:nvPr>
            <p:ph type="sldNum" sz="quarter" idx="12"/>
          </p:nvPr>
        </p:nvSpPr>
        <p:spPr/>
        <p:txBody>
          <a:bodyPr/>
          <a:lstStyle/>
          <a:p>
            <a:fld id="{4737D6AF-2FA5-476A-AF60-7A8CDF2E2DFB}" type="slidenum">
              <a:rPr lang="en-US" smtClean="0"/>
              <a:pPr/>
              <a:t>‹Nº›</a:t>
            </a:fld>
            <a:endParaRPr lang="en-US" b="0"/>
          </a:p>
        </p:txBody>
      </p:sp>
      <p:sp>
        <p:nvSpPr>
          <p:cNvPr id="11" name="Title 10">
            <a:extLst>
              <a:ext uri="{FF2B5EF4-FFF2-40B4-BE49-F238E27FC236}">
                <a16:creationId xmlns:a16="http://schemas.microsoft.com/office/drawing/2014/main" id="{6BD5D5CE-AEF1-4DA9-B873-6FD22BE3F6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139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95F27-DC21-E54D-8A1A-31F7F08CB9E3}"/>
              </a:ext>
            </a:extLst>
          </p:cNvPr>
          <p:cNvSpPr>
            <a:spLocks noGrp="1"/>
          </p:cNvSpPr>
          <p:nvPr>
            <p:ph type="ctrTitle"/>
          </p:nvPr>
        </p:nvSpPr>
        <p:spPr>
          <a:xfrm>
            <a:off x="1688802" y="3161937"/>
            <a:ext cx="6327041" cy="2300712"/>
          </a:xfrm>
        </p:spPr>
        <p:txBody>
          <a:bodyPr anchor="b"/>
          <a:lstStyle>
            <a:lvl1pPr algn="l">
              <a:defRPr sz="3200" b="1">
                <a:solidFill>
                  <a:schemeClr val="bg1"/>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0C7ADECC-5227-9648-88B0-BA0F10AE7F93}"/>
              </a:ext>
            </a:extLst>
          </p:cNvPr>
          <p:cNvSpPr>
            <a:spLocks noGrp="1"/>
          </p:cNvSpPr>
          <p:nvPr>
            <p:ph type="subTitle" idx="1"/>
          </p:nvPr>
        </p:nvSpPr>
        <p:spPr>
          <a:xfrm>
            <a:off x="1688802" y="6016435"/>
            <a:ext cx="5353266" cy="841565"/>
          </a:xfrm>
        </p:spPr>
        <p:txBody>
          <a:bodyPr anchor="t" anchorCtr="0"/>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Tree>
    <p:extLst>
      <p:ext uri="{BB962C8B-B14F-4D97-AF65-F5344CB8AC3E}">
        <p14:creationId xmlns:p14="http://schemas.microsoft.com/office/powerpoint/2010/main" val="1033590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E01A-0A5E-4F4D-B19D-F95455EFE800}"/>
              </a:ext>
            </a:extLst>
          </p:cNvPr>
          <p:cNvSpPr>
            <a:spLocks noGrp="1"/>
          </p:cNvSpPr>
          <p:nvPr>
            <p:ph type="title"/>
          </p:nvPr>
        </p:nvSpPr>
        <p:spPr>
          <a:xfrm>
            <a:off x="885700" y="250031"/>
            <a:ext cx="9873344" cy="1325563"/>
          </a:xfrm>
        </p:spPr>
        <p:txBody>
          <a:bodyPr/>
          <a:lstStyle>
            <a:lvl1pPr>
              <a:defRPr b="1">
                <a:solidFill>
                  <a:schemeClr val="tx2"/>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6A66CD1-FDAA-2943-BED0-A41A68C5B71C}"/>
              </a:ext>
            </a:extLst>
          </p:cNvPr>
          <p:cNvSpPr>
            <a:spLocks noGrp="1"/>
          </p:cNvSpPr>
          <p:nvPr>
            <p:ph idx="1"/>
          </p:nvPr>
        </p:nvSpPr>
        <p:spPr>
          <a:xfrm>
            <a:off x="885700" y="1686296"/>
            <a:ext cx="10515600" cy="4156363"/>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26097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3E01A-0A5E-4F4D-B19D-F95455EFE800}"/>
              </a:ext>
            </a:extLst>
          </p:cNvPr>
          <p:cNvSpPr>
            <a:spLocks noGrp="1"/>
          </p:cNvSpPr>
          <p:nvPr>
            <p:ph type="title"/>
          </p:nvPr>
        </p:nvSpPr>
        <p:spPr>
          <a:xfrm>
            <a:off x="885700" y="250031"/>
            <a:ext cx="9873344" cy="1325563"/>
          </a:xfrm>
        </p:spPr>
        <p:txBody>
          <a:bodyPr/>
          <a:lstStyle>
            <a:lvl1pPr>
              <a:defRPr b="1">
                <a:solidFill>
                  <a:schemeClr val="tx2"/>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6A66CD1-FDAA-2943-BED0-A41A68C5B71C}"/>
              </a:ext>
            </a:extLst>
          </p:cNvPr>
          <p:cNvSpPr>
            <a:spLocks noGrp="1"/>
          </p:cNvSpPr>
          <p:nvPr>
            <p:ph idx="1"/>
          </p:nvPr>
        </p:nvSpPr>
        <p:spPr>
          <a:xfrm>
            <a:off x="885700" y="1686296"/>
            <a:ext cx="10515600" cy="4156363"/>
          </a:xfrm>
        </p:spPr>
        <p:txBody>
          <a:bodyPr/>
          <a:lstStyle>
            <a:lvl1pPr>
              <a:buClr>
                <a:schemeClr val="bg2"/>
              </a:buClr>
              <a:defRPr/>
            </a:lvl1pPr>
            <a:lvl2pPr>
              <a:buClr>
                <a:schemeClr val="bg2"/>
              </a:buClr>
              <a:defRPr/>
            </a:lvl2pPr>
            <a:lvl3pPr>
              <a:buClr>
                <a:schemeClr val="bg2"/>
              </a:buClr>
              <a:defRPr/>
            </a:lvl3pPr>
            <a:lvl4pPr>
              <a:buClr>
                <a:schemeClr val="bg2"/>
              </a:buClr>
              <a:defRPr/>
            </a:lvl4pPr>
            <a:lvl5pPr>
              <a:buClr>
                <a:schemeClr val="bg2"/>
              </a:buCl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4988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F2E5F-683E-7E44-A244-1158EF4129A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1DA5EFB-7A5B-CE41-94F2-92DBB96545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86E211D-9EF0-A54F-8C5C-743B3645107E}"/>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5" name="Footer Placeholder 4">
            <a:extLst>
              <a:ext uri="{FF2B5EF4-FFF2-40B4-BE49-F238E27FC236}">
                <a16:creationId xmlns:a16="http://schemas.microsoft.com/office/drawing/2014/main" id="{F86537A4-9567-7C45-8B84-0F6CD6D69F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1CA5E5-44D9-6142-A451-F3491B1B0E29}"/>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2446262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445F-A6C1-A643-A57C-D400F12E33B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05521D2-7D02-BB4D-9784-A0DF489C8DF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CFA54DA-B171-8C4F-9195-501075DB08C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E5AE709-99DC-DF49-AED1-375E4A63EB6A}"/>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6" name="Footer Placeholder 5">
            <a:extLst>
              <a:ext uri="{FF2B5EF4-FFF2-40B4-BE49-F238E27FC236}">
                <a16:creationId xmlns:a16="http://schemas.microsoft.com/office/drawing/2014/main" id="{B30FA151-6FC2-AF43-9F5F-D0788F9EE7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1AF68A-6A28-5647-940D-80001C22CFB7}"/>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2469677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42F4B-A3AF-2540-A2EE-C35DF0883A1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62154BD-9D4A-CC4E-B810-29D4EF4BC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2A27748-3D0E-8345-ACFD-F81CED77ED4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B29C377-2C01-8B4D-AB1F-85CA46ABB6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5FD63A7-F14A-FC4B-97EE-6C7E5AC7BAA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A993633-8355-014C-8165-A89A21B54D15}"/>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8" name="Footer Placeholder 7">
            <a:extLst>
              <a:ext uri="{FF2B5EF4-FFF2-40B4-BE49-F238E27FC236}">
                <a16:creationId xmlns:a16="http://schemas.microsoft.com/office/drawing/2014/main" id="{6031392F-9F82-0A4A-8199-99999A4538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423740-F191-ED46-8DE7-8289B9F8BF10}"/>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67682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97931-2141-4D4D-9ECF-BF5F9DF59EC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5F6FBE4-F1FD-294B-B360-630EA5D78FA1}"/>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4" name="Footer Placeholder 3">
            <a:extLst>
              <a:ext uri="{FF2B5EF4-FFF2-40B4-BE49-F238E27FC236}">
                <a16:creationId xmlns:a16="http://schemas.microsoft.com/office/drawing/2014/main" id="{F8882A37-2BC3-9C42-A39E-75482DC4FF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B5BCA67-22F2-7047-BDAB-CCC3787CABF6}"/>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1009632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07A33-E06D-FF4B-A8D2-F413CADD0988}"/>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3" name="Footer Placeholder 2">
            <a:extLst>
              <a:ext uri="{FF2B5EF4-FFF2-40B4-BE49-F238E27FC236}">
                <a16:creationId xmlns:a16="http://schemas.microsoft.com/office/drawing/2014/main" id="{C6DE0DAC-B155-7D45-B69B-C8318CFDB3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95014DD-64B0-F249-B962-2BAC6F565468}"/>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34572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4F9FC-AC07-8C4F-818C-D354B12B5FE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C904002-CB7C-7341-BCF7-09926B65AF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41848A7-A95A-B14C-ACAE-1D6D9435F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9DCF8BC-558E-1946-820A-24A965FEE045}"/>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6" name="Footer Placeholder 5">
            <a:extLst>
              <a:ext uri="{FF2B5EF4-FFF2-40B4-BE49-F238E27FC236}">
                <a16:creationId xmlns:a16="http://schemas.microsoft.com/office/drawing/2014/main" id="{82C2AD41-220C-9E40-BE75-E719903BD0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9ECBBBA-5628-9F40-8772-6B4E6C5CD5DD}"/>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274965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Body-2 Column-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CLICK TO EDIT BODY TITLE</a:t>
            </a:r>
            <a:br>
              <a:rPr lang="en-US"/>
            </a:br>
            <a:r>
              <a:rPr lang="en-US"/>
              <a:t>(2 COLUMN TEXT) </a:t>
            </a:r>
          </a:p>
        </p:txBody>
      </p:sp>
      <p:sp>
        <p:nvSpPr>
          <p:cNvPr id="3" name="Content Placeholder 2"/>
          <p:cNvSpPr>
            <a:spLocks noGrp="1"/>
          </p:cNvSpPr>
          <p:nvPr>
            <p:ph sz="half" idx="1"/>
          </p:nvPr>
        </p:nvSpPr>
        <p:spPr>
          <a:xfrm>
            <a:off x="609600" y="1393177"/>
            <a:ext cx="5384800" cy="4732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93177"/>
            <a:ext cx="5384800" cy="47329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17FD9226-F898-5242-BCE7-43277A971737}" type="slidenum">
              <a:rPr lang="en-US" smtClean="0"/>
              <a:t>‹Nº›</a:t>
            </a:fld>
            <a:endParaRPr lang="en-US"/>
          </a:p>
        </p:txBody>
      </p:sp>
    </p:spTree>
    <p:extLst>
      <p:ext uri="{BB962C8B-B14F-4D97-AF65-F5344CB8AC3E}">
        <p14:creationId xmlns:p14="http://schemas.microsoft.com/office/powerpoint/2010/main" val="3340451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54FF-7E3A-EC41-9ADA-C5EB614689E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A147011-0D68-1041-8328-3577679618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3487829-2CDF-314F-9D5B-B99E30E974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E3AA891-32AA-1A4C-A3BD-0EC5BC39AC4B}"/>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6" name="Footer Placeholder 5">
            <a:extLst>
              <a:ext uri="{FF2B5EF4-FFF2-40B4-BE49-F238E27FC236}">
                <a16:creationId xmlns:a16="http://schemas.microsoft.com/office/drawing/2014/main" id="{EA1BCD6D-3831-5A4A-96D5-AD0954FF0C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B76C396-6600-4A49-A0E6-D1FBA6ACCAFA}"/>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125191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1664-9D52-C24D-AF82-2D116780EDD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D530524-74C9-9148-9571-DEEF19E932B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CAD2F7F-2437-E149-A9A5-E46BF6C05123}"/>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5" name="Footer Placeholder 4">
            <a:extLst>
              <a:ext uri="{FF2B5EF4-FFF2-40B4-BE49-F238E27FC236}">
                <a16:creationId xmlns:a16="http://schemas.microsoft.com/office/drawing/2014/main" id="{6E1581FF-BF2D-7847-8065-466FD2703A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2C406D-6FE2-2147-A467-8D1D485242CC}"/>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3020635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86E267-C5CE-D443-9575-7655E99064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3F2034-5FA4-0941-A4CD-CD49E5E546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86DB90-5879-7441-AC45-249854B56841}"/>
              </a:ext>
            </a:extLst>
          </p:cNvPr>
          <p:cNvSpPr>
            <a:spLocks noGrp="1"/>
          </p:cNvSpPr>
          <p:nvPr>
            <p:ph type="dt" sz="half" idx="10"/>
          </p:nvPr>
        </p:nvSpPr>
        <p:spPr>
          <a:xfrm>
            <a:off x="838200" y="6356350"/>
            <a:ext cx="2743200" cy="365125"/>
          </a:xfrm>
          <a:prstGeom prst="rect">
            <a:avLst/>
          </a:prstGeom>
        </p:spPr>
        <p:txBody>
          <a:bodyPr/>
          <a:lstStyle/>
          <a:p>
            <a:fld id="{6BD01F66-9751-7849-A57E-2C58638AEE81}" type="datetimeFigureOut">
              <a:rPr lang="en-US" smtClean="0"/>
              <a:t>3/10/2025</a:t>
            </a:fld>
            <a:endParaRPr lang="en-US"/>
          </a:p>
        </p:txBody>
      </p:sp>
      <p:sp>
        <p:nvSpPr>
          <p:cNvPr id="5" name="Footer Placeholder 4">
            <a:extLst>
              <a:ext uri="{FF2B5EF4-FFF2-40B4-BE49-F238E27FC236}">
                <a16:creationId xmlns:a16="http://schemas.microsoft.com/office/drawing/2014/main" id="{38692990-987A-0248-8D17-558770E411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CE6714-1491-104F-8AD3-8FDC999E8EC5}"/>
              </a:ext>
            </a:extLst>
          </p:cNvPr>
          <p:cNvSpPr>
            <a:spLocks noGrp="1"/>
          </p:cNvSpPr>
          <p:nvPr>
            <p:ph type="sldNum" sz="quarter" idx="12"/>
          </p:nvPr>
        </p:nvSpPr>
        <p:spPr>
          <a:xfrm>
            <a:off x="8610600" y="6356350"/>
            <a:ext cx="2743200" cy="365125"/>
          </a:xfrm>
          <a:prstGeom prst="rect">
            <a:avLst/>
          </a:prstGeom>
        </p:spPr>
        <p:txBody>
          <a:bodyPr/>
          <a:lstStyle/>
          <a:p>
            <a:fld id="{B5AAE8F2-8BC5-114F-91BD-C51904D328F7}" type="slidenum">
              <a:rPr lang="en-US" smtClean="0"/>
              <a:t>‹Nº›</a:t>
            </a:fld>
            <a:endParaRPr lang="en-US"/>
          </a:p>
        </p:txBody>
      </p:sp>
    </p:spTree>
    <p:extLst>
      <p:ext uri="{BB962C8B-B14F-4D97-AF65-F5344CB8AC3E}">
        <p14:creationId xmlns:p14="http://schemas.microsoft.com/office/powerpoint/2010/main" val="452725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Body-blank-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BODY TITLE (use this page if you need a blank background for imagery)</a:t>
            </a:r>
          </a:p>
        </p:txBody>
      </p:sp>
      <p:sp>
        <p:nvSpPr>
          <p:cNvPr id="3" name="Slide Number Placeholder 2"/>
          <p:cNvSpPr>
            <a:spLocks noGrp="1"/>
          </p:cNvSpPr>
          <p:nvPr>
            <p:ph type="sldNum" sz="quarter" idx="10"/>
          </p:nvPr>
        </p:nvSpPr>
        <p:spPr/>
        <p:txBody>
          <a:bodyPr/>
          <a:lstStyle/>
          <a:p>
            <a:fld id="{17FD9226-F898-5242-BCE7-43277A971737}" type="slidenum">
              <a:rPr lang="en-US" smtClean="0"/>
              <a:pPr/>
              <a:t>‹Nº›</a:t>
            </a:fld>
            <a:endParaRPr lang="en-US"/>
          </a:p>
        </p:txBody>
      </p:sp>
    </p:spTree>
    <p:extLst>
      <p:ext uri="{BB962C8B-B14F-4D97-AF65-F5344CB8AC3E}">
        <p14:creationId xmlns:p14="http://schemas.microsoft.com/office/powerpoint/2010/main" val="2798413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ody-dark_blank-Blu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a:t>CLICK TO EDIT BODY TITLE (use this page if you need a blank background for imagery)</a:t>
            </a:r>
          </a:p>
        </p:txBody>
      </p:sp>
      <p:sp>
        <p:nvSpPr>
          <p:cNvPr id="3" name="Slide Number Placeholder 2"/>
          <p:cNvSpPr>
            <a:spLocks noGrp="1"/>
          </p:cNvSpPr>
          <p:nvPr>
            <p:ph type="sldNum" sz="quarter" idx="10"/>
          </p:nvPr>
        </p:nvSpPr>
        <p:spPr/>
        <p:txBody>
          <a:bodyPr/>
          <a:lstStyle/>
          <a:p>
            <a:fld id="{17FD9226-F898-5242-BCE7-43277A971737}" type="slidenum">
              <a:rPr lang="en-US" smtClean="0"/>
              <a:pPr/>
              <a:t>‹Nº›</a:t>
            </a:fld>
            <a:endParaRPr lang="en-US"/>
          </a:p>
        </p:txBody>
      </p:sp>
    </p:spTree>
    <p:extLst>
      <p:ext uri="{BB962C8B-B14F-4D97-AF65-F5344CB8AC3E}">
        <p14:creationId xmlns:p14="http://schemas.microsoft.com/office/powerpoint/2010/main" val="1841318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1135105200"/>
              </p:ex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3" name="Object 2" hidden="1"/>
                      <p:cNvPicPr/>
                      <p:nvPr/>
                    </p:nvPicPr>
                    <p:blipFill>
                      <a:blip r:embed="rId5"/>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2"/>
            </p:custDataLst>
          </p:nvPr>
        </p:nvSpPr>
        <p:spPr>
          <a:xfrm>
            <a:off x="1" y="1"/>
            <a:ext cx="158751" cy="158751"/>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000" b="0" i="0" baseline="0">
              <a:solidFill>
                <a:schemeClr val="tx1"/>
              </a:solidFill>
              <a:latin typeface="Arial" panose="020B0604020202020204" pitchFamily="34" charset="0"/>
              <a:ea typeface="+mj-ea"/>
              <a:cs typeface="+mj-cs"/>
              <a:sym typeface="Arial" panose="020B0604020202020204" pitchFamily="34" charset="0"/>
            </a:endParaRPr>
          </a:p>
        </p:txBody>
      </p:sp>
      <p:sp>
        <p:nvSpPr>
          <p:cNvPr id="2" name="Title"/>
          <p:cNvSpPr>
            <a:spLocks noGrp="1"/>
          </p:cNvSpPr>
          <p:nvPr>
            <p:ph type="title"/>
          </p:nvPr>
        </p:nvSpPr>
        <p:spPr bwMode="gray">
          <a:xfrm>
            <a:off x="352216" y="234868"/>
            <a:ext cx="11535256" cy="30777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lvl1pPr>
              <a:defRPr lang="x-none" dirty="0">
                <a:latin typeface="+mj-lt"/>
              </a:defRPr>
            </a:lvl1pPr>
          </a:lstStyle>
          <a:p>
            <a:pPr lvl="0"/>
            <a:r>
              <a:rPr lang="en-US"/>
              <a:t>Click to edit Master title style</a:t>
            </a:r>
          </a:p>
        </p:txBody>
      </p:sp>
      <p:sp>
        <p:nvSpPr>
          <p:cNvPr id="5" name="doc id"/>
          <p:cNvSpPr>
            <a:spLocks noChangeArrowheads="1"/>
          </p:cNvSpPr>
          <p:nvPr userDrawn="1"/>
        </p:nvSpPr>
        <p:spPr bwMode="gray">
          <a:xfrm flipH="1">
            <a:off x="10658003" y="51835"/>
            <a:ext cx="1231564" cy="94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r" defTabSz="1217995"/>
            <a:endParaRPr lang="x-none" sz="612" baseline="0" noProof="0">
              <a:solidFill>
                <a:schemeClr val="accent6"/>
              </a:solidFill>
              <a:latin typeface="+mn-lt"/>
              <a:ea typeface="+mn-ea"/>
            </a:endParaRPr>
          </a:p>
        </p:txBody>
      </p:sp>
    </p:spTree>
    <p:extLst>
      <p:ext uri="{BB962C8B-B14F-4D97-AF65-F5344CB8AC3E}">
        <p14:creationId xmlns:p14="http://schemas.microsoft.com/office/powerpoint/2010/main" val="1246141459"/>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33083" y="678343"/>
            <a:ext cx="10972800" cy="774232"/>
          </a:xfrm>
        </p:spPr>
        <p:txBody>
          <a:bodyPr anchor="t">
            <a:normAutofit/>
          </a:bodyPr>
          <a:lstStyle>
            <a:lvl1pPr>
              <a:defRPr sz="2500"/>
            </a:lvl1pPr>
          </a:lstStyle>
          <a:p>
            <a:r>
              <a:rPr lang="en-US"/>
              <a:t>CLICK TO EDIT BODY TITLE (use this page if you need a blank background for imagery)</a:t>
            </a:r>
          </a:p>
        </p:txBody>
      </p:sp>
      <p:sp>
        <p:nvSpPr>
          <p:cNvPr id="13" name="Slide Number Placeholder 2"/>
          <p:cNvSpPr>
            <a:spLocks noGrp="1"/>
          </p:cNvSpPr>
          <p:nvPr>
            <p:ph type="sldNum" sz="quarter" idx="10"/>
          </p:nvPr>
        </p:nvSpPr>
        <p:spPr>
          <a:xfrm>
            <a:off x="4673600" y="6294707"/>
            <a:ext cx="2844800" cy="365125"/>
          </a:xfrm>
        </p:spPr>
        <p:txBody>
          <a:bodyPr/>
          <a:lstStyle>
            <a:lvl1pPr>
              <a:defRPr sz="1000" i="1">
                <a:latin typeface="+mj-lt"/>
              </a:defRPr>
            </a:lvl1pPr>
          </a:lstStyle>
          <a:p>
            <a:r>
              <a:rPr lang="en-US"/>
              <a:t>- </a:t>
            </a:r>
            <a:fld id="{17FD9226-F898-5242-BCE7-43277A971737}" type="slidenum">
              <a:rPr lang="en-US" smtClean="0"/>
              <a:pPr/>
              <a:t>‹Nº›</a:t>
            </a:fld>
            <a:r>
              <a:rPr lang="en-US"/>
              <a:t> -</a:t>
            </a:r>
          </a:p>
        </p:txBody>
      </p:sp>
    </p:spTree>
    <p:extLst>
      <p:ext uri="{BB962C8B-B14F-4D97-AF65-F5344CB8AC3E}">
        <p14:creationId xmlns:p14="http://schemas.microsoft.com/office/powerpoint/2010/main" val="2987929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4CD9D0-6146-4CE9-8922-207999A79DDF}"/>
              </a:ext>
            </a:extLst>
          </p:cNvPr>
          <p:cNvSpPr>
            <a:spLocks noGrp="1"/>
          </p:cNvSpPr>
          <p:nvPr>
            <p:ph type="body" sz="quarter" idx="13"/>
          </p:nvPr>
        </p:nvSpPr>
        <p:spPr>
          <a:xfrm>
            <a:off x="419100" y="545413"/>
            <a:ext cx="11353799" cy="320040"/>
          </a:xfrm>
        </p:spPr>
        <p:txBody>
          <a:bodyPr/>
          <a:lstStyle>
            <a:lvl1pPr>
              <a:spcBef>
                <a:spcPts val="0"/>
              </a:spcBef>
              <a:buNone/>
              <a:defRPr sz="2000" spc="-50" baseline="0"/>
            </a:lvl1pPr>
            <a:lvl2pPr>
              <a:buNone/>
              <a:defRPr sz="2000"/>
            </a:lvl2pPr>
            <a:lvl3pPr>
              <a:buNone/>
              <a:defRPr sz="2000"/>
            </a:lvl3pPr>
            <a:lvl4pPr>
              <a:buNone/>
              <a:defRPr sz="2000"/>
            </a:lvl4pPr>
            <a:lvl5pPr>
              <a:buNone/>
              <a:defRPr sz="2000"/>
            </a:lvl5pPr>
          </a:lstStyle>
          <a:p>
            <a:pPr lvl="0"/>
            <a:r>
              <a:rPr lang="en-US"/>
              <a:t>Click to edit Master text styles</a:t>
            </a:r>
          </a:p>
        </p:txBody>
      </p:sp>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400"/>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1A50B-82BC-44BB-8057-3190EA4969D9}"/>
              </a:ext>
            </a:extLst>
          </p:cNvPr>
          <p:cNvSpPr>
            <a:spLocks noGrp="1"/>
          </p:cNvSpPr>
          <p:nvPr>
            <p:ph type="dt" sz="half" idx="10"/>
          </p:nvPr>
        </p:nvSpPr>
        <p:spPr/>
        <p:txBody>
          <a:bodyPr/>
          <a:lstStyle/>
          <a:p>
            <a:fld id="{CEC7FBC6-F945-4BB3-9E54-068408861731}" type="datetime1">
              <a:rPr lang="en-US" smtClean="0"/>
              <a:t>3/10/2025</a:t>
            </a:fld>
            <a:endParaRPr lang="en-US"/>
          </a:p>
        </p:txBody>
      </p:sp>
      <p:sp>
        <p:nvSpPr>
          <p:cNvPr id="8" name="Footer Placeholder 7">
            <a:extLst>
              <a:ext uri="{FF2B5EF4-FFF2-40B4-BE49-F238E27FC236}">
                <a16:creationId xmlns:a16="http://schemas.microsoft.com/office/drawing/2014/main" id="{8B29C336-A14E-4A1E-BBE5-B6EC0E29C8AB}"/>
              </a:ext>
            </a:extLst>
          </p:cNvPr>
          <p:cNvSpPr>
            <a:spLocks noGrp="1"/>
          </p:cNvSpPr>
          <p:nvPr>
            <p:ph type="ftr" sz="quarter" idx="11"/>
          </p:nvPr>
        </p:nvSpPr>
        <p:spPr/>
        <p:txBody>
          <a:bodyPr/>
          <a:lstStyle/>
          <a:p>
            <a:r>
              <a:rPr lang="en-US"/>
              <a:t>*2022 Brand Objective is extrapolated based on BP2021 target applying a 7% growth rate (based on legacy-Bayer’s business plan assumptions).</a:t>
            </a:r>
          </a:p>
        </p:txBody>
      </p:sp>
      <p:sp>
        <p:nvSpPr>
          <p:cNvPr id="9" name="Slide Number Placeholder 8">
            <a:extLst>
              <a:ext uri="{FF2B5EF4-FFF2-40B4-BE49-F238E27FC236}">
                <a16:creationId xmlns:a16="http://schemas.microsoft.com/office/drawing/2014/main" id="{E6541EE3-3B46-48BA-AE75-DAEE82D43E7B}"/>
              </a:ext>
            </a:extLst>
          </p:cNvPr>
          <p:cNvSpPr>
            <a:spLocks noGrp="1"/>
          </p:cNvSpPr>
          <p:nvPr>
            <p:ph type="sldNum" sz="quarter" idx="12"/>
          </p:nvPr>
        </p:nvSpPr>
        <p:spPr/>
        <p:txBody>
          <a:bodyPr/>
          <a:lstStyle/>
          <a:p>
            <a:fld id="{4737D6AF-2FA5-476A-AF60-7A8CDF2E2DFB}" type="slidenum">
              <a:rPr lang="en-US" smtClean="0"/>
              <a:pPr/>
              <a:t>‹Nº›</a:t>
            </a:fld>
            <a:endParaRPr lang="en-US" b="0"/>
          </a:p>
        </p:txBody>
      </p:sp>
      <p:sp>
        <p:nvSpPr>
          <p:cNvPr id="10" name="Title 9">
            <a:extLst>
              <a:ext uri="{FF2B5EF4-FFF2-40B4-BE49-F238E27FC236}">
                <a16:creationId xmlns:a16="http://schemas.microsoft.com/office/drawing/2014/main" id="{0D968F5C-F838-47FF-9BA5-047589C5ACC4}"/>
              </a:ext>
            </a:extLst>
          </p:cNvPr>
          <p:cNvSpPr>
            <a:spLocks noGrp="1"/>
          </p:cNvSpPr>
          <p:nvPr>
            <p:ph type="title"/>
          </p:nvPr>
        </p:nvSpPr>
        <p:spPr>
          <a:xfrm>
            <a:off x="419100" y="936545"/>
            <a:ext cx="11353800" cy="991488"/>
          </a:xfrm>
        </p:spPr>
        <p:txBody>
          <a:bodyPr/>
          <a:lstStyle/>
          <a:p>
            <a:r>
              <a:rPr lang="en-US"/>
              <a:t>Click to edit Master title style</a:t>
            </a:r>
          </a:p>
        </p:txBody>
      </p:sp>
    </p:spTree>
    <p:extLst>
      <p:ext uri="{BB962C8B-B14F-4D97-AF65-F5344CB8AC3E}">
        <p14:creationId xmlns:p14="http://schemas.microsoft.com/office/powerpoint/2010/main" val="755613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Only 2">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94CD9D0-6146-4CE9-8922-207999A79DDF}"/>
              </a:ext>
            </a:extLst>
          </p:cNvPr>
          <p:cNvSpPr>
            <a:spLocks noGrp="1"/>
          </p:cNvSpPr>
          <p:nvPr>
            <p:ph type="body" sz="quarter" idx="13"/>
          </p:nvPr>
        </p:nvSpPr>
        <p:spPr>
          <a:xfrm>
            <a:off x="419100" y="545413"/>
            <a:ext cx="11353799" cy="320040"/>
          </a:xfrm>
        </p:spPr>
        <p:txBody>
          <a:bodyPr/>
          <a:lstStyle>
            <a:lvl1pPr>
              <a:spcBef>
                <a:spcPts val="0"/>
              </a:spcBef>
              <a:buNone/>
              <a:defRPr sz="2000" spc="-50" baseline="0"/>
            </a:lvl1pPr>
            <a:lvl2pPr>
              <a:buNone/>
              <a:defRPr sz="2000"/>
            </a:lvl2pPr>
            <a:lvl3pPr>
              <a:buNone/>
              <a:defRPr sz="2000"/>
            </a:lvl3pPr>
            <a:lvl4pPr>
              <a:buNone/>
              <a:defRPr sz="2000"/>
            </a:lvl4pPr>
            <a:lvl5pPr>
              <a:buNone/>
              <a:defRPr sz="2000"/>
            </a:lvl5pPr>
          </a:lstStyle>
          <a:p>
            <a:pPr lvl="0"/>
            <a:r>
              <a:rPr lang="en-US"/>
              <a:t>Click to edit Master text styles</a:t>
            </a:r>
          </a:p>
        </p:txBody>
      </p:sp>
      <p:sp>
        <p:nvSpPr>
          <p:cNvPr id="7" name="Date Placeholder 6">
            <a:extLst>
              <a:ext uri="{FF2B5EF4-FFF2-40B4-BE49-F238E27FC236}">
                <a16:creationId xmlns:a16="http://schemas.microsoft.com/office/drawing/2014/main" id="{76E1A50B-82BC-44BB-8057-3190EA4969D9}"/>
              </a:ext>
            </a:extLst>
          </p:cNvPr>
          <p:cNvSpPr>
            <a:spLocks noGrp="1"/>
          </p:cNvSpPr>
          <p:nvPr>
            <p:ph type="dt" sz="half" idx="10"/>
          </p:nvPr>
        </p:nvSpPr>
        <p:spPr/>
        <p:txBody>
          <a:bodyPr/>
          <a:lstStyle/>
          <a:p>
            <a:fld id="{DEBD7FBA-23BD-4CA5-A99C-15AA342A0B60}" type="datetime1">
              <a:rPr lang="en-US" smtClean="0"/>
              <a:t>3/10/2025</a:t>
            </a:fld>
            <a:endParaRPr lang="en-US"/>
          </a:p>
        </p:txBody>
      </p:sp>
      <p:sp>
        <p:nvSpPr>
          <p:cNvPr id="8" name="Footer Placeholder 7">
            <a:extLst>
              <a:ext uri="{FF2B5EF4-FFF2-40B4-BE49-F238E27FC236}">
                <a16:creationId xmlns:a16="http://schemas.microsoft.com/office/drawing/2014/main" id="{8B29C336-A14E-4A1E-BBE5-B6EC0E29C8AB}"/>
              </a:ext>
            </a:extLst>
          </p:cNvPr>
          <p:cNvSpPr>
            <a:spLocks noGrp="1"/>
          </p:cNvSpPr>
          <p:nvPr>
            <p:ph type="ftr" sz="quarter" idx="11"/>
          </p:nvPr>
        </p:nvSpPr>
        <p:spPr/>
        <p:txBody>
          <a:bodyPr/>
          <a:lstStyle/>
          <a:p>
            <a:r>
              <a:rPr lang="en-US"/>
              <a:t>*2022 Brand Objective is extrapolated based on BP2021 target applying a 7% growth rate (based on legacy-Bayer’s business plan assumptions).</a:t>
            </a:r>
          </a:p>
        </p:txBody>
      </p:sp>
      <p:sp>
        <p:nvSpPr>
          <p:cNvPr id="9" name="Slide Number Placeholder 8">
            <a:extLst>
              <a:ext uri="{FF2B5EF4-FFF2-40B4-BE49-F238E27FC236}">
                <a16:creationId xmlns:a16="http://schemas.microsoft.com/office/drawing/2014/main" id="{E6541EE3-3B46-48BA-AE75-DAEE82D43E7B}"/>
              </a:ext>
            </a:extLst>
          </p:cNvPr>
          <p:cNvSpPr>
            <a:spLocks noGrp="1"/>
          </p:cNvSpPr>
          <p:nvPr>
            <p:ph type="sldNum" sz="quarter" idx="12"/>
          </p:nvPr>
        </p:nvSpPr>
        <p:spPr/>
        <p:txBody>
          <a:bodyPr/>
          <a:lstStyle/>
          <a:p>
            <a:fld id="{4737D6AF-2FA5-476A-AF60-7A8CDF2E2DFB}" type="slidenum">
              <a:rPr lang="en-US" smtClean="0"/>
              <a:pPr/>
              <a:t>‹Nº›</a:t>
            </a:fld>
            <a:endParaRPr lang="en-US" b="0"/>
          </a:p>
        </p:txBody>
      </p:sp>
      <p:sp>
        <p:nvSpPr>
          <p:cNvPr id="10" name="Title 9">
            <a:extLst>
              <a:ext uri="{FF2B5EF4-FFF2-40B4-BE49-F238E27FC236}">
                <a16:creationId xmlns:a16="http://schemas.microsoft.com/office/drawing/2014/main" id="{0D968F5C-F838-47FF-9BA5-047589C5ACC4}"/>
              </a:ext>
            </a:extLst>
          </p:cNvPr>
          <p:cNvSpPr>
            <a:spLocks noGrp="1"/>
          </p:cNvSpPr>
          <p:nvPr>
            <p:ph type="title"/>
          </p:nvPr>
        </p:nvSpPr>
        <p:spPr>
          <a:xfrm>
            <a:off x="419100" y="936545"/>
            <a:ext cx="11353800" cy="991488"/>
          </a:xfrm>
        </p:spPr>
        <p:txBody>
          <a:bodyPr/>
          <a:lstStyle/>
          <a:p>
            <a:r>
              <a:rPr lang="en-US"/>
              <a:t>Click to edit Master title style</a:t>
            </a:r>
          </a:p>
        </p:txBody>
      </p:sp>
    </p:spTree>
    <p:extLst>
      <p:ext uri="{BB962C8B-B14F-4D97-AF65-F5344CB8AC3E}">
        <p14:creationId xmlns:p14="http://schemas.microsoft.com/office/powerpoint/2010/main" val="2119286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586654-FB02-4AD7-9E0C-110F4DABF321}"/>
              </a:ext>
            </a:extLst>
          </p:cNvPr>
          <p:cNvSpPr>
            <a:spLocks noGrp="1"/>
          </p:cNvSpPr>
          <p:nvPr>
            <p:ph idx="1" hasCustomPrompt="1"/>
          </p:nvPr>
        </p:nvSpPr>
        <p:spPr>
          <a:xfrm>
            <a:off x="419100" y="2057400"/>
            <a:ext cx="11353800" cy="3695701"/>
          </a:xfrm>
        </p:spPr>
        <p:txBody>
          <a:bodyPr/>
          <a:lstStyle>
            <a:lvl1pPr>
              <a:defRPr/>
            </a:lvl1pPr>
          </a:lstStyle>
          <a:p>
            <a:r>
              <a:rPr lang="en-US"/>
              <a:t>This is a content placeholder. Click here to add body text. Use tab / shift + tab to navigate between text levels. Click the bullet button or backspace to remove bullets. Click the icons in the center of this placeholder to add other types of content such as tables, charts, pictures, video, etc.</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E1A50B-82BC-44BB-8057-3190EA4969D9}"/>
              </a:ext>
            </a:extLst>
          </p:cNvPr>
          <p:cNvSpPr>
            <a:spLocks noGrp="1"/>
          </p:cNvSpPr>
          <p:nvPr>
            <p:ph type="dt" sz="half" idx="10"/>
          </p:nvPr>
        </p:nvSpPr>
        <p:spPr/>
        <p:txBody>
          <a:bodyPr/>
          <a:lstStyle/>
          <a:p>
            <a:fld id="{BCD206F5-3DFA-4600-B674-67293AFF0D47}" type="datetime1">
              <a:rPr lang="en-US" smtClean="0"/>
              <a:t>3/10/2025</a:t>
            </a:fld>
            <a:endParaRPr lang="en-US"/>
          </a:p>
        </p:txBody>
      </p:sp>
      <p:sp>
        <p:nvSpPr>
          <p:cNvPr id="8" name="Footer Placeholder 7">
            <a:extLst>
              <a:ext uri="{FF2B5EF4-FFF2-40B4-BE49-F238E27FC236}">
                <a16:creationId xmlns:a16="http://schemas.microsoft.com/office/drawing/2014/main" id="{8B29C336-A14E-4A1E-BBE5-B6EC0E29C8AB}"/>
              </a:ext>
            </a:extLst>
          </p:cNvPr>
          <p:cNvSpPr>
            <a:spLocks noGrp="1"/>
          </p:cNvSpPr>
          <p:nvPr>
            <p:ph type="ftr" sz="quarter" idx="11"/>
          </p:nvPr>
        </p:nvSpPr>
        <p:spPr/>
        <p:txBody>
          <a:bodyPr/>
          <a:lstStyle/>
          <a:p>
            <a:r>
              <a:rPr lang="en-US"/>
              <a:t>*2022 Brand Objective is extrapolated based on BP2021 target applying a 7% growth rate (based on legacy-Bayer’s business plan assumptions).</a:t>
            </a:r>
          </a:p>
        </p:txBody>
      </p:sp>
      <p:sp>
        <p:nvSpPr>
          <p:cNvPr id="9" name="Slide Number Placeholder 8">
            <a:extLst>
              <a:ext uri="{FF2B5EF4-FFF2-40B4-BE49-F238E27FC236}">
                <a16:creationId xmlns:a16="http://schemas.microsoft.com/office/drawing/2014/main" id="{E6541EE3-3B46-48BA-AE75-DAEE82D43E7B}"/>
              </a:ext>
            </a:extLst>
          </p:cNvPr>
          <p:cNvSpPr>
            <a:spLocks noGrp="1"/>
          </p:cNvSpPr>
          <p:nvPr>
            <p:ph type="sldNum" sz="quarter" idx="12"/>
          </p:nvPr>
        </p:nvSpPr>
        <p:spPr/>
        <p:txBody>
          <a:bodyPr/>
          <a:lstStyle/>
          <a:p>
            <a:fld id="{4737D6AF-2FA5-476A-AF60-7A8CDF2E2DFB}" type="slidenum">
              <a:rPr lang="en-US" smtClean="0"/>
              <a:pPr/>
              <a:t>‹Nº›</a:t>
            </a:fld>
            <a:endParaRPr lang="en-US" b="0"/>
          </a:p>
        </p:txBody>
      </p:sp>
      <p:sp>
        <p:nvSpPr>
          <p:cNvPr id="10" name="Title 9">
            <a:extLst>
              <a:ext uri="{FF2B5EF4-FFF2-40B4-BE49-F238E27FC236}">
                <a16:creationId xmlns:a16="http://schemas.microsoft.com/office/drawing/2014/main" id="{0D968F5C-F838-47FF-9BA5-047589C5ACC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8276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D2468E-3311-412C-A7E7-03092382BD03}"/>
              </a:ext>
            </a:extLst>
          </p:cNvPr>
          <p:cNvPicPr>
            <a:picLocks noChangeAspect="1"/>
          </p:cNvPicPr>
          <p:nvPr userDrawn="1"/>
        </p:nvPicPr>
        <p:blipFill>
          <a:blip r:embed="rId12"/>
          <a:stretch>
            <a:fillRect/>
          </a:stretch>
        </p:blipFill>
        <p:spPr>
          <a:xfrm>
            <a:off x="0" y="0"/>
            <a:ext cx="12192000" cy="6854540"/>
          </a:xfrm>
          <a:prstGeom prst="rect">
            <a:avLst/>
          </a:prstGeom>
        </p:spPr>
      </p:pic>
      <p:sp>
        <p:nvSpPr>
          <p:cNvPr id="2" name="Title Placeholder 1"/>
          <p:cNvSpPr>
            <a:spLocks noGrp="1"/>
          </p:cNvSpPr>
          <p:nvPr>
            <p:ph type="title"/>
          </p:nvPr>
        </p:nvSpPr>
        <p:spPr>
          <a:xfrm>
            <a:off x="609600" y="274638"/>
            <a:ext cx="10972800" cy="921274"/>
          </a:xfrm>
          <a:prstGeom prst="rect">
            <a:avLst/>
          </a:prstGeom>
        </p:spPr>
        <p:txBody>
          <a:bodyPr vert="horz" lIns="91440" tIns="45720" rIns="91440" bIns="45720" rtlCol="0" anchor="b">
            <a:normAutofit/>
          </a:bodyPr>
          <a:lstStyle/>
          <a:p>
            <a:r>
              <a:rPr lang="en-US"/>
              <a:t>CLICK TO EDIT BODY TITLE</a:t>
            </a:r>
          </a:p>
        </p:txBody>
      </p:sp>
      <p:sp>
        <p:nvSpPr>
          <p:cNvPr id="3" name="Text Placeholder 2"/>
          <p:cNvSpPr>
            <a:spLocks noGrp="1"/>
          </p:cNvSpPr>
          <p:nvPr>
            <p:ph type="body" idx="1"/>
          </p:nvPr>
        </p:nvSpPr>
        <p:spPr>
          <a:xfrm>
            <a:off x="609600" y="1380848"/>
            <a:ext cx="10972800" cy="4745316"/>
          </a:xfrm>
          <a:prstGeom prst="rect">
            <a:avLst/>
          </a:prstGeom>
        </p:spPr>
        <p:txBody>
          <a:bodyPr vert="horz" lIns="91440" tIns="45720" rIns="91440" bIns="45720" rtlCol="0">
            <a:normAutofit/>
          </a:bodyPr>
          <a:lstStyle/>
          <a:p>
            <a:pPr lvl="0"/>
            <a:r>
              <a:rPr lang="en-US"/>
              <a:t>Click to edit body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819800" y="6294706"/>
            <a:ext cx="2844800" cy="365125"/>
          </a:xfrm>
          <a:prstGeom prst="rect">
            <a:avLst/>
          </a:prstGeom>
        </p:spPr>
        <p:txBody>
          <a:bodyPr vert="horz" lIns="91440" tIns="45720" rIns="91440" bIns="45720" rtlCol="0" anchor="ctr"/>
          <a:lstStyle>
            <a:lvl1pPr algn="r">
              <a:defRPr sz="1200">
                <a:solidFill>
                  <a:schemeClr val="bg1"/>
                </a:solidFill>
                <a:latin typeface="Arial"/>
                <a:cs typeface="Arial"/>
              </a:defRPr>
            </a:lvl1pPr>
          </a:lstStyle>
          <a:p>
            <a:fld id="{17FD9226-F898-5242-BCE7-43277A971737}" type="slidenum">
              <a:rPr lang="en-US" smtClean="0"/>
              <a:pPr/>
              <a:t>‹Nº›</a:t>
            </a:fld>
            <a:endParaRPr lang="en-US"/>
          </a:p>
        </p:txBody>
      </p:sp>
    </p:spTree>
    <p:extLst>
      <p:ext uri="{BB962C8B-B14F-4D97-AF65-F5344CB8AC3E}">
        <p14:creationId xmlns:p14="http://schemas.microsoft.com/office/powerpoint/2010/main" val="11042057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4015" r:id="rId5"/>
    <p:sldLayoutId id="2147484017" r:id="rId6"/>
    <p:sldLayoutId id="2147484018" r:id="rId7"/>
    <p:sldLayoutId id="2147484019" r:id="rId8"/>
    <p:sldLayoutId id="2147484020" r:id="rId9"/>
    <p:sldLayoutId id="2147484021" r:id="rId10"/>
  </p:sldLayoutIdLst>
  <p:hf sldNum="0" hdr="0" dt="0"/>
  <p:txStyles>
    <p:titleStyle>
      <a:lvl1pPr algn="l" defTabSz="457200" rtl="0" eaLnBrk="1" latinLnBrk="0" hangingPunct="1">
        <a:lnSpc>
          <a:spcPct val="80000"/>
        </a:lnSpc>
        <a:spcBef>
          <a:spcPct val="0"/>
        </a:spcBef>
        <a:buNone/>
        <a:defRPr sz="3000" kern="1200" baseline="0">
          <a:solidFill>
            <a:schemeClr val="tx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800" kern="1200">
          <a:solidFill>
            <a:schemeClr val="tx2"/>
          </a:solidFill>
          <a:latin typeface="Arial"/>
          <a:ea typeface="+mn-ea"/>
          <a:cs typeface="Arial"/>
        </a:defRPr>
      </a:lvl1pPr>
      <a:lvl2pPr marL="742950" indent="-285750" algn="l" defTabSz="457200" rtl="0" eaLnBrk="1" latinLnBrk="0" hangingPunct="1">
        <a:spcBef>
          <a:spcPct val="20000"/>
        </a:spcBef>
        <a:buFont typeface="Arial"/>
        <a:buChar char="–"/>
        <a:defRPr sz="2600" kern="1200">
          <a:solidFill>
            <a:schemeClr val="tx2"/>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2"/>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2"/>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2"/>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95F56B-8489-CA4F-A1B9-793468D5360F}"/>
              </a:ext>
            </a:extLst>
          </p:cNvPr>
          <p:cNvSpPr>
            <a:spLocks noGrp="1"/>
          </p:cNvSpPr>
          <p:nvPr>
            <p:ph type="title"/>
          </p:nvPr>
        </p:nvSpPr>
        <p:spPr>
          <a:xfrm>
            <a:off x="838200" y="365125"/>
            <a:ext cx="10515600" cy="1325563"/>
          </a:xfrm>
          <a:prstGeom prst="rect">
            <a:avLst/>
          </a:prstGeom>
        </p:spPr>
        <p:txBody>
          <a:bodyPr vert="horz" lIns="0" tIns="0" rIns="0" bIns="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056FCFF-B44D-8A49-8CBB-59CE0BAA6134}"/>
              </a:ext>
            </a:extLst>
          </p:cNvPr>
          <p:cNvSpPr>
            <a:spLocks noGrp="1"/>
          </p:cNvSpPr>
          <p:nvPr>
            <p:ph type="body" idx="1"/>
          </p:nvPr>
        </p:nvSpPr>
        <p:spPr>
          <a:xfrm>
            <a:off x="838200" y="1825625"/>
            <a:ext cx="10515600" cy="3280765"/>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533059630"/>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l" defTabSz="914400" rtl="0" eaLnBrk="1" latinLnBrk="0" hangingPunct="1">
        <a:lnSpc>
          <a:spcPct val="90000"/>
        </a:lnSpc>
        <a:spcBef>
          <a:spcPct val="0"/>
        </a:spcBef>
        <a:buNone/>
        <a:defRPr sz="3200" kern="1200">
          <a:solidFill>
            <a:schemeClr val="tx1"/>
          </a:solidFill>
          <a:latin typeface="Arial" panose="020B0604020202020204" pitchFamily="34" charset="0"/>
          <a:ea typeface="+mj-ea"/>
          <a:cs typeface="Arial" panose="020B0604020202020204" pitchFamily="34" charset="0"/>
        </a:defRPr>
      </a:lvl1pPr>
    </p:titleStyle>
    <p:bodyStyle>
      <a:lvl1pPr marL="271463" indent="-271463" algn="l" defTabSz="914400" rtl="0" eaLnBrk="1" latinLnBrk="0" hangingPunct="1">
        <a:lnSpc>
          <a:spcPct val="90000"/>
        </a:lnSpc>
        <a:spcBef>
          <a:spcPts val="1000"/>
        </a:spcBef>
        <a:buFont typeface="Arial" panose="020B0604020202020204" pitchFamily="34" charset="0"/>
        <a:buChar char="•"/>
        <a:tabLst/>
        <a:defRPr sz="20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533400" indent="-261938"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806450" indent="-273050"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066800" indent="-260350"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1339850" indent="-273050" algn="l" defTabSz="914400" rtl="0" eaLnBrk="1" latinLnBrk="0" hangingPunct="1">
        <a:lnSpc>
          <a:spcPct val="90000"/>
        </a:lnSpc>
        <a:spcBef>
          <a:spcPts val="500"/>
        </a:spcBef>
        <a:buFont typeface="Arial" panose="020B0604020202020204" pitchFamily="34" charset="0"/>
        <a:buChar char="•"/>
        <a:tabLst/>
        <a:defRPr sz="20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14.jpg"/><Relationship Id="rId18" Type="http://schemas.openxmlformats.org/officeDocument/2006/relationships/image" Target="../media/image19.png"/><Relationship Id="rId3" Type="http://schemas.openxmlformats.org/officeDocument/2006/relationships/slideLayout" Target="../slideLayouts/slideLayout1.xml"/><Relationship Id="rId21" Type="http://schemas.openxmlformats.org/officeDocument/2006/relationships/image" Target="../media/image22.jfif"/><Relationship Id="rId7" Type="http://schemas.openxmlformats.org/officeDocument/2006/relationships/diagramData" Target="../diagrams/data1.xml"/><Relationship Id="rId12" Type="http://schemas.openxmlformats.org/officeDocument/2006/relationships/image" Target="../media/image13.png"/><Relationship Id="rId17" Type="http://schemas.openxmlformats.org/officeDocument/2006/relationships/image" Target="../media/image18.jfif"/><Relationship Id="rId2" Type="http://schemas.openxmlformats.org/officeDocument/2006/relationships/tags" Target="../tags/tag4.xml"/><Relationship Id="rId16" Type="http://schemas.openxmlformats.org/officeDocument/2006/relationships/image" Target="../media/image17.jfif"/><Relationship Id="rId20" Type="http://schemas.openxmlformats.org/officeDocument/2006/relationships/image" Target="../media/image21.png"/><Relationship Id="rId1" Type="http://schemas.openxmlformats.org/officeDocument/2006/relationships/tags" Target="../tags/tag3.xml"/><Relationship Id="rId6" Type="http://schemas.openxmlformats.org/officeDocument/2006/relationships/image" Target="../media/image12.JPG"/><Relationship Id="rId11" Type="http://schemas.microsoft.com/office/2007/relationships/diagramDrawing" Target="../diagrams/drawing1.xml"/><Relationship Id="rId5" Type="http://schemas.openxmlformats.org/officeDocument/2006/relationships/image" Target="../media/image11.png"/><Relationship Id="rId15" Type="http://schemas.openxmlformats.org/officeDocument/2006/relationships/image" Target="../media/image16.jfif"/><Relationship Id="rId10" Type="http://schemas.openxmlformats.org/officeDocument/2006/relationships/diagramColors" Target="../diagrams/colors1.xml"/><Relationship Id="rId19" Type="http://schemas.openxmlformats.org/officeDocument/2006/relationships/image" Target="../media/image20.JPG"/><Relationship Id="rId4" Type="http://schemas.openxmlformats.org/officeDocument/2006/relationships/notesSlide" Target="../notesSlides/notesSlide2.xml"/><Relationship Id="rId9" Type="http://schemas.openxmlformats.org/officeDocument/2006/relationships/diagramQuickStyle" Target="../diagrams/quickStyle1.xml"/><Relationship Id="rId14" Type="http://schemas.openxmlformats.org/officeDocument/2006/relationships/image" Target="../media/image15.jfif"/></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g"/><Relationship Id="rId7" Type="http://schemas.openxmlformats.org/officeDocument/2006/relationships/hyperlink" Target="http://www.upnorth.e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hyperlink" Target="http://www.upnorth/" TargetMode="Externa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3.png"/><Relationship Id="rId18" Type="http://schemas.openxmlformats.org/officeDocument/2006/relationships/image" Target="../media/image17.jfif"/><Relationship Id="rId3" Type="http://schemas.openxmlformats.org/officeDocument/2006/relationships/diagramData" Target="../diagrams/data2.xml"/><Relationship Id="rId21" Type="http://schemas.openxmlformats.org/officeDocument/2006/relationships/image" Target="../media/image28.png"/><Relationship Id="rId7" Type="http://schemas.microsoft.com/office/2007/relationships/diagramDrawing" Target="../diagrams/drawing2.xml"/><Relationship Id="rId12" Type="http://schemas.microsoft.com/office/2007/relationships/diagramDrawing" Target="../diagrams/drawing3.xml"/><Relationship Id="rId17" Type="http://schemas.openxmlformats.org/officeDocument/2006/relationships/image" Target="../media/image16.jfif"/><Relationship Id="rId2" Type="http://schemas.openxmlformats.org/officeDocument/2006/relationships/notesSlide" Target="../notesSlides/notesSlide4.xml"/><Relationship Id="rId16" Type="http://schemas.openxmlformats.org/officeDocument/2006/relationships/image" Target="../media/image14.jpg"/><Relationship Id="rId20"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image" Target="../media/image15.jfif"/><Relationship Id="rId10" Type="http://schemas.openxmlformats.org/officeDocument/2006/relationships/diagramQuickStyle" Target="../diagrams/quickStyle3.xml"/><Relationship Id="rId19" Type="http://schemas.openxmlformats.org/officeDocument/2006/relationships/image" Target="../media/image19.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image" Target="../media/image18.jfif"/></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5.jfif"/><Relationship Id="rId13" Type="http://schemas.openxmlformats.org/officeDocument/2006/relationships/hyperlink" Target="https://vetconecta.elanco.com/comunicaciones/sumando-esfuerzos" TargetMode="External"/><Relationship Id="rId3" Type="http://schemas.openxmlformats.org/officeDocument/2006/relationships/image" Target="../media/image31.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3.png"/><Relationship Id="rId10" Type="http://schemas.openxmlformats.org/officeDocument/2006/relationships/image" Target="../media/image11.png"/><Relationship Id="rId4" Type="http://schemas.openxmlformats.org/officeDocument/2006/relationships/image" Target="../media/image32.jpeg"/><Relationship Id="rId9" Type="http://schemas.openxmlformats.org/officeDocument/2006/relationships/image" Target="../media/image36.jpg"/></Relationships>
</file>

<file path=ppt/slides/_rels/slide17.xml.rels><?xml version="1.0" encoding="UTF-8" standalone="yes"?>
<Relationships xmlns="http://schemas.openxmlformats.org/package/2006/relationships"><Relationship Id="rId3" Type="http://schemas.openxmlformats.org/officeDocument/2006/relationships/hyperlink" Target="https://vetconecta.elanco.com/sumando-esfuerzos" TargetMode="External"/><Relationship Id="rId2" Type="http://schemas.openxmlformats.org/officeDocument/2006/relationships/image" Target="../media/image39.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hyperlink" Target="https://vetconecta.elanco.com/sumando-esfuerzos" TargetMode="External"/><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hyperlink" Target="https://vetconecta.elanco.com/sumando-esfuerzo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43.png"/><Relationship Id="rId4" Type="http://schemas.openxmlformats.org/officeDocument/2006/relationships/hyperlink" Target="https://www.sumandoesfuerzosbyelanco.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png"/><Relationship Id="rId7"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hyperlink" Target="http://www.sumandoesfuerzosbyelanco.com/" TargetMode="External"/><Relationship Id="rId4" Type="http://schemas.openxmlformats.org/officeDocument/2006/relationships/image" Target="../media/image44.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www.sumandoesfuerzosbyelanco.com/" TargetMode="External"/><Relationship Id="rId5" Type="http://schemas.openxmlformats.org/officeDocument/2006/relationships/image" Target="../media/image5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fif"/></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3.png"/><Relationship Id="rId4" Type="http://schemas.openxmlformats.org/officeDocument/2006/relationships/image" Target="../media/image52.jfif"/></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8.xml"/><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3.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3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0D91BB-ECBE-4FE4-B323-C5BD6FC03A86}"/>
              </a:ext>
            </a:extLst>
          </p:cNvPr>
          <p:cNvSpPr>
            <a:spLocks noGrp="1"/>
          </p:cNvSpPr>
          <p:nvPr>
            <p:ph type="ctrTitle"/>
          </p:nvPr>
        </p:nvSpPr>
        <p:spPr>
          <a:xfrm>
            <a:off x="2010317" y="3955153"/>
            <a:ext cx="8171363" cy="1571625"/>
          </a:xfrm>
        </p:spPr>
        <p:txBody>
          <a:bodyPr/>
          <a:lstStyle/>
          <a:p>
            <a:pPr algn="ctr"/>
            <a:r>
              <a:rPr lang="es-ES" sz="4000" dirty="0">
                <a:solidFill>
                  <a:srgbClr val="FF9999"/>
                </a:solidFill>
              </a:rPr>
              <a:t>Plan de acción frente a las diarreas </a:t>
            </a:r>
            <a:r>
              <a:rPr lang="es-ES" sz="4000" dirty="0" err="1">
                <a:solidFill>
                  <a:srgbClr val="FF9999"/>
                </a:solidFill>
              </a:rPr>
              <a:t>postdestete</a:t>
            </a:r>
            <a:endParaRPr lang="es-ES" sz="4000" dirty="0">
              <a:solidFill>
                <a:srgbClr val="FF9999"/>
              </a:solidFill>
            </a:endParaRPr>
          </a:p>
        </p:txBody>
      </p:sp>
      <p:sp>
        <p:nvSpPr>
          <p:cNvPr id="6" name="Title 1">
            <a:extLst>
              <a:ext uri="{FF2B5EF4-FFF2-40B4-BE49-F238E27FC236}">
                <a16:creationId xmlns:a16="http://schemas.microsoft.com/office/drawing/2014/main" id="{17028556-49F9-4DC7-A546-336073EBBC71}"/>
              </a:ext>
            </a:extLst>
          </p:cNvPr>
          <p:cNvSpPr txBox="1">
            <a:spLocks/>
          </p:cNvSpPr>
          <p:nvPr/>
        </p:nvSpPr>
        <p:spPr>
          <a:xfrm>
            <a:off x="8535285" y="4982820"/>
            <a:ext cx="2969950" cy="59441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endParaRPr>
          </a:p>
        </p:txBody>
      </p:sp>
      <p:pic>
        <p:nvPicPr>
          <p:cNvPr id="8" name="Picture 7" descr="Logo&#10;&#10;Description automatically generated">
            <a:extLst>
              <a:ext uri="{FF2B5EF4-FFF2-40B4-BE49-F238E27FC236}">
                <a16:creationId xmlns:a16="http://schemas.microsoft.com/office/drawing/2014/main" id="{756BAD25-CFB7-4746-8E18-48F9A9456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469" y="-174483"/>
            <a:ext cx="8641061" cy="4687775"/>
          </a:xfrm>
          <a:prstGeom prst="rect">
            <a:avLst/>
          </a:prstGeom>
        </p:spPr>
      </p:pic>
      <p:sp>
        <p:nvSpPr>
          <p:cNvPr id="9" name="TextBox 8">
            <a:extLst>
              <a:ext uri="{FF2B5EF4-FFF2-40B4-BE49-F238E27FC236}">
                <a16:creationId xmlns:a16="http://schemas.microsoft.com/office/drawing/2014/main" id="{27848F36-D962-4946-8C77-80B7F59292A6}"/>
              </a:ext>
            </a:extLst>
          </p:cNvPr>
          <p:cNvSpPr txBox="1"/>
          <p:nvPr/>
        </p:nvSpPr>
        <p:spPr>
          <a:xfrm>
            <a:off x="3744577" y="5805111"/>
            <a:ext cx="4702845" cy="923330"/>
          </a:xfrm>
          <a:prstGeom prst="rect">
            <a:avLst/>
          </a:prstGeom>
          <a:noFill/>
        </p:spPr>
        <p:txBody>
          <a:bodyPr wrap="square">
            <a:spAutoFit/>
          </a:bodyPr>
          <a:lstStyle/>
          <a:p>
            <a:pPr algn="ctr"/>
            <a:endParaRPr lang="es-ES" b="1" dirty="0">
              <a:solidFill>
                <a:srgbClr val="FF9999"/>
              </a:solidFill>
              <a:latin typeface="Arial" panose="020B0604020202020204" pitchFamily="34" charset="0"/>
              <a:ea typeface="+mj-ea"/>
              <a:cs typeface="Arial" panose="020B0604020202020204" pitchFamily="34" charset="0"/>
            </a:endParaRPr>
          </a:p>
          <a:p>
            <a:pPr algn="ctr"/>
            <a:r>
              <a:rPr kumimoji="0" lang="es-ES" sz="1800" b="1" i="0" u="none" strike="noStrike" kern="1200" cap="none" spc="0" normalizeH="0" baseline="0" noProof="0" dirty="0">
                <a:ln>
                  <a:noFill/>
                </a:ln>
                <a:solidFill>
                  <a:srgbClr val="0070C0"/>
                </a:solidFill>
                <a:effectLst/>
                <a:uLnTx/>
                <a:uFillTx/>
                <a:latin typeface="Arial" panose="020B0604020202020204" pitchFamily="34" charset="0"/>
                <a:ea typeface="+mj-ea"/>
                <a:cs typeface="Arial" panose="020B0604020202020204" pitchFamily="34" charset="0"/>
              </a:rPr>
              <a:t>Miguel Angel Higuera</a:t>
            </a:r>
          </a:p>
          <a:p>
            <a:pPr algn="ctr"/>
            <a:r>
              <a:rPr lang="es-ES" b="1" dirty="0" err="1">
                <a:solidFill>
                  <a:srgbClr val="0070C0"/>
                </a:solidFill>
                <a:latin typeface="Arial" panose="020B0604020202020204" pitchFamily="34" charset="0"/>
                <a:ea typeface="+mj-ea"/>
                <a:cs typeface="Arial" panose="020B0604020202020204" pitchFamily="34" charset="0"/>
              </a:rPr>
              <a:t>Anprogapor</a:t>
            </a:r>
            <a:endParaRPr lang="es-ES" b="1" dirty="0">
              <a:solidFill>
                <a:srgbClr val="0070C0"/>
              </a:solidFill>
              <a:latin typeface="Arial" panose="020B0604020202020204" pitchFamily="34" charset="0"/>
              <a:ea typeface="+mj-ea"/>
              <a:cs typeface="Arial" panose="020B0604020202020204" pitchFamily="34" charset="0"/>
            </a:endParaRPr>
          </a:p>
        </p:txBody>
      </p:sp>
      <p:sp>
        <p:nvSpPr>
          <p:cNvPr id="13" name="object 2">
            <a:extLst>
              <a:ext uri="{FF2B5EF4-FFF2-40B4-BE49-F238E27FC236}">
                <a16:creationId xmlns:a16="http://schemas.microsoft.com/office/drawing/2014/main" id="{F0CFEA5C-89C5-4574-9A2C-FAB429A60B28}"/>
              </a:ext>
            </a:extLst>
          </p:cNvPr>
          <p:cNvSpPr/>
          <p:nvPr/>
        </p:nvSpPr>
        <p:spPr>
          <a:xfrm>
            <a:off x="9352915" y="5804911"/>
            <a:ext cx="2839085" cy="335280"/>
          </a:xfrm>
          <a:custGeom>
            <a:avLst/>
            <a:gdLst/>
            <a:ahLst/>
            <a:cxnLst/>
            <a:rect l="l" t="t" r="r" b="b"/>
            <a:pathLst>
              <a:path w="2839084" h="335279">
                <a:moveTo>
                  <a:pt x="2808985" y="0"/>
                </a:moveTo>
                <a:lnTo>
                  <a:pt x="163093" y="0"/>
                </a:lnTo>
                <a:lnTo>
                  <a:pt x="119738" y="5825"/>
                </a:lnTo>
                <a:lnTo>
                  <a:pt x="80779" y="22265"/>
                </a:lnTo>
                <a:lnTo>
                  <a:pt x="47771" y="47766"/>
                </a:lnTo>
                <a:lnTo>
                  <a:pt x="22268" y="80773"/>
                </a:lnTo>
                <a:lnTo>
                  <a:pt x="5826" y="119734"/>
                </a:lnTo>
                <a:lnTo>
                  <a:pt x="0" y="163093"/>
                </a:lnTo>
                <a:lnTo>
                  <a:pt x="0" y="172008"/>
                </a:lnTo>
                <a:lnTo>
                  <a:pt x="5826" y="215368"/>
                </a:lnTo>
                <a:lnTo>
                  <a:pt x="22268" y="254331"/>
                </a:lnTo>
                <a:lnTo>
                  <a:pt x="47771" y="287342"/>
                </a:lnTo>
                <a:lnTo>
                  <a:pt x="80779" y="312846"/>
                </a:lnTo>
                <a:lnTo>
                  <a:pt x="119738" y="329288"/>
                </a:lnTo>
                <a:lnTo>
                  <a:pt x="163093" y="335114"/>
                </a:lnTo>
                <a:lnTo>
                  <a:pt x="2808985" y="335114"/>
                </a:lnTo>
                <a:lnTo>
                  <a:pt x="2838488" y="331150"/>
                </a:lnTo>
                <a:lnTo>
                  <a:pt x="2838488" y="3963"/>
                </a:lnTo>
                <a:lnTo>
                  <a:pt x="2808985" y="0"/>
                </a:lnTo>
                <a:close/>
              </a:path>
            </a:pathLst>
          </a:custGeom>
          <a:solidFill>
            <a:srgbClr val="E0792B"/>
          </a:solidFill>
        </p:spPr>
        <p:txBody>
          <a:bodyPr wrap="square" lIns="0" tIns="0" rIns="0" bIns="0" rtlCol="0"/>
          <a:lstStyle/>
          <a:p>
            <a:endParaRPr/>
          </a:p>
        </p:txBody>
      </p:sp>
      <p:sp>
        <p:nvSpPr>
          <p:cNvPr id="14" name="object 3">
            <a:extLst>
              <a:ext uri="{FF2B5EF4-FFF2-40B4-BE49-F238E27FC236}">
                <a16:creationId xmlns:a16="http://schemas.microsoft.com/office/drawing/2014/main" id="{1CBC4FDF-54AB-44D1-A4EB-2D5F05FA38FC}"/>
              </a:ext>
            </a:extLst>
          </p:cNvPr>
          <p:cNvSpPr/>
          <p:nvPr/>
        </p:nvSpPr>
        <p:spPr>
          <a:xfrm>
            <a:off x="9352912" y="6314936"/>
            <a:ext cx="2839085" cy="238760"/>
          </a:xfrm>
          <a:custGeom>
            <a:avLst/>
            <a:gdLst/>
            <a:ahLst/>
            <a:cxnLst/>
            <a:rect l="l" t="t" r="r" b="b"/>
            <a:pathLst>
              <a:path w="2839084" h="238759">
                <a:moveTo>
                  <a:pt x="2838490" y="0"/>
                </a:moveTo>
                <a:lnTo>
                  <a:pt x="116166" y="0"/>
                </a:lnTo>
                <a:lnTo>
                  <a:pt x="70948" y="9128"/>
                </a:lnTo>
                <a:lnTo>
                  <a:pt x="34023" y="34021"/>
                </a:lnTo>
                <a:lnTo>
                  <a:pt x="9128" y="70942"/>
                </a:lnTo>
                <a:lnTo>
                  <a:pt x="0" y="116154"/>
                </a:lnTo>
                <a:lnTo>
                  <a:pt x="0" y="122504"/>
                </a:lnTo>
                <a:lnTo>
                  <a:pt x="9128" y="167715"/>
                </a:lnTo>
                <a:lnTo>
                  <a:pt x="34023" y="204636"/>
                </a:lnTo>
                <a:lnTo>
                  <a:pt x="70948" y="229530"/>
                </a:lnTo>
                <a:lnTo>
                  <a:pt x="116166" y="238658"/>
                </a:lnTo>
                <a:lnTo>
                  <a:pt x="2838490" y="238658"/>
                </a:lnTo>
                <a:lnTo>
                  <a:pt x="2838490" y="0"/>
                </a:lnTo>
                <a:close/>
              </a:path>
            </a:pathLst>
          </a:custGeom>
          <a:solidFill>
            <a:srgbClr val="677616"/>
          </a:solidFill>
        </p:spPr>
        <p:txBody>
          <a:bodyPr wrap="square" lIns="0" tIns="0" rIns="0" bIns="0" rtlCol="0"/>
          <a:lstStyle/>
          <a:p>
            <a:endParaRPr/>
          </a:p>
        </p:txBody>
      </p:sp>
      <p:pic>
        <p:nvPicPr>
          <p:cNvPr id="15" name="object 25">
            <a:extLst>
              <a:ext uri="{FF2B5EF4-FFF2-40B4-BE49-F238E27FC236}">
                <a16:creationId xmlns:a16="http://schemas.microsoft.com/office/drawing/2014/main" id="{946A8B99-4E14-49CF-A7FA-1128708226D9}"/>
              </a:ext>
            </a:extLst>
          </p:cNvPr>
          <p:cNvPicPr/>
          <p:nvPr/>
        </p:nvPicPr>
        <p:blipFill>
          <a:blip r:embed="rId3" cstate="print">
            <a:extLst>
              <a:ext uri="{28A0092B-C50C-407E-A947-70E740481C1C}">
                <a14:useLocalDpi xmlns:a14="http://schemas.microsoft.com/office/drawing/2010/main" val="0"/>
              </a:ext>
            </a:extLst>
          </a:blip>
          <a:srcRect/>
          <a:stretch/>
        </p:blipFill>
        <p:spPr>
          <a:xfrm>
            <a:off x="10307783" y="213729"/>
            <a:ext cx="1635296" cy="1661451"/>
          </a:xfrm>
          <a:prstGeom prst="rect">
            <a:avLst/>
          </a:prstGeom>
        </p:spPr>
      </p:pic>
    </p:spTree>
    <p:extLst>
      <p:ext uri="{BB962C8B-B14F-4D97-AF65-F5344CB8AC3E}">
        <p14:creationId xmlns:p14="http://schemas.microsoft.com/office/powerpoint/2010/main" val="6806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F265108-837B-44EA-BF20-316A05AB31E0}"/>
              </a:ext>
            </a:extLst>
          </p:cNvPr>
          <p:cNvPicPr>
            <a:picLocks noChangeAspect="1"/>
          </p:cNvPicPr>
          <p:nvPr/>
        </p:nvPicPr>
        <p:blipFill>
          <a:blip r:embed="rId5"/>
          <a:stretch>
            <a:fillRect/>
          </a:stretch>
        </p:blipFill>
        <p:spPr>
          <a:xfrm>
            <a:off x="1974316" y="1766090"/>
            <a:ext cx="2825357" cy="934413"/>
          </a:xfrm>
          <a:prstGeom prst="rect">
            <a:avLst/>
          </a:prstGeom>
        </p:spPr>
      </p:pic>
      <p:pic>
        <p:nvPicPr>
          <p:cNvPr id="44" name="Espace réservé du contenu 4">
            <a:extLst>
              <a:ext uri="{FF2B5EF4-FFF2-40B4-BE49-F238E27FC236}">
                <a16:creationId xmlns:a16="http://schemas.microsoft.com/office/drawing/2014/main" id="{D20C9AF7-A26C-4EED-B95F-224EFDA120F4}"/>
              </a:ext>
            </a:extLst>
          </p:cNvPr>
          <p:cNvPicPr>
            <a:picLocks noChangeAspect="1"/>
          </p:cNvPicPr>
          <p:nvPr/>
        </p:nvPicPr>
        <p:blipFill rotWithShape="1">
          <a:blip r:embed="rId6">
            <a:extLst>
              <a:ext uri="{28A0092B-C50C-407E-A947-70E740481C1C}">
                <a14:useLocalDpi xmlns:a14="http://schemas.microsoft.com/office/drawing/2010/main" val="0"/>
              </a:ext>
            </a:extLst>
          </a:blip>
          <a:srcRect l="45623" r="7113" b="25000"/>
          <a:stretch/>
        </p:blipFill>
        <p:spPr>
          <a:xfrm>
            <a:off x="-18179" y="100220"/>
            <a:ext cx="1662936" cy="1691235"/>
          </a:xfrm>
          <a:prstGeom prst="ellipse">
            <a:avLst/>
          </a:prstGeom>
          <a:ln>
            <a:noFill/>
          </a:ln>
          <a:effectLst>
            <a:softEdge rad="112500"/>
          </a:effectLst>
        </p:spPr>
      </p:pic>
      <p:sp>
        <p:nvSpPr>
          <p:cNvPr id="2" name="Titre 1">
            <a:extLst>
              <a:ext uri="{FF2B5EF4-FFF2-40B4-BE49-F238E27FC236}">
                <a16:creationId xmlns:a16="http://schemas.microsoft.com/office/drawing/2014/main" id="{8F260667-4E4D-4A64-912F-A053EF91F46D}"/>
              </a:ext>
            </a:extLst>
          </p:cNvPr>
          <p:cNvSpPr>
            <a:spLocks noGrp="1"/>
          </p:cNvSpPr>
          <p:nvPr>
            <p:ph type="title"/>
            <p:custDataLst>
              <p:tags r:id="rId1"/>
            </p:custDataLst>
          </p:nvPr>
        </p:nvSpPr>
        <p:spPr>
          <a:xfrm>
            <a:off x="1571913" y="-24428"/>
            <a:ext cx="4077643" cy="1940532"/>
          </a:xfrm>
        </p:spPr>
        <p:txBody>
          <a:bodyPr>
            <a:no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000" dirty="0">
                <a:solidFill>
                  <a:srgbClr val="0099CC"/>
                </a:solidFill>
              </a:rPr>
              <a:t>DPD por </a:t>
            </a:r>
            <a:r>
              <a:rPr lang="es-ES" sz="2000" i="1" dirty="0">
                <a:solidFill>
                  <a:srgbClr val="0099CC"/>
                </a:solidFill>
              </a:rPr>
              <a:t>E. </a:t>
            </a:r>
            <a:r>
              <a:rPr lang="es-ES" sz="2000" i="1" dirty="0" err="1">
                <a:solidFill>
                  <a:srgbClr val="0099CC"/>
                </a:solidFill>
              </a:rPr>
              <a:t>coli</a:t>
            </a:r>
            <a:r>
              <a:rPr lang="es-ES" sz="2000" i="1" dirty="0">
                <a:solidFill>
                  <a:srgbClr val="0099CC"/>
                </a:solidFill>
              </a:rPr>
              <a:t> </a:t>
            </a:r>
            <a:r>
              <a:rPr lang="es-ES" sz="2000" dirty="0">
                <a:solidFill>
                  <a:srgbClr val="0099CC"/>
                </a:solidFill>
              </a:rPr>
              <a:t>        </a:t>
            </a:r>
            <a:br>
              <a:rPr lang="es-ES" sz="2000" dirty="0">
                <a:solidFill>
                  <a:srgbClr val="0099CC"/>
                </a:solidFill>
              </a:rPr>
            </a:br>
            <a:r>
              <a:rPr lang="es-ES" sz="2000" dirty="0">
                <a:solidFill>
                  <a:srgbClr val="0099CC"/>
                </a:solidFill>
              </a:rPr>
              <a:t>Una enfermedad multifactorial que requiere…</a:t>
            </a:r>
            <a:r>
              <a:rPr lang="es-ES" sz="2800" dirty="0">
                <a:solidFill>
                  <a:srgbClr val="0099CC"/>
                </a:solidFill>
              </a:rPr>
              <a:t>…un enfoque multifactorial y holístico</a:t>
            </a:r>
            <a:endParaRPr lang="es-ES" sz="2000" dirty="0">
              <a:solidFill>
                <a:srgbClr val="0099CC"/>
              </a:solidFill>
            </a:endParaRPr>
          </a:p>
        </p:txBody>
      </p:sp>
      <p:graphicFrame>
        <p:nvGraphicFramePr>
          <p:cNvPr id="13" name="Diagram 12">
            <a:extLst>
              <a:ext uri="{FF2B5EF4-FFF2-40B4-BE49-F238E27FC236}">
                <a16:creationId xmlns:a16="http://schemas.microsoft.com/office/drawing/2014/main" id="{505F4667-584E-40AC-B2E5-00E7084DEE19}"/>
              </a:ext>
            </a:extLst>
          </p:cNvPr>
          <p:cNvGraphicFramePr/>
          <p:nvPr>
            <p:extLst>
              <p:ext uri="{D42A27DB-BD31-4B8C-83A1-F6EECF244321}">
                <p14:modId xmlns:p14="http://schemas.microsoft.com/office/powerpoint/2010/main" val="3503240436"/>
              </p:ext>
            </p:extLst>
          </p:nvPr>
        </p:nvGraphicFramePr>
        <p:xfrm>
          <a:off x="4324408" y="-555581"/>
          <a:ext cx="7634981" cy="76903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0" name="Titre 1">
            <a:extLst>
              <a:ext uri="{FF2B5EF4-FFF2-40B4-BE49-F238E27FC236}">
                <a16:creationId xmlns:a16="http://schemas.microsoft.com/office/drawing/2014/main" id="{71AC2933-9C11-416C-83CF-4C2B9E89F46B}"/>
              </a:ext>
            </a:extLst>
          </p:cNvPr>
          <p:cNvSpPr txBox="1">
            <a:spLocks/>
          </p:cNvSpPr>
          <p:nvPr>
            <p:custDataLst>
              <p:tags r:id="rId2"/>
            </p:custDataLst>
          </p:nvPr>
        </p:nvSpPr>
        <p:spPr>
          <a:xfrm>
            <a:off x="9527098" y="803467"/>
            <a:ext cx="2594928"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3200" b="1" i="0" u="none" strike="noStrike" kern="1200" cap="none" spc="0" normalizeH="0" baseline="0" noProof="0" dirty="0">
              <a:ln>
                <a:noFill/>
              </a:ln>
              <a:solidFill>
                <a:srgbClr val="65264C"/>
              </a:solidFill>
              <a:effectLst/>
              <a:uLnTx/>
              <a:uFillTx/>
              <a:latin typeface="Arial" panose="020B0604020202020204" pitchFamily="34" charset="0"/>
              <a:ea typeface="+mj-ea"/>
              <a:cs typeface="Arial" panose="020B0604020202020204" pitchFamily="34" charset="0"/>
            </a:endParaRPr>
          </a:p>
        </p:txBody>
      </p:sp>
      <p:pic>
        <p:nvPicPr>
          <p:cNvPr id="21" name="Picture 20">
            <a:extLst>
              <a:ext uri="{FF2B5EF4-FFF2-40B4-BE49-F238E27FC236}">
                <a16:creationId xmlns:a16="http://schemas.microsoft.com/office/drawing/2014/main" id="{FDF2EACC-4DD6-46FA-A59E-3B3EE883B43E}"/>
              </a:ext>
            </a:extLst>
          </p:cNvPr>
          <p:cNvPicPr>
            <a:picLocks noChangeAspect="1"/>
          </p:cNvPicPr>
          <p:nvPr/>
        </p:nvPicPr>
        <p:blipFill>
          <a:blip r:embed="rId12"/>
          <a:stretch>
            <a:fillRect/>
          </a:stretch>
        </p:blipFill>
        <p:spPr>
          <a:xfrm>
            <a:off x="3584130" y="2889227"/>
            <a:ext cx="1179518" cy="354172"/>
          </a:xfrm>
          <a:prstGeom prst="rect">
            <a:avLst/>
          </a:prstGeom>
        </p:spPr>
      </p:pic>
      <p:pic>
        <p:nvPicPr>
          <p:cNvPr id="36" name="Picture 35" descr="A picture containing person, indoor&#10;&#10;Description automatically generated">
            <a:extLst>
              <a:ext uri="{FF2B5EF4-FFF2-40B4-BE49-F238E27FC236}">
                <a16:creationId xmlns:a16="http://schemas.microsoft.com/office/drawing/2014/main" id="{606CED7D-8680-4CFF-A12D-0D697233B6A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39266" y="83720"/>
            <a:ext cx="1362785" cy="1362785"/>
          </a:xfrm>
          <a:prstGeom prst="ellipse">
            <a:avLst/>
          </a:prstGeom>
          <a:ln>
            <a:noFill/>
          </a:ln>
          <a:effectLst>
            <a:softEdge rad="112500"/>
          </a:effectLst>
        </p:spPr>
      </p:pic>
      <p:pic>
        <p:nvPicPr>
          <p:cNvPr id="46" name="Picture 45" descr="A person smiling for the camera&#10;&#10;Description automatically generated with medium confidence">
            <a:extLst>
              <a:ext uri="{FF2B5EF4-FFF2-40B4-BE49-F238E27FC236}">
                <a16:creationId xmlns:a16="http://schemas.microsoft.com/office/drawing/2014/main" id="{76DA2595-4CED-4DFA-8061-768310AF07E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55178" y="3526627"/>
            <a:ext cx="1637902" cy="1637902"/>
          </a:xfrm>
          <a:prstGeom prst="ellipse">
            <a:avLst/>
          </a:prstGeom>
          <a:ln>
            <a:noFill/>
          </a:ln>
          <a:effectLst>
            <a:softEdge rad="112500"/>
          </a:effectLst>
        </p:spPr>
      </p:pic>
      <p:pic>
        <p:nvPicPr>
          <p:cNvPr id="48" name="Picture 47" descr="A person wearing glasses&#10;&#10;Description automatically generated with low confidence">
            <a:extLst>
              <a:ext uri="{FF2B5EF4-FFF2-40B4-BE49-F238E27FC236}">
                <a16:creationId xmlns:a16="http://schemas.microsoft.com/office/drawing/2014/main" id="{591A4723-2C31-4F9C-B67C-699B27D869B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86994" y="1711783"/>
            <a:ext cx="1665643" cy="1665643"/>
          </a:xfrm>
          <a:prstGeom prst="ellipse">
            <a:avLst/>
          </a:prstGeom>
          <a:ln>
            <a:noFill/>
          </a:ln>
          <a:effectLst>
            <a:softEdge rad="112500"/>
          </a:effectLst>
        </p:spPr>
      </p:pic>
      <p:pic>
        <p:nvPicPr>
          <p:cNvPr id="54" name="Picture 53" descr="A person wearing glasses&#10;&#10;Description automatically generated with medium confidence">
            <a:extLst>
              <a:ext uri="{FF2B5EF4-FFF2-40B4-BE49-F238E27FC236}">
                <a16:creationId xmlns:a16="http://schemas.microsoft.com/office/drawing/2014/main" id="{703B970B-34AB-406C-AA1C-6E4A9A474C2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06250" y="4426036"/>
            <a:ext cx="1665643" cy="1665643"/>
          </a:xfrm>
          <a:prstGeom prst="ellipse">
            <a:avLst/>
          </a:prstGeom>
          <a:ln>
            <a:noFill/>
          </a:ln>
          <a:effectLst>
            <a:softEdge rad="112500"/>
          </a:effectLst>
        </p:spPr>
      </p:pic>
      <p:pic>
        <p:nvPicPr>
          <p:cNvPr id="56" name="Picture 55" descr="A person wearing a red shirt&#10;&#10;Description automatically generated with medium confidence">
            <a:extLst>
              <a:ext uri="{FF2B5EF4-FFF2-40B4-BE49-F238E27FC236}">
                <a16:creationId xmlns:a16="http://schemas.microsoft.com/office/drawing/2014/main" id="{DA0804F2-DA7E-4547-8BE0-A8264F7C54C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18112" y="2927092"/>
            <a:ext cx="1268882" cy="1694023"/>
          </a:xfrm>
          <a:prstGeom prst="ellipse">
            <a:avLst/>
          </a:prstGeom>
          <a:ln>
            <a:noFill/>
          </a:ln>
          <a:effectLst>
            <a:softEdge rad="112500"/>
          </a:effectLst>
        </p:spPr>
      </p:pic>
      <p:pic>
        <p:nvPicPr>
          <p:cNvPr id="58" name="Picture 57" descr="A person smiling for the camera&#10;&#10;Description automatically generated with medium confidence">
            <a:extLst>
              <a:ext uri="{FF2B5EF4-FFF2-40B4-BE49-F238E27FC236}">
                <a16:creationId xmlns:a16="http://schemas.microsoft.com/office/drawing/2014/main" id="{6D0CADC2-8F65-4348-8042-759CBEAB14F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11064" y="5167988"/>
            <a:ext cx="1362785" cy="1362785"/>
          </a:xfrm>
          <a:prstGeom prst="ellipse">
            <a:avLst/>
          </a:prstGeom>
          <a:ln>
            <a:noFill/>
          </a:ln>
          <a:effectLst>
            <a:softEdge rad="112500"/>
          </a:effectLst>
        </p:spPr>
      </p:pic>
      <p:pic>
        <p:nvPicPr>
          <p:cNvPr id="4" name="Picture 3" descr="A person taking a selfie&#10;&#10;Description automatically generated with medium confidence">
            <a:extLst>
              <a:ext uri="{FF2B5EF4-FFF2-40B4-BE49-F238E27FC236}">
                <a16:creationId xmlns:a16="http://schemas.microsoft.com/office/drawing/2014/main" id="{1B33B148-0734-476B-A692-F7670B40643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631990" y="1556430"/>
            <a:ext cx="1440957" cy="1479685"/>
          </a:xfrm>
          <a:prstGeom prst="ellipse">
            <a:avLst/>
          </a:prstGeom>
          <a:ln>
            <a:noFill/>
          </a:ln>
          <a:effectLst>
            <a:softEdge rad="112500"/>
          </a:effectLst>
        </p:spPr>
      </p:pic>
      <p:sp>
        <p:nvSpPr>
          <p:cNvPr id="5" name="TextBox 4">
            <a:extLst>
              <a:ext uri="{FF2B5EF4-FFF2-40B4-BE49-F238E27FC236}">
                <a16:creationId xmlns:a16="http://schemas.microsoft.com/office/drawing/2014/main" id="{040AE556-603A-4E84-8FC9-29980E6C85F3}"/>
              </a:ext>
            </a:extLst>
          </p:cNvPr>
          <p:cNvSpPr txBox="1"/>
          <p:nvPr/>
        </p:nvSpPr>
        <p:spPr>
          <a:xfrm>
            <a:off x="5926446" y="1239371"/>
            <a:ext cx="13834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FFFFFF"/>
                </a:solidFill>
                <a:effectLst/>
                <a:uLnTx/>
                <a:uFillTx/>
                <a:latin typeface="Arial"/>
                <a:ea typeface="+mn-ea"/>
                <a:cs typeface="+mn-cs"/>
              </a:rPr>
              <a:t>Innovación</a:t>
            </a:r>
          </a:p>
        </p:txBody>
      </p:sp>
      <p:pic>
        <p:nvPicPr>
          <p:cNvPr id="6" name="Picture 5">
            <a:extLst>
              <a:ext uri="{FF2B5EF4-FFF2-40B4-BE49-F238E27FC236}">
                <a16:creationId xmlns:a16="http://schemas.microsoft.com/office/drawing/2014/main" id="{AAACDAA7-6CD0-45F7-898C-0C17D951ACB1}"/>
              </a:ext>
            </a:extLst>
          </p:cNvPr>
          <p:cNvPicPr>
            <a:picLocks noChangeAspect="1"/>
          </p:cNvPicPr>
          <p:nvPr/>
        </p:nvPicPr>
        <p:blipFill>
          <a:blip r:embed="rId20"/>
          <a:stretch>
            <a:fillRect/>
          </a:stretch>
        </p:blipFill>
        <p:spPr>
          <a:xfrm>
            <a:off x="1817356" y="2723242"/>
            <a:ext cx="1661240" cy="755480"/>
          </a:xfrm>
          <a:prstGeom prst="rect">
            <a:avLst/>
          </a:prstGeom>
        </p:spPr>
      </p:pic>
      <p:pic>
        <p:nvPicPr>
          <p:cNvPr id="7" name="Picture 6" descr="Text&#10;&#10;Description automatically generated">
            <a:extLst>
              <a:ext uri="{FF2B5EF4-FFF2-40B4-BE49-F238E27FC236}">
                <a16:creationId xmlns:a16="http://schemas.microsoft.com/office/drawing/2014/main" id="{8CFF2B75-52C0-4CB6-A555-E05A833A74C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14865" y="3612263"/>
            <a:ext cx="2116762" cy="1628915"/>
          </a:xfrm>
          <a:prstGeom prst="rect">
            <a:avLst/>
          </a:prstGeom>
        </p:spPr>
      </p:pic>
      <p:sp>
        <p:nvSpPr>
          <p:cNvPr id="10" name="TextBox 9">
            <a:extLst>
              <a:ext uri="{FF2B5EF4-FFF2-40B4-BE49-F238E27FC236}">
                <a16:creationId xmlns:a16="http://schemas.microsoft.com/office/drawing/2014/main" id="{6132B8E1-FEB0-41CB-A663-EE0B3958E8A7}"/>
              </a:ext>
            </a:extLst>
          </p:cNvPr>
          <p:cNvSpPr txBox="1"/>
          <p:nvPr/>
        </p:nvSpPr>
        <p:spPr>
          <a:xfrm>
            <a:off x="1336436" y="5342797"/>
            <a:ext cx="4520155" cy="338554"/>
          </a:xfrm>
          <a:prstGeom prst="rect">
            <a:avLst/>
          </a:prstGeom>
          <a:noFill/>
        </p:spPr>
        <p:txBody>
          <a:bodyPr wrap="square" rtlCol="0">
            <a:spAutoFit/>
          </a:bodyPr>
          <a:lstStyle/>
          <a:p>
            <a:r>
              <a:rPr lang="es-ES" sz="1600"/>
              <a:t>Base sólida para afrontar la retirada del ZnO</a:t>
            </a:r>
          </a:p>
        </p:txBody>
      </p:sp>
      <p:sp>
        <p:nvSpPr>
          <p:cNvPr id="11" name="TextBox 10">
            <a:extLst>
              <a:ext uri="{FF2B5EF4-FFF2-40B4-BE49-F238E27FC236}">
                <a16:creationId xmlns:a16="http://schemas.microsoft.com/office/drawing/2014/main" id="{4EA7B208-77BC-4836-883A-296C71832B21}"/>
              </a:ext>
            </a:extLst>
          </p:cNvPr>
          <p:cNvSpPr txBox="1"/>
          <p:nvPr/>
        </p:nvSpPr>
        <p:spPr>
          <a:xfrm>
            <a:off x="973714" y="5206208"/>
            <a:ext cx="425116" cy="584775"/>
          </a:xfrm>
          <a:prstGeom prst="rect">
            <a:avLst/>
          </a:prstGeom>
          <a:noFill/>
        </p:spPr>
        <p:txBody>
          <a:bodyPr wrap="none" rtlCol="0">
            <a:spAutoFit/>
          </a:bodyPr>
          <a:lstStyle/>
          <a:p>
            <a:r>
              <a:rPr lang="en-US" sz="3200" b="1" dirty="0"/>
              <a:t>=</a:t>
            </a:r>
          </a:p>
        </p:txBody>
      </p:sp>
      <p:sp>
        <p:nvSpPr>
          <p:cNvPr id="27" name="TextBox 26">
            <a:extLst>
              <a:ext uri="{FF2B5EF4-FFF2-40B4-BE49-F238E27FC236}">
                <a16:creationId xmlns:a16="http://schemas.microsoft.com/office/drawing/2014/main" id="{293E78E5-09B9-4995-AFDF-F2DA7186AD94}"/>
              </a:ext>
            </a:extLst>
          </p:cNvPr>
          <p:cNvSpPr txBox="1"/>
          <p:nvPr/>
        </p:nvSpPr>
        <p:spPr>
          <a:xfrm>
            <a:off x="3326673" y="2375526"/>
            <a:ext cx="425116" cy="584775"/>
          </a:xfrm>
          <a:prstGeom prst="rect">
            <a:avLst/>
          </a:prstGeom>
          <a:noFill/>
        </p:spPr>
        <p:txBody>
          <a:bodyPr wrap="none" rtlCol="0">
            <a:spAutoFit/>
          </a:bodyPr>
          <a:lstStyle/>
          <a:p>
            <a:r>
              <a:rPr lang="en-US" sz="3200" b="1" dirty="0"/>
              <a:t>+</a:t>
            </a:r>
          </a:p>
        </p:txBody>
      </p:sp>
      <p:sp>
        <p:nvSpPr>
          <p:cNvPr id="28" name="TextBox 27">
            <a:extLst>
              <a:ext uri="{FF2B5EF4-FFF2-40B4-BE49-F238E27FC236}">
                <a16:creationId xmlns:a16="http://schemas.microsoft.com/office/drawing/2014/main" id="{37D357D9-CA66-45A0-8F82-236B45872CD5}"/>
              </a:ext>
            </a:extLst>
          </p:cNvPr>
          <p:cNvSpPr txBox="1"/>
          <p:nvPr/>
        </p:nvSpPr>
        <p:spPr>
          <a:xfrm>
            <a:off x="3317656" y="3316776"/>
            <a:ext cx="425116" cy="584775"/>
          </a:xfrm>
          <a:prstGeom prst="rect">
            <a:avLst/>
          </a:prstGeom>
          <a:noFill/>
        </p:spPr>
        <p:txBody>
          <a:bodyPr wrap="none" rtlCol="0">
            <a:spAutoFit/>
          </a:bodyPr>
          <a:lstStyle/>
          <a:p>
            <a:r>
              <a:rPr lang="en-US" sz="3200" b="1" dirty="0"/>
              <a:t>+</a:t>
            </a:r>
          </a:p>
        </p:txBody>
      </p:sp>
      <p:sp>
        <p:nvSpPr>
          <p:cNvPr id="30" name="TextBox 29">
            <a:extLst>
              <a:ext uri="{FF2B5EF4-FFF2-40B4-BE49-F238E27FC236}">
                <a16:creationId xmlns:a16="http://schemas.microsoft.com/office/drawing/2014/main" id="{2E3416E6-1F1F-4E7A-8145-2D7BAD8258EA}"/>
              </a:ext>
            </a:extLst>
          </p:cNvPr>
          <p:cNvSpPr txBox="1"/>
          <p:nvPr/>
        </p:nvSpPr>
        <p:spPr>
          <a:xfrm>
            <a:off x="1126844" y="5745924"/>
            <a:ext cx="4702845" cy="369332"/>
          </a:xfrm>
          <a:prstGeom prst="rect">
            <a:avLst/>
          </a:prstGeom>
          <a:noFill/>
        </p:spPr>
        <p:txBody>
          <a:bodyPr wrap="square">
            <a:spAutoFit/>
          </a:bodyPr>
          <a:lstStyle/>
          <a:p>
            <a:r>
              <a:rPr kumimoji="0" lang="es-ES" sz="18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Grupo de </a:t>
            </a:r>
            <a:r>
              <a:rPr kumimoji="0" lang="es-ES" sz="1800" b="1" i="0" u="none" strike="noStrike" kern="1200" cap="none" spc="0" normalizeH="0" baseline="0" noProof="0" dirty="0" err="1">
                <a:ln>
                  <a:noFill/>
                </a:ln>
                <a:solidFill>
                  <a:srgbClr val="913393"/>
                </a:solidFill>
                <a:effectLst/>
                <a:uLnTx/>
                <a:uFillTx/>
                <a:latin typeface="Arial" panose="020B0604020202020204" pitchFamily="34" charset="0"/>
                <a:ea typeface="+mj-ea"/>
                <a:cs typeface="Arial" panose="020B0604020202020204" pitchFamily="34" charset="0"/>
              </a:rPr>
              <a:t>Trabajo_Horizonte</a:t>
            </a:r>
            <a:r>
              <a:rPr kumimoji="0" lang="es-ES" sz="18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 </a:t>
            </a:r>
            <a:r>
              <a:rPr kumimoji="0" lang="es-ES" sz="1800" b="1" i="0" u="none" strike="noStrike" kern="1200" cap="none" spc="0" normalizeH="0" baseline="0" noProof="0" dirty="0" err="1">
                <a:ln>
                  <a:noFill/>
                </a:ln>
                <a:solidFill>
                  <a:srgbClr val="913393"/>
                </a:solidFill>
                <a:effectLst/>
                <a:uLnTx/>
                <a:uFillTx/>
                <a:latin typeface="Arial" panose="020B0604020202020204" pitchFamily="34" charset="0"/>
                <a:ea typeface="+mj-ea"/>
                <a:cs typeface="Arial" panose="020B0604020202020204" pitchFamily="34" charset="0"/>
              </a:rPr>
              <a:t>ZnO</a:t>
            </a:r>
            <a:r>
              <a:rPr kumimoji="0" lang="es-ES" sz="18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=0 </a:t>
            </a:r>
            <a:endParaRPr lang="en-US" dirty="0"/>
          </a:p>
        </p:txBody>
      </p:sp>
    </p:spTree>
    <p:extLst>
      <p:ext uri="{BB962C8B-B14F-4D97-AF65-F5344CB8AC3E}">
        <p14:creationId xmlns:p14="http://schemas.microsoft.com/office/powerpoint/2010/main" val="2686964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erson sitting at a table with a plate of food&#10;&#10;Description automatically generated with medium confidence">
            <a:extLst>
              <a:ext uri="{FF2B5EF4-FFF2-40B4-BE49-F238E27FC236}">
                <a16:creationId xmlns:a16="http://schemas.microsoft.com/office/drawing/2014/main" id="{D53FCC96-9FE7-4735-AA2E-4E9422F79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570" y="2553206"/>
            <a:ext cx="2665365" cy="2665365"/>
          </a:xfrm>
          <a:prstGeom prst="rect">
            <a:avLst/>
          </a:prstGeom>
        </p:spPr>
      </p:pic>
      <p:sp>
        <p:nvSpPr>
          <p:cNvPr id="18" name="TextBox 17">
            <a:extLst>
              <a:ext uri="{FF2B5EF4-FFF2-40B4-BE49-F238E27FC236}">
                <a16:creationId xmlns:a16="http://schemas.microsoft.com/office/drawing/2014/main" id="{FBFAD40E-1004-485C-BFFB-2F64CA0E5FFE}"/>
              </a:ext>
            </a:extLst>
          </p:cNvPr>
          <p:cNvSpPr txBox="1"/>
          <p:nvPr/>
        </p:nvSpPr>
        <p:spPr>
          <a:xfrm>
            <a:off x="7546385" y="4910794"/>
            <a:ext cx="4368275"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s-ES" sz="18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Times New Roman" panose="02020603050405020304" pitchFamily="18" charset="0"/>
                <a:cs typeface="+mn-cs"/>
              </a:rPr>
              <a:t>Gemma Ticó</a:t>
            </a:r>
          </a:p>
          <a:p>
            <a:pPr marL="0" marR="0" lvl="0" indent="0" algn="ctr" defTabSz="914400" rtl="0" eaLnBrk="1" fontAlgn="auto" latinLnBrk="0" hangingPunct="1">
              <a:lnSpc>
                <a:spcPct val="100000"/>
              </a:lnSpc>
              <a:spcBef>
                <a:spcPts val="0"/>
              </a:spcBef>
              <a:spcAft>
                <a:spcPts val="0"/>
              </a:spcAft>
              <a:buClrTx/>
              <a:buSzPts val="1000"/>
              <a:buFontTx/>
              <a:buNone/>
              <a:tabLst>
                <a:tab pos="457200" algn="l"/>
              </a:tabLst>
              <a:defRPr/>
            </a:pPr>
            <a:r>
              <a:rPr kumimoji="0" lang="es-ES" sz="1600" b="0" i="0" u="none" strike="noStrike" kern="1200" cap="none" spc="0" normalizeH="0" baseline="0" noProof="0" dirty="0">
                <a:ln>
                  <a:noFill/>
                </a:ln>
                <a:solidFill>
                  <a:schemeClr val="tx1">
                    <a:lumMod val="75000"/>
                    <a:lumOff val="25000"/>
                  </a:schemeClr>
                </a:solidFill>
                <a:effectLst/>
                <a:uLnTx/>
                <a:uFillTx/>
                <a:latin typeface="Calibri" panose="020F0502020204030204" pitchFamily="34" charset="0"/>
                <a:ea typeface="+mn-ea"/>
                <a:cs typeface="+mn-cs"/>
              </a:rPr>
              <a:t>Campaña de concienciación</a:t>
            </a:r>
          </a:p>
        </p:txBody>
      </p:sp>
      <p:sp>
        <p:nvSpPr>
          <p:cNvPr id="13" name="Title 1">
            <a:extLst>
              <a:ext uri="{FF2B5EF4-FFF2-40B4-BE49-F238E27FC236}">
                <a16:creationId xmlns:a16="http://schemas.microsoft.com/office/drawing/2014/main" id="{2ADFE9A2-6B11-49AB-8F71-8768674472A9}"/>
              </a:ext>
            </a:extLst>
          </p:cNvPr>
          <p:cNvSpPr txBox="1">
            <a:spLocks/>
          </p:cNvSpPr>
          <p:nvPr/>
        </p:nvSpPr>
        <p:spPr>
          <a:xfrm>
            <a:off x="856231" y="313595"/>
            <a:ext cx="6020057" cy="861524"/>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Grupo de </a:t>
            </a:r>
            <a:r>
              <a:rPr kumimoji="0" lang="es-ES" sz="2000" b="1" i="0" u="none" strike="noStrike" kern="1200" cap="none" spc="0" normalizeH="0" baseline="0" noProof="0" dirty="0" err="1">
                <a:ln>
                  <a:noFill/>
                </a:ln>
                <a:solidFill>
                  <a:srgbClr val="913393"/>
                </a:solidFill>
                <a:effectLst/>
                <a:uLnTx/>
                <a:uFillTx/>
                <a:latin typeface="Arial" panose="020B0604020202020204" pitchFamily="34" charset="0"/>
                <a:ea typeface="+mj-ea"/>
                <a:cs typeface="Arial" panose="020B0604020202020204" pitchFamily="34" charset="0"/>
              </a:rPr>
              <a:t>Trabajo_Horizonte</a:t>
            </a:r>
            <a:r>
              <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 </a:t>
            </a:r>
            <a:r>
              <a:rPr kumimoji="0" lang="es-ES" sz="2000" b="1" i="0" u="none" strike="noStrike" kern="1200" cap="none" spc="0" normalizeH="0" baseline="0" noProof="0" dirty="0" err="1">
                <a:ln>
                  <a:noFill/>
                </a:ln>
                <a:solidFill>
                  <a:srgbClr val="913393"/>
                </a:solidFill>
                <a:effectLst/>
                <a:uLnTx/>
                <a:uFillTx/>
                <a:latin typeface="Arial" panose="020B0604020202020204" pitchFamily="34" charset="0"/>
                <a:ea typeface="+mj-ea"/>
                <a:cs typeface="Arial" panose="020B0604020202020204" pitchFamily="34" charset="0"/>
              </a:rPr>
              <a:t>ZnO</a:t>
            </a:r>
            <a:r>
              <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=0</a:t>
            </a:r>
          </a:p>
        </p:txBody>
      </p:sp>
      <p:pic>
        <p:nvPicPr>
          <p:cNvPr id="12" name="Picture 11" descr="Icon&#10;&#10;Description automatically generated">
            <a:extLst>
              <a:ext uri="{FF2B5EF4-FFF2-40B4-BE49-F238E27FC236}">
                <a16:creationId xmlns:a16="http://schemas.microsoft.com/office/drawing/2014/main" id="{5E22AEB5-CED3-4655-99D2-A5A6A8393C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1530" y="1436214"/>
            <a:ext cx="2407443" cy="678877"/>
          </a:xfrm>
          <a:prstGeom prst="rect">
            <a:avLst/>
          </a:prstGeom>
        </p:spPr>
      </p:pic>
      <p:grpSp>
        <p:nvGrpSpPr>
          <p:cNvPr id="3" name="Group 2">
            <a:extLst>
              <a:ext uri="{FF2B5EF4-FFF2-40B4-BE49-F238E27FC236}">
                <a16:creationId xmlns:a16="http://schemas.microsoft.com/office/drawing/2014/main" id="{8200BF8F-EF8A-4384-80A5-CE78DF880439}"/>
              </a:ext>
            </a:extLst>
          </p:cNvPr>
          <p:cNvGrpSpPr/>
          <p:nvPr/>
        </p:nvGrpSpPr>
        <p:grpSpPr>
          <a:xfrm>
            <a:off x="856231" y="1290163"/>
            <a:ext cx="7184228" cy="4297125"/>
            <a:chOff x="856231" y="1579572"/>
            <a:chExt cx="6178868" cy="3492679"/>
          </a:xfrm>
        </p:grpSpPr>
        <p:pic>
          <p:nvPicPr>
            <p:cNvPr id="11" name="Picture 10">
              <a:extLst>
                <a:ext uri="{FF2B5EF4-FFF2-40B4-BE49-F238E27FC236}">
                  <a16:creationId xmlns:a16="http://schemas.microsoft.com/office/drawing/2014/main" id="{3F20BBF2-92C4-458D-9AED-EC6899669913}"/>
                </a:ext>
              </a:extLst>
            </p:cNvPr>
            <p:cNvPicPr>
              <a:picLocks noChangeAspect="1"/>
            </p:cNvPicPr>
            <p:nvPr/>
          </p:nvPicPr>
          <p:blipFill>
            <a:blip r:embed="rId5"/>
            <a:stretch>
              <a:fillRect/>
            </a:stretch>
          </p:blipFill>
          <p:spPr>
            <a:xfrm>
              <a:off x="856231" y="1579572"/>
              <a:ext cx="6178868" cy="3492679"/>
            </a:xfrm>
            <a:prstGeom prst="rect">
              <a:avLst/>
            </a:prstGeom>
          </p:spPr>
        </p:pic>
        <p:sp>
          <p:nvSpPr>
            <p:cNvPr id="2" name="Rectangle 1">
              <a:extLst>
                <a:ext uri="{FF2B5EF4-FFF2-40B4-BE49-F238E27FC236}">
                  <a16:creationId xmlns:a16="http://schemas.microsoft.com/office/drawing/2014/main" id="{A88AA5AA-5DDC-414F-9897-56290C0C8306}"/>
                </a:ext>
              </a:extLst>
            </p:cNvPr>
            <p:cNvSpPr/>
            <p:nvPr/>
          </p:nvSpPr>
          <p:spPr>
            <a:xfrm>
              <a:off x="856231" y="1579572"/>
              <a:ext cx="2060589" cy="1163628"/>
            </a:xfrm>
            <a:prstGeom prst="rect">
              <a:avLst/>
            </a:prstGeom>
            <a:solidFill>
              <a:srgbClr val="0099CC">
                <a:alpha val="48000"/>
              </a:srgbClr>
            </a:solidFill>
            <a:effectLst>
              <a:outerShdw blurRad="50800" dist="50800" dir="5400000" algn="ctr" rotWithShape="0">
                <a:srgbClr val="000000">
                  <a:alpha val="3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ontent Placeholder 2">
            <a:extLst>
              <a:ext uri="{FF2B5EF4-FFF2-40B4-BE49-F238E27FC236}">
                <a16:creationId xmlns:a16="http://schemas.microsoft.com/office/drawing/2014/main" id="{AEB5D05B-88BF-425A-B131-FD0F6562F8FA}"/>
              </a:ext>
            </a:extLst>
          </p:cNvPr>
          <p:cNvSpPr>
            <a:spLocks noGrp="1"/>
          </p:cNvSpPr>
          <p:nvPr>
            <p:ph idx="1"/>
          </p:nvPr>
        </p:nvSpPr>
        <p:spPr>
          <a:xfrm>
            <a:off x="8294751" y="2176032"/>
            <a:ext cx="2871544" cy="430726"/>
          </a:xfrm>
        </p:spPr>
        <p:txBody>
          <a:bodyPr>
            <a:normAutofit fontScale="55000" lnSpcReduction="20000"/>
          </a:bodyPr>
          <a:lstStyle/>
          <a:p>
            <a:pPr marL="0" indent="-195263" algn="ctr">
              <a:buSzPts val="1000"/>
              <a:buNone/>
              <a:tabLst>
                <a:tab pos="457200" algn="l"/>
              </a:tabLst>
            </a:pPr>
            <a:r>
              <a:rPr lang="es-ES" sz="1200" u="sng" dirty="0">
                <a:solidFill>
                  <a:srgbClr val="0F71B2"/>
                </a:solidFill>
                <a:effectLst/>
                <a:latin typeface="Calibri" panose="020F0502020204030204" pitchFamily="34" charset="0"/>
                <a:ea typeface="Calibri" panose="020F0502020204030204" pitchFamily="34" charset="0"/>
                <a:hlinkClick r:id="rId6">
                  <a:extLst>
                    <a:ext uri="{A12FA001-AC4F-418D-AE19-62706E023703}">
                      <ahyp:hlinkClr xmlns:ahyp="http://schemas.microsoft.com/office/drawing/2018/hyperlinkcolor" val="tx"/>
                    </a:ext>
                  </a:extLst>
                </a:hlinkClick>
              </a:rPr>
              <a:t>www.upnorth</a:t>
            </a:r>
            <a:r>
              <a:rPr lang="es-ES" sz="1200" u="sng" dirty="0">
                <a:solidFill>
                  <a:srgbClr val="0F71B2"/>
                </a:solidFill>
                <a:effectLst/>
                <a:latin typeface="Calibri" panose="020F0502020204030204" pitchFamily="34" charset="0"/>
                <a:ea typeface="Calibri" panose="020F0502020204030204" pitchFamily="34" charset="0"/>
                <a:hlinkClick r:id="rId7">
                  <a:extLst>
                    <a:ext uri="{A12FA001-AC4F-418D-AE19-62706E023703}">
                      <ahyp:hlinkClr xmlns:ahyp="http://schemas.microsoft.com/office/drawing/2018/hyperlinkcolor" val="tx"/>
                    </a:ext>
                  </a:extLst>
                </a:hlinkClick>
              </a:rPr>
              <a:t>.es</a:t>
            </a:r>
            <a:endParaRPr lang="es-ES" sz="1200" dirty="0">
              <a:solidFill>
                <a:srgbClr val="0F71B2"/>
              </a:solidFill>
              <a:latin typeface="Calibri" panose="020F0502020204030204" pitchFamily="34" charset="0"/>
            </a:endParaRPr>
          </a:p>
          <a:p>
            <a:pPr marL="0" indent="-195263" algn="ctr">
              <a:buSzPts val="1000"/>
              <a:buNone/>
              <a:tabLst>
                <a:tab pos="457200" algn="l"/>
              </a:tabLst>
            </a:pPr>
            <a:r>
              <a:rPr lang="es-ES" sz="1600" dirty="0">
                <a:solidFill>
                  <a:srgbClr val="0F71B2"/>
                </a:solidFill>
                <a:latin typeface="Calibri" panose="020F0502020204030204" pitchFamily="34" charset="0"/>
              </a:rPr>
              <a:t>Facilitación del Debate/Miembro de la </a:t>
            </a:r>
            <a:r>
              <a:rPr lang="es-ES" sz="1600" dirty="0" err="1">
                <a:solidFill>
                  <a:srgbClr val="0F71B2"/>
                </a:solidFill>
                <a:latin typeface="Calibri" panose="020F0502020204030204" pitchFamily="34" charset="0"/>
              </a:rPr>
              <a:t>Taskforce</a:t>
            </a:r>
            <a:r>
              <a:rPr lang="es-ES" sz="1600" dirty="0">
                <a:solidFill>
                  <a:srgbClr val="0F71B2"/>
                </a:solidFill>
                <a:latin typeface="Calibri" panose="020F0502020204030204" pitchFamily="34" charset="0"/>
              </a:rPr>
              <a:t>/Creación de la Guía</a:t>
            </a:r>
          </a:p>
        </p:txBody>
      </p:sp>
      <p:sp>
        <p:nvSpPr>
          <p:cNvPr id="14" name="Content Placeholder 2">
            <a:extLst>
              <a:ext uri="{FF2B5EF4-FFF2-40B4-BE49-F238E27FC236}">
                <a16:creationId xmlns:a16="http://schemas.microsoft.com/office/drawing/2014/main" id="{BEDB162E-C26A-4F42-B0F0-D337AAED4241}"/>
              </a:ext>
            </a:extLst>
          </p:cNvPr>
          <p:cNvSpPr txBox="1">
            <a:spLocks/>
          </p:cNvSpPr>
          <p:nvPr/>
        </p:nvSpPr>
        <p:spPr>
          <a:xfrm>
            <a:off x="801781" y="950576"/>
            <a:ext cx="2647257" cy="347873"/>
          </a:xfrm>
          <a:prstGeom prst="rect">
            <a:avLst/>
          </a:prstGeom>
          <a:noFill/>
          <a:ln>
            <a:noFill/>
          </a:ln>
        </p:spPr>
        <p:txBody>
          <a:bodyPr spcFirstLastPara="1" wrap="square" lIns="81625" tIns="40825" rIns="81625" bIns="408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500"/>
              </a:spcBef>
              <a:spcAft>
                <a:spcPts val="0"/>
              </a:spcAft>
              <a:buClr>
                <a:schemeClr val="bg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74650" algn="l" rtl="0">
              <a:lnSpc>
                <a:spcPct val="100000"/>
              </a:lnSpc>
              <a:spcBef>
                <a:spcPts val="500"/>
              </a:spcBef>
              <a:spcAft>
                <a:spcPts val="0"/>
              </a:spcAft>
              <a:buClr>
                <a:schemeClr val="bg2"/>
              </a:buClr>
              <a:buSzPts val="2300"/>
              <a:buFont typeface="Arial"/>
              <a:buChar char="–"/>
              <a:defRPr sz="2300" b="0" i="0" u="none" strike="noStrike" cap="none">
                <a:solidFill>
                  <a:schemeClr val="dk2"/>
                </a:solidFill>
                <a:latin typeface="Arial"/>
                <a:ea typeface="Arial"/>
                <a:cs typeface="Arial"/>
                <a:sym typeface="Arial"/>
              </a:defRPr>
            </a:lvl2pPr>
            <a:lvl3pPr marL="1371600" marR="0" lvl="2" indent="-361950" algn="l" rtl="0">
              <a:lnSpc>
                <a:spcPct val="100000"/>
              </a:lnSpc>
              <a:spcBef>
                <a:spcPts val="400"/>
              </a:spcBef>
              <a:spcAft>
                <a:spcPts val="0"/>
              </a:spcAft>
              <a:buClr>
                <a:schemeClr val="bg2"/>
              </a:buClr>
              <a:buSzPts val="2100"/>
              <a:buFont typeface="Arial"/>
              <a:buChar char="•"/>
              <a:defRPr sz="2100" b="0" i="0" u="none" strike="noStrike" cap="none">
                <a:solidFill>
                  <a:schemeClr val="dk2"/>
                </a:solidFill>
                <a:latin typeface="Arial"/>
                <a:ea typeface="Arial"/>
                <a:cs typeface="Arial"/>
                <a:sym typeface="Arial"/>
              </a:defRPr>
            </a:lvl3pPr>
            <a:lvl4pPr marL="1828800" marR="0" lvl="3" indent="-349250" algn="l" rtl="0">
              <a:lnSpc>
                <a:spcPct val="100000"/>
              </a:lnSpc>
              <a:spcBef>
                <a:spcPts val="400"/>
              </a:spcBef>
              <a:spcAft>
                <a:spcPts val="0"/>
              </a:spcAft>
              <a:buClr>
                <a:schemeClr val="bg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00000"/>
              </a:lnSpc>
              <a:spcBef>
                <a:spcPts val="400"/>
              </a:spcBef>
              <a:spcAft>
                <a:spcPts val="0"/>
              </a:spcAft>
              <a:buClr>
                <a:schemeClr val="bg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195263" algn="ctr">
              <a:buSzPts val="1000"/>
              <a:buFont typeface="Arial"/>
              <a:buNone/>
              <a:tabLst>
                <a:tab pos="457200" algn="l"/>
              </a:tabLst>
            </a:pPr>
            <a:r>
              <a:rPr lang="es-ES" sz="1200" kern="0" dirty="0">
                <a:solidFill>
                  <a:srgbClr val="0F71B2"/>
                </a:solidFill>
                <a:latin typeface="Calibri" panose="020F0502020204030204" pitchFamily="34" charset="0"/>
                <a:ea typeface="Calibri" panose="020F0502020204030204" pitchFamily="34" charset="0"/>
              </a:rPr>
              <a:t>1ª reunión Grupo de Trabajo: 6 de Abril de 2021</a:t>
            </a:r>
            <a:endParaRPr lang="es-ES" sz="1600" kern="0" dirty="0">
              <a:solidFill>
                <a:srgbClr val="0F71B2"/>
              </a:solidFill>
              <a:latin typeface="Calibri" panose="020F0502020204030204" pitchFamily="34" charset="0"/>
            </a:endParaRPr>
          </a:p>
        </p:txBody>
      </p:sp>
      <p:pic>
        <p:nvPicPr>
          <p:cNvPr id="5" name="Picture 4">
            <a:extLst>
              <a:ext uri="{FF2B5EF4-FFF2-40B4-BE49-F238E27FC236}">
                <a16:creationId xmlns:a16="http://schemas.microsoft.com/office/drawing/2014/main" id="{27C3C2EB-0B91-4646-B093-CDBE59D7C2CB}"/>
              </a:ext>
            </a:extLst>
          </p:cNvPr>
          <p:cNvPicPr>
            <a:picLocks noChangeAspect="1"/>
          </p:cNvPicPr>
          <p:nvPr/>
        </p:nvPicPr>
        <p:blipFill>
          <a:blip r:embed="rId8"/>
          <a:stretch>
            <a:fillRect/>
          </a:stretch>
        </p:blipFill>
        <p:spPr>
          <a:xfrm>
            <a:off x="923798" y="1433185"/>
            <a:ext cx="2260732" cy="1173573"/>
          </a:xfrm>
          <a:prstGeom prst="rect">
            <a:avLst/>
          </a:prstGeom>
        </p:spPr>
      </p:pic>
    </p:spTree>
    <p:extLst>
      <p:ext uri="{BB962C8B-B14F-4D97-AF65-F5344CB8AC3E}">
        <p14:creationId xmlns:p14="http://schemas.microsoft.com/office/powerpoint/2010/main" val="21244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ircle(in)">
                                      <p:cBhvr>
                                        <p:cTn id="1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5">
            <a:extLst>
              <a:ext uri="{FF2B5EF4-FFF2-40B4-BE49-F238E27FC236}">
                <a16:creationId xmlns:a16="http://schemas.microsoft.com/office/drawing/2014/main" id="{719D461C-C916-435A-9528-DF835F5C9E9D}"/>
              </a:ext>
            </a:extLst>
          </p:cNvPr>
          <p:cNvGraphicFramePr>
            <a:graphicFrameLocks/>
          </p:cNvGraphicFramePr>
          <p:nvPr>
            <p:extLst>
              <p:ext uri="{D42A27DB-BD31-4B8C-83A1-F6EECF244321}">
                <p14:modId xmlns:p14="http://schemas.microsoft.com/office/powerpoint/2010/main" val="3999775712"/>
              </p:ext>
            </p:extLst>
          </p:nvPr>
        </p:nvGraphicFramePr>
        <p:xfrm>
          <a:off x="780031" y="1267514"/>
          <a:ext cx="10711813" cy="696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4">
            <a:extLst>
              <a:ext uri="{FF2B5EF4-FFF2-40B4-BE49-F238E27FC236}">
                <a16:creationId xmlns:a16="http://schemas.microsoft.com/office/drawing/2014/main" id="{BA357BFF-2DBD-4B3D-AC9F-E5A62AB662C8}"/>
              </a:ext>
            </a:extLst>
          </p:cNvPr>
          <p:cNvSpPr>
            <a:spLocks noGrp="1"/>
          </p:cNvSpPr>
          <p:nvPr>
            <p:ph type="body" sz="quarter" idx="13"/>
          </p:nvPr>
        </p:nvSpPr>
        <p:spPr/>
        <p:txBody>
          <a:bodyPr>
            <a:normAutofit fontScale="85000" lnSpcReduction="20000"/>
          </a:bodyPr>
          <a:lstStyle/>
          <a:p>
            <a:r>
              <a:rPr lang="es-ES" b="1" spc="0" dirty="0">
                <a:solidFill>
                  <a:srgbClr val="913393"/>
                </a:solidFill>
                <a:latin typeface="Arial" panose="020B0604020202020204" pitchFamily="34" charset="0"/>
                <a:ea typeface="+mj-ea"/>
                <a:cs typeface="Arial" panose="020B0604020202020204" pitchFamily="34" charset="0"/>
              </a:rPr>
              <a:t>Grupo de </a:t>
            </a:r>
            <a:r>
              <a:rPr lang="es-ES" b="1" spc="0" dirty="0" err="1">
                <a:solidFill>
                  <a:srgbClr val="913393"/>
                </a:solidFill>
                <a:latin typeface="Arial" panose="020B0604020202020204" pitchFamily="34" charset="0"/>
                <a:ea typeface="+mj-ea"/>
                <a:cs typeface="Arial" panose="020B0604020202020204" pitchFamily="34" charset="0"/>
              </a:rPr>
              <a:t>Trabajo_Horizonte</a:t>
            </a:r>
            <a:r>
              <a:rPr lang="es-ES" b="1" spc="0" dirty="0">
                <a:solidFill>
                  <a:srgbClr val="913393"/>
                </a:solidFill>
                <a:latin typeface="Arial" panose="020B0604020202020204" pitchFamily="34" charset="0"/>
                <a:ea typeface="+mj-ea"/>
                <a:cs typeface="Arial" panose="020B0604020202020204" pitchFamily="34" charset="0"/>
              </a:rPr>
              <a:t> </a:t>
            </a:r>
            <a:r>
              <a:rPr lang="es-ES" b="1" spc="0" dirty="0" err="1">
                <a:solidFill>
                  <a:srgbClr val="913393"/>
                </a:solidFill>
                <a:latin typeface="Arial" panose="020B0604020202020204" pitchFamily="34" charset="0"/>
                <a:ea typeface="+mj-ea"/>
                <a:cs typeface="Arial" panose="020B0604020202020204" pitchFamily="34" charset="0"/>
              </a:rPr>
              <a:t>ZnO</a:t>
            </a:r>
            <a:r>
              <a:rPr lang="es-ES" b="1" spc="0" dirty="0">
                <a:solidFill>
                  <a:srgbClr val="913393"/>
                </a:solidFill>
                <a:latin typeface="Arial" panose="020B0604020202020204" pitchFamily="34" charset="0"/>
                <a:ea typeface="+mj-ea"/>
                <a:cs typeface="Arial" panose="020B0604020202020204" pitchFamily="34" charset="0"/>
              </a:rPr>
              <a:t>=0 </a:t>
            </a:r>
          </a:p>
          <a:p>
            <a:endParaRPr lang="en-US" dirty="0"/>
          </a:p>
        </p:txBody>
      </p:sp>
      <p:graphicFrame>
        <p:nvGraphicFramePr>
          <p:cNvPr id="6" name="Content Placeholder 5">
            <a:extLst>
              <a:ext uri="{FF2B5EF4-FFF2-40B4-BE49-F238E27FC236}">
                <a16:creationId xmlns:a16="http://schemas.microsoft.com/office/drawing/2014/main" id="{EE543840-F87C-4BEE-990C-4D8ACED7FFB6}"/>
              </a:ext>
            </a:extLst>
          </p:cNvPr>
          <p:cNvGraphicFramePr>
            <a:graphicFrameLocks noGrp="1"/>
          </p:cNvGraphicFramePr>
          <p:nvPr>
            <p:ph idx="1"/>
            <p:extLst>
              <p:ext uri="{D42A27DB-BD31-4B8C-83A1-F6EECF244321}">
                <p14:modId xmlns:p14="http://schemas.microsoft.com/office/powerpoint/2010/main" val="300367298"/>
              </p:ext>
            </p:extLst>
          </p:nvPr>
        </p:nvGraphicFramePr>
        <p:xfrm>
          <a:off x="621782" y="618745"/>
          <a:ext cx="10816680" cy="36957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Oval 6">
            <a:extLst>
              <a:ext uri="{FF2B5EF4-FFF2-40B4-BE49-F238E27FC236}">
                <a16:creationId xmlns:a16="http://schemas.microsoft.com/office/drawing/2014/main" id="{8BD94074-9528-4F2F-A57C-3086C9BF91B6}"/>
              </a:ext>
            </a:extLst>
          </p:cNvPr>
          <p:cNvSpPr/>
          <p:nvPr/>
        </p:nvSpPr>
        <p:spPr>
          <a:xfrm>
            <a:off x="8876471" y="3352218"/>
            <a:ext cx="3020079" cy="2887037"/>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sp>
        <p:nvSpPr>
          <p:cNvPr id="8" name="TextBox 7">
            <a:extLst>
              <a:ext uri="{FF2B5EF4-FFF2-40B4-BE49-F238E27FC236}">
                <a16:creationId xmlns:a16="http://schemas.microsoft.com/office/drawing/2014/main" id="{57B566D1-250D-42A1-BDFB-8814C61AAE84}"/>
              </a:ext>
            </a:extLst>
          </p:cNvPr>
          <p:cNvSpPr txBox="1"/>
          <p:nvPr/>
        </p:nvSpPr>
        <p:spPr>
          <a:xfrm>
            <a:off x="-18179" y="6530774"/>
            <a:ext cx="991893" cy="215444"/>
          </a:xfrm>
          <a:prstGeom prst="rect">
            <a:avLst/>
          </a:prstGeom>
          <a:noFill/>
        </p:spPr>
        <p:txBody>
          <a:bodyPr wrap="square">
            <a:spAutoFit/>
          </a:bodyPr>
          <a:lstStyle/>
          <a:p>
            <a:pPr>
              <a:defRPr/>
            </a:pPr>
            <a:r>
              <a:rPr lang="en-US" sz="800" dirty="0">
                <a:solidFill>
                  <a:srgbClr val="913393">
                    <a:lumMod val="40000"/>
                    <a:lumOff val="60000"/>
                  </a:srgbClr>
                </a:solidFill>
                <a:latin typeface="Arial" panose="020B0604020202020204" pitchFamily="34" charset="0"/>
              </a:rPr>
              <a:t>EM-ES-21-0080</a:t>
            </a:r>
            <a:endParaRPr lang="en-US" sz="800" dirty="0">
              <a:solidFill>
                <a:srgbClr val="913393">
                  <a:lumMod val="40000"/>
                  <a:lumOff val="60000"/>
                </a:srgbClr>
              </a:solidFill>
              <a:latin typeface="Arial"/>
            </a:endParaRPr>
          </a:p>
        </p:txBody>
      </p:sp>
      <p:sp>
        <p:nvSpPr>
          <p:cNvPr id="2" name="Star: 5 Points 1">
            <a:extLst>
              <a:ext uri="{FF2B5EF4-FFF2-40B4-BE49-F238E27FC236}">
                <a16:creationId xmlns:a16="http://schemas.microsoft.com/office/drawing/2014/main" id="{CFA55CD1-C785-48DF-AE49-1212842A1194}"/>
              </a:ext>
            </a:extLst>
          </p:cNvPr>
          <p:cNvSpPr/>
          <p:nvPr/>
        </p:nvSpPr>
        <p:spPr>
          <a:xfrm>
            <a:off x="11137039" y="3354496"/>
            <a:ext cx="709608" cy="704851"/>
          </a:xfrm>
          <a:prstGeom prst="star5">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grpSp>
        <p:nvGrpSpPr>
          <p:cNvPr id="9" name="Group 8">
            <a:extLst>
              <a:ext uri="{FF2B5EF4-FFF2-40B4-BE49-F238E27FC236}">
                <a16:creationId xmlns:a16="http://schemas.microsoft.com/office/drawing/2014/main" id="{D0DE34F2-01B7-4C71-91C9-961A613B64CE}"/>
              </a:ext>
            </a:extLst>
          </p:cNvPr>
          <p:cNvGrpSpPr/>
          <p:nvPr/>
        </p:nvGrpSpPr>
        <p:grpSpPr>
          <a:xfrm>
            <a:off x="10293482" y="1"/>
            <a:ext cx="1991546" cy="1028695"/>
            <a:chOff x="10293482" y="0"/>
            <a:chExt cx="1991546" cy="1028695"/>
          </a:xfrm>
        </p:grpSpPr>
        <p:sp>
          <p:nvSpPr>
            <p:cNvPr id="10" name="Rectangle 9">
              <a:extLst>
                <a:ext uri="{FF2B5EF4-FFF2-40B4-BE49-F238E27FC236}">
                  <a16:creationId xmlns:a16="http://schemas.microsoft.com/office/drawing/2014/main" id="{0749DAF7-8907-40BD-A1E4-F636AC888E56}"/>
                </a:ext>
              </a:extLst>
            </p:cNvPr>
            <p:cNvSpPr/>
            <p:nvPr/>
          </p:nvSpPr>
          <p:spPr>
            <a:xfrm>
              <a:off x="10293482" y="1"/>
              <a:ext cx="1898518" cy="861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11" name="Picture 10" descr="Logo&#10;&#10;Description automatically generated">
              <a:extLst>
                <a:ext uri="{FF2B5EF4-FFF2-40B4-BE49-F238E27FC236}">
                  <a16:creationId xmlns:a16="http://schemas.microsoft.com/office/drawing/2014/main" id="{55D6B692-5B87-4E6C-A0B4-76C2BC867B7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86510" y="0"/>
              <a:ext cx="1898518" cy="1028695"/>
            </a:xfrm>
            <a:prstGeom prst="rect">
              <a:avLst/>
            </a:prstGeom>
          </p:spPr>
        </p:pic>
      </p:grpSp>
      <p:pic>
        <p:nvPicPr>
          <p:cNvPr id="12" name="Content Placeholder 7" descr="A person wearing a red shirt&#10;&#10;Description automatically generated with medium confidence">
            <a:extLst>
              <a:ext uri="{FF2B5EF4-FFF2-40B4-BE49-F238E27FC236}">
                <a16:creationId xmlns:a16="http://schemas.microsoft.com/office/drawing/2014/main" id="{E6ECC166-2C6A-431B-B983-23366A9AF7E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776901" y="405723"/>
            <a:ext cx="737375" cy="861524"/>
          </a:xfrm>
          <a:prstGeom prst="ellipse">
            <a:avLst/>
          </a:prstGeom>
          <a:noFill/>
          <a:ln>
            <a:noFill/>
          </a:ln>
          <a:effectLst>
            <a:softEdge rad="112500"/>
          </a:effectLst>
        </p:spPr>
      </p:pic>
      <p:pic>
        <p:nvPicPr>
          <p:cNvPr id="15" name="Picture 14" descr="A person smiling for the camera&#10;&#10;Description automatically generated with medium confidence">
            <a:extLst>
              <a:ext uri="{FF2B5EF4-FFF2-40B4-BE49-F238E27FC236}">
                <a16:creationId xmlns:a16="http://schemas.microsoft.com/office/drawing/2014/main" id="{D65C947D-6A99-40E1-9F35-2E7279AEA28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07887" y="406626"/>
            <a:ext cx="800966" cy="800966"/>
          </a:xfrm>
          <a:prstGeom prst="ellipse">
            <a:avLst/>
          </a:prstGeom>
          <a:ln>
            <a:noFill/>
          </a:ln>
          <a:effectLst>
            <a:softEdge rad="112500"/>
          </a:effectLst>
        </p:spPr>
      </p:pic>
      <p:pic>
        <p:nvPicPr>
          <p:cNvPr id="16" name="Picture 15" descr="A picture containing person, indoor&#10;&#10;Description automatically generated">
            <a:extLst>
              <a:ext uri="{FF2B5EF4-FFF2-40B4-BE49-F238E27FC236}">
                <a16:creationId xmlns:a16="http://schemas.microsoft.com/office/drawing/2014/main" id="{C565E262-3807-448F-8BC5-C9EC374C1BF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83835" y="400051"/>
            <a:ext cx="798433" cy="798433"/>
          </a:xfrm>
          <a:prstGeom prst="ellipse">
            <a:avLst/>
          </a:prstGeom>
          <a:ln>
            <a:noFill/>
          </a:ln>
          <a:effectLst>
            <a:softEdge rad="112500"/>
          </a:effectLst>
        </p:spPr>
      </p:pic>
      <p:pic>
        <p:nvPicPr>
          <p:cNvPr id="17" name="Picture 16" descr="A person wearing glasses&#10;&#10;Description automatically generated with low confidence">
            <a:extLst>
              <a:ext uri="{FF2B5EF4-FFF2-40B4-BE49-F238E27FC236}">
                <a16:creationId xmlns:a16="http://schemas.microsoft.com/office/drawing/2014/main" id="{C73E96E7-BE12-4540-BFA4-141DC98F1D0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834249" y="406626"/>
            <a:ext cx="752146" cy="752146"/>
          </a:xfrm>
          <a:prstGeom prst="ellipse">
            <a:avLst/>
          </a:prstGeom>
          <a:ln>
            <a:noFill/>
          </a:ln>
          <a:effectLst>
            <a:softEdge rad="112500"/>
          </a:effectLst>
        </p:spPr>
      </p:pic>
      <p:pic>
        <p:nvPicPr>
          <p:cNvPr id="18" name="Picture 17" descr="A person wearing glasses&#10;&#10;Description automatically generated with medium confidence">
            <a:extLst>
              <a:ext uri="{FF2B5EF4-FFF2-40B4-BE49-F238E27FC236}">
                <a16:creationId xmlns:a16="http://schemas.microsoft.com/office/drawing/2014/main" id="{69AACB11-4CF8-41C9-9790-11B121B4ACE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54923" y="453194"/>
            <a:ext cx="754399" cy="754399"/>
          </a:xfrm>
          <a:prstGeom prst="ellipse">
            <a:avLst/>
          </a:prstGeom>
          <a:ln>
            <a:noFill/>
          </a:ln>
          <a:effectLst>
            <a:softEdge rad="112500"/>
          </a:effectLst>
        </p:spPr>
      </p:pic>
      <p:pic>
        <p:nvPicPr>
          <p:cNvPr id="19" name="Picture 18" descr="A person smiling for the camera&#10;&#10;Description automatically generated with medium confidence">
            <a:extLst>
              <a:ext uri="{FF2B5EF4-FFF2-40B4-BE49-F238E27FC236}">
                <a16:creationId xmlns:a16="http://schemas.microsoft.com/office/drawing/2014/main" id="{EA104C97-3D6E-45CB-96A2-0D48E5BD32D1}"/>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44512" y="453193"/>
            <a:ext cx="747606" cy="747606"/>
          </a:xfrm>
          <a:prstGeom prst="ellipse">
            <a:avLst/>
          </a:prstGeom>
          <a:ln>
            <a:noFill/>
          </a:ln>
          <a:effectLst>
            <a:softEdge rad="112500"/>
          </a:effectLst>
        </p:spPr>
      </p:pic>
      <p:pic>
        <p:nvPicPr>
          <p:cNvPr id="20" name="Picture 19" descr="A person taking a selfie&#10;&#10;Description automatically generated with medium confidence">
            <a:extLst>
              <a:ext uri="{FF2B5EF4-FFF2-40B4-BE49-F238E27FC236}">
                <a16:creationId xmlns:a16="http://schemas.microsoft.com/office/drawing/2014/main" id="{E27EF267-0E38-4D8F-9CFE-131806A54D1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13820" y="400051"/>
            <a:ext cx="777563" cy="798461"/>
          </a:xfrm>
          <a:prstGeom prst="ellipse">
            <a:avLst/>
          </a:prstGeom>
          <a:ln>
            <a:noFill/>
          </a:ln>
          <a:effectLst>
            <a:softEdge rad="112500"/>
          </a:effectLst>
        </p:spPr>
      </p:pic>
      <p:sp>
        <p:nvSpPr>
          <p:cNvPr id="3" name="TextBox 2">
            <a:extLst>
              <a:ext uri="{FF2B5EF4-FFF2-40B4-BE49-F238E27FC236}">
                <a16:creationId xmlns:a16="http://schemas.microsoft.com/office/drawing/2014/main" id="{94540D41-40CC-48F4-B9F4-88AFFEB83257}"/>
              </a:ext>
            </a:extLst>
          </p:cNvPr>
          <p:cNvSpPr txBox="1"/>
          <p:nvPr/>
        </p:nvSpPr>
        <p:spPr>
          <a:xfrm>
            <a:off x="5673687" y="2974554"/>
            <a:ext cx="65" cy="276999"/>
          </a:xfrm>
          <a:prstGeom prst="rect">
            <a:avLst/>
          </a:prstGeom>
          <a:noFill/>
        </p:spPr>
        <p:txBody>
          <a:bodyPr wrap="none" lIns="0" tIns="0" rIns="0" bIns="0" rtlCol="0">
            <a:spAutoFit/>
          </a:bodyPr>
          <a:lstStyle/>
          <a:p>
            <a:pPr>
              <a:defRPr/>
            </a:pPr>
            <a:endParaRPr lang="en-US" dirty="0">
              <a:solidFill>
                <a:srgbClr val="073251"/>
              </a:solidFill>
              <a:latin typeface="Arial"/>
            </a:endParaRPr>
          </a:p>
        </p:txBody>
      </p:sp>
      <p:pic>
        <p:nvPicPr>
          <p:cNvPr id="21" name="Picture 20">
            <a:extLst>
              <a:ext uri="{FF2B5EF4-FFF2-40B4-BE49-F238E27FC236}">
                <a16:creationId xmlns:a16="http://schemas.microsoft.com/office/drawing/2014/main" id="{3B98CA7D-FD51-41CE-8595-F4D54B854E0C}"/>
              </a:ext>
            </a:extLst>
          </p:cNvPr>
          <p:cNvPicPr>
            <a:picLocks noChangeAspect="1"/>
          </p:cNvPicPr>
          <p:nvPr/>
        </p:nvPicPr>
        <p:blipFill>
          <a:blip r:embed="rId21"/>
          <a:stretch>
            <a:fillRect/>
          </a:stretch>
        </p:blipFill>
        <p:spPr>
          <a:xfrm>
            <a:off x="11409" y="1708467"/>
            <a:ext cx="932717" cy="852485"/>
          </a:xfrm>
          <a:prstGeom prst="ellipse">
            <a:avLst/>
          </a:prstGeom>
          <a:ln>
            <a:noFill/>
          </a:ln>
          <a:effectLst>
            <a:softEdge rad="112500"/>
          </a:effectLst>
        </p:spPr>
      </p:pic>
    </p:spTree>
    <p:extLst>
      <p:ext uri="{BB962C8B-B14F-4D97-AF65-F5344CB8AC3E}">
        <p14:creationId xmlns:p14="http://schemas.microsoft.com/office/powerpoint/2010/main" val="3974418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0E60DD5-2EA9-76CB-584D-8BA637983FFD}"/>
              </a:ext>
            </a:extLst>
          </p:cNvPr>
          <p:cNvSpPr txBox="1"/>
          <p:nvPr/>
        </p:nvSpPr>
        <p:spPr>
          <a:xfrm>
            <a:off x="400692" y="777639"/>
            <a:ext cx="11414589" cy="5001369"/>
          </a:xfrm>
          <a:prstGeom prst="rect">
            <a:avLst/>
          </a:prstGeom>
          <a:solidFill>
            <a:schemeClr val="bg1"/>
          </a:solidFill>
        </p:spPr>
        <p:txBody>
          <a:bodyPr wrap="square" rtlCol="0">
            <a:spAutoFit/>
          </a:bodyPr>
          <a:lstStyle/>
          <a:p>
            <a:pPr marL="0" lvl="0" indent="0" algn="just">
              <a:lnSpc>
                <a:spcPct val="115000"/>
              </a:lnSpc>
              <a:buSzPts val="1100"/>
              <a:buNone/>
            </a:pPr>
            <a:endParaRPr lang="es-ES" sz="2000" b="1" dirty="0">
              <a:solidFill>
                <a:srgbClr val="FF9999"/>
              </a:solidFill>
              <a:latin typeface="Aptos" panose="020B0004020202020204" pitchFamily="34" charset="0"/>
              <a:cs typeface="+mn-cs"/>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Necesidad de continuar evolucionando en la manera de producir del sector y afrontar este reto como un objetivo común de todo el sector.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Sumar esfuerzos de los distintos eslabones productivos resulta indispensable.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Abordar el reto con un enfoque multifactorial.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b="1"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Revisar los conceptos básicos (manejo, alimentación, higiene e instalaciones, condiciones ambientales y uso de vacunas) para disminuir el estrés del lechón en los momentos clave de la producción, como son el destete y el post-destete. </a:t>
            </a:r>
            <a:endParaRPr lang="en-US" sz="2000" b="1"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Informar y formar a todos los integrantes de la cadena de producción.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Armonizar los criterios de actuación.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Responsabilidad social del sector porcino con el medio ambiente.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Usar los antibióticos de forma responsable  </a:t>
            </a:r>
            <a:endParaRPr lang="en-US" sz="2000" u="none" strike="noStrike" dirty="0">
              <a:effectLst/>
              <a:latin typeface="Aptos" panose="020B0004020202020204" pitchFamily="34" charset="0"/>
              <a:ea typeface="Arial" panose="020B0604020202020204" pitchFamily="34" charset="0"/>
              <a:cs typeface="Arial" panose="020B0604020202020204" pitchFamily="34" charset="0"/>
            </a:endParaRPr>
          </a:p>
          <a:p>
            <a:pPr marL="514350" lvl="0" indent="-514350" algn="just">
              <a:lnSpc>
                <a:spcPct val="115000"/>
              </a:lnSpc>
              <a:buSzPts val="1100"/>
              <a:buFont typeface="+mj-lt"/>
              <a:buAutoNum type="arabicPeriod"/>
            </a:pPr>
            <a:r>
              <a:rPr lang="es-ES" sz="2000" u="none" strike="noStrike" dirty="0">
                <a:effectLst/>
                <a:highlight>
                  <a:srgbClr val="FFFFFF"/>
                </a:highlight>
                <a:latin typeface="Aptos" panose="020B0004020202020204" pitchFamily="34" charset="0"/>
                <a:ea typeface="Arial" panose="020B0604020202020204" pitchFamily="34" charset="0"/>
                <a:cs typeface="Arial" panose="020B0604020202020204" pitchFamily="34" charset="0"/>
              </a:rPr>
              <a:t>Comunicación clara y sencilla entre el sector y la administración.</a:t>
            </a:r>
            <a:endParaRPr lang="en-US" sz="2000" dirty="0">
              <a:latin typeface="Aptos" panose="020B0004020202020204" pitchFamily="34" charset="0"/>
            </a:endParaRPr>
          </a:p>
          <a:p>
            <a:pPr algn="just"/>
            <a:endParaRPr lang="es-ES_tradnl" sz="2000" dirty="0"/>
          </a:p>
        </p:txBody>
      </p:sp>
      <p:sp>
        <p:nvSpPr>
          <p:cNvPr id="13" name="Title 1">
            <a:extLst>
              <a:ext uri="{FF2B5EF4-FFF2-40B4-BE49-F238E27FC236}">
                <a16:creationId xmlns:a16="http://schemas.microsoft.com/office/drawing/2014/main" id="{2ADFE9A2-6B11-49AB-8F71-8768674472A9}"/>
              </a:ext>
            </a:extLst>
          </p:cNvPr>
          <p:cNvSpPr txBox="1">
            <a:spLocks/>
          </p:cNvSpPr>
          <p:nvPr/>
        </p:nvSpPr>
        <p:spPr>
          <a:xfrm>
            <a:off x="482885" y="480431"/>
            <a:ext cx="8878488" cy="594417"/>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a:lstStyle>
          <a:p>
            <a:pPr>
              <a:defRPr/>
            </a:pPr>
            <a:r>
              <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rPr>
              <a:t>Grupo de Trabajo. </a:t>
            </a:r>
            <a:r>
              <a:rPr lang="es-ES" sz="2000" b="1" dirty="0">
                <a:solidFill>
                  <a:srgbClr val="FF9999"/>
                </a:solidFill>
                <a:latin typeface="Arial" panose="020B0604020202020204" pitchFamily="34" charset="0"/>
                <a:cs typeface="+mn-cs"/>
              </a:rPr>
              <a:t>Consenso de 9 puntos clave para afrontar la Diarrea Post-Destete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ES" sz="2000" b="1" i="0" u="none" strike="noStrike" kern="1200" cap="none" spc="0" normalizeH="0" baseline="0" noProof="0" dirty="0">
              <a:ln>
                <a:noFill/>
              </a:ln>
              <a:solidFill>
                <a:srgbClr val="913393"/>
              </a:solidFill>
              <a:effectLst/>
              <a:uLnTx/>
              <a:uFillTx/>
              <a:latin typeface="Arial" panose="020B0604020202020204" pitchFamily="34" charset="0"/>
              <a:ea typeface="+mj-ea"/>
              <a:cs typeface="Arial" panose="020B0604020202020204" pitchFamily="34" charset="0"/>
            </a:endParaRPr>
          </a:p>
        </p:txBody>
      </p:sp>
      <p:pic>
        <p:nvPicPr>
          <p:cNvPr id="10" name="Picture 9" descr="Logo&#10;&#10;Description automatically generated">
            <a:extLst>
              <a:ext uri="{FF2B5EF4-FFF2-40B4-BE49-F238E27FC236}">
                <a16:creationId xmlns:a16="http://schemas.microsoft.com/office/drawing/2014/main" id="{07DEF51E-24D0-4DE7-8042-DB9106A0C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1373" y="126927"/>
            <a:ext cx="1747320" cy="947921"/>
          </a:xfrm>
          <a:prstGeom prst="rect">
            <a:avLst/>
          </a:prstGeom>
        </p:spPr>
      </p:pic>
      <p:pic>
        <p:nvPicPr>
          <p:cNvPr id="4" name="Picture 3" descr="Graphical user interface&#10;&#10;Description automatically generated with medium confidence">
            <a:extLst>
              <a:ext uri="{FF2B5EF4-FFF2-40B4-BE49-F238E27FC236}">
                <a16:creationId xmlns:a16="http://schemas.microsoft.com/office/drawing/2014/main" id="{85ECD0C6-E389-993E-C67A-60336AF89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4167" y="5504865"/>
            <a:ext cx="4455560" cy="1296831"/>
          </a:xfrm>
          <a:prstGeom prst="rect">
            <a:avLst/>
          </a:prstGeom>
        </p:spPr>
      </p:pic>
      <p:sp>
        <p:nvSpPr>
          <p:cNvPr id="5" name="TextBox 4">
            <a:extLst>
              <a:ext uri="{FF2B5EF4-FFF2-40B4-BE49-F238E27FC236}">
                <a16:creationId xmlns:a16="http://schemas.microsoft.com/office/drawing/2014/main" id="{676A05C4-B6C4-A5FD-889E-C4AAD7387143}"/>
              </a:ext>
            </a:extLst>
          </p:cNvPr>
          <p:cNvSpPr txBox="1"/>
          <p:nvPr/>
        </p:nvSpPr>
        <p:spPr>
          <a:xfrm>
            <a:off x="3886861" y="5953226"/>
            <a:ext cx="2347306" cy="400110"/>
          </a:xfrm>
          <a:prstGeom prst="rect">
            <a:avLst/>
          </a:prstGeom>
          <a:noFill/>
        </p:spPr>
        <p:txBody>
          <a:bodyPr wrap="square">
            <a:spAutoFit/>
          </a:bodyPr>
          <a:lstStyle/>
          <a:p>
            <a:pPr algn="r"/>
            <a:r>
              <a:rPr lang="es-ES" sz="2000" b="1" i="1" dirty="0" err="1">
                <a:solidFill>
                  <a:srgbClr val="FF9999"/>
                </a:solidFill>
                <a:latin typeface="Arial" panose="020B0604020202020204" pitchFamily="34" charset="0"/>
              </a:rPr>
              <a:t>Checklist</a:t>
            </a:r>
            <a:r>
              <a:rPr lang="es-ES" sz="2000" b="1" dirty="0">
                <a:solidFill>
                  <a:srgbClr val="FF9999"/>
                </a:solidFill>
                <a:latin typeface="Arial" panose="020B0604020202020204" pitchFamily="34" charset="0"/>
              </a:rPr>
              <a:t> </a:t>
            </a:r>
            <a:r>
              <a:rPr lang="es-ES" sz="2000" b="1" dirty="0">
                <a:solidFill>
                  <a:srgbClr val="FF9999"/>
                </a:solidFill>
                <a:latin typeface="Arial" panose="020B0604020202020204" pitchFamily="34" charset="0"/>
                <a:sym typeface="Wingdings" pitchFamily="2" charset="2"/>
              </a:rPr>
              <a:t></a:t>
            </a:r>
            <a:endParaRPr lang="en-US" sz="2000" b="1" dirty="0">
              <a:solidFill>
                <a:srgbClr val="FF9999"/>
              </a:solidFill>
              <a:latin typeface="Arial" panose="020B0604020202020204" pitchFamily="34" charset="0"/>
            </a:endParaRPr>
          </a:p>
        </p:txBody>
      </p:sp>
    </p:spTree>
    <p:extLst>
      <p:ext uri="{BB962C8B-B14F-4D97-AF65-F5344CB8AC3E}">
        <p14:creationId xmlns:p14="http://schemas.microsoft.com/office/powerpoint/2010/main" val="171710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CE20A-A4B3-4BBA-B116-ABBBB13FADA2}"/>
              </a:ext>
            </a:extLst>
          </p:cNvPr>
          <p:cNvSpPr>
            <a:spLocks noGrp="1"/>
          </p:cNvSpPr>
          <p:nvPr>
            <p:ph type="title"/>
          </p:nvPr>
        </p:nvSpPr>
        <p:spPr>
          <a:xfrm>
            <a:off x="772684" y="242771"/>
            <a:ext cx="9873344" cy="698642"/>
          </a:xfrm>
        </p:spPr>
        <p:txBody>
          <a:bodyPr/>
          <a:lstStyle/>
          <a:p>
            <a:r>
              <a:rPr lang="es-ES" dirty="0">
                <a:solidFill>
                  <a:srgbClr val="0F71B2"/>
                </a:solidFill>
              </a:rPr>
              <a:t>Plan de Comunicación</a:t>
            </a:r>
          </a:p>
        </p:txBody>
      </p:sp>
      <p:sp>
        <p:nvSpPr>
          <p:cNvPr id="6" name="Content Placeholder 5">
            <a:extLst>
              <a:ext uri="{FF2B5EF4-FFF2-40B4-BE49-F238E27FC236}">
                <a16:creationId xmlns:a16="http://schemas.microsoft.com/office/drawing/2014/main" id="{6E0DD936-929C-415F-A889-E71C8AC8C6B0}"/>
              </a:ext>
            </a:extLst>
          </p:cNvPr>
          <p:cNvSpPr>
            <a:spLocks noGrp="1"/>
          </p:cNvSpPr>
          <p:nvPr>
            <p:ph idx="1"/>
          </p:nvPr>
        </p:nvSpPr>
        <p:spPr>
          <a:xfrm>
            <a:off x="859605" y="1116670"/>
            <a:ext cx="10084620" cy="4513568"/>
          </a:xfrm>
        </p:spPr>
        <p:txBody>
          <a:bodyPr>
            <a:normAutofit fontScale="92500" lnSpcReduction="10000"/>
          </a:bodyPr>
          <a:lstStyle/>
          <a:p>
            <a:r>
              <a:rPr lang="es-ES" dirty="0"/>
              <a:t>Concienciar a los productores de que es necesario prepararse para la prohibición del </a:t>
            </a:r>
            <a:r>
              <a:rPr lang="es-ES" dirty="0" err="1"/>
              <a:t>ZnO</a:t>
            </a:r>
            <a:r>
              <a:rPr lang="es-ES" dirty="0"/>
              <a:t> y reducción de Colistina</a:t>
            </a:r>
          </a:p>
          <a:p>
            <a:r>
              <a:rPr lang="es-ES" dirty="0"/>
              <a:t>Reforzar el papel del veterinario como parte imprescindible para este cambio.</a:t>
            </a:r>
          </a:p>
          <a:p>
            <a:r>
              <a:rPr lang="es-ES" dirty="0"/>
              <a:t>Concienciar sobre el abordaje multifactorial para afrontar las diarreas post-destete y sentar las expectativas correctas con las alternativas al </a:t>
            </a:r>
            <a:r>
              <a:rPr lang="es-ES" dirty="0" err="1"/>
              <a:t>ZnO</a:t>
            </a:r>
            <a:r>
              <a:rPr lang="es-ES" dirty="0"/>
              <a:t> y antibióticos.</a:t>
            </a:r>
          </a:p>
          <a:p>
            <a:r>
              <a:rPr lang="es-ES" dirty="0"/>
              <a:t>Ofrecer </a:t>
            </a:r>
            <a:r>
              <a:rPr lang="es-ES" dirty="0">
                <a:solidFill>
                  <a:schemeClr val="accent2">
                    <a:lumMod val="60000"/>
                    <a:lumOff val="40000"/>
                  </a:schemeClr>
                </a:solidFill>
              </a:rPr>
              <a:t>contenidos de alto valor a través de plataformas digitales</a:t>
            </a:r>
            <a:r>
              <a:rPr lang="es-ES" dirty="0"/>
              <a:t>, como las redes sociales.</a:t>
            </a:r>
          </a:p>
          <a:p>
            <a:r>
              <a:rPr lang="es-ES" dirty="0"/>
              <a:t>Mejorar la atención al ganadero con estas nuevas vías de comunicación y resolución de dudas técnicas.</a:t>
            </a:r>
            <a:endParaRPr lang="en-US" dirty="0"/>
          </a:p>
        </p:txBody>
      </p:sp>
      <p:pic>
        <p:nvPicPr>
          <p:cNvPr id="8" name="Picture 7" descr="Logo&#10;&#10;Description automatically generated">
            <a:extLst>
              <a:ext uri="{FF2B5EF4-FFF2-40B4-BE49-F238E27FC236}">
                <a16:creationId xmlns:a16="http://schemas.microsoft.com/office/drawing/2014/main" id="{5B8AC4D5-606D-4742-9926-1AE7F0645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7470" y="0"/>
            <a:ext cx="2130233" cy="1155651"/>
          </a:xfrm>
          <a:prstGeom prst="rect">
            <a:avLst/>
          </a:prstGeom>
        </p:spPr>
      </p:pic>
    </p:spTree>
    <p:extLst>
      <p:ext uri="{BB962C8B-B14F-4D97-AF65-F5344CB8AC3E}">
        <p14:creationId xmlns:p14="http://schemas.microsoft.com/office/powerpoint/2010/main" val="3782952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5">
            <a:extLst>
              <a:ext uri="{FF2B5EF4-FFF2-40B4-BE49-F238E27FC236}">
                <a16:creationId xmlns:a16="http://schemas.microsoft.com/office/drawing/2014/main" id="{1EE45C7E-02F0-4694-B8EF-F22A9793C281}"/>
              </a:ext>
            </a:extLst>
          </p:cNvPr>
          <p:cNvSpPr txBox="1">
            <a:spLocks/>
          </p:cNvSpPr>
          <p:nvPr/>
        </p:nvSpPr>
        <p:spPr>
          <a:xfrm>
            <a:off x="3303443" y="5178475"/>
            <a:ext cx="7423427" cy="545489"/>
          </a:xfrm>
          <a:prstGeom prst="rect">
            <a:avLst/>
          </a:prstGeom>
          <a:noFill/>
          <a:ln>
            <a:noFill/>
          </a:ln>
        </p:spPr>
        <p:txBody>
          <a:bodyPr spcFirstLastPara="1" wrap="square" lIns="81625" tIns="40825" rIns="81625" bIns="40825"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500"/>
              </a:spcBef>
              <a:spcAft>
                <a:spcPts val="0"/>
              </a:spcAft>
              <a:buClr>
                <a:schemeClr val="bg2"/>
              </a:buClr>
              <a:buSzPts val="2400"/>
              <a:buFont typeface="Arial"/>
              <a:buChar char="•"/>
              <a:defRPr sz="2400" b="0" i="0" u="none" strike="noStrike" cap="none">
                <a:solidFill>
                  <a:schemeClr val="dk2"/>
                </a:solidFill>
                <a:latin typeface="Arial"/>
                <a:ea typeface="Arial"/>
                <a:cs typeface="Arial"/>
                <a:sym typeface="Arial"/>
              </a:defRPr>
            </a:lvl1pPr>
            <a:lvl2pPr marL="914400" marR="0" lvl="1" indent="-374650" algn="l" rtl="0">
              <a:lnSpc>
                <a:spcPct val="100000"/>
              </a:lnSpc>
              <a:spcBef>
                <a:spcPts val="500"/>
              </a:spcBef>
              <a:spcAft>
                <a:spcPts val="0"/>
              </a:spcAft>
              <a:buClr>
                <a:schemeClr val="bg2"/>
              </a:buClr>
              <a:buSzPts val="2300"/>
              <a:buFont typeface="Arial"/>
              <a:buChar char="–"/>
              <a:defRPr sz="2300" b="0" i="0" u="none" strike="noStrike" cap="none">
                <a:solidFill>
                  <a:schemeClr val="dk2"/>
                </a:solidFill>
                <a:latin typeface="Arial"/>
                <a:ea typeface="Arial"/>
                <a:cs typeface="Arial"/>
                <a:sym typeface="Arial"/>
              </a:defRPr>
            </a:lvl2pPr>
            <a:lvl3pPr marL="1371600" marR="0" lvl="2" indent="-361950" algn="l" rtl="0">
              <a:lnSpc>
                <a:spcPct val="100000"/>
              </a:lnSpc>
              <a:spcBef>
                <a:spcPts val="400"/>
              </a:spcBef>
              <a:spcAft>
                <a:spcPts val="0"/>
              </a:spcAft>
              <a:buClr>
                <a:schemeClr val="bg2"/>
              </a:buClr>
              <a:buSzPts val="2100"/>
              <a:buFont typeface="Arial"/>
              <a:buChar char="•"/>
              <a:defRPr sz="2100" b="0" i="0" u="none" strike="noStrike" cap="none">
                <a:solidFill>
                  <a:schemeClr val="dk2"/>
                </a:solidFill>
                <a:latin typeface="Arial"/>
                <a:ea typeface="Arial"/>
                <a:cs typeface="Arial"/>
                <a:sym typeface="Arial"/>
              </a:defRPr>
            </a:lvl3pPr>
            <a:lvl4pPr marL="1828800" marR="0" lvl="3" indent="-349250" algn="l" rtl="0">
              <a:lnSpc>
                <a:spcPct val="100000"/>
              </a:lnSpc>
              <a:spcBef>
                <a:spcPts val="400"/>
              </a:spcBef>
              <a:spcAft>
                <a:spcPts val="0"/>
              </a:spcAft>
              <a:buClr>
                <a:schemeClr val="bg2"/>
              </a:buClr>
              <a:buSzPts val="1900"/>
              <a:buFont typeface="Arial"/>
              <a:buChar char="–"/>
              <a:defRPr sz="1900" b="0" i="0" u="none" strike="noStrike" cap="none">
                <a:solidFill>
                  <a:schemeClr val="dk2"/>
                </a:solidFill>
                <a:latin typeface="Arial"/>
                <a:ea typeface="Arial"/>
                <a:cs typeface="Arial"/>
                <a:sym typeface="Arial"/>
              </a:defRPr>
            </a:lvl4pPr>
            <a:lvl5pPr marL="2286000" marR="0" lvl="4" indent="-349250" algn="l" rtl="0">
              <a:lnSpc>
                <a:spcPct val="100000"/>
              </a:lnSpc>
              <a:spcBef>
                <a:spcPts val="400"/>
              </a:spcBef>
              <a:spcAft>
                <a:spcPts val="0"/>
              </a:spcAft>
              <a:buClr>
                <a:schemeClr val="bg2"/>
              </a:buClr>
              <a:buSzPts val="1900"/>
              <a:buFont typeface="Arial"/>
              <a:buChar char="»"/>
              <a:defRPr sz="1900" b="0" i="0" u="none" strike="noStrike" cap="none">
                <a:solidFill>
                  <a:schemeClr val="dk2"/>
                </a:solidFill>
                <a:latin typeface="Arial"/>
                <a:ea typeface="Arial"/>
                <a:cs typeface="Arial"/>
                <a:sym typeface="Arial"/>
              </a:defRPr>
            </a:lvl5pPr>
            <a:lvl6pPr marL="2743200" marR="0" lvl="5"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76200" indent="0">
              <a:buClr>
                <a:srgbClr val="073251"/>
              </a:buClr>
              <a:buNone/>
            </a:pPr>
            <a:r>
              <a:rPr lang="es-ES" b="1" dirty="0">
                <a:solidFill>
                  <a:srgbClr val="E7114B">
                    <a:lumMod val="60000"/>
                    <a:lumOff val="40000"/>
                  </a:srgbClr>
                </a:solidFill>
              </a:rPr>
              <a:t>Encuestas-&gt; </a:t>
            </a:r>
            <a:r>
              <a:rPr lang="es-ES" b="1" i="1" dirty="0" err="1">
                <a:solidFill>
                  <a:srgbClr val="E7114B">
                    <a:lumMod val="60000"/>
                    <a:lumOff val="40000"/>
                  </a:srgbClr>
                </a:solidFill>
              </a:rPr>
              <a:t>Checklist</a:t>
            </a:r>
            <a:r>
              <a:rPr lang="es-ES" b="1" dirty="0">
                <a:solidFill>
                  <a:srgbClr val="E7114B">
                    <a:lumMod val="60000"/>
                    <a:lumOff val="40000"/>
                  </a:srgbClr>
                </a:solidFill>
              </a:rPr>
              <a:t> y resolución de dudas técnicas</a:t>
            </a:r>
          </a:p>
        </p:txBody>
      </p:sp>
      <p:sp>
        <p:nvSpPr>
          <p:cNvPr id="6" name="Content Placeholder 5">
            <a:extLst>
              <a:ext uri="{FF2B5EF4-FFF2-40B4-BE49-F238E27FC236}">
                <a16:creationId xmlns:a16="http://schemas.microsoft.com/office/drawing/2014/main" id="{6E0DD936-929C-415F-A889-E71C8AC8C6B0}"/>
              </a:ext>
            </a:extLst>
          </p:cNvPr>
          <p:cNvSpPr>
            <a:spLocks noGrp="1"/>
          </p:cNvSpPr>
          <p:nvPr>
            <p:ph type="body" sz="quarter" idx="13"/>
          </p:nvPr>
        </p:nvSpPr>
        <p:spPr>
          <a:xfrm>
            <a:off x="470100" y="1291798"/>
            <a:ext cx="11353799" cy="3622519"/>
          </a:xfrm>
        </p:spPr>
        <p:txBody>
          <a:bodyPr>
            <a:normAutofit/>
          </a:bodyPr>
          <a:lstStyle/>
          <a:p>
            <a:pPr marL="285750" indent="-285750">
              <a:buFont typeface="Arial" panose="020B0604020202020204" pitchFamily="34" charset="0"/>
              <a:buChar char="•"/>
            </a:pPr>
            <a:r>
              <a:rPr lang="es-ES" sz="2200" dirty="0"/>
              <a:t>Díptico Resumen “Puntos Clave”.</a:t>
            </a:r>
          </a:p>
          <a:p>
            <a:pPr marL="285750" indent="-285750">
              <a:buFont typeface="Arial" panose="020B0604020202020204" pitchFamily="34" charset="0"/>
              <a:buChar char="•"/>
            </a:pPr>
            <a:r>
              <a:rPr lang="es-ES" sz="2200" dirty="0"/>
              <a:t>Guía Resumen Jornada y Mesa Redonda. </a:t>
            </a:r>
          </a:p>
          <a:p>
            <a:pPr marL="285750" indent="-285750">
              <a:buFont typeface="Arial" panose="020B0604020202020204" pitchFamily="34" charset="0"/>
              <a:buChar char="•"/>
            </a:pPr>
            <a:r>
              <a:rPr lang="es-ES" sz="2200" dirty="0">
                <a:solidFill>
                  <a:srgbClr val="FF6699"/>
                </a:solidFill>
              </a:rPr>
              <a:t>Vídeos de cada experto del panel: completos y </a:t>
            </a:r>
            <a:r>
              <a:rPr lang="es-ES" sz="2200" dirty="0" err="1">
                <a:solidFill>
                  <a:srgbClr val="FF6699"/>
                </a:solidFill>
              </a:rPr>
              <a:t>mini-vídeos</a:t>
            </a:r>
            <a:r>
              <a:rPr lang="es-ES" sz="2200" dirty="0">
                <a:solidFill>
                  <a:srgbClr val="FF6699"/>
                </a:solidFill>
              </a:rPr>
              <a:t>. </a:t>
            </a:r>
          </a:p>
          <a:p>
            <a:pPr marL="285750" indent="-285750">
              <a:buFont typeface="Arial" panose="020B0604020202020204" pitchFamily="34" charset="0"/>
              <a:buChar char="•"/>
            </a:pPr>
            <a:r>
              <a:rPr lang="es-ES" sz="2200" dirty="0">
                <a:solidFill>
                  <a:srgbClr val="FF6699"/>
                </a:solidFill>
              </a:rPr>
              <a:t>Audios tipo pódcast a partir de los vídeos.</a:t>
            </a:r>
          </a:p>
          <a:p>
            <a:pPr marL="285750" indent="-285750">
              <a:buFont typeface="Arial" panose="020B0604020202020204" pitchFamily="34" charset="0"/>
              <a:buChar char="•"/>
            </a:pPr>
            <a:r>
              <a:rPr lang="es-ES" sz="2200" dirty="0">
                <a:solidFill>
                  <a:srgbClr val="FF6699"/>
                </a:solidFill>
              </a:rPr>
              <a:t>Posts en </a:t>
            </a:r>
            <a:r>
              <a:rPr lang="es-ES" sz="2200" dirty="0" err="1">
                <a:solidFill>
                  <a:srgbClr val="FF6699"/>
                </a:solidFill>
              </a:rPr>
              <a:t>VetConecta</a:t>
            </a:r>
            <a:r>
              <a:rPr lang="es-ES" sz="2200" dirty="0">
                <a:solidFill>
                  <a:srgbClr val="FF6699"/>
                </a:solidFill>
              </a:rPr>
              <a:t> para cada bloque clave.</a:t>
            </a:r>
          </a:p>
          <a:p>
            <a:pPr marL="285750" indent="-285750">
              <a:buFont typeface="Arial" panose="020B0604020202020204" pitchFamily="34" charset="0"/>
              <a:buChar char="•"/>
            </a:pPr>
            <a:r>
              <a:rPr lang="es-ES" sz="2200" dirty="0">
                <a:solidFill>
                  <a:srgbClr val="FF6699"/>
                </a:solidFill>
              </a:rPr>
              <a:t>Distribución de los contenidos:</a:t>
            </a:r>
          </a:p>
          <a:p>
            <a:pPr marL="519112" lvl="1">
              <a:buFont typeface="Arial" panose="020B0604020202020204" pitchFamily="34" charset="0"/>
              <a:buChar char="•"/>
            </a:pPr>
            <a:r>
              <a:rPr lang="es-ES" sz="2200" dirty="0">
                <a:solidFill>
                  <a:srgbClr val="FF6699"/>
                </a:solidFill>
              </a:rPr>
              <a:t>Redes sociales: LinkedIn </a:t>
            </a:r>
            <a:r>
              <a:rPr lang="es-ES" sz="2200" dirty="0" err="1">
                <a:solidFill>
                  <a:srgbClr val="FF6699"/>
                </a:solidFill>
              </a:rPr>
              <a:t>Anprogapor</a:t>
            </a:r>
            <a:r>
              <a:rPr lang="es-ES" sz="2200" dirty="0">
                <a:solidFill>
                  <a:srgbClr val="FF6699"/>
                </a:solidFill>
              </a:rPr>
              <a:t>, Facebook DISARM y plataforma 3tres3</a:t>
            </a:r>
          </a:p>
          <a:p>
            <a:pPr marL="519112" lvl="1">
              <a:buFont typeface="Arial" panose="020B0604020202020204" pitchFamily="34" charset="0"/>
              <a:buChar char="•"/>
            </a:pPr>
            <a:r>
              <a:rPr lang="es-ES" sz="2200" dirty="0" err="1">
                <a:solidFill>
                  <a:srgbClr val="FF6699"/>
                </a:solidFill>
              </a:rPr>
              <a:t>Newsletter</a:t>
            </a:r>
            <a:r>
              <a:rPr lang="es-ES" sz="2200" dirty="0">
                <a:solidFill>
                  <a:srgbClr val="FF6699"/>
                </a:solidFill>
              </a:rPr>
              <a:t>: </a:t>
            </a:r>
            <a:r>
              <a:rPr lang="es-ES" sz="2200" dirty="0" err="1">
                <a:solidFill>
                  <a:srgbClr val="FF6699"/>
                </a:solidFill>
              </a:rPr>
              <a:t>Aprogapor</a:t>
            </a:r>
            <a:r>
              <a:rPr lang="es-ES" sz="2200" dirty="0">
                <a:solidFill>
                  <a:srgbClr val="FF6699"/>
                </a:solidFill>
              </a:rPr>
              <a:t>, en </a:t>
            </a:r>
            <a:r>
              <a:rPr lang="es-ES" sz="2200" dirty="0" err="1">
                <a:solidFill>
                  <a:srgbClr val="FF6699"/>
                </a:solidFill>
              </a:rPr>
              <a:t>eMailings</a:t>
            </a:r>
            <a:r>
              <a:rPr lang="es-ES" sz="2200" dirty="0">
                <a:solidFill>
                  <a:srgbClr val="FF6699"/>
                </a:solidFill>
              </a:rPr>
              <a:t> 3tres3</a:t>
            </a:r>
          </a:p>
          <a:p>
            <a:pPr marL="519112" lvl="1">
              <a:buFont typeface="Arial" panose="020B0604020202020204" pitchFamily="34" charset="0"/>
              <a:buChar char="•"/>
            </a:pPr>
            <a:r>
              <a:rPr lang="es-ES" sz="2200" dirty="0">
                <a:solidFill>
                  <a:srgbClr val="FF6699"/>
                </a:solidFill>
              </a:rPr>
              <a:t>Empresas de sector que se adhieren a la iniciativa</a:t>
            </a:r>
          </a:p>
        </p:txBody>
      </p:sp>
      <p:sp>
        <p:nvSpPr>
          <p:cNvPr id="2" name="Title 1">
            <a:extLst>
              <a:ext uri="{FF2B5EF4-FFF2-40B4-BE49-F238E27FC236}">
                <a16:creationId xmlns:a16="http://schemas.microsoft.com/office/drawing/2014/main" id="{1A9CE20A-A4B3-4BBA-B116-ABBBB13FADA2}"/>
              </a:ext>
            </a:extLst>
          </p:cNvPr>
          <p:cNvSpPr>
            <a:spLocks noGrp="1"/>
          </p:cNvSpPr>
          <p:nvPr>
            <p:ph type="title"/>
          </p:nvPr>
        </p:nvSpPr>
        <p:spPr>
          <a:xfrm>
            <a:off x="509360" y="107721"/>
            <a:ext cx="11353800" cy="991488"/>
          </a:xfrm>
        </p:spPr>
        <p:txBody>
          <a:bodyPr/>
          <a:lstStyle/>
          <a:p>
            <a:r>
              <a:rPr lang="es-ES" dirty="0">
                <a:solidFill>
                  <a:srgbClr val="0F71B2"/>
                </a:solidFill>
              </a:rPr>
              <a:t>Resumen Materiales</a:t>
            </a:r>
          </a:p>
        </p:txBody>
      </p:sp>
      <p:grpSp>
        <p:nvGrpSpPr>
          <p:cNvPr id="4" name="Group 3">
            <a:extLst>
              <a:ext uri="{FF2B5EF4-FFF2-40B4-BE49-F238E27FC236}">
                <a16:creationId xmlns:a16="http://schemas.microsoft.com/office/drawing/2014/main" id="{830959C2-F3F5-418F-8CB5-C9AFF1E87AB8}"/>
              </a:ext>
            </a:extLst>
          </p:cNvPr>
          <p:cNvGrpSpPr/>
          <p:nvPr/>
        </p:nvGrpSpPr>
        <p:grpSpPr>
          <a:xfrm>
            <a:off x="8707134" y="93354"/>
            <a:ext cx="2289398" cy="1397285"/>
            <a:chOff x="8452837" y="4005983"/>
            <a:chExt cx="3177509" cy="1735347"/>
          </a:xfrm>
        </p:grpSpPr>
        <p:sp>
          <p:nvSpPr>
            <p:cNvPr id="3" name="Rectangle 2">
              <a:extLst>
                <a:ext uri="{FF2B5EF4-FFF2-40B4-BE49-F238E27FC236}">
                  <a16:creationId xmlns:a16="http://schemas.microsoft.com/office/drawing/2014/main" id="{E5D84A81-A0D1-45C3-B095-A6495B8DAB3F}"/>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8" name="Picture 7" descr="Logo&#10;&#10;Description automatically generated">
              <a:extLst>
                <a:ext uri="{FF2B5EF4-FFF2-40B4-BE49-F238E27FC236}">
                  <a16:creationId xmlns:a16="http://schemas.microsoft.com/office/drawing/2014/main" id="{D8386D21-34E0-4ABC-BC82-B7F4F11F19B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9" name="Star: 5 Points 8">
            <a:extLst>
              <a:ext uri="{FF2B5EF4-FFF2-40B4-BE49-F238E27FC236}">
                <a16:creationId xmlns:a16="http://schemas.microsoft.com/office/drawing/2014/main" id="{91985E4D-9FF7-4911-BCFA-E3EE5A771C08}"/>
              </a:ext>
            </a:extLst>
          </p:cNvPr>
          <p:cNvSpPr/>
          <p:nvPr/>
        </p:nvSpPr>
        <p:spPr>
          <a:xfrm>
            <a:off x="9843423" y="5566202"/>
            <a:ext cx="709608" cy="704851"/>
          </a:xfrm>
          <a:prstGeom prst="star5">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dirty="0">
              <a:solidFill>
                <a:srgbClr val="FFFFFF"/>
              </a:solidFill>
              <a:highlight>
                <a:srgbClr val="FF6699"/>
              </a:highlight>
              <a:latin typeface="Arial"/>
            </a:endParaRPr>
          </a:p>
        </p:txBody>
      </p:sp>
      <p:pic>
        <p:nvPicPr>
          <p:cNvPr id="11" name="Picture 10">
            <a:extLst>
              <a:ext uri="{FF2B5EF4-FFF2-40B4-BE49-F238E27FC236}">
                <a16:creationId xmlns:a16="http://schemas.microsoft.com/office/drawing/2014/main" id="{9ACE9B98-51F3-41A4-99F9-BF026A575098}"/>
              </a:ext>
            </a:extLst>
          </p:cNvPr>
          <p:cNvPicPr>
            <a:picLocks noChangeAspect="1"/>
          </p:cNvPicPr>
          <p:nvPr/>
        </p:nvPicPr>
        <p:blipFill>
          <a:blip r:embed="rId3"/>
          <a:stretch>
            <a:fillRect/>
          </a:stretch>
        </p:blipFill>
        <p:spPr>
          <a:xfrm>
            <a:off x="8707134" y="1414801"/>
            <a:ext cx="2272579" cy="1650798"/>
          </a:xfrm>
          <a:prstGeom prst="rect">
            <a:avLst/>
          </a:prstGeom>
        </p:spPr>
      </p:pic>
    </p:spTree>
    <p:extLst>
      <p:ext uri="{BB962C8B-B14F-4D97-AF65-F5344CB8AC3E}">
        <p14:creationId xmlns:p14="http://schemas.microsoft.com/office/powerpoint/2010/main" val="41334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extLst>
              <a:ext uri="{FF2B5EF4-FFF2-40B4-BE49-F238E27FC236}">
                <a16:creationId xmlns:a16="http://schemas.microsoft.com/office/drawing/2014/main" id="{B447CF74-8C6C-4645-9DA3-F60784E22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404"/>
            <a:ext cx="1230806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descr="A person sitting at a table with a plate of food&#10;&#10;Description automatically generated with medium confidence">
            <a:extLst>
              <a:ext uri="{FF2B5EF4-FFF2-40B4-BE49-F238E27FC236}">
                <a16:creationId xmlns:a16="http://schemas.microsoft.com/office/drawing/2014/main" id="{66746E28-3F2C-458C-A6F0-D5D62895161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38121" y="4755096"/>
            <a:ext cx="1195712" cy="1195712"/>
          </a:xfrm>
          <a:prstGeom prst="rect">
            <a:avLst/>
          </a:prstGeom>
        </p:spPr>
      </p:pic>
      <p:sp>
        <p:nvSpPr>
          <p:cNvPr id="20" name="TextBox 19">
            <a:extLst>
              <a:ext uri="{FF2B5EF4-FFF2-40B4-BE49-F238E27FC236}">
                <a16:creationId xmlns:a16="http://schemas.microsoft.com/office/drawing/2014/main" id="{AB24806C-89F2-44F1-84EC-CBD3D1A5BF26}"/>
              </a:ext>
            </a:extLst>
          </p:cNvPr>
          <p:cNvSpPr txBox="1"/>
          <p:nvPr/>
        </p:nvSpPr>
        <p:spPr>
          <a:xfrm>
            <a:off x="10366573" y="2374569"/>
            <a:ext cx="1770942" cy="590931"/>
          </a:xfrm>
          <a:prstGeom prst="rect">
            <a:avLst/>
          </a:prstGeom>
          <a:noFill/>
        </p:spPr>
        <p:txBody>
          <a:bodyPr wrap="square">
            <a:spAutoFit/>
          </a:bodyPr>
          <a:lstStyle/>
          <a:p>
            <a:pPr>
              <a:lnSpc>
                <a:spcPct val="90000"/>
              </a:lnSpc>
              <a:spcBef>
                <a:spcPct val="0"/>
              </a:spcBef>
              <a:defRPr/>
            </a:pPr>
            <a:r>
              <a:rPr lang="es-ES" sz="900" dirty="0">
                <a:solidFill>
                  <a:srgbClr val="913393"/>
                </a:solidFill>
                <a:latin typeface="Arial" panose="020B0604020202020204" pitchFamily="34" charset="0"/>
                <a:cs typeface="Arial" panose="020B0604020202020204" pitchFamily="34" charset="0"/>
              </a:rPr>
              <a:t>Nota de prensa:</a:t>
            </a:r>
          </a:p>
          <a:p>
            <a:pPr>
              <a:lnSpc>
                <a:spcPct val="90000"/>
              </a:lnSpc>
              <a:spcBef>
                <a:spcPct val="0"/>
              </a:spcBef>
              <a:defRPr/>
            </a:pPr>
            <a:r>
              <a:rPr lang="es-ES" sz="900" dirty="0">
                <a:solidFill>
                  <a:srgbClr val="913393"/>
                </a:solidFill>
                <a:latin typeface="Arial" panose="020B0604020202020204" pitchFamily="34" charset="0"/>
                <a:cs typeface="Arial" panose="020B0604020202020204" pitchFamily="34" charset="0"/>
              </a:rPr>
              <a:t>Sumando esfuerzos</a:t>
            </a:r>
          </a:p>
          <a:p>
            <a:pPr>
              <a:lnSpc>
                <a:spcPct val="90000"/>
              </a:lnSpc>
              <a:spcBef>
                <a:spcPct val="0"/>
              </a:spcBef>
              <a:defRPr/>
            </a:pPr>
            <a:r>
              <a:rPr lang="es-ES" sz="900" dirty="0">
                <a:solidFill>
                  <a:srgbClr val="913393"/>
                </a:solidFill>
                <a:latin typeface="Arial" panose="020B0604020202020204" pitchFamily="34" charset="0"/>
                <a:cs typeface="Arial" panose="020B0604020202020204" pitchFamily="34" charset="0"/>
              </a:rPr>
              <a:t>Grupo de </a:t>
            </a:r>
            <a:r>
              <a:rPr lang="es-ES" sz="900" dirty="0" err="1">
                <a:solidFill>
                  <a:srgbClr val="913393"/>
                </a:solidFill>
                <a:latin typeface="Arial" panose="020B0604020202020204" pitchFamily="34" charset="0"/>
                <a:cs typeface="Arial" panose="020B0604020202020204" pitchFamily="34" charset="0"/>
              </a:rPr>
              <a:t>Trabajo_Horizonte</a:t>
            </a:r>
            <a:r>
              <a:rPr lang="es-ES" sz="900" dirty="0">
                <a:solidFill>
                  <a:srgbClr val="913393"/>
                </a:solidFill>
                <a:latin typeface="Arial" panose="020B0604020202020204" pitchFamily="34" charset="0"/>
                <a:cs typeface="Arial" panose="020B0604020202020204" pitchFamily="34" charset="0"/>
              </a:rPr>
              <a:t> 2022 </a:t>
            </a:r>
            <a:r>
              <a:rPr lang="es-ES" sz="900" dirty="0" err="1">
                <a:solidFill>
                  <a:srgbClr val="913393"/>
                </a:solidFill>
                <a:latin typeface="Arial" panose="020B0604020202020204" pitchFamily="34" charset="0"/>
                <a:cs typeface="Arial" panose="020B0604020202020204" pitchFamily="34" charset="0"/>
              </a:rPr>
              <a:t>ZnO</a:t>
            </a:r>
            <a:r>
              <a:rPr lang="es-ES" sz="900" dirty="0">
                <a:solidFill>
                  <a:srgbClr val="913393"/>
                </a:solidFill>
                <a:latin typeface="Arial" panose="020B0604020202020204" pitchFamily="34" charset="0"/>
                <a:cs typeface="Arial" panose="020B0604020202020204" pitchFamily="34" charset="0"/>
              </a:rPr>
              <a:t>=0</a:t>
            </a:r>
          </a:p>
        </p:txBody>
      </p:sp>
      <p:grpSp>
        <p:nvGrpSpPr>
          <p:cNvPr id="32" name="Group 31">
            <a:extLst>
              <a:ext uri="{FF2B5EF4-FFF2-40B4-BE49-F238E27FC236}">
                <a16:creationId xmlns:a16="http://schemas.microsoft.com/office/drawing/2014/main" id="{FBB6E7AC-62F3-4DEB-9EB2-F28E93F2A0AA}"/>
              </a:ext>
            </a:extLst>
          </p:cNvPr>
          <p:cNvGrpSpPr/>
          <p:nvPr/>
        </p:nvGrpSpPr>
        <p:grpSpPr>
          <a:xfrm>
            <a:off x="2362818" y="3413490"/>
            <a:ext cx="1898146" cy="1140321"/>
            <a:chOff x="8452837" y="4005983"/>
            <a:chExt cx="3177509" cy="1735347"/>
          </a:xfrm>
        </p:grpSpPr>
        <p:sp>
          <p:nvSpPr>
            <p:cNvPr id="33" name="Rectangle 32">
              <a:extLst>
                <a:ext uri="{FF2B5EF4-FFF2-40B4-BE49-F238E27FC236}">
                  <a16:creationId xmlns:a16="http://schemas.microsoft.com/office/drawing/2014/main" id="{CFDF2A7A-4DEB-421B-8B94-831FA9431047}"/>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pic>
          <p:nvPicPr>
            <p:cNvPr id="34" name="Picture 33" descr="Logo&#10;&#10;Description automatically generated">
              <a:extLst>
                <a:ext uri="{FF2B5EF4-FFF2-40B4-BE49-F238E27FC236}">
                  <a16:creationId xmlns:a16="http://schemas.microsoft.com/office/drawing/2014/main" id="{E6414A55-4101-4A9E-B44B-EE24F5C946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pic>
        <p:nvPicPr>
          <p:cNvPr id="21" name="Picture 20">
            <a:extLst>
              <a:ext uri="{FF2B5EF4-FFF2-40B4-BE49-F238E27FC236}">
                <a16:creationId xmlns:a16="http://schemas.microsoft.com/office/drawing/2014/main" id="{7E2C7A0C-9A46-4AFD-8ADC-D8CF705C9C31}"/>
              </a:ext>
            </a:extLst>
          </p:cNvPr>
          <p:cNvPicPr>
            <a:picLocks noChangeAspect="1"/>
          </p:cNvPicPr>
          <p:nvPr/>
        </p:nvPicPr>
        <p:blipFill>
          <a:blip r:embed="rId6"/>
          <a:stretch>
            <a:fillRect/>
          </a:stretch>
        </p:blipFill>
        <p:spPr>
          <a:xfrm>
            <a:off x="168916" y="4403680"/>
            <a:ext cx="555675" cy="581886"/>
          </a:xfrm>
          <a:prstGeom prst="rect">
            <a:avLst/>
          </a:prstGeom>
        </p:spPr>
      </p:pic>
      <p:sp>
        <p:nvSpPr>
          <p:cNvPr id="36" name="Rectangle 35">
            <a:extLst>
              <a:ext uri="{FF2B5EF4-FFF2-40B4-BE49-F238E27FC236}">
                <a16:creationId xmlns:a16="http://schemas.microsoft.com/office/drawing/2014/main" id="{DD5EAFDA-D026-4DE8-8F4B-85587F89E6A0}"/>
              </a:ext>
            </a:extLst>
          </p:cNvPr>
          <p:cNvSpPr/>
          <p:nvPr/>
        </p:nvSpPr>
        <p:spPr>
          <a:xfrm>
            <a:off x="4171308" y="2311686"/>
            <a:ext cx="6024715" cy="4222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sp>
        <p:nvSpPr>
          <p:cNvPr id="35" name="Title 1">
            <a:extLst>
              <a:ext uri="{FF2B5EF4-FFF2-40B4-BE49-F238E27FC236}">
                <a16:creationId xmlns:a16="http://schemas.microsoft.com/office/drawing/2014/main" id="{EEC9F1A9-7538-498A-986F-0C6BAFB093C9}"/>
              </a:ext>
            </a:extLst>
          </p:cNvPr>
          <p:cNvSpPr txBox="1">
            <a:spLocks/>
          </p:cNvSpPr>
          <p:nvPr/>
        </p:nvSpPr>
        <p:spPr>
          <a:xfrm>
            <a:off x="885700" y="4618552"/>
            <a:ext cx="2713676" cy="152587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a:lstStyle>
          <a:p>
            <a:pPr marL="171450" indent="-171450">
              <a:buFont typeface="Arial" panose="020B0604020202020204" pitchFamily="34" charset="0"/>
              <a:buChar char="•"/>
              <a:defRPr/>
            </a:pPr>
            <a:r>
              <a:rPr lang="es-ES" sz="1000" b="0" dirty="0">
                <a:solidFill>
                  <a:srgbClr val="65264C"/>
                </a:solidFill>
              </a:rPr>
              <a:t>Visón de la Administración: situación futura del Porcino</a:t>
            </a:r>
          </a:p>
          <a:p>
            <a:pPr marL="171450" indent="-171450">
              <a:buFont typeface="Arial" panose="020B0604020202020204" pitchFamily="34" charset="0"/>
              <a:buChar char="•"/>
              <a:defRPr/>
            </a:pPr>
            <a:r>
              <a:rPr lang="es-ES" sz="1000" b="0" dirty="0">
                <a:solidFill>
                  <a:srgbClr val="65264C"/>
                </a:solidFill>
              </a:rPr>
              <a:t>Visón del Sector: </a:t>
            </a:r>
            <a:r>
              <a:rPr lang="es-ES" sz="1000" b="0" dirty="0" err="1">
                <a:solidFill>
                  <a:srgbClr val="65264C"/>
                </a:solidFill>
              </a:rPr>
              <a:t>ZnO</a:t>
            </a:r>
            <a:r>
              <a:rPr lang="es-ES" sz="1000" b="0" dirty="0">
                <a:solidFill>
                  <a:srgbClr val="65264C"/>
                </a:solidFill>
              </a:rPr>
              <a:t> en porcino. La visión del productor</a:t>
            </a:r>
          </a:p>
          <a:p>
            <a:pPr marL="171450" indent="-171450">
              <a:buFont typeface="Arial" panose="020B0604020202020204" pitchFamily="34" charset="0"/>
              <a:buChar char="•"/>
              <a:defRPr/>
            </a:pPr>
            <a:r>
              <a:rPr lang="es-ES" sz="1000" b="0" dirty="0">
                <a:solidFill>
                  <a:srgbClr val="65264C"/>
                </a:solidFill>
              </a:rPr>
              <a:t>Producción de lechones en ausencia de </a:t>
            </a:r>
            <a:r>
              <a:rPr lang="es-ES" sz="1000" b="0" dirty="0" err="1">
                <a:solidFill>
                  <a:srgbClr val="65264C"/>
                </a:solidFill>
              </a:rPr>
              <a:t>ZnO</a:t>
            </a:r>
            <a:r>
              <a:rPr lang="es-ES" sz="1000" b="0" dirty="0">
                <a:solidFill>
                  <a:srgbClr val="65264C"/>
                </a:solidFill>
              </a:rPr>
              <a:t> y antibióticos. Una perspectiva Europea</a:t>
            </a:r>
          </a:p>
          <a:p>
            <a:pPr marL="171450" indent="-171450">
              <a:buFont typeface="Arial" panose="020B0604020202020204" pitchFamily="34" charset="0"/>
              <a:buChar char="•"/>
              <a:defRPr/>
            </a:pPr>
            <a:r>
              <a:rPr lang="es-ES" sz="1000" b="0" dirty="0">
                <a:solidFill>
                  <a:srgbClr val="65264C"/>
                </a:solidFill>
              </a:rPr>
              <a:t>Diagnóstico y tratamiento de cuadros de diarrea </a:t>
            </a:r>
            <a:r>
              <a:rPr lang="es-ES" sz="1000" b="0" dirty="0" err="1">
                <a:solidFill>
                  <a:srgbClr val="65264C"/>
                </a:solidFill>
              </a:rPr>
              <a:t>posdestete</a:t>
            </a:r>
            <a:endParaRPr lang="es-ES" sz="1000" b="0" dirty="0">
              <a:solidFill>
                <a:srgbClr val="65264C"/>
              </a:solidFill>
            </a:endParaRPr>
          </a:p>
          <a:p>
            <a:pPr marL="171450" indent="-171450">
              <a:buFont typeface="Arial" panose="020B0604020202020204" pitchFamily="34" charset="0"/>
              <a:buChar char="•"/>
              <a:defRPr/>
            </a:pPr>
            <a:r>
              <a:rPr lang="es-ES" sz="1000" b="0" dirty="0">
                <a:solidFill>
                  <a:srgbClr val="65264C"/>
                </a:solidFill>
              </a:rPr>
              <a:t>Importancia del manejo e instalaciones en la maternidad para trabajar sin </a:t>
            </a:r>
            <a:r>
              <a:rPr lang="es-ES" sz="1000" b="0" dirty="0" err="1">
                <a:solidFill>
                  <a:srgbClr val="65264C"/>
                </a:solidFill>
              </a:rPr>
              <a:t>ZnO</a:t>
            </a:r>
            <a:endParaRPr lang="es-ES" sz="1000" b="0" dirty="0">
              <a:solidFill>
                <a:srgbClr val="65264C"/>
              </a:solidFill>
            </a:endParaRPr>
          </a:p>
          <a:p>
            <a:pPr marL="171450" indent="-171450">
              <a:buFont typeface="Arial" panose="020B0604020202020204" pitchFamily="34" charset="0"/>
              <a:buChar char="•"/>
              <a:defRPr/>
            </a:pPr>
            <a:r>
              <a:rPr lang="es-ES" sz="1000" b="0" dirty="0">
                <a:solidFill>
                  <a:srgbClr val="65264C"/>
                </a:solidFill>
              </a:rPr>
              <a:t>Cómo trabajar sin óxido de zinc en la fase de </a:t>
            </a:r>
            <a:r>
              <a:rPr lang="es-ES" sz="1000" b="0" dirty="0" err="1">
                <a:solidFill>
                  <a:srgbClr val="65264C"/>
                </a:solidFill>
              </a:rPr>
              <a:t>posdestete</a:t>
            </a:r>
            <a:endParaRPr lang="es-ES" sz="1000" b="0" dirty="0">
              <a:solidFill>
                <a:srgbClr val="65264C"/>
              </a:solidFill>
            </a:endParaRPr>
          </a:p>
          <a:p>
            <a:pPr marL="171450" indent="-171450">
              <a:buFont typeface="Arial" panose="020B0604020202020204" pitchFamily="34" charset="0"/>
              <a:buChar char="•"/>
              <a:defRPr/>
            </a:pPr>
            <a:r>
              <a:rPr lang="es-ES" sz="1000" b="0" dirty="0">
                <a:solidFill>
                  <a:srgbClr val="65264C"/>
                </a:solidFill>
              </a:rPr>
              <a:t>Claves de la vacunación frente a la diarrea </a:t>
            </a:r>
            <a:r>
              <a:rPr lang="es-ES" sz="1000" b="0" dirty="0" err="1">
                <a:solidFill>
                  <a:srgbClr val="65264C"/>
                </a:solidFill>
              </a:rPr>
              <a:t>posdestete</a:t>
            </a:r>
            <a:endParaRPr lang="es-ES" sz="1000" b="0" dirty="0">
              <a:solidFill>
                <a:srgbClr val="65264C"/>
              </a:solidFill>
            </a:endParaRPr>
          </a:p>
        </p:txBody>
      </p:sp>
      <p:pic>
        <p:nvPicPr>
          <p:cNvPr id="38" name="Picture 37" descr="Logo&#10;&#10;Description automatically generated">
            <a:extLst>
              <a:ext uri="{FF2B5EF4-FFF2-40B4-BE49-F238E27FC236}">
                <a16:creationId xmlns:a16="http://schemas.microsoft.com/office/drawing/2014/main" id="{63920706-CC5A-4E17-BDDC-B28CD3F679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494" y="4426296"/>
            <a:ext cx="1452080" cy="901816"/>
          </a:xfrm>
          <a:prstGeom prst="rect">
            <a:avLst/>
          </a:prstGeom>
        </p:spPr>
      </p:pic>
      <p:pic>
        <p:nvPicPr>
          <p:cNvPr id="40" name="Picture 39" descr="A picture containing text, clipart&#10;&#10;Description automatically generated">
            <a:extLst>
              <a:ext uri="{FF2B5EF4-FFF2-40B4-BE49-F238E27FC236}">
                <a16:creationId xmlns:a16="http://schemas.microsoft.com/office/drawing/2014/main" id="{99BCF5A8-73B7-4327-A9CB-6D88A1A692E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3296" y="5219234"/>
            <a:ext cx="1797910" cy="997510"/>
          </a:xfrm>
          <a:prstGeom prst="rect">
            <a:avLst/>
          </a:prstGeom>
        </p:spPr>
      </p:pic>
      <p:sp>
        <p:nvSpPr>
          <p:cNvPr id="41" name="Arrow: Right 40">
            <a:extLst>
              <a:ext uri="{FF2B5EF4-FFF2-40B4-BE49-F238E27FC236}">
                <a16:creationId xmlns:a16="http://schemas.microsoft.com/office/drawing/2014/main" id="{C69B53BC-54D9-49C8-85A3-DE0EFDBF279D}"/>
              </a:ext>
            </a:extLst>
          </p:cNvPr>
          <p:cNvSpPr/>
          <p:nvPr/>
        </p:nvSpPr>
        <p:spPr>
          <a:xfrm>
            <a:off x="3857387" y="5065363"/>
            <a:ext cx="350412" cy="44907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sp>
        <p:nvSpPr>
          <p:cNvPr id="43" name="Rectangle 42">
            <a:extLst>
              <a:ext uri="{FF2B5EF4-FFF2-40B4-BE49-F238E27FC236}">
                <a16:creationId xmlns:a16="http://schemas.microsoft.com/office/drawing/2014/main" id="{2B289D04-7E1E-4588-BD35-6971FE6C576F}"/>
              </a:ext>
            </a:extLst>
          </p:cNvPr>
          <p:cNvSpPr/>
          <p:nvPr/>
        </p:nvSpPr>
        <p:spPr>
          <a:xfrm>
            <a:off x="820393" y="4403681"/>
            <a:ext cx="2912344" cy="1915025"/>
          </a:xfrm>
          <a:prstGeom prst="rect">
            <a:avLst/>
          </a:prstGeom>
          <a:noFill/>
          <a:ln w="28575">
            <a:solidFill>
              <a:srgbClr val="00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pic>
        <p:nvPicPr>
          <p:cNvPr id="45" name="Picture 44">
            <a:extLst>
              <a:ext uri="{FF2B5EF4-FFF2-40B4-BE49-F238E27FC236}">
                <a16:creationId xmlns:a16="http://schemas.microsoft.com/office/drawing/2014/main" id="{DD05D70F-40F8-41D2-A78E-D001FB535B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014" y="4338505"/>
            <a:ext cx="4316531" cy="2269464"/>
          </a:xfrm>
          <a:prstGeom prst="rect">
            <a:avLst/>
          </a:prstGeom>
        </p:spPr>
      </p:pic>
      <p:sp>
        <p:nvSpPr>
          <p:cNvPr id="47" name="Arrow: Right 46">
            <a:extLst>
              <a:ext uri="{FF2B5EF4-FFF2-40B4-BE49-F238E27FC236}">
                <a16:creationId xmlns:a16="http://schemas.microsoft.com/office/drawing/2014/main" id="{5E602B7C-F4FA-4ED3-BF81-780E80B9CE03}"/>
              </a:ext>
            </a:extLst>
          </p:cNvPr>
          <p:cNvSpPr/>
          <p:nvPr/>
        </p:nvSpPr>
        <p:spPr>
          <a:xfrm>
            <a:off x="5362704" y="5072549"/>
            <a:ext cx="350412" cy="44907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sp>
        <p:nvSpPr>
          <p:cNvPr id="48" name="Arrow: Right 47">
            <a:extLst>
              <a:ext uri="{FF2B5EF4-FFF2-40B4-BE49-F238E27FC236}">
                <a16:creationId xmlns:a16="http://schemas.microsoft.com/office/drawing/2014/main" id="{781DCFC1-6C9D-41D3-B5C5-A307409CC6A5}"/>
              </a:ext>
            </a:extLst>
          </p:cNvPr>
          <p:cNvSpPr/>
          <p:nvPr/>
        </p:nvSpPr>
        <p:spPr>
          <a:xfrm>
            <a:off x="11282838" y="5156948"/>
            <a:ext cx="350412" cy="44907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pic>
        <p:nvPicPr>
          <p:cNvPr id="50" name="Picture 49">
            <a:extLst>
              <a:ext uri="{FF2B5EF4-FFF2-40B4-BE49-F238E27FC236}">
                <a16:creationId xmlns:a16="http://schemas.microsoft.com/office/drawing/2014/main" id="{9D0580AB-3778-460F-9E4F-48F6242A0722}"/>
              </a:ext>
            </a:extLst>
          </p:cNvPr>
          <p:cNvPicPr>
            <a:picLocks noChangeAspect="1"/>
          </p:cNvPicPr>
          <p:nvPr/>
        </p:nvPicPr>
        <p:blipFill>
          <a:blip r:embed="rId10"/>
          <a:stretch>
            <a:fillRect/>
          </a:stretch>
        </p:blipFill>
        <p:spPr>
          <a:xfrm>
            <a:off x="5836092" y="3668671"/>
            <a:ext cx="1906645" cy="630573"/>
          </a:xfrm>
          <a:prstGeom prst="rect">
            <a:avLst/>
          </a:prstGeom>
        </p:spPr>
      </p:pic>
      <p:pic>
        <p:nvPicPr>
          <p:cNvPr id="51" name="Picture 50">
            <a:extLst>
              <a:ext uri="{FF2B5EF4-FFF2-40B4-BE49-F238E27FC236}">
                <a16:creationId xmlns:a16="http://schemas.microsoft.com/office/drawing/2014/main" id="{BB2A4F6A-033B-4065-BC87-4B6592F162E9}"/>
              </a:ext>
            </a:extLst>
          </p:cNvPr>
          <p:cNvPicPr>
            <a:picLocks noChangeAspect="1"/>
          </p:cNvPicPr>
          <p:nvPr/>
        </p:nvPicPr>
        <p:blipFill>
          <a:blip r:embed="rId11"/>
          <a:stretch>
            <a:fillRect/>
          </a:stretch>
        </p:blipFill>
        <p:spPr>
          <a:xfrm>
            <a:off x="7726752" y="3705517"/>
            <a:ext cx="2308711" cy="630573"/>
          </a:xfrm>
          <a:prstGeom prst="rect">
            <a:avLst/>
          </a:prstGeom>
        </p:spPr>
      </p:pic>
      <p:sp>
        <p:nvSpPr>
          <p:cNvPr id="22" name="TextBox 21">
            <a:extLst>
              <a:ext uri="{FF2B5EF4-FFF2-40B4-BE49-F238E27FC236}">
                <a16:creationId xmlns:a16="http://schemas.microsoft.com/office/drawing/2014/main" id="{A8E41497-C48E-470A-A103-22CC33CBAF2D}"/>
              </a:ext>
            </a:extLst>
          </p:cNvPr>
          <p:cNvSpPr txBox="1"/>
          <p:nvPr/>
        </p:nvSpPr>
        <p:spPr>
          <a:xfrm rot="16200000">
            <a:off x="11602344" y="4487801"/>
            <a:ext cx="991893" cy="215444"/>
          </a:xfrm>
          <a:prstGeom prst="rect">
            <a:avLst/>
          </a:prstGeom>
          <a:noFill/>
        </p:spPr>
        <p:txBody>
          <a:bodyPr wrap="square">
            <a:spAutoFit/>
          </a:bodyPr>
          <a:lstStyle/>
          <a:p>
            <a:pPr>
              <a:defRPr/>
            </a:pPr>
            <a:r>
              <a:rPr lang="en-US" sz="800" dirty="0">
                <a:solidFill>
                  <a:srgbClr val="0685B6">
                    <a:lumMod val="40000"/>
                    <a:lumOff val="60000"/>
                  </a:srgbClr>
                </a:solidFill>
                <a:latin typeface="Arial" panose="020B0604020202020204" pitchFamily="34" charset="0"/>
              </a:rPr>
              <a:t>EM-ES-21-0080</a:t>
            </a:r>
            <a:endParaRPr lang="en-US" sz="800" dirty="0">
              <a:solidFill>
                <a:srgbClr val="0685B6">
                  <a:lumMod val="40000"/>
                  <a:lumOff val="60000"/>
                </a:srgbClr>
              </a:solidFill>
              <a:latin typeface="Calibri" panose="020F0502020204030204"/>
            </a:endParaRPr>
          </a:p>
        </p:txBody>
      </p:sp>
      <p:sp>
        <p:nvSpPr>
          <p:cNvPr id="23" name="TextBox 22">
            <a:extLst>
              <a:ext uri="{FF2B5EF4-FFF2-40B4-BE49-F238E27FC236}">
                <a16:creationId xmlns:a16="http://schemas.microsoft.com/office/drawing/2014/main" id="{6BD9B45C-0630-4803-82F0-206EC4C78E12}"/>
              </a:ext>
            </a:extLst>
          </p:cNvPr>
          <p:cNvSpPr txBox="1"/>
          <p:nvPr/>
        </p:nvSpPr>
        <p:spPr>
          <a:xfrm>
            <a:off x="4171132" y="4129078"/>
            <a:ext cx="1770942" cy="216982"/>
          </a:xfrm>
          <a:prstGeom prst="rect">
            <a:avLst/>
          </a:prstGeom>
          <a:noFill/>
        </p:spPr>
        <p:txBody>
          <a:bodyPr wrap="square">
            <a:spAutoFit/>
          </a:bodyPr>
          <a:lstStyle/>
          <a:p>
            <a:pPr>
              <a:lnSpc>
                <a:spcPct val="90000"/>
              </a:lnSpc>
              <a:spcBef>
                <a:spcPct val="0"/>
              </a:spcBef>
              <a:defRPr/>
            </a:pPr>
            <a:r>
              <a:rPr lang="es-ES" sz="900" dirty="0">
                <a:solidFill>
                  <a:srgbClr val="913393"/>
                </a:solidFill>
                <a:latin typeface="Arial" panose="020B0604020202020204" pitchFamily="34" charset="0"/>
                <a:cs typeface="Arial" panose="020B0604020202020204" pitchFamily="34" charset="0"/>
              </a:rPr>
              <a:t>Posts  -&gt; </a:t>
            </a:r>
          </a:p>
        </p:txBody>
      </p:sp>
      <p:pic>
        <p:nvPicPr>
          <p:cNvPr id="3" name="Picture 2">
            <a:extLst>
              <a:ext uri="{FF2B5EF4-FFF2-40B4-BE49-F238E27FC236}">
                <a16:creationId xmlns:a16="http://schemas.microsoft.com/office/drawing/2014/main" id="{E8252F25-0FA6-4C3C-8AB2-15366D49ED26}"/>
              </a:ext>
            </a:extLst>
          </p:cNvPr>
          <p:cNvPicPr>
            <a:picLocks noChangeAspect="1"/>
          </p:cNvPicPr>
          <p:nvPr/>
        </p:nvPicPr>
        <p:blipFill>
          <a:blip r:embed="rId12"/>
          <a:stretch>
            <a:fillRect/>
          </a:stretch>
        </p:blipFill>
        <p:spPr>
          <a:xfrm>
            <a:off x="1" y="1409278"/>
            <a:ext cx="12346797" cy="5437744"/>
          </a:xfrm>
          <a:prstGeom prst="rect">
            <a:avLst/>
          </a:prstGeom>
        </p:spPr>
      </p:pic>
      <p:sp>
        <p:nvSpPr>
          <p:cNvPr id="26" name="TextBox 25">
            <a:extLst>
              <a:ext uri="{FF2B5EF4-FFF2-40B4-BE49-F238E27FC236}">
                <a16:creationId xmlns:a16="http://schemas.microsoft.com/office/drawing/2014/main" id="{A3786BD1-832E-4ECE-A224-D49C7503CCB7}"/>
              </a:ext>
            </a:extLst>
          </p:cNvPr>
          <p:cNvSpPr txBox="1"/>
          <p:nvPr/>
        </p:nvSpPr>
        <p:spPr>
          <a:xfrm>
            <a:off x="8100108" y="876877"/>
            <a:ext cx="3806970" cy="369332"/>
          </a:xfrm>
          <a:prstGeom prst="rect">
            <a:avLst/>
          </a:prstGeom>
          <a:noFill/>
        </p:spPr>
        <p:txBody>
          <a:bodyPr wrap="square">
            <a:spAutoFit/>
          </a:bodyPr>
          <a:lstStyle/>
          <a:p>
            <a:pPr>
              <a:defRPr/>
            </a:pPr>
            <a:r>
              <a:rPr lang="en-US" dirty="0" err="1">
                <a:solidFill>
                  <a:srgbClr val="000000"/>
                </a:solidFill>
                <a:latin typeface="Calibri" panose="020F0502020204030204"/>
                <a:hlinkClick r:id="rId13"/>
              </a:rPr>
              <a:t>Sumando</a:t>
            </a:r>
            <a:r>
              <a:rPr lang="en-US" dirty="0">
                <a:solidFill>
                  <a:srgbClr val="000000"/>
                </a:solidFill>
                <a:latin typeface="Calibri" panose="020F0502020204030204"/>
                <a:hlinkClick r:id="rId13"/>
              </a:rPr>
              <a:t> </a:t>
            </a:r>
            <a:r>
              <a:rPr lang="en-US" dirty="0" err="1">
                <a:solidFill>
                  <a:srgbClr val="000000"/>
                </a:solidFill>
                <a:latin typeface="Calibri" panose="020F0502020204030204"/>
                <a:hlinkClick r:id="rId13"/>
              </a:rPr>
              <a:t>esfuerzos</a:t>
            </a:r>
            <a:r>
              <a:rPr lang="en-US" dirty="0">
                <a:solidFill>
                  <a:srgbClr val="000000"/>
                </a:solidFill>
                <a:latin typeface="Calibri" panose="020F0502020204030204"/>
                <a:hlinkClick r:id="rId13"/>
              </a:rPr>
              <a:t> (elanco.com)</a:t>
            </a:r>
            <a:endParaRPr lang="en-US" dirty="0">
              <a:solidFill>
                <a:srgbClr val="000000"/>
              </a:solidFill>
              <a:latin typeface="Calibri" panose="020F0502020204030204"/>
            </a:endParaRPr>
          </a:p>
        </p:txBody>
      </p:sp>
    </p:spTree>
    <p:extLst>
      <p:ext uri="{BB962C8B-B14F-4D97-AF65-F5344CB8AC3E}">
        <p14:creationId xmlns:p14="http://schemas.microsoft.com/office/powerpoint/2010/main" val="38477627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E0E48B-7FB5-4673-9E80-7CE49D02D8EC}"/>
              </a:ext>
            </a:extLst>
          </p:cNvPr>
          <p:cNvSpPr>
            <a:spLocks noGrp="1"/>
          </p:cNvSpPr>
          <p:nvPr>
            <p:ph type="sldNum" sz="quarter" idx="12"/>
          </p:nvPr>
        </p:nvSpPr>
        <p:spPr/>
        <p:txBody>
          <a:bodyPr/>
          <a:lstStyle/>
          <a:p>
            <a:pPr>
              <a:defRPr/>
            </a:pPr>
            <a:fld id="{4737D6AF-2FA5-476A-AF60-7A8CDF2E2DFB}" type="slidenum">
              <a:rPr lang="en-US" kern="1200">
                <a:solidFill>
                  <a:prstClr val="white"/>
                </a:solidFill>
              </a:rPr>
              <a:pPr>
                <a:defRPr/>
              </a:pPr>
              <a:t>17</a:t>
            </a:fld>
            <a:endParaRPr lang="en-US" kern="1200">
              <a:solidFill>
                <a:prstClr val="white"/>
              </a:solidFill>
            </a:endParaRPr>
          </a:p>
        </p:txBody>
      </p:sp>
      <p:sp>
        <p:nvSpPr>
          <p:cNvPr id="5" name="Title 4">
            <a:extLst>
              <a:ext uri="{FF2B5EF4-FFF2-40B4-BE49-F238E27FC236}">
                <a16:creationId xmlns:a16="http://schemas.microsoft.com/office/drawing/2014/main" id="{E610901F-F98D-485C-872D-54D0719A9746}"/>
              </a:ext>
            </a:extLst>
          </p:cNvPr>
          <p:cNvSpPr>
            <a:spLocks noGrp="1"/>
          </p:cNvSpPr>
          <p:nvPr>
            <p:ph type="title"/>
          </p:nvPr>
        </p:nvSpPr>
        <p:spPr/>
        <p:txBody>
          <a:bodyPr/>
          <a:lstStyle/>
          <a:p>
            <a:endParaRPr lang="en-US" dirty="0"/>
          </a:p>
        </p:txBody>
      </p:sp>
      <p:pic>
        <p:nvPicPr>
          <p:cNvPr id="8" name="Content Placeholder 7">
            <a:extLst>
              <a:ext uri="{FF2B5EF4-FFF2-40B4-BE49-F238E27FC236}">
                <a16:creationId xmlns:a16="http://schemas.microsoft.com/office/drawing/2014/main" id="{972B035E-3AE5-4F10-92DF-9D5A2213FA30}"/>
              </a:ext>
            </a:extLst>
          </p:cNvPr>
          <p:cNvPicPr>
            <a:picLocks noGrp="1" noChangeAspect="1"/>
          </p:cNvPicPr>
          <p:nvPr>
            <p:ph idx="1"/>
          </p:nvPr>
        </p:nvPicPr>
        <p:blipFill>
          <a:blip r:embed="rId2"/>
          <a:stretch>
            <a:fillRect/>
          </a:stretch>
        </p:blipFill>
        <p:spPr>
          <a:xfrm>
            <a:off x="1" y="95218"/>
            <a:ext cx="12278383" cy="6667564"/>
          </a:xfrm>
        </p:spPr>
      </p:pic>
      <p:sp>
        <p:nvSpPr>
          <p:cNvPr id="10" name="TextBox 9">
            <a:extLst>
              <a:ext uri="{FF2B5EF4-FFF2-40B4-BE49-F238E27FC236}">
                <a16:creationId xmlns:a16="http://schemas.microsoft.com/office/drawing/2014/main" id="{E2073093-C083-435C-8937-E90E10A0573D}"/>
              </a:ext>
            </a:extLst>
          </p:cNvPr>
          <p:cNvSpPr txBox="1"/>
          <p:nvPr/>
        </p:nvSpPr>
        <p:spPr>
          <a:xfrm>
            <a:off x="7248395" y="570612"/>
            <a:ext cx="6096000" cy="646331"/>
          </a:xfrm>
          <a:prstGeom prst="rect">
            <a:avLst/>
          </a:prstGeom>
          <a:noFill/>
        </p:spPr>
        <p:txBody>
          <a:bodyPr wrap="square">
            <a:spAutoFit/>
          </a:bodyPr>
          <a:lstStyle/>
          <a:p>
            <a:pPr>
              <a:defRPr/>
            </a:pPr>
            <a:r>
              <a:rPr lang="es-ES"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https://vetconecta.elanco.com/sumando-esfuerzos</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704494A-EAF5-DE14-DC65-8711396BD85A}"/>
              </a:ext>
            </a:extLst>
          </p:cNvPr>
          <p:cNvGrpSpPr/>
          <p:nvPr/>
        </p:nvGrpSpPr>
        <p:grpSpPr>
          <a:xfrm>
            <a:off x="1066710" y="1842786"/>
            <a:ext cx="2362290" cy="1471914"/>
            <a:chOff x="8452837" y="4005983"/>
            <a:chExt cx="3177509" cy="1735347"/>
          </a:xfrm>
        </p:grpSpPr>
        <p:sp>
          <p:nvSpPr>
            <p:cNvPr id="3" name="Rectangle 2">
              <a:extLst>
                <a:ext uri="{FF2B5EF4-FFF2-40B4-BE49-F238E27FC236}">
                  <a16:creationId xmlns:a16="http://schemas.microsoft.com/office/drawing/2014/main" id="{7B19C63E-D3D4-6FE4-E997-F133263593DE}"/>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6" name="Picture 5" descr="Logo&#10;&#10;Description automatically generated">
              <a:extLst>
                <a:ext uri="{FF2B5EF4-FFF2-40B4-BE49-F238E27FC236}">
                  <a16:creationId xmlns:a16="http://schemas.microsoft.com/office/drawing/2014/main" id="{818F6DCF-BB1F-C781-8442-AA71A2C834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Tree>
    <p:extLst>
      <p:ext uri="{BB962C8B-B14F-4D97-AF65-F5344CB8AC3E}">
        <p14:creationId xmlns:p14="http://schemas.microsoft.com/office/powerpoint/2010/main" val="78065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A2FD9F5-9973-4DB7-BAD2-01206634F06E}"/>
              </a:ext>
            </a:extLst>
          </p:cNvPr>
          <p:cNvSpPr>
            <a:spLocks noGrp="1"/>
          </p:cNvSpPr>
          <p:nvPr>
            <p:ph type="ftr" sz="quarter" idx="11"/>
          </p:nvPr>
        </p:nvSpPr>
        <p:spPr/>
        <p:txBody>
          <a:bodyPr/>
          <a:lstStyle/>
          <a:p>
            <a:pPr>
              <a:defRPr/>
            </a:pPr>
            <a:r>
              <a:rPr lang="en-US">
                <a:solidFill>
                  <a:srgbClr val="073251"/>
                </a:solidFill>
                <a:latin typeface="Calibri"/>
              </a:rPr>
              <a:t>*2022 Brand Objective is extrapolated based on BP2021 target applying a 7% growth rate (based on legacy-Bayer’s business plan assumptions).</a:t>
            </a:r>
          </a:p>
        </p:txBody>
      </p:sp>
      <p:sp>
        <p:nvSpPr>
          <p:cNvPr id="5" name="Slide Number Placeholder 4">
            <a:extLst>
              <a:ext uri="{FF2B5EF4-FFF2-40B4-BE49-F238E27FC236}">
                <a16:creationId xmlns:a16="http://schemas.microsoft.com/office/drawing/2014/main" id="{33473389-5615-4A4F-91CF-1399BDE00A30}"/>
              </a:ext>
            </a:extLst>
          </p:cNvPr>
          <p:cNvSpPr>
            <a:spLocks noGrp="1"/>
          </p:cNvSpPr>
          <p:nvPr>
            <p:ph type="sldNum" sz="quarter" idx="12"/>
          </p:nvPr>
        </p:nvSpPr>
        <p:spPr/>
        <p:txBody>
          <a:bodyPr/>
          <a:lstStyle/>
          <a:p>
            <a:pPr>
              <a:defRPr/>
            </a:pPr>
            <a:fld id="{4737D6AF-2FA5-476A-AF60-7A8CDF2E2DFB}" type="slidenum">
              <a:rPr lang="en-US" kern="1200">
                <a:solidFill>
                  <a:prstClr val="white"/>
                </a:solidFill>
              </a:rPr>
              <a:pPr>
                <a:defRPr/>
              </a:pPr>
              <a:t>18</a:t>
            </a:fld>
            <a:endParaRPr lang="en-US" kern="1200">
              <a:solidFill>
                <a:prstClr val="white"/>
              </a:solidFill>
            </a:endParaRPr>
          </a:p>
        </p:txBody>
      </p:sp>
      <p:sp>
        <p:nvSpPr>
          <p:cNvPr id="6" name="Title 5">
            <a:extLst>
              <a:ext uri="{FF2B5EF4-FFF2-40B4-BE49-F238E27FC236}">
                <a16:creationId xmlns:a16="http://schemas.microsoft.com/office/drawing/2014/main" id="{CAB9D1D0-08BD-455B-B1F6-A65F1CA3624F}"/>
              </a:ext>
            </a:extLst>
          </p:cNvPr>
          <p:cNvSpPr>
            <a:spLocks noGrp="1"/>
          </p:cNvSpPr>
          <p:nvPr>
            <p:ph type="title"/>
          </p:nvPr>
        </p:nvSpPr>
        <p:spPr/>
        <p:txBody>
          <a:bodyPr/>
          <a:lstStyle/>
          <a:p>
            <a:endParaRPr lang="en-US"/>
          </a:p>
        </p:txBody>
      </p:sp>
      <p:pic>
        <p:nvPicPr>
          <p:cNvPr id="12" name="Content Placeholder 11">
            <a:extLst>
              <a:ext uri="{FF2B5EF4-FFF2-40B4-BE49-F238E27FC236}">
                <a16:creationId xmlns:a16="http://schemas.microsoft.com/office/drawing/2014/main" id="{93451EFB-1724-4EAF-860F-60E6D9F5EA9C}"/>
              </a:ext>
            </a:extLst>
          </p:cNvPr>
          <p:cNvPicPr>
            <a:picLocks noGrp="1" noChangeAspect="1"/>
          </p:cNvPicPr>
          <p:nvPr>
            <p:ph sz="half" idx="1"/>
          </p:nvPr>
        </p:nvPicPr>
        <p:blipFill>
          <a:blip r:embed="rId2"/>
          <a:stretch>
            <a:fillRect/>
          </a:stretch>
        </p:blipFill>
        <p:spPr>
          <a:xfrm>
            <a:off x="0" y="25393"/>
            <a:ext cx="12108032" cy="6777000"/>
          </a:xfrm>
        </p:spPr>
      </p:pic>
      <p:sp>
        <p:nvSpPr>
          <p:cNvPr id="10" name="TextBox 9">
            <a:extLst>
              <a:ext uri="{FF2B5EF4-FFF2-40B4-BE49-F238E27FC236}">
                <a16:creationId xmlns:a16="http://schemas.microsoft.com/office/drawing/2014/main" id="{DFB0F2A7-BBBB-48F0-BFFB-B32352B29D77}"/>
              </a:ext>
            </a:extLst>
          </p:cNvPr>
          <p:cNvSpPr txBox="1"/>
          <p:nvPr/>
        </p:nvSpPr>
        <p:spPr>
          <a:xfrm>
            <a:off x="7248395" y="570612"/>
            <a:ext cx="6096000" cy="646331"/>
          </a:xfrm>
          <a:prstGeom prst="rect">
            <a:avLst/>
          </a:prstGeom>
          <a:noFill/>
        </p:spPr>
        <p:txBody>
          <a:bodyPr wrap="square">
            <a:spAutoFit/>
          </a:bodyPr>
          <a:lstStyle/>
          <a:p>
            <a:pPr>
              <a:defRPr/>
            </a:pPr>
            <a:r>
              <a:rPr lang="es-ES"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3"/>
              </a:rPr>
              <a:t>https://vetconecta.elanco.com/sumando-esfuerzos</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36DA989-5B19-ACD1-D5E3-CD2AF5462F58}"/>
              </a:ext>
            </a:extLst>
          </p:cNvPr>
          <p:cNvGrpSpPr/>
          <p:nvPr/>
        </p:nvGrpSpPr>
        <p:grpSpPr>
          <a:xfrm>
            <a:off x="828585" y="1557036"/>
            <a:ext cx="2362290" cy="1471914"/>
            <a:chOff x="8452837" y="4005983"/>
            <a:chExt cx="3177509" cy="1735347"/>
          </a:xfrm>
        </p:grpSpPr>
        <p:sp>
          <p:nvSpPr>
            <p:cNvPr id="3" name="Rectangle 2">
              <a:extLst>
                <a:ext uri="{FF2B5EF4-FFF2-40B4-BE49-F238E27FC236}">
                  <a16:creationId xmlns:a16="http://schemas.microsoft.com/office/drawing/2014/main" id="{8793BD77-213D-EA29-F26C-FB6FEA660BF2}"/>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7" name="Picture 6" descr="Logo&#10;&#10;Description automatically generated">
              <a:extLst>
                <a:ext uri="{FF2B5EF4-FFF2-40B4-BE49-F238E27FC236}">
                  <a16:creationId xmlns:a16="http://schemas.microsoft.com/office/drawing/2014/main" id="{31891A96-7301-ED53-1B2C-703BC7C762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Tree>
    <p:extLst>
      <p:ext uri="{BB962C8B-B14F-4D97-AF65-F5344CB8AC3E}">
        <p14:creationId xmlns:p14="http://schemas.microsoft.com/office/powerpoint/2010/main" val="571593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B8EC3515-0EC2-42BA-BBF9-0F9A1D27CBBD}"/>
              </a:ext>
            </a:extLst>
          </p:cNvPr>
          <p:cNvPicPr>
            <a:picLocks noGrp="1" noChangeAspect="1"/>
          </p:cNvPicPr>
          <p:nvPr>
            <p:ph sz="half" idx="2"/>
          </p:nvPr>
        </p:nvPicPr>
        <p:blipFill>
          <a:blip r:embed="rId2"/>
          <a:stretch>
            <a:fillRect/>
          </a:stretch>
        </p:blipFill>
        <p:spPr>
          <a:xfrm>
            <a:off x="-1" y="-139964"/>
            <a:ext cx="12108033" cy="7095257"/>
          </a:xfrm>
        </p:spPr>
      </p:pic>
      <p:sp>
        <p:nvSpPr>
          <p:cNvPr id="5" name="Slide Number Placeholder 4">
            <a:extLst>
              <a:ext uri="{FF2B5EF4-FFF2-40B4-BE49-F238E27FC236}">
                <a16:creationId xmlns:a16="http://schemas.microsoft.com/office/drawing/2014/main" id="{33473389-5615-4A4F-91CF-1399BDE00A30}"/>
              </a:ext>
            </a:extLst>
          </p:cNvPr>
          <p:cNvSpPr>
            <a:spLocks noGrp="1"/>
          </p:cNvSpPr>
          <p:nvPr>
            <p:ph type="sldNum" sz="quarter" idx="12"/>
          </p:nvPr>
        </p:nvSpPr>
        <p:spPr/>
        <p:txBody>
          <a:bodyPr/>
          <a:lstStyle/>
          <a:p>
            <a:pPr>
              <a:defRPr/>
            </a:pPr>
            <a:fld id="{4737D6AF-2FA5-476A-AF60-7A8CDF2E2DFB}" type="slidenum">
              <a:rPr lang="en-US" kern="1200">
                <a:solidFill>
                  <a:prstClr val="white"/>
                </a:solidFill>
              </a:rPr>
              <a:pPr>
                <a:defRPr/>
              </a:pPr>
              <a:t>19</a:t>
            </a:fld>
            <a:endParaRPr lang="en-US" kern="1200">
              <a:solidFill>
                <a:prstClr val="white"/>
              </a:solidFill>
            </a:endParaRPr>
          </a:p>
        </p:txBody>
      </p:sp>
      <p:pic>
        <p:nvPicPr>
          <p:cNvPr id="21" name="Picture 20">
            <a:extLst>
              <a:ext uri="{FF2B5EF4-FFF2-40B4-BE49-F238E27FC236}">
                <a16:creationId xmlns:a16="http://schemas.microsoft.com/office/drawing/2014/main" id="{89D33BE2-3DA9-4538-A432-13EBDB0B1E33}"/>
              </a:ext>
            </a:extLst>
          </p:cNvPr>
          <p:cNvPicPr>
            <a:picLocks noChangeAspect="1"/>
          </p:cNvPicPr>
          <p:nvPr/>
        </p:nvPicPr>
        <p:blipFill>
          <a:blip r:embed="rId3"/>
          <a:stretch>
            <a:fillRect/>
          </a:stretch>
        </p:blipFill>
        <p:spPr>
          <a:xfrm>
            <a:off x="0" y="4608525"/>
            <a:ext cx="3933174" cy="2346769"/>
          </a:xfrm>
          <a:prstGeom prst="rect">
            <a:avLst/>
          </a:prstGeom>
        </p:spPr>
      </p:pic>
      <p:sp>
        <p:nvSpPr>
          <p:cNvPr id="22" name="TextBox 21">
            <a:extLst>
              <a:ext uri="{FF2B5EF4-FFF2-40B4-BE49-F238E27FC236}">
                <a16:creationId xmlns:a16="http://schemas.microsoft.com/office/drawing/2014/main" id="{44C9EB35-4417-4359-A675-1CE533F5C8E5}"/>
              </a:ext>
            </a:extLst>
          </p:cNvPr>
          <p:cNvSpPr txBox="1"/>
          <p:nvPr/>
        </p:nvSpPr>
        <p:spPr>
          <a:xfrm>
            <a:off x="7248395" y="395248"/>
            <a:ext cx="6096000" cy="646331"/>
          </a:xfrm>
          <a:prstGeom prst="rect">
            <a:avLst/>
          </a:prstGeom>
          <a:noFill/>
        </p:spPr>
        <p:txBody>
          <a:bodyPr wrap="square">
            <a:spAutoFit/>
          </a:bodyPr>
          <a:lstStyle/>
          <a:p>
            <a:pPr>
              <a:defRPr/>
            </a:pPr>
            <a:r>
              <a:rPr lang="es-ES" u="sng" dirty="0">
                <a:solidFill>
                  <a:srgbClr val="000000"/>
                </a:solidFill>
                <a:latin typeface="Calibri" panose="020F0502020204030204" pitchFamily="34" charset="0"/>
                <a:ea typeface="Times New Roman" panose="02020603050405020304" pitchFamily="18" charset="0"/>
                <a:cs typeface="Calibri" panose="020F0502020204030204" pitchFamily="34" charset="0"/>
                <a:hlinkClick r:id="rId4"/>
              </a:rPr>
              <a:t>https://vetconecta.elanco.com/sumando-esfuerzos</a:t>
            </a: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defRPr/>
            </a:pPr>
            <a:endParaRPr lang="en-US"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ED2EFEB6-4D78-5179-EAA3-F9A310CCA60C}"/>
              </a:ext>
            </a:extLst>
          </p:cNvPr>
          <p:cNvGrpSpPr/>
          <p:nvPr/>
        </p:nvGrpSpPr>
        <p:grpSpPr>
          <a:xfrm>
            <a:off x="785442" y="1347486"/>
            <a:ext cx="2362290" cy="1471914"/>
            <a:chOff x="8452837" y="4005983"/>
            <a:chExt cx="3177509" cy="1735347"/>
          </a:xfrm>
        </p:grpSpPr>
        <p:sp>
          <p:nvSpPr>
            <p:cNvPr id="3" name="Rectangle 2">
              <a:extLst>
                <a:ext uri="{FF2B5EF4-FFF2-40B4-BE49-F238E27FC236}">
                  <a16:creationId xmlns:a16="http://schemas.microsoft.com/office/drawing/2014/main" id="{0D45FDB6-9C26-93BA-2024-9704E7AF3355}"/>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4" name="Picture 3" descr="Logo&#10;&#10;Description automatically generated">
              <a:extLst>
                <a:ext uri="{FF2B5EF4-FFF2-40B4-BE49-F238E27FC236}">
                  <a16:creationId xmlns:a16="http://schemas.microsoft.com/office/drawing/2014/main" id="{4E1CC54F-FCEB-705D-50B5-26CFF2A2D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Tree>
    <p:extLst>
      <p:ext uri="{BB962C8B-B14F-4D97-AF65-F5344CB8AC3E}">
        <p14:creationId xmlns:p14="http://schemas.microsoft.com/office/powerpoint/2010/main" val="3377500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ómo ETEC causa la enfermedad">
            <a:extLst>
              <a:ext uri="{FF2B5EF4-FFF2-40B4-BE49-F238E27FC236}">
                <a16:creationId xmlns:a16="http://schemas.microsoft.com/office/drawing/2014/main" id="{EEAE40B2-C273-693C-7F24-87FFC01E4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998" y="451423"/>
            <a:ext cx="9014003" cy="5955153"/>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2E61FC4A-02DD-CED5-96ED-2F645F6F9D99}"/>
              </a:ext>
            </a:extLst>
          </p:cNvPr>
          <p:cNvSpPr txBox="1"/>
          <p:nvPr/>
        </p:nvSpPr>
        <p:spPr>
          <a:xfrm>
            <a:off x="7962472" y="6493267"/>
            <a:ext cx="2907586" cy="369332"/>
          </a:xfrm>
          <a:prstGeom prst="rect">
            <a:avLst/>
          </a:prstGeom>
          <a:noFill/>
        </p:spPr>
        <p:txBody>
          <a:bodyPr wrap="square" rtlCol="0">
            <a:spAutoFit/>
          </a:bodyPr>
          <a:lstStyle/>
          <a:p>
            <a:pPr algn="r"/>
            <a:r>
              <a:rPr lang="es-ES_tradnl" dirty="0"/>
              <a:t>Fuente: 3tres3</a:t>
            </a:r>
          </a:p>
        </p:txBody>
      </p:sp>
    </p:spTree>
    <p:extLst>
      <p:ext uri="{BB962C8B-B14F-4D97-AF65-F5344CB8AC3E}">
        <p14:creationId xmlns:p14="http://schemas.microsoft.com/office/powerpoint/2010/main" val="25874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7C6ADFF-03C0-47A1-B137-ADE91BEF4CA0}"/>
              </a:ext>
            </a:extLst>
          </p:cNvPr>
          <p:cNvSpPr>
            <a:spLocks noGrp="1"/>
          </p:cNvSpPr>
          <p:nvPr>
            <p:ph type="sldNum" sz="quarter" idx="12"/>
          </p:nvPr>
        </p:nvSpPr>
        <p:spPr/>
        <p:txBody>
          <a:bodyPr/>
          <a:lstStyle/>
          <a:p>
            <a:pPr>
              <a:defRPr/>
            </a:pPr>
            <a:fld id="{4737D6AF-2FA5-476A-AF60-7A8CDF2E2DFB}" type="slidenum">
              <a:rPr lang="en-US" kern="1200">
                <a:solidFill>
                  <a:prstClr val="white"/>
                </a:solidFill>
              </a:rPr>
              <a:pPr>
                <a:defRPr/>
              </a:pPr>
              <a:t>20</a:t>
            </a:fld>
            <a:endParaRPr lang="en-US" kern="1200">
              <a:solidFill>
                <a:prstClr val="white"/>
              </a:solidFill>
            </a:endParaRPr>
          </a:p>
        </p:txBody>
      </p:sp>
      <p:sp>
        <p:nvSpPr>
          <p:cNvPr id="5" name="Title 4">
            <a:extLst>
              <a:ext uri="{FF2B5EF4-FFF2-40B4-BE49-F238E27FC236}">
                <a16:creationId xmlns:a16="http://schemas.microsoft.com/office/drawing/2014/main" id="{1C859C1B-600D-47FD-AF19-E66E790EF24E}"/>
              </a:ext>
            </a:extLst>
          </p:cNvPr>
          <p:cNvSpPr>
            <a:spLocks noGrp="1"/>
          </p:cNvSpPr>
          <p:nvPr>
            <p:ph type="title"/>
          </p:nvPr>
        </p:nvSpPr>
        <p:spPr/>
        <p:txBody>
          <a:bodyPr/>
          <a:lstStyle/>
          <a:p>
            <a:r>
              <a:rPr lang="en-US" dirty="0">
                <a:solidFill>
                  <a:srgbClr val="0F71B2"/>
                </a:solidFill>
              </a:rPr>
              <a:t>La </a:t>
            </a:r>
            <a:r>
              <a:rPr lang="en-US" i="1" dirty="0">
                <a:solidFill>
                  <a:srgbClr val="0F71B2"/>
                </a:solidFill>
              </a:rPr>
              <a:t>Checklist</a:t>
            </a:r>
          </a:p>
        </p:txBody>
      </p:sp>
      <p:pic>
        <p:nvPicPr>
          <p:cNvPr id="6" name="Picture 5" descr="Graphical user interface&#10;&#10;Description automatically generated with medium confidence">
            <a:extLst>
              <a:ext uri="{FF2B5EF4-FFF2-40B4-BE49-F238E27FC236}">
                <a16:creationId xmlns:a16="http://schemas.microsoft.com/office/drawing/2014/main" id="{08D5F06D-7DB7-477C-9BB3-CB51E05E7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516434"/>
            <a:ext cx="12114823" cy="3526129"/>
          </a:xfrm>
          <a:prstGeom prst="rect">
            <a:avLst/>
          </a:prstGeom>
        </p:spPr>
      </p:pic>
      <p:sp>
        <p:nvSpPr>
          <p:cNvPr id="11" name="TextBox 10">
            <a:extLst>
              <a:ext uri="{FF2B5EF4-FFF2-40B4-BE49-F238E27FC236}">
                <a16:creationId xmlns:a16="http://schemas.microsoft.com/office/drawing/2014/main" id="{F9744178-9AE4-4C84-80A4-ADD0A6A52B3D}"/>
              </a:ext>
            </a:extLst>
          </p:cNvPr>
          <p:cNvSpPr txBox="1"/>
          <p:nvPr/>
        </p:nvSpPr>
        <p:spPr>
          <a:xfrm>
            <a:off x="5289285" y="904399"/>
            <a:ext cx="6118964" cy="369332"/>
          </a:xfrm>
          <a:prstGeom prst="rect">
            <a:avLst/>
          </a:prstGeom>
          <a:noFill/>
        </p:spPr>
        <p:txBody>
          <a:bodyPr wrap="square">
            <a:spAutoFit/>
          </a:bodyPr>
          <a:lstStyle/>
          <a:p>
            <a:pPr>
              <a:defRPr/>
            </a:pPr>
            <a:r>
              <a:rPr lang="en-US" dirty="0">
                <a:solidFill>
                  <a:srgbClr val="073251"/>
                </a:solidFill>
                <a:latin typeface="Calibri"/>
                <a:hlinkClick r:id="rId4"/>
              </a:rPr>
              <a:t>www.sumandoesfuerzosbyelanco.com</a:t>
            </a:r>
            <a:endParaRPr lang="en-US" dirty="0">
              <a:solidFill>
                <a:srgbClr val="073251"/>
              </a:solidFill>
              <a:latin typeface="Calibri"/>
            </a:endParaRPr>
          </a:p>
        </p:txBody>
      </p:sp>
      <p:pic>
        <p:nvPicPr>
          <p:cNvPr id="12" name="Picture 11">
            <a:extLst>
              <a:ext uri="{FF2B5EF4-FFF2-40B4-BE49-F238E27FC236}">
                <a16:creationId xmlns:a16="http://schemas.microsoft.com/office/drawing/2014/main" id="{7DC20216-5D05-4C90-B8DB-6FD246FD6690}"/>
              </a:ext>
            </a:extLst>
          </p:cNvPr>
          <p:cNvPicPr>
            <a:picLocks noChangeAspect="1"/>
          </p:cNvPicPr>
          <p:nvPr/>
        </p:nvPicPr>
        <p:blipFill>
          <a:blip r:embed="rId5"/>
          <a:stretch>
            <a:fillRect/>
          </a:stretch>
        </p:blipFill>
        <p:spPr>
          <a:xfrm>
            <a:off x="8841" y="5048166"/>
            <a:ext cx="6048570" cy="1779855"/>
          </a:xfrm>
          <a:prstGeom prst="rect">
            <a:avLst/>
          </a:prstGeom>
        </p:spPr>
      </p:pic>
      <p:grpSp>
        <p:nvGrpSpPr>
          <p:cNvPr id="2" name="Group 1">
            <a:extLst>
              <a:ext uri="{FF2B5EF4-FFF2-40B4-BE49-F238E27FC236}">
                <a16:creationId xmlns:a16="http://schemas.microsoft.com/office/drawing/2014/main" id="{1144CE32-3945-EEC4-2807-2E26A33E88A7}"/>
              </a:ext>
            </a:extLst>
          </p:cNvPr>
          <p:cNvGrpSpPr/>
          <p:nvPr/>
        </p:nvGrpSpPr>
        <p:grpSpPr>
          <a:xfrm>
            <a:off x="9115335" y="214011"/>
            <a:ext cx="2022589" cy="1218278"/>
            <a:chOff x="8452837" y="4005983"/>
            <a:chExt cx="3177509" cy="1735347"/>
          </a:xfrm>
        </p:grpSpPr>
        <p:sp>
          <p:nvSpPr>
            <p:cNvPr id="3" name="Rectangle 2">
              <a:extLst>
                <a:ext uri="{FF2B5EF4-FFF2-40B4-BE49-F238E27FC236}">
                  <a16:creationId xmlns:a16="http://schemas.microsoft.com/office/drawing/2014/main" id="{589EC663-2204-EB96-26A9-52D2C1691895}"/>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10" name="Picture 9" descr="Logo&#10;&#10;Description automatically generated">
              <a:extLst>
                <a:ext uri="{FF2B5EF4-FFF2-40B4-BE49-F238E27FC236}">
                  <a16:creationId xmlns:a16="http://schemas.microsoft.com/office/drawing/2014/main" id="{ACA5CCC9-DB8C-2746-07DC-89DF48EF91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Tree>
    <p:extLst>
      <p:ext uri="{BB962C8B-B14F-4D97-AF65-F5344CB8AC3E}">
        <p14:creationId xmlns:p14="http://schemas.microsoft.com/office/powerpoint/2010/main" val="23970266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26F8DE7-8667-5D7F-0319-2FB666446156}"/>
              </a:ext>
            </a:extLst>
          </p:cNvPr>
          <p:cNvGrpSpPr/>
          <p:nvPr/>
        </p:nvGrpSpPr>
        <p:grpSpPr>
          <a:xfrm>
            <a:off x="9105810" y="15132"/>
            <a:ext cx="2022589" cy="1218278"/>
            <a:chOff x="8452837" y="4005983"/>
            <a:chExt cx="3177509" cy="1735347"/>
          </a:xfrm>
        </p:grpSpPr>
        <p:sp>
          <p:nvSpPr>
            <p:cNvPr id="7" name="Rectangle 6">
              <a:extLst>
                <a:ext uri="{FF2B5EF4-FFF2-40B4-BE49-F238E27FC236}">
                  <a16:creationId xmlns:a16="http://schemas.microsoft.com/office/drawing/2014/main" id="{A496CCD5-3487-93D1-C221-A17A05185298}"/>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9" name="Picture 8" descr="Logo&#10;&#10;Description automatically generated">
              <a:extLst>
                <a:ext uri="{FF2B5EF4-FFF2-40B4-BE49-F238E27FC236}">
                  <a16:creationId xmlns:a16="http://schemas.microsoft.com/office/drawing/2014/main" id="{B4E1D115-ABE8-86C6-D290-FB82DCC1C0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2" name="Title 1">
            <a:extLst>
              <a:ext uri="{FF2B5EF4-FFF2-40B4-BE49-F238E27FC236}">
                <a16:creationId xmlns:a16="http://schemas.microsoft.com/office/drawing/2014/main" id="{1A9CE20A-A4B3-4BBA-B116-ABBBB13FADA2}"/>
              </a:ext>
            </a:extLst>
          </p:cNvPr>
          <p:cNvSpPr>
            <a:spLocks noGrp="1"/>
          </p:cNvSpPr>
          <p:nvPr>
            <p:ph type="title"/>
          </p:nvPr>
        </p:nvSpPr>
        <p:spPr>
          <a:xfrm>
            <a:off x="376318" y="635256"/>
            <a:ext cx="11353800" cy="991488"/>
          </a:xfrm>
        </p:spPr>
        <p:txBody>
          <a:bodyPr/>
          <a:lstStyle/>
          <a:p>
            <a:r>
              <a:rPr lang="es-ES" i="1" dirty="0">
                <a:solidFill>
                  <a:srgbClr val="0F71B2"/>
                </a:solidFill>
              </a:rPr>
              <a:t>La </a:t>
            </a:r>
            <a:r>
              <a:rPr lang="es-ES" i="1" dirty="0" err="1">
                <a:solidFill>
                  <a:srgbClr val="0F71B2"/>
                </a:solidFill>
              </a:rPr>
              <a:t>Checklist</a:t>
            </a:r>
            <a:r>
              <a:rPr lang="es-ES" dirty="0">
                <a:solidFill>
                  <a:srgbClr val="0F71B2"/>
                </a:solidFill>
              </a:rPr>
              <a:t> (digitalizada)</a:t>
            </a:r>
          </a:p>
        </p:txBody>
      </p:sp>
      <p:pic>
        <p:nvPicPr>
          <p:cNvPr id="23" name="Content Placeholder 22">
            <a:extLst>
              <a:ext uri="{FF2B5EF4-FFF2-40B4-BE49-F238E27FC236}">
                <a16:creationId xmlns:a16="http://schemas.microsoft.com/office/drawing/2014/main" id="{2EC6759C-0037-472F-AFEA-D72C32FEF248}"/>
              </a:ext>
            </a:extLst>
          </p:cNvPr>
          <p:cNvPicPr>
            <a:picLocks noGrp="1" noChangeAspect="1"/>
          </p:cNvPicPr>
          <p:nvPr>
            <p:ph idx="4294967295"/>
          </p:nvPr>
        </p:nvPicPr>
        <p:blipFill>
          <a:blip r:embed="rId4"/>
          <a:stretch>
            <a:fillRect/>
          </a:stretch>
        </p:blipFill>
        <p:spPr>
          <a:xfrm>
            <a:off x="116939" y="165126"/>
            <a:ext cx="9536113" cy="4930775"/>
          </a:xfrm>
        </p:spPr>
      </p:pic>
      <p:pic>
        <p:nvPicPr>
          <p:cNvPr id="25" name="Picture 24">
            <a:extLst>
              <a:ext uri="{FF2B5EF4-FFF2-40B4-BE49-F238E27FC236}">
                <a16:creationId xmlns:a16="http://schemas.microsoft.com/office/drawing/2014/main" id="{DAAD0CE4-F3CA-4FCA-A2A1-BB368F160F3F}"/>
              </a:ext>
            </a:extLst>
          </p:cNvPr>
          <p:cNvPicPr>
            <a:picLocks noChangeAspect="1"/>
          </p:cNvPicPr>
          <p:nvPr/>
        </p:nvPicPr>
        <p:blipFill>
          <a:blip r:embed="rId5"/>
          <a:stretch>
            <a:fillRect/>
          </a:stretch>
        </p:blipFill>
        <p:spPr>
          <a:xfrm>
            <a:off x="1" y="1809375"/>
            <a:ext cx="11816234" cy="4575143"/>
          </a:xfrm>
          <a:prstGeom prst="rect">
            <a:avLst/>
          </a:prstGeom>
        </p:spPr>
      </p:pic>
      <p:pic>
        <p:nvPicPr>
          <p:cNvPr id="27" name="Picture 26">
            <a:extLst>
              <a:ext uri="{FF2B5EF4-FFF2-40B4-BE49-F238E27FC236}">
                <a16:creationId xmlns:a16="http://schemas.microsoft.com/office/drawing/2014/main" id="{DD8ACB3C-DAEC-4836-947C-A7854FE5771D}"/>
              </a:ext>
            </a:extLst>
          </p:cNvPr>
          <p:cNvPicPr>
            <a:picLocks noChangeAspect="1"/>
          </p:cNvPicPr>
          <p:nvPr/>
        </p:nvPicPr>
        <p:blipFill>
          <a:blip r:embed="rId6"/>
          <a:stretch>
            <a:fillRect/>
          </a:stretch>
        </p:blipFill>
        <p:spPr>
          <a:xfrm>
            <a:off x="1" y="1766715"/>
            <a:ext cx="11353800" cy="4438794"/>
          </a:xfrm>
          <a:prstGeom prst="rect">
            <a:avLst/>
          </a:prstGeom>
        </p:spPr>
      </p:pic>
      <p:pic>
        <p:nvPicPr>
          <p:cNvPr id="29" name="Picture 28">
            <a:extLst>
              <a:ext uri="{FF2B5EF4-FFF2-40B4-BE49-F238E27FC236}">
                <a16:creationId xmlns:a16="http://schemas.microsoft.com/office/drawing/2014/main" id="{D2EBDAA5-AD6E-4897-B2ED-6475A960B900}"/>
              </a:ext>
            </a:extLst>
          </p:cNvPr>
          <p:cNvPicPr>
            <a:picLocks noChangeAspect="1"/>
          </p:cNvPicPr>
          <p:nvPr/>
        </p:nvPicPr>
        <p:blipFill>
          <a:blip r:embed="rId7"/>
          <a:stretch>
            <a:fillRect/>
          </a:stretch>
        </p:blipFill>
        <p:spPr>
          <a:xfrm>
            <a:off x="1526" y="1766715"/>
            <a:ext cx="10357369" cy="5130286"/>
          </a:xfrm>
          <a:prstGeom prst="rect">
            <a:avLst/>
          </a:prstGeom>
        </p:spPr>
      </p:pic>
      <p:pic>
        <p:nvPicPr>
          <p:cNvPr id="6" name="Picture 5">
            <a:extLst>
              <a:ext uri="{FF2B5EF4-FFF2-40B4-BE49-F238E27FC236}">
                <a16:creationId xmlns:a16="http://schemas.microsoft.com/office/drawing/2014/main" id="{3D1C87C1-FC0F-4153-ACD2-27662501E4AC}"/>
              </a:ext>
            </a:extLst>
          </p:cNvPr>
          <p:cNvPicPr>
            <a:picLocks noChangeAspect="1"/>
          </p:cNvPicPr>
          <p:nvPr/>
        </p:nvPicPr>
        <p:blipFill>
          <a:blip r:embed="rId8"/>
          <a:stretch>
            <a:fillRect/>
          </a:stretch>
        </p:blipFill>
        <p:spPr>
          <a:xfrm>
            <a:off x="1" y="1745222"/>
            <a:ext cx="12810975" cy="5034864"/>
          </a:xfrm>
          <a:prstGeom prst="rect">
            <a:avLst/>
          </a:prstGeom>
        </p:spPr>
      </p:pic>
      <p:pic>
        <p:nvPicPr>
          <p:cNvPr id="33" name="Picture 32">
            <a:extLst>
              <a:ext uri="{FF2B5EF4-FFF2-40B4-BE49-F238E27FC236}">
                <a16:creationId xmlns:a16="http://schemas.microsoft.com/office/drawing/2014/main" id="{DC8689AC-1028-44A0-BBFC-8FCF4096C22E}"/>
              </a:ext>
            </a:extLst>
          </p:cNvPr>
          <p:cNvPicPr>
            <a:picLocks noChangeAspect="1"/>
          </p:cNvPicPr>
          <p:nvPr/>
        </p:nvPicPr>
        <p:blipFill>
          <a:blip r:embed="rId9"/>
          <a:stretch>
            <a:fillRect/>
          </a:stretch>
        </p:blipFill>
        <p:spPr>
          <a:xfrm>
            <a:off x="494271" y="1809375"/>
            <a:ext cx="11235847" cy="5075493"/>
          </a:xfrm>
          <a:prstGeom prst="rect">
            <a:avLst/>
          </a:prstGeom>
        </p:spPr>
      </p:pic>
      <p:sp>
        <p:nvSpPr>
          <p:cNvPr id="16" name="TextBox 15">
            <a:extLst>
              <a:ext uri="{FF2B5EF4-FFF2-40B4-BE49-F238E27FC236}">
                <a16:creationId xmlns:a16="http://schemas.microsoft.com/office/drawing/2014/main" id="{E45B985F-4B21-4B7A-A537-57E0B1A8DD6F}"/>
              </a:ext>
            </a:extLst>
          </p:cNvPr>
          <p:cNvSpPr txBox="1"/>
          <p:nvPr/>
        </p:nvSpPr>
        <p:spPr>
          <a:xfrm>
            <a:off x="5197729" y="628275"/>
            <a:ext cx="3793601" cy="374693"/>
          </a:xfrm>
          <a:prstGeom prst="rect">
            <a:avLst/>
          </a:prstGeom>
          <a:noFill/>
        </p:spPr>
        <p:txBody>
          <a:bodyPr wrap="square">
            <a:spAutoFit/>
          </a:bodyPr>
          <a:lstStyle/>
          <a:p>
            <a:pPr>
              <a:defRPr/>
            </a:pPr>
            <a:r>
              <a:rPr lang="en-US" dirty="0">
                <a:solidFill>
                  <a:srgbClr val="073251"/>
                </a:solidFill>
                <a:latin typeface="Calibri"/>
                <a:hlinkClick r:id="rId10"/>
              </a:rPr>
              <a:t>www.sumandoesfuerzosbyelanco.com</a:t>
            </a:r>
            <a:endParaRPr lang="en-US" dirty="0">
              <a:solidFill>
                <a:srgbClr val="073251"/>
              </a:solidFill>
              <a:latin typeface="Calibri"/>
            </a:endParaRPr>
          </a:p>
        </p:txBody>
      </p:sp>
    </p:spTree>
    <p:extLst>
      <p:ext uri="{BB962C8B-B14F-4D97-AF65-F5344CB8AC3E}">
        <p14:creationId xmlns:p14="http://schemas.microsoft.com/office/powerpoint/2010/main" val="23892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C75A148F-AD08-476A-B678-DA9F828BD7AA}"/>
              </a:ext>
            </a:extLst>
          </p:cNvPr>
          <p:cNvPicPr>
            <a:picLocks noGrp="1" noChangeAspect="1"/>
          </p:cNvPicPr>
          <p:nvPr>
            <p:ph idx="4294967295"/>
          </p:nvPr>
        </p:nvPicPr>
        <p:blipFill>
          <a:blip r:embed="rId3"/>
          <a:stretch>
            <a:fillRect/>
          </a:stretch>
        </p:blipFill>
        <p:spPr>
          <a:xfrm>
            <a:off x="225532" y="95514"/>
            <a:ext cx="6074436" cy="6762485"/>
          </a:xfrm>
        </p:spPr>
      </p:pic>
      <p:grpSp>
        <p:nvGrpSpPr>
          <p:cNvPr id="4" name="Group 3">
            <a:extLst>
              <a:ext uri="{FF2B5EF4-FFF2-40B4-BE49-F238E27FC236}">
                <a16:creationId xmlns:a16="http://schemas.microsoft.com/office/drawing/2014/main" id="{830959C2-F3F5-418F-8CB5-C9AFF1E87AB8}"/>
              </a:ext>
            </a:extLst>
          </p:cNvPr>
          <p:cNvGrpSpPr/>
          <p:nvPr/>
        </p:nvGrpSpPr>
        <p:grpSpPr>
          <a:xfrm>
            <a:off x="8134097" y="5460715"/>
            <a:ext cx="2289398" cy="1397285"/>
            <a:chOff x="8452837" y="4005983"/>
            <a:chExt cx="3177509" cy="1735347"/>
          </a:xfrm>
        </p:grpSpPr>
        <p:sp>
          <p:nvSpPr>
            <p:cNvPr id="3" name="Rectangle 2">
              <a:extLst>
                <a:ext uri="{FF2B5EF4-FFF2-40B4-BE49-F238E27FC236}">
                  <a16:creationId xmlns:a16="http://schemas.microsoft.com/office/drawing/2014/main" id="{E5D84A81-A0D1-45C3-B095-A6495B8DAB3F}"/>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8" name="Picture 7" descr="Logo&#10;&#10;Description automatically generated">
              <a:extLst>
                <a:ext uri="{FF2B5EF4-FFF2-40B4-BE49-F238E27FC236}">
                  <a16:creationId xmlns:a16="http://schemas.microsoft.com/office/drawing/2014/main" id="{D8386D21-34E0-4ABC-BC82-B7F4F11F19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16" name="TextBox 15">
            <a:extLst>
              <a:ext uri="{FF2B5EF4-FFF2-40B4-BE49-F238E27FC236}">
                <a16:creationId xmlns:a16="http://schemas.microsoft.com/office/drawing/2014/main" id="{F5A78CE5-4F01-48AC-A505-6FF3E19ED8BA}"/>
              </a:ext>
            </a:extLst>
          </p:cNvPr>
          <p:cNvSpPr txBox="1"/>
          <p:nvPr/>
        </p:nvSpPr>
        <p:spPr>
          <a:xfrm>
            <a:off x="7077013" y="2001598"/>
            <a:ext cx="4889455" cy="1477328"/>
          </a:xfrm>
          <a:prstGeom prst="rect">
            <a:avLst/>
          </a:prstGeom>
          <a:solidFill>
            <a:schemeClr val="bg1"/>
          </a:solidFill>
        </p:spPr>
        <p:txBody>
          <a:bodyPr wrap="square" rtlCol="0">
            <a:spAutoFit/>
          </a:bodyPr>
          <a:lstStyle/>
          <a:p>
            <a:pPr algn="just">
              <a:defRPr/>
            </a:pPr>
            <a:r>
              <a:rPr lang="es-ES" dirty="0" err="1">
                <a:solidFill>
                  <a:srgbClr val="073251"/>
                </a:solidFill>
                <a:latin typeface="Arial"/>
              </a:rPr>
              <a:t>Pdf</a:t>
            </a:r>
            <a:r>
              <a:rPr lang="es-ES" dirty="0">
                <a:solidFill>
                  <a:srgbClr val="073251"/>
                </a:solidFill>
                <a:latin typeface="Arial"/>
              </a:rPr>
              <a:t> de 8 (sin Nutrición) o 10 (con nutrición)  páginas con hoja resumen con las respuestas dadas y listado de las respuestas dadas con la explicación desarrollada en cada caso para la respuesta óptima</a:t>
            </a:r>
          </a:p>
        </p:txBody>
      </p:sp>
      <p:pic>
        <p:nvPicPr>
          <p:cNvPr id="20" name="Picture 19">
            <a:extLst>
              <a:ext uri="{FF2B5EF4-FFF2-40B4-BE49-F238E27FC236}">
                <a16:creationId xmlns:a16="http://schemas.microsoft.com/office/drawing/2014/main" id="{85F2A875-4AEB-478E-9389-272F17013706}"/>
              </a:ext>
            </a:extLst>
          </p:cNvPr>
          <p:cNvPicPr>
            <a:picLocks noChangeAspect="1"/>
          </p:cNvPicPr>
          <p:nvPr/>
        </p:nvPicPr>
        <p:blipFill>
          <a:blip r:embed="rId5"/>
          <a:stretch>
            <a:fillRect/>
          </a:stretch>
        </p:blipFill>
        <p:spPr>
          <a:xfrm>
            <a:off x="7038959" y="3769912"/>
            <a:ext cx="5052221" cy="1686923"/>
          </a:xfrm>
          <a:prstGeom prst="rect">
            <a:avLst/>
          </a:prstGeom>
        </p:spPr>
      </p:pic>
      <p:sp>
        <p:nvSpPr>
          <p:cNvPr id="17" name="TextBox 16">
            <a:extLst>
              <a:ext uri="{FF2B5EF4-FFF2-40B4-BE49-F238E27FC236}">
                <a16:creationId xmlns:a16="http://schemas.microsoft.com/office/drawing/2014/main" id="{E4B89EEF-FA57-48A7-86A4-4699E4BF0C11}"/>
              </a:ext>
            </a:extLst>
          </p:cNvPr>
          <p:cNvSpPr txBox="1"/>
          <p:nvPr/>
        </p:nvSpPr>
        <p:spPr>
          <a:xfrm>
            <a:off x="7361754" y="1562050"/>
            <a:ext cx="6123482" cy="369332"/>
          </a:xfrm>
          <a:prstGeom prst="rect">
            <a:avLst/>
          </a:prstGeom>
          <a:noFill/>
        </p:spPr>
        <p:txBody>
          <a:bodyPr wrap="square">
            <a:spAutoFit/>
          </a:bodyPr>
          <a:lstStyle/>
          <a:p>
            <a:pPr>
              <a:defRPr/>
            </a:pPr>
            <a:r>
              <a:rPr lang="en-US" dirty="0">
                <a:solidFill>
                  <a:srgbClr val="073251"/>
                </a:solidFill>
                <a:latin typeface="Calibri"/>
                <a:hlinkClick r:id="rId6"/>
              </a:rPr>
              <a:t>www.sumandoesfuerzosbyelanco.com</a:t>
            </a:r>
            <a:endParaRPr lang="en-US" dirty="0">
              <a:solidFill>
                <a:srgbClr val="073251"/>
              </a:solidFill>
              <a:latin typeface="Calibri"/>
            </a:endParaRPr>
          </a:p>
        </p:txBody>
      </p:sp>
      <p:sp>
        <p:nvSpPr>
          <p:cNvPr id="19" name="Title 1">
            <a:extLst>
              <a:ext uri="{FF2B5EF4-FFF2-40B4-BE49-F238E27FC236}">
                <a16:creationId xmlns:a16="http://schemas.microsoft.com/office/drawing/2014/main" id="{E0BB4481-8233-46C7-A281-F095371CF08D}"/>
              </a:ext>
            </a:extLst>
          </p:cNvPr>
          <p:cNvSpPr txBox="1">
            <a:spLocks/>
          </p:cNvSpPr>
          <p:nvPr/>
        </p:nvSpPr>
        <p:spPr>
          <a:xfrm>
            <a:off x="7495550" y="719124"/>
            <a:ext cx="11353800" cy="9914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1" kern="1200" spc="-150" baseline="0">
                <a:solidFill>
                  <a:schemeClr val="tx2"/>
                </a:solidFill>
                <a:latin typeface="+mj-lt"/>
                <a:ea typeface="+mj-ea"/>
                <a:cs typeface="+mj-cs"/>
              </a:defRPr>
            </a:lvl1pPr>
          </a:lstStyle>
          <a:p>
            <a:pPr>
              <a:defRPr/>
            </a:pPr>
            <a:r>
              <a:rPr lang="es-ES" i="1" dirty="0">
                <a:solidFill>
                  <a:srgbClr val="0F71B2"/>
                </a:solidFill>
                <a:latin typeface="Calibri"/>
              </a:rPr>
              <a:t>La </a:t>
            </a:r>
            <a:r>
              <a:rPr lang="es-ES" i="1" dirty="0" err="1">
                <a:solidFill>
                  <a:srgbClr val="0F71B2"/>
                </a:solidFill>
                <a:latin typeface="Calibri"/>
              </a:rPr>
              <a:t>Checklist</a:t>
            </a:r>
            <a:r>
              <a:rPr lang="es-ES" dirty="0">
                <a:solidFill>
                  <a:srgbClr val="0F71B2"/>
                </a:solidFill>
                <a:latin typeface="Calibri"/>
              </a:rPr>
              <a:t> (digitalizada)</a:t>
            </a:r>
          </a:p>
        </p:txBody>
      </p:sp>
    </p:spTree>
    <p:extLst>
      <p:ext uri="{BB962C8B-B14F-4D97-AF65-F5344CB8AC3E}">
        <p14:creationId xmlns:p14="http://schemas.microsoft.com/office/powerpoint/2010/main" val="84256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0959C2-F3F5-418F-8CB5-C9AFF1E87AB8}"/>
              </a:ext>
            </a:extLst>
          </p:cNvPr>
          <p:cNvGrpSpPr/>
          <p:nvPr/>
        </p:nvGrpSpPr>
        <p:grpSpPr>
          <a:xfrm>
            <a:off x="9324975" y="85724"/>
            <a:ext cx="1827239" cy="1200151"/>
            <a:chOff x="8452837" y="4005983"/>
            <a:chExt cx="3177509" cy="1735347"/>
          </a:xfrm>
        </p:grpSpPr>
        <p:sp>
          <p:nvSpPr>
            <p:cNvPr id="3" name="Rectangle 2">
              <a:extLst>
                <a:ext uri="{FF2B5EF4-FFF2-40B4-BE49-F238E27FC236}">
                  <a16:creationId xmlns:a16="http://schemas.microsoft.com/office/drawing/2014/main" id="{E5D84A81-A0D1-45C3-B095-A6495B8DAB3F}"/>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8" name="Picture 7" descr="Logo&#10;&#10;Description automatically generated">
              <a:extLst>
                <a:ext uri="{FF2B5EF4-FFF2-40B4-BE49-F238E27FC236}">
                  <a16:creationId xmlns:a16="http://schemas.microsoft.com/office/drawing/2014/main" id="{D8386D21-34E0-4ABC-BC82-B7F4F11F1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19" name="Title 1">
            <a:extLst>
              <a:ext uri="{FF2B5EF4-FFF2-40B4-BE49-F238E27FC236}">
                <a16:creationId xmlns:a16="http://schemas.microsoft.com/office/drawing/2014/main" id="{E0BB4481-8233-46C7-A281-F095371CF08D}"/>
              </a:ext>
            </a:extLst>
          </p:cNvPr>
          <p:cNvSpPr txBox="1">
            <a:spLocks/>
          </p:cNvSpPr>
          <p:nvPr/>
        </p:nvSpPr>
        <p:spPr>
          <a:xfrm>
            <a:off x="376318" y="500346"/>
            <a:ext cx="11353800" cy="9914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1" kern="1200" spc="-150" baseline="0">
                <a:solidFill>
                  <a:schemeClr val="tx2"/>
                </a:solidFill>
                <a:latin typeface="+mj-lt"/>
                <a:ea typeface="+mj-ea"/>
                <a:cs typeface="+mj-cs"/>
              </a:defRPr>
            </a:lvl1pPr>
          </a:lstStyle>
          <a:p>
            <a:pPr>
              <a:defRPr/>
            </a:pPr>
            <a:r>
              <a:rPr lang="es-ES" i="1" dirty="0">
                <a:solidFill>
                  <a:srgbClr val="0F71B2"/>
                </a:solidFill>
                <a:latin typeface="Arial"/>
              </a:rPr>
              <a:t>La </a:t>
            </a:r>
            <a:r>
              <a:rPr lang="es-ES" i="1" dirty="0" err="1">
                <a:solidFill>
                  <a:srgbClr val="0F71B2"/>
                </a:solidFill>
                <a:latin typeface="Arial"/>
              </a:rPr>
              <a:t>Checklist</a:t>
            </a:r>
            <a:r>
              <a:rPr lang="es-ES" dirty="0">
                <a:solidFill>
                  <a:srgbClr val="0F71B2"/>
                </a:solidFill>
                <a:latin typeface="Arial"/>
              </a:rPr>
              <a:t> </a:t>
            </a:r>
            <a:r>
              <a:rPr lang="es-ES" dirty="0" err="1">
                <a:solidFill>
                  <a:srgbClr val="0F71B2"/>
                </a:solidFill>
                <a:latin typeface="Arial"/>
              </a:rPr>
              <a:t>update</a:t>
            </a:r>
            <a:endParaRPr lang="es-ES" dirty="0">
              <a:solidFill>
                <a:srgbClr val="0F71B2"/>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id="{132DF216-265C-404F-B538-90A339B86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7491" y="2758954"/>
            <a:ext cx="1277459" cy="715377"/>
          </a:xfrm>
          <a:prstGeom prst="rect">
            <a:avLst/>
          </a:prstGeom>
        </p:spPr>
      </p:pic>
      <p:pic>
        <p:nvPicPr>
          <p:cNvPr id="16" name="Picture 15">
            <a:extLst>
              <a:ext uri="{FF2B5EF4-FFF2-40B4-BE49-F238E27FC236}">
                <a16:creationId xmlns:a16="http://schemas.microsoft.com/office/drawing/2014/main" id="{23E68503-3AAB-445D-B23E-80020FD8E293}"/>
              </a:ext>
            </a:extLst>
          </p:cNvPr>
          <p:cNvPicPr>
            <a:picLocks noChangeAspect="1"/>
          </p:cNvPicPr>
          <p:nvPr/>
        </p:nvPicPr>
        <p:blipFill>
          <a:blip r:embed="rId5"/>
          <a:stretch>
            <a:fillRect/>
          </a:stretch>
        </p:blipFill>
        <p:spPr>
          <a:xfrm>
            <a:off x="9918764" y="3743069"/>
            <a:ext cx="1086959" cy="638519"/>
          </a:xfrm>
          <a:prstGeom prst="rect">
            <a:avLst/>
          </a:prstGeom>
        </p:spPr>
      </p:pic>
      <p:pic>
        <p:nvPicPr>
          <p:cNvPr id="5" name="Picture 4">
            <a:extLst>
              <a:ext uri="{FF2B5EF4-FFF2-40B4-BE49-F238E27FC236}">
                <a16:creationId xmlns:a16="http://schemas.microsoft.com/office/drawing/2014/main" id="{D922A427-56E0-7617-E6ED-A987799FCA03}"/>
              </a:ext>
            </a:extLst>
          </p:cNvPr>
          <p:cNvPicPr>
            <a:picLocks noChangeAspect="1"/>
          </p:cNvPicPr>
          <p:nvPr/>
        </p:nvPicPr>
        <p:blipFill>
          <a:blip r:embed="rId6"/>
          <a:stretch>
            <a:fillRect/>
          </a:stretch>
        </p:blipFill>
        <p:spPr>
          <a:xfrm>
            <a:off x="3696683" y="1047238"/>
            <a:ext cx="6110808" cy="5391662"/>
          </a:xfrm>
          <a:prstGeom prst="rect">
            <a:avLst/>
          </a:prstGeom>
        </p:spPr>
      </p:pic>
      <p:pic>
        <p:nvPicPr>
          <p:cNvPr id="6" name="Picture 5">
            <a:extLst>
              <a:ext uri="{FF2B5EF4-FFF2-40B4-BE49-F238E27FC236}">
                <a16:creationId xmlns:a16="http://schemas.microsoft.com/office/drawing/2014/main" id="{C6FA397C-4C95-F286-DAA7-C223D02B7117}"/>
              </a:ext>
            </a:extLst>
          </p:cNvPr>
          <p:cNvPicPr>
            <a:picLocks noChangeAspect="1"/>
          </p:cNvPicPr>
          <p:nvPr/>
        </p:nvPicPr>
        <p:blipFill>
          <a:blip r:embed="rId7"/>
          <a:stretch>
            <a:fillRect/>
          </a:stretch>
        </p:blipFill>
        <p:spPr>
          <a:xfrm>
            <a:off x="376317" y="1047238"/>
            <a:ext cx="3119357" cy="1819625"/>
          </a:xfrm>
          <a:prstGeom prst="rect">
            <a:avLst/>
          </a:prstGeom>
        </p:spPr>
      </p:pic>
    </p:spTree>
    <p:extLst>
      <p:ext uri="{BB962C8B-B14F-4D97-AF65-F5344CB8AC3E}">
        <p14:creationId xmlns:p14="http://schemas.microsoft.com/office/powerpoint/2010/main" val="21326688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30959C2-F3F5-418F-8CB5-C9AFF1E87AB8}"/>
              </a:ext>
            </a:extLst>
          </p:cNvPr>
          <p:cNvGrpSpPr/>
          <p:nvPr/>
        </p:nvGrpSpPr>
        <p:grpSpPr>
          <a:xfrm>
            <a:off x="9115425" y="23348"/>
            <a:ext cx="1883986" cy="1167278"/>
            <a:chOff x="8452837" y="4005983"/>
            <a:chExt cx="3177509" cy="1735347"/>
          </a:xfrm>
        </p:grpSpPr>
        <p:sp>
          <p:nvSpPr>
            <p:cNvPr id="3" name="Rectangle 2">
              <a:extLst>
                <a:ext uri="{FF2B5EF4-FFF2-40B4-BE49-F238E27FC236}">
                  <a16:creationId xmlns:a16="http://schemas.microsoft.com/office/drawing/2014/main" id="{E5D84A81-A0D1-45C3-B095-A6495B8DAB3F}"/>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8" name="Picture 7" descr="Logo&#10;&#10;Description automatically generated">
              <a:extLst>
                <a:ext uri="{FF2B5EF4-FFF2-40B4-BE49-F238E27FC236}">
                  <a16:creationId xmlns:a16="http://schemas.microsoft.com/office/drawing/2014/main" id="{D8386D21-34E0-4ABC-BC82-B7F4F11F19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19" name="Title 1">
            <a:extLst>
              <a:ext uri="{FF2B5EF4-FFF2-40B4-BE49-F238E27FC236}">
                <a16:creationId xmlns:a16="http://schemas.microsoft.com/office/drawing/2014/main" id="{E0BB4481-8233-46C7-A281-F095371CF08D}"/>
              </a:ext>
            </a:extLst>
          </p:cNvPr>
          <p:cNvSpPr txBox="1">
            <a:spLocks/>
          </p:cNvSpPr>
          <p:nvPr/>
        </p:nvSpPr>
        <p:spPr>
          <a:xfrm>
            <a:off x="376318" y="500346"/>
            <a:ext cx="11353800" cy="99148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3000" b="1" kern="1200" spc="-150" baseline="0">
                <a:solidFill>
                  <a:schemeClr val="tx2"/>
                </a:solidFill>
                <a:latin typeface="+mj-lt"/>
                <a:ea typeface="+mj-ea"/>
                <a:cs typeface="+mj-cs"/>
              </a:defRPr>
            </a:lvl1pPr>
          </a:lstStyle>
          <a:p>
            <a:pPr>
              <a:defRPr/>
            </a:pPr>
            <a:r>
              <a:rPr lang="es-ES" i="1" dirty="0">
                <a:solidFill>
                  <a:srgbClr val="0F71B2"/>
                </a:solidFill>
                <a:latin typeface="Arial"/>
              </a:rPr>
              <a:t>La </a:t>
            </a:r>
            <a:r>
              <a:rPr lang="es-ES" i="1" dirty="0" err="1">
                <a:solidFill>
                  <a:srgbClr val="0F71B2"/>
                </a:solidFill>
                <a:latin typeface="Arial"/>
              </a:rPr>
              <a:t>Checklist</a:t>
            </a:r>
            <a:r>
              <a:rPr lang="es-ES" dirty="0">
                <a:solidFill>
                  <a:srgbClr val="0F71B2"/>
                </a:solidFill>
                <a:latin typeface="Arial"/>
              </a:rPr>
              <a:t> </a:t>
            </a:r>
            <a:r>
              <a:rPr lang="es-ES" dirty="0" err="1">
                <a:solidFill>
                  <a:srgbClr val="0F71B2"/>
                </a:solidFill>
                <a:latin typeface="Arial"/>
              </a:rPr>
              <a:t>update</a:t>
            </a:r>
            <a:endParaRPr lang="es-ES" dirty="0">
              <a:solidFill>
                <a:srgbClr val="0F71B2"/>
              </a:solidFill>
              <a:latin typeface="Arial"/>
            </a:endParaRPr>
          </a:p>
        </p:txBody>
      </p:sp>
      <p:pic>
        <p:nvPicPr>
          <p:cNvPr id="15" name="Picture 14" descr="A picture containing text, clipart&#10;&#10;Description automatically generated">
            <a:extLst>
              <a:ext uri="{FF2B5EF4-FFF2-40B4-BE49-F238E27FC236}">
                <a16:creationId xmlns:a16="http://schemas.microsoft.com/office/drawing/2014/main" id="{132DF216-265C-404F-B538-90A339B86B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6924" y="2510618"/>
            <a:ext cx="1623801" cy="909328"/>
          </a:xfrm>
          <a:prstGeom prst="rect">
            <a:avLst/>
          </a:prstGeom>
        </p:spPr>
      </p:pic>
      <p:pic>
        <p:nvPicPr>
          <p:cNvPr id="16" name="Picture 15">
            <a:extLst>
              <a:ext uri="{FF2B5EF4-FFF2-40B4-BE49-F238E27FC236}">
                <a16:creationId xmlns:a16="http://schemas.microsoft.com/office/drawing/2014/main" id="{23E68503-3AAB-445D-B23E-80020FD8E293}"/>
              </a:ext>
            </a:extLst>
          </p:cNvPr>
          <p:cNvPicPr>
            <a:picLocks noChangeAspect="1"/>
          </p:cNvPicPr>
          <p:nvPr/>
        </p:nvPicPr>
        <p:blipFill>
          <a:blip r:embed="rId5"/>
          <a:stretch>
            <a:fillRect/>
          </a:stretch>
        </p:blipFill>
        <p:spPr>
          <a:xfrm>
            <a:off x="9240604" y="3629982"/>
            <a:ext cx="1720121" cy="1010462"/>
          </a:xfrm>
          <a:prstGeom prst="rect">
            <a:avLst/>
          </a:prstGeom>
        </p:spPr>
      </p:pic>
      <p:pic>
        <p:nvPicPr>
          <p:cNvPr id="6" name="Picture 5">
            <a:extLst>
              <a:ext uri="{FF2B5EF4-FFF2-40B4-BE49-F238E27FC236}">
                <a16:creationId xmlns:a16="http://schemas.microsoft.com/office/drawing/2014/main" id="{FE4F5788-B253-168B-CCF6-0BF1F130D1AE}"/>
              </a:ext>
            </a:extLst>
          </p:cNvPr>
          <p:cNvPicPr>
            <a:picLocks noChangeAspect="1"/>
          </p:cNvPicPr>
          <p:nvPr/>
        </p:nvPicPr>
        <p:blipFill>
          <a:blip r:embed="rId6"/>
          <a:stretch>
            <a:fillRect/>
          </a:stretch>
        </p:blipFill>
        <p:spPr>
          <a:xfrm>
            <a:off x="419100" y="996090"/>
            <a:ext cx="4468929" cy="5782503"/>
          </a:xfrm>
          <a:prstGeom prst="rect">
            <a:avLst/>
          </a:prstGeom>
        </p:spPr>
      </p:pic>
      <p:pic>
        <p:nvPicPr>
          <p:cNvPr id="11" name="Picture 10">
            <a:extLst>
              <a:ext uri="{FF2B5EF4-FFF2-40B4-BE49-F238E27FC236}">
                <a16:creationId xmlns:a16="http://schemas.microsoft.com/office/drawing/2014/main" id="{5ABF423F-845A-3E6B-BD2C-94D5338F0384}"/>
              </a:ext>
            </a:extLst>
          </p:cNvPr>
          <p:cNvPicPr>
            <a:picLocks noChangeAspect="1"/>
          </p:cNvPicPr>
          <p:nvPr/>
        </p:nvPicPr>
        <p:blipFill>
          <a:blip r:embed="rId7"/>
          <a:stretch>
            <a:fillRect/>
          </a:stretch>
        </p:blipFill>
        <p:spPr>
          <a:xfrm>
            <a:off x="4867995" y="933540"/>
            <a:ext cx="4212637" cy="5924460"/>
          </a:xfrm>
          <a:prstGeom prst="rect">
            <a:avLst/>
          </a:prstGeom>
        </p:spPr>
      </p:pic>
    </p:spTree>
    <p:extLst>
      <p:ext uri="{BB962C8B-B14F-4D97-AF65-F5344CB8AC3E}">
        <p14:creationId xmlns:p14="http://schemas.microsoft.com/office/powerpoint/2010/main" val="257151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ECBDE48-AD18-40BE-9CBB-29ECA2251644}"/>
              </a:ext>
            </a:extLst>
          </p:cNvPr>
          <p:cNvSpPr>
            <a:spLocks noGrp="1"/>
          </p:cNvSpPr>
          <p:nvPr>
            <p:ph type="sldNum" sz="quarter" idx="12"/>
          </p:nvPr>
        </p:nvSpPr>
        <p:spPr/>
        <p:txBody>
          <a:bodyPr/>
          <a:lstStyle/>
          <a:p>
            <a:pPr>
              <a:defRPr/>
            </a:pPr>
            <a:fld id="{4737D6AF-2FA5-476A-AF60-7A8CDF2E2DFB}" type="slidenum">
              <a:rPr lang="en-US" kern="1200">
                <a:solidFill>
                  <a:prstClr val="white">
                    <a:lumMod val="50000"/>
                  </a:prstClr>
                </a:solidFill>
                <a:latin typeface="Arial"/>
              </a:rPr>
              <a:pPr>
                <a:defRPr/>
              </a:pPr>
              <a:t>25</a:t>
            </a:fld>
            <a:endParaRPr lang="en-US" kern="1200">
              <a:solidFill>
                <a:prstClr val="white">
                  <a:lumMod val="50000"/>
                </a:prstClr>
              </a:solidFill>
              <a:latin typeface="Arial"/>
            </a:endParaRPr>
          </a:p>
        </p:txBody>
      </p:sp>
      <p:sp>
        <p:nvSpPr>
          <p:cNvPr id="5" name="Title 4">
            <a:extLst>
              <a:ext uri="{FF2B5EF4-FFF2-40B4-BE49-F238E27FC236}">
                <a16:creationId xmlns:a16="http://schemas.microsoft.com/office/drawing/2014/main" id="{4A702847-BD79-40E4-81F3-CA1950A4B00C}"/>
              </a:ext>
            </a:extLst>
          </p:cNvPr>
          <p:cNvSpPr>
            <a:spLocks noGrp="1"/>
          </p:cNvSpPr>
          <p:nvPr>
            <p:ph type="title"/>
          </p:nvPr>
        </p:nvSpPr>
        <p:spPr>
          <a:xfrm>
            <a:off x="419099" y="734082"/>
            <a:ext cx="11353800" cy="991488"/>
          </a:xfrm>
        </p:spPr>
        <p:txBody>
          <a:bodyPr/>
          <a:lstStyle/>
          <a:p>
            <a:r>
              <a:rPr lang="en-US" dirty="0">
                <a:solidFill>
                  <a:srgbClr val="0F71B2"/>
                </a:solidFill>
              </a:rPr>
              <a:t>Espacio de </a:t>
            </a:r>
            <a:r>
              <a:rPr lang="en-US" dirty="0" err="1">
                <a:solidFill>
                  <a:srgbClr val="0F71B2"/>
                </a:solidFill>
              </a:rPr>
              <a:t>Apoyo</a:t>
            </a:r>
            <a:r>
              <a:rPr lang="en-US" dirty="0">
                <a:solidFill>
                  <a:srgbClr val="0F71B2"/>
                </a:solidFill>
              </a:rPr>
              <a:t> Técnico </a:t>
            </a:r>
            <a:r>
              <a:rPr lang="en-US" dirty="0" err="1">
                <a:solidFill>
                  <a:srgbClr val="0F71B2"/>
                </a:solidFill>
              </a:rPr>
              <a:t>por</a:t>
            </a:r>
            <a:r>
              <a:rPr lang="en-US" dirty="0">
                <a:solidFill>
                  <a:srgbClr val="0F71B2"/>
                </a:solidFill>
              </a:rPr>
              <a:t> </a:t>
            </a:r>
            <a:r>
              <a:rPr lang="en-US" dirty="0" err="1">
                <a:solidFill>
                  <a:srgbClr val="0F71B2"/>
                </a:solidFill>
              </a:rPr>
              <a:t>parte</a:t>
            </a:r>
            <a:r>
              <a:rPr lang="en-US" dirty="0">
                <a:solidFill>
                  <a:srgbClr val="0F71B2"/>
                </a:solidFill>
              </a:rPr>
              <a:t> del Grupo de </a:t>
            </a:r>
            <a:r>
              <a:rPr lang="en-US" dirty="0" err="1">
                <a:solidFill>
                  <a:srgbClr val="0F71B2"/>
                </a:solidFill>
              </a:rPr>
              <a:t>Trabajo</a:t>
            </a:r>
            <a:endParaRPr lang="en-US" dirty="0">
              <a:solidFill>
                <a:srgbClr val="0F71B2"/>
              </a:solidFill>
            </a:endParaRPr>
          </a:p>
        </p:txBody>
      </p:sp>
      <p:pic>
        <p:nvPicPr>
          <p:cNvPr id="7" name="Picture 6">
            <a:extLst>
              <a:ext uri="{FF2B5EF4-FFF2-40B4-BE49-F238E27FC236}">
                <a16:creationId xmlns:a16="http://schemas.microsoft.com/office/drawing/2014/main" id="{EFA13280-301A-4EBD-9A83-01845407ED5E}"/>
              </a:ext>
            </a:extLst>
          </p:cNvPr>
          <p:cNvPicPr>
            <a:picLocks noChangeAspect="1"/>
          </p:cNvPicPr>
          <p:nvPr/>
        </p:nvPicPr>
        <p:blipFill>
          <a:blip r:embed="rId2"/>
          <a:stretch>
            <a:fillRect/>
          </a:stretch>
        </p:blipFill>
        <p:spPr>
          <a:xfrm>
            <a:off x="14365" y="1229827"/>
            <a:ext cx="12093667" cy="5537323"/>
          </a:xfrm>
          <a:prstGeom prst="rect">
            <a:avLst/>
          </a:prstGeom>
        </p:spPr>
      </p:pic>
      <p:pic>
        <p:nvPicPr>
          <p:cNvPr id="9" name="Picture 8">
            <a:extLst>
              <a:ext uri="{FF2B5EF4-FFF2-40B4-BE49-F238E27FC236}">
                <a16:creationId xmlns:a16="http://schemas.microsoft.com/office/drawing/2014/main" id="{5F19ECB0-F2BA-4495-BD23-A85795813838}"/>
              </a:ext>
            </a:extLst>
          </p:cNvPr>
          <p:cNvPicPr>
            <a:picLocks noChangeAspect="1"/>
          </p:cNvPicPr>
          <p:nvPr/>
        </p:nvPicPr>
        <p:blipFill>
          <a:blip r:embed="rId3"/>
          <a:stretch>
            <a:fillRect/>
          </a:stretch>
        </p:blipFill>
        <p:spPr>
          <a:xfrm>
            <a:off x="0" y="1664953"/>
            <a:ext cx="12141824" cy="5162815"/>
          </a:xfrm>
          <a:prstGeom prst="rect">
            <a:avLst/>
          </a:prstGeom>
        </p:spPr>
      </p:pic>
      <p:pic>
        <p:nvPicPr>
          <p:cNvPr id="11" name="Picture 10">
            <a:extLst>
              <a:ext uri="{FF2B5EF4-FFF2-40B4-BE49-F238E27FC236}">
                <a16:creationId xmlns:a16="http://schemas.microsoft.com/office/drawing/2014/main" id="{5E1CE130-663D-492C-AA96-A74961ABD8B9}"/>
              </a:ext>
            </a:extLst>
          </p:cNvPr>
          <p:cNvPicPr>
            <a:picLocks noChangeAspect="1"/>
          </p:cNvPicPr>
          <p:nvPr/>
        </p:nvPicPr>
        <p:blipFill>
          <a:blip r:embed="rId4"/>
          <a:stretch>
            <a:fillRect/>
          </a:stretch>
        </p:blipFill>
        <p:spPr>
          <a:xfrm>
            <a:off x="153834" y="1507124"/>
            <a:ext cx="11232072" cy="5350876"/>
          </a:xfrm>
          <a:prstGeom prst="rect">
            <a:avLst/>
          </a:prstGeom>
        </p:spPr>
      </p:pic>
      <p:pic>
        <p:nvPicPr>
          <p:cNvPr id="13" name="Picture 12">
            <a:extLst>
              <a:ext uri="{FF2B5EF4-FFF2-40B4-BE49-F238E27FC236}">
                <a16:creationId xmlns:a16="http://schemas.microsoft.com/office/drawing/2014/main" id="{1B060604-4975-4EDC-8EA7-EC0519AABCFC}"/>
              </a:ext>
            </a:extLst>
          </p:cNvPr>
          <p:cNvPicPr>
            <a:picLocks noChangeAspect="1"/>
          </p:cNvPicPr>
          <p:nvPr/>
        </p:nvPicPr>
        <p:blipFill>
          <a:blip r:embed="rId5"/>
          <a:stretch>
            <a:fillRect/>
          </a:stretch>
        </p:blipFill>
        <p:spPr>
          <a:xfrm>
            <a:off x="111720" y="2251624"/>
            <a:ext cx="11316301" cy="4545835"/>
          </a:xfrm>
          <a:prstGeom prst="rect">
            <a:avLst/>
          </a:prstGeom>
        </p:spPr>
      </p:pic>
      <p:grpSp>
        <p:nvGrpSpPr>
          <p:cNvPr id="10" name="Group 9">
            <a:extLst>
              <a:ext uri="{FF2B5EF4-FFF2-40B4-BE49-F238E27FC236}">
                <a16:creationId xmlns:a16="http://schemas.microsoft.com/office/drawing/2014/main" id="{12E65F62-D954-A23A-042A-E78B2F5653E1}"/>
              </a:ext>
            </a:extLst>
          </p:cNvPr>
          <p:cNvGrpSpPr/>
          <p:nvPr/>
        </p:nvGrpSpPr>
        <p:grpSpPr>
          <a:xfrm>
            <a:off x="9114487" y="0"/>
            <a:ext cx="1883986" cy="1167278"/>
            <a:chOff x="8452837" y="4005983"/>
            <a:chExt cx="3177509" cy="1735347"/>
          </a:xfrm>
        </p:grpSpPr>
        <p:sp>
          <p:nvSpPr>
            <p:cNvPr id="12" name="Rectangle 11">
              <a:extLst>
                <a:ext uri="{FF2B5EF4-FFF2-40B4-BE49-F238E27FC236}">
                  <a16:creationId xmlns:a16="http://schemas.microsoft.com/office/drawing/2014/main" id="{9C17F4F0-D7CB-6620-2A36-2C4482DC938D}"/>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Arial"/>
              </a:endParaRPr>
            </a:p>
          </p:txBody>
        </p:sp>
        <p:pic>
          <p:nvPicPr>
            <p:cNvPr id="14" name="Picture 13" descr="Logo&#10;&#10;Description automatically generated">
              <a:extLst>
                <a:ext uri="{FF2B5EF4-FFF2-40B4-BE49-F238E27FC236}">
                  <a16:creationId xmlns:a16="http://schemas.microsoft.com/office/drawing/2014/main" id="{AFF14904-84C7-14CF-9076-AE333EBB5F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Tree>
    <p:extLst>
      <p:ext uri="{BB962C8B-B14F-4D97-AF65-F5344CB8AC3E}">
        <p14:creationId xmlns:p14="http://schemas.microsoft.com/office/powerpoint/2010/main" val="138398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FBB6E7AC-62F3-4DEB-9EB2-F28E93F2A0AA}"/>
              </a:ext>
            </a:extLst>
          </p:cNvPr>
          <p:cNvGrpSpPr/>
          <p:nvPr/>
        </p:nvGrpSpPr>
        <p:grpSpPr>
          <a:xfrm>
            <a:off x="8959113" y="252953"/>
            <a:ext cx="1898146" cy="1140321"/>
            <a:chOff x="8452837" y="4005983"/>
            <a:chExt cx="3177509" cy="1735347"/>
          </a:xfrm>
        </p:grpSpPr>
        <p:sp>
          <p:nvSpPr>
            <p:cNvPr id="33" name="Rectangle 32">
              <a:extLst>
                <a:ext uri="{FF2B5EF4-FFF2-40B4-BE49-F238E27FC236}">
                  <a16:creationId xmlns:a16="http://schemas.microsoft.com/office/drawing/2014/main" id="{CFDF2A7A-4DEB-421B-8B94-831FA9431047}"/>
                </a:ext>
              </a:extLst>
            </p:cNvPr>
            <p:cNvSpPr/>
            <p:nvPr/>
          </p:nvSpPr>
          <p:spPr>
            <a:xfrm>
              <a:off x="8476180" y="4006921"/>
              <a:ext cx="3154166" cy="1734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pic>
          <p:nvPicPr>
            <p:cNvPr id="34" name="Picture 33" descr="Logo&#10;&#10;Description automatically generated">
              <a:extLst>
                <a:ext uri="{FF2B5EF4-FFF2-40B4-BE49-F238E27FC236}">
                  <a16:creationId xmlns:a16="http://schemas.microsoft.com/office/drawing/2014/main" id="{E6414A55-4101-4A9E-B44B-EE24F5C94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2837" y="4005983"/>
              <a:ext cx="2997660" cy="1624255"/>
            </a:xfrm>
            <a:prstGeom prst="rect">
              <a:avLst/>
            </a:prstGeom>
          </p:spPr>
        </p:pic>
      </p:grpSp>
      <p:sp>
        <p:nvSpPr>
          <p:cNvPr id="36" name="Rectangle 35">
            <a:extLst>
              <a:ext uri="{FF2B5EF4-FFF2-40B4-BE49-F238E27FC236}">
                <a16:creationId xmlns:a16="http://schemas.microsoft.com/office/drawing/2014/main" id="{DD5EAFDA-D026-4DE8-8F4B-85587F89E6A0}"/>
              </a:ext>
            </a:extLst>
          </p:cNvPr>
          <p:cNvSpPr/>
          <p:nvPr/>
        </p:nvSpPr>
        <p:spPr>
          <a:xfrm>
            <a:off x="0" y="6109187"/>
            <a:ext cx="12192000" cy="8835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lang="en-US">
              <a:solidFill>
                <a:srgbClr val="FFFFFF"/>
              </a:solidFill>
              <a:latin typeface="Calibri" panose="020F0502020204030204"/>
            </a:endParaRPr>
          </a:p>
        </p:txBody>
      </p:sp>
      <p:pic>
        <p:nvPicPr>
          <p:cNvPr id="8" name="Picture 7">
            <a:extLst>
              <a:ext uri="{FF2B5EF4-FFF2-40B4-BE49-F238E27FC236}">
                <a16:creationId xmlns:a16="http://schemas.microsoft.com/office/drawing/2014/main" id="{7DE33D50-6ABE-4C66-BA12-D20B7E64126D}"/>
              </a:ext>
            </a:extLst>
          </p:cNvPr>
          <p:cNvPicPr>
            <a:picLocks noChangeAspect="1"/>
          </p:cNvPicPr>
          <p:nvPr/>
        </p:nvPicPr>
        <p:blipFill>
          <a:blip r:embed="rId4"/>
          <a:stretch>
            <a:fillRect/>
          </a:stretch>
        </p:blipFill>
        <p:spPr>
          <a:xfrm>
            <a:off x="192306" y="120933"/>
            <a:ext cx="2235434" cy="711275"/>
          </a:xfrm>
          <a:prstGeom prst="rect">
            <a:avLst/>
          </a:prstGeom>
        </p:spPr>
      </p:pic>
      <p:pic>
        <p:nvPicPr>
          <p:cNvPr id="11" name="Picture 10">
            <a:extLst>
              <a:ext uri="{FF2B5EF4-FFF2-40B4-BE49-F238E27FC236}">
                <a16:creationId xmlns:a16="http://schemas.microsoft.com/office/drawing/2014/main" id="{4F3EA243-C0FD-49AB-976F-4544FCAB7E17}"/>
              </a:ext>
            </a:extLst>
          </p:cNvPr>
          <p:cNvPicPr>
            <a:picLocks noChangeAspect="1"/>
          </p:cNvPicPr>
          <p:nvPr/>
        </p:nvPicPr>
        <p:blipFill>
          <a:blip r:embed="rId5"/>
          <a:stretch>
            <a:fillRect/>
          </a:stretch>
        </p:blipFill>
        <p:spPr>
          <a:xfrm>
            <a:off x="888327" y="823114"/>
            <a:ext cx="555675" cy="581886"/>
          </a:xfrm>
          <a:prstGeom prst="rect">
            <a:avLst/>
          </a:prstGeom>
        </p:spPr>
      </p:pic>
      <p:pic>
        <p:nvPicPr>
          <p:cNvPr id="3" name="Picture 2">
            <a:extLst>
              <a:ext uri="{FF2B5EF4-FFF2-40B4-BE49-F238E27FC236}">
                <a16:creationId xmlns:a16="http://schemas.microsoft.com/office/drawing/2014/main" id="{9D525F2A-FF1D-4CCD-ABD6-D55ADCE9C7E1}"/>
              </a:ext>
            </a:extLst>
          </p:cNvPr>
          <p:cNvPicPr>
            <a:picLocks noChangeAspect="1"/>
          </p:cNvPicPr>
          <p:nvPr/>
        </p:nvPicPr>
        <p:blipFill>
          <a:blip r:embed="rId6"/>
          <a:stretch>
            <a:fillRect/>
          </a:stretch>
        </p:blipFill>
        <p:spPr>
          <a:xfrm>
            <a:off x="1070785" y="1550202"/>
            <a:ext cx="2080838" cy="1901821"/>
          </a:xfrm>
          <a:prstGeom prst="rect">
            <a:avLst/>
          </a:prstGeom>
        </p:spPr>
      </p:pic>
      <p:pic>
        <p:nvPicPr>
          <p:cNvPr id="6" name="Picture 5">
            <a:extLst>
              <a:ext uri="{FF2B5EF4-FFF2-40B4-BE49-F238E27FC236}">
                <a16:creationId xmlns:a16="http://schemas.microsoft.com/office/drawing/2014/main" id="{55E8907B-DA4A-4096-A85E-E81ACA2720E7}"/>
              </a:ext>
            </a:extLst>
          </p:cNvPr>
          <p:cNvPicPr>
            <a:picLocks noChangeAspect="1"/>
          </p:cNvPicPr>
          <p:nvPr/>
        </p:nvPicPr>
        <p:blipFill>
          <a:blip r:embed="rId7"/>
          <a:stretch>
            <a:fillRect/>
          </a:stretch>
        </p:blipFill>
        <p:spPr>
          <a:xfrm>
            <a:off x="3395220" y="1529780"/>
            <a:ext cx="2920076" cy="1922242"/>
          </a:xfrm>
          <a:prstGeom prst="rect">
            <a:avLst/>
          </a:prstGeom>
        </p:spPr>
      </p:pic>
      <p:pic>
        <p:nvPicPr>
          <p:cNvPr id="9" name="Picture 8">
            <a:extLst>
              <a:ext uri="{FF2B5EF4-FFF2-40B4-BE49-F238E27FC236}">
                <a16:creationId xmlns:a16="http://schemas.microsoft.com/office/drawing/2014/main" id="{5069E6A4-0B20-434E-8735-662F6CFF6DFC}"/>
              </a:ext>
            </a:extLst>
          </p:cNvPr>
          <p:cNvPicPr>
            <a:picLocks noChangeAspect="1"/>
          </p:cNvPicPr>
          <p:nvPr/>
        </p:nvPicPr>
        <p:blipFill>
          <a:blip r:embed="rId8"/>
          <a:stretch>
            <a:fillRect/>
          </a:stretch>
        </p:blipFill>
        <p:spPr>
          <a:xfrm>
            <a:off x="6577584" y="1522206"/>
            <a:ext cx="2002040" cy="1906794"/>
          </a:xfrm>
          <a:prstGeom prst="rect">
            <a:avLst/>
          </a:prstGeom>
        </p:spPr>
      </p:pic>
      <p:pic>
        <p:nvPicPr>
          <p:cNvPr id="12" name="Picture 11">
            <a:extLst>
              <a:ext uri="{FF2B5EF4-FFF2-40B4-BE49-F238E27FC236}">
                <a16:creationId xmlns:a16="http://schemas.microsoft.com/office/drawing/2014/main" id="{B6B1210F-AE1B-4D3C-8331-A92E4B162546}"/>
              </a:ext>
            </a:extLst>
          </p:cNvPr>
          <p:cNvPicPr>
            <a:picLocks noChangeAspect="1"/>
          </p:cNvPicPr>
          <p:nvPr/>
        </p:nvPicPr>
        <p:blipFill>
          <a:blip r:embed="rId9"/>
          <a:stretch>
            <a:fillRect/>
          </a:stretch>
        </p:blipFill>
        <p:spPr>
          <a:xfrm>
            <a:off x="8815293" y="1526082"/>
            <a:ext cx="2185786" cy="1929639"/>
          </a:xfrm>
          <a:prstGeom prst="rect">
            <a:avLst/>
          </a:prstGeom>
        </p:spPr>
      </p:pic>
      <p:pic>
        <p:nvPicPr>
          <p:cNvPr id="14" name="Picture 13">
            <a:extLst>
              <a:ext uri="{FF2B5EF4-FFF2-40B4-BE49-F238E27FC236}">
                <a16:creationId xmlns:a16="http://schemas.microsoft.com/office/drawing/2014/main" id="{0521FF3A-A42B-4250-91D0-58BCFA5CA97F}"/>
              </a:ext>
            </a:extLst>
          </p:cNvPr>
          <p:cNvPicPr>
            <a:picLocks noChangeAspect="1"/>
          </p:cNvPicPr>
          <p:nvPr/>
        </p:nvPicPr>
        <p:blipFill>
          <a:blip r:embed="rId10"/>
          <a:stretch>
            <a:fillRect/>
          </a:stretch>
        </p:blipFill>
        <p:spPr>
          <a:xfrm>
            <a:off x="1077600" y="3827145"/>
            <a:ext cx="3375028" cy="1886373"/>
          </a:xfrm>
          <a:prstGeom prst="rect">
            <a:avLst/>
          </a:prstGeom>
        </p:spPr>
      </p:pic>
      <p:pic>
        <p:nvPicPr>
          <p:cNvPr id="16" name="Picture 15">
            <a:extLst>
              <a:ext uri="{FF2B5EF4-FFF2-40B4-BE49-F238E27FC236}">
                <a16:creationId xmlns:a16="http://schemas.microsoft.com/office/drawing/2014/main" id="{B9F45A85-8053-4AC5-B810-8979593EA51A}"/>
              </a:ext>
            </a:extLst>
          </p:cNvPr>
          <p:cNvPicPr>
            <a:picLocks noChangeAspect="1"/>
          </p:cNvPicPr>
          <p:nvPr/>
        </p:nvPicPr>
        <p:blipFill>
          <a:blip r:embed="rId11"/>
          <a:stretch>
            <a:fillRect/>
          </a:stretch>
        </p:blipFill>
        <p:spPr>
          <a:xfrm>
            <a:off x="4786548" y="3783823"/>
            <a:ext cx="2817386" cy="1961675"/>
          </a:xfrm>
          <a:prstGeom prst="rect">
            <a:avLst/>
          </a:prstGeom>
        </p:spPr>
      </p:pic>
      <p:pic>
        <p:nvPicPr>
          <p:cNvPr id="18" name="Picture 17">
            <a:extLst>
              <a:ext uri="{FF2B5EF4-FFF2-40B4-BE49-F238E27FC236}">
                <a16:creationId xmlns:a16="http://schemas.microsoft.com/office/drawing/2014/main" id="{8DF46242-97EA-4297-9586-8551692B09CB}"/>
              </a:ext>
            </a:extLst>
          </p:cNvPr>
          <p:cNvPicPr>
            <a:picLocks noChangeAspect="1"/>
          </p:cNvPicPr>
          <p:nvPr/>
        </p:nvPicPr>
        <p:blipFill>
          <a:blip r:embed="rId12"/>
          <a:stretch>
            <a:fillRect/>
          </a:stretch>
        </p:blipFill>
        <p:spPr>
          <a:xfrm>
            <a:off x="7937854" y="3840119"/>
            <a:ext cx="2817386" cy="1849080"/>
          </a:xfrm>
          <a:prstGeom prst="rect">
            <a:avLst/>
          </a:prstGeom>
        </p:spPr>
      </p:pic>
      <p:sp>
        <p:nvSpPr>
          <p:cNvPr id="19" name="TextBox 18">
            <a:extLst>
              <a:ext uri="{FF2B5EF4-FFF2-40B4-BE49-F238E27FC236}">
                <a16:creationId xmlns:a16="http://schemas.microsoft.com/office/drawing/2014/main" id="{4936DC2D-6EAB-437C-AB85-0304CF594763}"/>
              </a:ext>
            </a:extLst>
          </p:cNvPr>
          <p:cNvSpPr txBox="1"/>
          <p:nvPr/>
        </p:nvSpPr>
        <p:spPr>
          <a:xfrm rot="16200000">
            <a:off x="11445527" y="5605796"/>
            <a:ext cx="991893" cy="215444"/>
          </a:xfrm>
          <a:prstGeom prst="rect">
            <a:avLst/>
          </a:prstGeom>
          <a:noFill/>
        </p:spPr>
        <p:txBody>
          <a:bodyPr wrap="square">
            <a:spAutoFit/>
          </a:bodyPr>
          <a:lstStyle/>
          <a:p>
            <a:pPr>
              <a:defRPr/>
            </a:pPr>
            <a:r>
              <a:rPr lang="en-US" sz="800" dirty="0">
                <a:solidFill>
                  <a:srgbClr val="0685B6">
                    <a:lumMod val="40000"/>
                    <a:lumOff val="60000"/>
                  </a:srgbClr>
                </a:solidFill>
                <a:latin typeface="Arial" panose="020B0604020202020204" pitchFamily="34" charset="0"/>
              </a:rPr>
              <a:t>EM-ES-21-0080</a:t>
            </a:r>
            <a:endParaRPr lang="en-US" sz="800" dirty="0">
              <a:solidFill>
                <a:srgbClr val="0685B6">
                  <a:lumMod val="40000"/>
                  <a:lumOff val="60000"/>
                </a:srgbClr>
              </a:solidFill>
              <a:latin typeface="Calibri" panose="020F0502020204030204"/>
            </a:endParaRPr>
          </a:p>
        </p:txBody>
      </p:sp>
    </p:spTree>
    <p:extLst>
      <p:ext uri="{BB962C8B-B14F-4D97-AF65-F5344CB8AC3E}">
        <p14:creationId xmlns:p14="http://schemas.microsoft.com/office/powerpoint/2010/main" val="121771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Logo&#10;&#10;Description automatically generated">
            <a:extLst>
              <a:ext uri="{FF2B5EF4-FFF2-40B4-BE49-F238E27FC236}">
                <a16:creationId xmlns:a16="http://schemas.microsoft.com/office/drawing/2014/main" id="{C5D75E82-26C9-4227-B70E-84BFA3EAD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9897" y="643467"/>
            <a:ext cx="8641061" cy="4687775"/>
          </a:xfrm>
          <a:prstGeom prst="rect">
            <a:avLst/>
          </a:prstGeom>
        </p:spPr>
      </p:pic>
      <p:sp>
        <p:nvSpPr>
          <p:cNvPr id="7" name="TextBox 6">
            <a:extLst>
              <a:ext uri="{FF2B5EF4-FFF2-40B4-BE49-F238E27FC236}">
                <a16:creationId xmlns:a16="http://schemas.microsoft.com/office/drawing/2014/main" id="{BEE4155D-13BB-4300-81A9-949EDF63987F}"/>
              </a:ext>
            </a:extLst>
          </p:cNvPr>
          <p:cNvSpPr txBox="1"/>
          <p:nvPr/>
        </p:nvSpPr>
        <p:spPr>
          <a:xfrm>
            <a:off x="477012" y="6377940"/>
            <a:ext cx="12192000" cy="215444"/>
          </a:xfrm>
          <a:prstGeom prst="rect">
            <a:avLst/>
          </a:prstGeom>
          <a:noFill/>
        </p:spPr>
        <p:txBody>
          <a:bodyPr wrap="square">
            <a:spAutoFit/>
          </a:bodyPr>
          <a:lstStyle>
            <a:defPPr>
              <a:defRPr lang="es-ES"/>
            </a:defPPr>
            <a:lvl1pPr>
              <a:defRPr sz="800" b="0" i="0">
                <a:solidFill>
                  <a:schemeClr val="accent4">
                    <a:lumMod val="40000"/>
                    <a:lumOff val="60000"/>
                  </a:schemeClr>
                </a:solidFill>
                <a:effectLst/>
                <a:latin typeface="Arial" panose="020B0604020202020204" pitchFamily="34" charset="0"/>
              </a:defRPr>
            </a:lvl1pPr>
          </a:lstStyle>
          <a:p>
            <a:r>
              <a:rPr lang="en-US" dirty="0"/>
              <a:t>Elanco y la </a:t>
            </a:r>
            <a:r>
              <a:rPr lang="en-US" dirty="0" err="1"/>
              <a:t>barra</a:t>
            </a:r>
            <a:r>
              <a:rPr lang="en-US" dirty="0"/>
              <a:t> diagonal son </a:t>
            </a:r>
            <a:r>
              <a:rPr lang="en-US" dirty="0" err="1"/>
              <a:t>marcas</a:t>
            </a:r>
            <a:r>
              <a:rPr lang="en-US" dirty="0"/>
              <a:t> </a:t>
            </a:r>
            <a:r>
              <a:rPr lang="en-US" dirty="0" err="1"/>
              <a:t>registradas</a:t>
            </a:r>
            <a:r>
              <a:rPr lang="en-US" dirty="0"/>
              <a:t> de </a:t>
            </a:r>
            <a:r>
              <a:rPr lang="en-US" dirty="0" err="1"/>
              <a:t>elanco</a:t>
            </a:r>
            <a:r>
              <a:rPr lang="en-US" dirty="0"/>
              <a:t> o sus </a:t>
            </a:r>
            <a:r>
              <a:rPr lang="en-US" dirty="0" err="1"/>
              <a:t>ﬁliales</a:t>
            </a:r>
            <a:r>
              <a:rPr lang="en-US" dirty="0"/>
              <a:t>. © 2022 Elanco</a:t>
            </a:r>
          </a:p>
        </p:txBody>
      </p:sp>
      <p:pic>
        <p:nvPicPr>
          <p:cNvPr id="9" name="Picture 8" descr="A blue and white sign&#10;&#10;Description automatically generated with medium confidence">
            <a:extLst>
              <a:ext uri="{FF2B5EF4-FFF2-40B4-BE49-F238E27FC236}">
                <a16:creationId xmlns:a16="http://schemas.microsoft.com/office/drawing/2014/main" id="{DFBFC781-3B8A-4261-BD05-34A3480691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609" y="5495746"/>
            <a:ext cx="1243208" cy="695067"/>
          </a:xfrm>
          <a:prstGeom prst="rect">
            <a:avLst/>
          </a:prstGeom>
        </p:spPr>
      </p:pic>
      <p:sp>
        <p:nvSpPr>
          <p:cNvPr id="11" name="TextBox 10">
            <a:extLst>
              <a:ext uri="{FF2B5EF4-FFF2-40B4-BE49-F238E27FC236}">
                <a16:creationId xmlns:a16="http://schemas.microsoft.com/office/drawing/2014/main" id="{643660D7-A5FF-49C7-A5B5-E5184D130102}"/>
              </a:ext>
            </a:extLst>
          </p:cNvPr>
          <p:cNvSpPr txBox="1"/>
          <p:nvPr/>
        </p:nvSpPr>
        <p:spPr>
          <a:xfrm>
            <a:off x="831468" y="5288880"/>
            <a:ext cx="1298038" cy="276999"/>
          </a:xfrm>
          <a:prstGeom prst="rect">
            <a:avLst/>
          </a:prstGeom>
          <a:noFill/>
        </p:spPr>
        <p:txBody>
          <a:bodyPr wrap="square" rtlCol="0">
            <a:spAutoFit/>
          </a:bodyPr>
          <a:lstStyle/>
          <a:p>
            <a:r>
              <a:rPr lang="en-US" sz="1200" dirty="0">
                <a:solidFill>
                  <a:schemeClr val="accent5">
                    <a:lumMod val="75000"/>
                  </a:schemeClr>
                </a:solidFill>
              </a:rPr>
              <a:t>Una </a:t>
            </a:r>
            <a:r>
              <a:rPr lang="en-US" sz="1200" dirty="0" err="1">
                <a:solidFill>
                  <a:schemeClr val="accent5">
                    <a:lumMod val="75000"/>
                  </a:schemeClr>
                </a:solidFill>
              </a:rPr>
              <a:t>iniciativa</a:t>
            </a:r>
            <a:r>
              <a:rPr lang="en-US" sz="1200" dirty="0">
                <a:solidFill>
                  <a:schemeClr val="accent5">
                    <a:lumMod val="75000"/>
                  </a:schemeClr>
                </a:solidFill>
              </a:rPr>
              <a:t> de:</a:t>
            </a:r>
          </a:p>
        </p:txBody>
      </p:sp>
      <p:pic>
        <p:nvPicPr>
          <p:cNvPr id="6" name="Picture 5">
            <a:extLst>
              <a:ext uri="{FF2B5EF4-FFF2-40B4-BE49-F238E27FC236}">
                <a16:creationId xmlns:a16="http://schemas.microsoft.com/office/drawing/2014/main" id="{841DCB95-E087-4934-82B2-84D3621A7717}"/>
              </a:ext>
            </a:extLst>
          </p:cNvPr>
          <p:cNvPicPr>
            <a:picLocks noChangeAspect="1"/>
          </p:cNvPicPr>
          <p:nvPr/>
        </p:nvPicPr>
        <p:blipFill>
          <a:blip r:embed="rId4"/>
          <a:stretch>
            <a:fillRect/>
          </a:stretch>
        </p:blipFill>
        <p:spPr>
          <a:xfrm>
            <a:off x="2390470" y="5189312"/>
            <a:ext cx="1770461" cy="1025221"/>
          </a:xfrm>
          <a:prstGeom prst="rect">
            <a:avLst/>
          </a:prstGeom>
        </p:spPr>
      </p:pic>
      <p:sp>
        <p:nvSpPr>
          <p:cNvPr id="13" name="TextBox 12">
            <a:extLst>
              <a:ext uri="{FF2B5EF4-FFF2-40B4-BE49-F238E27FC236}">
                <a16:creationId xmlns:a16="http://schemas.microsoft.com/office/drawing/2014/main" id="{8958705C-B0A3-44B1-9A50-D638EFB60923}"/>
              </a:ext>
            </a:extLst>
          </p:cNvPr>
          <p:cNvSpPr txBox="1"/>
          <p:nvPr/>
        </p:nvSpPr>
        <p:spPr>
          <a:xfrm>
            <a:off x="2363288" y="6157737"/>
            <a:ext cx="6334018" cy="276999"/>
          </a:xfrm>
          <a:prstGeom prst="rect">
            <a:avLst/>
          </a:prstGeom>
          <a:noFill/>
        </p:spPr>
        <p:txBody>
          <a:bodyPr wrap="square" rtlCol="0">
            <a:spAutoFit/>
          </a:bodyPr>
          <a:lstStyle>
            <a:defPPr>
              <a:defRPr lang="es-ES"/>
            </a:defPPr>
            <a:lvl1pPr>
              <a:defRPr sz="1200">
                <a:solidFill>
                  <a:schemeClr val="accent5">
                    <a:lumMod val="75000"/>
                  </a:schemeClr>
                </a:solidFill>
              </a:defRPr>
            </a:lvl1pPr>
          </a:lstStyle>
          <a:p>
            <a:r>
              <a:rPr lang="en-US" dirty="0"/>
              <a:t>www.vetconecta.elanco.com/healthy-purpose</a:t>
            </a:r>
          </a:p>
        </p:txBody>
      </p:sp>
    </p:spTree>
    <p:extLst>
      <p:ext uri="{BB962C8B-B14F-4D97-AF65-F5344CB8AC3E}">
        <p14:creationId xmlns:p14="http://schemas.microsoft.com/office/powerpoint/2010/main" val="4156755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C32D-89C4-45EB-888D-8F34CC45785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399E5D2B-2541-4975-A349-B0B9EBBEE2D8}"/>
              </a:ext>
            </a:extLst>
          </p:cNvPr>
          <p:cNvSpPr txBox="1"/>
          <p:nvPr/>
        </p:nvSpPr>
        <p:spPr>
          <a:xfrm>
            <a:off x="7962472" y="6493267"/>
            <a:ext cx="2907586" cy="369332"/>
          </a:xfrm>
          <a:prstGeom prst="rect">
            <a:avLst/>
          </a:prstGeom>
          <a:noFill/>
        </p:spPr>
        <p:txBody>
          <a:bodyPr wrap="square" rtlCol="0">
            <a:spAutoFit/>
          </a:bodyPr>
          <a:lstStyle/>
          <a:p>
            <a:pPr algn="r"/>
            <a:r>
              <a:rPr lang="es-ES_tradnl" dirty="0"/>
              <a:t>Fuente: 3tres3</a:t>
            </a:r>
          </a:p>
        </p:txBody>
      </p:sp>
      <p:pic>
        <p:nvPicPr>
          <p:cNvPr id="3074" name="Picture 2" descr="Representación esquemática de una bacteria E. coli mostrando los factores de virulencia y antígenos de superfície utilizados para la clasificación bacteriana por virotipo y serotipo">
            <a:extLst>
              <a:ext uri="{FF2B5EF4-FFF2-40B4-BE49-F238E27FC236}">
                <a16:creationId xmlns:a16="http://schemas.microsoft.com/office/drawing/2014/main" id="{4FAFCD12-581D-89AD-F2E1-306DB47AE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35"/>
            <a:ext cx="3999121" cy="215034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392213E-CE7C-D9E4-BB29-E2025B20739C}"/>
              </a:ext>
            </a:extLst>
          </p:cNvPr>
          <p:cNvSpPr txBox="1"/>
          <p:nvPr/>
        </p:nvSpPr>
        <p:spPr>
          <a:xfrm>
            <a:off x="4732774" y="522514"/>
            <a:ext cx="6039059" cy="5447645"/>
          </a:xfrm>
          <a:prstGeom prst="rect">
            <a:avLst/>
          </a:prstGeom>
          <a:noFill/>
        </p:spPr>
        <p:txBody>
          <a:bodyPr wrap="square" rtlCol="0">
            <a:spAutoFit/>
          </a:bodyPr>
          <a:lstStyle/>
          <a:p>
            <a:r>
              <a:rPr lang="es-ES_tradnl" sz="3600" b="1" dirty="0"/>
              <a:t>DPD </a:t>
            </a:r>
            <a:r>
              <a:rPr lang="es-ES_tradnl" sz="3600" b="1" dirty="0">
                <a:sym typeface="Wingdings" pitchFamily="2" charset="2"/>
              </a:rPr>
              <a:t> </a:t>
            </a:r>
            <a:r>
              <a:rPr lang="es-ES_tradnl" sz="3600" b="1" i="1" dirty="0">
                <a:sym typeface="Wingdings" pitchFamily="2" charset="2"/>
              </a:rPr>
              <a:t>E. </a:t>
            </a:r>
            <a:r>
              <a:rPr lang="es-ES_tradnl" sz="3600" b="1" i="1" dirty="0" err="1">
                <a:sym typeface="Wingdings" pitchFamily="2" charset="2"/>
              </a:rPr>
              <a:t>coli</a:t>
            </a:r>
            <a:endParaRPr lang="es-ES_tradnl" sz="3600" b="1" i="1" dirty="0">
              <a:sym typeface="Wingdings" pitchFamily="2" charset="2"/>
            </a:endParaRPr>
          </a:p>
          <a:p>
            <a:endParaRPr lang="es-ES_tradnl" sz="2400" i="1" dirty="0">
              <a:sym typeface="Wingdings" pitchFamily="2" charset="2"/>
            </a:endParaRPr>
          </a:p>
          <a:p>
            <a:r>
              <a:rPr lang="es-ES" sz="2400" b="0" i="1" dirty="0">
                <a:effectLst/>
                <a:latin typeface="Montserrat" pitchFamily="2" charset="77"/>
              </a:rPr>
              <a:t>E. </a:t>
            </a:r>
            <a:r>
              <a:rPr lang="es-ES" sz="2400" b="0" i="1" dirty="0" err="1">
                <a:effectLst/>
                <a:latin typeface="Montserrat" pitchFamily="2" charset="77"/>
              </a:rPr>
              <a:t>coli</a:t>
            </a:r>
            <a:r>
              <a:rPr lang="es-ES" sz="2400" b="0" i="0" dirty="0">
                <a:effectLst/>
                <a:latin typeface="Montserrat" pitchFamily="2" charset="77"/>
              </a:rPr>
              <a:t> enterotoxigénica (ETEC)</a:t>
            </a:r>
            <a:endParaRPr lang="es-ES_tradnl" sz="2400" b="0" i="1" dirty="0">
              <a:effectLst/>
              <a:latin typeface="Montserrat" pitchFamily="2" charset="77"/>
              <a:sym typeface="Wingdings" pitchFamily="2" charset="2"/>
            </a:endParaRPr>
          </a:p>
          <a:p>
            <a:r>
              <a:rPr lang="es-ES_tradnl" sz="2400" i="1" dirty="0">
                <a:latin typeface="Montserrat" pitchFamily="2" charset="77"/>
                <a:sym typeface="Wingdings" pitchFamily="2" charset="2"/>
              </a:rPr>
              <a:t>(enterotoxinas)</a:t>
            </a:r>
          </a:p>
          <a:p>
            <a:endParaRPr lang="es-ES_tradnl" sz="2400" i="1" dirty="0">
              <a:latin typeface="Montserrat" pitchFamily="2" charset="77"/>
              <a:sym typeface="Wingdings" pitchFamily="2" charset="2"/>
            </a:endParaRPr>
          </a:p>
          <a:p>
            <a:pPr marL="285750" indent="-285750">
              <a:buFontTx/>
              <a:buChar char="-"/>
            </a:pPr>
            <a:r>
              <a:rPr lang="es-ES_tradnl" sz="2400" i="1" dirty="0">
                <a:latin typeface="Montserrat" pitchFamily="2" charset="77"/>
                <a:sym typeface="Wingdings" pitchFamily="2" charset="2"/>
              </a:rPr>
              <a:t>Lechones primera semana:</a:t>
            </a:r>
          </a:p>
          <a:p>
            <a:pPr marL="742950" lvl="1" indent="-285750">
              <a:buFontTx/>
              <a:buChar char="-"/>
            </a:pPr>
            <a:r>
              <a:rPr lang="es-ES_tradnl" sz="2400" i="1" dirty="0">
                <a:latin typeface="Montserrat" pitchFamily="2" charset="77"/>
                <a:sym typeface="Wingdings" pitchFamily="2" charset="2"/>
              </a:rPr>
              <a:t>F5 (K99)</a:t>
            </a:r>
          </a:p>
          <a:p>
            <a:pPr marL="742950" lvl="1" indent="-285750">
              <a:buFontTx/>
              <a:buChar char="-"/>
            </a:pPr>
            <a:r>
              <a:rPr lang="es-ES_tradnl" sz="2400" i="1" dirty="0">
                <a:latin typeface="Montserrat" pitchFamily="2" charset="77"/>
                <a:sym typeface="Wingdings" pitchFamily="2" charset="2"/>
              </a:rPr>
              <a:t>F6 (987P)</a:t>
            </a:r>
          </a:p>
          <a:p>
            <a:pPr marL="742950" lvl="1" indent="-285750">
              <a:buFontTx/>
              <a:buChar char="-"/>
            </a:pPr>
            <a:r>
              <a:rPr lang="es-ES_tradnl" sz="2400" i="1" dirty="0">
                <a:latin typeface="Montserrat" pitchFamily="2" charset="77"/>
                <a:sym typeface="Wingdings" pitchFamily="2" charset="2"/>
              </a:rPr>
              <a:t>F41</a:t>
            </a:r>
          </a:p>
          <a:p>
            <a:pPr lvl="1"/>
            <a:endParaRPr lang="es-ES_tradnl" sz="2400" i="1" dirty="0">
              <a:latin typeface="Montserrat" pitchFamily="2" charset="77"/>
              <a:sym typeface="Wingdings" pitchFamily="2" charset="2"/>
            </a:endParaRPr>
          </a:p>
          <a:p>
            <a:pPr marL="285750" indent="-285750">
              <a:buFontTx/>
              <a:buChar char="-"/>
            </a:pPr>
            <a:r>
              <a:rPr lang="es-ES_tradnl" sz="2400" i="1" dirty="0">
                <a:highlight>
                  <a:srgbClr val="FFFF00"/>
                </a:highlight>
                <a:latin typeface="Montserrat" pitchFamily="2" charset="77"/>
                <a:sym typeface="Wingdings" pitchFamily="2" charset="2"/>
              </a:rPr>
              <a:t>Lechones destetados</a:t>
            </a:r>
          </a:p>
          <a:p>
            <a:pPr marL="742950" lvl="1" indent="-285750">
              <a:buFontTx/>
              <a:buChar char="-"/>
            </a:pPr>
            <a:r>
              <a:rPr lang="es-ES_tradnl" sz="2400" i="1" dirty="0">
                <a:highlight>
                  <a:srgbClr val="FFFF00"/>
                </a:highlight>
                <a:latin typeface="Montserrat" pitchFamily="2" charset="77"/>
                <a:sym typeface="Wingdings" pitchFamily="2" charset="2"/>
              </a:rPr>
              <a:t>F4 (K88)</a:t>
            </a:r>
          </a:p>
          <a:p>
            <a:pPr marL="742950" lvl="1" indent="-285750">
              <a:buFontTx/>
              <a:buChar char="-"/>
            </a:pPr>
            <a:r>
              <a:rPr lang="es-ES_tradnl" sz="2400" i="1" dirty="0">
                <a:highlight>
                  <a:srgbClr val="FFFF00"/>
                </a:highlight>
                <a:latin typeface="Montserrat" pitchFamily="2" charset="77"/>
                <a:sym typeface="Wingdings" pitchFamily="2" charset="2"/>
              </a:rPr>
              <a:t>F18 </a:t>
            </a:r>
          </a:p>
          <a:p>
            <a:endParaRPr lang="es-ES_tradnl" sz="2400" i="1" dirty="0"/>
          </a:p>
        </p:txBody>
      </p:sp>
    </p:spTree>
    <p:extLst>
      <p:ext uri="{BB962C8B-B14F-4D97-AF65-F5344CB8AC3E}">
        <p14:creationId xmlns:p14="http://schemas.microsoft.com/office/powerpoint/2010/main" val="2724933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1BC94-FC66-201C-C4AB-5166A316E14F}"/>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D9CA2DA-2035-ADF6-7E8B-C71D6F3E2CBF}"/>
              </a:ext>
            </a:extLst>
          </p:cNvPr>
          <p:cNvSpPr txBox="1"/>
          <p:nvPr/>
        </p:nvSpPr>
        <p:spPr>
          <a:xfrm>
            <a:off x="7962472" y="6493267"/>
            <a:ext cx="2907586" cy="369332"/>
          </a:xfrm>
          <a:prstGeom prst="rect">
            <a:avLst/>
          </a:prstGeom>
          <a:noFill/>
        </p:spPr>
        <p:txBody>
          <a:bodyPr wrap="square" rtlCol="0">
            <a:spAutoFit/>
          </a:bodyPr>
          <a:lstStyle/>
          <a:p>
            <a:pPr algn="r"/>
            <a:r>
              <a:rPr lang="es-ES_tradnl" dirty="0"/>
              <a:t>Fuente: 3tres3</a:t>
            </a:r>
          </a:p>
        </p:txBody>
      </p:sp>
      <p:graphicFrame>
        <p:nvGraphicFramePr>
          <p:cNvPr id="3" name="Tabla 2">
            <a:extLst>
              <a:ext uri="{FF2B5EF4-FFF2-40B4-BE49-F238E27FC236}">
                <a16:creationId xmlns:a16="http://schemas.microsoft.com/office/drawing/2014/main" id="{335D9ACA-65FC-0EDF-A696-B5BE2E0CEE9D}"/>
              </a:ext>
            </a:extLst>
          </p:cNvPr>
          <p:cNvGraphicFramePr>
            <a:graphicFrameLocks noGrp="1"/>
          </p:cNvGraphicFramePr>
          <p:nvPr>
            <p:extLst>
              <p:ext uri="{D42A27DB-BD31-4B8C-83A1-F6EECF244321}">
                <p14:modId xmlns:p14="http://schemas.microsoft.com/office/powerpoint/2010/main" val="3661525867"/>
              </p:ext>
            </p:extLst>
          </p:nvPr>
        </p:nvGraphicFramePr>
        <p:xfrm>
          <a:off x="537190" y="721359"/>
          <a:ext cx="10942655" cy="5327650"/>
        </p:xfrm>
        <a:graphic>
          <a:graphicData uri="http://schemas.openxmlformats.org/drawingml/2006/table">
            <a:tbl>
              <a:tblPr firstRow="1" bandRow="1">
                <a:tableStyleId>{5C22544A-7EE6-4342-B048-85BDC9FD1C3A}</a:tableStyleId>
              </a:tblPr>
              <a:tblGrid>
                <a:gridCol w="2188531">
                  <a:extLst>
                    <a:ext uri="{9D8B030D-6E8A-4147-A177-3AD203B41FA5}">
                      <a16:colId xmlns:a16="http://schemas.microsoft.com/office/drawing/2014/main" val="3173997066"/>
                    </a:ext>
                  </a:extLst>
                </a:gridCol>
                <a:gridCol w="2188531">
                  <a:extLst>
                    <a:ext uri="{9D8B030D-6E8A-4147-A177-3AD203B41FA5}">
                      <a16:colId xmlns:a16="http://schemas.microsoft.com/office/drawing/2014/main" val="4031449250"/>
                    </a:ext>
                  </a:extLst>
                </a:gridCol>
                <a:gridCol w="2188531">
                  <a:extLst>
                    <a:ext uri="{9D8B030D-6E8A-4147-A177-3AD203B41FA5}">
                      <a16:colId xmlns:a16="http://schemas.microsoft.com/office/drawing/2014/main" val="1642394357"/>
                    </a:ext>
                  </a:extLst>
                </a:gridCol>
                <a:gridCol w="2188531">
                  <a:extLst>
                    <a:ext uri="{9D8B030D-6E8A-4147-A177-3AD203B41FA5}">
                      <a16:colId xmlns:a16="http://schemas.microsoft.com/office/drawing/2014/main" val="858680655"/>
                    </a:ext>
                  </a:extLst>
                </a:gridCol>
                <a:gridCol w="2188531">
                  <a:extLst>
                    <a:ext uri="{9D8B030D-6E8A-4147-A177-3AD203B41FA5}">
                      <a16:colId xmlns:a16="http://schemas.microsoft.com/office/drawing/2014/main" val="2360359445"/>
                    </a:ext>
                  </a:extLst>
                </a:gridCol>
              </a:tblGrid>
              <a:tr h="370840">
                <a:tc>
                  <a:txBody>
                    <a:bodyPr/>
                    <a:lstStyle/>
                    <a:p>
                      <a:pPr algn="ctr"/>
                      <a:r>
                        <a:rPr lang="es-ES_tradnl" sz="1400" dirty="0"/>
                        <a:t>NEONATO</a:t>
                      </a:r>
                    </a:p>
                  </a:txBody>
                  <a:tcPr/>
                </a:tc>
                <a:tc>
                  <a:txBody>
                    <a:bodyPr/>
                    <a:lstStyle/>
                    <a:p>
                      <a:pPr algn="ctr"/>
                      <a:r>
                        <a:rPr lang="es-ES_tradnl" sz="1400" dirty="0"/>
                        <a:t>LACTANTE</a:t>
                      </a:r>
                    </a:p>
                  </a:txBody>
                  <a:tcPr/>
                </a:tc>
                <a:tc>
                  <a:txBody>
                    <a:bodyPr/>
                    <a:lstStyle/>
                    <a:p>
                      <a:pPr algn="ctr"/>
                      <a:r>
                        <a:rPr lang="es-ES_tradnl" sz="1400" dirty="0"/>
                        <a:t>DESTETADO</a:t>
                      </a:r>
                    </a:p>
                  </a:txBody>
                  <a:tcPr/>
                </a:tc>
                <a:tc>
                  <a:txBody>
                    <a:bodyPr/>
                    <a:lstStyle/>
                    <a:p>
                      <a:pPr algn="ctr"/>
                      <a:r>
                        <a:rPr lang="es-ES_tradnl" sz="1400" dirty="0"/>
                        <a:t>CEBO</a:t>
                      </a:r>
                    </a:p>
                  </a:txBody>
                  <a:tcPr/>
                </a:tc>
                <a:tc>
                  <a:txBody>
                    <a:bodyPr/>
                    <a:lstStyle/>
                    <a:p>
                      <a:pPr algn="ctr"/>
                      <a:r>
                        <a:rPr lang="es-ES_tradnl" sz="1400" dirty="0"/>
                        <a:t>ADULTO</a:t>
                      </a:r>
                    </a:p>
                  </a:txBody>
                  <a:tcPr/>
                </a:tc>
                <a:extLst>
                  <a:ext uri="{0D108BD9-81ED-4DB2-BD59-A6C34878D82A}">
                    <a16:rowId xmlns:a16="http://schemas.microsoft.com/office/drawing/2014/main" val="478237497"/>
                  </a:ext>
                </a:extLst>
              </a:tr>
              <a:tr h="370840">
                <a:tc>
                  <a:txBody>
                    <a:bodyPr/>
                    <a:lstStyle/>
                    <a:p>
                      <a:pPr algn="l"/>
                      <a:r>
                        <a:rPr lang="es-ES" sz="1200" b="1" i="0" kern="1200" dirty="0">
                          <a:solidFill>
                            <a:schemeClr val="dk1"/>
                          </a:solidFill>
                          <a:effectLst/>
                          <a:latin typeface="+mn-lt"/>
                          <a:ea typeface="+mn-ea"/>
                          <a:cs typeface="+mn-cs"/>
                        </a:rPr>
                        <a:t>Diarrea neonatal</a:t>
                      </a:r>
                      <a:r>
                        <a:rPr lang="es-ES" sz="1200" b="1" i="0" kern="1200" baseline="30000" dirty="0">
                          <a:solidFill>
                            <a:schemeClr val="dk1"/>
                          </a:solidFill>
                          <a:effectLst/>
                          <a:latin typeface="+mn-lt"/>
                          <a:ea typeface="+mn-ea"/>
                          <a:cs typeface="+mn-cs"/>
                        </a:rPr>
                        <a:t>3</a:t>
                      </a:r>
                      <a:br>
                        <a:rPr lang="es-ES" sz="1200" dirty="0"/>
                      </a:br>
                      <a:r>
                        <a:rPr lang="es-ES" sz="1200" b="0" i="0" kern="1200" dirty="0">
                          <a:solidFill>
                            <a:schemeClr val="dk1"/>
                          </a:solidFill>
                          <a:effectLst/>
                          <a:latin typeface="+mn-lt"/>
                          <a:ea typeface="+mn-ea"/>
                          <a:cs typeface="+mn-cs"/>
                        </a:rPr>
                        <a:t>Diarrea acuosa intensa, deshidratación, mortalidad hasta el 70% en camadas afectadas</a:t>
                      </a:r>
                      <a:endParaRPr lang="es-ES_tradnl" sz="1200" dirty="0"/>
                    </a:p>
                  </a:txBody>
                  <a:tcPr/>
                </a:tc>
                <a:tc>
                  <a:txBody>
                    <a:bodyPr/>
                    <a:lstStyle/>
                    <a:p>
                      <a:pPr algn="l"/>
                      <a:r>
                        <a:rPr lang="es-ES" sz="1200" b="1" i="0" kern="1200" dirty="0">
                          <a:solidFill>
                            <a:schemeClr val="dk1"/>
                          </a:solidFill>
                          <a:effectLst/>
                          <a:latin typeface="+mn-lt"/>
                          <a:ea typeface="+mn-ea"/>
                          <a:cs typeface="+mn-cs"/>
                        </a:rPr>
                        <a:t>Diarrea en cerdos jóvenes</a:t>
                      </a:r>
                      <a:br>
                        <a:rPr lang="es-ES" sz="1200" dirty="0"/>
                      </a:br>
                      <a:r>
                        <a:rPr lang="es-ES" sz="1200" b="0" i="0" kern="1200" dirty="0">
                          <a:solidFill>
                            <a:schemeClr val="dk1"/>
                          </a:solidFill>
                          <a:effectLst/>
                          <a:latin typeface="+mn-lt"/>
                          <a:ea typeface="+mn-ea"/>
                          <a:cs typeface="+mn-cs"/>
                        </a:rPr>
                        <a:t>Baja mortalidad, diarrea menos intensa, descenso en ganancia de peso</a:t>
                      </a:r>
                      <a:endParaRPr lang="es-ES_tradnl" sz="1200" dirty="0"/>
                    </a:p>
                  </a:txBody>
                  <a:tcPr/>
                </a:tc>
                <a:tc>
                  <a:txBody>
                    <a:bodyPr/>
                    <a:lstStyle/>
                    <a:p>
                      <a:pPr algn="l"/>
                      <a:endParaRPr lang="es-ES_tradnl" sz="1200" dirty="0"/>
                    </a:p>
                  </a:txBody>
                  <a:tcPr/>
                </a:tc>
                <a:tc>
                  <a:txBody>
                    <a:bodyPr/>
                    <a:lstStyle/>
                    <a:p>
                      <a:pPr algn="l"/>
                      <a:endParaRPr lang="es-ES_tradnl" sz="1200"/>
                    </a:p>
                  </a:txBody>
                  <a:tcPr/>
                </a:tc>
                <a:tc>
                  <a:txBody>
                    <a:bodyPr/>
                    <a:lstStyle/>
                    <a:p>
                      <a:pPr algn="l"/>
                      <a:endParaRPr lang="es-ES_tradnl" sz="1200" dirty="0"/>
                    </a:p>
                  </a:txBody>
                  <a:tcPr/>
                </a:tc>
                <a:extLst>
                  <a:ext uri="{0D108BD9-81ED-4DB2-BD59-A6C34878D82A}">
                    <a16:rowId xmlns:a16="http://schemas.microsoft.com/office/drawing/2014/main" val="1970385608"/>
                  </a:ext>
                </a:extLst>
              </a:tr>
              <a:tr h="370840">
                <a:tc>
                  <a:txBody>
                    <a:bodyPr/>
                    <a:lstStyle/>
                    <a:p>
                      <a:pPr algn="l"/>
                      <a:r>
                        <a:rPr lang="es-ES" sz="1200" b="1" i="0" kern="1200" dirty="0">
                          <a:solidFill>
                            <a:schemeClr val="dk1"/>
                          </a:solidFill>
                          <a:effectLst/>
                          <a:latin typeface="+mn-lt"/>
                          <a:ea typeface="+mn-ea"/>
                          <a:cs typeface="+mn-cs"/>
                        </a:rPr>
                        <a:t>Septicemia</a:t>
                      </a:r>
                      <a:br>
                        <a:rPr lang="es-ES" sz="1200" dirty="0"/>
                      </a:br>
                      <a:r>
                        <a:rPr lang="es-ES" sz="1200" b="0" i="0" kern="1200" dirty="0">
                          <a:solidFill>
                            <a:schemeClr val="dk1"/>
                          </a:solidFill>
                          <a:effectLst/>
                          <a:latin typeface="+mn-lt"/>
                          <a:ea typeface="+mn-ea"/>
                          <a:cs typeface="+mn-cs"/>
                        </a:rPr>
                        <a:t>Shock, depresión, muerte, poliartritis</a:t>
                      </a:r>
                      <a:endParaRPr lang="es-ES_tradnl" sz="1200" dirty="0"/>
                    </a:p>
                  </a:txBody>
                  <a:tcPr/>
                </a:tc>
                <a:tc>
                  <a:txBody>
                    <a:bodyPr/>
                    <a:lstStyle/>
                    <a:p>
                      <a:pPr algn="l"/>
                      <a:r>
                        <a:rPr lang="es-ES" sz="1200" b="1" i="0" kern="1200" dirty="0">
                          <a:solidFill>
                            <a:schemeClr val="dk1"/>
                          </a:solidFill>
                          <a:effectLst/>
                          <a:latin typeface="+mn-lt"/>
                          <a:ea typeface="+mn-ea"/>
                          <a:cs typeface="+mn-cs"/>
                        </a:rPr>
                        <a:t>Colibacilosis entérica complicada por shock</a:t>
                      </a:r>
                      <a:br>
                        <a:rPr lang="es-ES" sz="1200" dirty="0"/>
                      </a:br>
                      <a:r>
                        <a:rPr lang="es-ES" sz="1200" b="0" i="0" kern="1200" dirty="0">
                          <a:solidFill>
                            <a:schemeClr val="dk1"/>
                          </a:solidFill>
                          <a:effectLst/>
                          <a:latin typeface="+mn-lt"/>
                          <a:ea typeface="+mn-ea"/>
                          <a:cs typeface="+mn-cs"/>
                        </a:rPr>
                        <a:t>Muerte rápida, cianosis de las extremidades,</a:t>
                      </a:r>
                      <a:endParaRPr lang="es-ES_tradnl" sz="1200" dirty="0"/>
                    </a:p>
                  </a:txBody>
                  <a:tcPr/>
                </a:tc>
                <a:tc>
                  <a:txBody>
                    <a:bodyPr/>
                    <a:lstStyle/>
                    <a:p>
                      <a:pPr algn="l"/>
                      <a:r>
                        <a:rPr lang="es-ES" sz="1200" b="1" i="0" kern="1200" dirty="0">
                          <a:solidFill>
                            <a:schemeClr val="dk1"/>
                          </a:solidFill>
                          <a:effectLst/>
                          <a:latin typeface="+mn-lt"/>
                          <a:ea typeface="+mn-ea"/>
                          <a:cs typeface="+mn-cs"/>
                        </a:rPr>
                        <a:t>Colibacilosis entérica complicada por shock</a:t>
                      </a:r>
                      <a:br>
                        <a:rPr lang="es-ES" sz="1200" dirty="0"/>
                      </a:br>
                      <a:r>
                        <a:rPr lang="es-ES" sz="1200" b="0" i="0" kern="1200" dirty="0">
                          <a:solidFill>
                            <a:schemeClr val="dk1"/>
                          </a:solidFill>
                          <a:effectLst/>
                          <a:latin typeface="+mn-lt"/>
                          <a:ea typeface="+mn-ea"/>
                          <a:cs typeface="+mn-cs"/>
                        </a:rPr>
                        <a:t>Muerte rápida, cianosis de las extremidades,</a:t>
                      </a:r>
                      <a:endParaRPr lang="es-ES_tradnl" sz="1200" dirty="0"/>
                    </a:p>
                  </a:txBody>
                  <a:tcPr/>
                </a:tc>
                <a:tc>
                  <a:txBody>
                    <a:bodyPr/>
                    <a:lstStyle/>
                    <a:p>
                      <a:pPr algn="l"/>
                      <a:endParaRPr lang="es-ES_tradnl" sz="1200"/>
                    </a:p>
                  </a:txBody>
                  <a:tcPr/>
                </a:tc>
                <a:tc>
                  <a:txBody>
                    <a:bodyPr/>
                    <a:lstStyle/>
                    <a:p>
                      <a:pPr algn="l"/>
                      <a:endParaRPr lang="es-ES_tradnl" sz="1200"/>
                    </a:p>
                  </a:txBody>
                  <a:tcPr/>
                </a:tc>
                <a:extLst>
                  <a:ext uri="{0D108BD9-81ED-4DB2-BD59-A6C34878D82A}">
                    <a16:rowId xmlns:a16="http://schemas.microsoft.com/office/drawing/2014/main" val="1093137722"/>
                  </a:ext>
                </a:extLst>
              </a:tr>
              <a:tr h="370840">
                <a:tc>
                  <a:txBody>
                    <a:bodyPr/>
                    <a:lstStyle/>
                    <a:p>
                      <a:pPr algn="l"/>
                      <a:endParaRPr lang="es-ES_tradnl" sz="1200"/>
                    </a:p>
                  </a:txBody>
                  <a:tcPr/>
                </a:tc>
                <a:tc>
                  <a:txBody>
                    <a:bodyPr/>
                    <a:lstStyle/>
                    <a:p>
                      <a:pPr algn="l"/>
                      <a:endParaRPr lang="es-ES_tradnl" sz="1200"/>
                    </a:p>
                  </a:txBody>
                  <a:tcPr/>
                </a:tc>
                <a:tc>
                  <a:txBody>
                    <a:bodyPr/>
                    <a:lstStyle/>
                    <a:p>
                      <a:pPr algn="l"/>
                      <a:r>
                        <a:rPr lang="es-ES" sz="1200" b="1" dirty="0">
                          <a:effectLst/>
                        </a:rPr>
                        <a:t>Enfermedad de los edemas</a:t>
                      </a:r>
                      <a:r>
                        <a:rPr lang="es-ES" sz="1200" b="1" baseline="30000" dirty="0">
                          <a:effectLst/>
                        </a:rPr>
                        <a:t>3</a:t>
                      </a:r>
                      <a:br>
                        <a:rPr lang="es-ES" sz="1200" dirty="0">
                          <a:effectLst/>
                        </a:rPr>
                      </a:br>
                      <a:r>
                        <a:rPr lang="es-ES" sz="1200" dirty="0">
                          <a:effectLst/>
                        </a:rPr>
                        <a:t>Muerte súbita, posible parálisis y edema de los párpados, mortalidad esporádica hasta el 65%</a:t>
                      </a:r>
                    </a:p>
                  </a:txBody>
                  <a:tcPr marL="9525" marR="9525" marT="9525" marB="9525" anchor="ctr"/>
                </a:tc>
                <a:tc>
                  <a:txBody>
                    <a:bodyPr/>
                    <a:lstStyle/>
                    <a:p>
                      <a:pPr algn="l"/>
                      <a:r>
                        <a:rPr lang="es-ES" sz="1200" b="1" dirty="0">
                          <a:effectLst/>
                        </a:rPr>
                        <a:t>Enfermedad de los edemas</a:t>
                      </a:r>
                      <a:r>
                        <a:rPr lang="es-ES" sz="1200" b="1" baseline="30000" dirty="0">
                          <a:effectLst/>
                        </a:rPr>
                        <a:t>3</a:t>
                      </a:r>
                      <a:br>
                        <a:rPr lang="es-ES" sz="1200" dirty="0">
                          <a:effectLst/>
                        </a:rPr>
                      </a:br>
                      <a:r>
                        <a:rPr lang="es-ES" sz="1200" dirty="0">
                          <a:effectLst/>
                        </a:rPr>
                        <a:t>Muerte súbita, posible parálisis y edema de los párpados, mortalidad esporádica hasta el 65%</a:t>
                      </a:r>
                    </a:p>
                  </a:txBody>
                  <a:tcPr marL="9525" marR="9525" marT="9525" marB="9525" anchor="ctr"/>
                </a:tc>
                <a:tc>
                  <a:txBody>
                    <a:bodyPr/>
                    <a:lstStyle/>
                    <a:p>
                      <a:pPr algn="l"/>
                      <a:endParaRPr lang="es-ES_tradnl" sz="1200" dirty="0"/>
                    </a:p>
                  </a:txBody>
                  <a:tcPr/>
                </a:tc>
                <a:extLst>
                  <a:ext uri="{0D108BD9-81ED-4DB2-BD59-A6C34878D82A}">
                    <a16:rowId xmlns:a16="http://schemas.microsoft.com/office/drawing/2014/main" val="221641636"/>
                  </a:ext>
                </a:extLst>
              </a:tr>
              <a:tr h="370840">
                <a:tc>
                  <a:txBody>
                    <a:bodyPr/>
                    <a:lstStyle/>
                    <a:p>
                      <a:pPr algn="l"/>
                      <a:endParaRPr lang="es-ES_tradnl" sz="1200"/>
                    </a:p>
                  </a:txBody>
                  <a:tcPr/>
                </a:tc>
                <a:tc>
                  <a:txBody>
                    <a:bodyPr/>
                    <a:lstStyle/>
                    <a:p>
                      <a:pPr algn="l"/>
                      <a:endParaRPr lang="es-ES_tradnl" sz="1200"/>
                    </a:p>
                  </a:txBody>
                  <a:tcPr/>
                </a:tc>
                <a:tc>
                  <a:txBody>
                    <a:bodyPr/>
                    <a:lstStyle/>
                    <a:p>
                      <a:pPr algn="l"/>
                      <a:r>
                        <a:rPr lang="es-ES" sz="1200" b="1" i="0" kern="1200" dirty="0">
                          <a:solidFill>
                            <a:schemeClr val="dk1"/>
                          </a:solidFill>
                          <a:effectLst/>
                          <a:latin typeface="+mn-lt"/>
                          <a:ea typeface="+mn-ea"/>
                          <a:cs typeface="+mn-cs"/>
                        </a:rPr>
                        <a:t>Diarrea post-destete</a:t>
                      </a:r>
                      <a:r>
                        <a:rPr lang="es-ES" sz="1200" b="1" i="0" kern="1200" baseline="30000" dirty="0">
                          <a:solidFill>
                            <a:schemeClr val="dk1"/>
                          </a:solidFill>
                          <a:effectLst/>
                          <a:latin typeface="+mn-lt"/>
                          <a:ea typeface="+mn-ea"/>
                          <a:cs typeface="+mn-cs"/>
                        </a:rPr>
                        <a:t>3</a:t>
                      </a:r>
                      <a:br>
                        <a:rPr lang="es-ES" sz="1200" dirty="0"/>
                      </a:br>
                      <a:r>
                        <a:rPr lang="es-ES" sz="1200" b="0" i="0" kern="1200" dirty="0">
                          <a:solidFill>
                            <a:schemeClr val="dk1"/>
                          </a:solidFill>
                          <a:effectLst/>
                          <a:latin typeface="+mn-lt"/>
                          <a:ea typeface="+mn-ea"/>
                          <a:cs typeface="+mn-cs"/>
                        </a:rPr>
                        <a:t>Muertes al inicio, con diarrea de intensa a moderada, descenso en ganancia de peso, mortalidad hasta el 25% en cerdos no tratados</a:t>
                      </a:r>
                      <a:endParaRPr lang="es-ES_tradnl" sz="1200" dirty="0"/>
                    </a:p>
                  </a:txBody>
                  <a:tcPr/>
                </a:tc>
                <a:tc>
                  <a:txBody>
                    <a:bodyPr/>
                    <a:lstStyle/>
                    <a:p>
                      <a:pPr algn="l"/>
                      <a:r>
                        <a:rPr lang="es-ES" sz="1200" b="1" i="0" kern="1200" dirty="0">
                          <a:solidFill>
                            <a:schemeClr val="dk1"/>
                          </a:solidFill>
                          <a:effectLst/>
                          <a:latin typeface="+mn-lt"/>
                          <a:ea typeface="+mn-ea"/>
                          <a:cs typeface="+mn-cs"/>
                        </a:rPr>
                        <a:t>Diarrea post-destete</a:t>
                      </a:r>
                      <a:r>
                        <a:rPr lang="es-ES" sz="1200" b="1" i="0" kern="1200" baseline="30000" dirty="0">
                          <a:solidFill>
                            <a:schemeClr val="dk1"/>
                          </a:solidFill>
                          <a:effectLst/>
                          <a:latin typeface="+mn-lt"/>
                          <a:ea typeface="+mn-ea"/>
                          <a:cs typeface="+mn-cs"/>
                        </a:rPr>
                        <a:t>3</a:t>
                      </a:r>
                      <a:br>
                        <a:rPr lang="es-ES" sz="1200" dirty="0"/>
                      </a:br>
                      <a:r>
                        <a:rPr lang="es-ES" sz="1200" b="0" i="0" kern="1200" dirty="0">
                          <a:solidFill>
                            <a:schemeClr val="dk1"/>
                          </a:solidFill>
                          <a:effectLst/>
                          <a:latin typeface="+mn-lt"/>
                          <a:ea typeface="+mn-ea"/>
                          <a:cs typeface="+mn-cs"/>
                        </a:rPr>
                        <a:t>Muertes al inicio, con diarrea de intensa a moderada, descenso en ganancia de peso, mortalidad hasta el 25% en cerdos no tratados</a:t>
                      </a:r>
                      <a:endParaRPr lang="es-ES_tradnl" sz="1200" dirty="0"/>
                    </a:p>
                  </a:txBody>
                  <a:tcPr/>
                </a:tc>
                <a:tc>
                  <a:txBody>
                    <a:bodyPr/>
                    <a:lstStyle/>
                    <a:p>
                      <a:pPr algn="l"/>
                      <a:endParaRPr lang="es-ES_tradnl" sz="1200" dirty="0"/>
                    </a:p>
                  </a:txBody>
                  <a:tcPr/>
                </a:tc>
                <a:extLst>
                  <a:ext uri="{0D108BD9-81ED-4DB2-BD59-A6C34878D82A}">
                    <a16:rowId xmlns:a16="http://schemas.microsoft.com/office/drawing/2014/main" val="4221470472"/>
                  </a:ext>
                </a:extLst>
              </a:tr>
              <a:tr h="370840">
                <a:tc>
                  <a:txBody>
                    <a:bodyPr/>
                    <a:lstStyle/>
                    <a:p>
                      <a:endParaRPr lang="es-ES_tradnl" sz="1200"/>
                    </a:p>
                  </a:txBody>
                  <a:tcPr/>
                </a:tc>
                <a:tc>
                  <a:txBody>
                    <a:bodyPr/>
                    <a:lstStyle/>
                    <a:p>
                      <a:endParaRPr lang="es-ES_tradnl" sz="1200"/>
                    </a:p>
                  </a:txBody>
                  <a:tcPr/>
                </a:tc>
                <a:tc>
                  <a:txBody>
                    <a:bodyPr/>
                    <a:lstStyle/>
                    <a:p>
                      <a:endParaRPr lang="es-ES_tradnl" sz="1200"/>
                    </a:p>
                  </a:txBody>
                  <a:tcPr/>
                </a:tc>
                <a:tc>
                  <a:txBody>
                    <a:bodyPr/>
                    <a:lstStyle/>
                    <a:p>
                      <a:endParaRPr lang="es-ES_tradnl" sz="12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1200" b="1" i="0" kern="1200" dirty="0">
                          <a:solidFill>
                            <a:schemeClr val="dk1"/>
                          </a:solidFill>
                          <a:effectLst/>
                          <a:latin typeface="+mn-lt"/>
                          <a:ea typeface="+mn-ea"/>
                          <a:cs typeface="+mn-cs"/>
                        </a:rPr>
                        <a:t>Infección urogenital</a:t>
                      </a:r>
                      <a:br>
                        <a:rPr lang="es-ES" sz="1200" dirty="0"/>
                      </a:br>
                      <a:r>
                        <a:rPr lang="es-ES" sz="1200" b="0" i="0" kern="1200" dirty="0">
                          <a:solidFill>
                            <a:schemeClr val="dk1"/>
                          </a:solidFill>
                          <a:effectLst/>
                          <a:latin typeface="+mn-lt"/>
                          <a:ea typeface="+mn-ea"/>
                          <a:cs typeface="+mn-cs"/>
                        </a:rPr>
                        <a:t>Cistitis esporádica a menudo después de la cubrición, pielonefritis a las 2 semanas post-parto</a:t>
                      </a:r>
                      <a:endParaRPr lang="es-ES_tradnl" sz="1200" dirty="0"/>
                    </a:p>
                  </a:txBody>
                  <a:tcPr/>
                </a:tc>
                <a:extLst>
                  <a:ext uri="{0D108BD9-81ED-4DB2-BD59-A6C34878D82A}">
                    <a16:rowId xmlns:a16="http://schemas.microsoft.com/office/drawing/2014/main" val="1202234792"/>
                  </a:ext>
                </a:extLst>
              </a:tr>
            </a:tbl>
          </a:graphicData>
        </a:graphic>
      </p:graphicFrame>
    </p:spTree>
    <p:extLst>
      <p:ext uri="{BB962C8B-B14F-4D97-AF65-F5344CB8AC3E}">
        <p14:creationId xmlns:p14="http://schemas.microsoft.com/office/powerpoint/2010/main" val="16151502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4021D6-AC4A-42FC-9F18-6B264E9D6727}"/>
              </a:ext>
            </a:extLst>
          </p:cNvPr>
          <p:cNvSpPr>
            <a:spLocks noGrp="1"/>
          </p:cNvSpPr>
          <p:nvPr>
            <p:ph type="title"/>
          </p:nvPr>
        </p:nvSpPr>
        <p:spPr>
          <a:xfrm>
            <a:off x="609600" y="169863"/>
            <a:ext cx="10972800" cy="921274"/>
          </a:xfrm>
        </p:spPr>
        <p:txBody>
          <a:bodyPr>
            <a:normAutofit/>
          </a:bodyPr>
          <a:lstStyle/>
          <a:p>
            <a:r>
              <a:rPr lang="en-US" sz="3600" b="1" dirty="0">
                <a:latin typeface="+mn-lt"/>
              </a:rPr>
              <a:t>El </a:t>
            </a:r>
            <a:r>
              <a:rPr lang="en-US" sz="3600" b="1" dirty="0" err="1">
                <a:latin typeface="+mn-lt"/>
              </a:rPr>
              <a:t>Entorno</a:t>
            </a:r>
            <a:r>
              <a:rPr lang="en-US" sz="3600" b="1" dirty="0">
                <a:latin typeface="+mn-lt"/>
              </a:rPr>
              <a:t> </a:t>
            </a:r>
            <a:r>
              <a:rPr lang="en-US" sz="3600" b="1" dirty="0" err="1">
                <a:latin typeface="+mn-lt"/>
              </a:rPr>
              <a:t>Regulatorio</a:t>
            </a:r>
            <a:endParaRPr lang="en-US" sz="3600" b="1" dirty="0">
              <a:latin typeface="+mn-lt"/>
            </a:endParaRPr>
          </a:p>
        </p:txBody>
      </p:sp>
      <p:sp>
        <p:nvSpPr>
          <p:cNvPr id="5" name="Content Placeholder 4">
            <a:extLst>
              <a:ext uri="{FF2B5EF4-FFF2-40B4-BE49-F238E27FC236}">
                <a16:creationId xmlns:a16="http://schemas.microsoft.com/office/drawing/2014/main" id="{20A53DDA-5972-4761-AB14-C4142963D654}"/>
              </a:ext>
            </a:extLst>
          </p:cNvPr>
          <p:cNvSpPr>
            <a:spLocks noGrp="1"/>
          </p:cNvSpPr>
          <p:nvPr>
            <p:ph idx="1"/>
          </p:nvPr>
        </p:nvSpPr>
        <p:spPr>
          <a:xfrm>
            <a:off x="609600" y="1380848"/>
            <a:ext cx="10302910" cy="4745316"/>
          </a:xfrm>
        </p:spPr>
        <p:txBody>
          <a:bodyPr>
            <a:normAutofit lnSpcReduction="10000"/>
          </a:bodyPr>
          <a:lstStyle/>
          <a:p>
            <a:r>
              <a:rPr lang="es-ES" sz="2400" dirty="0">
                <a:solidFill>
                  <a:srgbClr val="002060"/>
                </a:solidFill>
                <a:latin typeface="+mn-lt"/>
              </a:rPr>
              <a:t>La </a:t>
            </a:r>
            <a:r>
              <a:rPr lang="es-ES" sz="2400" b="1" dirty="0">
                <a:solidFill>
                  <a:srgbClr val="002060"/>
                </a:solidFill>
                <a:latin typeface="+mn-lt"/>
              </a:rPr>
              <a:t>reducción</a:t>
            </a:r>
            <a:r>
              <a:rPr lang="es-ES" sz="2400" dirty="0">
                <a:solidFill>
                  <a:srgbClr val="002060"/>
                </a:solidFill>
                <a:latin typeface="+mn-lt"/>
              </a:rPr>
              <a:t> del </a:t>
            </a:r>
            <a:r>
              <a:rPr lang="es-ES" sz="2400" b="1" dirty="0">
                <a:solidFill>
                  <a:srgbClr val="002060"/>
                </a:solidFill>
                <a:latin typeface="+mn-lt"/>
              </a:rPr>
              <a:t>uso de colistina</a:t>
            </a:r>
            <a:r>
              <a:rPr lang="es-ES" sz="2400" dirty="0">
                <a:solidFill>
                  <a:srgbClr val="002060"/>
                </a:solidFill>
                <a:latin typeface="+mn-lt"/>
              </a:rPr>
              <a:t>, la nueva  legislación (2019/6&amp;2019/4) sobre el </a:t>
            </a:r>
            <a:r>
              <a:rPr lang="es-ES" sz="2400" b="1" dirty="0">
                <a:solidFill>
                  <a:srgbClr val="002060"/>
                </a:solidFill>
                <a:latin typeface="+mn-lt"/>
              </a:rPr>
              <a:t>uso de antibióticos </a:t>
            </a:r>
            <a:r>
              <a:rPr lang="es-ES" sz="2400" dirty="0">
                <a:solidFill>
                  <a:srgbClr val="002060"/>
                </a:solidFill>
                <a:latin typeface="+mn-lt"/>
              </a:rPr>
              <a:t>y la </a:t>
            </a:r>
            <a:r>
              <a:rPr lang="es-ES" sz="2400" b="1" dirty="0">
                <a:solidFill>
                  <a:srgbClr val="002060"/>
                </a:solidFill>
                <a:latin typeface="+mn-lt"/>
              </a:rPr>
              <a:t>restricción del uso de óxido de zinc </a:t>
            </a:r>
            <a:r>
              <a:rPr lang="es-ES" sz="2400" dirty="0">
                <a:solidFill>
                  <a:srgbClr val="002060"/>
                </a:solidFill>
                <a:latin typeface="+mn-lt"/>
              </a:rPr>
              <a:t>limitan las opciones terapéuticas para el tratamiento de la diarrea </a:t>
            </a:r>
            <a:r>
              <a:rPr lang="es-ES" sz="2400" dirty="0" err="1">
                <a:solidFill>
                  <a:srgbClr val="002060"/>
                </a:solidFill>
                <a:latin typeface="+mn-lt"/>
              </a:rPr>
              <a:t>postdestete</a:t>
            </a:r>
            <a:r>
              <a:rPr lang="es-ES" sz="2400" dirty="0">
                <a:solidFill>
                  <a:srgbClr val="002060"/>
                </a:solidFill>
                <a:latin typeface="+mn-lt"/>
              </a:rPr>
              <a:t>. </a:t>
            </a:r>
          </a:p>
          <a:p>
            <a:endParaRPr lang="es-ES" sz="2400" dirty="0">
              <a:solidFill>
                <a:srgbClr val="002060"/>
              </a:solidFill>
              <a:latin typeface="+mn-lt"/>
            </a:endParaRPr>
          </a:p>
          <a:p>
            <a:pPr marL="0" indent="0" algn="just" eaLnBrk="0" fontAlgn="base" hangingPunct="0">
              <a:spcBef>
                <a:spcPct val="0"/>
              </a:spcBef>
              <a:spcAft>
                <a:spcPct val="0"/>
              </a:spcAft>
              <a:buNone/>
            </a:pPr>
            <a:r>
              <a:rPr lang="es-ES" sz="2400" dirty="0">
                <a:solidFill>
                  <a:srgbClr val="002060"/>
                </a:solidFill>
                <a:latin typeface="+mn-lt"/>
              </a:rPr>
              <a:t>Esto implica:</a:t>
            </a:r>
          </a:p>
          <a:p>
            <a:pPr algn="just" eaLnBrk="0" fontAlgn="base" hangingPunct="0">
              <a:spcBef>
                <a:spcPct val="0"/>
              </a:spcBef>
              <a:spcAft>
                <a:spcPct val="0"/>
              </a:spcAft>
            </a:pPr>
            <a:r>
              <a:rPr lang="es-ES" sz="2400" dirty="0">
                <a:solidFill>
                  <a:srgbClr val="002060"/>
                </a:solidFill>
                <a:latin typeface="+mn-lt"/>
              </a:rPr>
              <a:t>Revisar cuidadosamente las medidas de prevención y control de la diarrea </a:t>
            </a:r>
            <a:r>
              <a:rPr lang="es-ES" sz="2400" dirty="0" err="1">
                <a:solidFill>
                  <a:srgbClr val="002060"/>
                </a:solidFill>
                <a:latin typeface="+mn-lt"/>
              </a:rPr>
              <a:t>postdestete</a:t>
            </a:r>
            <a:r>
              <a:rPr lang="es-ES" sz="2400" dirty="0">
                <a:solidFill>
                  <a:srgbClr val="002060"/>
                </a:solidFill>
                <a:latin typeface="+mn-lt"/>
              </a:rPr>
              <a:t>.</a:t>
            </a:r>
          </a:p>
          <a:p>
            <a:pPr algn="just" eaLnBrk="0" fontAlgn="base" hangingPunct="0">
              <a:spcBef>
                <a:spcPct val="0"/>
              </a:spcBef>
              <a:spcAft>
                <a:spcPct val="0"/>
              </a:spcAft>
            </a:pPr>
            <a:endParaRPr lang="es-ES" sz="2400" dirty="0">
              <a:solidFill>
                <a:srgbClr val="002060"/>
              </a:solidFill>
              <a:latin typeface="+mn-lt"/>
            </a:endParaRPr>
          </a:p>
          <a:p>
            <a:pPr algn="just" eaLnBrk="0" fontAlgn="base" hangingPunct="0">
              <a:spcBef>
                <a:spcPct val="0"/>
              </a:spcBef>
              <a:spcAft>
                <a:spcPct val="0"/>
              </a:spcAft>
            </a:pPr>
            <a:r>
              <a:rPr lang="es-ES" altLang="es-ES" sz="2400" dirty="0">
                <a:solidFill>
                  <a:srgbClr val="002060"/>
                </a:solidFill>
                <a:latin typeface="+mn-lt"/>
              </a:rPr>
              <a:t>Trabajar la transición desde el uso de antimicrobianos hacia otros enfoques más sostenibles.</a:t>
            </a:r>
          </a:p>
          <a:p>
            <a:pPr algn="just" eaLnBrk="0" fontAlgn="base" hangingPunct="0">
              <a:spcBef>
                <a:spcPct val="0"/>
              </a:spcBef>
              <a:spcAft>
                <a:spcPct val="0"/>
              </a:spcAft>
            </a:pPr>
            <a:endParaRPr lang="es-ES" altLang="es-ES" sz="2400" dirty="0">
              <a:solidFill>
                <a:srgbClr val="002060"/>
              </a:solidFill>
              <a:latin typeface="+mn-lt"/>
            </a:endParaRPr>
          </a:p>
          <a:p>
            <a:pPr algn="just" eaLnBrk="0" fontAlgn="base" hangingPunct="0">
              <a:spcBef>
                <a:spcPct val="0"/>
              </a:spcBef>
              <a:spcAft>
                <a:spcPct val="0"/>
              </a:spcAft>
            </a:pPr>
            <a:r>
              <a:rPr lang="es-ES" altLang="es-ES" sz="2400" dirty="0">
                <a:solidFill>
                  <a:srgbClr val="002060"/>
                </a:solidFill>
                <a:latin typeface="+mn-lt"/>
              </a:rPr>
              <a:t>Trabajar en prevención y ajustar el uso de antimicrobianos en cada granja al mínimo necesario. </a:t>
            </a:r>
          </a:p>
          <a:p>
            <a:endParaRPr lang="es-ES" sz="2400" dirty="0">
              <a:solidFill>
                <a:srgbClr val="002060"/>
              </a:solidFill>
              <a:latin typeface="+mn-lt"/>
            </a:endParaRPr>
          </a:p>
          <a:p>
            <a:pPr lvl="0" algn="just" eaLnBrk="0" fontAlgn="base" hangingPunct="0">
              <a:spcBef>
                <a:spcPct val="0"/>
              </a:spcBef>
              <a:spcAft>
                <a:spcPct val="0"/>
              </a:spcAft>
            </a:pPr>
            <a:endParaRPr lang="es-ES" altLang="es-ES" sz="2400" dirty="0">
              <a:solidFill>
                <a:srgbClr val="002060"/>
              </a:solidFill>
              <a:latin typeface="+mn-lt"/>
            </a:endParaRPr>
          </a:p>
          <a:p>
            <a:endParaRPr lang="en-US" sz="2400" dirty="0">
              <a:latin typeface="+mn-lt"/>
            </a:endParaRPr>
          </a:p>
        </p:txBody>
      </p:sp>
    </p:spTree>
    <p:extLst>
      <p:ext uri="{BB962C8B-B14F-4D97-AF65-F5344CB8AC3E}">
        <p14:creationId xmlns:p14="http://schemas.microsoft.com/office/powerpoint/2010/main" val="2033320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C4145-DBA0-74B5-6597-ECDEDC50AC74}"/>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30A8CCE0-863B-D9AD-790D-9BD5599BDB34}"/>
              </a:ext>
            </a:extLst>
          </p:cNvPr>
          <p:cNvPicPr>
            <a:picLocks noChangeAspect="1"/>
          </p:cNvPicPr>
          <p:nvPr/>
        </p:nvPicPr>
        <p:blipFill>
          <a:blip r:embed="rId2"/>
          <a:stretch>
            <a:fillRect/>
          </a:stretch>
        </p:blipFill>
        <p:spPr>
          <a:xfrm>
            <a:off x="223797" y="1091137"/>
            <a:ext cx="7788619" cy="4506154"/>
          </a:xfrm>
          <a:prstGeom prst="rect">
            <a:avLst/>
          </a:prstGeom>
          <a:solidFill>
            <a:schemeClr val="bg1"/>
          </a:solidFill>
        </p:spPr>
      </p:pic>
      <p:sp>
        <p:nvSpPr>
          <p:cNvPr id="7" name="CuadroTexto 6">
            <a:extLst>
              <a:ext uri="{FF2B5EF4-FFF2-40B4-BE49-F238E27FC236}">
                <a16:creationId xmlns:a16="http://schemas.microsoft.com/office/drawing/2014/main" id="{2DA5CF3F-BE5A-E497-063B-483026297C29}"/>
              </a:ext>
            </a:extLst>
          </p:cNvPr>
          <p:cNvSpPr txBox="1"/>
          <p:nvPr/>
        </p:nvSpPr>
        <p:spPr>
          <a:xfrm>
            <a:off x="2377183" y="5649109"/>
            <a:ext cx="9664700" cy="1200329"/>
          </a:xfrm>
          <a:prstGeom prst="rect">
            <a:avLst/>
          </a:prstGeom>
          <a:solidFill>
            <a:schemeClr val="bg1"/>
          </a:solidFill>
        </p:spPr>
        <p:txBody>
          <a:bodyPr wrap="square">
            <a:spAutoFit/>
          </a:bodyPr>
          <a:lstStyle/>
          <a:p>
            <a:pPr algn="just"/>
            <a:r>
              <a:rPr lang="es-ES" b="0" i="0" dirty="0">
                <a:solidFill>
                  <a:srgbClr val="192857"/>
                </a:solidFill>
                <a:effectLst/>
                <a:latin typeface="system-ui"/>
              </a:rPr>
              <a:t>Desde el inicio del PROGRAMA REDUCE COLISTINA, la implicación del sector ha sido total, constante y voluntaria, lo que ha hecho que se haya posicionado al sector en Europa como ejemplo de</a:t>
            </a:r>
            <a:r>
              <a:rPr lang="es-ES" b="1" i="0" dirty="0">
                <a:solidFill>
                  <a:srgbClr val="192857"/>
                </a:solidFill>
                <a:effectLst/>
                <a:latin typeface="system-ui"/>
              </a:rPr>
              <a:t> buenas prácticas</a:t>
            </a:r>
            <a:r>
              <a:rPr lang="es-ES" b="0" i="0" dirty="0">
                <a:solidFill>
                  <a:srgbClr val="192857"/>
                </a:solidFill>
                <a:effectLst/>
                <a:latin typeface="system-ui"/>
              </a:rPr>
              <a:t> ya que </a:t>
            </a:r>
            <a:r>
              <a:rPr lang="es-ES" b="1" i="0" dirty="0">
                <a:solidFill>
                  <a:srgbClr val="192857"/>
                </a:solidFill>
                <a:effectLst/>
                <a:latin typeface="system-ui"/>
              </a:rPr>
              <a:t>España</a:t>
            </a:r>
            <a:r>
              <a:rPr lang="es-ES" b="0" i="0" dirty="0">
                <a:solidFill>
                  <a:srgbClr val="192857"/>
                </a:solidFill>
                <a:effectLst/>
                <a:latin typeface="system-ui"/>
              </a:rPr>
              <a:t> ha pasado de los primeros puestos en consumo de antibióticos de importancia crítica (categoría B) a ser de los</a:t>
            </a:r>
            <a:r>
              <a:rPr lang="es-ES" b="1" i="0" dirty="0">
                <a:solidFill>
                  <a:srgbClr val="192857"/>
                </a:solidFill>
                <a:effectLst/>
                <a:latin typeface="system-ui"/>
              </a:rPr>
              <a:t> países de menor consumo</a:t>
            </a:r>
            <a:r>
              <a:rPr lang="es-ES" b="0" i="0" dirty="0">
                <a:solidFill>
                  <a:srgbClr val="192857"/>
                </a:solidFill>
                <a:effectLst/>
                <a:latin typeface="system-ui"/>
              </a:rPr>
              <a:t>.</a:t>
            </a:r>
            <a:endParaRPr lang="es-ES_tradnl" dirty="0"/>
          </a:p>
        </p:txBody>
      </p:sp>
      <p:sp>
        <p:nvSpPr>
          <p:cNvPr id="8" name="CuadroTexto 7">
            <a:extLst>
              <a:ext uri="{FF2B5EF4-FFF2-40B4-BE49-F238E27FC236}">
                <a16:creationId xmlns:a16="http://schemas.microsoft.com/office/drawing/2014/main" id="{4A865B8F-ECF1-EB4E-1613-4DDEC0CB90AE}"/>
              </a:ext>
            </a:extLst>
          </p:cNvPr>
          <p:cNvSpPr txBox="1"/>
          <p:nvPr/>
        </p:nvSpPr>
        <p:spPr>
          <a:xfrm>
            <a:off x="3585111" y="372731"/>
            <a:ext cx="6197600" cy="646331"/>
          </a:xfrm>
          <a:prstGeom prst="rect">
            <a:avLst/>
          </a:prstGeom>
          <a:solidFill>
            <a:schemeClr val="bg1"/>
          </a:solidFill>
        </p:spPr>
        <p:txBody>
          <a:bodyPr wrap="square" rtlCol="0">
            <a:spAutoFit/>
          </a:bodyPr>
          <a:lstStyle/>
          <a:p>
            <a:pPr algn="r"/>
            <a:r>
              <a:rPr lang="es-ES_tradnl" sz="3600" dirty="0"/>
              <a:t>Historia de un éxito: </a:t>
            </a:r>
            <a:r>
              <a:rPr lang="es-ES_tradnl" sz="3600" b="1" dirty="0"/>
              <a:t>COLISTINA</a:t>
            </a:r>
          </a:p>
        </p:txBody>
      </p:sp>
    </p:spTree>
    <p:extLst>
      <p:ext uri="{BB962C8B-B14F-4D97-AF65-F5344CB8AC3E}">
        <p14:creationId xmlns:p14="http://schemas.microsoft.com/office/powerpoint/2010/main" val="2753520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4FD68-6921-8B07-3402-356483BD6CC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A5632A5-42A8-C1EA-1855-E9C01D0F9D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8670"/>
            <a:ext cx="8895978" cy="4812863"/>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79953D10-C627-5D07-1FDF-2B09E2AED43A}"/>
              </a:ext>
            </a:extLst>
          </p:cNvPr>
          <p:cNvSpPr txBox="1"/>
          <p:nvPr/>
        </p:nvSpPr>
        <p:spPr>
          <a:xfrm>
            <a:off x="437778" y="447281"/>
            <a:ext cx="9499600" cy="584775"/>
          </a:xfrm>
          <a:prstGeom prst="rect">
            <a:avLst/>
          </a:prstGeom>
          <a:noFill/>
        </p:spPr>
        <p:txBody>
          <a:bodyPr wrap="square" rtlCol="0">
            <a:spAutoFit/>
          </a:bodyPr>
          <a:lstStyle/>
          <a:p>
            <a:pPr algn="r"/>
            <a:r>
              <a:rPr lang="es-ES_tradnl" sz="3200" b="1" dirty="0"/>
              <a:t>Porcino</a:t>
            </a:r>
            <a:r>
              <a:rPr lang="es-ES_tradnl" sz="2800" b="1" dirty="0"/>
              <a:t>. España</a:t>
            </a:r>
            <a:endParaRPr lang="es-ES_tradnl" sz="2400" b="1" dirty="0"/>
          </a:p>
        </p:txBody>
      </p:sp>
      <p:sp>
        <p:nvSpPr>
          <p:cNvPr id="4" name="Rectángulo 3">
            <a:extLst>
              <a:ext uri="{FF2B5EF4-FFF2-40B4-BE49-F238E27FC236}">
                <a16:creationId xmlns:a16="http://schemas.microsoft.com/office/drawing/2014/main" id="{AE8FEF22-F783-6B2C-B549-7D8CC53C6836}"/>
              </a:ext>
            </a:extLst>
          </p:cNvPr>
          <p:cNvSpPr/>
          <p:nvPr/>
        </p:nvSpPr>
        <p:spPr>
          <a:xfrm>
            <a:off x="9162678" y="3159732"/>
            <a:ext cx="1943100" cy="1485900"/>
          </a:xfrm>
          <a:prstGeom prst="rect">
            <a:avLst/>
          </a:prstGeom>
          <a:solidFill>
            <a:schemeClr val="accent1">
              <a:alpha val="4442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CuadroTexto 4">
            <a:extLst>
              <a:ext uri="{FF2B5EF4-FFF2-40B4-BE49-F238E27FC236}">
                <a16:creationId xmlns:a16="http://schemas.microsoft.com/office/drawing/2014/main" id="{1AFC00C8-97F4-D60C-339E-AFA33E163CCE}"/>
              </a:ext>
            </a:extLst>
          </p:cNvPr>
          <p:cNvSpPr txBox="1"/>
          <p:nvPr/>
        </p:nvSpPr>
        <p:spPr>
          <a:xfrm>
            <a:off x="9162678" y="3525432"/>
            <a:ext cx="1943100" cy="707886"/>
          </a:xfrm>
          <a:prstGeom prst="rect">
            <a:avLst/>
          </a:prstGeom>
          <a:noFill/>
        </p:spPr>
        <p:txBody>
          <a:bodyPr wrap="square" rtlCol="0">
            <a:spAutoFit/>
          </a:bodyPr>
          <a:lstStyle/>
          <a:p>
            <a:r>
              <a:rPr lang="es-ES_tradnl" sz="2000" dirty="0"/>
              <a:t>Porcino (mg):</a:t>
            </a:r>
          </a:p>
          <a:p>
            <a:r>
              <a:rPr lang="es-ES_tradnl" sz="2000" dirty="0"/>
              <a:t>- 69,31%</a:t>
            </a:r>
          </a:p>
        </p:txBody>
      </p:sp>
      <p:sp>
        <p:nvSpPr>
          <p:cNvPr id="9" name="Rectángulo 8">
            <a:extLst>
              <a:ext uri="{FF2B5EF4-FFF2-40B4-BE49-F238E27FC236}">
                <a16:creationId xmlns:a16="http://schemas.microsoft.com/office/drawing/2014/main" id="{A1F5D1D3-EB22-F1CB-C5C6-2E331F7E3E82}"/>
              </a:ext>
            </a:extLst>
          </p:cNvPr>
          <p:cNvSpPr/>
          <p:nvPr/>
        </p:nvSpPr>
        <p:spPr>
          <a:xfrm>
            <a:off x="9162678" y="4882467"/>
            <a:ext cx="1943100" cy="1485900"/>
          </a:xfrm>
          <a:prstGeom prst="rect">
            <a:avLst/>
          </a:prstGeom>
          <a:solidFill>
            <a:schemeClr val="accent1">
              <a:alpha val="4442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0" name="CuadroTexto 9">
            <a:extLst>
              <a:ext uri="{FF2B5EF4-FFF2-40B4-BE49-F238E27FC236}">
                <a16:creationId xmlns:a16="http://schemas.microsoft.com/office/drawing/2014/main" id="{CF41C1D7-4440-5D28-F32A-60A173937899}"/>
              </a:ext>
            </a:extLst>
          </p:cNvPr>
          <p:cNvSpPr txBox="1"/>
          <p:nvPr/>
        </p:nvSpPr>
        <p:spPr>
          <a:xfrm>
            <a:off x="9162678" y="5248167"/>
            <a:ext cx="1943100" cy="707886"/>
          </a:xfrm>
          <a:prstGeom prst="rect">
            <a:avLst/>
          </a:prstGeom>
          <a:noFill/>
        </p:spPr>
        <p:txBody>
          <a:bodyPr wrap="square" rtlCol="0">
            <a:spAutoFit/>
          </a:bodyPr>
          <a:lstStyle/>
          <a:p>
            <a:r>
              <a:rPr lang="es-ES_tradnl" sz="2000" dirty="0"/>
              <a:t>Porcino (PCU):</a:t>
            </a:r>
          </a:p>
          <a:p>
            <a:r>
              <a:rPr lang="es-ES_tradnl" sz="2000" dirty="0"/>
              <a:t>+ 27,3%</a:t>
            </a:r>
          </a:p>
        </p:txBody>
      </p:sp>
    </p:spTree>
    <p:extLst>
      <p:ext uri="{BB962C8B-B14F-4D97-AF65-F5344CB8AC3E}">
        <p14:creationId xmlns:p14="http://schemas.microsoft.com/office/powerpoint/2010/main" val="3045889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52EC-B7C0-48FC-837A-42CE977E9843}"/>
              </a:ext>
            </a:extLst>
          </p:cNvPr>
          <p:cNvSpPr>
            <a:spLocks noGrp="1"/>
          </p:cNvSpPr>
          <p:nvPr>
            <p:ph type="title"/>
          </p:nvPr>
        </p:nvSpPr>
        <p:spPr>
          <a:xfrm>
            <a:off x="609600" y="150813"/>
            <a:ext cx="11582400" cy="921274"/>
          </a:xfrm>
        </p:spPr>
        <p:txBody>
          <a:bodyPr>
            <a:noAutofit/>
          </a:bodyPr>
          <a:lstStyle/>
          <a:p>
            <a:r>
              <a:rPr lang="en-US" sz="3600" b="1" dirty="0" err="1">
                <a:latin typeface="Calibri" panose="020F0502020204030204" pitchFamily="34" charset="0"/>
                <a:cs typeface="Calibri" panose="020F0502020204030204" pitchFamily="34" charset="0"/>
              </a:rPr>
              <a:t>Perspectiva</a:t>
            </a:r>
            <a:r>
              <a:rPr lang="en-US" sz="3600" b="1" dirty="0">
                <a:latin typeface="Calibri" panose="020F0502020204030204" pitchFamily="34" charset="0"/>
                <a:cs typeface="Calibri" panose="020F0502020204030204" pitchFamily="34" charset="0"/>
              </a:rPr>
              <a:t> del Sector – El punto de vista del </a:t>
            </a:r>
            <a:r>
              <a:rPr lang="en-US" sz="3600" b="1" dirty="0" err="1">
                <a:latin typeface="Calibri" panose="020F0502020204030204" pitchFamily="34" charset="0"/>
                <a:cs typeface="Calibri" panose="020F0502020204030204" pitchFamily="34" charset="0"/>
              </a:rPr>
              <a:t>ganadero</a:t>
            </a:r>
            <a:endParaRPr lang="en-US" sz="3600" b="1" dirty="0">
              <a:latin typeface="Calibri" panose="020F0502020204030204" pitchFamily="34" charset="0"/>
              <a:cs typeface="Calibri" panose="020F0502020204030204" pitchFamily="34" charset="0"/>
            </a:endParaRPr>
          </a:p>
        </p:txBody>
      </p:sp>
      <p:pic>
        <p:nvPicPr>
          <p:cNvPr id="8" name="Content Placeholder 7">
            <a:extLst>
              <a:ext uri="{FF2B5EF4-FFF2-40B4-BE49-F238E27FC236}">
                <a16:creationId xmlns:a16="http://schemas.microsoft.com/office/drawing/2014/main" id="{F1351CDD-94E3-45C2-B3A6-29AB45B7C92A}"/>
              </a:ext>
            </a:extLst>
          </p:cNvPr>
          <p:cNvPicPr>
            <a:picLocks noGrp="1" noChangeAspect="1"/>
          </p:cNvPicPr>
          <p:nvPr>
            <p:ph sz="half" idx="1"/>
          </p:nvPr>
        </p:nvPicPr>
        <p:blipFill>
          <a:blip r:embed="rId2"/>
          <a:stretch>
            <a:fillRect/>
          </a:stretch>
        </p:blipFill>
        <p:spPr>
          <a:xfrm>
            <a:off x="701574" y="1473099"/>
            <a:ext cx="4661001" cy="4668579"/>
          </a:xfrm>
        </p:spPr>
      </p:pic>
      <p:sp>
        <p:nvSpPr>
          <p:cNvPr id="4" name="Content Placeholder 3">
            <a:extLst>
              <a:ext uri="{FF2B5EF4-FFF2-40B4-BE49-F238E27FC236}">
                <a16:creationId xmlns:a16="http://schemas.microsoft.com/office/drawing/2014/main" id="{04E6710D-6E92-4A0A-A976-0B364AC47650}"/>
              </a:ext>
            </a:extLst>
          </p:cNvPr>
          <p:cNvSpPr>
            <a:spLocks noGrp="1"/>
          </p:cNvSpPr>
          <p:nvPr>
            <p:ph sz="half" idx="2"/>
          </p:nvPr>
        </p:nvSpPr>
        <p:spPr>
          <a:xfrm>
            <a:off x="5495925" y="1393177"/>
            <a:ext cx="6086475" cy="4732987"/>
          </a:xfrm>
        </p:spPr>
        <p:txBody>
          <a:bodyPr/>
          <a:lstStyle/>
          <a:p>
            <a:pPr marL="0" indent="0">
              <a:buNone/>
            </a:pPr>
            <a:r>
              <a:rPr lang="es-ES" dirty="0">
                <a:latin typeface="+mn-lt"/>
              </a:rPr>
              <a:t>Diarrea </a:t>
            </a:r>
            <a:r>
              <a:rPr lang="es-ES" dirty="0" err="1">
                <a:latin typeface="+mn-lt"/>
              </a:rPr>
              <a:t>postdestete</a:t>
            </a:r>
            <a:r>
              <a:rPr lang="es-ES" dirty="0">
                <a:latin typeface="+mn-lt"/>
              </a:rPr>
              <a:t> es un problema</a:t>
            </a:r>
          </a:p>
          <a:p>
            <a:r>
              <a:rPr lang="es-ES" dirty="0">
                <a:latin typeface="+mn-lt"/>
              </a:rPr>
              <a:t>Productividad</a:t>
            </a:r>
          </a:p>
          <a:p>
            <a:r>
              <a:rPr lang="es-ES" dirty="0">
                <a:latin typeface="+mn-lt"/>
              </a:rPr>
              <a:t>Bienestar Animal</a:t>
            </a:r>
          </a:p>
          <a:p>
            <a:r>
              <a:rPr lang="es-ES" dirty="0">
                <a:latin typeface="+mn-lt"/>
              </a:rPr>
              <a:t>Sanitario</a:t>
            </a:r>
          </a:p>
          <a:p>
            <a:r>
              <a:rPr lang="es-ES" dirty="0">
                <a:latin typeface="+mn-lt"/>
              </a:rPr>
              <a:t>Económico</a:t>
            </a:r>
          </a:p>
          <a:p>
            <a:pPr marL="0" indent="0">
              <a:buNone/>
            </a:pPr>
            <a:endParaRPr lang="es-ES" dirty="0">
              <a:latin typeface="+mn-lt"/>
            </a:endParaRPr>
          </a:p>
          <a:p>
            <a:pPr marL="0" indent="0">
              <a:buNone/>
            </a:pPr>
            <a:r>
              <a:rPr lang="es-ES" dirty="0">
                <a:latin typeface="+mn-lt"/>
              </a:rPr>
              <a:t>¿Alternativas?</a:t>
            </a:r>
          </a:p>
          <a:p>
            <a:r>
              <a:rPr lang="es-ES" dirty="0">
                <a:latin typeface="+mn-lt"/>
              </a:rPr>
              <a:t>Sencillas de implantar</a:t>
            </a:r>
          </a:p>
          <a:p>
            <a:r>
              <a:rPr lang="es-ES" dirty="0">
                <a:latin typeface="+mn-lt"/>
              </a:rPr>
              <a:t>Económicamente viables</a:t>
            </a:r>
            <a:endParaRPr lang="en-US" dirty="0">
              <a:latin typeface="+mn-lt"/>
            </a:endParaRPr>
          </a:p>
        </p:txBody>
      </p:sp>
    </p:spTree>
    <p:extLst>
      <p:ext uri="{BB962C8B-B14F-4D97-AF65-F5344CB8AC3E}">
        <p14:creationId xmlns:p14="http://schemas.microsoft.com/office/powerpoint/2010/main" val="236825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73242BD-BB47-4B8D-8FFE-8E1C76309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68750" y="442852"/>
            <a:ext cx="4194974" cy="4600696"/>
          </a:xfrm>
          <a:prstGeom prst="rect">
            <a:avLst/>
          </a:prstGeom>
        </p:spPr>
      </p:pic>
      <p:sp>
        <p:nvSpPr>
          <p:cNvPr id="23" name="TextBox 22">
            <a:extLst>
              <a:ext uri="{FF2B5EF4-FFF2-40B4-BE49-F238E27FC236}">
                <a16:creationId xmlns:a16="http://schemas.microsoft.com/office/drawing/2014/main" id="{1B9ACDE3-F6D5-4B0A-A9A3-FD4655A01F90}"/>
              </a:ext>
            </a:extLst>
          </p:cNvPr>
          <p:cNvSpPr txBox="1"/>
          <p:nvPr/>
        </p:nvSpPr>
        <p:spPr>
          <a:xfrm>
            <a:off x="8675337" y="948872"/>
            <a:ext cx="1768433" cy="261610"/>
          </a:xfrm>
          <a:prstGeom prst="rect">
            <a:avLst/>
          </a:prstGeom>
          <a:noFill/>
        </p:spPr>
        <p:txBody>
          <a:bodyPr wrap="none" rtlCol="0">
            <a:spAutoFit/>
          </a:bodyPr>
          <a:lstStyle/>
          <a:p>
            <a:r>
              <a:rPr lang="es-ES" sz="1100" dirty="0"/>
              <a:t>Primeras conversaciones</a:t>
            </a:r>
          </a:p>
        </p:txBody>
      </p:sp>
      <p:sp>
        <p:nvSpPr>
          <p:cNvPr id="24" name="TextBox 23">
            <a:extLst>
              <a:ext uri="{FF2B5EF4-FFF2-40B4-BE49-F238E27FC236}">
                <a16:creationId xmlns:a16="http://schemas.microsoft.com/office/drawing/2014/main" id="{434EB6FF-14EF-445A-B1B0-06787192935F}"/>
              </a:ext>
            </a:extLst>
          </p:cNvPr>
          <p:cNvSpPr txBox="1"/>
          <p:nvPr/>
        </p:nvSpPr>
        <p:spPr>
          <a:xfrm>
            <a:off x="8675337" y="1697597"/>
            <a:ext cx="2143536" cy="261610"/>
          </a:xfrm>
          <a:prstGeom prst="rect">
            <a:avLst/>
          </a:prstGeom>
          <a:noFill/>
        </p:spPr>
        <p:txBody>
          <a:bodyPr wrap="none" rtlCol="0">
            <a:spAutoFit/>
          </a:bodyPr>
          <a:lstStyle/>
          <a:p>
            <a:r>
              <a:rPr lang="es-ES" sz="1100" dirty="0"/>
              <a:t>Constitución del Grupo de Trabajo</a:t>
            </a:r>
          </a:p>
        </p:txBody>
      </p:sp>
      <p:sp>
        <p:nvSpPr>
          <p:cNvPr id="25" name="TextBox 24">
            <a:extLst>
              <a:ext uri="{FF2B5EF4-FFF2-40B4-BE49-F238E27FC236}">
                <a16:creationId xmlns:a16="http://schemas.microsoft.com/office/drawing/2014/main" id="{FA096BFA-E2F4-4B4A-9083-7EB0390FEEDC}"/>
              </a:ext>
            </a:extLst>
          </p:cNvPr>
          <p:cNvSpPr txBox="1"/>
          <p:nvPr/>
        </p:nvSpPr>
        <p:spPr>
          <a:xfrm>
            <a:off x="9223787" y="2551159"/>
            <a:ext cx="784189" cy="261610"/>
          </a:xfrm>
          <a:prstGeom prst="rect">
            <a:avLst/>
          </a:prstGeom>
          <a:noFill/>
        </p:spPr>
        <p:txBody>
          <a:bodyPr wrap="none" rtlCol="0">
            <a:spAutoFit/>
          </a:bodyPr>
          <a:lstStyle/>
          <a:p>
            <a:r>
              <a:rPr lang="es-ES" sz="1100" dirty="0"/>
              <a:t>Reuniones</a:t>
            </a:r>
          </a:p>
        </p:txBody>
      </p:sp>
      <p:sp>
        <p:nvSpPr>
          <p:cNvPr id="26" name="TextBox 25">
            <a:extLst>
              <a:ext uri="{FF2B5EF4-FFF2-40B4-BE49-F238E27FC236}">
                <a16:creationId xmlns:a16="http://schemas.microsoft.com/office/drawing/2014/main" id="{CAED578A-53D5-48F8-AA29-0C0B3F5013CC}"/>
              </a:ext>
            </a:extLst>
          </p:cNvPr>
          <p:cNvSpPr txBox="1"/>
          <p:nvPr/>
        </p:nvSpPr>
        <p:spPr>
          <a:xfrm>
            <a:off x="9379857" y="3579600"/>
            <a:ext cx="734496" cy="261610"/>
          </a:xfrm>
          <a:prstGeom prst="rect">
            <a:avLst/>
          </a:prstGeom>
          <a:noFill/>
        </p:spPr>
        <p:txBody>
          <a:bodyPr wrap="none" rtlCol="0">
            <a:spAutoFit/>
          </a:bodyPr>
          <a:lstStyle/>
          <a:p>
            <a:r>
              <a:rPr lang="es-ES" sz="1100" dirty="0"/>
              <a:t>Consenso</a:t>
            </a:r>
          </a:p>
        </p:txBody>
      </p:sp>
      <p:sp>
        <p:nvSpPr>
          <p:cNvPr id="27" name="TextBox 26">
            <a:extLst>
              <a:ext uri="{FF2B5EF4-FFF2-40B4-BE49-F238E27FC236}">
                <a16:creationId xmlns:a16="http://schemas.microsoft.com/office/drawing/2014/main" id="{29E45945-941C-4577-9F2C-0612AA434631}"/>
              </a:ext>
            </a:extLst>
          </p:cNvPr>
          <p:cNvSpPr txBox="1"/>
          <p:nvPr/>
        </p:nvSpPr>
        <p:spPr>
          <a:xfrm>
            <a:off x="9069138" y="4328325"/>
            <a:ext cx="1683602" cy="400110"/>
          </a:xfrm>
          <a:prstGeom prst="rect">
            <a:avLst/>
          </a:prstGeom>
          <a:noFill/>
        </p:spPr>
        <p:txBody>
          <a:bodyPr wrap="none" rtlCol="0">
            <a:spAutoFit/>
          </a:bodyPr>
          <a:lstStyle/>
          <a:p>
            <a:r>
              <a:rPr lang="es-ES" sz="2000" b="1" dirty="0">
                <a:solidFill>
                  <a:srgbClr val="FF0000"/>
                </a:solidFill>
              </a:rPr>
              <a:t>Comunicación</a:t>
            </a:r>
          </a:p>
        </p:txBody>
      </p:sp>
      <p:sp>
        <p:nvSpPr>
          <p:cNvPr id="12" name="TextBox 11">
            <a:extLst>
              <a:ext uri="{FF2B5EF4-FFF2-40B4-BE49-F238E27FC236}">
                <a16:creationId xmlns:a16="http://schemas.microsoft.com/office/drawing/2014/main" id="{97DE89D0-5A8D-4319-9312-7EB05257A60D}"/>
              </a:ext>
            </a:extLst>
          </p:cNvPr>
          <p:cNvSpPr txBox="1"/>
          <p:nvPr/>
        </p:nvSpPr>
        <p:spPr>
          <a:xfrm>
            <a:off x="452242" y="869293"/>
            <a:ext cx="6105524" cy="2179828"/>
          </a:xfrm>
          <a:prstGeom prst="rect">
            <a:avLst/>
          </a:prstGeom>
          <a:noFill/>
        </p:spPr>
        <p:txBody>
          <a:bodyPr wrap="square">
            <a:spAutoFit/>
          </a:bodyPr>
          <a:lstStyle/>
          <a:p>
            <a:pPr algn="ctr">
              <a:lnSpc>
                <a:spcPct val="115000"/>
              </a:lnSpc>
            </a:pPr>
            <a:r>
              <a:rPr lang="es-ES" sz="2400" b="1" dirty="0">
                <a:solidFill>
                  <a:srgbClr val="FF9999"/>
                </a:solidFill>
                <a:effectLst/>
                <a:latin typeface="Arial" panose="020B0604020202020204" pitchFamily="34" charset="0"/>
                <a:ea typeface="Arial" panose="020B0604020202020204" pitchFamily="34" charset="0"/>
              </a:rPr>
              <a:t>Iniciativa “Sumando esfuerzos” de Elanco, creada para acompañar a los profesionales del sector porcino y servir de guía frente al escenario de la retirada definitiva del óxido de zinc.</a:t>
            </a:r>
            <a:endParaRPr lang="en-US" dirty="0">
              <a:solidFill>
                <a:srgbClr val="FF9999"/>
              </a:solidFill>
              <a:effectLst/>
              <a:latin typeface="Arial" panose="020B0604020202020204" pitchFamily="34" charset="0"/>
              <a:ea typeface="Arial" panose="020B0604020202020204" pitchFamily="34" charset="0"/>
            </a:endParaRPr>
          </a:p>
        </p:txBody>
      </p:sp>
      <p:sp>
        <p:nvSpPr>
          <p:cNvPr id="14" name="TextBox 13">
            <a:extLst>
              <a:ext uri="{FF2B5EF4-FFF2-40B4-BE49-F238E27FC236}">
                <a16:creationId xmlns:a16="http://schemas.microsoft.com/office/drawing/2014/main" id="{827BF8F3-D3EB-4250-81C8-818075611B2C}"/>
              </a:ext>
            </a:extLst>
          </p:cNvPr>
          <p:cNvSpPr txBox="1"/>
          <p:nvPr/>
        </p:nvSpPr>
        <p:spPr>
          <a:xfrm>
            <a:off x="3177255" y="3278551"/>
            <a:ext cx="3380511" cy="2899768"/>
          </a:xfrm>
          <a:prstGeom prst="rect">
            <a:avLst/>
          </a:prstGeom>
          <a:noFill/>
        </p:spPr>
        <p:txBody>
          <a:bodyPr wrap="square">
            <a:spAutoFit/>
          </a:bodyPr>
          <a:lstStyle/>
          <a:p>
            <a:pPr algn="ctr">
              <a:lnSpc>
                <a:spcPct val="115000"/>
              </a:lnSpc>
            </a:pPr>
            <a:r>
              <a:rPr lang="es-ES" sz="1600" dirty="0">
                <a:effectLst/>
                <a:latin typeface="Arial" panose="020B0604020202020204" pitchFamily="34" charset="0"/>
                <a:ea typeface="Arial" panose="020B0604020202020204" pitchFamily="34" charset="0"/>
              </a:rPr>
              <a:t>R</a:t>
            </a:r>
            <a:r>
              <a:rPr lang="es-ES" sz="1600" dirty="0">
                <a:effectLst/>
                <a:highlight>
                  <a:srgbClr val="FFFFFF"/>
                </a:highlight>
                <a:latin typeface="Arial" panose="020B0604020202020204" pitchFamily="34" charset="0"/>
                <a:ea typeface="Arial" panose="020B0604020202020204" pitchFamily="34" charset="0"/>
              </a:rPr>
              <a:t>eúne a expertos de distintos ámbitos del sector porcino, con el objetivo de consensuar aspectos clave para afrontar con éxito la retirada del óxido de zinc de las granjas de producción porcina en julio de 2022, para así acompañar al sector y servir de guía frente al escenario de la retirada definitiva del óxido de zinc</a:t>
            </a:r>
            <a:endParaRPr lang="es-ES" sz="16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894193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1_Body">
  <a:themeElements>
    <a:clrScheme name="ELANCO custom palette">
      <a:dk1>
        <a:srgbClr val="073251"/>
      </a:dk1>
      <a:lt1>
        <a:sysClr val="window" lastClr="FFFFFF"/>
      </a:lt1>
      <a:dk2>
        <a:srgbClr val="073251"/>
      </a:dk2>
      <a:lt2>
        <a:srgbClr val="E5F6FF"/>
      </a:lt2>
      <a:accent1>
        <a:srgbClr val="0A5BC3"/>
      </a:accent1>
      <a:accent2>
        <a:srgbClr val="E7114B"/>
      </a:accent2>
      <a:accent3>
        <a:srgbClr val="7BBE36"/>
      </a:accent3>
      <a:accent4>
        <a:srgbClr val="913393"/>
      </a:accent4>
      <a:accent5>
        <a:srgbClr val="149D8A"/>
      </a:accent5>
      <a:accent6>
        <a:srgbClr val="88BAE6"/>
      </a:accent6>
      <a:hlink>
        <a:srgbClr val="C2DCF3"/>
      </a:hlink>
      <a:folHlink>
        <a:srgbClr val="C2DCF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3">
      <a:dk1>
        <a:srgbClr val="000000"/>
      </a:dk1>
      <a:lt1>
        <a:srgbClr val="FFFFFF"/>
      </a:lt1>
      <a:dk2>
        <a:srgbClr val="65264C"/>
      </a:dk2>
      <a:lt2>
        <a:srgbClr val="0079A0"/>
      </a:lt2>
      <a:accent1>
        <a:srgbClr val="273482"/>
      </a:accent1>
      <a:accent2>
        <a:srgbClr val="0078BE"/>
      </a:accent2>
      <a:accent3>
        <a:srgbClr val="A5A5A5"/>
      </a:accent3>
      <a:accent4>
        <a:srgbClr val="0685B6"/>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46CE2D477CD5C4591CE00E97FAF0E1B" ma:contentTypeVersion="2" ma:contentTypeDescription="Create a new document." ma:contentTypeScope="" ma:versionID="49d979e2f90dadec785d77451ac7b95f">
  <xsd:schema xmlns:xsd="http://www.w3.org/2001/XMLSchema" xmlns:xs="http://www.w3.org/2001/XMLSchema" xmlns:p="http://schemas.microsoft.com/office/2006/metadata/properties" xmlns:ns2="01f40851-a8b1-4b18-88bd-80efddf24649" targetNamespace="http://schemas.microsoft.com/office/2006/metadata/properties" ma:root="true" ma:fieldsID="0d5e4a4741b37294fea210d63a01675d" ns2:_="">
    <xsd:import namespace="01f40851-a8b1-4b18-88bd-80efddf2464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f40851-a8b1-4b18-88bd-80efddf246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DB3581D-8C18-4F17-BF6A-4BA3896758DF}">
  <ds:schemaRefs>
    <ds:schemaRef ds:uri="http://schemas.microsoft.com/sharepoint/v3/contenttype/forms"/>
  </ds:schemaRefs>
</ds:datastoreItem>
</file>

<file path=customXml/itemProps2.xml><?xml version="1.0" encoding="utf-8"?>
<ds:datastoreItem xmlns:ds="http://schemas.openxmlformats.org/officeDocument/2006/customXml" ds:itemID="{72450A3E-04B3-4E98-A3C0-B10BCB6A125A}">
  <ds:schemaRefs>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purl.org/dc/elements/1.1/"/>
    <ds:schemaRef ds:uri="http://schemas.openxmlformats.org/package/2006/metadata/core-properties"/>
    <ds:schemaRef ds:uri="01f40851-a8b1-4b18-88bd-80efddf24649"/>
    <ds:schemaRef ds:uri="http://schemas.microsoft.com/office/2006/metadata/properties"/>
  </ds:schemaRefs>
</ds:datastoreItem>
</file>

<file path=customXml/itemProps3.xml><?xml version="1.0" encoding="utf-8"?>
<ds:datastoreItem xmlns:ds="http://schemas.openxmlformats.org/officeDocument/2006/customXml" ds:itemID="{51BF2BFB-40C5-4002-9699-67FC3516FA6E}">
  <ds:schemaRefs>
    <ds:schemaRef ds:uri="01f40851-a8b1-4b18-88bd-80efddf2464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30500</TotalTime>
  <Words>1360</Words>
  <Application>Microsoft Office PowerPoint</Application>
  <PresentationFormat>Panorámica</PresentationFormat>
  <Paragraphs>197</Paragraphs>
  <Slides>27</Slides>
  <Notes>12</Notes>
  <HiddenSlides>0</HiddenSlides>
  <MMClips>0</MMClips>
  <ScaleCrop>false</ScaleCrop>
  <HeadingPairs>
    <vt:vector size="8" baseType="variant">
      <vt:variant>
        <vt:lpstr>Fuentes usadas</vt:lpstr>
      </vt:variant>
      <vt:variant>
        <vt:i4>6</vt:i4>
      </vt:variant>
      <vt:variant>
        <vt:lpstr>Tema</vt:lpstr>
      </vt:variant>
      <vt:variant>
        <vt:i4>2</vt:i4>
      </vt:variant>
      <vt:variant>
        <vt:lpstr>Servidores OLE incrustados</vt:lpstr>
      </vt:variant>
      <vt:variant>
        <vt:i4>1</vt:i4>
      </vt:variant>
      <vt:variant>
        <vt:lpstr>Títulos de diapositiva</vt:lpstr>
      </vt:variant>
      <vt:variant>
        <vt:i4>27</vt:i4>
      </vt:variant>
    </vt:vector>
  </HeadingPairs>
  <TitlesOfParts>
    <vt:vector size="36" baseType="lpstr">
      <vt:lpstr>Aptos</vt:lpstr>
      <vt:lpstr>Arial</vt:lpstr>
      <vt:lpstr>Calibri</vt:lpstr>
      <vt:lpstr>Montserrat</vt:lpstr>
      <vt:lpstr>system-ui</vt:lpstr>
      <vt:lpstr>Wingdings</vt:lpstr>
      <vt:lpstr>1_Body</vt:lpstr>
      <vt:lpstr>1_Office Theme</vt:lpstr>
      <vt:lpstr>think-cell Slide</vt:lpstr>
      <vt:lpstr>Plan de acción frente a las diarreas postdestete</vt:lpstr>
      <vt:lpstr>Presentación de PowerPoint</vt:lpstr>
      <vt:lpstr>Presentación de PowerPoint</vt:lpstr>
      <vt:lpstr>Presentación de PowerPoint</vt:lpstr>
      <vt:lpstr>El Entorno Regulatorio</vt:lpstr>
      <vt:lpstr>Presentación de PowerPoint</vt:lpstr>
      <vt:lpstr>Presentación de PowerPoint</vt:lpstr>
      <vt:lpstr>Perspectiva del Sector – El punto de vista del ganadero</vt:lpstr>
      <vt:lpstr>Presentación de PowerPoint</vt:lpstr>
      <vt:lpstr>DPD por E. coli          Una enfermedad multifactorial que requiere……un enfoque multifactorial y holístico</vt:lpstr>
      <vt:lpstr>Presentación de PowerPoint</vt:lpstr>
      <vt:lpstr>Presentación de PowerPoint</vt:lpstr>
      <vt:lpstr>Presentación de PowerPoint</vt:lpstr>
      <vt:lpstr>Plan de Comunicación</vt:lpstr>
      <vt:lpstr>Resumen Materiales</vt:lpstr>
      <vt:lpstr>Presentación de PowerPoint</vt:lpstr>
      <vt:lpstr>Presentación de PowerPoint</vt:lpstr>
      <vt:lpstr>Presentación de PowerPoint</vt:lpstr>
      <vt:lpstr>Presentación de PowerPoint</vt:lpstr>
      <vt:lpstr>La Checklist</vt:lpstr>
      <vt:lpstr>La Checklist (digitalizada)</vt:lpstr>
      <vt:lpstr>Presentación de PowerPoint</vt:lpstr>
      <vt:lpstr>Presentación de PowerPoint</vt:lpstr>
      <vt:lpstr>Presentación de PowerPoint</vt:lpstr>
      <vt:lpstr>Espacio de Apoyo Técnico por parte del Grupo de Trabajo</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Ganaderia 2021</dc:title>
  <dc:creator>Maria Lourdes Auge</dc:creator>
  <cp:lastModifiedBy>Andrea Castro Troya</cp:lastModifiedBy>
  <cp:revision>15</cp:revision>
  <cp:lastPrinted>2021-04-26T11:17:47Z</cp:lastPrinted>
  <dcterms:created xsi:type="dcterms:W3CDTF">2021-01-23T00:57:30Z</dcterms:created>
  <dcterms:modified xsi:type="dcterms:W3CDTF">2025-03-10T16:20:27Z</dcterms:modified>
</cp:coreProperties>
</file>