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76" r:id="rId2"/>
    <p:sldId id="300" r:id="rId3"/>
    <p:sldId id="292" r:id="rId4"/>
    <p:sldId id="293" r:id="rId5"/>
    <p:sldId id="294" r:id="rId6"/>
    <p:sldId id="295" r:id="rId7"/>
    <p:sldId id="301" r:id="rId8"/>
    <p:sldId id="297" r:id="rId9"/>
    <p:sldId id="303" r:id="rId10"/>
    <p:sldId id="304" r:id="rId11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account" initials="Ma" lastIdx="19" clrIdx="0">
    <p:extLst>
      <p:ext uri="{19B8F6BF-5375-455C-9EA6-DF929625EA0E}">
        <p15:presenceInfo xmlns:p15="http://schemas.microsoft.com/office/powerpoint/2012/main" userId="Microsoft accoun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7920"/>
    <a:srgbClr val="263F8A"/>
    <a:srgbClr val="FDF4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58"/>
    <p:restoredTop sz="96018"/>
  </p:normalViewPr>
  <p:slideViewPr>
    <p:cSldViewPr snapToGrid="0" snapToObjects="1">
      <p:cViewPr varScale="1">
        <p:scale>
          <a:sx n="62" d="100"/>
          <a:sy n="62" d="100"/>
        </p:scale>
        <p:origin x="245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02C4125-3B15-034F-BE06-BEA1A1A77DBD}"/>
              </a:ext>
            </a:extLst>
          </p:cNvPr>
          <p:cNvSpPr/>
          <p:nvPr userDrawn="1"/>
        </p:nvSpPr>
        <p:spPr>
          <a:xfrm>
            <a:off x="0" y="11595101"/>
            <a:ext cx="13716000" cy="2120899"/>
          </a:xfrm>
          <a:prstGeom prst="rect">
            <a:avLst/>
          </a:prstGeom>
          <a:solidFill>
            <a:srgbClr val="EE79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EE792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DE002ED-C3DD-9C40-9732-894ED636DC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46384" y="12108502"/>
            <a:ext cx="3605894" cy="109524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441CA1D-77C4-FF45-AA89-6371679DA7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14522" y="12448343"/>
            <a:ext cx="3135500" cy="495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502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DFAE651-20A5-994D-B888-80DB5BCDF0D7}"/>
              </a:ext>
            </a:extLst>
          </p:cNvPr>
          <p:cNvSpPr/>
          <p:nvPr userDrawn="1"/>
        </p:nvSpPr>
        <p:spPr>
          <a:xfrm>
            <a:off x="0" y="0"/>
            <a:ext cx="13716000" cy="13716000"/>
          </a:xfrm>
          <a:prstGeom prst="rect">
            <a:avLst/>
          </a:prstGeom>
          <a:solidFill>
            <a:srgbClr val="FDF4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757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95BED89-4DE0-E547-8BCD-1181E62C4D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7472" y="1250439"/>
            <a:ext cx="6321056" cy="9251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356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53AD17D-7828-7546-AB9E-5C76973A909B}"/>
              </a:ext>
            </a:extLst>
          </p:cNvPr>
          <p:cNvSpPr txBox="1"/>
          <p:nvPr/>
        </p:nvSpPr>
        <p:spPr>
          <a:xfrm>
            <a:off x="1554956" y="8882187"/>
            <a:ext cx="10606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can save lives!</a:t>
            </a:r>
            <a:endParaRPr lang="en-US" sz="40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FB27C7C-E7BF-1D43-8EEF-1861DE23F03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382559" y="1358373"/>
            <a:ext cx="6950879" cy="6950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457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A1E8527-ACF6-A74F-B806-A765A6526E3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382560" y="1360012"/>
            <a:ext cx="6950879" cy="695087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ACD010C-0EC5-E540-950B-399ACD8A9220}"/>
              </a:ext>
            </a:extLst>
          </p:cNvPr>
          <p:cNvSpPr txBox="1"/>
          <p:nvPr/>
        </p:nvSpPr>
        <p:spPr>
          <a:xfrm>
            <a:off x="1554956" y="8882187"/>
            <a:ext cx="106060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people seek health care</a:t>
            </a:r>
          </a:p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are hoping to get better.</a:t>
            </a:r>
            <a:endParaRPr lang="en-US" sz="4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466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024A62-5FE8-6540-9E27-F8E013A6085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382560" y="1360012"/>
            <a:ext cx="6950879" cy="69508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4EB0684-E168-AA46-A06B-A8A01F1E027B}"/>
              </a:ext>
            </a:extLst>
          </p:cNvPr>
          <p:cNvSpPr txBox="1"/>
          <p:nvPr/>
        </p:nvSpPr>
        <p:spPr>
          <a:xfrm>
            <a:off x="1554956" y="8882187"/>
            <a:ext cx="106060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Too often, they actually end up getting</a:t>
            </a:r>
          </a:p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infections - sometimes fatal.</a:t>
            </a:r>
            <a:endParaRPr lang="en-US" sz="4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141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9522B77-9F11-2645-B595-981F5200AE4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382560" y="1360012"/>
            <a:ext cx="6950879" cy="69508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924AAA-492D-F149-88C4-8C0EFCD4AFC2}"/>
              </a:ext>
            </a:extLst>
          </p:cNvPr>
          <p:cNvSpPr txBox="1"/>
          <p:nvPr/>
        </p:nvSpPr>
        <p:spPr>
          <a:xfrm>
            <a:off x="1554956" y="8882187"/>
            <a:ext cx="106060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Because of poor hygiene</a:t>
            </a:r>
          </a:p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health care facilities.</a:t>
            </a:r>
            <a:endParaRPr lang="en-US" sz="4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885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1C8708E-3B30-AE4F-8937-12FA7435596D}"/>
              </a:ext>
            </a:extLst>
          </p:cNvPr>
          <p:cNvSpPr txBox="1"/>
          <p:nvPr/>
        </p:nvSpPr>
        <p:spPr>
          <a:xfrm>
            <a:off x="807839" y="8628187"/>
            <a:ext cx="121003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way health care facilities can help stop this is by making sure that all health workers have access to the right hand hygiene and hand cleaning products.</a:t>
            </a:r>
            <a:endParaRPr lang="en-US" sz="4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FF6F865-BC6C-1E46-9B61-9924F79D1D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382560" y="1106012"/>
            <a:ext cx="6950879" cy="6950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855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0301506-BC5C-5B40-9C98-319DA89FBCED}"/>
              </a:ext>
            </a:extLst>
          </p:cNvPr>
          <p:cNvGrpSpPr/>
          <p:nvPr/>
        </p:nvGrpSpPr>
        <p:grpSpPr>
          <a:xfrm>
            <a:off x="3072210" y="1266092"/>
            <a:ext cx="7571580" cy="7490993"/>
            <a:chOff x="3171301" y="2323791"/>
            <a:chExt cx="6945493" cy="687157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321947BA-C80C-544E-B842-AD5FCE745C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6858000" y="2323791"/>
              <a:ext cx="3258794" cy="3258794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9EE83A0-2FEE-904D-8ECA-B740C2D39F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3171301" y="5936567"/>
              <a:ext cx="3258794" cy="325879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3560490D-C919-8F46-9F97-D73C5D7B04F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3171301" y="2323791"/>
              <a:ext cx="3258794" cy="325879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71A33646-3860-5848-839D-C2F7F45AA68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6858000" y="5936567"/>
              <a:ext cx="3258794" cy="3258794"/>
            </a:xfrm>
            <a:prstGeom prst="rect">
              <a:avLst/>
            </a:prstGeom>
          </p:spPr>
        </p:pic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D347FC01-038A-F142-81F0-3A44918FD145}"/>
              </a:ext>
            </a:extLst>
          </p:cNvPr>
          <p:cNvSpPr txBox="1"/>
          <p:nvPr/>
        </p:nvSpPr>
        <p:spPr>
          <a:xfrm>
            <a:off x="1554956" y="9327661"/>
            <a:ext cx="106060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Soap, water, clean towels –</a:t>
            </a:r>
          </a:p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alcohol based </a:t>
            </a:r>
            <a:r>
              <a:rPr lang="en-GB" sz="4200" b="1" dirty="0" err="1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handrub</a:t>
            </a:r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631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32CF82D-C949-8C47-B6F5-0F8C0ADA5E6F}"/>
              </a:ext>
            </a:extLst>
          </p:cNvPr>
          <p:cNvSpPr txBox="1"/>
          <p:nvPr/>
        </p:nvSpPr>
        <p:spPr>
          <a:xfrm>
            <a:off x="967978" y="8882187"/>
            <a:ext cx="117800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making sure that facilities are designed to make it easy for health workers to clean their hands when and where they need to.</a:t>
            </a:r>
            <a:endParaRPr lang="en-US" sz="4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7B79FA-52D6-7A44-A877-81D9EC6BA2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382560" y="1360011"/>
            <a:ext cx="6950879" cy="6950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681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78BF719-F8AE-F245-BD51-54B4D0E7FC3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382560" y="1360012"/>
            <a:ext cx="6950879" cy="69508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0C915A6-88C7-D544-8E84-EB6A670487FD}"/>
              </a:ext>
            </a:extLst>
          </p:cNvPr>
          <p:cNvSpPr txBox="1"/>
          <p:nvPr/>
        </p:nvSpPr>
        <p:spPr>
          <a:xfrm>
            <a:off x="1554956" y="8882187"/>
            <a:ext cx="106060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by making sure they know</a:t>
            </a:r>
          </a:p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use them effectively.</a:t>
            </a:r>
            <a:endParaRPr lang="en-US" sz="4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610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9522B77-9F11-2645-B595-981F5200AE4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382560" y="1360012"/>
            <a:ext cx="6950879" cy="69508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924AAA-492D-F149-88C4-8C0EFCD4AFC2}"/>
              </a:ext>
            </a:extLst>
          </p:cNvPr>
          <p:cNvSpPr txBox="1"/>
          <p:nvPr/>
        </p:nvSpPr>
        <p:spPr>
          <a:xfrm>
            <a:off x="1554956" y="8882187"/>
            <a:ext cx="106060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There's a reason alcohol based </a:t>
            </a:r>
            <a:r>
              <a:rPr lang="en-GB" sz="4200" b="1" dirty="0" err="1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handrub</a:t>
            </a:r>
            <a:endParaRPr lang="en-GB" sz="4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listed as a WHO Essential Medicine. </a:t>
            </a:r>
            <a:endParaRPr lang="en-US" sz="4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179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2605</TotalTime>
  <Words>132</Words>
  <Application>Microsoft Macintosh PowerPoint</Application>
  <PresentationFormat>Custom</PresentationFormat>
  <Paragraphs>15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59</cp:revision>
  <dcterms:created xsi:type="dcterms:W3CDTF">2022-01-19T11:17:27Z</dcterms:created>
  <dcterms:modified xsi:type="dcterms:W3CDTF">2022-04-20T10:14:20Z</dcterms:modified>
</cp:coreProperties>
</file>