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  <p:sldId id="266" r:id="rId4"/>
    <p:sldId id="267" r:id="rId5"/>
    <p:sldId id="268" r:id="rId6"/>
    <p:sldId id="269" r:id="rId7"/>
    <p:sldId id="271" r:id="rId8"/>
    <p:sldId id="272" r:id="rId9"/>
    <p:sldId id="273" r:id="rId10"/>
    <p:sldId id="274" r:id="rId11"/>
  </p:sldIdLst>
  <p:sldSz cx="13716000" cy="24382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F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10"/>
    <p:restoredTop sz="96018"/>
  </p:normalViewPr>
  <p:slideViewPr>
    <p:cSldViewPr snapToGrid="0" snapToObjects="1">
      <p:cViewPr varScale="1">
        <p:scale>
          <a:sx n="34" d="100"/>
          <a:sy n="34" d="100"/>
        </p:scale>
        <p:origin x="4248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83D0ECB-083A-874D-9060-2DD7D5515C34}"/>
              </a:ext>
            </a:extLst>
          </p:cNvPr>
          <p:cNvSpPr/>
          <p:nvPr userDrawn="1"/>
        </p:nvSpPr>
        <p:spPr>
          <a:xfrm>
            <a:off x="0" y="21203065"/>
            <a:ext cx="13716000" cy="3179348"/>
          </a:xfrm>
          <a:prstGeom prst="rect">
            <a:avLst/>
          </a:prstGeom>
          <a:solidFill>
            <a:srgbClr val="EE79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E7920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8913328-CE3A-E949-A236-87312C76B6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80759" y="22019381"/>
            <a:ext cx="5092266" cy="154671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5CEA4CE-C990-B248-A14F-14596F2BD28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1693" y="22513999"/>
            <a:ext cx="4075012" cy="643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679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C7683D8-9EDE-CB4F-866D-768E2A9FAD36}"/>
              </a:ext>
            </a:extLst>
          </p:cNvPr>
          <p:cNvSpPr/>
          <p:nvPr userDrawn="1"/>
        </p:nvSpPr>
        <p:spPr>
          <a:xfrm>
            <a:off x="-4447" y="-1"/>
            <a:ext cx="13724894" cy="24382413"/>
          </a:xfrm>
          <a:prstGeom prst="rect">
            <a:avLst/>
          </a:prstGeom>
          <a:solidFill>
            <a:srgbClr val="FDF4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3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37127FC-6FA1-2E48-9EBC-9BC09F6D78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1444" y="3733800"/>
            <a:ext cx="10073112" cy="14743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511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E3D2675-E33F-2B44-BD43-A38206BA36C7}"/>
              </a:ext>
            </a:extLst>
          </p:cNvPr>
          <p:cNvSpPr txBox="1"/>
          <p:nvPr/>
        </p:nvSpPr>
        <p:spPr>
          <a:xfrm>
            <a:off x="1128712" y="14588903"/>
            <a:ext cx="114585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can save lives!</a:t>
            </a:r>
            <a:endParaRPr lang="en-US" sz="64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126C2C-7728-F641-AFC1-ECCE33F4D6F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87506" y="3573116"/>
            <a:ext cx="9149092" cy="9149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63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EC5E4B0-0E41-FA4A-B4DE-2AA92656B7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79402" y="3573116"/>
            <a:ext cx="9149092" cy="914909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27F76FA-9AA6-D94E-A690-EFC421646430}"/>
              </a:ext>
            </a:extLst>
          </p:cNvPr>
          <p:cNvSpPr txBox="1"/>
          <p:nvPr/>
        </p:nvSpPr>
        <p:spPr>
          <a:xfrm>
            <a:off x="1128712" y="14588903"/>
            <a:ext cx="114585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people seek health care they are hoping to</a:t>
            </a:r>
          </a:p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better.</a:t>
            </a:r>
            <a:endParaRPr lang="en-US" sz="64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23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EC5E4B0-0E41-FA4A-B4DE-2AA92656B7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79402" y="3573116"/>
            <a:ext cx="9149092" cy="914909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27F76FA-9AA6-D94E-A690-EFC421646430}"/>
              </a:ext>
            </a:extLst>
          </p:cNvPr>
          <p:cNvSpPr txBox="1"/>
          <p:nvPr/>
        </p:nvSpPr>
        <p:spPr>
          <a:xfrm>
            <a:off x="1128712" y="14588903"/>
            <a:ext cx="114585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Too often, they actually end up getting new infections - sometimes fatal.</a:t>
            </a:r>
            <a:endParaRPr lang="en-US" sz="64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269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EC5E4B0-0E41-FA4A-B4DE-2AA92656B7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79402" y="3573116"/>
            <a:ext cx="9149092" cy="914909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27F76FA-9AA6-D94E-A690-EFC421646430}"/>
              </a:ext>
            </a:extLst>
          </p:cNvPr>
          <p:cNvSpPr txBox="1"/>
          <p:nvPr/>
        </p:nvSpPr>
        <p:spPr>
          <a:xfrm>
            <a:off x="1128712" y="14588903"/>
            <a:ext cx="1145857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Because of poor hygiene</a:t>
            </a:r>
          </a:p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health care facilities.</a:t>
            </a:r>
            <a:endParaRPr lang="en-US" sz="64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569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30A2C74-A321-8445-8D69-D37FF21C60F5}"/>
              </a:ext>
            </a:extLst>
          </p:cNvPr>
          <p:cNvSpPr txBox="1"/>
          <p:nvPr/>
        </p:nvSpPr>
        <p:spPr>
          <a:xfrm>
            <a:off x="1128712" y="14588903"/>
            <a:ext cx="1145857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way health care facilities can help stop this is by making sure that all health workers have access to the right hand hygiene and hand cleaning products.</a:t>
            </a:r>
            <a:endParaRPr lang="en-US" sz="64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975BBF-D483-714F-B01F-D5257D63E1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79402" y="3573116"/>
            <a:ext cx="9149092" cy="9149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668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F27F76FA-9AA6-D94E-A690-EFC421646430}"/>
              </a:ext>
            </a:extLst>
          </p:cNvPr>
          <p:cNvSpPr txBox="1"/>
          <p:nvPr/>
        </p:nvSpPr>
        <p:spPr>
          <a:xfrm>
            <a:off x="1128712" y="15875689"/>
            <a:ext cx="1145857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Soap, water, clean towels –</a:t>
            </a:r>
          </a:p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alcohol based </a:t>
            </a:r>
            <a:r>
              <a:rPr lang="en-GB" sz="6400" b="1" dirty="0" err="1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handrub</a:t>
            </a:r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64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298452F-389A-7C4E-A635-79F222E3B345}"/>
              </a:ext>
            </a:extLst>
          </p:cNvPr>
          <p:cNvGrpSpPr/>
          <p:nvPr/>
        </p:nvGrpSpPr>
        <p:grpSpPr>
          <a:xfrm>
            <a:off x="1212116" y="3318500"/>
            <a:ext cx="11291768" cy="11171585"/>
            <a:chOff x="3171301" y="2323791"/>
            <a:chExt cx="6945493" cy="687157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6F3BF4C-867B-8F49-B153-A3A9E260F29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6858000" y="2323791"/>
              <a:ext cx="3258794" cy="3258794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3F8FAB1-BEFE-704A-B1B9-9A21C0B4AD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3171301" y="5936567"/>
              <a:ext cx="3258794" cy="3258794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04B16580-61DD-EC45-AC3B-75E57571062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3171301" y="2323791"/>
              <a:ext cx="3258794" cy="3258794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42A5D9E1-60C1-E148-B1C1-B288EBD0137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6858000" y="5936567"/>
              <a:ext cx="3258794" cy="32587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33051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8DC0C91-4D19-544D-8FA6-0DA2561F9847}"/>
              </a:ext>
            </a:extLst>
          </p:cNvPr>
          <p:cNvSpPr txBox="1"/>
          <p:nvPr/>
        </p:nvSpPr>
        <p:spPr>
          <a:xfrm>
            <a:off x="1128712" y="14588903"/>
            <a:ext cx="114585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making sure that facilities are designed to make it easy for health workers to clean their hands when and where they need to.</a:t>
            </a:r>
            <a:endParaRPr lang="en-US" sz="64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22A24E-62F4-E043-87E7-A6042DD08D3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87506" y="3573116"/>
            <a:ext cx="9149092" cy="9149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491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EC5E4B0-0E41-FA4A-B4DE-2AA92656B7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79402" y="3573116"/>
            <a:ext cx="9149092" cy="914909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27F76FA-9AA6-D94E-A690-EFC421646430}"/>
              </a:ext>
            </a:extLst>
          </p:cNvPr>
          <p:cNvSpPr txBox="1"/>
          <p:nvPr/>
        </p:nvSpPr>
        <p:spPr>
          <a:xfrm>
            <a:off x="1128712" y="14588903"/>
            <a:ext cx="1145857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by making sure they know how to use them effectively.</a:t>
            </a:r>
            <a:endParaRPr lang="en-US" sz="64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200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EC5E4B0-0E41-FA4A-B4DE-2AA92656B7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79402" y="3573116"/>
            <a:ext cx="9149092" cy="914909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27F76FA-9AA6-D94E-A690-EFC421646430}"/>
              </a:ext>
            </a:extLst>
          </p:cNvPr>
          <p:cNvSpPr txBox="1"/>
          <p:nvPr/>
        </p:nvSpPr>
        <p:spPr>
          <a:xfrm>
            <a:off x="1128712" y="14588903"/>
            <a:ext cx="114585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There's a reason alcohol based </a:t>
            </a:r>
            <a:r>
              <a:rPr lang="en-GB" sz="6400" b="1" dirty="0" err="1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handrub</a:t>
            </a:r>
            <a:r>
              <a:rPr lang="en-GB" sz="64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listed as a WHO Essential Medicine.</a:t>
            </a:r>
            <a:endParaRPr lang="en-US" sz="64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640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1519</TotalTime>
  <Words>132</Words>
  <Application>Microsoft Macintosh PowerPoint</Application>
  <PresentationFormat>Custom</PresentationFormat>
  <Paragraphs>12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57</cp:revision>
  <dcterms:created xsi:type="dcterms:W3CDTF">2022-01-19T11:47:57Z</dcterms:created>
  <dcterms:modified xsi:type="dcterms:W3CDTF">2022-04-20T10:14:16Z</dcterms:modified>
</cp:coreProperties>
</file>