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  <p:sldId id="256" r:id="rId3"/>
  </p:sldIdLst>
  <p:sldSz cx="13789025" cy="194770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79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743"/>
    <p:restoredTop sz="94762"/>
  </p:normalViewPr>
  <p:slideViewPr>
    <p:cSldViewPr snapToGrid="0" snapToObjects="1" showGuides="1">
      <p:cViewPr varScale="1">
        <p:scale>
          <a:sx n="42" d="100"/>
          <a:sy n="42" d="100"/>
        </p:scale>
        <p:origin x="2800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1195173-98A4-0C4C-893A-74BBAB7E701A}"/>
              </a:ext>
            </a:extLst>
          </p:cNvPr>
          <p:cNvSpPr/>
          <p:nvPr userDrawn="1"/>
        </p:nvSpPr>
        <p:spPr>
          <a:xfrm>
            <a:off x="-2" y="17102667"/>
            <a:ext cx="13789027" cy="2374370"/>
          </a:xfrm>
          <a:prstGeom prst="rect">
            <a:avLst/>
          </a:prstGeom>
          <a:solidFill>
            <a:srgbClr val="EE79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EE792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4DEF297-0F06-A748-B169-AFC96B33DFA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72461" y="17639277"/>
            <a:ext cx="4525372" cy="137452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CF27932-F028-8C49-9AB7-DA3B6D2C5D4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91190" y="17984228"/>
            <a:ext cx="3888299" cy="613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715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8CEFECE-6C84-084B-A09D-67C2E724ADC0}"/>
              </a:ext>
            </a:extLst>
          </p:cNvPr>
          <p:cNvSpPr/>
          <p:nvPr userDrawn="1"/>
        </p:nvSpPr>
        <p:spPr>
          <a:xfrm>
            <a:off x="0" y="0"/>
            <a:ext cx="13789025" cy="19477038"/>
          </a:xfrm>
          <a:prstGeom prst="rect">
            <a:avLst/>
          </a:prstGeom>
          <a:solidFill>
            <a:srgbClr val="FDF4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653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8915" rtl="0" eaLnBrk="1" latinLnBrk="0" hangingPunct="1">
        <a:lnSpc>
          <a:spcPct val="90000"/>
        </a:lnSpc>
        <a:spcBef>
          <a:spcPct val="0"/>
        </a:spcBef>
        <a:buNone/>
        <a:defRPr sz="663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4729" indent="-344729" algn="l" defTabSz="1378915" rtl="0" eaLnBrk="1" latinLnBrk="0" hangingPunct="1">
        <a:lnSpc>
          <a:spcPct val="90000"/>
        </a:lnSpc>
        <a:spcBef>
          <a:spcPts val="1508"/>
        </a:spcBef>
        <a:buFont typeface="Arial" panose="020B0604020202020204" pitchFamily="34" charset="0"/>
        <a:buChar char="•"/>
        <a:defRPr sz="4222" kern="1200">
          <a:solidFill>
            <a:schemeClr val="tx1"/>
          </a:solidFill>
          <a:latin typeface="+mn-lt"/>
          <a:ea typeface="+mn-ea"/>
          <a:cs typeface="+mn-cs"/>
        </a:defRPr>
      </a:lvl1pPr>
      <a:lvl2pPr marL="1034186" indent="-344729" algn="l" defTabSz="1378915" rtl="0" eaLnBrk="1" latinLnBrk="0" hangingPunct="1">
        <a:lnSpc>
          <a:spcPct val="90000"/>
        </a:lnSpc>
        <a:spcBef>
          <a:spcPts val="754"/>
        </a:spcBef>
        <a:buFont typeface="Arial" panose="020B0604020202020204" pitchFamily="34" charset="0"/>
        <a:buChar char="•"/>
        <a:defRPr sz="3619" kern="1200">
          <a:solidFill>
            <a:schemeClr val="tx1"/>
          </a:solidFill>
          <a:latin typeface="+mn-lt"/>
          <a:ea typeface="+mn-ea"/>
          <a:cs typeface="+mn-cs"/>
        </a:defRPr>
      </a:lvl2pPr>
      <a:lvl3pPr marL="1723644" indent="-344729" algn="l" defTabSz="1378915" rtl="0" eaLnBrk="1" latinLnBrk="0" hangingPunct="1">
        <a:lnSpc>
          <a:spcPct val="90000"/>
        </a:lnSpc>
        <a:spcBef>
          <a:spcPts val="754"/>
        </a:spcBef>
        <a:buFont typeface="Arial" panose="020B0604020202020204" pitchFamily="34" charset="0"/>
        <a:buChar char="•"/>
        <a:defRPr sz="3016" kern="1200">
          <a:solidFill>
            <a:schemeClr val="tx1"/>
          </a:solidFill>
          <a:latin typeface="+mn-lt"/>
          <a:ea typeface="+mn-ea"/>
          <a:cs typeface="+mn-cs"/>
        </a:defRPr>
      </a:lvl3pPr>
      <a:lvl4pPr marL="2413102" indent="-344729" algn="l" defTabSz="1378915" rtl="0" eaLnBrk="1" latinLnBrk="0" hangingPunct="1">
        <a:lnSpc>
          <a:spcPct val="90000"/>
        </a:lnSpc>
        <a:spcBef>
          <a:spcPts val="754"/>
        </a:spcBef>
        <a:buFont typeface="Arial" panose="020B0604020202020204" pitchFamily="34" charset="0"/>
        <a:buChar char="•"/>
        <a:defRPr sz="2714" kern="1200">
          <a:solidFill>
            <a:schemeClr val="tx1"/>
          </a:solidFill>
          <a:latin typeface="+mn-lt"/>
          <a:ea typeface="+mn-ea"/>
          <a:cs typeface="+mn-cs"/>
        </a:defRPr>
      </a:lvl4pPr>
      <a:lvl5pPr marL="3102559" indent="-344729" algn="l" defTabSz="1378915" rtl="0" eaLnBrk="1" latinLnBrk="0" hangingPunct="1">
        <a:lnSpc>
          <a:spcPct val="90000"/>
        </a:lnSpc>
        <a:spcBef>
          <a:spcPts val="754"/>
        </a:spcBef>
        <a:buFont typeface="Arial" panose="020B0604020202020204" pitchFamily="34" charset="0"/>
        <a:buChar char="•"/>
        <a:defRPr sz="2714" kern="1200">
          <a:solidFill>
            <a:schemeClr val="tx1"/>
          </a:solidFill>
          <a:latin typeface="+mn-lt"/>
          <a:ea typeface="+mn-ea"/>
          <a:cs typeface="+mn-cs"/>
        </a:defRPr>
      </a:lvl5pPr>
      <a:lvl6pPr marL="3792017" indent="-344729" algn="l" defTabSz="1378915" rtl="0" eaLnBrk="1" latinLnBrk="0" hangingPunct="1">
        <a:lnSpc>
          <a:spcPct val="90000"/>
        </a:lnSpc>
        <a:spcBef>
          <a:spcPts val="754"/>
        </a:spcBef>
        <a:buFont typeface="Arial" panose="020B0604020202020204" pitchFamily="34" charset="0"/>
        <a:buChar char="•"/>
        <a:defRPr sz="2714" kern="1200">
          <a:solidFill>
            <a:schemeClr val="tx1"/>
          </a:solidFill>
          <a:latin typeface="+mn-lt"/>
          <a:ea typeface="+mn-ea"/>
          <a:cs typeface="+mn-cs"/>
        </a:defRPr>
      </a:lvl6pPr>
      <a:lvl7pPr marL="4481474" indent="-344729" algn="l" defTabSz="1378915" rtl="0" eaLnBrk="1" latinLnBrk="0" hangingPunct="1">
        <a:lnSpc>
          <a:spcPct val="90000"/>
        </a:lnSpc>
        <a:spcBef>
          <a:spcPts val="754"/>
        </a:spcBef>
        <a:buFont typeface="Arial" panose="020B0604020202020204" pitchFamily="34" charset="0"/>
        <a:buChar char="•"/>
        <a:defRPr sz="2714" kern="1200">
          <a:solidFill>
            <a:schemeClr val="tx1"/>
          </a:solidFill>
          <a:latin typeface="+mn-lt"/>
          <a:ea typeface="+mn-ea"/>
          <a:cs typeface="+mn-cs"/>
        </a:defRPr>
      </a:lvl7pPr>
      <a:lvl8pPr marL="5170932" indent="-344729" algn="l" defTabSz="1378915" rtl="0" eaLnBrk="1" latinLnBrk="0" hangingPunct="1">
        <a:lnSpc>
          <a:spcPct val="90000"/>
        </a:lnSpc>
        <a:spcBef>
          <a:spcPts val="754"/>
        </a:spcBef>
        <a:buFont typeface="Arial" panose="020B0604020202020204" pitchFamily="34" charset="0"/>
        <a:buChar char="•"/>
        <a:defRPr sz="2714" kern="1200">
          <a:solidFill>
            <a:schemeClr val="tx1"/>
          </a:solidFill>
          <a:latin typeface="+mn-lt"/>
          <a:ea typeface="+mn-ea"/>
          <a:cs typeface="+mn-cs"/>
        </a:defRPr>
      </a:lvl8pPr>
      <a:lvl9pPr marL="5860390" indent="-344729" algn="l" defTabSz="1378915" rtl="0" eaLnBrk="1" latinLnBrk="0" hangingPunct="1">
        <a:lnSpc>
          <a:spcPct val="90000"/>
        </a:lnSpc>
        <a:spcBef>
          <a:spcPts val="754"/>
        </a:spcBef>
        <a:buFont typeface="Arial" panose="020B0604020202020204" pitchFamily="34" charset="0"/>
        <a:buChar char="•"/>
        <a:defRPr sz="27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8915" rtl="0" eaLnBrk="1" latinLnBrk="0" hangingPunct="1">
        <a:defRPr sz="2714" kern="1200">
          <a:solidFill>
            <a:schemeClr val="tx1"/>
          </a:solidFill>
          <a:latin typeface="+mn-lt"/>
          <a:ea typeface="+mn-ea"/>
          <a:cs typeface="+mn-cs"/>
        </a:defRPr>
      </a:lvl1pPr>
      <a:lvl2pPr marL="689458" algn="l" defTabSz="1378915" rtl="0" eaLnBrk="1" latinLnBrk="0" hangingPunct="1">
        <a:defRPr sz="2714" kern="1200">
          <a:solidFill>
            <a:schemeClr val="tx1"/>
          </a:solidFill>
          <a:latin typeface="+mn-lt"/>
          <a:ea typeface="+mn-ea"/>
          <a:cs typeface="+mn-cs"/>
        </a:defRPr>
      </a:lvl2pPr>
      <a:lvl3pPr marL="1378915" algn="l" defTabSz="1378915" rtl="0" eaLnBrk="1" latinLnBrk="0" hangingPunct="1">
        <a:defRPr sz="2714" kern="1200">
          <a:solidFill>
            <a:schemeClr val="tx1"/>
          </a:solidFill>
          <a:latin typeface="+mn-lt"/>
          <a:ea typeface="+mn-ea"/>
          <a:cs typeface="+mn-cs"/>
        </a:defRPr>
      </a:lvl3pPr>
      <a:lvl4pPr marL="2068373" algn="l" defTabSz="1378915" rtl="0" eaLnBrk="1" latinLnBrk="0" hangingPunct="1">
        <a:defRPr sz="2714" kern="1200">
          <a:solidFill>
            <a:schemeClr val="tx1"/>
          </a:solidFill>
          <a:latin typeface="+mn-lt"/>
          <a:ea typeface="+mn-ea"/>
          <a:cs typeface="+mn-cs"/>
        </a:defRPr>
      </a:lvl4pPr>
      <a:lvl5pPr marL="2757830" algn="l" defTabSz="1378915" rtl="0" eaLnBrk="1" latinLnBrk="0" hangingPunct="1">
        <a:defRPr sz="2714" kern="1200">
          <a:solidFill>
            <a:schemeClr val="tx1"/>
          </a:solidFill>
          <a:latin typeface="+mn-lt"/>
          <a:ea typeface="+mn-ea"/>
          <a:cs typeface="+mn-cs"/>
        </a:defRPr>
      </a:lvl5pPr>
      <a:lvl6pPr marL="3447288" algn="l" defTabSz="1378915" rtl="0" eaLnBrk="1" latinLnBrk="0" hangingPunct="1">
        <a:defRPr sz="2714" kern="1200">
          <a:solidFill>
            <a:schemeClr val="tx1"/>
          </a:solidFill>
          <a:latin typeface="+mn-lt"/>
          <a:ea typeface="+mn-ea"/>
          <a:cs typeface="+mn-cs"/>
        </a:defRPr>
      </a:lvl6pPr>
      <a:lvl7pPr marL="4136746" algn="l" defTabSz="1378915" rtl="0" eaLnBrk="1" latinLnBrk="0" hangingPunct="1">
        <a:defRPr sz="2714" kern="1200">
          <a:solidFill>
            <a:schemeClr val="tx1"/>
          </a:solidFill>
          <a:latin typeface="+mn-lt"/>
          <a:ea typeface="+mn-ea"/>
          <a:cs typeface="+mn-cs"/>
        </a:defRPr>
      </a:lvl7pPr>
      <a:lvl8pPr marL="4826203" algn="l" defTabSz="1378915" rtl="0" eaLnBrk="1" latinLnBrk="0" hangingPunct="1">
        <a:defRPr sz="2714" kern="1200">
          <a:solidFill>
            <a:schemeClr val="tx1"/>
          </a:solidFill>
          <a:latin typeface="+mn-lt"/>
          <a:ea typeface="+mn-ea"/>
          <a:cs typeface="+mn-cs"/>
        </a:defRPr>
      </a:lvl8pPr>
      <a:lvl9pPr marL="5515661" algn="l" defTabSz="1378915" rtl="0" eaLnBrk="1" latinLnBrk="0" hangingPunct="1">
        <a:defRPr sz="27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7E2B245-AC9E-9442-8026-8C813EE992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9714" y="1702676"/>
            <a:ext cx="9069596" cy="13274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9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id="{89B9E81C-BC11-8E40-A9B0-F5DC1A4BD883}"/>
              </a:ext>
            </a:extLst>
          </p:cNvPr>
          <p:cNvSpPr txBox="1"/>
          <p:nvPr/>
        </p:nvSpPr>
        <p:spPr>
          <a:xfrm>
            <a:off x="964721" y="4666106"/>
            <a:ext cx="38278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people seek health care they are hoping to get better.</a:t>
            </a:r>
            <a:endParaRPr lang="en-US" sz="2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92E535F2-995B-1F42-8656-127723A2C8A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72680" y="2103537"/>
            <a:ext cx="2243667" cy="2243667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1DB5280E-F7C3-9C41-BE62-5A7B829F8E0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788525" y="2103536"/>
            <a:ext cx="2243667" cy="2243667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125C3481-03AF-0644-9BC3-5DA463D89E39}"/>
              </a:ext>
            </a:extLst>
          </p:cNvPr>
          <p:cNvSpPr txBox="1"/>
          <p:nvPr/>
        </p:nvSpPr>
        <p:spPr>
          <a:xfrm>
            <a:off x="4980566" y="4666105"/>
            <a:ext cx="382789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Too often, they actually end up getting new infections - sometimes fatal.</a:t>
            </a:r>
            <a:endParaRPr lang="en-US" sz="2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05FB96D-F87C-974C-B879-A2374AD2ED53}"/>
              </a:ext>
            </a:extLst>
          </p:cNvPr>
          <p:cNvSpPr txBox="1"/>
          <p:nvPr/>
        </p:nvSpPr>
        <p:spPr>
          <a:xfrm>
            <a:off x="8996410" y="4666105"/>
            <a:ext cx="38278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Because of poor hygiene</a:t>
            </a:r>
          </a:p>
          <a:p>
            <a:pPr algn="ctr"/>
            <a:r>
              <a:rPr lang="en-GB" sz="2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health care facilities. </a:t>
            </a:r>
            <a:endParaRPr lang="en-US" sz="2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6E84968-2915-D04E-BC39-8BE72931B1ED}"/>
              </a:ext>
            </a:extLst>
          </p:cNvPr>
          <p:cNvSpPr txBox="1"/>
          <p:nvPr/>
        </p:nvSpPr>
        <p:spPr>
          <a:xfrm>
            <a:off x="964720" y="9395184"/>
            <a:ext cx="382789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way health care facilities can help stop this is by making sure that all health workers have access to the right hand hygiene and hand cleaning products. </a:t>
            </a:r>
            <a:endParaRPr lang="en-US" sz="2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4F474FF-7F58-5C49-9078-943C91F76803}"/>
              </a:ext>
            </a:extLst>
          </p:cNvPr>
          <p:cNvSpPr txBox="1"/>
          <p:nvPr/>
        </p:nvSpPr>
        <p:spPr>
          <a:xfrm>
            <a:off x="5036929" y="9394503"/>
            <a:ext cx="37715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Soap, water, clean towels – or alcohol based handrub.</a:t>
            </a:r>
            <a:endParaRPr lang="en-US" sz="2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90B7284-A317-944B-A542-5D147793D46F}"/>
              </a:ext>
            </a:extLst>
          </p:cNvPr>
          <p:cNvSpPr txBox="1"/>
          <p:nvPr/>
        </p:nvSpPr>
        <p:spPr>
          <a:xfrm>
            <a:off x="8996410" y="9394503"/>
            <a:ext cx="39218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making sure that facilities are designed to make it easy for health workers to clean their hands when and where they need to.</a:t>
            </a:r>
            <a:endParaRPr lang="en-US" sz="2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7A8EBE2-C1AF-EE46-9838-5FB5A5CF0C65}"/>
              </a:ext>
            </a:extLst>
          </p:cNvPr>
          <p:cNvSpPr txBox="1"/>
          <p:nvPr/>
        </p:nvSpPr>
        <p:spPr>
          <a:xfrm>
            <a:off x="964720" y="14626607"/>
            <a:ext cx="38278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by making sure they know how to use them effectively.</a:t>
            </a:r>
            <a:endParaRPr lang="en-US" sz="2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B0AE3DB7-CCA9-0346-B1BD-0677358796E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772679" y="12064038"/>
            <a:ext cx="2243667" cy="2243667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382B77F5-4871-BA43-BF8F-4D8DC6D04DEB}"/>
              </a:ext>
            </a:extLst>
          </p:cNvPr>
          <p:cNvSpPr txBox="1"/>
          <p:nvPr/>
        </p:nvSpPr>
        <p:spPr>
          <a:xfrm>
            <a:off x="5043627" y="14626607"/>
            <a:ext cx="382789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There's a reason alcohol based handrub</a:t>
            </a:r>
          </a:p>
          <a:p>
            <a:pPr algn="ctr"/>
            <a:r>
              <a:rPr lang="en-GB" sz="2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listed as a WHO Essential Medicine. </a:t>
            </a:r>
            <a:endParaRPr lang="en-US" sz="2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1C29361-C2D8-F649-BA1F-28C2D4EC7FCE}"/>
              </a:ext>
            </a:extLst>
          </p:cNvPr>
          <p:cNvSpPr txBox="1"/>
          <p:nvPr/>
        </p:nvSpPr>
        <p:spPr>
          <a:xfrm>
            <a:off x="8996410" y="14626607"/>
            <a:ext cx="38278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can save lives!</a:t>
            </a:r>
            <a:endParaRPr lang="en-US" sz="2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C35693B5-95BD-684E-BC77-F7141069B6C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753869" y="2103536"/>
            <a:ext cx="2243667" cy="2243667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C1D0EB7F-CE22-D74D-BA65-0282789B44A6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753869" y="6822790"/>
            <a:ext cx="2243667" cy="2243667"/>
          </a:xfrm>
          <a:prstGeom prst="rect">
            <a:avLst/>
          </a:prstGeom>
        </p:spPr>
      </p:pic>
      <p:grpSp>
        <p:nvGrpSpPr>
          <p:cNvPr id="55" name="Group 54">
            <a:extLst>
              <a:ext uri="{FF2B5EF4-FFF2-40B4-BE49-F238E27FC236}">
                <a16:creationId xmlns:a16="http://schemas.microsoft.com/office/drawing/2014/main" id="{3933CBEB-E927-E04A-ADF0-E5B44C26F190}"/>
              </a:ext>
            </a:extLst>
          </p:cNvPr>
          <p:cNvGrpSpPr/>
          <p:nvPr/>
        </p:nvGrpSpPr>
        <p:grpSpPr>
          <a:xfrm>
            <a:off x="5766635" y="6849834"/>
            <a:ext cx="2249711" cy="2225767"/>
            <a:chOff x="3171301" y="2323791"/>
            <a:chExt cx="6945493" cy="6871570"/>
          </a:xfrm>
        </p:grpSpPr>
        <p:pic>
          <p:nvPicPr>
            <p:cNvPr id="56" name="Picture 55">
              <a:extLst>
                <a:ext uri="{FF2B5EF4-FFF2-40B4-BE49-F238E27FC236}">
                  <a16:creationId xmlns:a16="http://schemas.microsoft.com/office/drawing/2014/main" id="{3A17DE5C-896F-0643-9EC9-D3AC345CC80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/>
            <a:stretch/>
          </p:blipFill>
          <p:spPr>
            <a:xfrm>
              <a:off x="6858000" y="2323791"/>
              <a:ext cx="3258794" cy="3258794"/>
            </a:xfrm>
            <a:prstGeom prst="rect">
              <a:avLst/>
            </a:prstGeom>
          </p:spPr>
        </p:pic>
        <p:pic>
          <p:nvPicPr>
            <p:cNvPr id="57" name="Picture 56">
              <a:extLst>
                <a:ext uri="{FF2B5EF4-FFF2-40B4-BE49-F238E27FC236}">
                  <a16:creationId xmlns:a16="http://schemas.microsoft.com/office/drawing/2014/main" id="{CA87C1BF-1C7D-214B-9609-99B3B5D3DA4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rcRect/>
            <a:stretch/>
          </p:blipFill>
          <p:spPr>
            <a:xfrm>
              <a:off x="3171301" y="5936567"/>
              <a:ext cx="3258794" cy="3258794"/>
            </a:xfrm>
            <a:prstGeom prst="rect">
              <a:avLst/>
            </a:prstGeom>
          </p:spPr>
        </p:pic>
        <p:pic>
          <p:nvPicPr>
            <p:cNvPr id="58" name="Picture 57">
              <a:extLst>
                <a:ext uri="{FF2B5EF4-FFF2-40B4-BE49-F238E27FC236}">
                  <a16:creationId xmlns:a16="http://schemas.microsoft.com/office/drawing/2014/main" id="{9409E6AC-AD13-D34B-BB3D-342489B9D3F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rcRect/>
            <a:stretch/>
          </p:blipFill>
          <p:spPr>
            <a:xfrm>
              <a:off x="3171301" y="2323791"/>
              <a:ext cx="3258794" cy="3258794"/>
            </a:xfrm>
            <a:prstGeom prst="rect">
              <a:avLst/>
            </a:prstGeom>
          </p:spPr>
        </p:pic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049198D3-E456-1E45-9433-551363CACE61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rcRect/>
            <a:stretch/>
          </p:blipFill>
          <p:spPr>
            <a:xfrm>
              <a:off x="6858000" y="5936567"/>
              <a:ext cx="3258794" cy="3258794"/>
            </a:xfrm>
            <a:prstGeom prst="rect">
              <a:avLst/>
            </a:prstGeom>
          </p:spPr>
        </p:pic>
      </p:grpSp>
      <p:pic>
        <p:nvPicPr>
          <p:cNvPr id="60" name="Picture 59">
            <a:extLst>
              <a:ext uri="{FF2B5EF4-FFF2-40B4-BE49-F238E27FC236}">
                <a16:creationId xmlns:a16="http://schemas.microsoft.com/office/drawing/2014/main" id="{E7D6694E-3F51-3B4B-9753-716EB3DF4B0E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9788523" y="6831935"/>
            <a:ext cx="2243667" cy="2243667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6B68B4BF-BFD3-6A47-B47B-2F27BAA8C6EB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9788523" y="12064038"/>
            <a:ext cx="2243667" cy="2243667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D5696D40-4AAF-B14D-895A-01F25947F1BE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1753867" y="12064038"/>
            <a:ext cx="2243667" cy="2243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048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</TotalTime>
  <Words>132</Words>
  <Application>Microsoft Macintosh PowerPoint</Application>
  <PresentationFormat>Custom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Guy Dub</cp:lastModifiedBy>
  <cp:revision>41</cp:revision>
  <dcterms:created xsi:type="dcterms:W3CDTF">2022-03-21T13:52:23Z</dcterms:created>
  <dcterms:modified xsi:type="dcterms:W3CDTF">2022-04-29T08:26:29Z</dcterms:modified>
</cp:coreProperties>
</file>