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98" r:id="rId2"/>
    <p:sldId id="276" r:id="rId3"/>
    <p:sldId id="313" r:id="rId4"/>
    <p:sldId id="319" r:id="rId5"/>
    <p:sldId id="314" r:id="rId6"/>
    <p:sldId id="315" r:id="rId7"/>
    <p:sldId id="316" r:id="rId8"/>
    <p:sldId id="317" r:id="rId9"/>
    <p:sldId id="318" r:id="rId10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account" initials="Ma" lastIdx="17" clrIdx="0">
    <p:extLst>
      <p:ext uri="{19B8F6BF-5375-455C-9EA6-DF929625EA0E}">
        <p15:presenceInfo xmlns:p15="http://schemas.microsoft.com/office/powerpoint/2012/main" userId="Microsoft accou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920"/>
    <a:srgbClr val="263F8A"/>
    <a:srgbClr val="FDF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7"/>
    <p:restoredTop sz="96018"/>
  </p:normalViewPr>
  <p:slideViewPr>
    <p:cSldViewPr snapToGrid="0" snapToObjects="1">
      <p:cViewPr varScale="1">
        <p:scale>
          <a:sx n="62" d="100"/>
          <a:sy n="62" d="100"/>
        </p:scale>
        <p:origin x="2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7B8912-32C9-4245-89A3-F8EE8FD28018}"/>
              </a:ext>
            </a:extLst>
          </p:cNvPr>
          <p:cNvSpPr/>
          <p:nvPr userDrawn="1"/>
        </p:nvSpPr>
        <p:spPr>
          <a:xfrm>
            <a:off x="0" y="11595101"/>
            <a:ext cx="13716000" cy="2120899"/>
          </a:xfrm>
          <a:prstGeom prst="rect">
            <a:avLst/>
          </a:prstGeom>
          <a:solidFill>
            <a:srgbClr val="EE79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EE7920"/>
              </a:solidFill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C2C87A5-94D3-DA4F-A494-CA0D614D6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46384" y="12108502"/>
            <a:ext cx="3605894" cy="109524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E21E9BF-67CF-C64B-8D74-818B616732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14522" y="12468221"/>
            <a:ext cx="3135500" cy="49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50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4EF7AF-A7CF-734E-A08D-3C13FD7A8626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FDF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757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9007883-BA11-4B43-9013-D12171670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7472" y="1250439"/>
            <a:ext cx="6321056" cy="925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03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3587B5AE-BD85-A442-AE3E-90E49B49EE42}"/>
              </a:ext>
            </a:extLst>
          </p:cNvPr>
          <p:cNvSpPr txBox="1"/>
          <p:nvPr/>
        </p:nvSpPr>
        <p:spPr>
          <a:xfrm>
            <a:off x="1128712" y="8501187"/>
            <a:ext cx="114585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Hundreds of millions of people are affected by avoidable infections in health care. </a:t>
            </a:r>
          </a:p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 10 infected patients die every year.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ECAF4B3D-7F71-894C-B239-EF8F700F475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979012"/>
            <a:ext cx="8083035" cy="6949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356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A673CC-5544-3347-AD55-6AEBE525C1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979012"/>
            <a:ext cx="6950879" cy="69508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70852B-ADA8-154B-8FD0-9A151F4CB7D9}"/>
              </a:ext>
            </a:extLst>
          </p:cNvPr>
          <p:cNvSpPr txBox="1"/>
          <p:nvPr/>
        </p:nvSpPr>
        <p:spPr>
          <a:xfrm>
            <a:off x="1128712" y="8501187"/>
            <a:ext cx="114585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infection prevention and control measures prevent up to 70% of infections acquired in health care.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522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A673CC-5544-3347-AD55-6AEBE525C1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979012"/>
            <a:ext cx="6950879" cy="69508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70852B-ADA8-154B-8FD0-9A151F4CB7D9}"/>
              </a:ext>
            </a:extLst>
          </p:cNvPr>
          <p:cNvSpPr txBox="1"/>
          <p:nvPr/>
        </p:nvSpPr>
        <p:spPr>
          <a:xfrm>
            <a:off x="1128712" y="8501187"/>
            <a:ext cx="114585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infection prevention and control measures prevent up to 70% of infections acquired in health care.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34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5ECD68-E963-7A45-9896-02534B1810A7}"/>
              </a:ext>
            </a:extLst>
          </p:cNvPr>
          <p:cNvSpPr txBox="1"/>
          <p:nvPr/>
        </p:nvSpPr>
        <p:spPr>
          <a:xfrm>
            <a:off x="1585081" y="8501187"/>
            <a:ext cx="105458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Today and every day clean your hands to prevent infections and help keep us all safe.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13F59C-6867-EB46-A000-D64675FCF4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979013"/>
            <a:ext cx="8083035" cy="694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225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A673CC-5544-3347-AD55-6AEBE525C1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1" y="979012"/>
            <a:ext cx="6950879" cy="69508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70852B-ADA8-154B-8FD0-9A151F4CB7D9}"/>
              </a:ext>
            </a:extLst>
          </p:cNvPr>
          <p:cNvSpPr txBox="1"/>
          <p:nvPr/>
        </p:nvSpPr>
        <p:spPr>
          <a:xfrm>
            <a:off x="1128712" y="8501187"/>
            <a:ext cx="114585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 your hands is one of the most effective measures in reducing the spread of germs and avoiding infections.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9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5ECD68-E963-7A45-9896-02534B1810A7}"/>
              </a:ext>
            </a:extLst>
          </p:cNvPr>
          <p:cNvSpPr txBox="1"/>
          <p:nvPr/>
        </p:nvSpPr>
        <p:spPr>
          <a:xfrm>
            <a:off x="1585081" y="8501187"/>
            <a:ext cx="1054583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 workers keep you safe by cleaning their hands at the right times in the right way.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13F59C-6867-EB46-A000-D64675FCF4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979013"/>
            <a:ext cx="8083034" cy="694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70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7C99C7-60D6-0243-AB18-2EEAC4328C11}"/>
              </a:ext>
            </a:extLst>
          </p:cNvPr>
          <p:cNvSpPr txBox="1"/>
          <p:nvPr/>
        </p:nvSpPr>
        <p:spPr>
          <a:xfrm>
            <a:off x="1128712" y="8501187"/>
            <a:ext cx="11458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to the right hand hygiene products helps everyone stay safe.</a:t>
            </a:r>
            <a:endParaRPr lang="en-US" sz="4200" b="1" dirty="0">
              <a:solidFill>
                <a:srgbClr val="EE79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50AF33-3986-D243-AAF4-521DEF3C62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0" y="979011"/>
            <a:ext cx="6950879" cy="695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934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EA673CC-5544-3347-AD55-6AEBE525C1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382561" y="979012"/>
            <a:ext cx="6950879" cy="69508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70852B-ADA8-154B-8FD0-9A151F4CB7D9}"/>
              </a:ext>
            </a:extLst>
          </p:cNvPr>
          <p:cNvSpPr txBox="1"/>
          <p:nvPr/>
        </p:nvSpPr>
        <p:spPr>
          <a:xfrm>
            <a:off x="1128712" y="8501187"/>
            <a:ext cx="11458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200" b="1" dirty="0">
                <a:solidFill>
                  <a:srgbClr val="EE79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 involved in hand hygiene campaigns at your local health care facility.</a:t>
            </a:r>
          </a:p>
        </p:txBody>
      </p:sp>
    </p:spTree>
    <p:extLst>
      <p:ext uri="{BB962C8B-B14F-4D97-AF65-F5344CB8AC3E}">
        <p14:creationId xmlns:p14="http://schemas.microsoft.com/office/powerpoint/2010/main" val="19677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2336</TotalTime>
  <Words>140</Words>
  <Application>Microsoft Macintosh PowerPoint</Application>
  <PresentationFormat>Custom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76</cp:revision>
  <dcterms:created xsi:type="dcterms:W3CDTF">2022-01-19T11:17:27Z</dcterms:created>
  <dcterms:modified xsi:type="dcterms:W3CDTF">2022-04-20T10:14:22Z</dcterms:modified>
</cp:coreProperties>
</file>