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3716000" cy="24382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F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018"/>
  </p:normalViewPr>
  <p:slideViewPr>
    <p:cSldViewPr snapToGrid="0" snapToObjects="1">
      <p:cViewPr varScale="1">
        <p:scale>
          <a:sx n="34" d="100"/>
          <a:sy n="34" d="100"/>
        </p:scale>
        <p:origin x="3848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87C637-C605-DF4D-B072-A7674B4771E0}"/>
              </a:ext>
            </a:extLst>
          </p:cNvPr>
          <p:cNvSpPr/>
          <p:nvPr userDrawn="1"/>
        </p:nvSpPr>
        <p:spPr>
          <a:xfrm>
            <a:off x="0" y="21203065"/>
            <a:ext cx="13716000" cy="3179348"/>
          </a:xfrm>
          <a:prstGeom prst="rect">
            <a:avLst/>
          </a:prstGeom>
          <a:solidFill>
            <a:srgbClr val="EE79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E792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730C455-C37D-5144-A88D-EBC4F49E9D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80759" y="22019381"/>
            <a:ext cx="5092266" cy="154671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9723CE8-FAFE-7846-9684-FB9AD19C6DA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1693" y="22513999"/>
            <a:ext cx="4075012" cy="643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679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19EABB3-B027-5B47-98D9-5BC1EBFE9B47}"/>
              </a:ext>
            </a:extLst>
          </p:cNvPr>
          <p:cNvSpPr/>
          <p:nvPr userDrawn="1"/>
        </p:nvSpPr>
        <p:spPr>
          <a:xfrm>
            <a:off x="-4447" y="-1"/>
            <a:ext cx="13724894" cy="24382413"/>
          </a:xfrm>
          <a:prstGeom prst="rect">
            <a:avLst/>
          </a:prstGeom>
          <a:solidFill>
            <a:srgbClr val="FDF4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3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37127FC-6FA1-2E48-9EBC-9BC09F6D78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1444" y="3733800"/>
            <a:ext cx="10073112" cy="14743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511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D57CA0F-E8CB-9241-9D39-66B320633DCD}"/>
              </a:ext>
            </a:extLst>
          </p:cNvPr>
          <p:cNvSpPr txBox="1"/>
          <p:nvPr/>
        </p:nvSpPr>
        <p:spPr>
          <a:xfrm>
            <a:off x="1128712" y="13873287"/>
            <a:ext cx="1145857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Hundreds of millions of people are affected by avoidable infections in health care. </a:t>
            </a:r>
          </a:p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in 10 infected patients die every year.</a:t>
            </a:r>
            <a:endParaRPr lang="en-US" sz="64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0CA130E-8DBA-B94C-BF51-1F90CA551E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79402" y="2857500"/>
            <a:ext cx="10646208" cy="9153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46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EC5E4B0-0E41-FA4A-B4DE-2AA92656B7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79402" y="2857500"/>
            <a:ext cx="9149092" cy="91490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27F76FA-9AA6-D94E-A690-EFC421646430}"/>
              </a:ext>
            </a:extLst>
          </p:cNvPr>
          <p:cNvSpPr txBox="1"/>
          <p:nvPr/>
        </p:nvSpPr>
        <p:spPr>
          <a:xfrm>
            <a:off x="1128712" y="13873287"/>
            <a:ext cx="114585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Effective infection prevention and control measures prevent up to 70% of infections acquired in health care.</a:t>
            </a:r>
            <a:endParaRPr lang="en-US" sz="64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23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EC5E4B0-0E41-FA4A-B4DE-2AA92656B7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79402" y="2857500"/>
            <a:ext cx="9149092" cy="91490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27F76FA-9AA6-D94E-A690-EFC421646430}"/>
              </a:ext>
            </a:extLst>
          </p:cNvPr>
          <p:cNvSpPr txBox="1"/>
          <p:nvPr/>
        </p:nvSpPr>
        <p:spPr>
          <a:xfrm>
            <a:off x="1128712" y="13873287"/>
            <a:ext cx="114585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Effective infection prevention and control measures prevent up to 70% of infections acquired in health care.</a:t>
            </a:r>
            <a:endParaRPr lang="en-US" sz="64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844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D57CA0F-E8CB-9241-9D39-66B320633DCD}"/>
              </a:ext>
            </a:extLst>
          </p:cNvPr>
          <p:cNvSpPr txBox="1"/>
          <p:nvPr/>
        </p:nvSpPr>
        <p:spPr>
          <a:xfrm>
            <a:off x="1128712" y="13873287"/>
            <a:ext cx="1145857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 and every day clean your hands to prevent infections and help keep us all safe.</a:t>
            </a:r>
            <a:endParaRPr lang="en-US" sz="64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0CA130E-8DBA-B94C-BF51-1F90CA551E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79402" y="2857501"/>
            <a:ext cx="10646208" cy="9153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398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EC5E4B0-0E41-FA4A-B4DE-2AA92656B7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79402" y="2857500"/>
            <a:ext cx="9149092" cy="91490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27F76FA-9AA6-D94E-A690-EFC421646430}"/>
              </a:ext>
            </a:extLst>
          </p:cNvPr>
          <p:cNvSpPr txBox="1"/>
          <p:nvPr/>
        </p:nvSpPr>
        <p:spPr>
          <a:xfrm>
            <a:off x="1128712" y="13873287"/>
            <a:ext cx="1145857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Cleaning your hands is one of the most effective measures in reducing the spread of germs and avoiding infections.</a:t>
            </a:r>
            <a:endParaRPr lang="en-US" sz="64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37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D57CA0F-E8CB-9241-9D39-66B320633DCD}"/>
              </a:ext>
            </a:extLst>
          </p:cNvPr>
          <p:cNvSpPr txBox="1"/>
          <p:nvPr/>
        </p:nvSpPr>
        <p:spPr>
          <a:xfrm>
            <a:off x="1128712" y="13873287"/>
            <a:ext cx="1145857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health workers keep you safe by cleaning their hands at the right times in the right way.</a:t>
            </a:r>
            <a:endParaRPr lang="en-US" sz="64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0CA130E-8DBA-B94C-BF51-1F90CA551E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79402" y="2857501"/>
            <a:ext cx="10646207" cy="9153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150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EC5E4B0-0E41-FA4A-B4DE-2AA92656B7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79402" y="2857500"/>
            <a:ext cx="9149092" cy="91490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27F76FA-9AA6-D94E-A690-EFC421646430}"/>
              </a:ext>
            </a:extLst>
          </p:cNvPr>
          <p:cNvSpPr txBox="1"/>
          <p:nvPr/>
        </p:nvSpPr>
        <p:spPr>
          <a:xfrm>
            <a:off x="1128712" y="13873287"/>
            <a:ext cx="1145857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to the right hand hygiene products helps everyone stay safe.</a:t>
            </a:r>
            <a:endParaRPr lang="en-US" sz="64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153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EC5E4B0-0E41-FA4A-B4DE-2AA92656B7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79402" y="2857500"/>
            <a:ext cx="9149092" cy="91490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27F76FA-9AA6-D94E-A690-EFC421646430}"/>
              </a:ext>
            </a:extLst>
          </p:cNvPr>
          <p:cNvSpPr txBox="1"/>
          <p:nvPr/>
        </p:nvSpPr>
        <p:spPr>
          <a:xfrm>
            <a:off x="1128712" y="13873287"/>
            <a:ext cx="114585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involved in hand hygiene campaigns at your local health care facility.</a:t>
            </a:r>
          </a:p>
        </p:txBody>
      </p:sp>
    </p:spTree>
    <p:extLst>
      <p:ext uri="{BB962C8B-B14F-4D97-AF65-F5344CB8AC3E}">
        <p14:creationId xmlns:p14="http://schemas.microsoft.com/office/powerpoint/2010/main" val="3895564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1517</TotalTime>
  <Words>140</Words>
  <Application>Microsoft Macintosh PowerPoint</Application>
  <PresentationFormat>Custom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52</cp:revision>
  <dcterms:created xsi:type="dcterms:W3CDTF">2022-01-19T11:47:57Z</dcterms:created>
  <dcterms:modified xsi:type="dcterms:W3CDTF">2022-04-20T10:14:14Z</dcterms:modified>
</cp:coreProperties>
</file>