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</p:sldIdLst>
  <p:sldSz cx="13789025" cy="19477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5"/>
    <p:restoredTop sz="94762"/>
  </p:normalViewPr>
  <p:slideViewPr>
    <p:cSldViewPr snapToGrid="0" snapToObjects="1" showGuides="1">
      <p:cViewPr varScale="1">
        <p:scale>
          <a:sx n="42" d="100"/>
          <a:sy n="42" d="100"/>
        </p:scale>
        <p:origin x="35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7FFDD17-1B87-A84F-863D-C2E8A7DDF9F9}"/>
              </a:ext>
            </a:extLst>
          </p:cNvPr>
          <p:cNvSpPr/>
          <p:nvPr userDrawn="1"/>
        </p:nvSpPr>
        <p:spPr>
          <a:xfrm>
            <a:off x="-2" y="17102667"/>
            <a:ext cx="13789027" cy="2374370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3EE96B-83C3-304E-B8D5-9D7DA0D880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72461" y="17639277"/>
            <a:ext cx="4525372" cy="13745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E018C9-5DE4-0E4A-9938-A2D61833B7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1190" y="17984228"/>
            <a:ext cx="3888299" cy="61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1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5E2184-92BB-3542-8417-E5E20B8223AB}"/>
              </a:ext>
            </a:extLst>
          </p:cNvPr>
          <p:cNvSpPr/>
          <p:nvPr userDrawn="1"/>
        </p:nvSpPr>
        <p:spPr>
          <a:xfrm>
            <a:off x="0" y="0"/>
            <a:ext cx="13789025" cy="19477038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5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8915" rtl="0" eaLnBrk="1" latinLnBrk="0" hangingPunct="1">
        <a:lnSpc>
          <a:spcPct val="90000"/>
        </a:lnSpc>
        <a:spcBef>
          <a:spcPct val="0"/>
        </a:spcBef>
        <a:buNone/>
        <a:defRPr sz="6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4729" indent="-344729" algn="l" defTabSz="1378915" rtl="0" eaLnBrk="1" latinLnBrk="0" hangingPunct="1">
        <a:lnSpc>
          <a:spcPct val="90000"/>
        </a:lnSpc>
        <a:spcBef>
          <a:spcPts val="1508"/>
        </a:spcBef>
        <a:buFont typeface="Arial" panose="020B0604020202020204" pitchFamily="34" charset="0"/>
        <a:buChar char="•"/>
        <a:defRPr sz="4222" kern="1200">
          <a:solidFill>
            <a:schemeClr val="tx1"/>
          </a:solidFill>
          <a:latin typeface="+mn-lt"/>
          <a:ea typeface="+mn-ea"/>
          <a:cs typeface="+mn-cs"/>
        </a:defRPr>
      </a:lvl1pPr>
      <a:lvl2pPr marL="1034186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3619" kern="1200">
          <a:solidFill>
            <a:schemeClr val="tx1"/>
          </a:solidFill>
          <a:latin typeface="+mn-lt"/>
          <a:ea typeface="+mn-ea"/>
          <a:cs typeface="+mn-cs"/>
        </a:defRPr>
      </a:lvl2pPr>
      <a:lvl3pPr marL="1723644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3016" kern="1200">
          <a:solidFill>
            <a:schemeClr val="tx1"/>
          </a:solidFill>
          <a:latin typeface="+mn-lt"/>
          <a:ea typeface="+mn-ea"/>
          <a:cs typeface="+mn-cs"/>
        </a:defRPr>
      </a:lvl3pPr>
      <a:lvl4pPr marL="2413102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4pPr>
      <a:lvl5pPr marL="3102559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5pPr>
      <a:lvl6pPr marL="3792017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6pPr>
      <a:lvl7pPr marL="4481474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7pPr>
      <a:lvl8pPr marL="5170932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8pPr>
      <a:lvl9pPr marL="5860390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1pPr>
      <a:lvl2pPr marL="689458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2pPr>
      <a:lvl3pPr marL="1378915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3pPr>
      <a:lvl4pPr marL="2068373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4pPr>
      <a:lvl5pPr marL="2757830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5pPr>
      <a:lvl6pPr marL="3447288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6pPr>
      <a:lvl7pPr marL="4136746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7pPr>
      <a:lvl8pPr marL="4826203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8pPr>
      <a:lvl9pPr marL="5515661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E2B245-AC9E-9442-8026-8C813EE99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714" y="1702676"/>
            <a:ext cx="9069596" cy="1327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BD80FEDA-2E5F-0248-8D37-66912B4E41B1}"/>
              </a:ext>
            </a:extLst>
          </p:cNvPr>
          <p:cNvSpPr txBox="1"/>
          <p:nvPr/>
        </p:nvSpPr>
        <p:spPr>
          <a:xfrm>
            <a:off x="2610595" y="14612300"/>
            <a:ext cx="3827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the right hand hygiene products helps everyone stay safe.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B55A6ED-FB02-8541-B401-F6544B94BF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142649" y="12049731"/>
            <a:ext cx="2243667" cy="224366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3D6C2A0-CD7E-494E-A757-7555785377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402709" y="12049732"/>
            <a:ext cx="2243667" cy="2243667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F20291D7-D4E0-B644-977E-3280C6478B6E}"/>
              </a:ext>
            </a:extLst>
          </p:cNvPr>
          <p:cNvSpPr txBox="1"/>
          <p:nvPr/>
        </p:nvSpPr>
        <p:spPr>
          <a:xfrm>
            <a:off x="7350535" y="14612300"/>
            <a:ext cx="3827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involved in hand hygiene campaigns at your local health care facility.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3A68A9-603B-4743-9134-646C9DC5B08A}"/>
              </a:ext>
            </a:extLst>
          </p:cNvPr>
          <p:cNvSpPr txBox="1"/>
          <p:nvPr/>
        </p:nvSpPr>
        <p:spPr>
          <a:xfrm>
            <a:off x="2613560" y="4075645"/>
            <a:ext cx="38278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Hundreds of millions of people are affected by avoidable infections in health care. </a:t>
            </a:r>
          </a:p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10 infected patients die every year.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BEF8869-18D5-644C-8CF8-2D782C2C46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142649" y="1513075"/>
            <a:ext cx="2243667" cy="2243667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D287F461-B454-EF49-B4F7-BFE73CF4836E}"/>
              </a:ext>
            </a:extLst>
          </p:cNvPr>
          <p:cNvSpPr txBox="1"/>
          <p:nvPr/>
        </p:nvSpPr>
        <p:spPr>
          <a:xfrm>
            <a:off x="7350534" y="4075644"/>
            <a:ext cx="38278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infection prevention and control measures prevent up to 70% of infections acquired in health care.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CD6EE920-1B73-F34F-929B-B3A2EF54D81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2709" y="1513075"/>
            <a:ext cx="2605715" cy="224028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E85C390D-F31D-464B-817B-9625F3714BA3}"/>
              </a:ext>
            </a:extLst>
          </p:cNvPr>
          <p:cNvSpPr txBox="1"/>
          <p:nvPr/>
        </p:nvSpPr>
        <p:spPr>
          <a:xfrm>
            <a:off x="964720" y="9513250"/>
            <a:ext cx="38278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and every day clean your hands to prevent infections and help keep us all safe.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7FCE011-D6DA-7740-87A7-28AE83197CD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772679" y="6950681"/>
            <a:ext cx="2243667" cy="224366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812F81D-DE78-4D4C-BBE8-6E3139B28F14}"/>
              </a:ext>
            </a:extLst>
          </p:cNvPr>
          <p:cNvSpPr txBox="1"/>
          <p:nvPr/>
        </p:nvSpPr>
        <p:spPr>
          <a:xfrm>
            <a:off x="4980565" y="9513249"/>
            <a:ext cx="38278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your hands is one of the most effective measures in reducing the spread of germs and avoiding infections.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53E73D7-23A6-D249-B53F-182164BECA3C}"/>
              </a:ext>
            </a:extLst>
          </p:cNvPr>
          <p:cNvSpPr txBox="1"/>
          <p:nvPr/>
        </p:nvSpPr>
        <p:spPr>
          <a:xfrm>
            <a:off x="8996410" y="9513250"/>
            <a:ext cx="38278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 workers keep you safe by cleaning their hands at the right times in the right way.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02FB6F32-447F-3C4D-9604-1A2C966BA11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753869" y="6953389"/>
            <a:ext cx="2605715" cy="2240279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7D0A541-B1FF-074E-9148-EBD8F9D6503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788524" y="6953389"/>
            <a:ext cx="2605714" cy="224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4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122</Words>
  <Application>Microsoft Macintosh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Guy Dub</cp:lastModifiedBy>
  <cp:revision>40</cp:revision>
  <dcterms:created xsi:type="dcterms:W3CDTF">2022-03-21T13:52:23Z</dcterms:created>
  <dcterms:modified xsi:type="dcterms:W3CDTF">2022-04-29T08:48:56Z</dcterms:modified>
</cp:coreProperties>
</file>